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3F51-1315-4CDA-996C-74F522DF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2B782-60BF-471A-A5D6-854630F6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EBBE-0A77-4372-B533-5F5F947C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6761-6372-48CA-9754-32319B8D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600D-18E4-40F4-AF7B-D071B1B8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7C3D-D4BF-4B2F-A401-FE9AB0AE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6F0B-A63B-4BB9-9F92-AB2D2F84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BBB-B587-4E90-B2BF-B4DBC18D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C06C-3483-4DBA-9B12-87F656A5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9A6F-74B9-4F3D-BB7D-D0E90FE4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E0414-9CDB-4B76-A370-4DDC28008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06CD9-F7B6-4035-B0D6-61D1464F1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D56C-BA0F-4024-9B2B-F17D7AB3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E673-6538-4AE0-8ADB-421AA67F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17AA-67A6-40E0-A3BC-7A719633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33C-5D24-4145-883C-015029D4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7C65-7289-47A5-8665-062B11B3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331C-F074-41AA-82AA-7FD372E4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E23D-54EA-4762-8537-EDBDAC7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523E-D6F3-4C25-B3F0-49C5664C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272F-11D9-414B-B796-19F196D8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1152-F7D6-4A85-8F8B-F22F4E87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20E8-BD97-4D13-A1AF-C8D80F2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28FB-A795-4A4E-B9BB-E6DBAE9E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5B21-DFB2-4E29-94C2-C11D28B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65B3-199C-4C88-BF99-8709CA0B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A5C7-F478-4DC1-AF42-2DCED3E2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7FDA-6B30-41B2-B19B-AEBFB8985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5331-F77F-4622-97E0-94B77BF7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F0B5-E89F-4537-8F67-E3C7D424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4C0DD-86A6-4240-8A88-13B8556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FD70-D0F1-458B-A361-E4C2FAF2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7B1C-CE9D-48DA-8262-FDE38FE7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2F298-85D1-4088-8847-9CFACB3E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8D02-8A7B-4DCE-8125-9AD1F125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1A7C6-2024-4384-A11D-F5D16DCA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C607D-94BC-4230-A723-BF3FBE4D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1F093-ED60-460B-AB93-961A83A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3146E-42C7-418B-A225-92E8E692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151A-FB90-43EA-8BBA-62415960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AADD0-202A-4C70-A5A3-942B2CF9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B304C-4045-4099-8FE8-6106F23D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C1AF-0A6A-443E-AF43-77B96C56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4767D-9DAD-449F-A062-97213DA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5C5CB-8CEB-48B3-8E50-CE2BABC7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3C08-EBF6-4450-B0BD-D9B17DD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B1E0-E6B3-4DEB-ADCB-C9B2C069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9F49-8FFC-4DC3-8A9E-92B4FB87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FB40-D157-4A76-A7AD-F56D829F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1ECA-6BD1-4AFF-82D5-D4DB65B5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79F2-1F2C-4115-827D-7594C9AB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2A26-89CD-4861-ADAA-C35A3D34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8464-C10B-469E-8DC9-E075AE5B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CC5AE-80B3-45C8-B0DF-B23BDDFFF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0E4B6-60A2-42A1-8B5F-569C3BB6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84F98-C9A4-4D4D-8B24-8B606D9A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EF41-7658-4DBF-8EEF-4A09B0A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830DF-8A07-4316-97E6-E01E985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79E23-C046-49B9-A62A-8969D9D0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782A-29D0-46B5-9A1F-D5DDE5C3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906C-1445-4F36-9772-CDA39E2B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030E-ACA3-470E-BCDB-8013FB4F616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2B73-BBF9-4973-B810-125E0EE1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5915-54A9-4EA8-AB1B-517ED7A5C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BFC9-946E-4D4A-B8EB-7DADE16F5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16837C2-B820-4ED5-ABB5-24CF1DF23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9" r="10485" b="4912"/>
          <a:stretch/>
        </p:blipFill>
        <p:spPr>
          <a:xfrm>
            <a:off x="5050122" y="1082661"/>
            <a:ext cx="6840286" cy="5226652"/>
          </a:xfrm>
          <a:prstGeom prst="rect">
            <a:avLst/>
          </a:prstGeom>
        </p:spPr>
      </p:pic>
      <p:pic>
        <p:nvPicPr>
          <p:cNvPr id="13" name="Picture 12" descr="A picture containing brick&#10;&#10;Description automatically generated">
            <a:extLst>
              <a:ext uri="{FF2B5EF4-FFF2-40B4-BE49-F238E27FC236}">
                <a16:creationId xmlns:a16="http://schemas.microsoft.com/office/drawing/2014/main" id="{EB9491D7-6472-4844-B214-BAE6B352A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r="8462" b="4912"/>
          <a:stretch/>
        </p:blipFill>
        <p:spPr>
          <a:xfrm>
            <a:off x="266299" y="296931"/>
            <a:ext cx="4419787" cy="32547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80BA1-7B2C-4C06-B75B-10C86485680A}"/>
              </a:ext>
            </a:extLst>
          </p:cNvPr>
          <p:cNvCxnSpPr>
            <a:cxnSpLocks/>
          </p:cNvCxnSpPr>
          <p:nvPr/>
        </p:nvCxnSpPr>
        <p:spPr>
          <a:xfrm>
            <a:off x="3715352" y="1928167"/>
            <a:ext cx="3325540" cy="325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E68772-853D-4081-B09F-48FF1B3A74A0}"/>
              </a:ext>
            </a:extLst>
          </p:cNvPr>
          <p:cNvCxnSpPr>
            <a:cxnSpLocks/>
          </p:cNvCxnSpPr>
          <p:nvPr/>
        </p:nvCxnSpPr>
        <p:spPr>
          <a:xfrm>
            <a:off x="3878981" y="1675041"/>
            <a:ext cx="3089378" cy="185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5A98E9-A4EE-40AF-95A2-675B86BE67F8}"/>
              </a:ext>
            </a:extLst>
          </p:cNvPr>
          <p:cNvSpPr txBox="1"/>
          <p:nvPr/>
        </p:nvSpPr>
        <p:spPr>
          <a:xfrm>
            <a:off x="797902" y="5504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5F1B8-686A-4E9B-9AC3-CF66FD7A3EF3}"/>
              </a:ext>
            </a:extLst>
          </p:cNvPr>
          <p:cNvSpPr txBox="1"/>
          <p:nvPr/>
        </p:nvSpPr>
        <p:spPr>
          <a:xfrm>
            <a:off x="6084650" y="130570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AD465DB-94F9-45FD-A4F4-8A9B548DF3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41799" r="28100" b="12865"/>
          <a:stretch/>
        </p:blipFill>
        <p:spPr>
          <a:xfrm>
            <a:off x="1133794" y="4250203"/>
            <a:ext cx="3016845" cy="1865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0A547-499B-49D0-8C53-269BBE9B90C2}"/>
              </a:ext>
            </a:extLst>
          </p:cNvPr>
          <p:cNvSpPr txBox="1"/>
          <p:nvPr/>
        </p:nvSpPr>
        <p:spPr>
          <a:xfrm>
            <a:off x="1100683" y="39215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FAADF838-91F3-4E55-A1D4-2F64FB028EEF}"/>
              </a:ext>
            </a:extLst>
          </p:cNvPr>
          <p:cNvSpPr/>
          <p:nvPr/>
        </p:nvSpPr>
        <p:spPr>
          <a:xfrm>
            <a:off x="2094184" y="4928708"/>
            <a:ext cx="163630" cy="16819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06D4EB-7495-45BC-8819-8ACD0F35989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97902" y="3330989"/>
            <a:ext cx="1296282" cy="1661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B8813-E878-4EFD-844A-BBA82ADFE16D}"/>
              </a:ext>
            </a:extLst>
          </p:cNvPr>
          <p:cNvCxnSpPr>
            <a:cxnSpLocks/>
            <a:endCxn id="21" idx="4"/>
          </p:cNvCxnSpPr>
          <p:nvPr/>
        </p:nvCxnSpPr>
        <p:spPr>
          <a:xfrm flipH="1">
            <a:off x="2257814" y="3330989"/>
            <a:ext cx="2333437" cy="1661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Yanco</dc:creator>
  <cp:lastModifiedBy>Scott Yanco</cp:lastModifiedBy>
  <cp:revision>7</cp:revision>
  <dcterms:created xsi:type="dcterms:W3CDTF">2019-10-29T17:56:46Z</dcterms:created>
  <dcterms:modified xsi:type="dcterms:W3CDTF">2020-03-25T04:20:45Z</dcterms:modified>
</cp:coreProperties>
</file>