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15935-FD71-482D-9A48-7E0026C4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BC051A-563A-4BC1-81DC-4BFCD8E3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1F58-8EAE-4E31-91F0-67EB1AC45338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6967E5-8A96-4814-B2A9-AA59C425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55205-DFBB-4C74-83C7-90AC8748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5E92-B4F6-4108-B198-D5C7D523C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9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D28995-8885-4BEA-9405-F86AF44D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D2B1E8-B767-4735-967F-3A3142110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CFC5D1-E397-41BA-A1E9-123A004A0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1F58-8EAE-4E31-91F0-67EB1AC45338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DA44B5-15EC-4AED-A9C0-0037500AC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2F778B-008E-4412-8B6B-A7A7DBA1A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F5E92-B4F6-4108-B198-D5C7D523C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47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DF79EA51-B859-4CEA-AF8E-A195C652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>
                <a:solidFill>
                  <a:srgbClr val="FFFFFF"/>
                </a:solidFill>
              </a:rPr>
              <a:t>Prototype ACAR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BD8EC33-0E8E-47B8-87A7-5A7B115486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5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8CABC94C-CE08-4549-B8A5-300932B5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Question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EA74F4-A798-4865-98E5-4344F8C97C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9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BE108B00-F124-40A0-A0BE-6BC6F46B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4200">
                <a:solidFill>
                  <a:srgbClr val="FFFFFF"/>
                </a:solidFill>
              </a:rPr>
              <a:t>PRESENTATION EQUIPE</a:t>
            </a:r>
            <a:endParaRPr lang="fr-FR" sz="4200" dirty="0"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D26920-9CCC-4DEC-BD12-726AB5A0CB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6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6F98C8B8-70BF-42E2-8664-C259399E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Sommaire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39AACD6-6B6B-4C36-B0DD-84617CF8CD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7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A81A0066-A9E0-4181-878F-9581C594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PRESENTATION PROJET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31FEFAB-96B7-48EB-948C-02DADD7EBA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8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6CC9744F-D741-406F-ABDB-E2E78517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Présentation du projet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CC4BEA5-5670-44B3-8142-39502BF990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7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F0EBE1E7-66A3-41B7-B47D-4D364111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Fonctionnalité du Prototype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78FBC01-C32E-47C3-8C4A-ADCF6436A6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3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7E5A5066-F349-426A-8EB4-A5A6D306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Fonctionnalité du Prototype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7CEF1CD-691A-407E-96D7-69DE32AB9E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8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E6896205-B2F8-4DBE-BBE4-89021881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Fonctionnalité du Prototype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808EFF-F113-46EE-8F5C-DC3B71DBDB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1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B0858CA5-BCDB-45E9-91D9-7B57697E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CONCLUSION / BILAN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701672-4987-42EA-8F31-902C68DD92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09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FC5EF61685DA438518B671D2A7CBBB" ma:contentTypeVersion="5" ma:contentTypeDescription="Crée un document." ma:contentTypeScope="" ma:versionID="50bbd9e05867b1a7d6816b4106058af2">
  <xsd:schema xmlns:xsd="http://www.w3.org/2001/XMLSchema" xmlns:xs="http://www.w3.org/2001/XMLSchema" xmlns:p="http://schemas.microsoft.com/office/2006/metadata/properties" xmlns:ns2="38665032-f3aa-4ace-bc14-a253fc7f7d50" targetNamespace="http://schemas.microsoft.com/office/2006/metadata/properties" ma:root="true" ma:fieldsID="c8ff31b3b939ec2f97b39c3a66b07e47" ns2:_="">
    <xsd:import namespace="38665032-f3aa-4ace-bc14-a253fc7f7d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665032-f3aa-4ace-bc14-a253fc7f7d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9B6919-E962-4B70-B972-8C6759E1F6C6}"/>
</file>

<file path=customXml/itemProps2.xml><?xml version="1.0" encoding="utf-8"?>
<ds:datastoreItem xmlns:ds="http://schemas.openxmlformats.org/officeDocument/2006/customXml" ds:itemID="{59C1649A-F305-4319-BC35-CB2C87507174}"/>
</file>

<file path=customXml/itemProps3.xml><?xml version="1.0" encoding="utf-8"?>
<ds:datastoreItem xmlns:ds="http://schemas.openxmlformats.org/officeDocument/2006/customXml" ds:itemID="{BDC7B704-34CA-4454-A127-7752133FA6C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Grand écran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Prototype ACAR</vt:lpstr>
      <vt:lpstr>PRESENTATION EQUIPE</vt:lpstr>
      <vt:lpstr>Sommaire</vt:lpstr>
      <vt:lpstr>PRESENTATION PROJET</vt:lpstr>
      <vt:lpstr>Présentation du projet</vt:lpstr>
      <vt:lpstr>Fonctionnalité du Prototype</vt:lpstr>
      <vt:lpstr>Fonctionnalité du Prototype</vt:lpstr>
      <vt:lpstr>Fonctionnalité du Prototype</vt:lpstr>
      <vt:lpstr>CONCLUSION / BILAN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ACAR</dc:title>
  <dc:creator>BOUDRINGHIN Jonathan</dc:creator>
  <cp:lastModifiedBy>BOUDRINGHIN Jonathan</cp:lastModifiedBy>
  <cp:revision>1</cp:revision>
  <dcterms:created xsi:type="dcterms:W3CDTF">2018-06-27T09:05:36Z</dcterms:created>
  <dcterms:modified xsi:type="dcterms:W3CDTF">2018-06-27T09:05:36Z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0x010100A6FC5EF61685DA438518B671D2A7CBBB</vt:lpwstr>
  </property>
</Properties>
</file>