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sldIdLst>
    <p:sldId id="256" r:id="rId5"/>
    <p:sldId id="264" r:id="rId6"/>
    <p:sldId id="257" r:id="rId7"/>
    <p:sldId id="265"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CONTEXTE</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PRESENTATION DU PROJET</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FONCTIONALITE DU PROTOTYPE</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DEMONSTRATION</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CONCLUSION/BILAN</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r>
            <a:rPr lang="en-US" sz="2000" dirty="0">
              <a:solidFill>
                <a:schemeClr val="bg1"/>
              </a:solidFill>
            </a:rPr>
            <a:t>Map. </a:t>
          </a:r>
          <a:br>
            <a:rPr lang="en-US" sz="1600" dirty="0">
              <a:solidFill>
                <a:schemeClr val="bg1"/>
              </a:solidFill>
            </a:rPr>
          </a:br>
          <a:r>
            <a:rPr lang="en-US" sz="1600" dirty="0">
              <a:solidFill>
                <a:schemeClr val="bg1"/>
              </a:solidFill>
            </a:rPr>
            <a:t>FONCTIONNEMENT PATHFINDING (COORDONEES X:Y)</a:t>
          </a:r>
          <a:r>
            <a:rPr lang="en-US" sz="1600" noProof="1">
              <a:solidFill>
                <a:schemeClr val="bg1"/>
              </a:solidFill>
            </a:rPr>
            <a:t> </a:t>
          </a: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Route.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CAPTEURS</a:t>
          </a:r>
          <a:r>
            <a:rPr lang="en-US" sz="1600" kern="1200" noProof="1">
              <a:solidFill>
                <a:srgbClr val="FFFFFF"/>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1800" kern="1200" dirty="0">
              <a:solidFill>
                <a:srgbClr val="FFFFFF"/>
              </a:solidFill>
              <a:latin typeface="Calibri"/>
              <a:ea typeface="+mn-ea"/>
              <a:cs typeface="+mn-cs"/>
            </a:rPr>
            <a:t>Emplacement libre (parking).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CRENEAU</a:t>
          </a: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pt>
    <dgm:pt modelId="{AFA09309-0DCE-4477-82D3-AAF980A85A37}" type="pres">
      <dgm:prSet presAssocID="{C9DED455-19B5-45BA-AEF1-572CA46E947B}" presName="sibTransNodeCircle" presStyleLbl="alignNode1" presStyleIdx="2" presStyleCnt="6">
        <dgm:presLayoutVars>
          <dgm:chMax val="0"/>
          <dgm:bulletEnabled/>
        </dgm:presLayoutVars>
      </dgm:prSet>
      <dgm:spPr>
        <a:xfrm>
          <a:off x="4605099" y="435133"/>
          <a:ext cx="1305401" cy="1305401"/>
        </a:xfrm>
        <a:prstGeom prst="rect">
          <a:avLst/>
        </a:prstGeom>
      </dgm:spPr>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156325"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00603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CONTEXTE</a:t>
          </a:r>
        </a:p>
      </dsp:txBody>
      <dsp:txXfrm>
        <a:off x="1150288" y="4675"/>
        <a:ext cx="5006036" cy="995920"/>
      </dsp:txXfrm>
    </dsp:sp>
    <dsp:sp modelId="{FA3369E0-5B38-4FDD-A9F5-22B9810A03F7}">
      <dsp:nvSpPr>
        <dsp:cNvPr id="0" name=""/>
        <dsp:cNvSpPr/>
      </dsp:nvSpPr>
      <dsp:spPr>
        <a:xfrm>
          <a:off x="0" y="1249576"/>
          <a:ext cx="6156325"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00603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PRESENTATION DU PROJET</a:t>
          </a:r>
        </a:p>
      </dsp:txBody>
      <dsp:txXfrm>
        <a:off x="1150288" y="1249576"/>
        <a:ext cx="5006036" cy="995920"/>
      </dsp:txXfrm>
    </dsp:sp>
    <dsp:sp modelId="{DB8ABDAA-976A-4A84-A3C3-277080E19DCA}">
      <dsp:nvSpPr>
        <dsp:cNvPr id="0" name=""/>
        <dsp:cNvSpPr/>
      </dsp:nvSpPr>
      <dsp:spPr>
        <a:xfrm>
          <a:off x="0" y="2494477"/>
          <a:ext cx="6156325"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00603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FONCTIONALITE DU PROTOTYPE</a:t>
          </a:r>
        </a:p>
      </dsp:txBody>
      <dsp:txXfrm>
        <a:off x="1150288" y="2494477"/>
        <a:ext cx="5006036" cy="995920"/>
      </dsp:txXfrm>
    </dsp:sp>
    <dsp:sp modelId="{C2FCE80A-DCA0-4D7F-8F72-19CB2337E588}">
      <dsp:nvSpPr>
        <dsp:cNvPr id="0" name=""/>
        <dsp:cNvSpPr/>
      </dsp:nvSpPr>
      <dsp:spPr>
        <a:xfrm>
          <a:off x="0" y="3739377"/>
          <a:ext cx="6156325"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00603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DEMONSTRATION</a:t>
          </a:r>
        </a:p>
      </dsp:txBody>
      <dsp:txXfrm>
        <a:off x="1150288" y="3739377"/>
        <a:ext cx="5006036" cy="995920"/>
      </dsp:txXfrm>
    </dsp:sp>
    <dsp:sp modelId="{343A76ED-9DD6-4B0A-830E-16ED952B3D06}">
      <dsp:nvSpPr>
        <dsp:cNvPr id="0" name=""/>
        <dsp:cNvSpPr/>
      </dsp:nvSpPr>
      <dsp:spPr>
        <a:xfrm>
          <a:off x="0" y="4984278"/>
          <a:ext cx="6156325"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00603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CONCLUSION/BILAN</a:t>
          </a:r>
        </a:p>
      </dsp:txBody>
      <dsp:txXfrm>
        <a:off x="1150288" y="4984278"/>
        <a:ext cx="5006036"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Map. </a:t>
          </a:r>
          <a:br>
            <a:rPr lang="en-US" sz="1600" kern="1200" dirty="0">
              <a:solidFill>
                <a:schemeClr val="bg1"/>
              </a:solidFill>
            </a:rPr>
          </a:br>
          <a:r>
            <a:rPr lang="en-US" sz="1600" kern="1200" dirty="0">
              <a:solidFill>
                <a:schemeClr val="bg1"/>
              </a:solidFill>
            </a:rPr>
            <a:t>FONCTIONNEMENT PATHFINDING (COORDONEES X:Y)</a:t>
          </a:r>
          <a:r>
            <a:rPr lang="en-US" sz="1600" kern="1200" noProof="1">
              <a:solidFill>
                <a:schemeClr val="bg1"/>
              </a:solidFill>
            </a:rPr>
            <a:t> </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Route.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CAPTEURS</a:t>
          </a:r>
          <a:r>
            <a:rPr lang="en-US" sz="1600" kern="1200" noProof="1">
              <a:solidFill>
                <a:srgbClr val="FFFFFF"/>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1653508"/>
        <a:ext cx="3286125" cy="2610802"/>
      </dsp:txXfrm>
    </dsp:sp>
    <dsp:sp modelId="{AFA09309-0DCE-4477-82D3-AAF980A85A37}">
      <dsp:nvSpPr>
        <dsp:cNvPr id="0" name=""/>
        <dsp:cNvSpPr/>
      </dsp:nvSpPr>
      <dsp:spPr>
        <a:xfrm>
          <a:off x="4605099"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4605099" y="435133"/>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800" kern="1200" dirty="0">
              <a:solidFill>
                <a:srgbClr val="FFFFFF"/>
              </a:solidFill>
              <a:latin typeface="Calibri"/>
              <a:ea typeface="+mn-ea"/>
              <a:cs typeface="+mn-cs"/>
            </a:rPr>
            <a:t>Emplacement libre (parking).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CRENEAU</a:t>
          </a: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6/29/2021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diagramLayout" Target="../diagrams/layout2.xml"/><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3.png"/><Relationship Id="rId5" Type="http://schemas.openxmlformats.org/officeDocument/2006/relationships/diagramColors" Target="../diagrams/colors2.xml"/><Relationship Id="rId10" Type="http://schemas.openxmlformats.org/officeDocument/2006/relationships/image" Target="../media/image22.svg"/><Relationship Id="rId4" Type="http://schemas.openxmlformats.org/officeDocument/2006/relationships/diagramQuickStyle" Target="../diagrams/quickStyle2.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512050" y="2883331"/>
            <a:ext cx="5665685" cy="1325563"/>
          </a:xfrm>
        </p:spPr>
        <p:txBody>
          <a:bodyPr/>
          <a:lstStyle/>
          <a:p>
            <a:r>
              <a:rPr lang="en-US" dirty="0">
                <a:latin typeface="Algerian" panose="04020705040A02060702" pitchFamily="82" charset="0"/>
              </a:rPr>
              <a:t>INTERFACE CITY SMART ROUTE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4294967295"/>
          </p:nvPr>
        </p:nvSpPr>
        <p:spPr>
          <a:xfrm>
            <a:off x="7608939" y="4208894"/>
            <a:ext cx="3924300" cy="684212"/>
          </a:xfrm>
        </p:spPr>
        <p:txBody>
          <a:bodyPr/>
          <a:lstStyle/>
          <a:p>
            <a:pPr marL="0" indent="0">
              <a:buNone/>
            </a:pPr>
            <a:r>
              <a:rPr lang="en-US" dirty="0">
                <a:latin typeface="Times New Roman" panose="02020603050405020304" pitchFamily="18" charset="0"/>
                <a:cs typeface="Times New Roman" panose="02020603050405020304" pitchFamily="18" charset="0"/>
              </a:rPr>
              <a:t>GROUPE 03</a:t>
            </a:r>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4294967295"/>
          </p:nvPr>
        </p:nvPicPr>
        <p:blipFill>
          <a:blip r:embed="rId2" cstate="screen">
            <a:extLst>
              <a:ext uri="{28A0092B-C50C-407E-A947-70E740481C1C}">
                <a14:useLocalDpi xmlns:a14="http://schemas.microsoft.com/office/drawing/2010/main"/>
              </a:ext>
            </a:extLst>
          </a:blip>
          <a:srcRect/>
          <a:stretch>
            <a:fillRect/>
          </a:stretch>
        </p:blipFill>
        <p:spPr>
          <a:xfrm>
            <a:off x="0" y="0"/>
            <a:ext cx="7512050" cy="6727825"/>
          </a:xfrm>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16AC-E788-4676-8451-F1AF6CC31C5C}"/>
              </a:ext>
            </a:extLst>
          </p:cNvPr>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Présenté par :</a:t>
            </a:r>
            <a:endParaRPr lang="fr-CM"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51BF54D-8CDA-42D7-84E5-513E1F82D4A5}"/>
              </a:ext>
            </a:extLst>
          </p:cNvPr>
          <p:cNvSpPr>
            <a:spLocks noGrp="1"/>
          </p:cNvSpPr>
          <p:nvPr>
            <p:ph type="sldNum" sz="quarter" idx="10"/>
          </p:nvPr>
        </p:nvSpPr>
        <p:spPr/>
        <p:txBody>
          <a:bodyPr/>
          <a:lstStyle/>
          <a:p>
            <a:r>
              <a:rPr lang="en-US"/>
              <a:t>PAGE </a:t>
            </a:r>
            <a:fld id="{4A9B5881-4007-4345-955A-79C2656F0C49}" type="slidenum">
              <a:rPr lang="en-US" smtClean="0"/>
              <a:pPr/>
              <a:t>2</a:t>
            </a:fld>
            <a:endParaRPr lang="en-US" dirty="0"/>
          </a:p>
        </p:txBody>
      </p:sp>
      <p:sp>
        <p:nvSpPr>
          <p:cNvPr id="4" name="Rectangle 3">
            <a:extLst>
              <a:ext uri="{FF2B5EF4-FFF2-40B4-BE49-F238E27FC236}">
                <a16:creationId xmlns:a16="http://schemas.microsoft.com/office/drawing/2014/main" id="{C5B0DFDD-BDD1-4053-81F7-BCA187749E69}"/>
              </a:ext>
            </a:extLst>
          </p:cNvPr>
          <p:cNvSpPr/>
          <p:nvPr/>
        </p:nvSpPr>
        <p:spPr>
          <a:xfrm>
            <a:off x="838200" y="753979"/>
            <a:ext cx="10122568" cy="3737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SYAPZE Yves</a:t>
            </a:r>
          </a:p>
          <a:p>
            <a:pPr marL="285750" indent="-285750"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MAGNIFOUET Maïva</a:t>
            </a:r>
          </a:p>
          <a:p>
            <a:pPr marL="285750" indent="-285750"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ASSAKO Florent</a:t>
            </a:r>
          </a:p>
          <a:p>
            <a:pPr marL="285750" indent="-285750"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NGUIMBIS Varence</a:t>
            </a:r>
          </a:p>
          <a:p>
            <a:pPr marL="285750" indent="-285750"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DOKOULA Yann</a:t>
            </a:r>
            <a:endParaRPr lang="fr-CM" sz="2800" dirty="0">
              <a:latin typeface="Times New Roman" panose="02020603050405020304" pitchFamily="18" charset="0"/>
              <a:cs typeface="Times New Roman" panose="02020603050405020304" pitchFamily="18" charset="0"/>
            </a:endParaRPr>
          </a:p>
        </p:txBody>
      </p:sp>
      <p:pic>
        <p:nvPicPr>
          <p:cNvPr id="5" name="Image 1805875465" descr="RÃ©sultat de recherche d'images pour &quot;voiture autonome&quot;">
            <a:extLst>
              <a:ext uri="{FF2B5EF4-FFF2-40B4-BE49-F238E27FC236}">
                <a16:creationId xmlns:a16="http://schemas.microsoft.com/office/drawing/2014/main" id="{4D8AE049-8CDC-48C9-89EB-0A55AB2330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5585" y="466725"/>
            <a:ext cx="4847590" cy="337883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2411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latin typeface="Times New Roman" panose="02020603050405020304" pitchFamily="18" charset="0"/>
                <a:cs typeface="Times New Roman" panose="02020603050405020304" pitchFamily="18" charset="0"/>
              </a:rPr>
              <a:t>SOMMAIRE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985432412"/>
              </p:ext>
            </p:extLst>
          </p:nvPr>
        </p:nvGraphicFramePr>
        <p:xfrm>
          <a:off x="838200" y="365125"/>
          <a:ext cx="6156325"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7AC8-8CA6-423E-A2EB-62E826094CD6}"/>
              </a:ext>
            </a:extLst>
          </p:cNvPr>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CONTEXT</a:t>
            </a:r>
            <a:endParaRPr lang="fr-CM"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32D74F-EF9E-4806-9802-85E76CCF0587}"/>
              </a:ext>
            </a:extLst>
          </p:cNvPr>
          <p:cNvSpPr>
            <a:spLocks noGrp="1"/>
          </p:cNvSpPr>
          <p:nvPr>
            <p:ph idx="1"/>
          </p:nvPr>
        </p:nvSpPr>
        <p:spPr/>
        <p:txBody>
          <a:bodyPr/>
          <a:lstStyle/>
          <a:p>
            <a:r>
              <a:rPr lang="fr-FR" dirty="0"/>
              <a:t>Nous devons réaliser une présentation(jeu de rôle)de l’interface de City Smart Road ainsi que des fonctionnalités de votre robot. L’objectif est de convaincre le maire que votre solution est la meilleure.</a:t>
            </a:r>
            <a:endParaRPr lang="fr-CM" dirty="0"/>
          </a:p>
        </p:txBody>
      </p:sp>
      <p:sp>
        <p:nvSpPr>
          <p:cNvPr id="4" name="Slide Number Placeholder 3">
            <a:extLst>
              <a:ext uri="{FF2B5EF4-FFF2-40B4-BE49-F238E27FC236}">
                <a16:creationId xmlns:a16="http://schemas.microsoft.com/office/drawing/2014/main" id="{1D52F652-45E9-4433-884A-45E6F0131054}"/>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15305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76169" y="0"/>
            <a:ext cx="4680000" cy="6721473"/>
          </a:xfrm>
        </p:spPr>
        <p:txBody>
          <a:bodyPr>
            <a:normAutofit/>
          </a:bodyPr>
          <a:lstStyle/>
          <a:p>
            <a:r>
              <a:rPr lang="en-US" sz="4400" dirty="0">
                <a:latin typeface="Times New Roman" panose="02020603050405020304" pitchFamily="18" charset="0"/>
                <a:cs typeface="Times New Roman" panose="02020603050405020304" pitchFamily="18" charset="0"/>
              </a:rPr>
              <a:t>PRESENTATION DU PROJET</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pic>
        <p:nvPicPr>
          <p:cNvPr id="7" name="Picture 6">
            <a:extLst>
              <a:ext uri="{FF2B5EF4-FFF2-40B4-BE49-F238E27FC236}">
                <a16:creationId xmlns:a16="http://schemas.microsoft.com/office/drawing/2014/main" id="{64287C61-C0DC-468F-8A6A-9515536B2798}"/>
              </a:ext>
            </a:extLst>
          </p:cNvPr>
          <p:cNvPicPr>
            <a:picLocks noChangeAspect="1"/>
          </p:cNvPicPr>
          <p:nvPr/>
        </p:nvPicPr>
        <p:blipFill>
          <a:blip r:embed="rId2"/>
          <a:stretch>
            <a:fillRect/>
          </a:stretch>
        </p:blipFill>
        <p:spPr>
          <a:xfrm>
            <a:off x="1901325" y="2049705"/>
            <a:ext cx="4194675" cy="3143600"/>
          </a:xfrm>
          <a:prstGeom prst="rect">
            <a:avLst/>
          </a:prstGeom>
        </p:spPr>
      </p:pic>
      <p:pic>
        <p:nvPicPr>
          <p:cNvPr id="8" name="Picture 7">
            <a:extLst>
              <a:ext uri="{FF2B5EF4-FFF2-40B4-BE49-F238E27FC236}">
                <a16:creationId xmlns:a16="http://schemas.microsoft.com/office/drawing/2014/main" id="{6E644E1F-13C0-45DA-BD55-7A2430A30CA8}"/>
              </a:ext>
            </a:extLst>
          </p:cNvPr>
          <p:cNvPicPr>
            <a:picLocks noChangeAspect="1"/>
          </p:cNvPicPr>
          <p:nvPr/>
        </p:nvPicPr>
        <p:blipFill>
          <a:blip r:embed="rId3"/>
          <a:stretch>
            <a:fillRect/>
          </a:stretch>
        </p:blipFill>
        <p:spPr>
          <a:xfrm>
            <a:off x="479509" y="680995"/>
            <a:ext cx="2711475" cy="2024200"/>
          </a:xfrm>
          <a:prstGeom prst="rect">
            <a:avLst/>
          </a:prstGeom>
        </p:spPr>
      </p:pic>
      <p:pic>
        <p:nvPicPr>
          <p:cNvPr id="9" name="Picture 8">
            <a:extLst>
              <a:ext uri="{FF2B5EF4-FFF2-40B4-BE49-F238E27FC236}">
                <a16:creationId xmlns:a16="http://schemas.microsoft.com/office/drawing/2014/main" id="{A755F52A-C396-42B5-8B55-3FF20B77BF48}"/>
              </a:ext>
            </a:extLst>
          </p:cNvPr>
          <p:cNvPicPr>
            <a:picLocks noChangeAspect="1"/>
          </p:cNvPicPr>
          <p:nvPr/>
        </p:nvPicPr>
        <p:blipFill>
          <a:blip r:embed="rId4"/>
          <a:stretch>
            <a:fillRect/>
          </a:stretch>
        </p:blipFill>
        <p:spPr>
          <a:xfrm>
            <a:off x="4747988" y="680995"/>
            <a:ext cx="2696024" cy="2024200"/>
          </a:xfrm>
          <a:prstGeom prst="rect">
            <a:avLst/>
          </a:prstGeom>
        </p:spPr>
      </p:pic>
      <p:pic>
        <p:nvPicPr>
          <p:cNvPr id="10" name="Picture 9">
            <a:extLst>
              <a:ext uri="{FF2B5EF4-FFF2-40B4-BE49-F238E27FC236}">
                <a16:creationId xmlns:a16="http://schemas.microsoft.com/office/drawing/2014/main" id="{E62FB344-F069-4ABD-8F3E-3B8A50D80092}"/>
              </a:ext>
            </a:extLst>
          </p:cNvPr>
          <p:cNvPicPr>
            <a:picLocks noChangeAspect="1"/>
          </p:cNvPicPr>
          <p:nvPr/>
        </p:nvPicPr>
        <p:blipFill>
          <a:blip r:embed="rId5"/>
          <a:stretch>
            <a:fillRect/>
          </a:stretch>
        </p:blipFill>
        <p:spPr>
          <a:xfrm>
            <a:off x="479509" y="4164837"/>
            <a:ext cx="2804175" cy="2088000"/>
          </a:xfrm>
          <a:prstGeom prst="rect">
            <a:avLst/>
          </a:prstGeom>
        </p:spPr>
      </p:pic>
      <p:pic>
        <p:nvPicPr>
          <p:cNvPr id="11" name="Picture 10">
            <a:extLst>
              <a:ext uri="{FF2B5EF4-FFF2-40B4-BE49-F238E27FC236}">
                <a16:creationId xmlns:a16="http://schemas.microsoft.com/office/drawing/2014/main" id="{6CE8D952-5966-403D-9A70-D66919FCEB1C}"/>
              </a:ext>
            </a:extLst>
          </p:cNvPr>
          <p:cNvPicPr>
            <a:picLocks noChangeAspect="1"/>
          </p:cNvPicPr>
          <p:nvPr/>
        </p:nvPicPr>
        <p:blipFill>
          <a:blip r:embed="rId6"/>
          <a:stretch>
            <a:fillRect/>
          </a:stretch>
        </p:blipFill>
        <p:spPr>
          <a:xfrm>
            <a:off x="4655806" y="4152806"/>
            <a:ext cx="2788206" cy="2088000"/>
          </a:xfrm>
          <a:prstGeom prst="rect">
            <a:avLst/>
          </a:prstGeom>
        </p:spPr>
      </p:pic>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386021"/>
            <a:ext cx="10515601" cy="1049106"/>
          </a:xfrm>
        </p:spPr>
        <p:txBody>
          <a:bodyPr/>
          <a:lstStyle/>
          <a:p>
            <a:r>
              <a:rPr lang="en-US" sz="5400" dirty="0">
                <a:latin typeface="Times New Roman" panose="02020603050405020304" pitchFamily="18" charset="0"/>
                <a:cs typeface="Times New Roman" panose="02020603050405020304" pitchFamily="18" charset="0"/>
              </a:rPr>
              <a:t>Présentation du projet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525036"/>
            <a:ext cx="6273800" cy="4675739"/>
          </a:xfrm>
        </p:spPr>
        <p:txBody>
          <a:bodyPr>
            <a:normAutofit/>
          </a:bodyPr>
          <a:lstStyle/>
          <a:p>
            <a:pPr lvl="0"/>
            <a:r>
              <a:rPr lang="en-US" sz="2400" dirty="0">
                <a:latin typeface="Times New Roman" panose="02020603050405020304" pitchFamily="18" charset="0"/>
                <a:cs typeface="Times New Roman" panose="02020603050405020304" pitchFamily="18" charset="0"/>
              </a:rPr>
              <a:t>CONCURRENCER LA GOOGLE CAR</a:t>
            </a:r>
          </a:p>
          <a:p>
            <a:pPr lvl="0"/>
            <a:r>
              <a:rPr lang="en-US" sz="2400" dirty="0">
                <a:latin typeface="Times New Roman" panose="02020603050405020304" pitchFamily="18" charset="0"/>
                <a:cs typeface="Times New Roman" panose="02020603050405020304" pitchFamily="18" charset="0"/>
              </a:rPr>
              <a:t>CREER UNE VOITURE AUTONOME ET INTELLIGENTE</a:t>
            </a:r>
          </a:p>
          <a:p>
            <a:pPr lvl="0"/>
            <a:r>
              <a:rPr lang="en-US" sz="2400" dirty="0">
                <a:latin typeface="Times New Roman" panose="02020603050405020304" pitchFamily="18" charset="0"/>
                <a:cs typeface="Times New Roman" panose="02020603050405020304" pitchFamily="18" charset="0"/>
              </a:rPr>
              <a:t>PERMETTRE LA COMMUNICATION ENTRE VEHICULES AUTONOMES</a:t>
            </a:r>
          </a:p>
          <a:p>
            <a:pPr lvl="0"/>
            <a:r>
              <a:rPr lang="en-US" sz="2400" dirty="0">
                <a:latin typeface="Times New Roman" panose="02020603050405020304" pitchFamily="18" charset="0"/>
                <a:cs typeface="Times New Roman" panose="02020603050405020304" pitchFamily="18" charset="0"/>
              </a:rPr>
              <a:t>LE VEHICULES DOIT POUVOIR CARTOGRAPHIER LA ZONE</a:t>
            </a:r>
          </a:p>
          <a:p>
            <a:pPr lvl="0"/>
            <a:r>
              <a:rPr lang="en-US" sz="2400" dirty="0">
                <a:latin typeface="Times New Roman" panose="02020603050405020304" pitchFamily="18" charset="0"/>
                <a:cs typeface="Times New Roman" panose="02020603050405020304" pitchFamily="18" charset="0"/>
              </a:rPr>
              <a:t>ENFIN IL DOIT POUVOIR FAIRE UN RAPPORT DES HABITUDES DES UTILISATEURS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FONCTIONALITE DU PROTOTYPE</a:t>
            </a:r>
          </a:p>
        </p:txBody>
      </p:sp>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4294967295"/>
            <p:extLst>
              <p:ext uri="{D42A27DB-BD31-4B8C-83A1-F6EECF244321}">
                <p14:modId xmlns:p14="http://schemas.microsoft.com/office/powerpoint/2010/main" val="382353235"/>
              </p:ext>
            </p:extLst>
          </p:nvPr>
        </p:nvGraphicFramePr>
        <p:xfrm>
          <a:off x="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64126" y="2545226"/>
            <a:ext cx="624548" cy="624548"/>
          </a:xfrm>
          <a:prstGeom prst="rect">
            <a:avLst/>
          </a:prstGeom>
        </p:spPr>
      </p:pic>
      <p:pic>
        <p:nvPicPr>
          <p:cNvPr id="14" name="Graphic 13" descr="Signpost">
            <a:extLst>
              <a:ext uri="{FF2B5EF4-FFF2-40B4-BE49-F238E27FC236}">
                <a16:creationId xmlns:a16="http://schemas.microsoft.com/office/drawing/2014/main" id="{F3D6B7B3-DCDF-47A1-B092-0D8D01630A4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973493" y="2545226"/>
            <a:ext cx="624548" cy="624548"/>
          </a:xfrm>
          <a:prstGeom prst="rect">
            <a:avLst/>
          </a:prstGeom>
        </p:spPr>
      </p:pic>
      <p:pic>
        <p:nvPicPr>
          <p:cNvPr id="16" name="Graphic 15" descr="Canyon scene">
            <a:extLst>
              <a:ext uri="{FF2B5EF4-FFF2-40B4-BE49-F238E27FC236}">
                <a16:creationId xmlns:a16="http://schemas.microsoft.com/office/drawing/2014/main" id="{D988924E-5A5D-4D29-95C0-814C9160BBFA}"/>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582860" y="2602832"/>
            <a:ext cx="624548" cy="624548"/>
          </a:xfrm>
          <a:prstGeom prst="rect">
            <a:avLst/>
          </a:prstGeom>
        </p:spPr>
      </p:pic>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6305550" cy="6727855"/>
          </a:xfrm>
        </p:spPr>
      </p:pic>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a:xfrm>
            <a:off x="6657974" y="641855"/>
            <a:ext cx="4695825" cy="772107"/>
          </a:xfrm>
        </p:spPr>
        <p:txBody>
          <a:bodyPr/>
          <a:lstStyle/>
          <a:p>
            <a:r>
              <a:rPr lang="en-US" sz="3600" dirty="0">
                <a:latin typeface="Times New Roman" panose="02020603050405020304" pitchFamily="18" charset="0"/>
                <a:cs typeface="Times New Roman" panose="02020603050405020304" pitchFamily="18" charset="0"/>
              </a:rPr>
              <a:t>CONCLUSION/BILAN</a:t>
            </a:r>
          </a:p>
        </p:txBody>
      </p:sp>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p:txBody>
          <a:bodyPr>
            <a:normAutofit/>
          </a:bodyPr>
          <a:lstStyle/>
          <a:p>
            <a:r>
              <a:rPr lang="en-US" sz="3200" noProof="1">
                <a:latin typeface="Times New Roman" panose="02020603050405020304" pitchFamily="18" charset="0"/>
                <a:cs typeface="Times New Roman" panose="02020603050405020304" pitchFamily="18" charset="0"/>
              </a:rPr>
              <a:t>Problèmes rencontrés</a:t>
            </a:r>
          </a:p>
          <a:p>
            <a:r>
              <a:rPr lang="en-US" sz="3200" noProof="1">
                <a:latin typeface="Times New Roman" panose="02020603050405020304" pitchFamily="18" charset="0"/>
                <a:cs typeface="Times New Roman" panose="02020603050405020304" pitchFamily="18" charset="0"/>
              </a:rPr>
              <a:t>Perspectives d’évolution</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r>
              <a:rPr lang="en-US" sz="1800" b="1" dirty="0"/>
              <a:t>First skill: </a:t>
            </a:r>
            <a:br>
              <a:rPr lang="en-US" sz="1800" dirty="0"/>
            </a:br>
            <a:r>
              <a:rPr lang="en-US" sz="1800" dirty="0"/>
              <a:t>Lorem ipsum lorem ipsum lorem ipsum lorem ipsum lorem ipsum lorem ipsum lorem ipsum lorem ipsum lorem ipsum </a:t>
            </a:r>
          </a:p>
          <a:p>
            <a:endParaRPr lang="en-US" sz="1800" dirty="0"/>
          </a:p>
          <a:p>
            <a:r>
              <a:rPr lang="en-US" sz="1800" b="1" dirty="0"/>
              <a:t>Second skill: </a:t>
            </a:r>
            <a:br>
              <a:rPr lang="en-US" sz="1800" dirty="0"/>
            </a:br>
            <a:r>
              <a:rPr lang="en-US" sz="1800" dirty="0"/>
              <a:t>Lorem ipsum lorem ipsum lorem ipsum lorem ipsum lorem ipsum lorem ipsum lorem ipsum lorem ipsum lorem ipsum </a:t>
            </a:r>
          </a:p>
          <a:p>
            <a:endParaRPr lang="en-US" sz="1800" dirty="0"/>
          </a:p>
          <a:p>
            <a:r>
              <a:rPr lang="en-US" sz="1800" b="1" dirty="0"/>
              <a:t>Third skill: </a:t>
            </a:r>
            <a:br>
              <a:rPr lang="en-US" sz="1800" dirty="0"/>
            </a:br>
            <a:r>
              <a:rPr lang="en-US" sz="1800" dirty="0"/>
              <a:t>Lorem ipsum lorem ipsum lorem ipsum lorem ipsum lorem ipsum lorem ipsum lorem ipsum lorem ipsum lorem ipsum</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A303362-5DB5-4146-A667-E40932D52410}">
  <ds:schemaRefs>
    <ds:schemaRef ds:uri="http://schemas.microsoft.com/sharepoint/v3/contenttype/forms"/>
  </ds:schemaRefs>
</ds:datastoreItem>
</file>

<file path=customXml/itemProps3.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0</TotalTime>
  <Words>183</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Calibri Light</vt:lpstr>
      <vt:lpstr>Times New Roman</vt:lpstr>
      <vt:lpstr>Wingdings</vt:lpstr>
      <vt:lpstr>Office Theme</vt:lpstr>
      <vt:lpstr>INTERFACE CITY SMART ROUTE</vt:lpstr>
      <vt:lpstr>Présenté par :</vt:lpstr>
      <vt:lpstr>SOMMAIRE</vt:lpstr>
      <vt:lpstr>CONTEXT</vt:lpstr>
      <vt:lpstr>PRESENTATION DU PROJET</vt:lpstr>
      <vt:lpstr>Présentation du projet</vt:lpstr>
      <vt:lpstr>FONCTIONALITE DU PROTOTYPE</vt:lpstr>
      <vt:lpstr>CONCLUSION/BILAN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2021-06-29T09:47:45Z</dcterms:created>
  <dcterms:modified xsi:type="dcterms:W3CDTF">2021-06-29T11:30:06Z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