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82" r:id="rId5"/>
    <p:sldId id="300" r:id="rId6"/>
    <p:sldId id="298" r:id="rId7"/>
    <p:sldId id="292" r:id="rId8"/>
    <p:sldId id="299" r:id="rId9"/>
    <p:sldId id="301" r:id="rId10"/>
    <p:sldId id="302" r:id="rId11"/>
    <p:sldId id="305" r:id="rId12"/>
    <p:sldId id="304" r:id="rId13"/>
    <p:sldId id="295" r:id="rId14"/>
    <p:sldId id="306" r:id="rId15"/>
    <p:sldId id="307" r:id="rId16"/>
    <p:sldId id="293" r:id="rId17"/>
    <p:sldId id="285"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varScale="1">
        <p:scale>
          <a:sx n="67" d="100"/>
          <a:sy n="67" d="100"/>
        </p:scale>
        <p:origin x="644" y="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0BD001-68F8-4702-A17C-226C62A1EA88}"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fr-CM"/>
        </a:p>
      </dgm:t>
    </dgm:pt>
    <dgm:pt modelId="{7F3E5BDE-7B3E-4975-ADAA-8505A7493ABD}">
      <dgm:prSet phldrT="[Text]"/>
      <dgm:spPr/>
      <dgm:t>
        <a:bodyPr/>
        <a:lstStyle/>
        <a:p>
          <a:r>
            <a:rPr lang="fr-FR" dirty="0"/>
            <a:t>Introduction</a:t>
          </a:r>
          <a:endParaRPr lang="fr-CM" dirty="0"/>
        </a:p>
      </dgm:t>
    </dgm:pt>
    <dgm:pt modelId="{5714C7D7-64D7-4D4E-A80F-794C4B5CD868}" type="parTrans" cxnId="{09B9F80A-5AD4-47DD-A518-6F766C889764}">
      <dgm:prSet/>
      <dgm:spPr/>
      <dgm:t>
        <a:bodyPr/>
        <a:lstStyle/>
        <a:p>
          <a:endParaRPr lang="fr-CM"/>
        </a:p>
      </dgm:t>
    </dgm:pt>
    <dgm:pt modelId="{896C4700-D486-4566-AB3F-E82BDAE96D81}" type="sibTrans" cxnId="{09B9F80A-5AD4-47DD-A518-6F766C889764}">
      <dgm:prSet/>
      <dgm:spPr/>
      <dgm:t>
        <a:bodyPr/>
        <a:lstStyle/>
        <a:p>
          <a:endParaRPr lang="fr-CM"/>
        </a:p>
      </dgm:t>
    </dgm:pt>
    <dgm:pt modelId="{BD2B768A-E206-4965-996E-DFB58E66D035}">
      <dgm:prSet phldrT="[Text]"/>
      <dgm:spPr/>
      <dgm:t>
        <a:bodyPr/>
        <a:lstStyle/>
        <a:p>
          <a:r>
            <a:rPr lang="fr-FR" dirty="0"/>
            <a:t>Présentation du projet</a:t>
          </a:r>
          <a:endParaRPr lang="fr-CM" dirty="0"/>
        </a:p>
      </dgm:t>
    </dgm:pt>
    <dgm:pt modelId="{A5D55B4E-3DE2-46AF-80AB-33EA89E56C94}" type="parTrans" cxnId="{FE251A0B-FC2B-4840-B2CE-5591262F965C}">
      <dgm:prSet/>
      <dgm:spPr/>
      <dgm:t>
        <a:bodyPr/>
        <a:lstStyle/>
        <a:p>
          <a:endParaRPr lang="fr-CM"/>
        </a:p>
      </dgm:t>
    </dgm:pt>
    <dgm:pt modelId="{820D16AF-3264-4FDC-B9A1-77D8744B968B}" type="sibTrans" cxnId="{FE251A0B-FC2B-4840-B2CE-5591262F965C}">
      <dgm:prSet/>
      <dgm:spPr/>
      <dgm:t>
        <a:bodyPr/>
        <a:lstStyle/>
        <a:p>
          <a:endParaRPr lang="fr-CM"/>
        </a:p>
      </dgm:t>
    </dgm:pt>
    <dgm:pt modelId="{B3A449C3-BE9F-4924-A251-F7D0B266C836}">
      <dgm:prSet phldrT="[Text]"/>
      <dgm:spPr/>
      <dgm:t>
        <a:bodyPr/>
        <a:lstStyle/>
        <a:p>
          <a:r>
            <a:rPr lang="fr-FR" dirty="0"/>
            <a:t>Organisation</a:t>
          </a:r>
          <a:endParaRPr lang="fr-CM" dirty="0"/>
        </a:p>
      </dgm:t>
    </dgm:pt>
    <dgm:pt modelId="{802AF9A6-E7C9-4BFB-B01F-1FCE5068B2F1}" type="parTrans" cxnId="{56FCDD5C-9B86-4728-B513-36F387855672}">
      <dgm:prSet/>
      <dgm:spPr/>
      <dgm:t>
        <a:bodyPr/>
        <a:lstStyle/>
        <a:p>
          <a:endParaRPr lang="fr-CM"/>
        </a:p>
      </dgm:t>
    </dgm:pt>
    <dgm:pt modelId="{4F1B5025-7BC4-4A73-A3AE-F31E932A1CA2}" type="sibTrans" cxnId="{56FCDD5C-9B86-4728-B513-36F387855672}">
      <dgm:prSet/>
      <dgm:spPr/>
      <dgm:t>
        <a:bodyPr/>
        <a:lstStyle/>
        <a:p>
          <a:endParaRPr lang="fr-CM"/>
        </a:p>
      </dgm:t>
    </dgm:pt>
    <dgm:pt modelId="{DB667FD4-1DD4-47A2-BCA6-670982A314EA}">
      <dgm:prSet phldrT="[Text]"/>
      <dgm:spPr/>
      <dgm:t>
        <a:bodyPr/>
        <a:lstStyle/>
        <a:p>
          <a:r>
            <a:rPr lang="fr-FR" dirty="0"/>
            <a:t>Démonstration</a:t>
          </a:r>
          <a:endParaRPr lang="fr-CM" dirty="0"/>
        </a:p>
      </dgm:t>
    </dgm:pt>
    <dgm:pt modelId="{F7CE44F8-AEBF-414E-A3CB-F2E296D48065}" type="parTrans" cxnId="{48F72BD7-4149-4434-86F5-6D04FF2812BF}">
      <dgm:prSet/>
      <dgm:spPr/>
      <dgm:t>
        <a:bodyPr/>
        <a:lstStyle/>
        <a:p>
          <a:endParaRPr lang="fr-CM"/>
        </a:p>
      </dgm:t>
    </dgm:pt>
    <dgm:pt modelId="{87AB785E-489F-4B38-8388-78467FD4B336}" type="sibTrans" cxnId="{48F72BD7-4149-4434-86F5-6D04FF2812BF}">
      <dgm:prSet/>
      <dgm:spPr/>
      <dgm:t>
        <a:bodyPr/>
        <a:lstStyle/>
        <a:p>
          <a:endParaRPr lang="fr-CM"/>
        </a:p>
      </dgm:t>
    </dgm:pt>
    <dgm:pt modelId="{A9741566-0249-409C-A670-BA967A056934}">
      <dgm:prSet phldrT="[Text]"/>
      <dgm:spPr/>
      <dgm:t>
        <a:bodyPr/>
        <a:lstStyle/>
        <a:p>
          <a:r>
            <a:rPr lang="fr-FR" dirty="0"/>
            <a:t>Conclusion</a:t>
          </a:r>
          <a:endParaRPr lang="fr-CM" dirty="0"/>
        </a:p>
      </dgm:t>
    </dgm:pt>
    <dgm:pt modelId="{62255ABA-9F47-48AF-9607-590DA950A376}" type="parTrans" cxnId="{3C06F663-01CB-4A6C-9059-F02E0BF17C2F}">
      <dgm:prSet/>
      <dgm:spPr/>
      <dgm:t>
        <a:bodyPr/>
        <a:lstStyle/>
        <a:p>
          <a:endParaRPr lang="fr-CM"/>
        </a:p>
      </dgm:t>
    </dgm:pt>
    <dgm:pt modelId="{DE75B4DE-4C89-45CE-9B34-1630ED84458D}" type="sibTrans" cxnId="{3C06F663-01CB-4A6C-9059-F02E0BF17C2F}">
      <dgm:prSet/>
      <dgm:spPr/>
      <dgm:t>
        <a:bodyPr/>
        <a:lstStyle/>
        <a:p>
          <a:endParaRPr lang="fr-CM"/>
        </a:p>
      </dgm:t>
    </dgm:pt>
    <dgm:pt modelId="{50469EB4-56BB-455D-95CF-3A7790A98CC8}" type="pres">
      <dgm:prSet presAssocID="{DB0BD001-68F8-4702-A17C-226C62A1EA88}" presName="linear" presStyleCnt="0">
        <dgm:presLayoutVars>
          <dgm:dir/>
          <dgm:animLvl val="lvl"/>
          <dgm:resizeHandles val="exact"/>
        </dgm:presLayoutVars>
      </dgm:prSet>
      <dgm:spPr/>
    </dgm:pt>
    <dgm:pt modelId="{2F606B82-84E2-480A-A9B5-88F423EE8450}" type="pres">
      <dgm:prSet presAssocID="{7F3E5BDE-7B3E-4975-ADAA-8505A7493ABD}" presName="parentLin" presStyleCnt="0"/>
      <dgm:spPr/>
    </dgm:pt>
    <dgm:pt modelId="{558B108C-46AE-40E4-87E5-450E2FC612B5}" type="pres">
      <dgm:prSet presAssocID="{7F3E5BDE-7B3E-4975-ADAA-8505A7493ABD}" presName="parentLeftMargin" presStyleLbl="node1" presStyleIdx="0" presStyleCnt="5"/>
      <dgm:spPr/>
    </dgm:pt>
    <dgm:pt modelId="{BBEB38B4-DED1-4ED3-A65E-626D05ECB1FD}" type="pres">
      <dgm:prSet presAssocID="{7F3E5BDE-7B3E-4975-ADAA-8505A7493ABD}" presName="parentText" presStyleLbl="node1" presStyleIdx="0" presStyleCnt="5">
        <dgm:presLayoutVars>
          <dgm:chMax val="0"/>
          <dgm:bulletEnabled val="1"/>
        </dgm:presLayoutVars>
      </dgm:prSet>
      <dgm:spPr/>
    </dgm:pt>
    <dgm:pt modelId="{75897FE0-BF34-45B4-95EB-DAFFE2A825E1}" type="pres">
      <dgm:prSet presAssocID="{7F3E5BDE-7B3E-4975-ADAA-8505A7493ABD}" presName="negativeSpace" presStyleCnt="0"/>
      <dgm:spPr/>
    </dgm:pt>
    <dgm:pt modelId="{20A1DC84-1B62-4F4F-BC0E-6C18733C6496}" type="pres">
      <dgm:prSet presAssocID="{7F3E5BDE-7B3E-4975-ADAA-8505A7493ABD}" presName="childText" presStyleLbl="conFgAcc1" presStyleIdx="0" presStyleCnt="5">
        <dgm:presLayoutVars>
          <dgm:bulletEnabled val="1"/>
        </dgm:presLayoutVars>
      </dgm:prSet>
      <dgm:spPr/>
    </dgm:pt>
    <dgm:pt modelId="{67B0B85A-9818-4AB0-9CD1-8D588CFC57E3}" type="pres">
      <dgm:prSet presAssocID="{896C4700-D486-4566-AB3F-E82BDAE96D81}" presName="spaceBetweenRectangles" presStyleCnt="0"/>
      <dgm:spPr/>
    </dgm:pt>
    <dgm:pt modelId="{6C0DD380-1524-4E01-983C-8A969FE06D1F}" type="pres">
      <dgm:prSet presAssocID="{BD2B768A-E206-4965-996E-DFB58E66D035}" presName="parentLin" presStyleCnt="0"/>
      <dgm:spPr/>
    </dgm:pt>
    <dgm:pt modelId="{0D856585-A959-4B15-8783-809738B83C07}" type="pres">
      <dgm:prSet presAssocID="{BD2B768A-E206-4965-996E-DFB58E66D035}" presName="parentLeftMargin" presStyleLbl="node1" presStyleIdx="0" presStyleCnt="5"/>
      <dgm:spPr/>
    </dgm:pt>
    <dgm:pt modelId="{45667D0C-BB6E-4C75-8F19-482277DBD7F6}" type="pres">
      <dgm:prSet presAssocID="{BD2B768A-E206-4965-996E-DFB58E66D035}" presName="parentText" presStyleLbl="node1" presStyleIdx="1" presStyleCnt="5">
        <dgm:presLayoutVars>
          <dgm:chMax val="0"/>
          <dgm:bulletEnabled val="1"/>
        </dgm:presLayoutVars>
      </dgm:prSet>
      <dgm:spPr/>
    </dgm:pt>
    <dgm:pt modelId="{AD1C28ED-5EB9-4029-8EA1-3BAC085A9057}" type="pres">
      <dgm:prSet presAssocID="{BD2B768A-E206-4965-996E-DFB58E66D035}" presName="negativeSpace" presStyleCnt="0"/>
      <dgm:spPr/>
    </dgm:pt>
    <dgm:pt modelId="{046D1B9C-B663-447A-99DD-8369068ED4AA}" type="pres">
      <dgm:prSet presAssocID="{BD2B768A-E206-4965-996E-DFB58E66D035}" presName="childText" presStyleLbl="conFgAcc1" presStyleIdx="1" presStyleCnt="5">
        <dgm:presLayoutVars>
          <dgm:bulletEnabled val="1"/>
        </dgm:presLayoutVars>
      </dgm:prSet>
      <dgm:spPr/>
    </dgm:pt>
    <dgm:pt modelId="{68AF88F9-F08D-4FBC-A7AF-10C4666C4988}" type="pres">
      <dgm:prSet presAssocID="{820D16AF-3264-4FDC-B9A1-77D8744B968B}" presName="spaceBetweenRectangles" presStyleCnt="0"/>
      <dgm:spPr/>
    </dgm:pt>
    <dgm:pt modelId="{7A49CEA4-95FE-4531-96AD-DB221B68DE0C}" type="pres">
      <dgm:prSet presAssocID="{B3A449C3-BE9F-4924-A251-F7D0B266C836}" presName="parentLin" presStyleCnt="0"/>
      <dgm:spPr/>
    </dgm:pt>
    <dgm:pt modelId="{F548648B-3F2C-492F-B7CB-4CC3E01DC636}" type="pres">
      <dgm:prSet presAssocID="{B3A449C3-BE9F-4924-A251-F7D0B266C836}" presName="parentLeftMargin" presStyleLbl="node1" presStyleIdx="1" presStyleCnt="5"/>
      <dgm:spPr/>
    </dgm:pt>
    <dgm:pt modelId="{9FEF6C29-2E4B-4556-8122-711126944299}" type="pres">
      <dgm:prSet presAssocID="{B3A449C3-BE9F-4924-A251-F7D0B266C836}" presName="parentText" presStyleLbl="node1" presStyleIdx="2" presStyleCnt="5">
        <dgm:presLayoutVars>
          <dgm:chMax val="0"/>
          <dgm:bulletEnabled val="1"/>
        </dgm:presLayoutVars>
      </dgm:prSet>
      <dgm:spPr/>
    </dgm:pt>
    <dgm:pt modelId="{366C649C-4EF0-4864-AB62-576E7BA9C823}" type="pres">
      <dgm:prSet presAssocID="{B3A449C3-BE9F-4924-A251-F7D0B266C836}" presName="negativeSpace" presStyleCnt="0"/>
      <dgm:spPr/>
    </dgm:pt>
    <dgm:pt modelId="{BAD23018-0D15-46D0-9580-B4385DE43D46}" type="pres">
      <dgm:prSet presAssocID="{B3A449C3-BE9F-4924-A251-F7D0B266C836}" presName="childText" presStyleLbl="conFgAcc1" presStyleIdx="2" presStyleCnt="5" custLinFactNeighborY="61736">
        <dgm:presLayoutVars>
          <dgm:bulletEnabled val="1"/>
        </dgm:presLayoutVars>
      </dgm:prSet>
      <dgm:spPr/>
    </dgm:pt>
    <dgm:pt modelId="{36F2C71A-75C0-45C2-BAE3-B4669327151D}" type="pres">
      <dgm:prSet presAssocID="{4F1B5025-7BC4-4A73-A3AE-F31E932A1CA2}" presName="spaceBetweenRectangles" presStyleCnt="0"/>
      <dgm:spPr/>
    </dgm:pt>
    <dgm:pt modelId="{59FC3CE2-5029-4783-97A0-553C489423E2}" type="pres">
      <dgm:prSet presAssocID="{DB667FD4-1DD4-47A2-BCA6-670982A314EA}" presName="parentLin" presStyleCnt="0"/>
      <dgm:spPr/>
    </dgm:pt>
    <dgm:pt modelId="{01A15110-6882-42E2-A215-12927598A331}" type="pres">
      <dgm:prSet presAssocID="{DB667FD4-1DD4-47A2-BCA6-670982A314EA}" presName="parentLeftMargin" presStyleLbl="node1" presStyleIdx="2" presStyleCnt="5"/>
      <dgm:spPr/>
    </dgm:pt>
    <dgm:pt modelId="{7DC28B4F-F7A2-48BC-990B-8FB3FB440799}" type="pres">
      <dgm:prSet presAssocID="{DB667FD4-1DD4-47A2-BCA6-670982A314EA}" presName="parentText" presStyleLbl="node1" presStyleIdx="3" presStyleCnt="5">
        <dgm:presLayoutVars>
          <dgm:chMax val="0"/>
          <dgm:bulletEnabled val="1"/>
        </dgm:presLayoutVars>
      </dgm:prSet>
      <dgm:spPr/>
    </dgm:pt>
    <dgm:pt modelId="{8A7F5C32-A581-4213-9B06-F1145FA5CB8A}" type="pres">
      <dgm:prSet presAssocID="{DB667FD4-1DD4-47A2-BCA6-670982A314EA}" presName="negativeSpace" presStyleCnt="0"/>
      <dgm:spPr/>
    </dgm:pt>
    <dgm:pt modelId="{C2A17199-3DC6-4441-B203-EF6ADE4FFC80}" type="pres">
      <dgm:prSet presAssocID="{DB667FD4-1DD4-47A2-BCA6-670982A314EA}" presName="childText" presStyleLbl="conFgAcc1" presStyleIdx="3" presStyleCnt="5">
        <dgm:presLayoutVars>
          <dgm:bulletEnabled val="1"/>
        </dgm:presLayoutVars>
      </dgm:prSet>
      <dgm:spPr/>
    </dgm:pt>
    <dgm:pt modelId="{45AADD4E-BAE9-4F9C-A6D9-096423D119B0}" type="pres">
      <dgm:prSet presAssocID="{87AB785E-489F-4B38-8388-78467FD4B336}" presName="spaceBetweenRectangles" presStyleCnt="0"/>
      <dgm:spPr/>
    </dgm:pt>
    <dgm:pt modelId="{9DBDE2BA-EDD8-48CB-BF6D-8267F0762265}" type="pres">
      <dgm:prSet presAssocID="{A9741566-0249-409C-A670-BA967A056934}" presName="parentLin" presStyleCnt="0"/>
      <dgm:spPr/>
    </dgm:pt>
    <dgm:pt modelId="{72AD4009-4A6F-4268-9FDA-5FFB87C722D0}" type="pres">
      <dgm:prSet presAssocID="{A9741566-0249-409C-A670-BA967A056934}" presName="parentLeftMargin" presStyleLbl="node1" presStyleIdx="3" presStyleCnt="5"/>
      <dgm:spPr/>
    </dgm:pt>
    <dgm:pt modelId="{A88BB8E1-FC46-43F0-BA63-74D1259DBE44}" type="pres">
      <dgm:prSet presAssocID="{A9741566-0249-409C-A670-BA967A056934}" presName="parentText" presStyleLbl="node1" presStyleIdx="4" presStyleCnt="5">
        <dgm:presLayoutVars>
          <dgm:chMax val="0"/>
          <dgm:bulletEnabled val="1"/>
        </dgm:presLayoutVars>
      </dgm:prSet>
      <dgm:spPr/>
    </dgm:pt>
    <dgm:pt modelId="{C5C3D235-C47A-40B1-B20F-E074EC57474C}" type="pres">
      <dgm:prSet presAssocID="{A9741566-0249-409C-A670-BA967A056934}" presName="negativeSpace" presStyleCnt="0"/>
      <dgm:spPr/>
    </dgm:pt>
    <dgm:pt modelId="{C34F8AF1-8983-4C83-BB94-05724EA95ECF}" type="pres">
      <dgm:prSet presAssocID="{A9741566-0249-409C-A670-BA967A056934}" presName="childText" presStyleLbl="conFgAcc1" presStyleIdx="4" presStyleCnt="5">
        <dgm:presLayoutVars>
          <dgm:bulletEnabled val="1"/>
        </dgm:presLayoutVars>
      </dgm:prSet>
      <dgm:spPr/>
    </dgm:pt>
  </dgm:ptLst>
  <dgm:cxnLst>
    <dgm:cxn modelId="{09B9F80A-5AD4-47DD-A518-6F766C889764}" srcId="{DB0BD001-68F8-4702-A17C-226C62A1EA88}" destId="{7F3E5BDE-7B3E-4975-ADAA-8505A7493ABD}" srcOrd="0" destOrd="0" parTransId="{5714C7D7-64D7-4D4E-A80F-794C4B5CD868}" sibTransId="{896C4700-D486-4566-AB3F-E82BDAE96D81}"/>
    <dgm:cxn modelId="{FE251A0B-FC2B-4840-B2CE-5591262F965C}" srcId="{DB0BD001-68F8-4702-A17C-226C62A1EA88}" destId="{BD2B768A-E206-4965-996E-DFB58E66D035}" srcOrd="1" destOrd="0" parTransId="{A5D55B4E-3DE2-46AF-80AB-33EA89E56C94}" sibTransId="{820D16AF-3264-4FDC-B9A1-77D8744B968B}"/>
    <dgm:cxn modelId="{F9165B17-7A42-49D3-8BA8-94761CEEE6FF}" type="presOf" srcId="{BD2B768A-E206-4965-996E-DFB58E66D035}" destId="{0D856585-A959-4B15-8783-809738B83C07}" srcOrd="0" destOrd="0" presId="urn:microsoft.com/office/officeart/2005/8/layout/list1"/>
    <dgm:cxn modelId="{6564292E-7692-44D1-8BB6-E4A0968C38DC}" type="presOf" srcId="{A9741566-0249-409C-A670-BA967A056934}" destId="{72AD4009-4A6F-4268-9FDA-5FFB87C722D0}" srcOrd="0" destOrd="0" presId="urn:microsoft.com/office/officeart/2005/8/layout/list1"/>
    <dgm:cxn modelId="{56FCDD5C-9B86-4728-B513-36F387855672}" srcId="{DB0BD001-68F8-4702-A17C-226C62A1EA88}" destId="{B3A449C3-BE9F-4924-A251-F7D0B266C836}" srcOrd="2" destOrd="0" parTransId="{802AF9A6-E7C9-4BFB-B01F-1FCE5068B2F1}" sibTransId="{4F1B5025-7BC4-4A73-A3AE-F31E932A1CA2}"/>
    <dgm:cxn modelId="{76BFD862-C54C-4A6E-B00F-0EA09C20CC5B}" type="presOf" srcId="{7F3E5BDE-7B3E-4975-ADAA-8505A7493ABD}" destId="{BBEB38B4-DED1-4ED3-A65E-626D05ECB1FD}" srcOrd="1" destOrd="0" presId="urn:microsoft.com/office/officeart/2005/8/layout/list1"/>
    <dgm:cxn modelId="{22998263-B31B-4074-9176-A6B65AB2FF4C}" type="presOf" srcId="{BD2B768A-E206-4965-996E-DFB58E66D035}" destId="{45667D0C-BB6E-4C75-8F19-482277DBD7F6}" srcOrd="1" destOrd="0" presId="urn:microsoft.com/office/officeart/2005/8/layout/list1"/>
    <dgm:cxn modelId="{3C06F663-01CB-4A6C-9059-F02E0BF17C2F}" srcId="{DB0BD001-68F8-4702-A17C-226C62A1EA88}" destId="{A9741566-0249-409C-A670-BA967A056934}" srcOrd="4" destOrd="0" parTransId="{62255ABA-9F47-48AF-9607-590DA950A376}" sibTransId="{DE75B4DE-4C89-45CE-9B34-1630ED84458D}"/>
    <dgm:cxn modelId="{FC47C073-5BD1-4C5E-9FEB-A5F72D95478B}" type="presOf" srcId="{B3A449C3-BE9F-4924-A251-F7D0B266C836}" destId="{F548648B-3F2C-492F-B7CB-4CC3E01DC636}" srcOrd="0" destOrd="0" presId="urn:microsoft.com/office/officeart/2005/8/layout/list1"/>
    <dgm:cxn modelId="{2F0BD456-F83B-473B-B5A7-7DF791A4CDEE}" type="presOf" srcId="{DB667FD4-1DD4-47A2-BCA6-670982A314EA}" destId="{01A15110-6882-42E2-A215-12927598A331}" srcOrd="0" destOrd="0" presId="urn:microsoft.com/office/officeart/2005/8/layout/list1"/>
    <dgm:cxn modelId="{74C8E5AF-FD7B-4886-8BA6-715009590BB5}" type="presOf" srcId="{B3A449C3-BE9F-4924-A251-F7D0B266C836}" destId="{9FEF6C29-2E4B-4556-8122-711126944299}" srcOrd="1" destOrd="0" presId="urn:microsoft.com/office/officeart/2005/8/layout/list1"/>
    <dgm:cxn modelId="{D8C6E7B9-3517-44EA-AE61-34B7A0AD3E50}" type="presOf" srcId="{A9741566-0249-409C-A670-BA967A056934}" destId="{A88BB8E1-FC46-43F0-BA63-74D1259DBE44}" srcOrd="1" destOrd="0" presId="urn:microsoft.com/office/officeart/2005/8/layout/list1"/>
    <dgm:cxn modelId="{5A847ED5-56E2-4EB3-9AE1-03CA1C7C5D35}" type="presOf" srcId="{7F3E5BDE-7B3E-4975-ADAA-8505A7493ABD}" destId="{558B108C-46AE-40E4-87E5-450E2FC612B5}" srcOrd="0" destOrd="0" presId="urn:microsoft.com/office/officeart/2005/8/layout/list1"/>
    <dgm:cxn modelId="{48F72BD7-4149-4434-86F5-6D04FF2812BF}" srcId="{DB0BD001-68F8-4702-A17C-226C62A1EA88}" destId="{DB667FD4-1DD4-47A2-BCA6-670982A314EA}" srcOrd="3" destOrd="0" parTransId="{F7CE44F8-AEBF-414E-A3CB-F2E296D48065}" sibTransId="{87AB785E-489F-4B38-8388-78467FD4B336}"/>
    <dgm:cxn modelId="{49C1C8F7-50F2-4EFA-BD5B-92A1472D02A8}" type="presOf" srcId="{DB0BD001-68F8-4702-A17C-226C62A1EA88}" destId="{50469EB4-56BB-455D-95CF-3A7790A98CC8}" srcOrd="0" destOrd="0" presId="urn:microsoft.com/office/officeart/2005/8/layout/list1"/>
    <dgm:cxn modelId="{5EBD16FB-0F11-4C51-B53E-82A2C2B033A7}" type="presOf" srcId="{DB667FD4-1DD4-47A2-BCA6-670982A314EA}" destId="{7DC28B4F-F7A2-48BC-990B-8FB3FB440799}" srcOrd="1" destOrd="0" presId="urn:microsoft.com/office/officeart/2005/8/layout/list1"/>
    <dgm:cxn modelId="{918AC3B2-9B98-4D48-85A9-E1C5C75CD227}" type="presParOf" srcId="{50469EB4-56BB-455D-95CF-3A7790A98CC8}" destId="{2F606B82-84E2-480A-A9B5-88F423EE8450}" srcOrd="0" destOrd="0" presId="urn:microsoft.com/office/officeart/2005/8/layout/list1"/>
    <dgm:cxn modelId="{068AC3B0-4B4F-4B6A-ABD0-69C6961396BD}" type="presParOf" srcId="{2F606B82-84E2-480A-A9B5-88F423EE8450}" destId="{558B108C-46AE-40E4-87E5-450E2FC612B5}" srcOrd="0" destOrd="0" presId="urn:microsoft.com/office/officeart/2005/8/layout/list1"/>
    <dgm:cxn modelId="{032D04DF-DC77-4788-A5DF-560AFC683D3D}" type="presParOf" srcId="{2F606B82-84E2-480A-A9B5-88F423EE8450}" destId="{BBEB38B4-DED1-4ED3-A65E-626D05ECB1FD}" srcOrd="1" destOrd="0" presId="urn:microsoft.com/office/officeart/2005/8/layout/list1"/>
    <dgm:cxn modelId="{D362C9AC-6010-43BF-870E-B7F647EAB7A9}" type="presParOf" srcId="{50469EB4-56BB-455D-95CF-3A7790A98CC8}" destId="{75897FE0-BF34-45B4-95EB-DAFFE2A825E1}" srcOrd="1" destOrd="0" presId="urn:microsoft.com/office/officeart/2005/8/layout/list1"/>
    <dgm:cxn modelId="{5E3F76C5-14A9-4C1C-BEB7-3C821DBBE58C}" type="presParOf" srcId="{50469EB4-56BB-455D-95CF-3A7790A98CC8}" destId="{20A1DC84-1B62-4F4F-BC0E-6C18733C6496}" srcOrd="2" destOrd="0" presId="urn:microsoft.com/office/officeart/2005/8/layout/list1"/>
    <dgm:cxn modelId="{70565D6D-1B34-4961-AC3A-48437DFDE3CE}" type="presParOf" srcId="{50469EB4-56BB-455D-95CF-3A7790A98CC8}" destId="{67B0B85A-9818-4AB0-9CD1-8D588CFC57E3}" srcOrd="3" destOrd="0" presId="urn:microsoft.com/office/officeart/2005/8/layout/list1"/>
    <dgm:cxn modelId="{36EE1E37-C9D4-4865-AE76-5310CCC8451D}" type="presParOf" srcId="{50469EB4-56BB-455D-95CF-3A7790A98CC8}" destId="{6C0DD380-1524-4E01-983C-8A969FE06D1F}" srcOrd="4" destOrd="0" presId="urn:microsoft.com/office/officeart/2005/8/layout/list1"/>
    <dgm:cxn modelId="{389E0CDF-DA4B-43C8-B60D-28E5F221DA04}" type="presParOf" srcId="{6C0DD380-1524-4E01-983C-8A969FE06D1F}" destId="{0D856585-A959-4B15-8783-809738B83C07}" srcOrd="0" destOrd="0" presId="urn:microsoft.com/office/officeart/2005/8/layout/list1"/>
    <dgm:cxn modelId="{ECB55F93-4718-452E-B90D-29A498B0D2A5}" type="presParOf" srcId="{6C0DD380-1524-4E01-983C-8A969FE06D1F}" destId="{45667D0C-BB6E-4C75-8F19-482277DBD7F6}" srcOrd="1" destOrd="0" presId="urn:microsoft.com/office/officeart/2005/8/layout/list1"/>
    <dgm:cxn modelId="{A2A33116-F11A-4893-BAC1-77883778B177}" type="presParOf" srcId="{50469EB4-56BB-455D-95CF-3A7790A98CC8}" destId="{AD1C28ED-5EB9-4029-8EA1-3BAC085A9057}" srcOrd="5" destOrd="0" presId="urn:microsoft.com/office/officeart/2005/8/layout/list1"/>
    <dgm:cxn modelId="{49E8BC60-5E08-43A7-8BFA-D4AD60EAF429}" type="presParOf" srcId="{50469EB4-56BB-455D-95CF-3A7790A98CC8}" destId="{046D1B9C-B663-447A-99DD-8369068ED4AA}" srcOrd="6" destOrd="0" presId="urn:microsoft.com/office/officeart/2005/8/layout/list1"/>
    <dgm:cxn modelId="{B7508A6A-75DA-4516-8082-425DF59B5B65}" type="presParOf" srcId="{50469EB4-56BB-455D-95CF-3A7790A98CC8}" destId="{68AF88F9-F08D-4FBC-A7AF-10C4666C4988}" srcOrd="7" destOrd="0" presId="urn:microsoft.com/office/officeart/2005/8/layout/list1"/>
    <dgm:cxn modelId="{07ABB1B8-8F04-494A-9334-C08D26AD5183}" type="presParOf" srcId="{50469EB4-56BB-455D-95CF-3A7790A98CC8}" destId="{7A49CEA4-95FE-4531-96AD-DB221B68DE0C}" srcOrd="8" destOrd="0" presId="urn:microsoft.com/office/officeart/2005/8/layout/list1"/>
    <dgm:cxn modelId="{7FC0DC26-0338-4321-BBBC-38C77287E78D}" type="presParOf" srcId="{7A49CEA4-95FE-4531-96AD-DB221B68DE0C}" destId="{F548648B-3F2C-492F-B7CB-4CC3E01DC636}" srcOrd="0" destOrd="0" presId="urn:microsoft.com/office/officeart/2005/8/layout/list1"/>
    <dgm:cxn modelId="{BCE79613-4DE4-457D-B3E1-1BEFD9E7DA43}" type="presParOf" srcId="{7A49CEA4-95FE-4531-96AD-DB221B68DE0C}" destId="{9FEF6C29-2E4B-4556-8122-711126944299}" srcOrd="1" destOrd="0" presId="urn:microsoft.com/office/officeart/2005/8/layout/list1"/>
    <dgm:cxn modelId="{2B8C54D2-82B6-479A-8B2C-5850E3AB432E}" type="presParOf" srcId="{50469EB4-56BB-455D-95CF-3A7790A98CC8}" destId="{366C649C-4EF0-4864-AB62-576E7BA9C823}" srcOrd="9" destOrd="0" presId="urn:microsoft.com/office/officeart/2005/8/layout/list1"/>
    <dgm:cxn modelId="{2C59ABE1-6D20-4D84-90E1-5093AA1C76A1}" type="presParOf" srcId="{50469EB4-56BB-455D-95CF-3A7790A98CC8}" destId="{BAD23018-0D15-46D0-9580-B4385DE43D46}" srcOrd="10" destOrd="0" presId="urn:microsoft.com/office/officeart/2005/8/layout/list1"/>
    <dgm:cxn modelId="{88673C39-3285-4698-B7F1-D54658AD8CC7}" type="presParOf" srcId="{50469EB4-56BB-455D-95CF-3A7790A98CC8}" destId="{36F2C71A-75C0-45C2-BAE3-B4669327151D}" srcOrd="11" destOrd="0" presId="urn:microsoft.com/office/officeart/2005/8/layout/list1"/>
    <dgm:cxn modelId="{54E94A21-DB2B-4666-B0FF-A87E1E0EF1BB}" type="presParOf" srcId="{50469EB4-56BB-455D-95CF-3A7790A98CC8}" destId="{59FC3CE2-5029-4783-97A0-553C489423E2}" srcOrd="12" destOrd="0" presId="urn:microsoft.com/office/officeart/2005/8/layout/list1"/>
    <dgm:cxn modelId="{6B2BF754-2589-4A60-A851-66C629921478}" type="presParOf" srcId="{59FC3CE2-5029-4783-97A0-553C489423E2}" destId="{01A15110-6882-42E2-A215-12927598A331}" srcOrd="0" destOrd="0" presId="urn:microsoft.com/office/officeart/2005/8/layout/list1"/>
    <dgm:cxn modelId="{DAD29E1C-78A6-40F4-99B6-6550EDF192D2}" type="presParOf" srcId="{59FC3CE2-5029-4783-97A0-553C489423E2}" destId="{7DC28B4F-F7A2-48BC-990B-8FB3FB440799}" srcOrd="1" destOrd="0" presId="urn:microsoft.com/office/officeart/2005/8/layout/list1"/>
    <dgm:cxn modelId="{49D88242-C4FC-4628-BC07-07BB147D729F}" type="presParOf" srcId="{50469EB4-56BB-455D-95CF-3A7790A98CC8}" destId="{8A7F5C32-A581-4213-9B06-F1145FA5CB8A}" srcOrd="13" destOrd="0" presId="urn:microsoft.com/office/officeart/2005/8/layout/list1"/>
    <dgm:cxn modelId="{49EAE1EB-EEB5-46B6-B617-3BE054F8799D}" type="presParOf" srcId="{50469EB4-56BB-455D-95CF-3A7790A98CC8}" destId="{C2A17199-3DC6-4441-B203-EF6ADE4FFC80}" srcOrd="14" destOrd="0" presId="urn:microsoft.com/office/officeart/2005/8/layout/list1"/>
    <dgm:cxn modelId="{2FD4DED7-85C6-477C-851B-2B5952317CAE}" type="presParOf" srcId="{50469EB4-56BB-455D-95CF-3A7790A98CC8}" destId="{45AADD4E-BAE9-4F9C-A6D9-096423D119B0}" srcOrd="15" destOrd="0" presId="urn:microsoft.com/office/officeart/2005/8/layout/list1"/>
    <dgm:cxn modelId="{DE43C4F0-1CAB-42E5-BCE3-FC205F95F9F3}" type="presParOf" srcId="{50469EB4-56BB-455D-95CF-3A7790A98CC8}" destId="{9DBDE2BA-EDD8-48CB-BF6D-8267F0762265}" srcOrd="16" destOrd="0" presId="urn:microsoft.com/office/officeart/2005/8/layout/list1"/>
    <dgm:cxn modelId="{C18CE86F-21A8-4265-9145-C2AE9531A75D}" type="presParOf" srcId="{9DBDE2BA-EDD8-48CB-BF6D-8267F0762265}" destId="{72AD4009-4A6F-4268-9FDA-5FFB87C722D0}" srcOrd="0" destOrd="0" presId="urn:microsoft.com/office/officeart/2005/8/layout/list1"/>
    <dgm:cxn modelId="{7DE94A2D-900A-4F72-857B-624F89881AB5}" type="presParOf" srcId="{9DBDE2BA-EDD8-48CB-BF6D-8267F0762265}" destId="{A88BB8E1-FC46-43F0-BA63-74D1259DBE44}" srcOrd="1" destOrd="0" presId="urn:microsoft.com/office/officeart/2005/8/layout/list1"/>
    <dgm:cxn modelId="{30C9B929-A276-41C4-ABD7-213CCB9146E0}" type="presParOf" srcId="{50469EB4-56BB-455D-95CF-3A7790A98CC8}" destId="{C5C3D235-C47A-40B1-B20F-E074EC57474C}" srcOrd="17" destOrd="0" presId="urn:microsoft.com/office/officeart/2005/8/layout/list1"/>
    <dgm:cxn modelId="{1B25FCF4-2070-4885-A6F6-99B08D24590B}" type="presParOf" srcId="{50469EB4-56BB-455D-95CF-3A7790A98CC8}" destId="{C34F8AF1-8983-4C83-BB94-05724EA95EC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1DC84-1B62-4F4F-BC0E-6C18733C6496}">
      <dsp:nvSpPr>
        <dsp:cNvPr id="0" name=""/>
        <dsp:cNvSpPr/>
      </dsp:nvSpPr>
      <dsp:spPr>
        <a:xfrm>
          <a:off x="0" y="343387"/>
          <a:ext cx="8291500" cy="504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BEB38B4-DED1-4ED3-A65E-626D05ECB1FD}">
      <dsp:nvSpPr>
        <dsp:cNvPr id="0" name=""/>
        <dsp:cNvSpPr/>
      </dsp:nvSpPr>
      <dsp:spPr>
        <a:xfrm>
          <a:off x="414575" y="48187"/>
          <a:ext cx="5804050" cy="590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9379" tIns="0" rIns="219379" bIns="0" numCol="1" spcCol="1270" anchor="ctr" anchorCtr="0">
          <a:noAutofit/>
        </a:bodyPr>
        <a:lstStyle/>
        <a:p>
          <a:pPr marL="0" lvl="0" indent="0" algn="l" defTabSz="889000">
            <a:lnSpc>
              <a:spcPct val="90000"/>
            </a:lnSpc>
            <a:spcBef>
              <a:spcPct val="0"/>
            </a:spcBef>
            <a:spcAft>
              <a:spcPct val="35000"/>
            </a:spcAft>
            <a:buNone/>
          </a:pPr>
          <a:r>
            <a:rPr lang="fr-FR" sz="2000" kern="1200" dirty="0"/>
            <a:t>Introduction</a:t>
          </a:r>
          <a:endParaRPr lang="fr-CM" sz="2000" kern="1200" dirty="0"/>
        </a:p>
      </dsp:txBody>
      <dsp:txXfrm>
        <a:off x="443396" y="77008"/>
        <a:ext cx="5746408" cy="532758"/>
      </dsp:txXfrm>
    </dsp:sp>
    <dsp:sp modelId="{046D1B9C-B663-447A-99DD-8369068ED4AA}">
      <dsp:nvSpPr>
        <dsp:cNvPr id="0" name=""/>
        <dsp:cNvSpPr/>
      </dsp:nvSpPr>
      <dsp:spPr>
        <a:xfrm>
          <a:off x="0" y="1250587"/>
          <a:ext cx="8291500" cy="504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5667D0C-BB6E-4C75-8F19-482277DBD7F6}">
      <dsp:nvSpPr>
        <dsp:cNvPr id="0" name=""/>
        <dsp:cNvSpPr/>
      </dsp:nvSpPr>
      <dsp:spPr>
        <a:xfrm>
          <a:off x="414575" y="955387"/>
          <a:ext cx="5804050" cy="590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9379" tIns="0" rIns="219379" bIns="0" numCol="1" spcCol="1270" anchor="ctr" anchorCtr="0">
          <a:noAutofit/>
        </a:bodyPr>
        <a:lstStyle/>
        <a:p>
          <a:pPr marL="0" lvl="0" indent="0" algn="l" defTabSz="889000">
            <a:lnSpc>
              <a:spcPct val="90000"/>
            </a:lnSpc>
            <a:spcBef>
              <a:spcPct val="0"/>
            </a:spcBef>
            <a:spcAft>
              <a:spcPct val="35000"/>
            </a:spcAft>
            <a:buNone/>
          </a:pPr>
          <a:r>
            <a:rPr lang="fr-FR" sz="2000" kern="1200" dirty="0"/>
            <a:t>Présentation du projet</a:t>
          </a:r>
          <a:endParaRPr lang="fr-CM" sz="2000" kern="1200" dirty="0"/>
        </a:p>
      </dsp:txBody>
      <dsp:txXfrm>
        <a:off x="443396" y="984208"/>
        <a:ext cx="5746408" cy="532758"/>
      </dsp:txXfrm>
    </dsp:sp>
    <dsp:sp modelId="{BAD23018-0D15-46D0-9580-B4385DE43D46}">
      <dsp:nvSpPr>
        <dsp:cNvPr id="0" name=""/>
        <dsp:cNvSpPr/>
      </dsp:nvSpPr>
      <dsp:spPr>
        <a:xfrm>
          <a:off x="0" y="2224462"/>
          <a:ext cx="8291500" cy="504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9FEF6C29-2E4B-4556-8122-711126944299}">
      <dsp:nvSpPr>
        <dsp:cNvPr id="0" name=""/>
        <dsp:cNvSpPr/>
      </dsp:nvSpPr>
      <dsp:spPr>
        <a:xfrm>
          <a:off x="414575" y="1862587"/>
          <a:ext cx="5804050" cy="590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9379" tIns="0" rIns="219379" bIns="0" numCol="1" spcCol="1270" anchor="ctr" anchorCtr="0">
          <a:noAutofit/>
        </a:bodyPr>
        <a:lstStyle/>
        <a:p>
          <a:pPr marL="0" lvl="0" indent="0" algn="l" defTabSz="889000">
            <a:lnSpc>
              <a:spcPct val="90000"/>
            </a:lnSpc>
            <a:spcBef>
              <a:spcPct val="0"/>
            </a:spcBef>
            <a:spcAft>
              <a:spcPct val="35000"/>
            </a:spcAft>
            <a:buNone/>
          </a:pPr>
          <a:r>
            <a:rPr lang="fr-FR" sz="2000" kern="1200" dirty="0"/>
            <a:t>Organisation</a:t>
          </a:r>
          <a:endParaRPr lang="fr-CM" sz="2000" kern="1200" dirty="0"/>
        </a:p>
      </dsp:txBody>
      <dsp:txXfrm>
        <a:off x="443396" y="1891408"/>
        <a:ext cx="5746408" cy="532758"/>
      </dsp:txXfrm>
    </dsp:sp>
    <dsp:sp modelId="{C2A17199-3DC6-4441-B203-EF6ADE4FFC80}">
      <dsp:nvSpPr>
        <dsp:cNvPr id="0" name=""/>
        <dsp:cNvSpPr/>
      </dsp:nvSpPr>
      <dsp:spPr>
        <a:xfrm>
          <a:off x="0" y="3064987"/>
          <a:ext cx="8291500" cy="504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DC28B4F-F7A2-48BC-990B-8FB3FB440799}">
      <dsp:nvSpPr>
        <dsp:cNvPr id="0" name=""/>
        <dsp:cNvSpPr/>
      </dsp:nvSpPr>
      <dsp:spPr>
        <a:xfrm>
          <a:off x="414575" y="2769787"/>
          <a:ext cx="5804050" cy="590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9379" tIns="0" rIns="219379" bIns="0" numCol="1" spcCol="1270" anchor="ctr" anchorCtr="0">
          <a:noAutofit/>
        </a:bodyPr>
        <a:lstStyle/>
        <a:p>
          <a:pPr marL="0" lvl="0" indent="0" algn="l" defTabSz="889000">
            <a:lnSpc>
              <a:spcPct val="90000"/>
            </a:lnSpc>
            <a:spcBef>
              <a:spcPct val="0"/>
            </a:spcBef>
            <a:spcAft>
              <a:spcPct val="35000"/>
            </a:spcAft>
            <a:buNone/>
          </a:pPr>
          <a:r>
            <a:rPr lang="fr-FR" sz="2000" kern="1200" dirty="0"/>
            <a:t>Démonstration</a:t>
          </a:r>
          <a:endParaRPr lang="fr-CM" sz="2000" kern="1200" dirty="0"/>
        </a:p>
      </dsp:txBody>
      <dsp:txXfrm>
        <a:off x="443396" y="2798608"/>
        <a:ext cx="5746408" cy="532758"/>
      </dsp:txXfrm>
    </dsp:sp>
    <dsp:sp modelId="{C34F8AF1-8983-4C83-BB94-05724EA95ECF}">
      <dsp:nvSpPr>
        <dsp:cNvPr id="0" name=""/>
        <dsp:cNvSpPr/>
      </dsp:nvSpPr>
      <dsp:spPr>
        <a:xfrm>
          <a:off x="0" y="3972187"/>
          <a:ext cx="8291500" cy="504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88BB8E1-FC46-43F0-BA63-74D1259DBE44}">
      <dsp:nvSpPr>
        <dsp:cNvPr id="0" name=""/>
        <dsp:cNvSpPr/>
      </dsp:nvSpPr>
      <dsp:spPr>
        <a:xfrm>
          <a:off x="414575" y="3676987"/>
          <a:ext cx="5804050" cy="590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9379" tIns="0" rIns="219379" bIns="0" numCol="1" spcCol="1270" anchor="ctr" anchorCtr="0">
          <a:noAutofit/>
        </a:bodyPr>
        <a:lstStyle/>
        <a:p>
          <a:pPr marL="0" lvl="0" indent="0" algn="l" defTabSz="889000">
            <a:lnSpc>
              <a:spcPct val="90000"/>
            </a:lnSpc>
            <a:spcBef>
              <a:spcPct val="0"/>
            </a:spcBef>
            <a:spcAft>
              <a:spcPct val="35000"/>
            </a:spcAft>
            <a:buNone/>
          </a:pPr>
          <a:r>
            <a:rPr lang="fr-FR" sz="2000" kern="1200" dirty="0"/>
            <a:t>Conclusion</a:t>
          </a:r>
          <a:endParaRPr lang="fr-CM" sz="2000" kern="1200" dirty="0"/>
        </a:p>
      </dsp:txBody>
      <dsp:txXfrm>
        <a:off x="443396" y="3705808"/>
        <a:ext cx="574640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6/27/2021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6/27/2021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48126" y="0"/>
            <a:ext cx="10655455" cy="6858000"/>
          </a:xfrm>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529208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latin typeface="Algerian" panose="04020705040A02060702" pitchFamily="82" charset="0"/>
              </a:rPr>
              <a:t>Projet integrateur</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latin typeface="Times New Roman" panose="02020603050405020304" pitchFamily="18" charset="0"/>
                <a:cs typeface="Times New Roman" panose="02020603050405020304" pitchFamily="18" charset="0"/>
              </a:rPr>
              <a:t>GROUPE 03</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D219074C-002F-4015-93D8-6B853A157190}"/>
              </a:ext>
            </a:extLst>
          </p:cNvPr>
          <p:cNvPicPr>
            <a:picLocks noChangeAspect="1"/>
          </p:cNvPicPr>
          <p:nvPr/>
        </p:nvPicPr>
        <p:blipFill>
          <a:blip r:embed="rId3"/>
          <a:stretch>
            <a:fillRect/>
          </a:stretch>
        </p:blipFill>
        <p:spPr>
          <a:xfrm>
            <a:off x="8526421" y="162051"/>
            <a:ext cx="3310216" cy="607999"/>
          </a:xfrm>
          <a:prstGeom prst="rect">
            <a:avLst/>
          </a:prstGeom>
          <a:effectLst>
            <a:glow rad="63500">
              <a:schemeClr val="accent1">
                <a:satMod val="175000"/>
                <a:alpha val="40000"/>
              </a:schemeClr>
            </a:glow>
            <a:innerShdw blurRad="114300">
              <a:prstClr val="black"/>
            </a:innerShdw>
          </a:effectLst>
        </p:spPr>
      </p:pic>
    </p:spTree>
    <p:extLst>
      <p:ext uri="{BB962C8B-B14F-4D97-AF65-F5344CB8AC3E}">
        <p14:creationId xmlns:p14="http://schemas.microsoft.com/office/powerpoint/2010/main" val="38999616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2000" y="981075"/>
            <a:ext cx="11328000" cy="507221"/>
          </a:xfrm>
        </p:spPr>
        <p:txBody>
          <a:bodyPr/>
          <a:lstStyle/>
          <a:p>
            <a:r>
              <a:rPr lang="en-US" sz="2800" b="1" dirty="0">
                <a:solidFill>
                  <a:schemeClr val="accent2">
                    <a:lumMod val="75000"/>
                  </a:schemeClr>
                </a:solidFill>
                <a:latin typeface="Times New Roman" panose="02020603050405020304" pitchFamily="18" charset="0"/>
                <a:cs typeface="Times New Roman" panose="02020603050405020304" pitchFamily="18" charset="0"/>
              </a:rPr>
              <a:t>BUDGET</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10</a:t>
            </a:fld>
            <a:endParaRPr lang="en-US" dirty="0"/>
          </a:p>
        </p:txBody>
      </p:sp>
      <p:pic>
        <p:nvPicPr>
          <p:cNvPr id="3" name="Picture 2">
            <a:extLst>
              <a:ext uri="{FF2B5EF4-FFF2-40B4-BE49-F238E27FC236}">
                <a16:creationId xmlns:a16="http://schemas.microsoft.com/office/drawing/2014/main" id="{0A3E8514-2829-4706-8133-29447A03644C}"/>
              </a:ext>
            </a:extLst>
          </p:cNvPr>
          <p:cNvPicPr>
            <a:picLocks noChangeAspect="1"/>
          </p:cNvPicPr>
          <p:nvPr/>
        </p:nvPicPr>
        <p:blipFill>
          <a:blip r:embed="rId2"/>
          <a:stretch>
            <a:fillRect/>
          </a:stretch>
        </p:blipFill>
        <p:spPr>
          <a:xfrm>
            <a:off x="432000" y="1587652"/>
            <a:ext cx="10797975" cy="4689591"/>
          </a:xfrm>
          <a:prstGeom prst="rect">
            <a:avLst/>
          </a:prstGeom>
        </p:spPr>
      </p:pic>
      <p:sp>
        <p:nvSpPr>
          <p:cNvPr id="8" name="Title 1">
            <a:extLst>
              <a:ext uri="{FF2B5EF4-FFF2-40B4-BE49-F238E27FC236}">
                <a16:creationId xmlns:a16="http://schemas.microsoft.com/office/drawing/2014/main" id="{47F7D3E6-9194-4A08-9E8C-68D8A4D07501}"/>
              </a:ext>
            </a:extLst>
          </p:cNvPr>
          <p:cNvSpPr txBox="1">
            <a:spLocks/>
          </p:cNvSpPr>
          <p:nvPr/>
        </p:nvSpPr>
        <p:spPr>
          <a:xfrm>
            <a:off x="432000" y="431999"/>
            <a:ext cx="11328000" cy="663375"/>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fr-FR" b="1">
                <a:latin typeface="Times New Roman" panose="02020603050405020304" pitchFamily="18" charset="0"/>
                <a:cs typeface="Times New Roman" panose="02020603050405020304" pitchFamily="18" charset="0"/>
              </a:rPr>
              <a:t>PRESENTATION DU PROJET</a:t>
            </a:r>
            <a:endParaRPr lang="fr-CM"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214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519-476C-476E-8B5D-A9976A3A19BB}"/>
              </a:ext>
            </a:extLst>
          </p:cNvPr>
          <p:cNvSpPr>
            <a:spLocks noGrp="1"/>
          </p:cNvSpPr>
          <p:nvPr>
            <p:ph type="title"/>
          </p:nvPr>
        </p:nvSpPr>
        <p:spPr>
          <a:xfrm>
            <a:off x="432000" y="431999"/>
            <a:ext cx="11328000" cy="663375"/>
          </a:xfrm>
        </p:spPr>
        <p:txBody>
          <a:bodyPr/>
          <a:lstStyle/>
          <a:p>
            <a:r>
              <a:rPr lang="fr-FR" b="1" dirty="0">
                <a:latin typeface="Times New Roman" panose="02020603050405020304" pitchFamily="18" charset="0"/>
                <a:cs typeface="Times New Roman" panose="02020603050405020304" pitchFamily="18" charset="0"/>
              </a:rPr>
              <a:t>PRESENTATION DU PROJET</a:t>
            </a:r>
            <a:endParaRPr lang="fr-CM"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45667-F195-4868-8E33-D2E27D9664FC}"/>
              </a:ext>
            </a:extLst>
          </p:cNvPr>
          <p:cNvSpPr>
            <a:spLocks noGrp="1"/>
          </p:cNvSpPr>
          <p:nvPr>
            <p:ph idx="1"/>
          </p:nvPr>
        </p:nvSpPr>
        <p:spPr>
          <a:xfrm>
            <a:off x="432000" y="1095374"/>
            <a:ext cx="11328000" cy="4679250"/>
          </a:xfrm>
        </p:spPr>
        <p:txBody>
          <a:bodyPr/>
          <a:lstStyle/>
          <a:p>
            <a:pPr marL="0" indent="0">
              <a:buNone/>
            </a:pPr>
            <a:r>
              <a:rPr lang="fr-FR" sz="2800" b="1" dirty="0">
                <a:solidFill>
                  <a:schemeClr val="accent2">
                    <a:lumMod val="75000"/>
                  </a:schemeClr>
                </a:solidFill>
                <a:latin typeface="Times New Roman" panose="02020603050405020304" pitchFamily="18" charset="0"/>
                <a:cs typeface="Times New Roman" panose="02020603050405020304" pitchFamily="18" charset="0"/>
              </a:rPr>
              <a:t>CAHIER DE CHARGE</a:t>
            </a:r>
          </a:p>
          <a:p>
            <a:pPr marL="0" indent="0">
              <a:buNone/>
            </a:pPr>
            <a:endParaRPr lang="fr-FR"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CM"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412899-71D2-4CA7-BF07-A9A8D42F753A}"/>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spTree>
    <p:extLst>
      <p:ext uri="{BB962C8B-B14F-4D97-AF65-F5344CB8AC3E}">
        <p14:creationId xmlns:p14="http://schemas.microsoft.com/office/powerpoint/2010/main" val="4049447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519-476C-476E-8B5D-A9976A3A19BB}"/>
              </a:ext>
            </a:extLst>
          </p:cNvPr>
          <p:cNvSpPr>
            <a:spLocks noGrp="1"/>
          </p:cNvSpPr>
          <p:nvPr>
            <p:ph type="title"/>
          </p:nvPr>
        </p:nvSpPr>
        <p:spPr>
          <a:xfrm>
            <a:off x="432000" y="431999"/>
            <a:ext cx="11328000" cy="663375"/>
          </a:xfrm>
        </p:spPr>
        <p:txBody>
          <a:bodyPr/>
          <a:lstStyle/>
          <a:p>
            <a:r>
              <a:rPr lang="fr-FR" b="1" dirty="0">
                <a:latin typeface="Times New Roman" panose="02020603050405020304" pitchFamily="18" charset="0"/>
                <a:cs typeface="Times New Roman" panose="02020603050405020304" pitchFamily="18" charset="0"/>
              </a:rPr>
              <a:t>REALISATION DU PROJET</a:t>
            </a:r>
            <a:endParaRPr lang="fr-CM"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45667-F195-4868-8E33-D2E27D9664FC}"/>
              </a:ext>
            </a:extLst>
          </p:cNvPr>
          <p:cNvSpPr>
            <a:spLocks noGrp="1"/>
          </p:cNvSpPr>
          <p:nvPr>
            <p:ph idx="1"/>
          </p:nvPr>
        </p:nvSpPr>
        <p:spPr>
          <a:xfrm>
            <a:off x="432000" y="1346683"/>
            <a:ext cx="11328000" cy="4679250"/>
          </a:xfrm>
        </p:spPr>
        <p:txBody>
          <a:bodyPr/>
          <a:lstStyle/>
          <a:p>
            <a:pPr marL="0" indent="0">
              <a:buNone/>
            </a:pPr>
            <a:endParaRPr lang="fr-FR" sz="2800" b="1" dirty="0">
              <a:latin typeface="Times New Roman" panose="02020603050405020304" pitchFamily="18" charset="0"/>
              <a:cs typeface="Times New Roman" panose="02020603050405020304" pitchFamily="18" charset="0"/>
            </a:endParaRPr>
          </a:p>
          <a:p>
            <a:pPr marL="0" indent="0">
              <a:buNone/>
            </a:pPr>
            <a:endParaRPr lang="fr-FR"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CM"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412899-71D2-4CA7-BF07-A9A8D42F753A}"/>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spTree>
    <p:extLst>
      <p:ext uri="{BB962C8B-B14F-4D97-AF65-F5344CB8AC3E}">
        <p14:creationId xmlns:p14="http://schemas.microsoft.com/office/powerpoint/2010/main" val="351095204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r>
              <a:rPr lang="en-US" dirty="0"/>
              <a:t>Démonstration</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US" smtClean="0"/>
              <a:pPr/>
              <a:t>13</a:t>
            </a:fld>
            <a:endParaRPr lang="en-US" dirty="0"/>
          </a:p>
        </p:txBody>
      </p:sp>
    </p:spTree>
    <p:extLst>
      <p:ext uri="{BB962C8B-B14F-4D97-AF65-F5344CB8AC3E}">
        <p14:creationId xmlns:p14="http://schemas.microsoft.com/office/powerpoint/2010/main" val="2117695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Large image placeholder">
            <a:extLst>
              <a:ext uri="{FF2B5EF4-FFF2-40B4-BE49-F238E27FC236}">
                <a16:creationId xmlns:a16="http://schemas.microsoft.com/office/drawing/2014/main" id="{FB15BC12-29C3-3D4B-805A-8A860D70CA67}"/>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6" name="TextBox 15">
            <a:extLst>
              <a:ext uri="{FF2B5EF4-FFF2-40B4-BE49-F238E27FC236}">
                <a16:creationId xmlns:a16="http://schemas.microsoft.com/office/drawing/2014/main" id="{03888866-542D-43D4-BFE1-045D36351922}"/>
              </a:ext>
              <a:ext uri="{C183D7F6-B498-43B3-948B-1728B52AA6E4}">
                <adec:decorative xmlns:adec="http://schemas.microsoft.com/office/drawing/2017/decorative" val="1"/>
              </a:ext>
            </a:extLst>
          </p:cNvPr>
          <p:cNvSpPr txBox="1">
            <a:spLocks/>
          </p:cNvSpPr>
          <p:nvPr/>
        </p:nvSpPr>
        <p:spPr>
          <a:xfrm flipH="1">
            <a:off x="-1" y="4813138"/>
            <a:ext cx="691517" cy="1026777"/>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7" name="Isosceles Triangle 16">
            <a:extLst>
              <a:ext uri="{FF2B5EF4-FFF2-40B4-BE49-F238E27FC236}">
                <a16:creationId xmlns:a16="http://schemas.microsoft.com/office/drawing/2014/main" id="{667AA2A8-C66E-4F4C-A6E7-E7ABCE7E9EC3}"/>
              </a:ext>
              <a:ext uri="{C183D7F6-B498-43B3-948B-1728B52AA6E4}">
                <adec:decorative xmlns:adec="http://schemas.microsoft.com/office/drawing/2017/decorative" val="1"/>
              </a:ext>
            </a:extLst>
          </p:cNvPr>
          <p:cNvSpPr/>
          <p:nvPr/>
        </p:nvSpPr>
        <p:spPr>
          <a:xfrm rot="10800000" flipH="1">
            <a:off x="463958" y="561010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D8744987-7958-44D9-AE6F-009CA4C08875}"/>
              </a:ext>
            </a:extLst>
          </p:cNvPr>
          <p:cNvSpPr>
            <a:spLocks noGrp="1"/>
          </p:cNvSpPr>
          <p:nvPr>
            <p:ph type="ctrTitle"/>
          </p:nvPr>
        </p:nvSpPr>
        <p:spPr>
          <a:xfrm>
            <a:off x="420686" y="5066452"/>
            <a:ext cx="5675313" cy="539345"/>
          </a:xfrm>
          <a:effectLst>
            <a:glow rad="63500">
              <a:schemeClr val="accent1">
                <a:satMod val="175000"/>
                <a:alpha val="40000"/>
              </a:schemeClr>
            </a:glow>
          </a:effectLst>
        </p:spPr>
        <p:txBody>
          <a:bodyPr/>
          <a:lstStyle/>
          <a:p>
            <a:r>
              <a:rPr lang="en-US" dirty="0">
                <a:latin typeface="Times New Roman" panose="02020603050405020304" pitchFamily="18" charset="0"/>
                <a:cs typeface="Times New Roman" panose="02020603050405020304" pitchFamily="18" charset="0"/>
              </a:rPr>
              <a:t>CONCLUSION</a:t>
            </a:r>
          </a:p>
        </p:txBody>
      </p:sp>
      <p:sp>
        <p:nvSpPr>
          <p:cNvPr id="19" name="Isosceles Triangle 18">
            <a:extLst>
              <a:ext uri="{FF2B5EF4-FFF2-40B4-BE49-F238E27FC236}">
                <a16:creationId xmlns:a16="http://schemas.microsoft.com/office/drawing/2014/main" id="{ABF5B12D-6F10-4377-9094-B3E79ECB1B94}"/>
              </a:ext>
              <a:ext uri="{C183D7F6-B498-43B3-948B-1728B52AA6E4}">
                <adec:decorative xmlns:adec="http://schemas.microsoft.com/office/drawing/2017/decorative" val="1"/>
              </a:ext>
            </a:extLst>
          </p:cNvPr>
          <p:cNvSpPr/>
          <p:nvPr/>
        </p:nvSpPr>
        <p:spPr>
          <a:xfrm rot="10800000" flipH="1" flipV="1">
            <a:off x="463958" y="486037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14</a:t>
            </a:fld>
            <a:endParaRPr lang="en-US" dirty="0"/>
          </a:p>
        </p:txBody>
      </p:sp>
    </p:spTree>
    <p:extLst>
      <p:ext uri="{BB962C8B-B14F-4D97-AF65-F5344CB8AC3E}">
        <p14:creationId xmlns:p14="http://schemas.microsoft.com/office/powerpoint/2010/main" val="66521931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a:xfrm>
            <a:off x="7425293" y="2834640"/>
            <a:ext cx="4459766" cy="2720356"/>
          </a:xfrm>
        </p:spPr>
        <p:txBody>
          <a:bodyPr/>
          <a:lstStyle/>
          <a:p>
            <a:r>
              <a:rPr lang="en-US" dirty="0"/>
              <a:t>Thank You</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GROUPE 03</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07678" y="4304146"/>
            <a:ext cx="244786" cy="244786"/>
          </a:xfrm>
          <a:prstGeom prst="rect">
            <a:avLst/>
          </a:prstGeom>
        </p:spPr>
      </p:pic>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a:xfrm>
            <a:off x="8034849" y="4304146"/>
            <a:ext cx="3521514" cy="288000"/>
          </a:xfrm>
        </p:spPr>
        <p:txBody>
          <a:bodyPr/>
          <a:lstStyle/>
          <a:p>
            <a:r>
              <a:rPr lang="en-US" dirty="0"/>
              <a:t>https://github.com/syapidyg/Grp3</a:t>
            </a:r>
          </a:p>
        </p:txBody>
      </p:sp>
    </p:spTree>
    <p:extLst>
      <p:ext uri="{BB962C8B-B14F-4D97-AF65-F5344CB8AC3E}">
        <p14:creationId xmlns:p14="http://schemas.microsoft.com/office/powerpoint/2010/main" val="41536783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116BA-F2B6-4D44-871E-922A6B43B1CA}"/>
              </a:ext>
            </a:extLst>
          </p:cNvPr>
          <p:cNvSpPr>
            <a:spLocks noGrp="1"/>
          </p:cNvSpPr>
          <p:nvPr>
            <p:ph idx="1"/>
          </p:nvPr>
        </p:nvSpPr>
        <p:spPr>
          <a:xfrm>
            <a:off x="4299150" y="1765650"/>
            <a:ext cx="2730300" cy="2501550"/>
          </a:xfrm>
        </p:spPr>
        <p:txBody>
          <a:bodyPr/>
          <a:lstStyle/>
          <a:p>
            <a:pPr>
              <a:buFont typeface="Wingdings" panose="05000000000000000000" pitchFamily="2" charset="2"/>
              <a:buChar char="v"/>
            </a:pPr>
            <a:r>
              <a:rPr lang="fr-FR" b="1" dirty="0">
                <a:latin typeface="Times New Roman" panose="02020603050405020304" pitchFamily="18" charset="0"/>
                <a:cs typeface="Times New Roman" panose="02020603050405020304" pitchFamily="18" charset="0"/>
              </a:rPr>
              <a:t>Présenté par :</a:t>
            </a:r>
          </a:p>
          <a:p>
            <a:r>
              <a:rPr lang="fr-FR" b="1" dirty="0">
                <a:latin typeface="Times New Roman" panose="02020603050405020304" pitchFamily="18" charset="0"/>
                <a:cs typeface="Times New Roman" panose="02020603050405020304" pitchFamily="18" charset="0"/>
              </a:rPr>
              <a:t>SYAPZE Yves</a:t>
            </a:r>
          </a:p>
          <a:p>
            <a:r>
              <a:rPr lang="fr-FR" b="1" dirty="0">
                <a:latin typeface="Times New Roman" panose="02020603050405020304" pitchFamily="18" charset="0"/>
                <a:cs typeface="Times New Roman" panose="02020603050405020304" pitchFamily="18" charset="0"/>
              </a:rPr>
              <a:t>MAGNIFOUET Maïva</a:t>
            </a:r>
          </a:p>
          <a:p>
            <a:r>
              <a:rPr lang="fr-FR" b="1" dirty="0">
                <a:latin typeface="Times New Roman" panose="02020603050405020304" pitchFamily="18" charset="0"/>
                <a:cs typeface="Times New Roman" panose="02020603050405020304" pitchFamily="18" charset="0"/>
              </a:rPr>
              <a:t>ASSAKO Florent</a:t>
            </a:r>
          </a:p>
          <a:p>
            <a:r>
              <a:rPr lang="fr-FR" b="1" dirty="0">
                <a:latin typeface="Times New Roman" panose="02020603050405020304" pitchFamily="18" charset="0"/>
                <a:cs typeface="Times New Roman" panose="02020603050405020304" pitchFamily="18" charset="0"/>
              </a:rPr>
              <a:t>NGUIMBIS Varence</a:t>
            </a:r>
          </a:p>
          <a:p>
            <a:r>
              <a:rPr lang="fr-FR" b="1" dirty="0">
                <a:latin typeface="Times New Roman" panose="02020603050405020304" pitchFamily="18" charset="0"/>
                <a:cs typeface="Times New Roman" panose="02020603050405020304" pitchFamily="18" charset="0"/>
              </a:rPr>
              <a:t>DOKOULA Yann</a:t>
            </a:r>
            <a:endParaRPr lang="fr-CM"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7B95F87-77F0-4B56-81C7-5FE9DDEB68B6}"/>
              </a:ext>
            </a:extLst>
          </p:cNvPr>
          <p:cNvSpPr>
            <a:spLocks noGrp="1"/>
          </p:cNvSpPr>
          <p:nvPr>
            <p:ph type="sldNum" sz="quarter" idx="33"/>
          </p:nvPr>
        </p:nvSpPr>
        <p:spPr/>
        <p:txBody>
          <a:bodyPr/>
          <a:lstStyle/>
          <a:p>
            <a:fld id="{19B51A1E-902D-48AF-9020-955120F399B6}" type="slidenum">
              <a:rPr lang="en-US" noProof="0" smtClean="0"/>
              <a:pPr/>
              <a:t>2</a:t>
            </a:fld>
            <a:endParaRPr lang="en-US" noProof="0" dirty="0"/>
          </a:p>
        </p:txBody>
      </p:sp>
      <p:sp>
        <p:nvSpPr>
          <p:cNvPr id="5" name="Rectangle 4">
            <a:extLst>
              <a:ext uri="{FF2B5EF4-FFF2-40B4-BE49-F238E27FC236}">
                <a16:creationId xmlns:a16="http://schemas.microsoft.com/office/drawing/2014/main" id="{A48C7C22-60AF-4E85-8C24-23DE3A112CE2}"/>
              </a:ext>
            </a:extLst>
          </p:cNvPr>
          <p:cNvSpPr/>
          <p:nvPr/>
        </p:nvSpPr>
        <p:spPr>
          <a:xfrm>
            <a:off x="1317825" y="5101875"/>
            <a:ext cx="2981325" cy="8286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latin typeface="Times New Roman" panose="02020603050405020304" pitchFamily="18" charset="0"/>
                <a:cs typeface="Times New Roman" panose="02020603050405020304" pitchFamily="18" charset="0"/>
              </a:rPr>
              <a:t>Année Scolaire : 2020/2021</a:t>
            </a:r>
            <a:endParaRPr lang="fr-CM" u="sng"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7DE79B3-9A46-45E9-97FA-91E53C492E7D}"/>
              </a:ext>
            </a:extLst>
          </p:cNvPr>
          <p:cNvSpPr/>
          <p:nvPr/>
        </p:nvSpPr>
        <p:spPr>
          <a:xfrm>
            <a:off x="7029450" y="5101875"/>
            <a:ext cx="3962401" cy="828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Times New Roman" panose="02020603050405020304" pitchFamily="18" charset="0"/>
                <a:cs typeface="Times New Roman" panose="02020603050405020304" pitchFamily="18" charset="0"/>
              </a:rPr>
              <a:t>Supervisé par : M. TAWAMBA Lorince</a:t>
            </a:r>
            <a:endParaRPr lang="fr-CM"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35ABC47-2FC5-494E-B09B-BFDD62A70F3A}"/>
              </a:ext>
            </a:extLst>
          </p:cNvPr>
          <p:cNvPicPr>
            <a:picLocks noChangeAspect="1"/>
          </p:cNvPicPr>
          <p:nvPr/>
        </p:nvPicPr>
        <p:blipFill>
          <a:blip r:embed="rId2"/>
          <a:stretch>
            <a:fillRect/>
          </a:stretch>
        </p:blipFill>
        <p:spPr>
          <a:xfrm>
            <a:off x="463387" y="1060325"/>
            <a:ext cx="3203419" cy="3206875"/>
          </a:xfrm>
          <a:prstGeom prst="rect">
            <a:avLst/>
          </a:prstGeom>
        </p:spPr>
      </p:pic>
    </p:spTree>
    <p:extLst>
      <p:ext uri="{BB962C8B-B14F-4D97-AF65-F5344CB8AC3E}">
        <p14:creationId xmlns:p14="http://schemas.microsoft.com/office/powerpoint/2010/main" val="1966270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ppt_x"/>
                                          </p:val>
                                        </p:tav>
                                        <p:tav tm="100000">
                                          <p:val>
                                            <p:strVal val="#ppt_x"/>
                                          </p:val>
                                        </p:tav>
                                      </p:tavLst>
                                    </p:anim>
                                    <p:anim calcmode="lin" valueType="num">
                                      <p:cBhvr additive="base">
                                        <p:cTn id="5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09D97A-BF65-4D8B-BC34-4199E26FB470}"/>
              </a:ext>
            </a:extLst>
          </p:cNvPr>
          <p:cNvSpPr>
            <a:spLocks noGrp="1"/>
          </p:cNvSpPr>
          <p:nvPr>
            <p:ph type="sldNum" sz="quarter" idx="13"/>
          </p:nvPr>
        </p:nvSpPr>
        <p:spPr/>
        <p:txBody>
          <a:bodyPr/>
          <a:lstStyle/>
          <a:p>
            <a:fld id="{19B51A1E-902D-48AF-9020-955120F399B6}" type="slidenum">
              <a:rPr lang="en-US" noProof="0" smtClean="0"/>
              <a:pPr/>
              <a:t>3</a:t>
            </a:fld>
            <a:endParaRPr lang="en-US" noProof="0" dirty="0"/>
          </a:p>
        </p:txBody>
      </p:sp>
      <p:graphicFrame>
        <p:nvGraphicFramePr>
          <p:cNvPr id="3" name="Diagram 2">
            <a:extLst>
              <a:ext uri="{FF2B5EF4-FFF2-40B4-BE49-F238E27FC236}">
                <a16:creationId xmlns:a16="http://schemas.microsoft.com/office/drawing/2014/main" id="{BDE5C048-1158-4BEA-8A39-032F1FF3819C}"/>
              </a:ext>
            </a:extLst>
          </p:cNvPr>
          <p:cNvGraphicFramePr/>
          <p:nvPr>
            <p:extLst>
              <p:ext uri="{D42A27DB-BD31-4B8C-83A1-F6EECF244321}">
                <p14:modId xmlns:p14="http://schemas.microsoft.com/office/powerpoint/2010/main" val="1913878306"/>
              </p:ext>
            </p:extLst>
          </p:nvPr>
        </p:nvGraphicFramePr>
        <p:xfrm>
          <a:off x="2088625" y="1038225"/>
          <a:ext cx="8291500" cy="452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D8EB3B59-B318-46C3-A3E1-F9DE11D3CE39}"/>
              </a:ext>
            </a:extLst>
          </p:cNvPr>
          <p:cNvSpPr txBox="1">
            <a:spLocks/>
          </p:cNvSpPr>
          <p:nvPr/>
        </p:nvSpPr>
        <p:spPr>
          <a:xfrm>
            <a:off x="1811875" y="214535"/>
            <a:ext cx="6913026" cy="1280890"/>
          </a:xfrm>
          <a:prstGeom prst="rect">
            <a:avLst/>
          </a:prstGeom>
        </p:spPr>
        <p:txBody>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fr-FR" dirty="0">
                <a:latin typeface="Times New Roman" panose="02020603050405020304" pitchFamily="18" charset="0"/>
                <a:cs typeface="Times New Roman" panose="02020603050405020304" pitchFamily="18" charset="0"/>
              </a:rPr>
              <a:t>PLAN</a:t>
            </a:r>
            <a:endParaRPr lang="fr-C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4746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267075" y="2408157"/>
            <a:ext cx="4574882" cy="3146839"/>
          </a:xfrm>
        </p:spPr>
        <p:txBody>
          <a:bodyPr/>
          <a:lstStyle/>
          <a:p>
            <a:r>
              <a:rPr lang="en-US" dirty="0"/>
              <a:t>INTRODUCTION</a:t>
            </a:r>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4</a:t>
            </a:fld>
            <a:endParaRPr lang="en-US" dirty="0"/>
          </a:p>
        </p:txBody>
      </p:sp>
      <p:pic>
        <p:nvPicPr>
          <p:cNvPr id="9" name="Picture 4" descr="Facebook">
            <a:extLst>
              <a:ext uri="{FF2B5EF4-FFF2-40B4-BE49-F238E27FC236}">
                <a16:creationId xmlns:a16="http://schemas.microsoft.com/office/drawing/2014/main" id="{4EE6417E-627A-4142-B1DC-3202A3564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0591" y="3429000"/>
            <a:ext cx="2663626" cy="19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674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519-476C-476E-8B5D-A9976A3A19BB}"/>
              </a:ext>
            </a:extLst>
          </p:cNvPr>
          <p:cNvSpPr>
            <a:spLocks noGrp="1"/>
          </p:cNvSpPr>
          <p:nvPr>
            <p:ph type="title"/>
          </p:nvPr>
        </p:nvSpPr>
        <p:spPr>
          <a:xfrm>
            <a:off x="432000" y="431999"/>
            <a:ext cx="11328000" cy="663375"/>
          </a:xfrm>
        </p:spPr>
        <p:txBody>
          <a:bodyPr/>
          <a:lstStyle/>
          <a:p>
            <a:r>
              <a:rPr lang="fr-FR" b="1" dirty="0">
                <a:latin typeface="Times New Roman" panose="02020603050405020304" pitchFamily="18" charset="0"/>
                <a:cs typeface="Times New Roman" panose="02020603050405020304" pitchFamily="18" charset="0"/>
              </a:rPr>
              <a:t>PRESENTATION DU PROJET</a:t>
            </a:r>
            <a:endParaRPr lang="fr-CM"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45667-F195-4868-8E33-D2E27D9664FC}"/>
              </a:ext>
            </a:extLst>
          </p:cNvPr>
          <p:cNvSpPr>
            <a:spLocks noGrp="1"/>
          </p:cNvSpPr>
          <p:nvPr>
            <p:ph idx="1"/>
          </p:nvPr>
        </p:nvSpPr>
        <p:spPr>
          <a:xfrm>
            <a:off x="432000" y="1346683"/>
            <a:ext cx="11328000" cy="4679250"/>
          </a:xfrm>
        </p:spPr>
        <p:txBody>
          <a:bodyPr/>
          <a:lstStyle/>
          <a:p>
            <a:pPr marL="400050" indent="-400050">
              <a:buFont typeface="+mj-lt"/>
              <a:buAutoNum type="romanUcPeriod"/>
            </a:pPr>
            <a:r>
              <a:rPr lang="fr-FR" sz="2800" b="1" dirty="0">
                <a:latin typeface="Times New Roman" panose="02020603050405020304" pitchFamily="18" charset="0"/>
                <a:cs typeface="Times New Roman" panose="02020603050405020304" pitchFamily="18" charset="0"/>
              </a:rPr>
              <a:t>Contexte :</a:t>
            </a:r>
          </a:p>
          <a:p>
            <a:pP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Il s’agit ici de créer une voitures autonome capable de collecter des données sur son environnement proche afin de fiabiliser la cartographie et de générer un grand nombre de données concernant les habitudes des utilisateurs. </a:t>
            </a:r>
          </a:p>
          <a:p>
            <a:pPr>
              <a:buFont typeface="Wingdings" panose="05000000000000000000" pitchFamily="2" charset="2"/>
              <a:buChar char="§"/>
            </a:pPr>
            <a:endParaRPr lang="fr-CM"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412899-71D2-4CA7-BF07-A9A8D42F753A}"/>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pic>
        <p:nvPicPr>
          <p:cNvPr id="6" name="Picture 5">
            <a:extLst>
              <a:ext uri="{FF2B5EF4-FFF2-40B4-BE49-F238E27FC236}">
                <a16:creationId xmlns:a16="http://schemas.microsoft.com/office/drawing/2014/main" id="{18176E40-0987-40D6-ADAD-0B7E0636F2FC}"/>
              </a:ext>
            </a:extLst>
          </p:cNvPr>
          <p:cNvPicPr>
            <a:picLocks noChangeAspect="1"/>
          </p:cNvPicPr>
          <p:nvPr/>
        </p:nvPicPr>
        <p:blipFill>
          <a:blip r:embed="rId2"/>
          <a:stretch>
            <a:fillRect/>
          </a:stretch>
        </p:blipFill>
        <p:spPr>
          <a:xfrm>
            <a:off x="1937227" y="3397599"/>
            <a:ext cx="7631746" cy="2793651"/>
          </a:xfrm>
          <a:prstGeom prst="rect">
            <a:avLst/>
          </a:prstGeom>
        </p:spPr>
      </p:pic>
    </p:spTree>
    <p:extLst>
      <p:ext uri="{BB962C8B-B14F-4D97-AF65-F5344CB8AC3E}">
        <p14:creationId xmlns:p14="http://schemas.microsoft.com/office/powerpoint/2010/main" val="153487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519-476C-476E-8B5D-A9976A3A19BB}"/>
              </a:ext>
            </a:extLst>
          </p:cNvPr>
          <p:cNvSpPr>
            <a:spLocks noGrp="1"/>
          </p:cNvSpPr>
          <p:nvPr>
            <p:ph type="title"/>
          </p:nvPr>
        </p:nvSpPr>
        <p:spPr>
          <a:xfrm>
            <a:off x="432000" y="431999"/>
            <a:ext cx="11328000" cy="663375"/>
          </a:xfrm>
        </p:spPr>
        <p:txBody>
          <a:bodyPr/>
          <a:lstStyle/>
          <a:p>
            <a:r>
              <a:rPr lang="fr-FR" b="1" dirty="0">
                <a:latin typeface="Times New Roman" panose="02020603050405020304" pitchFamily="18" charset="0"/>
                <a:cs typeface="Times New Roman" panose="02020603050405020304" pitchFamily="18" charset="0"/>
              </a:rPr>
              <a:t>PRESENTATION DU PROJET</a:t>
            </a:r>
            <a:endParaRPr lang="fr-CM"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45667-F195-4868-8E33-D2E27D9664FC}"/>
              </a:ext>
            </a:extLst>
          </p:cNvPr>
          <p:cNvSpPr>
            <a:spLocks noGrp="1"/>
          </p:cNvSpPr>
          <p:nvPr>
            <p:ph idx="1"/>
          </p:nvPr>
        </p:nvSpPr>
        <p:spPr>
          <a:xfrm>
            <a:off x="432000" y="1346683"/>
            <a:ext cx="11328000" cy="4679250"/>
          </a:xfrm>
        </p:spPr>
        <p:txBody>
          <a:bodyPr/>
          <a:lstStyle/>
          <a:p>
            <a:pPr marL="571500" indent="-571500">
              <a:buFont typeface="+mj-lt"/>
              <a:buAutoNum type="romanUcPeriod" startAt="2"/>
            </a:pPr>
            <a:r>
              <a:rPr lang="fr-FR" sz="2800" b="1" dirty="0">
                <a:latin typeface="Times New Roman" panose="02020603050405020304" pitchFamily="18" charset="0"/>
                <a:cs typeface="Times New Roman" panose="02020603050405020304" pitchFamily="18" charset="0"/>
              </a:rPr>
              <a:t>Contraintes :</a:t>
            </a:r>
          </a:p>
          <a:p>
            <a:pP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Utiliser la POO en java</a:t>
            </a:r>
          </a:p>
          <a:p>
            <a:pP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Programmer en Arduino</a:t>
            </a:r>
          </a:p>
          <a:p>
            <a:pP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Faire usage de capteur pour la collecte de donnée</a:t>
            </a:r>
          </a:p>
          <a:p>
            <a:pPr>
              <a:buFont typeface="Wingdings" panose="05000000000000000000" pitchFamily="2" charset="2"/>
              <a:buChar char="§"/>
            </a:pPr>
            <a:r>
              <a:rPr lang="fr-FR" sz="2400" dirty="0">
                <a:latin typeface="Times New Roman" panose="02020603050405020304" pitchFamily="18" charset="0"/>
                <a:cs typeface="Times New Roman" panose="02020603050405020304" pitchFamily="18" charset="0"/>
              </a:rPr>
              <a:t>Faire rouler notre voiture </a:t>
            </a:r>
          </a:p>
          <a:p>
            <a:pPr>
              <a:buFont typeface="Wingdings" panose="05000000000000000000" pitchFamily="2" charset="2"/>
              <a:buChar char="§"/>
            </a:pPr>
            <a:endParaRPr lang="fr-CM"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412899-71D2-4CA7-BF07-A9A8D42F753A}"/>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Tree>
    <p:extLst>
      <p:ext uri="{BB962C8B-B14F-4D97-AF65-F5344CB8AC3E}">
        <p14:creationId xmlns:p14="http://schemas.microsoft.com/office/powerpoint/2010/main" val="2419016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519-476C-476E-8B5D-A9976A3A19BB}"/>
              </a:ext>
            </a:extLst>
          </p:cNvPr>
          <p:cNvSpPr>
            <a:spLocks noGrp="1"/>
          </p:cNvSpPr>
          <p:nvPr>
            <p:ph type="title"/>
          </p:nvPr>
        </p:nvSpPr>
        <p:spPr>
          <a:xfrm>
            <a:off x="432000" y="365324"/>
            <a:ext cx="11328000" cy="663375"/>
          </a:xfrm>
        </p:spPr>
        <p:txBody>
          <a:bodyPr/>
          <a:lstStyle/>
          <a:p>
            <a:r>
              <a:rPr lang="fr-FR" b="1" dirty="0">
                <a:latin typeface="Times New Roman" panose="02020603050405020304" pitchFamily="18" charset="0"/>
                <a:cs typeface="Times New Roman" panose="02020603050405020304" pitchFamily="18" charset="0"/>
              </a:rPr>
              <a:t>PRESENTATION DU PROJET</a:t>
            </a:r>
            <a:endParaRPr lang="fr-CM"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45667-F195-4868-8E33-D2E27D9664FC}"/>
              </a:ext>
            </a:extLst>
          </p:cNvPr>
          <p:cNvSpPr>
            <a:spLocks noGrp="1"/>
          </p:cNvSpPr>
          <p:nvPr>
            <p:ph idx="1"/>
          </p:nvPr>
        </p:nvSpPr>
        <p:spPr>
          <a:xfrm>
            <a:off x="399656" y="1003783"/>
            <a:ext cx="11328000" cy="4679250"/>
          </a:xfrm>
        </p:spPr>
        <p:txBody>
          <a:bodyPr/>
          <a:lstStyle/>
          <a:p>
            <a:pPr marL="0" indent="0">
              <a:buNone/>
            </a:pPr>
            <a:r>
              <a:rPr lang="fr-FR" sz="2800" b="1" dirty="0">
                <a:solidFill>
                  <a:schemeClr val="accent2">
                    <a:lumMod val="75000"/>
                  </a:schemeClr>
                </a:solidFill>
                <a:latin typeface="Times New Roman" panose="02020603050405020304" pitchFamily="18" charset="0"/>
                <a:cs typeface="Times New Roman" panose="02020603050405020304" pitchFamily="18" charset="0"/>
              </a:rPr>
              <a:t>PLANNING PRÉVISIONNEL</a:t>
            </a:r>
          </a:p>
          <a:p>
            <a:pPr marL="0" indent="0">
              <a:buNone/>
            </a:pPr>
            <a:endParaRPr lang="fr-FR"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CM"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412899-71D2-4CA7-BF07-A9A8D42F753A}"/>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pic>
        <p:nvPicPr>
          <p:cNvPr id="5" name="Picture 4">
            <a:extLst>
              <a:ext uri="{FF2B5EF4-FFF2-40B4-BE49-F238E27FC236}">
                <a16:creationId xmlns:a16="http://schemas.microsoft.com/office/drawing/2014/main" id="{C512C0D1-7D2D-4F13-B780-F2BFDDF80DB2}"/>
              </a:ext>
            </a:extLst>
          </p:cNvPr>
          <p:cNvPicPr>
            <a:picLocks noChangeAspect="1"/>
          </p:cNvPicPr>
          <p:nvPr/>
        </p:nvPicPr>
        <p:blipFill>
          <a:blip r:embed="rId2"/>
          <a:stretch>
            <a:fillRect/>
          </a:stretch>
        </p:blipFill>
        <p:spPr>
          <a:xfrm>
            <a:off x="432000" y="1529281"/>
            <a:ext cx="11220844" cy="4948056"/>
          </a:xfrm>
          <a:prstGeom prst="rect">
            <a:avLst/>
          </a:prstGeom>
        </p:spPr>
      </p:pic>
    </p:spTree>
    <p:extLst>
      <p:ext uri="{BB962C8B-B14F-4D97-AF65-F5344CB8AC3E}">
        <p14:creationId xmlns:p14="http://schemas.microsoft.com/office/powerpoint/2010/main" val="298310192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519-476C-476E-8B5D-A9976A3A19BB}"/>
              </a:ext>
            </a:extLst>
          </p:cNvPr>
          <p:cNvSpPr>
            <a:spLocks noGrp="1"/>
          </p:cNvSpPr>
          <p:nvPr>
            <p:ph type="title"/>
          </p:nvPr>
        </p:nvSpPr>
        <p:spPr>
          <a:xfrm>
            <a:off x="432000" y="431999"/>
            <a:ext cx="11328000" cy="663375"/>
          </a:xfrm>
        </p:spPr>
        <p:txBody>
          <a:bodyPr/>
          <a:lstStyle/>
          <a:p>
            <a:r>
              <a:rPr lang="fr-FR" b="1" dirty="0">
                <a:latin typeface="Times New Roman" panose="02020603050405020304" pitchFamily="18" charset="0"/>
                <a:cs typeface="Times New Roman" panose="02020603050405020304" pitchFamily="18" charset="0"/>
              </a:rPr>
              <a:t>PRESENTATION DU PROJET</a:t>
            </a:r>
            <a:endParaRPr lang="fr-CM"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45667-F195-4868-8E33-D2E27D9664FC}"/>
              </a:ext>
            </a:extLst>
          </p:cNvPr>
          <p:cNvSpPr>
            <a:spLocks noGrp="1"/>
          </p:cNvSpPr>
          <p:nvPr>
            <p:ph idx="1"/>
          </p:nvPr>
        </p:nvSpPr>
        <p:spPr>
          <a:xfrm>
            <a:off x="241500" y="1089375"/>
            <a:ext cx="11328000" cy="4679250"/>
          </a:xfrm>
        </p:spPr>
        <p:txBody>
          <a:bodyPr/>
          <a:lstStyle/>
          <a:p>
            <a:pPr marL="0" indent="0">
              <a:buNone/>
            </a:pPr>
            <a:r>
              <a:rPr lang="fr-FR" sz="2800" b="1" dirty="0">
                <a:solidFill>
                  <a:schemeClr val="accent2">
                    <a:lumMod val="75000"/>
                  </a:schemeClr>
                </a:solidFill>
                <a:latin typeface="Times New Roman" panose="02020603050405020304" pitchFamily="18" charset="0"/>
                <a:cs typeface="Times New Roman" panose="02020603050405020304" pitchFamily="18" charset="0"/>
              </a:rPr>
              <a:t>RESSOURCES MATÉRIELLES</a:t>
            </a:r>
          </a:p>
          <a:p>
            <a:pPr marL="0" indent="0">
              <a:buNone/>
            </a:pPr>
            <a:endParaRPr lang="fr-FR"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CM"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412899-71D2-4CA7-BF07-A9A8D42F753A}"/>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pic>
        <p:nvPicPr>
          <p:cNvPr id="2054" name="Picture 6" descr="Car Arduino Robot Arduino Robot Chassis, car, electronics, car, motor  Controller png | PNGWing">
            <a:extLst>
              <a:ext uri="{FF2B5EF4-FFF2-40B4-BE49-F238E27FC236}">
                <a16:creationId xmlns:a16="http://schemas.microsoft.com/office/drawing/2014/main" id="{3442D3CF-3F2C-4776-B8A0-3A86EA51F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00" y="4171811"/>
            <a:ext cx="3374559" cy="21054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C portable Lenovo Ideapad à -30% pendant les soldes Darty + ODR">
            <a:extLst>
              <a:ext uri="{FF2B5EF4-FFF2-40B4-BE49-F238E27FC236}">
                <a16:creationId xmlns:a16="http://schemas.microsoft.com/office/drawing/2014/main" id="{409BB68C-CBF7-44C7-A0D1-CCA0EE04D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0" y="1700766"/>
            <a:ext cx="3533289" cy="19874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rduino, Arduino Uno, Carte De Circuit Imprimé PNG - Arduino, Arduino Uno,  Carte De Circuit Imprimé transparentes | PNG gratuit">
            <a:extLst>
              <a:ext uri="{FF2B5EF4-FFF2-40B4-BE49-F238E27FC236}">
                <a16:creationId xmlns:a16="http://schemas.microsoft.com/office/drawing/2014/main" id="{319410C2-84A9-4D47-B0C1-F9E0ACDFC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9470" y="4171811"/>
            <a:ext cx="3158148" cy="210543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VS-ELEC Module IR infrarouge Capteur de vitesse LM393 Pour Arduino -  Cdiscount Bricolage">
            <a:extLst>
              <a:ext uri="{FF2B5EF4-FFF2-40B4-BE49-F238E27FC236}">
                <a16:creationId xmlns:a16="http://schemas.microsoft.com/office/drawing/2014/main" id="{0CB4BB58-F035-47B5-B74B-FD5989A6E9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3937" y="170076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apteur de distance ultrason HC-SR04 - Boutique Semageek">
            <a:extLst>
              <a:ext uri="{FF2B5EF4-FFF2-40B4-BE49-F238E27FC236}">
                <a16:creationId xmlns:a16="http://schemas.microsoft.com/office/drawing/2014/main" id="{177A5C68-D9F4-4DD0-929E-1ECDF83896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4811702" y="413411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apteur de distance utilisant la lumière infrarouge de Sharp">
            <a:extLst>
              <a:ext uri="{FF2B5EF4-FFF2-40B4-BE49-F238E27FC236}">
                <a16:creationId xmlns:a16="http://schemas.microsoft.com/office/drawing/2014/main" id="{52C4B032-A2CE-46F1-9338-85F07615E8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4929" y="1700766"/>
            <a:ext cx="2185364" cy="218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330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wipe(down)">
                                      <p:cBhvr>
                                        <p:cTn id="12" dur="500"/>
                                        <p:tgtEl>
                                          <p:spTgt spid="20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wipe(down)">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64"/>
                                        </p:tgtEl>
                                        <p:attrNameLst>
                                          <p:attrName>style.visibility</p:attrName>
                                        </p:attrNameLst>
                                      </p:cBhvr>
                                      <p:to>
                                        <p:strVal val="visible"/>
                                      </p:to>
                                    </p:set>
                                    <p:animEffect transition="in" filter="wipe(down)">
                                      <p:cBhvr>
                                        <p:cTn id="22" dur="500"/>
                                        <p:tgtEl>
                                          <p:spTgt spid="20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58"/>
                                        </p:tgtEl>
                                        <p:attrNameLst>
                                          <p:attrName>style.visibility</p:attrName>
                                        </p:attrNameLst>
                                      </p:cBhvr>
                                      <p:to>
                                        <p:strVal val="visible"/>
                                      </p:to>
                                    </p:set>
                                    <p:animEffect transition="in" filter="wipe(down)">
                                      <p:cBhvr>
                                        <p:cTn id="27" dur="500"/>
                                        <p:tgtEl>
                                          <p:spTgt spid="20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60"/>
                                        </p:tgtEl>
                                        <p:attrNameLst>
                                          <p:attrName>style.visibility</p:attrName>
                                        </p:attrNameLst>
                                      </p:cBhvr>
                                      <p:to>
                                        <p:strVal val="visible"/>
                                      </p:to>
                                    </p:set>
                                    <p:animEffect transition="in" filter="wipe(down)">
                                      <p:cBhvr>
                                        <p:cTn id="32" dur="500"/>
                                        <p:tgtEl>
                                          <p:spTgt spid="20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62"/>
                                        </p:tgtEl>
                                        <p:attrNameLst>
                                          <p:attrName>style.visibility</p:attrName>
                                        </p:attrNameLst>
                                      </p:cBhvr>
                                      <p:to>
                                        <p:strVal val="visible"/>
                                      </p:to>
                                    </p:set>
                                    <p:animEffect transition="in" filter="wipe(down)">
                                      <p:cBhvr>
                                        <p:cTn id="37"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519-476C-476E-8B5D-A9976A3A19BB}"/>
              </a:ext>
            </a:extLst>
          </p:cNvPr>
          <p:cNvSpPr>
            <a:spLocks noGrp="1"/>
          </p:cNvSpPr>
          <p:nvPr>
            <p:ph type="title"/>
          </p:nvPr>
        </p:nvSpPr>
        <p:spPr>
          <a:xfrm>
            <a:off x="432000" y="431999"/>
            <a:ext cx="11328000" cy="663375"/>
          </a:xfrm>
        </p:spPr>
        <p:txBody>
          <a:bodyPr/>
          <a:lstStyle/>
          <a:p>
            <a:r>
              <a:rPr lang="fr-FR" b="1" dirty="0">
                <a:latin typeface="Times New Roman" panose="02020603050405020304" pitchFamily="18" charset="0"/>
                <a:cs typeface="Times New Roman" panose="02020603050405020304" pitchFamily="18" charset="0"/>
              </a:rPr>
              <a:t>PRESENTATION DU PROJET</a:t>
            </a:r>
            <a:endParaRPr lang="fr-CM"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45667-F195-4868-8E33-D2E27D9664FC}"/>
              </a:ext>
            </a:extLst>
          </p:cNvPr>
          <p:cNvSpPr>
            <a:spLocks noGrp="1"/>
          </p:cNvSpPr>
          <p:nvPr>
            <p:ph idx="1"/>
          </p:nvPr>
        </p:nvSpPr>
        <p:spPr>
          <a:xfrm>
            <a:off x="432000" y="1095374"/>
            <a:ext cx="11328000" cy="4679250"/>
          </a:xfrm>
        </p:spPr>
        <p:txBody>
          <a:bodyPr/>
          <a:lstStyle/>
          <a:p>
            <a:pPr marL="0" indent="0">
              <a:buNone/>
            </a:pPr>
            <a:r>
              <a:rPr lang="fr-FR" sz="2800" b="1" dirty="0">
                <a:solidFill>
                  <a:schemeClr val="accent2">
                    <a:lumMod val="75000"/>
                  </a:schemeClr>
                </a:solidFill>
                <a:latin typeface="Times New Roman" panose="02020603050405020304" pitchFamily="18" charset="0"/>
                <a:cs typeface="Times New Roman" panose="02020603050405020304" pitchFamily="18" charset="0"/>
              </a:rPr>
              <a:t>RESSOURCES LOGICIELS</a:t>
            </a:r>
          </a:p>
          <a:p>
            <a:pPr marL="0" indent="0">
              <a:buNone/>
            </a:pPr>
            <a:endParaRPr lang="fr-FR"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CM"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412899-71D2-4CA7-BF07-A9A8D42F753A}"/>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pic>
        <p:nvPicPr>
          <p:cNvPr id="1026" name="Picture 2" descr="Arduino - Home">
            <a:extLst>
              <a:ext uri="{FF2B5EF4-FFF2-40B4-BE49-F238E27FC236}">
                <a16:creationId xmlns:a16="http://schemas.microsoft.com/office/drawing/2014/main" id="{4FD42C76-DA28-44DE-9114-7B7D71697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00" y="2057533"/>
            <a:ext cx="2095500"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ind - Lookskool">
            <a:extLst>
              <a:ext uri="{FF2B5EF4-FFF2-40B4-BE49-F238E27FC236}">
                <a16:creationId xmlns:a16="http://schemas.microsoft.com/office/drawing/2014/main" id="{E31E24A0-E00B-48B0-ABF9-92B55A717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 y="4397158"/>
            <a:ext cx="254317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n on Remote Desktop">
            <a:extLst>
              <a:ext uri="{FF2B5EF4-FFF2-40B4-BE49-F238E27FC236}">
                <a16:creationId xmlns:a16="http://schemas.microsoft.com/office/drawing/2014/main" id="{1C774962-EF9F-4EF8-AB23-605D96DC3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075" y="1718163"/>
            <a:ext cx="3562350" cy="16441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va JDK ve Eclipse Kurulumu | Kodlama Merkezi">
            <a:extLst>
              <a:ext uri="{FF2B5EF4-FFF2-40B4-BE49-F238E27FC236}">
                <a16:creationId xmlns:a16="http://schemas.microsoft.com/office/drawing/2014/main" id="{F49E4803-8F10-4BED-BED4-3FE18FB75B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5" y="4177412"/>
            <a:ext cx="3562350" cy="20356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pache WAMP : déplacer la racine WWW (webroot) de votre serveur Web">
            <a:extLst>
              <a:ext uri="{FF2B5EF4-FFF2-40B4-BE49-F238E27FC236}">
                <a16:creationId xmlns:a16="http://schemas.microsoft.com/office/drawing/2014/main" id="{23BE7B80-62E9-4444-BA73-B27A857947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9924" y="2057533"/>
            <a:ext cx="3933825" cy="11832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P SI7 – Projet | Tran Nicolas Portfolio">
            <a:extLst>
              <a:ext uri="{FF2B5EF4-FFF2-40B4-BE49-F238E27FC236}">
                <a16:creationId xmlns:a16="http://schemas.microsoft.com/office/drawing/2014/main" id="{4A3ABD92-5B7E-487D-AA27-8BF1757AAE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0050" y="3429000"/>
            <a:ext cx="220980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BRID | 블로그 - GitHub Desktop을 활용한 소중한 소스 코드 관리">
            <a:extLst>
              <a:ext uri="{FF2B5EF4-FFF2-40B4-BE49-F238E27FC236}">
                <a16:creationId xmlns:a16="http://schemas.microsoft.com/office/drawing/2014/main" id="{54179BDE-4A63-4C72-8DC3-5354408283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9312" y="5297270"/>
            <a:ext cx="3095625"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927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wipe(down)">
                                      <p:cBhvr>
                                        <p:cTn id="22" dur="500"/>
                                        <p:tgtEl>
                                          <p:spTgt spid="10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wipe(down)">
                                      <p:cBhvr>
                                        <p:cTn id="27" dur="500"/>
                                        <p:tgtEl>
                                          <p:spTgt spid="10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34"/>
                                        </p:tgtEl>
                                        <p:attrNameLst>
                                          <p:attrName>style.visibility</p:attrName>
                                        </p:attrNameLst>
                                      </p:cBhvr>
                                      <p:to>
                                        <p:strVal val="visible"/>
                                      </p:to>
                                    </p:set>
                                    <p:animEffect transition="in" filter="wipe(down)">
                                      <p:cBhvr>
                                        <p:cTn id="32" dur="500"/>
                                        <p:tgtEl>
                                          <p:spTgt spid="10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36"/>
                                        </p:tgtEl>
                                        <p:attrNameLst>
                                          <p:attrName>style.visibility</p:attrName>
                                        </p:attrNameLst>
                                      </p:cBhvr>
                                      <p:to>
                                        <p:strVal val="visible"/>
                                      </p:to>
                                    </p:set>
                                    <p:animEffect transition="in" filter="wipe(down)">
                                      <p:cBhvr>
                                        <p:cTn id="37" dur="500"/>
                                        <p:tgtEl>
                                          <p:spTgt spid="10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38"/>
                                        </p:tgtEl>
                                        <p:attrNameLst>
                                          <p:attrName>style.visibility</p:attrName>
                                        </p:attrNameLst>
                                      </p:cBhvr>
                                      <p:to>
                                        <p:strVal val="visible"/>
                                      </p:to>
                                    </p:set>
                                    <p:animEffect transition="in" filter="wipe(down)">
                                      <p:cBhvr>
                                        <p:cTn id="42"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0</TotalTime>
  <Words>160</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Calibri Light</vt:lpstr>
      <vt:lpstr>Corbel</vt:lpstr>
      <vt:lpstr>Times New Roman</vt:lpstr>
      <vt:lpstr>Wingdings</vt:lpstr>
      <vt:lpstr>Office Theme</vt:lpstr>
      <vt:lpstr>Projet integrateur</vt:lpstr>
      <vt:lpstr>PowerPoint Presentation</vt:lpstr>
      <vt:lpstr>PowerPoint Presentation</vt:lpstr>
      <vt:lpstr>INTRODUCTION</vt:lpstr>
      <vt:lpstr>PRESENTATION DU PROJET</vt:lpstr>
      <vt:lpstr>PRESENTATION DU PROJET</vt:lpstr>
      <vt:lpstr>PRESENTATION DU PROJET</vt:lpstr>
      <vt:lpstr>PRESENTATION DU PROJET</vt:lpstr>
      <vt:lpstr>PRESENTATION DU PROJET</vt:lpstr>
      <vt:lpstr>BUDGET</vt:lpstr>
      <vt:lpstr>PRESENTATION DU PROJET</vt:lpstr>
      <vt:lpstr>REALISATION DU PROJET</vt:lpstr>
      <vt:lpstr>Démonstration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2021-06-26T22:06:32Z</dcterms:created>
  <dcterms:modified xsi:type="dcterms:W3CDTF">2021-06-27T22:27:03Z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