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1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BF72-6C62-3E44-95FC-9D2CEAB99CB0}" type="datetimeFigureOut">
              <a:rPr lang="en-US" smtClean="0"/>
              <a:t>8/5/15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EA9C7-E154-4B48-AACF-991341B2E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26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BF72-6C62-3E44-95FC-9D2CEAB99CB0}" type="datetimeFigureOut">
              <a:rPr lang="en-US" smtClean="0"/>
              <a:t>8/5/15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EA9C7-E154-4B48-AACF-991341B2E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4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BF72-6C62-3E44-95FC-9D2CEAB99CB0}" type="datetimeFigureOut">
              <a:rPr lang="en-US" smtClean="0"/>
              <a:t>8/5/15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EA9C7-E154-4B48-AACF-991341B2E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72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BF72-6C62-3E44-95FC-9D2CEAB99CB0}" type="datetimeFigureOut">
              <a:rPr lang="en-US" smtClean="0"/>
              <a:t>8/5/15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EA9C7-E154-4B48-AACF-991341B2E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88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BF72-6C62-3E44-95FC-9D2CEAB99CB0}" type="datetimeFigureOut">
              <a:rPr lang="en-US" smtClean="0"/>
              <a:t>8/5/15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EA9C7-E154-4B48-AACF-991341B2E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10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BF72-6C62-3E44-95FC-9D2CEAB99CB0}" type="datetimeFigureOut">
              <a:rPr lang="en-US" smtClean="0"/>
              <a:t>8/5/15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EA9C7-E154-4B48-AACF-991341B2E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17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BF72-6C62-3E44-95FC-9D2CEAB99CB0}" type="datetimeFigureOut">
              <a:rPr lang="en-US" smtClean="0"/>
              <a:t>8/5/15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EA9C7-E154-4B48-AACF-991341B2E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90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BF72-6C62-3E44-95FC-9D2CEAB99CB0}" type="datetimeFigureOut">
              <a:rPr lang="en-US" smtClean="0"/>
              <a:t>8/5/15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EA9C7-E154-4B48-AACF-991341B2E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07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BF72-6C62-3E44-95FC-9D2CEAB99CB0}" type="datetimeFigureOut">
              <a:rPr lang="en-US" smtClean="0"/>
              <a:t>8/5/15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EA9C7-E154-4B48-AACF-991341B2E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30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BF72-6C62-3E44-95FC-9D2CEAB99CB0}" type="datetimeFigureOut">
              <a:rPr lang="en-US" smtClean="0"/>
              <a:t>8/5/15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EA9C7-E154-4B48-AACF-991341B2E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24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BF72-6C62-3E44-95FC-9D2CEAB99CB0}" type="datetimeFigureOut">
              <a:rPr lang="en-US" smtClean="0"/>
              <a:t>8/5/15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EA9C7-E154-4B48-AACF-991341B2E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2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8BF72-6C62-3E44-95FC-9D2CEAB99CB0}" type="datetimeFigureOut">
              <a:rPr lang="en-US" smtClean="0"/>
              <a:t>8/5/15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EA9C7-E154-4B48-AACF-991341B2E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27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Sheet1.xlsx"/><Relationship Id="rId4" Type="http://schemas.openxmlformats.org/officeDocument/2006/relationships/image" Target="../media/image2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4" Type="http://schemas.openxmlformats.org/officeDocument/2006/relationships/image" Target="../media/image5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2866634"/>
            <a:ext cx="5966655" cy="399136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6054" y="503515"/>
            <a:ext cx="7520114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accent6">
                    <a:lumMod val="50000"/>
                  </a:schemeClr>
                </a:solidFill>
                <a:latin typeface="Cochin"/>
                <a:cs typeface="Cochin"/>
              </a:rPr>
              <a:t>US Coffee Imports: </a:t>
            </a:r>
          </a:p>
          <a:p>
            <a:r>
              <a:rPr lang="en-US" sz="4800" dirty="0" smtClean="0">
                <a:solidFill>
                  <a:schemeClr val="accent6">
                    <a:lumMod val="50000"/>
                  </a:schemeClr>
                </a:solidFill>
                <a:latin typeface="Cochin"/>
                <a:cs typeface="Cochin"/>
              </a:rPr>
              <a:t>How Exporters Compete for </a:t>
            </a:r>
          </a:p>
          <a:p>
            <a:r>
              <a:rPr lang="en-US" sz="4800" dirty="0" smtClean="0">
                <a:solidFill>
                  <a:schemeClr val="accent6">
                    <a:lumMod val="50000"/>
                  </a:schemeClr>
                </a:solidFill>
                <a:latin typeface="Cochin"/>
                <a:cs typeface="Cochin"/>
              </a:rPr>
              <a:t>Market Share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035780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260204"/>
              </p:ext>
            </p:extLst>
          </p:nvPr>
        </p:nvGraphicFramePr>
        <p:xfrm>
          <a:off x="345793" y="959533"/>
          <a:ext cx="8593693" cy="5458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Worksheet" r:id="rId3" imgW="7937500" imgH="5041900" progId="Excel.Sheet.12">
                  <p:embed/>
                </p:oleObj>
              </mc:Choice>
              <mc:Fallback>
                <p:oleObj name="Worksheet" r:id="rId3" imgW="7937500" imgH="50419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5793" y="959533"/>
                        <a:ext cx="8593693" cy="54587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95443" y="257416"/>
            <a:ext cx="2511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800000"/>
                </a:solidFill>
                <a:latin typeface="Gotham Bold"/>
                <a:cs typeface="Gotham Bold"/>
              </a:rPr>
              <a:t>39 Countries</a:t>
            </a:r>
            <a:endParaRPr lang="en-US" sz="2800" dirty="0">
              <a:solidFill>
                <a:srgbClr val="800000"/>
              </a:solidFill>
              <a:latin typeface="Gotham Bold"/>
              <a:cs typeface="Gotham Bold"/>
            </a:endParaRPr>
          </a:p>
        </p:txBody>
      </p:sp>
    </p:spTree>
    <p:extLst>
      <p:ext uri="{BB962C8B-B14F-4D97-AF65-F5344CB8AC3E}">
        <p14:creationId xmlns:p14="http://schemas.microsoft.com/office/powerpoint/2010/main" val="3329173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087"/>
          <a:stretch/>
        </p:blipFill>
        <p:spPr bwMode="auto">
          <a:xfrm>
            <a:off x="81526" y="1146656"/>
            <a:ext cx="8925162" cy="50656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17639" y="5989219"/>
            <a:ext cx="2100202" cy="73792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2400" dirty="0" err="1" smtClean="0">
                <a:latin typeface="Gotham Bold"/>
                <a:cs typeface="Gotham Bold"/>
              </a:rPr>
              <a:t>Avg</a:t>
            </a:r>
            <a:r>
              <a:rPr lang="en-US" sz="2400" dirty="0" smtClean="0">
                <a:latin typeface="Gotham Bold"/>
                <a:cs typeface="Gotham Bold"/>
              </a:rPr>
              <a:t> Price 2014</a:t>
            </a:r>
            <a:endParaRPr lang="en-US" sz="2400" dirty="0">
              <a:latin typeface="Gotham Bold"/>
              <a:cs typeface="Gotham Bold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699079" y="5989219"/>
            <a:ext cx="2100202" cy="737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Gotham Bold"/>
                <a:cs typeface="Gotham Bold"/>
              </a:rPr>
              <a:t>% Change in </a:t>
            </a:r>
            <a:r>
              <a:rPr lang="en-US" sz="2400" dirty="0" err="1" smtClean="0">
                <a:latin typeface="Gotham Bold"/>
                <a:cs typeface="Gotham Bold"/>
              </a:rPr>
              <a:t>Avg</a:t>
            </a:r>
            <a:r>
              <a:rPr lang="en-US" sz="2400" dirty="0" smtClean="0">
                <a:latin typeface="Gotham Bold"/>
                <a:cs typeface="Gotham Bold"/>
              </a:rPr>
              <a:t> Price 2011-14</a:t>
            </a:r>
            <a:endParaRPr lang="en-US" sz="2400" dirty="0">
              <a:latin typeface="Gotham Bold"/>
              <a:cs typeface="Gotham Bold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597683" y="5989219"/>
            <a:ext cx="2100202" cy="737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Gotham Bold"/>
                <a:cs typeface="Gotham Bold"/>
              </a:rPr>
              <a:t>% Change in Quantity 2011-14</a:t>
            </a:r>
            <a:endParaRPr lang="en-US" sz="2400" dirty="0">
              <a:latin typeface="Gotham Bold"/>
              <a:cs typeface="Gotham Bold"/>
            </a:endParaRPr>
          </a:p>
        </p:txBody>
      </p:sp>
    </p:spTree>
    <p:extLst>
      <p:ext uri="{BB962C8B-B14F-4D97-AF65-F5344CB8AC3E}">
        <p14:creationId xmlns:p14="http://schemas.microsoft.com/office/powerpoint/2010/main" val="1139699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14"/>
          <a:stretch/>
        </p:blipFill>
        <p:spPr bwMode="auto">
          <a:xfrm>
            <a:off x="880960" y="909990"/>
            <a:ext cx="7512124" cy="51135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791826" y="5783286"/>
            <a:ext cx="2100202" cy="737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Gotham Bold"/>
                <a:cs typeface="Gotham Bold"/>
              </a:rPr>
              <a:t>National Output 2014</a:t>
            </a:r>
            <a:endParaRPr lang="en-US" sz="2400" dirty="0">
              <a:latin typeface="Gotham Bold"/>
              <a:cs typeface="Gotham Bold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479964" y="5783286"/>
            <a:ext cx="2100202" cy="737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Gotham Bold"/>
                <a:cs typeface="Gotham Bold"/>
              </a:rPr>
              <a:t>Percent ‘Certified’</a:t>
            </a:r>
            <a:endParaRPr lang="en-US" sz="2400" dirty="0">
              <a:latin typeface="Gotham Bold"/>
              <a:cs typeface="Gotham Bold"/>
            </a:endParaRPr>
          </a:p>
        </p:txBody>
      </p:sp>
    </p:spTree>
    <p:extLst>
      <p:ext uri="{BB962C8B-B14F-4D97-AF65-F5344CB8AC3E}">
        <p14:creationId xmlns:p14="http://schemas.microsoft.com/office/powerpoint/2010/main" val="1175549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73" y="859500"/>
            <a:ext cx="7414366" cy="528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734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7929028"/>
              </p:ext>
            </p:extLst>
          </p:nvPr>
        </p:nvGraphicFramePr>
        <p:xfrm>
          <a:off x="542772" y="1206862"/>
          <a:ext cx="8019616" cy="4679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Document" r:id="rId3" imgW="6616700" imgH="3860800" progId="Word.Document.12">
                  <p:embed/>
                </p:oleObj>
              </mc:Choice>
              <mc:Fallback>
                <p:oleObj name="Document" r:id="rId3" imgW="6616700" imgH="3860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2772" y="1206862"/>
                        <a:ext cx="8019616" cy="46793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7159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46" y="949963"/>
            <a:ext cx="8890835" cy="479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895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544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800000"/>
                </a:solidFill>
                <a:latin typeface="Gotham Bold"/>
                <a:cs typeface="Gotham Bold"/>
              </a:rPr>
              <a:t>Challenges</a:t>
            </a:r>
            <a:endParaRPr lang="en-US" dirty="0">
              <a:solidFill>
                <a:srgbClr val="800000"/>
              </a:solidFill>
              <a:latin typeface="Gotham Bold"/>
              <a:cs typeface="Gotham Bold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93" y="1040094"/>
            <a:ext cx="7186909" cy="45029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6004697"/>
            <a:ext cx="82772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800000"/>
                </a:solidFill>
                <a:latin typeface="Gotham Bold"/>
                <a:cs typeface="Gotham Bold"/>
              </a:rPr>
              <a:t>+ Data Availability &amp; Dominance of top 10 countries </a:t>
            </a:r>
            <a:endParaRPr lang="en-US" sz="24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945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47</Words>
  <Application>Microsoft Macintosh PowerPoint</Application>
  <PresentationFormat>On-screen Show (4:3)</PresentationFormat>
  <Paragraphs>11</Paragraphs>
  <Slides>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Office Theme</vt:lpstr>
      <vt:lpstr>Microsoft Excel Sheet</vt:lpstr>
      <vt:lpstr>Microsoft Word Document</vt:lpstr>
      <vt:lpstr>PowerPoint Presentation</vt:lpstr>
      <vt:lpstr>PowerPoint Presentation</vt:lpstr>
      <vt:lpstr>Avg Price 2014</vt:lpstr>
      <vt:lpstr>PowerPoint Presentation</vt:lpstr>
      <vt:lpstr>PowerPoint Presentation</vt:lpstr>
      <vt:lpstr>PowerPoint Presentation</vt:lpstr>
      <vt:lpstr>PowerPoint Presentation</vt:lpstr>
      <vt:lpstr>Challenges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Sarjana Task Force</dc:creator>
  <cp:lastModifiedBy>Sarjana Task Force</cp:lastModifiedBy>
  <cp:revision>4</cp:revision>
  <dcterms:created xsi:type="dcterms:W3CDTF">2015-08-05T19:27:49Z</dcterms:created>
  <dcterms:modified xsi:type="dcterms:W3CDTF">2015-08-05T19:50:22Z</dcterms:modified>
</cp:coreProperties>
</file>