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3"/>
  </p:notesMasterIdLst>
  <p:sldIdLst>
    <p:sldId id="256" r:id="rId3"/>
    <p:sldId id="259" r:id="rId4"/>
    <p:sldId id="283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  <p:sldId id="306" r:id="rId18"/>
    <p:sldId id="291" r:id="rId19"/>
    <p:sldId id="290" r:id="rId20"/>
    <p:sldId id="304" r:id="rId21"/>
    <p:sldId id="305" r:id="rId22"/>
  </p:sldIdLst>
  <p:sldSz cx="12190413" cy="6859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4C1"/>
    <a:srgbClr val="D782A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454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2053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5509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47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0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9135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7663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4165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587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3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112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08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8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37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4902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370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391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472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0">
  <p:cSld name="Slide 20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2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>
            <a:spLocks noGrp="1"/>
          </p:cNvSpPr>
          <p:nvPr>
            <p:ph type="pic" idx="2"/>
          </p:nvPr>
        </p:nvSpPr>
        <p:spPr>
          <a:xfrm>
            <a:off x="2389406" y="612918"/>
            <a:ext cx="7314248" cy="411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2389406" y="5368584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3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3831701" y="-1621609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4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 rot="5400000">
            <a:off x="7283031" y="1829723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 rot="5400000">
            <a:off x="1695760" y="-811534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5">
  <p:cSld name="Slide 2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523802" y="3602873"/>
            <a:ext cx="9142810" cy="165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838091" y="1826048"/>
            <a:ext cx="5180926" cy="43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6171396" y="1826048"/>
            <a:ext cx="5180926" cy="43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8605442" y="3878425"/>
            <a:ext cx="775136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PPT素材：www.1ppt.com/sucai/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  PPT图表：www.1ppt.com/tubiao/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精美PPT下载：www.1ppt.com/xiazai/ 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PPT课件：www.1ppt.com/kejian/             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工作总结PPT：www.1ppt.com/xiazai/zongjie/ 工作计划：www.1ppt.com/xiazai/jihua/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商务PPT模板：www.1ppt.com/moban/shangwu/  个人简历PPT：www.1ppt.com/xiazai/jianli/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毕业答辩PPT：www.1ppt.com/xiazai/dabian/  工作汇报PPT：www.1ppt.com/xiazai/huibao/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839679" y="1681553"/>
            <a:ext cx="5157116" cy="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839679" y="2505656"/>
            <a:ext cx="5157116" cy="368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6171398" y="1681553"/>
            <a:ext cx="5182513" cy="82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4"/>
          </p:nvPr>
        </p:nvSpPr>
        <p:spPr>
          <a:xfrm>
            <a:off x="6171398" y="2505656"/>
            <a:ext cx="5182513" cy="368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3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860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60"/>
              </a:spcBef>
              <a:spcAft>
                <a:spcPts val="0"/>
              </a:spcAft>
              <a:buClr>
                <a:srgbClr val="888888"/>
              </a:buClr>
              <a:buSzPts val="3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5182514" y="987654"/>
            <a:ext cx="6171397" cy="487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2"/>
          </p:nvPr>
        </p:nvSpPr>
        <p:spPr>
          <a:xfrm>
            <a:off x="839679" y="2057877"/>
            <a:ext cx="3931725" cy="381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>
            <a:spLocks noGrp="1"/>
          </p:cNvSpPr>
          <p:nvPr>
            <p:ph type="pic" idx="2"/>
          </p:nvPr>
        </p:nvSpPr>
        <p:spPr>
          <a:xfrm>
            <a:off x="5182514" y="987654"/>
            <a:ext cx="6171397" cy="487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body" idx="1"/>
          </p:nvPr>
        </p:nvSpPr>
        <p:spPr>
          <a:xfrm>
            <a:off x="839679" y="2057877"/>
            <a:ext cx="3931725" cy="381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 rot="5400000">
            <a:off x="3919034" y="-1254894"/>
            <a:ext cx="4352346" cy="1051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 rot="5400000">
            <a:off x="7131451" y="1957522"/>
            <a:ext cx="5813184" cy="262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 rot="5400000">
            <a:off x="1798147" y="-594845"/>
            <a:ext cx="5813184" cy="773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4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5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54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6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09522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699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  <a:defRPr sz="38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96794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699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  <a:defRPr sz="38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7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609522" y="2175380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92567" y="1535469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4pPr>
            <a:lvl5pPr marL="2286000" lvl="4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5pPr>
            <a:lvl6pPr marL="2743200" lvl="5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6pPr>
            <a:lvl7pPr marL="3200400" lvl="6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7pPr>
            <a:lvl8pPr marL="3657600" lvl="7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8pPr>
            <a:lvl9pPr marL="4114800" lvl="8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92567" y="2175380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8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9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BFBFBF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tantia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4672992" y="6397708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ctr">
              <a:spcBef>
                <a:spcPts val="0"/>
              </a:spcBef>
              <a:buNone/>
              <a:defRPr sz="1600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1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766113" y="273117"/>
            <a:ext cx="6814780" cy="585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9900" algn="l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Char char="–"/>
              <a:defRPr sz="38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609524" y="1435437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  <a:defRPr sz="5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165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Char char="•"/>
              <a:defRPr sz="43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469900" algn="l" rtl="0"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–"/>
              <a:defRPr sz="3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dt" idx="10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ftr" idx="11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693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506485" y="2405891"/>
            <a:ext cx="13203381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PENOLONG PEGAWAI FARMASI 2</a:t>
            </a:r>
            <a:r>
              <a:rPr lang="en-US" sz="44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44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4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400" b="1" i="0" u="none" strike="noStrike" cap="none" dirty="0">
              <a:solidFill>
                <a:srgbClr val="D782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97079" y="1631142"/>
            <a:ext cx="1159625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MAJLIS </a:t>
            </a:r>
            <a:r>
              <a:rPr lang="en-US" sz="5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APRESIASI</a:t>
            </a:r>
            <a:r>
              <a:rPr lang="en-US" sz="5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5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PERSARAAN</a:t>
            </a:r>
            <a:r>
              <a:rPr lang="en-US" sz="5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800" dirty="0"/>
          </a:p>
        </p:txBody>
      </p:sp>
      <p:sp>
        <p:nvSpPr>
          <p:cNvPr id="173" name="Google Shape;173;p27"/>
          <p:cNvSpPr txBox="1"/>
          <p:nvPr/>
        </p:nvSpPr>
        <p:spPr>
          <a:xfrm>
            <a:off x="3633074" y="2092108"/>
            <a:ext cx="46634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……………………………</a:t>
            </a:r>
            <a:endParaRPr sz="3200" b="0" i="0" u="none" strike="noStrike" cap="none" dirty="0">
              <a:solidFill>
                <a:srgbClr val="D782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02" y="3137849"/>
            <a:ext cx="2902150" cy="3721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9" y="3284431"/>
            <a:ext cx="3762850" cy="3642955"/>
          </a:xfrm>
          <a:prstGeom prst="rect">
            <a:avLst/>
          </a:prstGeom>
        </p:spPr>
      </p:pic>
      <p:sp>
        <p:nvSpPr>
          <p:cNvPr id="15" name="Google Shape;232;p31"/>
          <p:cNvSpPr/>
          <p:nvPr/>
        </p:nvSpPr>
        <p:spPr>
          <a:xfrm>
            <a:off x="7125897" y="6037780"/>
            <a:ext cx="5092226" cy="695529"/>
          </a:xfrm>
          <a:prstGeom prst="roundRect">
            <a:avLst>
              <a:gd name="adj" fmla="val 5186"/>
            </a:avLst>
          </a:prstGeom>
          <a:solidFill>
            <a:srgbClr val="D782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8187" y="5911723"/>
            <a:ext cx="4862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Pn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Faridah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Y</a:t>
            </a:r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acob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6" name="Google Shape;232;p31"/>
          <p:cNvSpPr/>
          <p:nvPr/>
        </p:nvSpPr>
        <p:spPr>
          <a:xfrm>
            <a:off x="-1" y="6071789"/>
            <a:ext cx="5874328" cy="695529"/>
          </a:xfrm>
          <a:prstGeom prst="roundRect">
            <a:avLst>
              <a:gd name="adj" fmla="val 5186"/>
            </a:avLst>
          </a:prstGeom>
          <a:solidFill>
            <a:srgbClr val="D782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605735" y="5957229"/>
            <a:ext cx="6715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Cik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Mariani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Binti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Yusof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7" name="Google Shape;172;p27"/>
          <p:cNvSpPr txBox="1"/>
          <p:nvPr/>
        </p:nvSpPr>
        <p:spPr>
          <a:xfrm>
            <a:off x="3076277" y="3301006"/>
            <a:ext cx="7771264" cy="305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TARIKH:	</a:t>
            </a:r>
            <a:r>
              <a:rPr lang="en-US" sz="2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16 JUN 2023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MASA: 	</a:t>
            </a:r>
            <a:r>
              <a:rPr lang="en-US" sz="28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3PTG – 4.30PTG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TEMPAT:	</a:t>
            </a:r>
            <a:r>
              <a:rPr lang="en-US" sz="2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DEWAN ANGGERIK, NPRA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800" dirty="0"/>
          </a:p>
        </p:txBody>
      </p:sp>
      <p:sp>
        <p:nvSpPr>
          <p:cNvPr id="18" name="Google Shape;173;p27"/>
          <p:cNvSpPr txBox="1"/>
          <p:nvPr/>
        </p:nvSpPr>
        <p:spPr>
          <a:xfrm>
            <a:off x="3630194" y="2825548"/>
            <a:ext cx="46634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……………………………</a:t>
            </a:r>
            <a:endParaRPr sz="3200" b="0" i="0" u="none" strike="noStrike" cap="none" dirty="0">
              <a:solidFill>
                <a:srgbClr val="D782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540403" y="2620136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Selamat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Bertakhta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1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540403" y="2620136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Rahmat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bahagia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540403" y="2620136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Tuhan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Kurniakan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8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4299931" y="2564718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84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585431" y="2607580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Selamat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ertakhta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9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702599" y="607412"/>
            <a:ext cx="67748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8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BACAAN DOA</a:t>
            </a:r>
            <a:endParaRPr lang="en-US" sz="8800" dirty="0"/>
          </a:p>
        </p:txBody>
      </p:sp>
      <p:sp>
        <p:nvSpPr>
          <p:cNvPr id="4" name="Rectangle 3"/>
          <p:cNvSpPr/>
          <p:nvPr/>
        </p:nvSpPr>
        <p:spPr>
          <a:xfrm>
            <a:off x="2453698" y="2465866"/>
            <a:ext cx="7272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MUHAMMAD AMIRUL SHAFIQ BIN  MOHAMAD NOOR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3521632" y="1619709"/>
            <a:ext cx="491512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UCAPAN KETUA </a:t>
            </a:r>
          </a:p>
          <a:p>
            <a:pPr lvl="0" algn="ctr"/>
            <a:r>
              <a:rPr lang="en-US" sz="54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SEKSYEN SPPK</a:t>
            </a:r>
            <a:endParaRPr lang="en-US" sz="5400" dirty="0"/>
          </a:p>
        </p:txBody>
      </p:sp>
      <p:sp>
        <p:nvSpPr>
          <p:cNvPr id="4" name="Rectangle 3"/>
          <p:cNvSpPr/>
          <p:nvPr/>
        </p:nvSpPr>
        <p:spPr>
          <a:xfrm>
            <a:off x="2479111" y="3526435"/>
            <a:ext cx="7221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CIK NIK JUZAIMAH BINTI JUHARII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0604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NIK JUZAIMAH BINTI JUHARII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1219041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0604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NIK JUZAIMAH BINTI JUHARII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1219041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606044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NIK JUZAIMAH BINTI JUHARII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459074" y="2582385"/>
            <a:ext cx="72619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TAYANGAN VIDEO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853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629793" y="725876"/>
            <a:ext cx="69204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UCAPAN PN FARIDAH BINTI YACOB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1446244"/>
            <a:ext cx="3228110" cy="4139753"/>
          </a:xfrm>
          <a:prstGeom prst="rect">
            <a:avLst/>
          </a:prstGeom>
        </p:spPr>
      </p:pic>
      <p:sp>
        <p:nvSpPr>
          <p:cNvPr id="5" name="Google Shape;232;p31"/>
          <p:cNvSpPr/>
          <p:nvPr/>
        </p:nvSpPr>
        <p:spPr>
          <a:xfrm>
            <a:off x="3648407" y="4964505"/>
            <a:ext cx="5092226" cy="695529"/>
          </a:xfrm>
          <a:prstGeom prst="roundRect">
            <a:avLst>
              <a:gd name="adj" fmla="val 5186"/>
            </a:avLst>
          </a:prstGeom>
          <a:solidFill>
            <a:srgbClr val="D782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0697" y="4838448"/>
            <a:ext cx="4862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Pn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Faridah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Y</a:t>
            </a:r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acob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25" y="1834630"/>
            <a:ext cx="3886200" cy="3762375"/>
          </a:xfrm>
          <a:prstGeom prst="rect">
            <a:avLst/>
          </a:prstGeom>
        </p:spPr>
      </p:pic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601749" y="725876"/>
            <a:ext cx="69765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36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UCAPAN CIK MARIANI BINTI YUSOF</a:t>
            </a:r>
            <a:endParaRPr lang="en-US" sz="3600" dirty="0"/>
          </a:p>
        </p:txBody>
      </p:sp>
      <p:sp>
        <p:nvSpPr>
          <p:cNvPr id="5" name="Google Shape;232;p31"/>
          <p:cNvSpPr/>
          <p:nvPr/>
        </p:nvSpPr>
        <p:spPr>
          <a:xfrm>
            <a:off x="3075717" y="4950650"/>
            <a:ext cx="6345381" cy="695529"/>
          </a:xfrm>
          <a:prstGeom prst="roundRect">
            <a:avLst>
              <a:gd name="adj" fmla="val 5186"/>
            </a:avLst>
          </a:prstGeom>
          <a:solidFill>
            <a:srgbClr val="D782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9793" y="4804437"/>
            <a:ext cx="6749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Cik</a:t>
            </a: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Mariani</a:t>
            </a: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Binti</a:t>
            </a: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Yusof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5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238472" y="1191491"/>
            <a:ext cx="770312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88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NYANYIAN </a:t>
            </a:r>
          </a:p>
          <a:p>
            <a:pPr lvl="0" algn="ctr"/>
            <a:r>
              <a:rPr lang="en-US" sz="88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LAGU </a:t>
            </a:r>
          </a:p>
          <a:p>
            <a:pPr lvl="0" algn="ctr"/>
            <a:r>
              <a:rPr lang="en-US" sz="88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NEGARAKU</a:t>
            </a:r>
            <a:endParaRPr lang="en-US" sz="8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693"/>
            <a:ext cx="12190413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-506485" y="2405891"/>
            <a:ext cx="13203381" cy="11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PENOLONG PEGAWAI FARMASI 2</a:t>
            </a:r>
            <a:r>
              <a:rPr lang="en-US" sz="44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44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44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400" b="1" i="0" u="none" strike="noStrike" cap="none" dirty="0">
              <a:solidFill>
                <a:srgbClr val="D782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297079" y="1631142"/>
            <a:ext cx="1159625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MAJLIS </a:t>
            </a:r>
            <a:r>
              <a:rPr lang="en-US" sz="5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APRESIASI</a:t>
            </a:r>
            <a:r>
              <a:rPr lang="en-US" sz="5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 DAN </a:t>
            </a:r>
            <a:r>
              <a:rPr lang="en-US" sz="5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PERSARAAN</a:t>
            </a:r>
            <a:r>
              <a:rPr lang="en-US" sz="5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800" dirty="0"/>
          </a:p>
        </p:txBody>
      </p:sp>
      <p:sp>
        <p:nvSpPr>
          <p:cNvPr id="173" name="Google Shape;173;p27"/>
          <p:cNvSpPr txBox="1"/>
          <p:nvPr/>
        </p:nvSpPr>
        <p:spPr>
          <a:xfrm>
            <a:off x="3633074" y="2092108"/>
            <a:ext cx="46634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……………………………</a:t>
            </a:r>
            <a:endParaRPr sz="3200" b="0" i="0" u="none" strike="noStrike" cap="none" dirty="0">
              <a:solidFill>
                <a:srgbClr val="D782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602" y="3137849"/>
            <a:ext cx="2902150" cy="3721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9" y="3284431"/>
            <a:ext cx="3762850" cy="3642955"/>
          </a:xfrm>
          <a:prstGeom prst="rect">
            <a:avLst/>
          </a:prstGeom>
        </p:spPr>
      </p:pic>
      <p:sp>
        <p:nvSpPr>
          <p:cNvPr id="15" name="Google Shape;232;p31"/>
          <p:cNvSpPr/>
          <p:nvPr/>
        </p:nvSpPr>
        <p:spPr>
          <a:xfrm>
            <a:off x="7125897" y="6037780"/>
            <a:ext cx="5092226" cy="695529"/>
          </a:xfrm>
          <a:prstGeom prst="roundRect">
            <a:avLst>
              <a:gd name="adj" fmla="val 5186"/>
            </a:avLst>
          </a:prstGeom>
          <a:solidFill>
            <a:srgbClr val="D782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98187" y="5911723"/>
            <a:ext cx="4862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Pn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Faridah</a:t>
            </a: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 </a:t>
            </a:r>
            <a:r>
              <a:rPr lang="en-US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Y</a:t>
            </a:r>
            <a:r>
              <a:rPr lang="en-US" sz="6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ea typeface="Calibri"/>
                <a:cs typeface="Calibri"/>
                <a:sym typeface="Calibri"/>
              </a:rPr>
              <a:t>acob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6" name="Google Shape;232;p31"/>
          <p:cNvSpPr/>
          <p:nvPr/>
        </p:nvSpPr>
        <p:spPr>
          <a:xfrm>
            <a:off x="-1" y="6071789"/>
            <a:ext cx="5874328" cy="695529"/>
          </a:xfrm>
          <a:prstGeom prst="roundRect">
            <a:avLst>
              <a:gd name="adj" fmla="val 5186"/>
            </a:avLst>
          </a:prstGeom>
          <a:solidFill>
            <a:srgbClr val="D782A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605735" y="5957229"/>
            <a:ext cx="6715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Cik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Mariani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Binti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 </a:t>
            </a:r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Edwardian Script ITC" panose="030303020407070D0804" pitchFamily="66" charset="0"/>
                <a:cs typeface="Calibri"/>
                <a:sym typeface="Calibri"/>
              </a:rPr>
              <a:t>Yusof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17" name="Google Shape;172;p27"/>
          <p:cNvSpPr txBox="1"/>
          <p:nvPr/>
        </p:nvSpPr>
        <p:spPr>
          <a:xfrm>
            <a:off x="3076277" y="3301006"/>
            <a:ext cx="7771264" cy="305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TARIKH:	</a:t>
            </a:r>
            <a:r>
              <a:rPr lang="en-US" sz="2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16 JUN 2023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MASA: 	</a:t>
            </a:r>
            <a:r>
              <a:rPr lang="en-US" sz="2800" b="1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3PTG – 4.30PTG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TEMPAT:	</a:t>
            </a:r>
            <a:r>
              <a:rPr lang="en-US" sz="2800" b="1" i="0" u="none" strike="noStrike" cap="none" dirty="0" smtClean="0">
                <a:solidFill>
                  <a:srgbClr val="3187A6"/>
                </a:solidFill>
                <a:latin typeface="Calibri"/>
                <a:ea typeface="Calibri"/>
                <a:cs typeface="Calibri"/>
                <a:sym typeface="Calibri"/>
              </a:rPr>
              <a:t>DEWAN ANGGERIK, NPRA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800" dirty="0"/>
          </a:p>
        </p:txBody>
      </p:sp>
      <p:sp>
        <p:nvSpPr>
          <p:cNvPr id="18" name="Google Shape;173;p27"/>
          <p:cNvSpPr txBox="1"/>
          <p:nvPr/>
        </p:nvSpPr>
        <p:spPr>
          <a:xfrm>
            <a:off x="3630194" y="2825548"/>
            <a:ext cx="466345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D782AE"/>
                </a:solidFill>
                <a:latin typeface="Calibri"/>
                <a:ea typeface="Calibri"/>
                <a:cs typeface="Calibri"/>
                <a:sym typeface="Calibri"/>
              </a:rPr>
              <a:t>……………………………</a:t>
            </a:r>
            <a:endParaRPr sz="3200" b="0" i="0" u="none" strike="noStrike" cap="none" dirty="0">
              <a:solidFill>
                <a:srgbClr val="D782A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5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Rectangle 5"/>
          <p:cNvSpPr/>
          <p:nvPr/>
        </p:nvSpPr>
        <p:spPr>
          <a:xfrm>
            <a:off x="3883634" y="2613392"/>
            <a:ext cx="58284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8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Negaraku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1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871365" y="2737899"/>
            <a:ext cx="1174853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Tanah </a:t>
            </a:r>
            <a:r>
              <a:rPr lang="en-MY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MY" sz="6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umpahnya</a:t>
            </a:r>
            <a:r>
              <a:rPr lang="en-MY" sz="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6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MY" sz="6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arahku</a:t>
            </a:r>
            <a:r>
              <a:rPr lang="en-MY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MY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MY" sz="6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1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3365183" y="2654772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Rakyat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Hidup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17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617037" y="2668627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Bersatu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Maju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8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617037" y="2668627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Rahmat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Bahagia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5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2617037" y="2668627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Tuhan</a:t>
            </a:r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MY" sz="7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Kurniakan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3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0"/>
          <p:cNvCxnSpPr/>
          <p:nvPr/>
        </p:nvCxnSpPr>
        <p:spPr>
          <a:xfrm>
            <a:off x="441874" y="5660034"/>
            <a:ext cx="1129632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tangle 1"/>
          <p:cNvSpPr/>
          <p:nvPr/>
        </p:nvSpPr>
        <p:spPr>
          <a:xfrm>
            <a:off x="4154891" y="2391536"/>
            <a:ext cx="117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7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 Kita</a:t>
            </a:r>
            <a:endParaRPr lang="en-MY" sz="8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0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 12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nk Flower Frame Template, Freepptbackgrounds.n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172</Words>
  <Application>Microsoft Office PowerPoint</Application>
  <PresentationFormat>Custom</PresentationFormat>
  <Paragraphs>69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Constantia</vt:lpstr>
      <vt:lpstr>Edwardian Script ITC</vt:lpstr>
      <vt:lpstr>Open Sans</vt:lpstr>
      <vt:lpstr>Questrial</vt:lpstr>
      <vt:lpstr>Slide 12</vt:lpstr>
      <vt:lpstr>Pink Flower Frame Template, 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Gunasama NPRA</dc:creator>
  <cp:lastModifiedBy>Gunasama NPRA</cp:lastModifiedBy>
  <cp:revision>14</cp:revision>
  <dcterms:modified xsi:type="dcterms:W3CDTF">2023-06-16T04:29:38Z</dcterms:modified>
</cp:coreProperties>
</file>