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488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82930" y="0"/>
            <a:ext cx="5657850" cy="40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4267200"/>
            <a:ext cx="5657850" cy="2032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6299200"/>
            <a:ext cx="5143500" cy="1320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52CB-2F38-4F85-B18D-55085C19182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99DB-A885-4172-A573-87C58D4D61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2930" y="8229600"/>
            <a:ext cx="5657850" cy="36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429250" cy="51816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52CB-2F38-4F85-B18D-55085C19182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99DB-A885-4172-A573-87C58D4D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1500" y="914402"/>
            <a:ext cx="1371600" cy="72135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100" y="914401"/>
            <a:ext cx="4286250" cy="65024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52CB-2F38-4F85-B18D-55085C19182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99DB-A885-4172-A573-87C58D4D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52CB-2F38-4F85-B18D-55085C19182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99DB-A885-4172-A573-87C58D4D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2930" y="0"/>
            <a:ext cx="5657850" cy="40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368800"/>
            <a:ext cx="5657850" cy="22352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6604000"/>
            <a:ext cx="5143500" cy="12192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52CB-2F38-4F85-B18D-55085C19182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99DB-A885-4172-A573-87C58D4D61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2930" y="8229600"/>
            <a:ext cx="5657850" cy="36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812801"/>
            <a:ext cx="2743200" cy="5023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812801"/>
            <a:ext cx="2743200" cy="50231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52CB-2F38-4F85-B18D-55085C19182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99DB-A885-4172-A573-87C58D4D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14" y="812800"/>
            <a:ext cx="2743200" cy="853016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214" y="1772352"/>
            <a:ext cx="2743200" cy="4064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864" y="812800"/>
            <a:ext cx="2743200" cy="853016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864" y="1772352"/>
            <a:ext cx="2743200" cy="4064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52CB-2F38-4F85-B18D-55085C19182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99DB-A885-4172-A573-87C58D4D618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69214" y="1665816"/>
            <a:ext cx="2743200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83864" y="1665816"/>
            <a:ext cx="2743200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52CB-2F38-4F85-B18D-55085C19182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99DB-A885-4172-A573-87C58D4D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52CB-2F38-4F85-B18D-55085C19182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99DB-A885-4172-A573-87C58D4D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096000"/>
            <a:ext cx="5088636" cy="21336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149" y="609600"/>
            <a:ext cx="3446201" cy="54863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609600"/>
            <a:ext cx="2005243" cy="54864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52CB-2F38-4F85-B18D-55085C19182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99DB-A885-4172-A573-87C58D4D61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46646" y="3353263"/>
            <a:ext cx="5080000" cy="1191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214" y="6096000"/>
            <a:ext cx="5088636" cy="21336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2930" y="609600"/>
            <a:ext cx="5657850" cy="38608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7794" y="4673600"/>
            <a:ext cx="5543550" cy="107314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C52CB-2F38-4F85-B18D-55085C19182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199DB-A885-4172-A573-87C58D4D61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6096000"/>
            <a:ext cx="5086350" cy="2133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914400"/>
            <a:ext cx="5657850" cy="51816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86300" y="8278369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6F1C52CB-2F38-4F85-B18D-55085C191824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8278369"/>
            <a:ext cx="3655402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15000" y="7583425"/>
            <a:ext cx="5715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70F199DB-A885-4172-A573-87C58D4D61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2930" y="0"/>
            <a:ext cx="5657850" cy="5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82930" y="8229600"/>
            <a:ext cx="5657850" cy="36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62000"/>
            <a:ext cx="4629150" cy="2895600"/>
          </a:xfrm>
        </p:spPr>
        <p:txBody>
          <a:bodyPr/>
          <a:lstStyle/>
          <a:p>
            <a:pPr algn="r"/>
            <a:r>
              <a:rPr lang="it-IT" sz="4300" b="0" dirty="0" smtClean="0">
                <a:solidFill>
                  <a:schemeClr val="tx1"/>
                </a:solidFill>
                <a:latin typeface="Franklin Gothic Heavy" pitchFamily="34" charset="0"/>
              </a:rPr>
              <a:t>SIJIL KALIBRASI VOLUMETRIC FLASK PMP 100 ML</a:t>
            </a:r>
            <a:endParaRPr lang="en-US" sz="4300" b="0" dirty="0">
              <a:solidFill>
                <a:schemeClr val="tx1"/>
              </a:solidFill>
              <a:latin typeface="Franklin Gothic Heavy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9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62000"/>
            <a:ext cx="4629150" cy="2895600"/>
          </a:xfrm>
        </p:spPr>
        <p:txBody>
          <a:bodyPr/>
          <a:lstStyle/>
          <a:p>
            <a:pPr algn="r"/>
            <a:r>
              <a:rPr lang="it-IT" sz="4300" dirty="0">
                <a:solidFill>
                  <a:schemeClr val="tx1"/>
                </a:solidFill>
                <a:latin typeface="Franklin Gothic Heavy" pitchFamily="34" charset="0"/>
              </a:rPr>
              <a:t>SIJIL KALIBRASI</a:t>
            </a:r>
            <a:br>
              <a:rPr lang="it-IT" sz="4300" dirty="0">
                <a:solidFill>
                  <a:schemeClr val="tx1"/>
                </a:solidFill>
                <a:latin typeface="Franklin Gothic Heavy" pitchFamily="34" charset="0"/>
              </a:rPr>
            </a:br>
            <a:r>
              <a:rPr lang="it-IT" sz="4300" dirty="0">
                <a:solidFill>
                  <a:schemeClr val="tx1"/>
                </a:solidFill>
                <a:latin typeface="Franklin Gothic Heavy" pitchFamily="34" charset="0"/>
              </a:rPr>
              <a:t>BOTTLE TOP DISPENSER </a:t>
            </a:r>
            <a:br>
              <a:rPr lang="it-IT" sz="4300" dirty="0">
                <a:solidFill>
                  <a:schemeClr val="tx1"/>
                </a:solidFill>
                <a:latin typeface="Franklin Gothic Heavy" pitchFamily="34" charset="0"/>
              </a:rPr>
            </a:br>
            <a:r>
              <a:rPr lang="it-IT" sz="4300" dirty="0">
                <a:solidFill>
                  <a:schemeClr val="tx1"/>
                </a:solidFill>
                <a:latin typeface="Franklin Gothic Heavy" pitchFamily="34" charset="0"/>
              </a:rPr>
              <a:t>1-10 ML</a:t>
            </a:r>
          </a:p>
        </p:txBody>
      </p:sp>
    </p:spTree>
    <p:extLst>
      <p:ext uri="{BB962C8B-B14F-4D97-AF65-F5344CB8AC3E}">
        <p14:creationId xmlns:p14="http://schemas.microsoft.com/office/powerpoint/2010/main" val="34172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Custom 2">
      <a:dk1>
        <a:sysClr val="windowText" lastClr="000000"/>
      </a:dk1>
      <a:lt1>
        <a:srgbClr val="FFFFFF"/>
      </a:lt1>
      <a:dk2>
        <a:srgbClr val="5A6378"/>
      </a:dk2>
      <a:lt2>
        <a:srgbClr val="D4D4D6"/>
      </a:lt2>
      <a:accent1>
        <a:srgbClr val="9D9DA2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18</TotalTime>
  <Words>9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NewsPrint</vt:lpstr>
      <vt:lpstr>SIJIL KALIBRASI VOLUMETRIC FLASK PMP 100 ML</vt:lpstr>
      <vt:lpstr>SIJIL KALIBRASI BOTTLE TOP DISPENSER  1-10 ML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SIJIL KALIBRASI VOLUMETRIC FLASK PMP 100 ML</dc:title>
  <dc:creator>bpfk</dc:creator>
  <cp:lastModifiedBy>bpfk</cp:lastModifiedBy>
  <cp:revision>2</cp:revision>
  <cp:lastPrinted>2018-11-29T09:06:31Z</cp:lastPrinted>
  <dcterms:created xsi:type="dcterms:W3CDTF">2018-11-29T08:49:55Z</dcterms:created>
  <dcterms:modified xsi:type="dcterms:W3CDTF">2018-11-29T09:08:34Z</dcterms:modified>
</cp:coreProperties>
</file>