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7" r:id="rId3"/>
    <p:sldId id="262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532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6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77CD9D79-31E8-9AE7-246C-E836BD40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91235-27AB-F472-CFB8-62EE45AFC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MY">
                <a:solidFill>
                  <a:schemeClr val="bg1"/>
                </a:solidFill>
              </a:rPr>
              <a:t>HEAVY METAL TESTING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2B236-293E-E389-F2F6-3EE175E4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D6A9F-B766-72CF-2917-5EA86A191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CEC950A-56A9-56AA-36AC-6B393924F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56B46C-566B-39E3-2F83-5E916227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E9720B-8BCB-6E22-D838-B6215E4EE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2D636-BB6F-3380-143B-10B33D26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n-MY" dirty="0"/>
              <a:t>Project Plan 2025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8549-7DD1-ADB7-94FE-AB6A2D3B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Baseline Data and Retrospective Studies</a:t>
            </a:r>
          </a:p>
          <a:p>
            <a:pPr marL="70866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dirty="0"/>
              <a:t>Establishing baseline data for heavy metal contamination in glassware.</a:t>
            </a:r>
          </a:p>
          <a:p>
            <a:pPr marL="70866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Continuing retrospective data analysis from September 2024.</a:t>
            </a:r>
          </a:p>
          <a:p>
            <a:pPr>
              <a:lnSpc>
                <a:spcPct val="95000"/>
              </a:lnSpc>
            </a:pPr>
            <a:r>
              <a:rPr lang="en-US" dirty="0"/>
              <a:t>Spiked IQC Sample Studies</a:t>
            </a:r>
          </a:p>
          <a:p>
            <a:pPr marL="70866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dirty="0"/>
              <a:t>Pre- and post-digestion spiked sample analysis for method validation.</a:t>
            </a:r>
          </a:p>
          <a:p>
            <a:pPr marL="70866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oxygen mode on ICP-MS 8900.</a:t>
            </a:r>
          </a:p>
        </p:txBody>
      </p:sp>
    </p:spTree>
    <p:extLst>
      <p:ext uri="{BB962C8B-B14F-4D97-AF65-F5344CB8AC3E}">
        <p14:creationId xmlns:p14="http://schemas.microsoft.com/office/powerpoint/2010/main" val="317883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45DE3-4631-7726-8F06-015F96C4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33F11-7E3B-F3A5-92D0-62A518BA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n-MY" dirty="0"/>
              <a:t>Project Plan 2025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E442-7DCA-3C4E-682F-1918495F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/>
              <a:t>Method Verification and Proficiency Testing (PT)</a:t>
            </a:r>
          </a:p>
          <a:p>
            <a:pPr marL="70866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/>
              <a:t>Heavy Metal Analysis (As, Cd, Hg, Pb) in traditional products using ICP-MS.</a:t>
            </a:r>
          </a:p>
          <a:p>
            <a:pPr marL="70866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/>
              <a:t>Verification of digestion methods for dosage form powders (Gerhardt method).</a:t>
            </a:r>
          </a:p>
          <a:p>
            <a:pPr marL="708660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/>
              <a:t>GFAAS method validation for traditional and cosmetic samples due to lab relocation.</a:t>
            </a:r>
          </a:p>
        </p:txBody>
      </p:sp>
    </p:spTree>
    <p:extLst>
      <p:ext uri="{BB962C8B-B14F-4D97-AF65-F5344CB8AC3E}">
        <p14:creationId xmlns:p14="http://schemas.microsoft.com/office/powerpoint/2010/main" val="320781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583391-8C03-7027-ABF9-CB13126B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B79E-A16A-1211-37EC-F1E07762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n-MY" dirty="0"/>
              <a:t>Project Plan 2025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43D4-997B-01FC-F345-F8364C5E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>
            <a:normAutofit/>
          </a:bodyPr>
          <a:lstStyle/>
          <a:p>
            <a:r>
              <a:rPr lang="en-US" dirty="0"/>
              <a:t>Inter-Laboratory Comparison (ILC) &amp; Physical Testing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Disintegration and Uniformity of Weight tests for pharmaceutical products.</a:t>
            </a:r>
          </a:p>
          <a:p>
            <a:r>
              <a:rPr lang="en-US" dirty="0"/>
              <a:t>Data Compilation and UAT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Compilation of Google Sheets related to statistical data of SKUs/projects conducted by analysts for UAT SKU 2025.</a:t>
            </a:r>
          </a:p>
        </p:txBody>
      </p:sp>
    </p:spTree>
    <p:extLst>
      <p:ext uri="{BB962C8B-B14F-4D97-AF65-F5344CB8AC3E}">
        <p14:creationId xmlns:p14="http://schemas.microsoft.com/office/powerpoint/2010/main" val="48642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57E8F-625F-8D6A-D302-21348286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F3E56-13F9-71DD-F720-CA1DECC6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</p:spPr>
        <p:txBody>
          <a:bodyPr>
            <a:normAutofit/>
          </a:bodyPr>
          <a:lstStyle/>
          <a:p>
            <a:r>
              <a:rPr lang="en-US" dirty="0"/>
              <a:t>ADDITIONAL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B1FAE-5D24-B296-C344-321CCBAE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9144000" cy="2610771"/>
          </a:xfrm>
        </p:spPr>
        <p:txBody>
          <a:bodyPr>
            <a:normAutofit/>
          </a:bodyPr>
          <a:lstStyle/>
          <a:p>
            <a:r>
              <a:rPr lang="en-US" dirty="0"/>
              <a:t>Measurement Uncertainty (MU) Determination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Conducting studies on IQC samples to determine WL and CL across five dosage forms.</a:t>
            </a:r>
          </a:p>
          <a:p>
            <a:r>
              <a:rPr lang="en-US" dirty="0"/>
              <a:t>Internal Standard Optimization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dirty="0"/>
              <a:t>Comparative studies on internal standard concentrations (50 vs 200 ppb).</a:t>
            </a:r>
          </a:p>
        </p:txBody>
      </p:sp>
    </p:spTree>
    <p:extLst>
      <p:ext uri="{BB962C8B-B14F-4D97-AF65-F5344CB8AC3E}">
        <p14:creationId xmlns:p14="http://schemas.microsoft.com/office/powerpoint/2010/main" val="51985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932B7-BB69-38E6-1831-826C8670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0393C-12B8-5A05-ED0A-38B7A188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en-US"/>
              <a:t>IMPROVEMENTS AND RECOMMENDATIONS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F86B1B8-3306-C106-37E1-70BE0C5F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9899904" cy="3125777"/>
          </a:xfrm>
        </p:spPr>
        <p:txBody>
          <a:bodyPr>
            <a:normAutofit/>
          </a:bodyPr>
          <a:lstStyle/>
          <a:p>
            <a:r>
              <a:rPr lang="en-US"/>
              <a:t>Efficiency Enhancements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/>
              <a:t>Optimize equipment usage by digesting powder samples with the Gerhardt Digestor.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/>
              <a:t>Batch sample collection for streamlined processing.</a:t>
            </a:r>
          </a:p>
          <a:p>
            <a:r>
              <a:rPr lang="en-US"/>
              <a:t>Process Upgrades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/>
              <a:t>Input data into the Quest3 system for better traceability.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/>
              <a:t>Further validation of oxygen mode methods for increased accuracy.</a:t>
            </a:r>
          </a:p>
        </p:txBody>
      </p:sp>
    </p:spTree>
    <p:extLst>
      <p:ext uri="{BB962C8B-B14F-4D97-AF65-F5344CB8AC3E}">
        <p14:creationId xmlns:p14="http://schemas.microsoft.com/office/powerpoint/2010/main" val="216628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233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PrismaticVTI</vt:lpstr>
      <vt:lpstr>HEAVY METAL TESTING</vt:lpstr>
      <vt:lpstr>Project Plan 2025</vt:lpstr>
      <vt:lpstr>Project Plan 2025</vt:lpstr>
      <vt:lpstr>Project Plan 2025</vt:lpstr>
      <vt:lpstr>ADDITIONAL STUDIES</vt:lpstr>
      <vt:lpstr>IMPROVEMENTS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syariefazman</dc:creator>
  <cp:lastModifiedBy>syariefazman</cp:lastModifiedBy>
  <cp:revision>11</cp:revision>
  <dcterms:created xsi:type="dcterms:W3CDTF">2025-01-02T07:07:09Z</dcterms:created>
  <dcterms:modified xsi:type="dcterms:W3CDTF">2025-01-03T07:47:28Z</dcterms:modified>
</cp:coreProperties>
</file>