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532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9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0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6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0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7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2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91235-27AB-F472-CFB8-62EE45AFC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MY" dirty="0"/>
              <a:t>HEAVY METAL 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2B236-293E-E389-F2F6-3EE175E4A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77CD9D79-31E8-9AE7-246C-E836BD406A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48" r="6998" b="2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9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3DE1-12F4-49E0-5165-08D595AD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682088"/>
          </a:xfrm>
        </p:spPr>
        <p:txBody>
          <a:bodyPr>
            <a:normAutofit fontScale="90000"/>
          </a:bodyPr>
          <a:lstStyle/>
          <a:p>
            <a:r>
              <a:rPr lang="en-MY" dirty="0"/>
              <a:t>Project Plan 2025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12A5-422B-BA81-D159-C53653F9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99992"/>
            <a:ext cx="9144000" cy="3899056"/>
          </a:xfrm>
        </p:spPr>
        <p:txBody>
          <a:bodyPr/>
          <a:lstStyle/>
          <a:p>
            <a:pPr>
              <a:buFontTx/>
              <a:buChar char="-"/>
            </a:pPr>
            <a:r>
              <a:rPr lang="en-MY" dirty="0"/>
              <a:t>Baseline for Heavy Metal contamination in glassware (retrospective data continue from Sept 2024)</a:t>
            </a:r>
          </a:p>
          <a:p>
            <a:pPr>
              <a:buFontTx/>
              <a:buChar char="-"/>
            </a:pPr>
            <a:r>
              <a:rPr lang="en-MY" dirty="0"/>
              <a:t>Study on spiked IQC samples-pre digestion and post digestion spiked</a:t>
            </a:r>
          </a:p>
          <a:p>
            <a:pPr>
              <a:buFontTx/>
              <a:buChar char="-"/>
            </a:pPr>
            <a:r>
              <a:rPr lang="en-MY" dirty="0"/>
              <a:t>Method verification Oxygen mode ICPMS 8900</a:t>
            </a:r>
          </a:p>
          <a:p>
            <a:pPr>
              <a:buFontTx/>
              <a:buChar char="-"/>
            </a:pPr>
            <a:r>
              <a:rPr lang="en-MY" dirty="0"/>
              <a:t>PT: Determination Heavy Metal (As, Cd, Hg, Pb) in traditional product (ICPMS)</a:t>
            </a:r>
          </a:p>
          <a:p>
            <a:pPr>
              <a:buFontTx/>
              <a:buChar char="-"/>
            </a:pPr>
            <a:r>
              <a:rPr lang="en-MY" dirty="0"/>
              <a:t>ILC: Physical Tests (Disintegration &amp; Uniformity of weight)</a:t>
            </a:r>
          </a:p>
        </p:txBody>
      </p:sp>
    </p:spTree>
    <p:extLst>
      <p:ext uri="{BB962C8B-B14F-4D97-AF65-F5344CB8AC3E}">
        <p14:creationId xmlns:p14="http://schemas.microsoft.com/office/powerpoint/2010/main" val="312801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EA928-45DC-BA4C-924B-A8F75E811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9D29-FA01-8F2B-1A69-1E4BCB7E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682088"/>
          </a:xfrm>
        </p:spPr>
        <p:txBody>
          <a:bodyPr>
            <a:normAutofit fontScale="90000"/>
          </a:bodyPr>
          <a:lstStyle/>
          <a:p>
            <a:r>
              <a:rPr lang="en-MY" dirty="0"/>
              <a:t>Project Plan 2025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A571-BFA5-AB9A-80D1-8B7F050F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99992"/>
            <a:ext cx="9144000" cy="3899056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MY" dirty="0"/>
              <a:t>MU determination</a:t>
            </a:r>
          </a:p>
          <a:p>
            <a:pPr>
              <a:buFontTx/>
              <a:buChar char="-"/>
            </a:pPr>
            <a:r>
              <a:rPr lang="en-MY" dirty="0"/>
              <a:t>Study on IQC samples : to determine WL and CL (for 5 dosage forms)</a:t>
            </a:r>
          </a:p>
          <a:p>
            <a:pPr>
              <a:buFontTx/>
              <a:buChar char="-"/>
            </a:pPr>
            <a:r>
              <a:rPr lang="en-MY" dirty="0"/>
              <a:t>Comparative test on concentration of internal std (50 vs 200 ppb)</a:t>
            </a:r>
          </a:p>
          <a:p>
            <a:pPr>
              <a:buFontTx/>
              <a:buChar char="-"/>
            </a:pPr>
            <a:r>
              <a:rPr lang="en-MY" dirty="0"/>
              <a:t>Study on digestion of dosage form powder using </a:t>
            </a:r>
            <a:r>
              <a:rPr lang="en-MY" dirty="0" err="1"/>
              <a:t>Gerhadt</a:t>
            </a:r>
            <a:endParaRPr lang="en-MY" dirty="0"/>
          </a:p>
          <a:p>
            <a:pPr>
              <a:buFontTx/>
              <a:buChar char="-"/>
            </a:pPr>
            <a:r>
              <a:rPr lang="en-MY" dirty="0"/>
              <a:t>Method verification GFAAS Trad samples due to relocation</a:t>
            </a:r>
          </a:p>
          <a:p>
            <a:pPr>
              <a:buFontTx/>
              <a:buChar char="-"/>
            </a:pPr>
            <a:r>
              <a:rPr lang="en-MY" dirty="0"/>
              <a:t>Method verification GFAAS Cosmetic samples </a:t>
            </a:r>
          </a:p>
        </p:txBody>
      </p:sp>
    </p:spTree>
    <p:extLst>
      <p:ext uri="{BB962C8B-B14F-4D97-AF65-F5344CB8AC3E}">
        <p14:creationId xmlns:p14="http://schemas.microsoft.com/office/powerpoint/2010/main" val="278540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DCEC-EEE4-5A16-9C42-36CF6C72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PenambahBaikan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0B78-2B22-E2F7-D01C-FD971BF1B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Digest sample Powder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Gerhardt Digestor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memaksimumkan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alat</a:t>
            </a:r>
            <a:endParaRPr lang="en-MY" dirty="0"/>
          </a:p>
          <a:p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berkelompok</a:t>
            </a:r>
            <a:endParaRPr lang="en-US" dirty="0"/>
          </a:p>
          <a:p>
            <a:r>
              <a:rPr lang="en-US" dirty="0" err="1"/>
              <a:t>Pengumpulan</a:t>
            </a:r>
            <a:r>
              <a:rPr lang="en-US" dirty="0"/>
              <a:t> google sheet </a:t>
            </a:r>
            <a:r>
              <a:rPr lang="en-US" dirty="0" err="1"/>
              <a:t>berkenaan</a:t>
            </a:r>
            <a:r>
              <a:rPr lang="en-US" dirty="0"/>
              <a:t> data statistic SKU/project yang </a:t>
            </a:r>
            <a:r>
              <a:rPr lang="en-US" dirty="0" err="1"/>
              <a:t>dijalankan</a:t>
            </a:r>
            <a:r>
              <a:rPr lang="en-US" dirty="0"/>
              <a:t> analyst UAT </a:t>
            </a:r>
            <a:r>
              <a:rPr lang="en-US" dirty="0" err="1"/>
              <a:t>untuk</a:t>
            </a:r>
            <a:r>
              <a:rPr lang="en-US" dirty="0"/>
              <a:t> SKU 2025</a:t>
            </a:r>
          </a:p>
        </p:txBody>
      </p:sp>
    </p:spTree>
    <p:extLst>
      <p:ext uri="{BB962C8B-B14F-4D97-AF65-F5344CB8AC3E}">
        <p14:creationId xmlns:p14="http://schemas.microsoft.com/office/powerpoint/2010/main" val="114535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6BBC-B9AC-6C54-5737-7A127018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Cadangan </a:t>
            </a:r>
            <a:r>
              <a:rPr lang="en-MY" dirty="0" err="1"/>
              <a:t>Tambahan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CD64-5116-331F-B076-7099BF073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Key in data </a:t>
            </a:r>
            <a:r>
              <a:rPr lang="en-MY" dirty="0" err="1"/>
              <a:t>dalam</a:t>
            </a:r>
            <a:r>
              <a:rPr lang="en-MY"/>
              <a:t> Quest3+</a:t>
            </a:r>
            <a:endParaRPr lang="en-MY" dirty="0"/>
          </a:p>
          <a:p>
            <a:r>
              <a:rPr lang="en-MY" dirty="0"/>
              <a:t>Method validation oxygen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4767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Aharoni</vt:lpstr>
      <vt:lpstr>Arial</vt:lpstr>
      <vt:lpstr>Avenir Next LT Pro</vt:lpstr>
      <vt:lpstr>PrismaticVTI</vt:lpstr>
      <vt:lpstr>HEAVY METAL TESTING</vt:lpstr>
      <vt:lpstr>Project Plan 2025</vt:lpstr>
      <vt:lpstr>Project Plan 2025</vt:lpstr>
      <vt:lpstr>PenambahBaikan</vt:lpstr>
      <vt:lpstr>Cadangan Tambahan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syariefazman</dc:creator>
  <cp:lastModifiedBy>syariefazman</cp:lastModifiedBy>
  <cp:revision>8</cp:revision>
  <dcterms:created xsi:type="dcterms:W3CDTF">2025-01-02T07:07:09Z</dcterms:created>
  <dcterms:modified xsi:type="dcterms:W3CDTF">2025-01-03T01:31:08Z</dcterms:modified>
</cp:coreProperties>
</file>