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</p:sldMasterIdLst>
  <p:sldIdLst>
    <p:sldId id="256" r:id="rId2"/>
    <p:sldId id="261" r:id="rId3"/>
    <p:sldId id="262" r:id="rId4"/>
    <p:sldId id="257" r:id="rId5"/>
    <p:sldId id="260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61E61-CE47-40F4-9463-EE12FD70944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4A3FC2-172E-4396-A7E8-7CF738AF692A}">
      <dgm:prSet/>
      <dgm:spPr/>
      <dgm:t>
        <a:bodyPr/>
        <a:lstStyle/>
        <a:p>
          <a:r>
            <a:rPr lang="en-US" b="1" i="0"/>
            <a:t>Rupabentuk Fizikal</a:t>
          </a:r>
          <a:endParaRPr lang="en-US" b="1"/>
        </a:p>
      </dgm:t>
    </dgm:pt>
    <dgm:pt modelId="{7A740226-C11D-4807-BEA1-796BEFBBB623}" type="parTrans" cxnId="{405A18C0-9AC9-4A4A-9242-986CB816FEEC}">
      <dgm:prSet/>
      <dgm:spPr/>
      <dgm:t>
        <a:bodyPr/>
        <a:lstStyle/>
        <a:p>
          <a:endParaRPr lang="en-US" b="1"/>
        </a:p>
      </dgm:t>
    </dgm:pt>
    <dgm:pt modelId="{43E91E41-3BA8-4CBD-9017-BB75667316F6}" type="sibTrans" cxnId="{405A18C0-9AC9-4A4A-9242-986CB816FEEC}">
      <dgm:prSet/>
      <dgm:spPr/>
      <dgm:t>
        <a:bodyPr/>
        <a:lstStyle/>
        <a:p>
          <a:endParaRPr lang="en-US" b="1"/>
        </a:p>
      </dgm:t>
    </dgm:pt>
    <dgm:pt modelId="{3C545383-6B9A-49D2-BF34-BA27BFAFC4C4}">
      <dgm:prSet/>
      <dgm:spPr/>
      <dgm:t>
        <a:bodyPr/>
        <a:lstStyle/>
        <a:p>
          <a:r>
            <a:rPr lang="en-US" b="1" i="0"/>
            <a:t>Digestion routine</a:t>
          </a:r>
          <a:endParaRPr lang="en-US" b="1"/>
        </a:p>
      </dgm:t>
    </dgm:pt>
    <dgm:pt modelId="{0D7C189D-584E-4E33-A84B-796380D96098}" type="parTrans" cxnId="{9833B6BE-1EDB-45B4-AE35-80A79D8F714E}">
      <dgm:prSet/>
      <dgm:spPr/>
      <dgm:t>
        <a:bodyPr/>
        <a:lstStyle/>
        <a:p>
          <a:endParaRPr lang="en-US" b="1"/>
        </a:p>
      </dgm:t>
    </dgm:pt>
    <dgm:pt modelId="{3EF2ED5A-1901-4E3B-8F4F-201F002B573A}" type="sibTrans" cxnId="{9833B6BE-1EDB-45B4-AE35-80A79D8F714E}">
      <dgm:prSet/>
      <dgm:spPr/>
      <dgm:t>
        <a:bodyPr/>
        <a:lstStyle/>
        <a:p>
          <a:endParaRPr lang="en-US" b="1"/>
        </a:p>
      </dgm:t>
    </dgm:pt>
    <dgm:pt modelId="{700E81BB-F1D9-4EF3-AAF6-E91708D76548}">
      <dgm:prSet/>
      <dgm:spPr/>
      <dgm:t>
        <a:bodyPr/>
        <a:lstStyle/>
        <a:p>
          <a:r>
            <a:rPr lang="en-US" b="1" i="0"/>
            <a:t>Analisis ICPMS routine</a:t>
          </a:r>
          <a:endParaRPr lang="en-US" b="1"/>
        </a:p>
      </dgm:t>
    </dgm:pt>
    <dgm:pt modelId="{40EB9453-930E-4AA7-A0EA-C6A62D8B8B88}" type="parTrans" cxnId="{A00EC8BB-1505-4E0F-948D-1FFEC2862F40}">
      <dgm:prSet/>
      <dgm:spPr/>
      <dgm:t>
        <a:bodyPr/>
        <a:lstStyle/>
        <a:p>
          <a:endParaRPr lang="en-US" b="1"/>
        </a:p>
      </dgm:t>
    </dgm:pt>
    <dgm:pt modelId="{8AD38376-83AB-4C05-BC00-2CC175284BE9}" type="sibTrans" cxnId="{A00EC8BB-1505-4E0F-948D-1FFEC2862F40}">
      <dgm:prSet/>
      <dgm:spPr/>
      <dgm:t>
        <a:bodyPr/>
        <a:lstStyle/>
        <a:p>
          <a:endParaRPr lang="en-US" b="1"/>
        </a:p>
      </dgm:t>
    </dgm:pt>
    <dgm:pt modelId="{0CA6171F-09EE-4127-9FE9-3B41D097FAB2}">
      <dgm:prSet/>
      <dgm:spPr/>
      <dgm:t>
        <a:bodyPr/>
        <a:lstStyle/>
        <a:p>
          <a:r>
            <a:rPr lang="en-US" b="1" i="0"/>
            <a:t>Uniformity Of  Weight (UOW)</a:t>
          </a:r>
          <a:endParaRPr lang="en-US" b="1"/>
        </a:p>
      </dgm:t>
    </dgm:pt>
    <dgm:pt modelId="{DEB14977-09CB-41A9-A803-BD904FF84D59}" type="parTrans" cxnId="{295B8EBC-396C-4479-8817-BC36415EED19}">
      <dgm:prSet/>
      <dgm:spPr/>
      <dgm:t>
        <a:bodyPr/>
        <a:lstStyle/>
        <a:p>
          <a:endParaRPr lang="en-US" b="1"/>
        </a:p>
      </dgm:t>
    </dgm:pt>
    <dgm:pt modelId="{1058FAB0-1932-471F-9478-D4C837788D9C}" type="sibTrans" cxnId="{295B8EBC-396C-4479-8817-BC36415EED19}">
      <dgm:prSet/>
      <dgm:spPr/>
      <dgm:t>
        <a:bodyPr/>
        <a:lstStyle/>
        <a:p>
          <a:endParaRPr lang="en-US" b="1"/>
        </a:p>
      </dgm:t>
    </dgm:pt>
    <dgm:pt modelId="{C800248C-02DD-416C-AB03-1EDF8F051553}">
      <dgm:prSet/>
      <dgm:spPr/>
      <dgm:t>
        <a:bodyPr/>
        <a:lstStyle/>
        <a:p>
          <a:r>
            <a:rPr lang="en-US" b="1" i="0"/>
            <a:t>Disintegration </a:t>
          </a:r>
          <a:endParaRPr lang="en-US" b="1"/>
        </a:p>
      </dgm:t>
    </dgm:pt>
    <dgm:pt modelId="{B3167C9A-B7F6-4DCF-B9F8-4E6F9035072A}" type="parTrans" cxnId="{C6AD4AC5-B79A-4794-B6F5-7262BAA9BEE8}">
      <dgm:prSet/>
      <dgm:spPr/>
      <dgm:t>
        <a:bodyPr/>
        <a:lstStyle/>
        <a:p>
          <a:endParaRPr lang="en-US" b="1"/>
        </a:p>
      </dgm:t>
    </dgm:pt>
    <dgm:pt modelId="{60B81F96-70B3-4BF1-A9D5-D9CE2EC6716F}" type="sibTrans" cxnId="{C6AD4AC5-B79A-4794-B6F5-7262BAA9BEE8}">
      <dgm:prSet/>
      <dgm:spPr/>
      <dgm:t>
        <a:bodyPr/>
        <a:lstStyle/>
        <a:p>
          <a:endParaRPr lang="en-US" b="1"/>
        </a:p>
      </dgm:t>
    </dgm:pt>
    <dgm:pt modelId="{21F64540-AA33-4F5A-9929-8D0803C0E531}">
      <dgm:prSet/>
      <dgm:spPr/>
      <dgm:t>
        <a:bodyPr/>
        <a:lstStyle/>
        <a:p>
          <a:r>
            <a:rPr lang="en-US" b="1" i="0"/>
            <a:t>Verifikasi Alat Radas</a:t>
          </a:r>
          <a:endParaRPr lang="en-US" b="1"/>
        </a:p>
      </dgm:t>
    </dgm:pt>
    <dgm:pt modelId="{B3956C89-1700-4BBD-9608-19D549EE2173}" type="parTrans" cxnId="{ECE1C67A-4682-4724-A84D-B69B5CAF4C8C}">
      <dgm:prSet/>
      <dgm:spPr/>
      <dgm:t>
        <a:bodyPr/>
        <a:lstStyle/>
        <a:p>
          <a:endParaRPr lang="en-US" b="1"/>
        </a:p>
      </dgm:t>
    </dgm:pt>
    <dgm:pt modelId="{6D91785F-5C2C-441E-A0BD-C87B388CFF60}" type="sibTrans" cxnId="{ECE1C67A-4682-4724-A84D-B69B5CAF4C8C}">
      <dgm:prSet/>
      <dgm:spPr/>
      <dgm:t>
        <a:bodyPr/>
        <a:lstStyle/>
        <a:p>
          <a:endParaRPr lang="en-US" b="1"/>
        </a:p>
      </dgm:t>
    </dgm:pt>
    <dgm:pt modelId="{1ED49C16-288D-42EB-A956-163997C24142}">
      <dgm:prSet/>
      <dgm:spPr/>
      <dgm:t>
        <a:bodyPr/>
        <a:lstStyle/>
        <a:p>
          <a:r>
            <a:rPr lang="en-US" b="1" i="0"/>
            <a:t>Performance Check Alat Timbang</a:t>
          </a:r>
          <a:endParaRPr lang="en-US" b="1"/>
        </a:p>
      </dgm:t>
    </dgm:pt>
    <dgm:pt modelId="{ED253039-727B-4BF7-82DD-4032E9931074}" type="parTrans" cxnId="{BCD4FD8A-5E90-4642-BE56-3D37F6C9E634}">
      <dgm:prSet/>
      <dgm:spPr/>
      <dgm:t>
        <a:bodyPr/>
        <a:lstStyle/>
        <a:p>
          <a:endParaRPr lang="en-US" b="1"/>
        </a:p>
      </dgm:t>
    </dgm:pt>
    <dgm:pt modelId="{28776EF6-2A58-4BB6-AD47-DA4A1330D431}" type="sibTrans" cxnId="{BCD4FD8A-5E90-4642-BE56-3D37F6C9E634}">
      <dgm:prSet/>
      <dgm:spPr/>
      <dgm:t>
        <a:bodyPr/>
        <a:lstStyle/>
        <a:p>
          <a:endParaRPr lang="en-US" b="1"/>
        </a:p>
      </dgm:t>
    </dgm:pt>
    <dgm:pt modelId="{D2A18274-7C5B-4EFC-92AD-B98B097FD5B5}">
      <dgm:prSet/>
      <dgm:spPr/>
      <dgm:t>
        <a:bodyPr/>
        <a:lstStyle/>
        <a:p>
          <a:r>
            <a:rPr lang="en-US" b="1" i="0"/>
            <a:t>Digestion Projects</a:t>
          </a:r>
          <a:endParaRPr lang="en-US" b="1"/>
        </a:p>
      </dgm:t>
    </dgm:pt>
    <dgm:pt modelId="{010629EA-C2C7-4007-BF2A-2E394974DA42}" type="parTrans" cxnId="{FC207106-28A9-4292-965A-7249D1EF6935}">
      <dgm:prSet/>
      <dgm:spPr/>
      <dgm:t>
        <a:bodyPr/>
        <a:lstStyle/>
        <a:p>
          <a:endParaRPr lang="en-US" b="1"/>
        </a:p>
      </dgm:t>
    </dgm:pt>
    <dgm:pt modelId="{71A3565E-A778-4F55-BDD1-542D50E6FC45}" type="sibTrans" cxnId="{FC207106-28A9-4292-965A-7249D1EF6935}">
      <dgm:prSet/>
      <dgm:spPr/>
      <dgm:t>
        <a:bodyPr/>
        <a:lstStyle/>
        <a:p>
          <a:endParaRPr lang="en-US" b="1"/>
        </a:p>
      </dgm:t>
    </dgm:pt>
    <dgm:pt modelId="{B2E7CAF1-6B17-4D6D-9EFA-6B8147F11A15}">
      <dgm:prSet/>
      <dgm:spPr/>
      <dgm:t>
        <a:bodyPr/>
        <a:lstStyle/>
        <a:p>
          <a:r>
            <a:rPr lang="en-US" b="1" i="0" dirty="0" err="1"/>
            <a:t>Analisis</a:t>
          </a:r>
          <a:r>
            <a:rPr lang="en-US" b="1" i="0" dirty="0"/>
            <a:t> Projects</a:t>
          </a:r>
          <a:endParaRPr lang="en-US" b="1" dirty="0"/>
        </a:p>
      </dgm:t>
    </dgm:pt>
    <dgm:pt modelId="{9CBD7056-0649-4089-8EB8-1886CA238201}" type="parTrans" cxnId="{E8E911CA-F24A-400C-A26D-4C9C2CDD5E27}">
      <dgm:prSet/>
      <dgm:spPr/>
      <dgm:t>
        <a:bodyPr/>
        <a:lstStyle/>
        <a:p>
          <a:endParaRPr lang="en-US" b="1"/>
        </a:p>
      </dgm:t>
    </dgm:pt>
    <dgm:pt modelId="{88D32E06-0551-46C1-8690-E0353BD1280A}" type="sibTrans" cxnId="{E8E911CA-F24A-400C-A26D-4C9C2CDD5E27}">
      <dgm:prSet/>
      <dgm:spPr/>
      <dgm:t>
        <a:bodyPr/>
        <a:lstStyle/>
        <a:p>
          <a:endParaRPr lang="en-US" b="1"/>
        </a:p>
      </dgm:t>
    </dgm:pt>
    <dgm:pt modelId="{0F8D1386-2FEC-4BF3-B099-88E8CC0D622A}" type="pres">
      <dgm:prSet presAssocID="{15561E61-CE47-40F4-9463-EE12FD70944B}" presName="vert0" presStyleCnt="0">
        <dgm:presLayoutVars>
          <dgm:dir/>
          <dgm:animOne val="branch"/>
          <dgm:animLvl val="lvl"/>
        </dgm:presLayoutVars>
      </dgm:prSet>
      <dgm:spPr/>
    </dgm:pt>
    <dgm:pt modelId="{758DBFCD-C8B1-4DC6-844C-EBFC03416595}" type="pres">
      <dgm:prSet presAssocID="{FD4A3FC2-172E-4396-A7E8-7CF738AF692A}" presName="thickLine" presStyleLbl="alignNode1" presStyleIdx="0" presStyleCnt="9"/>
      <dgm:spPr/>
    </dgm:pt>
    <dgm:pt modelId="{A19FDBF2-0728-4FF9-8795-FC29EED9ED07}" type="pres">
      <dgm:prSet presAssocID="{FD4A3FC2-172E-4396-A7E8-7CF738AF692A}" presName="horz1" presStyleCnt="0"/>
      <dgm:spPr/>
    </dgm:pt>
    <dgm:pt modelId="{DD35857B-3216-44D4-8E81-911B16C70162}" type="pres">
      <dgm:prSet presAssocID="{FD4A3FC2-172E-4396-A7E8-7CF738AF692A}" presName="tx1" presStyleLbl="revTx" presStyleIdx="0" presStyleCnt="9"/>
      <dgm:spPr/>
    </dgm:pt>
    <dgm:pt modelId="{5A6870DD-C49C-40B6-AC83-F46BBE61576B}" type="pres">
      <dgm:prSet presAssocID="{FD4A3FC2-172E-4396-A7E8-7CF738AF692A}" presName="vert1" presStyleCnt="0"/>
      <dgm:spPr/>
    </dgm:pt>
    <dgm:pt modelId="{269ADD2B-0A0C-45CB-A7B7-5B7A0E577F75}" type="pres">
      <dgm:prSet presAssocID="{3C545383-6B9A-49D2-BF34-BA27BFAFC4C4}" presName="thickLine" presStyleLbl="alignNode1" presStyleIdx="1" presStyleCnt="9"/>
      <dgm:spPr/>
    </dgm:pt>
    <dgm:pt modelId="{B9C59CE4-D6C8-4DD4-BF2E-6ACB2DA848CF}" type="pres">
      <dgm:prSet presAssocID="{3C545383-6B9A-49D2-BF34-BA27BFAFC4C4}" presName="horz1" presStyleCnt="0"/>
      <dgm:spPr/>
    </dgm:pt>
    <dgm:pt modelId="{240BE756-61F6-4968-8470-73FB258C2797}" type="pres">
      <dgm:prSet presAssocID="{3C545383-6B9A-49D2-BF34-BA27BFAFC4C4}" presName="tx1" presStyleLbl="revTx" presStyleIdx="1" presStyleCnt="9"/>
      <dgm:spPr/>
    </dgm:pt>
    <dgm:pt modelId="{EA0017C3-67E7-4091-81FA-8A13369C1748}" type="pres">
      <dgm:prSet presAssocID="{3C545383-6B9A-49D2-BF34-BA27BFAFC4C4}" presName="vert1" presStyleCnt="0"/>
      <dgm:spPr/>
    </dgm:pt>
    <dgm:pt modelId="{FFCE1754-7986-4364-8A5F-08CC5708DA8E}" type="pres">
      <dgm:prSet presAssocID="{700E81BB-F1D9-4EF3-AAF6-E91708D76548}" presName="thickLine" presStyleLbl="alignNode1" presStyleIdx="2" presStyleCnt="9"/>
      <dgm:spPr/>
    </dgm:pt>
    <dgm:pt modelId="{F81C8B5C-3157-4F96-9960-A123F9E31595}" type="pres">
      <dgm:prSet presAssocID="{700E81BB-F1D9-4EF3-AAF6-E91708D76548}" presName="horz1" presStyleCnt="0"/>
      <dgm:spPr/>
    </dgm:pt>
    <dgm:pt modelId="{657AF1FA-E0CE-44E0-9B0F-0EF7112AD13F}" type="pres">
      <dgm:prSet presAssocID="{700E81BB-F1D9-4EF3-AAF6-E91708D76548}" presName="tx1" presStyleLbl="revTx" presStyleIdx="2" presStyleCnt="9"/>
      <dgm:spPr/>
    </dgm:pt>
    <dgm:pt modelId="{FFF41C2D-AA11-4533-8D5F-91A57BE34293}" type="pres">
      <dgm:prSet presAssocID="{700E81BB-F1D9-4EF3-AAF6-E91708D76548}" presName="vert1" presStyleCnt="0"/>
      <dgm:spPr/>
    </dgm:pt>
    <dgm:pt modelId="{0F12CB26-E5AE-4CA8-8FDA-BE0B6AD92A0B}" type="pres">
      <dgm:prSet presAssocID="{0CA6171F-09EE-4127-9FE9-3B41D097FAB2}" presName="thickLine" presStyleLbl="alignNode1" presStyleIdx="3" presStyleCnt="9"/>
      <dgm:spPr/>
    </dgm:pt>
    <dgm:pt modelId="{2E3703FB-4535-4E4E-BDA5-1AB8FC48D892}" type="pres">
      <dgm:prSet presAssocID="{0CA6171F-09EE-4127-9FE9-3B41D097FAB2}" presName="horz1" presStyleCnt="0"/>
      <dgm:spPr/>
    </dgm:pt>
    <dgm:pt modelId="{76139FDF-E3EC-453E-8832-1B65A29952A3}" type="pres">
      <dgm:prSet presAssocID="{0CA6171F-09EE-4127-9FE9-3B41D097FAB2}" presName="tx1" presStyleLbl="revTx" presStyleIdx="3" presStyleCnt="9"/>
      <dgm:spPr/>
    </dgm:pt>
    <dgm:pt modelId="{8A48755D-770D-48C1-8404-BDBFE4D8AB9C}" type="pres">
      <dgm:prSet presAssocID="{0CA6171F-09EE-4127-9FE9-3B41D097FAB2}" presName="vert1" presStyleCnt="0"/>
      <dgm:spPr/>
    </dgm:pt>
    <dgm:pt modelId="{9AAA782A-864E-409C-BAD2-EF46870FBA8A}" type="pres">
      <dgm:prSet presAssocID="{C800248C-02DD-416C-AB03-1EDF8F051553}" presName="thickLine" presStyleLbl="alignNode1" presStyleIdx="4" presStyleCnt="9"/>
      <dgm:spPr/>
    </dgm:pt>
    <dgm:pt modelId="{B8CC711F-7E2B-4991-B18A-065569A31AB1}" type="pres">
      <dgm:prSet presAssocID="{C800248C-02DD-416C-AB03-1EDF8F051553}" presName="horz1" presStyleCnt="0"/>
      <dgm:spPr/>
    </dgm:pt>
    <dgm:pt modelId="{6607B40A-8A1E-460D-8CC9-92C8E7C47024}" type="pres">
      <dgm:prSet presAssocID="{C800248C-02DD-416C-AB03-1EDF8F051553}" presName="tx1" presStyleLbl="revTx" presStyleIdx="4" presStyleCnt="9"/>
      <dgm:spPr/>
    </dgm:pt>
    <dgm:pt modelId="{241FBAC3-93AB-4601-958A-41DA3A842FD5}" type="pres">
      <dgm:prSet presAssocID="{C800248C-02DD-416C-AB03-1EDF8F051553}" presName="vert1" presStyleCnt="0"/>
      <dgm:spPr/>
    </dgm:pt>
    <dgm:pt modelId="{26632649-CC2D-41E8-B057-6627BD8D3EE3}" type="pres">
      <dgm:prSet presAssocID="{21F64540-AA33-4F5A-9929-8D0803C0E531}" presName="thickLine" presStyleLbl="alignNode1" presStyleIdx="5" presStyleCnt="9"/>
      <dgm:spPr/>
    </dgm:pt>
    <dgm:pt modelId="{29ACDEA2-81F6-46F5-B265-A821804AA7BA}" type="pres">
      <dgm:prSet presAssocID="{21F64540-AA33-4F5A-9929-8D0803C0E531}" presName="horz1" presStyleCnt="0"/>
      <dgm:spPr/>
    </dgm:pt>
    <dgm:pt modelId="{D9F1AB40-4B7A-47E5-B92D-073A2D174F0E}" type="pres">
      <dgm:prSet presAssocID="{21F64540-AA33-4F5A-9929-8D0803C0E531}" presName="tx1" presStyleLbl="revTx" presStyleIdx="5" presStyleCnt="9"/>
      <dgm:spPr/>
    </dgm:pt>
    <dgm:pt modelId="{194EA402-F8A9-47D3-8AFF-FA1EF7EFB7EC}" type="pres">
      <dgm:prSet presAssocID="{21F64540-AA33-4F5A-9929-8D0803C0E531}" presName="vert1" presStyleCnt="0"/>
      <dgm:spPr/>
    </dgm:pt>
    <dgm:pt modelId="{D59B0EE1-DD47-4BB2-AA45-BF5B8014CE8A}" type="pres">
      <dgm:prSet presAssocID="{1ED49C16-288D-42EB-A956-163997C24142}" presName="thickLine" presStyleLbl="alignNode1" presStyleIdx="6" presStyleCnt="9"/>
      <dgm:spPr/>
    </dgm:pt>
    <dgm:pt modelId="{2BB6C318-2657-4107-8BE3-3614E746AA64}" type="pres">
      <dgm:prSet presAssocID="{1ED49C16-288D-42EB-A956-163997C24142}" presName="horz1" presStyleCnt="0"/>
      <dgm:spPr/>
    </dgm:pt>
    <dgm:pt modelId="{25668967-A76A-4BC0-B1F0-E93C7C4BEC11}" type="pres">
      <dgm:prSet presAssocID="{1ED49C16-288D-42EB-A956-163997C24142}" presName="tx1" presStyleLbl="revTx" presStyleIdx="6" presStyleCnt="9"/>
      <dgm:spPr/>
    </dgm:pt>
    <dgm:pt modelId="{84D5EFA6-A093-4543-8713-599902A1A968}" type="pres">
      <dgm:prSet presAssocID="{1ED49C16-288D-42EB-A956-163997C24142}" presName="vert1" presStyleCnt="0"/>
      <dgm:spPr/>
    </dgm:pt>
    <dgm:pt modelId="{00E3BAFD-02E0-4365-85F2-8624C27EE644}" type="pres">
      <dgm:prSet presAssocID="{D2A18274-7C5B-4EFC-92AD-B98B097FD5B5}" presName="thickLine" presStyleLbl="alignNode1" presStyleIdx="7" presStyleCnt="9"/>
      <dgm:spPr/>
    </dgm:pt>
    <dgm:pt modelId="{DB94632E-A2B5-41FA-8533-B7382DB4AE49}" type="pres">
      <dgm:prSet presAssocID="{D2A18274-7C5B-4EFC-92AD-B98B097FD5B5}" presName="horz1" presStyleCnt="0"/>
      <dgm:spPr/>
    </dgm:pt>
    <dgm:pt modelId="{7841B485-A576-462A-900B-85303F9FEA10}" type="pres">
      <dgm:prSet presAssocID="{D2A18274-7C5B-4EFC-92AD-B98B097FD5B5}" presName="tx1" presStyleLbl="revTx" presStyleIdx="7" presStyleCnt="9"/>
      <dgm:spPr/>
    </dgm:pt>
    <dgm:pt modelId="{B9167AA6-6E82-4666-95A0-1CF090D6069C}" type="pres">
      <dgm:prSet presAssocID="{D2A18274-7C5B-4EFC-92AD-B98B097FD5B5}" presName="vert1" presStyleCnt="0"/>
      <dgm:spPr/>
    </dgm:pt>
    <dgm:pt modelId="{51FF98C6-9870-43B9-B461-D3AD90351D88}" type="pres">
      <dgm:prSet presAssocID="{B2E7CAF1-6B17-4D6D-9EFA-6B8147F11A15}" presName="thickLine" presStyleLbl="alignNode1" presStyleIdx="8" presStyleCnt="9"/>
      <dgm:spPr/>
    </dgm:pt>
    <dgm:pt modelId="{55760D5C-8AFC-4212-9120-C111701A0498}" type="pres">
      <dgm:prSet presAssocID="{B2E7CAF1-6B17-4D6D-9EFA-6B8147F11A15}" presName="horz1" presStyleCnt="0"/>
      <dgm:spPr/>
    </dgm:pt>
    <dgm:pt modelId="{5B826E80-DC0F-4D6E-A7A5-8BEBA3AD0E59}" type="pres">
      <dgm:prSet presAssocID="{B2E7CAF1-6B17-4D6D-9EFA-6B8147F11A15}" presName="tx1" presStyleLbl="revTx" presStyleIdx="8" presStyleCnt="9"/>
      <dgm:spPr/>
    </dgm:pt>
    <dgm:pt modelId="{3320D638-B18C-43BC-A1FC-AA01356F4212}" type="pres">
      <dgm:prSet presAssocID="{B2E7CAF1-6B17-4D6D-9EFA-6B8147F11A15}" presName="vert1" presStyleCnt="0"/>
      <dgm:spPr/>
    </dgm:pt>
  </dgm:ptLst>
  <dgm:cxnLst>
    <dgm:cxn modelId="{FC207106-28A9-4292-965A-7249D1EF6935}" srcId="{15561E61-CE47-40F4-9463-EE12FD70944B}" destId="{D2A18274-7C5B-4EFC-92AD-B98B097FD5B5}" srcOrd="7" destOrd="0" parTransId="{010629EA-C2C7-4007-BF2A-2E394974DA42}" sibTransId="{71A3565E-A778-4F55-BDD1-542D50E6FC45}"/>
    <dgm:cxn modelId="{73476420-BC02-4F4B-B964-D7634C3DDCE8}" type="presOf" srcId="{B2E7CAF1-6B17-4D6D-9EFA-6B8147F11A15}" destId="{5B826E80-DC0F-4D6E-A7A5-8BEBA3AD0E59}" srcOrd="0" destOrd="0" presId="urn:microsoft.com/office/officeart/2008/layout/LinedList"/>
    <dgm:cxn modelId="{93697760-39B9-41B1-A9EA-C8B1B167E29C}" type="presOf" srcId="{FD4A3FC2-172E-4396-A7E8-7CF738AF692A}" destId="{DD35857B-3216-44D4-8E81-911B16C70162}" srcOrd="0" destOrd="0" presId="urn:microsoft.com/office/officeart/2008/layout/LinedList"/>
    <dgm:cxn modelId="{EB81A165-1561-4319-ADDB-948AF4E59746}" type="presOf" srcId="{D2A18274-7C5B-4EFC-92AD-B98B097FD5B5}" destId="{7841B485-A576-462A-900B-85303F9FEA10}" srcOrd="0" destOrd="0" presId="urn:microsoft.com/office/officeart/2008/layout/LinedList"/>
    <dgm:cxn modelId="{4B8BD54C-0A43-4487-8BF0-D64784ECACBC}" type="presOf" srcId="{0CA6171F-09EE-4127-9FE9-3B41D097FAB2}" destId="{76139FDF-E3EC-453E-8832-1B65A29952A3}" srcOrd="0" destOrd="0" presId="urn:microsoft.com/office/officeart/2008/layout/LinedList"/>
    <dgm:cxn modelId="{37EB026D-A4FE-4256-9453-D09263BB68EF}" type="presOf" srcId="{C800248C-02DD-416C-AB03-1EDF8F051553}" destId="{6607B40A-8A1E-460D-8CC9-92C8E7C47024}" srcOrd="0" destOrd="0" presId="urn:microsoft.com/office/officeart/2008/layout/LinedList"/>
    <dgm:cxn modelId="{79D93F58-3C8C-4C97-888C-F71847662186}" type="presOf" srcId="{700E81BB-F1D9-4EF3-AAF6-E91708D76548}" destId="{657AF1FA-E0CE-44E0-9B0F-0EF7112AD13F}" srcOrd="0" destOrd="0" presId="urn:microsoft.com/office/officeart/2008/layout/LinedList"/>
    <dgm:cxn modelId="{ECE1C67A-4682-4724-A84D-B69B5CAF4C8C}" srcId="{15561E61-CE47-40F4-9463-EE12FD70944B}" destId="{21F64540-AA33-4F5A-9929-8D0803C0E531}" srcOrd="5" destOrd="0" parTransId="{B3956C89-1700-4BBD-9608-19D549EE2173}" sibTransId="{6D91785F-5C2C-441E-A0BD-C87B388CFF60}"/>
    <dgm:cxn modelId="{BCD4FD8A-5E90-4642-BE56-3D37F6C9E634}" srcId="{15561E61-CE47-40F4-9463-EE12FD70944B}" destId="{1ED49C16-288D-42EB-A956-163997C24142}" srcOrd="6" destOrd="0" parTransId="{ED253039-727B-4BF7-82DD-4032E9931074}" sibTransId="{28776EF6-2A58-4BB6-AD47-DA4A1330D431}"/>
    <dgm:cxn modelId="{320262AA-A088-4327-9B39-6FF01F4A8D6E}" type="presOf" srcId="{1ED49C16-288D-42EB-A956-163997C24142}" destId="{25668967-A76A-4BC0-B1F0-E93C7C4BEC11}" srcOrd="0" destOrd="0" presId="urn:microsoft.com/office/officeart/2008/layout/LinedList"/>
    <dgm:cxn modelId="{18D7DDAC-7BB1-4CBD-8335-EAFFF2F7F05B}" type="presOf" srcId="{3C545383-6B9A-49D2-BF34-BA27BFAFC4C4}" destId="{240BE756-61F6-4968-8470-73FB258C2797}" srcOrd="0" destOrd="0" presId="urn:microsoft.com/office/officeart/2008/layout/LinedList"/>
    <dgm:cxn modelId="{A00EC8BB-1505-4E0F-948D-1FFEC2862F40}" srcId="{15561E61-CE47-40F4-9463-EE12FD70944B}" destId="{700E81BB-F1D9-4EF3-AAF6-E91708D76548}" srcOrd="2" destOrd="0" parTransId="{40EB9453-930E-4AA7-A0EA-C6A62D8B8B88}" sibTransId="{8AD38376-83AB-4C05-BC00-2CC175284BE9}"/>
    <dgm:cxn modelId="{295B8EBC-396C-4479-8817-BC36415EED19}" srcId="{15561E61-CE47-40F4-9463-EE12FD70944B}" destId="{0CA6171F-09EE-4127-9FE9-3B41D097FAB2}" srcOrd="3" destOrd="0" parTransId="{DEB14977-09CB-41A9-A803-BD904FF84D59}" sibTransId="{1058FAB0-1932-471F-9478-D4C837788D9C}"/>
    <dgm:cxn modelId="{9833B6BE-1EDB-45B4-AE35-80A79D8F714E}" srcId="{15561E61-CE47-40F4-9463-EE12FD70944B}" destId="{3C545383-6B9A-49D2-BF34-BA27BFAFC4C4}" srcOrd="1" destOrd="0" parTransId="{0D7C189D-584E-4E33-A84B-796380D96098}" sibTransId="{3EF2ED5A-1901-4E3B-8F4F-201F002B573A}"/>
    <dgm:cxn modelId="{405A18C0-9AC9-4A4A-9242-986CB816FEEC}" srcId="{15561E61-CE47-40F4-9463-EE12FD70944B}" destId="{FD4A3FC2-172E-4396-A7E8-7CF738AF692A}" srcOrd="0" destOrd="0" parTransId="{7A740226-C11D-4807-BEA1-796BEFBBB623}" sibTransId="{43E91E41-3BA8-4CBD-9017-BB75667316F6}"/>
    <dgm:cxn modelId="{C6AD4AC5-B79A-4794-B6F5-7262BAA9BEE8}" srcId="{15561E61-CE47-40F4-9463-EE12FD70944B}" destId="{C800248C-02DD-416C-AB03-1EDF8F051553}" srcOrd="4" destOrd="0" parTransId="{B3167C9A-B7F6-4DCF-B9F8-4E6F9035072A}" sibTransId="{60B81F96-70B3-4BF1-A9D5-D9CE2EC6716F}"/>
    <dgm:cxn modelId="{E8E911CA-F24A-400C-A26D-4C9C2CDD5E27}" srcId="{15561E61-CE47-40F4-9463-EE12FD70944B}" destId="{B2E7CAF1-6B17-4D6D-9EFA-6B8147F11A15}" srcOrd="8" destOrd="0" parTransId="{9CBD7056-0649-4089-8EB8-1886CA238201}" sibTransId="{88D32E06-0551-46C1-8690-E0353BD1280A}"/>
    <dgm:cxn modelId="{C9896CE8-C93C-4D6F-B97A-365340AB49C4}" type="presOf" srcId="{15561E61-CE47-40F4-9463-EE12FD70944B}" destId="{0F8D1386-2FEC-4BF3-B099-88E8CC0D622A}" srcOrd="0" destOrd="0" presId="urn:microsoft.com/office/officeart/2008/layout/LinedList"/>
    <dgm:cxn modelId="{65B349EF-4A88-472E-8E0E-ACC296051F4E}" type="presOf" srcId="{21F64540-AA33-4F5A-9929-8D0803C0E531}" destId="{D9F1AB40-4B7A-47E5-B92D-073A2D174F0E}" srcOrd="0" destOrd="0" presId="urn:microsoft.com/office/officeart/2008/layout/LinedList"/>
    <dgm:cxn modelId="{DEB427DC-3CFE-48C1-ACD3-67320A33DCCA}" type="presParOf" srcId="{0F8D1386-2FEC-4BF3-B099-88E8CC0D622A}" destId="{758DBFCD-C8B1-4DC6-844C-EBFC03416595}" srcOrd="0" destOrd="0" presId="urn:microsoft.com/office/officeart/2008/layout/LinedList"/>
    <dgm:cxn modelId="{5FCCE08E-EF7F-4785-B183-9EC76B7E6D7E}" type="presParOf" srcId="{0F8D1386-2FEC-4BF3-B099-88E8CC0D622A}" destId="{A19FDBF2-0728-4FF9-8795-FC29EED9ED07}" srcOrd="1" destOrd="0" presId="urn:microsoft.com/office/officeart/2008/layout/LinedList"/>
    <dgm:cxn modelId="{640E5BC1-CFF4-432B-9F77-F53E4EC8F89D}" type="presParOf" srcId="{A19FDBF2-0728-4FF9-8795-FC29EED9ED07}" destId="{DD35857B-3216-44D4-8E81-911B16C70162}" srcOrd="0" destOrd="0" presId="urn:microsoft.com/office/officeart/2008/layout/LinedList"/>
    <dgm:cxn modelId="{5CA7666F-4344-443D-9B0B-45DDCC708052}" type="presParOf" srcId="{A19FDBF2-0728-4FF9-8795-FC29EED9ED07}" destId="{5A6870DD-C49C-40B6-AC83-F46BBE61576B}" srcOrd="1" destOrd="0" presId="urn:microsoft.com/office/officeart/2008/layout/LinedList"/>
    <dgm:cxn modelId="{6135A2F4-82D3-4F67-A1D6-00E45DFC0642}" type="presParOf" srcId="{0F8D1386-2FEC-4BF3-B099-88E8CC0D622A}" destId="{269ADD2B-0A0C-45CB-A7B7-5B7A0E577F75}" srcOrd="2" destOrd="0" presId="urn:microsoft.com/office/officeart/2008/layout/LinedList"/>
    <dgm:cxn modelId="{C5336D40-49EA-4E11-AE8E-B95504B4EC55}" type="presParOf" srcId="{0F8D1386-2FEC-4BF3-B099-88E8CC0D622A}" destId="{B9C59CE4-D6C8-4DD4-BF2E-6ACB2DA848CF}" srcOrd="3" destOrd="0" presId="urn:microsoft.com/office/officeart/2008/layout/LinedList"/>
    <dgm:cxn modelId="{6BCBE7A8-65F0-440F-BA47-2ADB6BC56290}" type="presParOf" srcId="{B9C59CE4-D6C8-4DD4-BF2E-6ACB2DA848CF}" destId="{240BE756-61F6-4968-8470-73FB258C2797}" srcOrd="0" destOrd="0" presId="urn:microsoft.com/office/officeart/2008/layout/LinedList"/>
    <dgm:cxn modelId="{A476FA48-78AE-45D6-8A5C-D759E18DFC13}" type="presParOf" srcId="{B9C59CE4-D6C8-4DD4-BF2E-6ACB2DA848CF}" destId="{EA0017C3-67E7-4091-81FA-8A13369C1748}" srcOrd="1" destOrd="0" presId="urn:microsoft.com/office/officeart/2008/layout/LinedList"/>
    <dgm:cxn modelId="{071168CB-51F0-4537-9731-76242AA90AEB}" type="presParOf" srcId="{0F8D1386-2FEC-4BF3-B099-88E8CC0D622A}" destId="{FFCE1754-7986-4364-8A5F-08CC5708DA8E}" srcOrd="4" destOrd="0" presId="urn:microsoft.com/office/officeart/2008/layout/LinedList"/>
    <dgm:cxn modelId="{9CF9E91E-7A29-4D1B-9F6D-DCCA07BA7F1B}" type="presParOf" srcId="{0F8D1386-2FEC-4BF3-B099-88E8CC0D622A}" destId="{F81C8B5C-3157-4F96-9960-A123F9E31595}" srcOrd="5" destOrd="0" presId="urn:microsoft.com/office/officeart/2008/layout/LinedList"/>
    <dgm:cxn modelId="{73FE79BD-A852-4AAF-9B85-79B902B4AC78}" type="presParOf" srcId="{F81C8B5C-3157-4F96-9960-A123F9E31595}" destId="{657AF1FA-E0CE-44E0-9B0F-0EF7112AD13F}" srcOrd="0" destOrd="0" presId="urn:microsoft.com/office/officeart/2008/layout/LinedList"/>
    <dgm:cxn modelId="{EDEFDA53-5DDF-4297-A90E-37A8DD74C866}" type="presParOf" srcId="{F81C8B5C-3157-4F96-9960-A123F9E31595}" destId="{FFF41C2D-AA11-4533-8D5F-91A57BE34293}" srcOrd="1" destOrd="0" presId="urn:microsoft.com/office/officeart/2008/layout/LinedList"/>
    <dgm:cxn modelId="{66611DD3-5D46-48B0-8A1E-7C573E7BD63A}" type="presParOf" srcId="{0F8D1386-2FEC-4BF3-B099-88E8CC0D622A}" destId="{0F12CB26-E5AE-4CA8-8FDA-BE0B6AD92A0B}" srcOrd="6" destOrd="0" presId="urn:microsoft.com/office/officeart/2008/layout/LinedList"/>
    <dgm:cxn modelId="{8BF633A5-4B2F-47DD-9579-39194506FA33}" type="presParOf" srcId="{0F8D1386-2FEC-4BF3-B099-88E8CC0D622A}" destId="{2E3703FB-4535-4E4E-BDA5-1AB8FC48D892}" srcOrd="7" destOrd="0" presId="urn:microsoft.com/office/officeart/2008/layout/LinedList"/>
    <dgm:cxn modelId="{4FF28A8F-C076-4ED7-9CA0-AF4DE27FE647}" type="presParOf" srcId="{2E3703FB-4535-4E4E-BDA5-1AB8FC48D892}" destId="{76139FDF-E3EC-453E-8832-1B65A29952A3}" srcOrd="0" destOrd="0" presId="urn:microsoft.com/office/officeart/2008/layout/LinedList"/>
    <dgm:cxn modelId="{EF3451E5-296F-419E-9D0F-33FB7230C429}" type="presParOf" srcId="{2E3703FB-4535-4E4E-BDA5-1AB8FC48D892}" destId="{8A48755D-770D-48C1-8404-BDBFE4D8AB9C}" srcOrd="1" destOrd="0" presId="urn:microsoft.com/office/officeart/2008/layout/LinedList"/>
    <dgm:cxn modelId="{264FB66F-579E-46C9-A746-799236AC2D80}" type="presParOf" srcId="{0F8D1386-2FEC-4BF3-B099-88E8CC0D622A}" destId="{9AAA782A-864E-409C-BAD2-EF46870FBA8A}" srcOrd="8" destOrd="0" presId="urn:microsoft.com/office/officeart/2008/layout/LinedList"/>
    <dgm:cxn modelId="{9CF98B0E-CDF9-46F3-B5E9-DBB5A84FEC7A}" type="presParOf" srcId="{0F8D1386-2FEC-4BF3-B099-88E8CC0D622A}" destId="{B8CC711F-7E2B-4991-B18A-065569A31AB1}" srcOrd="9" destOrd="0" presId="urn:microsoft.com/office/officeart/2008/layout/LinedList"/>
    <dgm:cxn modelId="{A1E9CDA5-A03B-439C-9DE0-FA8FB069FD7C}" type="presParOf" srcId="{B8CC711F-7E2B-4991-B18A-065569A31AB1}" destId="{6607B40A-8A1E-460D-8CC9-92C8E7C47024}" srcOrd="0" destOrd="0" presId="urn:microsoft.com/office/officeart/2008/layout/LinedList"/>
    <dgm:cxn modelId="{325B70CB-3632-4B58-974F-8639AE40460A}" type="presParOf" srcId="{B8CC711F-7E2B-4991-B18A-065569A31AB1}" destId="{241FBAC3-93AB-4601-958A-41DA3A842FD5}" srcOrd="1" destOrd="0" presId="urn:microsoft.com/office/officeart/2008/layout/LinedList"/>
    <dgm:cxn modelId="{0F20618D-15B8-4498-AF33-FD36C16D9369}" type="presParOf" srcId="{0F8D1386-2FEC-4BF3-B099-88E8CC0D622A}" destId="{26632649-CC2D-41E8-B057-6627BD8D3EE3}" srcOrd="10" destOrd="0" presId="urn:microsoft.com/office/officeart/2008/layout/LinedList"/>
    <dgm:cxn modelId="{0CEE6C36-AA26-4A25-9DDD-69C4A74809EF}" type="presParOf" srcId="{0F8D1386-2FEC-4BF3-B099-88E8CC0D622A}" destId="{29ACDEA2-81F6-46F5-B265-A821804AA7BA}" srcOrd="11" destOrd="0" presId="urn:microsoft.com/office/officeart/2008/layout/LinedList"/>
    <dgm:cxn modelId="{86DDB27E-D0E7-4F01-BE05-AAAA2B680EAB}" type="presParOf" srcId="{29ACDEA2-81F6-46F5-B265-A821804AA7BA}" destId="{D9F1AB40-4B7A-47E5-B92D-073A2D174F0E}" srcOrd="0" destOrd="0" presId="urn:microsoft.com/office/officeart/2008/layout/LinedList"/>
    <dgm:cxn modelId="{406A250D-0B81-44B3-B7ED-B5CBA752F013}" type="presParOf" srcId="{29ACDEA2-81F6-46F5-B265-A821804AA7BA}" destId="{194EA402-F8A9-47D3-8AFF-FA1EF7EFB7EC}" srcOrd="1" destOrd="0" presId="urn:microsoft.com/office/officeart/2008/layout/LinedList"/>
    <dgm:cxn modelId="{6E43DB55-8672-4DC8-BCEB-8A92F191C9DE}" type="presParOf" srcId="{0F8D1386-2FEC-4BF3-B099-88E8CC0D622A}" destId="{D59B0EE1-DD47-4BB2-AA45-BF5B8014CE8A}" srcOrd="12" destOrd="0" presId="urn:microsoft.com/office/officeart/2008/layout/LinedList"/>
    <dgm:cxn modelId="{84434B1E-4E0F-4191-A0C5-135F7DC6B076}" type="presParOf" srcId="{0F8D1386-2FEC-4BF3-B099-88E8CC0D622A}" destId="{2BB6C318-2657-4107-8BE3-3614E746AA64}" srcOrd="13" destOrd="0" presId="urn:microsoft.com/office/officeart/2008/layout/LinedList"/>
    <dgm:cxn modelId="{932445FA-6D24-4E44-9F5B-07E5B305F7CD}" type="presParOf" srcId="{2BB6C318-2657-4107-8BE3-3614E746AA64}" destId="{25668967-A76A-4BC0-B1F0-E93C7C4BEC11}" srcOrd="0" destOrd="0" presId="urn:microsoft.com/office/officeart/2008/layout/LinedList"/>
    <dgm:cxn modelId="{A4D2EBF9-6235-41AE-BFB9-43966CA9FE54}" type="presParOf" srcId="{2BB6C318-2657-4107-8BE3-3614E746AA64}" destId="{84D5EFA6-A093-4543-8713-599902A1A968}" srcOrd="1" destOrd="0" presId="urn:microsoft.com/office/officeart/2008/layout/LinedList"/>
    <dgm:cxn modelId="{B9E936F9-4B7B-4DCA-A734-C696E68A38DD}" type="presParOf" srcId="{0F8D1386-2FEC-4BF3-B099-88E8CC0D622A}" destId="{00E3BAFD-02E0-4365-85F2-8624C27EE644}" srcOrd="14" destOrd="0" presId="urn:microsoft.com/office/officeart/2008/layout/LinedList"/>
    <dgm:cxn modelId="{232A6741-B88A-4F1C-85A2-685FE940A3A3}" type="presParOf" srcId="{0F8D1386-2FEC-4BF3-B099-88E8CC0D622A}" destId="{DB94632E-A2B5-41FA-8533-B7382DB4AE49}" srcOrd="15" destOrd="0" presId="urn:microsoft.com/office/officeart/2008/layout/LinedList"/>
    <dgm:cxn modelId="{058146DE-B329-40AB-90E7-9F574DA43E38}" type="presParOf" srcId="{DB94632E-A2B5-41FA-8533-B7382DB4AE49}" destId="{7841B485-A576-462A-900B-85303F9FEA10}" srcOrd="0" destOrd="0" presId="urn:microsoft.com/office/officeart/2008/layout/LinedList"/>
    <dgm:cxn modelId="{22D5D372-D21E-45E3-ABD1-6640AFA5D5F5}" type="presParOf" srcId="{DB94632E-A2B5-41FA-8533-B7382DB4AE49}" destId="{B9167AA6-6E82-4666-95A0-1CF090D6069C}" srcOrd="1" destOrd="0" presId="urn:microsoft.com/office/officeart/2008/layout/LinedList"/>
    <dgm:cxn modelId="{84D0A2B1-B764-41AD-800C-4FFE7B3829E8}" type="presParOf" srcId="{0F8D1386-2FEC-4BF3-B099-88E8CC0D622A}" destId="{51FF98C6-9870-43B9-B461-D3AD90351D88}" srcOrd="16" destOrd="0" presId="urn:microsoft.com/office/officeart/2008/layout/LinedList"/>
    <dgm:cxn modelId="{2EEFAAB6-E127-429A-A0E6-8A060B1A7DAA}" type="presParOf" srcId="{0F8D1386-2FEC-4BF3-B099-88E8CC0D622A}" destId="{55760D5C-8AFC-4212-9120-C111701A0498}" srcOrd="17" destOrd="0" presId="urn:microsoft.com/office/officeart/2008/layout/LinedList"/>
    <dgm:cxn modelId="{911678C1-7F02-442B-B07D-34A2E8B0B723}" type="presParOf" srcId="{55760D5C-8AFC-4212-9120-C111701A0498}" destId="{5B826E80-DC0F-4D6E-A7A5-8BEBA3AD0E59}" srcOrd="0" destOrd="0" presId="urn:microsoft.com/office/officeart/2008/layout/LinedList"/>
    <dgm:cxn modelId="{DA22821E-575D-40F2-8143-E0AE71B97B64}" type="presParOf" srcId="{55760D5C-8AFC-4212-9120-C111701A0498}" destId="{3320D638-B18C-43BC-A1FC-AA01356F42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DA6F70-F90E-47BB-95D8-1A157F5BA29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10172558-A4B7-4379-9621-684C4E59968A}">
      <dgm:prSet custT="1"/>
      <dgm:spPr/>
      <dgm:t>
        <a:bodyPr/>
        <a:lstStyle/>
        <a:p>
          <a:r>
            <a:rPr lang="en-MY" sz="2000" b="1" i="0" dirty="0"/>
            <a:t>Key in data </a:t>
          </a:r>
          <a:r>
            <a:rPr lang="en-MY" sz="2000" b="1" i="0" dirty="0" err="1"/>
            <a:t>dalam</a:t>
          </a:r>
          <a:r>
            <a:rPr lang="en-MY" sz="2000" b="1" i="0" dirty="0"/>
            <a:t> Quest3+</a:t>
          </a:r>
          <a:endParaRPr lang="en-US" sz="2000" b="1" dirty="0"/>
        </a:p>
      </dgm:t>
    </dgm:pt>
    <dgm:pt modelId="{8F903114-D3A5-402F-BF8F-BF5D4BD4C739}" type="parTrans" cxnId="{7762D83F-CEB0-4277-B0F4-353BD8A27894}">
      <dgm:prSet/>
      <dgm:spPr/>
      <dgm:t>
        <a:bodyPr/>
        <a:lstStyle/>
        <a:p>
          <a:endParaRPr lang="en-US" sz="2000" b="1"/>
        </a:p>
      </dgm:t>
    </dgm:pt>
    <dgm:pt modelId="{A8EEEA9B-AF7E-4E8D-8CD8-FEAD07DB2D5F}" type="sibTrans" cxnId="{7762D83F-CEB0-4277-B0F4-353BD8A27894}">
      <dgm:prSet/>
      <dgm:spPr/>
      <dgm:t>
        <a:bodyPr/>
        <a:lstStyle/>
        <a:p>
          <a:endParaRPr lang="en-US" sz="2000" b="1"/>
        </a:p>
      </dgm:t>
    </dgm:pt>
    <dgm:pt modelId="{CC5DF6F0-04C6-4D06-BDEC-2099494458C6}">
      <dgm:prSet custT="1"/>
      <dgm:spPr/>
      <dgm:t>
        <a:bodyPr/>
        <a:lstStyle/>
        <a:p>
          <a:r>
            <a:rPr lang="en-US" sz="2000" b="1" i="0"/>
            <a:t>Pengumpulan sampel secara berkelompok</a:t>
          </a:r>
          <a:endParaRPr lang="en-US" sz="2000" b="1"/>
        </a:p>
      </dgm:t>
    </dgm:pt>
    <dgm:pt modelId="{662DF26D-E037-4CF8-8E70-687BEC258793}" type="parTrans" cxnId="{44CA7028-1396-4179-B324-32D650455AC5}">
      <dgm:prSet/>
      <dgm:spPr/>
      <dgm:t>
        <a:bodyPr/>
        <a:lstStyle/>
        <a:p>
          <a:endParaRPr lang="en-US" sz="2000" b="1"/>
        </a:p>
      </dgm:t>
    </dgm:pt>
    <dgm:pt modelId="{A9E2F2DE-80AA-4DB0-82A3-F47DBD769845}" type="sibTrans" cxnId="{44CA7028-1396-4179-B324-32D650455AC5}">
      <dgm:prSet/>
      <dgm:spPr/>
      <dgm:t>
        <a:bodyPr/>
        <a:lstStyle/>
        <a:p>
          <a:endParaRPr lang="en-US" sz="2000" b="1"/>
        </a:p>
      </dgm:t>
    </dgm:pt>
    <dgm:pt modelId="{0F64EED6-A1C8-4687-B2F5-7E657259D006}">
      <dgm:prSet custT="1"/>
      <dgm:spPr/>
      <dgm:t>
        <a:bodyPr/>
        <a:lstStyle/>
        <a:p>
          <a:r>
            <a:rPr lang="en-US" sz="2000" b="1" i="0" dirty="0" err="1"/>
            <a:t>Pengumpulan</a:t>
          </a:r>
          <a:r>
            <a:rPr lang="en-US" sz="2000" b="1" i="0" dirty="0"/>
            <a:t> google sheet </a:t>
          </a:r>
          <a:r>
            <a:rPr lang="en-US" sz="2000" b="1" i="0" dirty="0" err="1"/>
            <a:t>berkenaan</a:t>
          </a:r>
          <a:r>
            <a:rPr lang="en-US" sz="2000" b="1" i="0" dirty="0"/>
            <a:t> data statistic SKU/project yang </a:t>
          </a:r>
          <a:r>
            <a:rPr lang="en-US" sz="2000" b="1" i="0" dirty="0" err="1"/>
            <a:t>dijalankan</a:t>
          </a:r>
          <a:r>
            <a:rPr lang="en-US" sz="2000" b="1" i="0" dirty="0"/>
            <a:t> analyst UAT </a:t>
          </a:r>
          <a:r>
            <a:rPr lang="en-US" sz="2000" b="1" i="0" dirty="0" err="1"/>
            <a:t>untuk</a:t>
          </a:r>
          <a:r>
            <a:rPr lang="en-US" sz="2000" b="1" i="0" dirty="0"/>
            <a:t> SKU 2025</a:t>
          </a:r>
          <a:endParaRPr lang="en-US" sz="2000" b="1" dirty="0"/>
        </a:p>
      </dgm:t>
    </dgm:pt>
    <dgm:pt modelId="{62FB2B42-A843-423D-8081-F0D556A0D420}" type="parTrans" cxnId="{33D4C58B-21A3-422A-8A19-D4BCB81A745D}">
      <dgm:prSet/>
      <dgm:spPr/>
      <dgm:t>
        <a:bodyPr/>
        <a:lstStyle/>
        <a:p>
          <a:endParaRPr lang="en-US" sz="2000" b="1"/>
        </a:p>
      </dgm:t>
    </dgm:pt>
    <dgm:pt modelId="{F4FE9123-CE90-4D91-821D-ABD666374DEC}" type="sibTrans" cxnId="{33D4C58B-21A3-422A-8A19-D4BCB81A745D}">
      <dgm:prSet/>
      <dgm:spPr/>
      <dgm:t>
        <a:bodyPr/>
        <a:lstStyle/>
        <a:p>
          <a:endParaRPr lang="en-US" sz="2000" b="1"/>
        </a:p>
      </dgm:t>
    </dgm:pt>
    <dgm:pt modelId="{58E1D5B1-5621-46A9-A682-BAFF9AED36EA}" type="pres">
      <dgm:prSet presAssocID="{87DA6F70-F90E-47BB-95D8-1A157F5BA294}" presName="root" presStyleCnt="0">
        <dgm:presLayoutVars>
          <dgm:dir/>
          <dgm:resizeHandles val="exact"/>
        </dgm:presLayoutVars>
      </dgm:prSet>
      <dgm:spPr/>
    </dgm:pt>
    <dgm:pt modelId="{92C62BEB-2AED-4D99-B727-D01107B804F5}" type="pres">
      <dgm:prSet presAssocID="{87DA6F70-F90E-47BB-95D8-1A157F5BA294}" presName="container" presStyleCnt="0">
        <dgm:presLayoutVars>
          <dgm:dir/>
          <dgm:resizeHandles val="exact"/>
        </dgm:presLayoutVars>
      </dgm:prSet>
      <dgm:spPr/>
    </dgm:pt>
    <dgm:pt modelId="{22FD641D-8DD9-4AB9-81EF-556316F98607}" type="pres">
      <dgm:prSet presAssocID="{10172558-A4B7-4379-9621-684C4E59968A}" presName="compNode" presStyleCnt="0"/>
      <dgm:spPr/>
    </dgm:pt>
    <dgm:pt modelId="{B4625A63-6556-481B-9E40-98B2A8F996BE}" type="pres">
      <dgm:prSet presAssocID="{10172558-A4B7-4379-9621-684C4E59968A}" presName="iconBgRect" presStyleLbl="bgShp" presStyleIdx="0" presStyleCnt="3"/>
      <dgm:spPr/>
    </dgm:pt>
    <dgm:pt modelId="{42800278-E4A0-4205-9FCD-3420F1DCDA71}" type="pres">
      <dgm:prSet presAssocID="{10172558-A4B7-4379-9621-684C4E5996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3248F7B-00DF-40B3-ABCE-FC667AAE2E13}" type="pres">
      <dgm:prSet presAssocID="{10172558-A4B7-4379-9621-684C4E59968A}" presName="spaceRect" presStyleCnt="0"/>
      <dgm:spPr/>
    </dgm:pt>
    <dgm:pt modelId="{15696344-F2EE-4794-99E4-D3137405CD67}" type="pres">
      <dgm:prSet presAssocID="{10172558-A4B7-4379-9621-684C4E59968A}" presName="textRect" presStyleLbl="revTx" presStyleIdx="0" presStyleCnt="3">
        <dgm:presLayoutVars>
          <dgm:chMax val="1"/>
          <dgm:chPref val="1"/>
        </dgm:presLayoutVars>
      </dgm:prSet>
      <dgm:spPr/>
    </dgm:pt>
    <dgm:pt modelId="{4F123486-FBC4-4517-BD43-43EE68B35127}" type="pres">
      <dgm:prSet presAssocID="{A8EEEA9B-AF7E-4E8D-8CD8-FEAD07DB2D5F}" presName="sibTrans" presStyleLbl="sibTrans2D1" presStyleIdx="0" presStyleCnt="0"/>
      <dgm:spPr/>
    </dgm:pt>
    <dgm:pt modelId="{F327EA91-E7B9-4643-A9D4-4409AA141D4D}" type="pres">
      <dgm:prSet presAssocID="{CC5DF6F0-04C6-4D06-BDEC-2099494458C6}" presName="compNode" presStyleCnt="0"/>
      <dgm:spPr/>
    </dgm:pt>
    <dgm:pt modelId="{93924B61-A531-485A-AD1B-ECFEFA735C06}" type="pres">
      <dgm:prSet presAssocID="{CC5DF6F0-04C6-4D06-BDEC-2099494458C6}" presName="iconBgRect" presStyleLbl="bgShp" presStyleIdx="1" presStyleCnt="3"/>
      <dgm:spPr/>
    </dgm:pt>
    <dgm:pt modelId="{F9D05DF7-75DC-4DE2-95FB-9EA933BDBD4E}" type="pres">
      <dgm:prSet presAssocID="{CC5DF6F0-04C6-4D06-BDEC-2099494458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A083A040-D413-494C-A76D-3E1E30439177}" type="pres">
      <dgm:prSet presAssocID="{CC5DF6F0-04C6-4D06-BDEC-2099494458C6}" presName="spaceRect" presStyleCnt="0"/>
      <dgm:spPr/>
    </dgm:pt>
    <dgm:pt modelId="{C15FBBD1-862A-4FED-B6F0-FBA75173D471}" type="pres">
      <dgm:prSet presAssocID="{CC5DF6F0-04C6-4D06-BDEC-2099494458C6}" presName="textRect" presStyleLbl="revTx" presStyleIdx="1" presStyleCnt="3">
        <dgm:presLayoutVars>
          <dgm:chMax val="1"/>
          <dgm:chPref val="1"/>
        </dgm:presLayoutVars>
      </dgm:prSet>
      <dgm:spPr/>
    </dgm:pt>
    <dgm:pt modelId="{D0B8A829-5641-42F6-B4B3-AE417793670E}" type="pres">
      <dgm:prSet presAssocID="{A9E2F2DE-80AA-4DB0-82A3-F47DBD769845}" presName="sibTrans" presStyleLbl="sibTrans2D1" presStyleIdx="0" presStyleCnt="0"/>
      <dgm:spPr/>
    </dgm:pt>
    <dgm:pt modelId="{3BCADAC3-014E-4FFA-BD18-227DABB3B240}" type="pres">
      <dgm:prSet presAssocID="{0F64EED6-A1C8-4687-B2F5-7E657259D006}" presName="compNode" presStyleCnt="0"/>
      <dgm:spPr/>
    </dgm:pt>
    <dgm:pt modelId="{7EF56FD0-7EE3-469A-8D64-DE468F788F61}" type="pres">
      <dgm:prSet presAssocID="{0F64EED6-A1C8-4687-B2F5-7E657259D006}" presName="iconBgRect" presStyleLbl="bgShp" presStyleIdx="2" presStyleCnt="3"/>
      <dgm:spPr/>
    </dgm:pt>
    <dgm:pt modelId="{0D98E005-C5BC-4D91-AF22-F93EC576CCB7}" type="pres">
      <dgm:prSet presAssocID="{0F64EED6-A1C8-4687-B2F5-7E657259D0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6B1BD74-9333-497C-8DBE-1D609D2B57D5}" type="pres">
      <dgm:prSet presAssocID="{0F64EED6-A1C8-4687-B2F5-7E657259D006}" presName="spaceRect" presStyleCnt="0"/>
      <dgm:spPr/>
    </dgm:pt>
    <dgm:pt modelId="{FB218395-C4BD-4B35-A55E-137A63B40441}" type="pres">
      <dgm:prSet presAssocID="{0F64EED6-A1C8-4687-B2F5-7E657259D00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4CFD0B-07ED-4CA8-91E8-6EA6E1D34004}" type="presOf" srcId="{10172558-A4B7-4379-9621-684C4E59968A}" destId="{15696344-F2EE-4794-99E4-D3137405CD67}" srcOrd="0" destOrd="0" presId="urn:microsoft.com/office/officeart/2018/2/layout/IconCircleList"/>
    <dgm:cxn modelId="{44CA7028-1396-4179-B324-32D650455AC5}" srcId="{87DA6F70-F90E-47BB-95D8-1A157F5BA294}" destId="{CC5DF6F0-04C6-4D06-BDEC-2099494458C6}" srcOrd="1" destOrd="0" parTransId="{662DF26D-E037-4CF8-8E70-687BEC258793}" sibTransId="{A9E2F2DE-80AA-4DB0-82A3-F47DBD769845}"/>
    <dgm:cxn modelId="{11650B3E-4622-4DA9-B4BC-8D062A077FDB}" type="presOf" srcId="{CC5DF6F0-04C6-4D06-BDEC-2099494458C6}" destId="{C15FBBD1-862A-4FED-B6F0-FBA75173D471}" srcOrd="0" destOrd="0" presId="urn:microsoft.com/office/officeart/2018/2/layout/IconCircleList"/>
    <dgm:cxn modelId="{7762D83F-CEB0-4277-B0F4-353BD8A27894}" srcId="{87DA6F70-F90E-47BB-95D8-1A157F5BA294}" destId="{10172558-A4B7-4379-9621-684C4E59968A}" srcOrd="0" destOrd="0" parTransId="{8F903114-D3A5-402F-BF8F-BF5D4BD4C739}" sibTransId="{A8EEEA9B-AF7E-4E8D-8CD8-FEAD07DB2D5F}"/>
    <dgm:cxn modelId="{10B76F81-83C6-483E-9322-47E731DB468E}" type="presOf" srcId="{A8EEEA9B-AF7E-4E8D-8CD8-FEAD07DB2D5F}" destId="{4F123486-FBC4-4517-BD43-43EE68B35127}" srcOrd="0" destOrd="0" presId="urn:microsoft.com/office/officeart/2018/2/layout/IconCircleList"/>
    <dgm:cxn modelId="{CA41AE87-DF08-455E-BBA3-15301D3A771D}" type="presOf" srcId="{87DA6F70-F90E-47BB-95D8-1A157F5BA294}" destId="{58E1D5B1-5621-46A9-A682-BAFF9AED36EA}" srcOrd="0" destOrd="0" presId="urn:microsoft.com/office/officeart/2018/2/layout/IconCircleList"/>
    <dgm:cxn modelId="{33D4C58B-21A3-422A-8A19-D4BCB81A745D}" srcId="{87DA6F70-F90E-47BB-95D8-1A157F5BA294}" destId="{0F64EED6-A1C8-4687-B2F5-7E657259D006}" srcOrd="2" destOrd="0" parTransId="{62FB2B42-A843-423D-8081-F0D556A0D420}" sibTransId="{F4FE9123-CE90-4D91-821D-ABD666374DEC}"/>
    <dgm:cxn modelId="{C054119E-AAF9-4F3B-8652-8016CC546C05}" type="presOf" srcId="{A9E2F2DE-80AA-4DB0-82A3-F47DBD769845}" destId="{D0B8A829-5641-42F6-B4B3-AE417793670E}" srcOrd="0" destOrd="0" presId="urn:microsoft.com/office/officeart/2018/2/layout/IconCircleList"/>
    <dgm:cxn modelId="{2FB565B0-83ED-48D4-8548-8D4B70965322}" type="presOf" srcId="{0F64EED6-A1C8-4687-B2F5-7E657259D006}" destId="{FB218395-C4BD-4B35-A55E-137A63B40441}" srcOrd="0" destOrd="0" presId="urn:microsoft.com/office/officeart/2018/2/layout/IconCircleList"/>
    <dgm:cxn modelId="{6E73CB34-AF52-442A-B28A-93E7269ECBAE}" type="presParOf" srcId="{58E1D5B1-5621-46A9-A682-BAFF9AED36EA}" destId="{92C62BEB-2AED-4D99-B727-D01107B804F5}" srcOrd="0" destOrd="0" presId="urn:microsoft.com/office/officeart/2018/2/layout/IconCircleList"/>
    <dgm:cxn modelId="{22FDFCB9-D1C5-487B-8528-7316736D1130}" type="presParOf" srcId="{92C62BEB-2AED-4D99-B727-D01107B804F5}" destId="{22FD641D-8DD9-4AB9-81EF-556316F98607}" srcOrd="0" destOrd="0" presId="urn:microsoft.com/office/officeart/2018/2/layout/IconCircleList"/>
    <dgm:cxn modelId="{D0C5859F-2361-4055-9081-5199A749BBC7}" type="presParOf" srcId="{22FD641D-8DD9-4AB9-81EF-556316F98607}" destId="{B4625A63-6556-481B-9E40-98B2A8F996BE}" srcOrd="0" destOrd="0" presId="urn:microsoft.com/office/officeart/2018/2/layout/IconCircleList"/>
    <dgm:cxn modelId="{197A3E3C-D507-426B-AFBE-38E2DE186B70}" type="presParOf" srcId="{22FD641D-8DD9-4AB9-81EF-556316F98607}" destId="{42800278-E4A0-4205-9FCD-3420F1DCDA71}" srcOrd="1" destOrd="0" presId="urn:microsoft.com/office/officeart/2018/2/layout/IconCircleList"/>
    <dgm:cxn modelId="{0F87F90D-25BD-4A03-A034-7E07F901D828}" type="presParOf" srcId="{22FD641D-8DD9-4AB9-81EF-556316F98607}" destId="{13248F7B-00DF-40B3-ABCE-FC667AAE2E13}" srcOrd="2" destOrd="0" presId="urn:microsoft.com/office/officeart/2018/2/layout/IconCircleList"/>
    <dgm:cxn modelId="{3B0D9993-92CB-4EBC-AFA5-02A5D6606E06}" type="presParOf" srcId="{22FD641D-8DD9-4AB9-81EF-556316F98607}" destId="{15696344-F2EE-4794-99E4-D3137405CD67}" srcOrd="3" destOrd="0" presId="urn:microsoft.com/office/officeart/2018/2/layout/IconCircleList"/>
    <dgm:cxn modelId="{8D822A69-A536-43C1-A3AC-01EC0589A0B1}" type="presParOf" srcId="{92C62BEB-2AED-4D99-B727-D01107B804F5}" destId="{4F123486-FBC4-4517-BD43-43EE68B35127}" srcOrd="1" destOrd="0" presId="urn:microsoft.com/office/officeart/2018/2/layout/IconCircleList"/>
    <dgm:cxn modelId="{240E2BE6-5FD2-4AB3-90FA-195A7DCB8C35}" type="presParOf" srcId="{92C62BEB-2AED-4D99-B727-D01107B804F5}" destId="{F327EA91-E7B9-4643-A9D4-4409AA141D4D}" srcOrd="2" destOrd="0" presId="urn:microsoft.com/office/officeart/2018/2/layout/IconCircleList"/>
    <dgm:cxn modelId="{FAAE6C3B-4FA4-45F8-AE48-0DC6629BB694}" type="presParOf" srcId="{F327EA91-E7B9-4643-A9D4-4409AA141D4D}" destId="{93924B61-A531-485A-AD1B-ECFEFA735C06}" srcOrd="0" destOrd="0" presId="urn:microsoft.com/office/officeart/2018/2/layout/IconCircleList"/>
    <dgm:cxn modelId="{E10E9277-89BB-4F52-9360-B8CF8EA9A87F}" type="presParOf" srcId="{F327EA91-E7B9-4643-A9D4-4409AA141D4D}" destId="{F9D05DF7-75DC-4DE2-95FB-9EA933BDBD4E}" srcOrd="1" destOrd="0" presId="urn:microsoft.com/office/officeart/2018/2/layout/IconCircleList"/>
    <dgm:cxn modelId="{90CB0258-361E-48BC-B018-AD467D4DCAFE}" type="presParOf" srcId="{F327EA91-E7B9-4643-A9D4-4409AA141D4D}" destId="{A083A040-D413-494C-A76D-3E1E30439177}" srcOrd="2" destOrd="0" presId="urn:microsoft.com/office/officeart/2018/2/layout/IconCircleList"/>
    <dgm:cxn modelId="{C14F6826-3A61-475C-8CB1-80D368251E5C}" type="presParOf" srcId="{F327EA91-E7B9-4643-A9D4-4409AA141D4D}" destId="{C15FBBD1-862A-4FED-B6F0-FBA75173D471}" srcOrd="3" destOrd="0" presId="urn:microsoft.com/office/officeart/2018/2/layout/IconCircleList"/>
    <dgm:cxn modelId="{C90B5991-57B5-4AFD-AEA7-CBC9C266F126}" type="presParOf" srcId="{92C62BEB-2AED-4D99-B727-D01107B804F5}" destId="{D0B8A829-5641-42F6-B4B3-AE417793670E}" srcOrd="3" destOrd="0" presId="urn:microsoft.com/office/officeart/2018/2/layout/IconCircleList"/>
    <dgm:cxn modelId="{59EAD6DE-0766-4F97-B9EC-1836E3D8E7D6}" type="presParOf" srcId="{92C62BEB-2AED-4D99-B727-D01107B804F5}" destId="{3BCADAC3-014E-4FFA-BD18-227DABB3B240}" srcOrd="4" destOrd="0" presId="urn:microsoft.com/office/officeart/2018/2/layout/IconCircleList"/>
    <dgm:cxn modelId="{864291CE-493D-44DE-B325-E52A164CC8B8}" type="presParOf" srcId="{3BCADAC3-014E-4FFA-BD18-227DABB3B240}" destId="{7EF56FD0-7EE3-469A-8D64-DE468F788F61}" srcOrd="0" destOrd="0" presId="urn:microsoft.com/office/officeart/2018/2/layout/IconCircleList"/>
    <dgm:cxn modelId="{78D68E7E-1D8A-44F6-A45A-96429E26EDBF}" type="presParOf" srcId="{3BCADAC3-014E-4FFA-BD18-227DABB3B240}" destId="{0D98E005-C5BC-4D91-AF22-F93EC576CCB7}" srcOrd="1" destOrd="0" presId="urn:microsoft.com/office/officeart/2018/2/layout/IconCircleList"/>
    <dgm:cxn modelId="{1929C245-2E4E-4FE8-8847-CD1F696DDF0D}" type="presParOf" srcId="{3BCADAC3-014E-4FFA-BD18-227DABB3B240}" destId="{96B1BD74-9333-497C-8DBE-1D609D2B57D5}" srcOrd="2" destOrd="0" presId="urn:microsoft.com/office/officeart/2018/2/layout/IconCircleList"/>
    <dgm:cxn modelId="{9301C621-4FF9-4B46-8AB8-E0C72B10763E}" type="presParOf" srcId="{3BCADAC3-014E-4FFA-BD18-227DABB3B240}" destId="{FB218395-C4BD-4B35-A55E-137A63B4044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DBFCD-C8B1-4DC6-844C-EBFC03416595}">
      <dsp:nvSpPr>
        <dsp:cNvPr id="0" name=""/>
        <dsp:cNvSpPr/>
      </dsp:nvSpPr>
      <dsp:spPr>
        <a:xfrm>
          <a:off x="0" y="558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35857B-3216-44D4-8E81-911B16C70162}">
      <dsp:nvSpPr>
        <dsp:cNvPr id="0" name=""/>
        <dsp:cNvSpPr/>
      </dsp:nvSpPr>
      <dsp:spPr>
        <a:xfrm>
          <a:off x="0" y="558"/>
          <a:ext cx="6496050" cy="50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Rupabentuk Fizikal</a:t>
          </a:r>
          <a:endParaRPr lang="en-US" sz="2300" b="1" kern="1200"/>
        </a:p>
      </dsp:txBody>
      <dsp:txXfrm>
        <a:off x="0" y="558"/>
        <a:ext cx="6496050" cy="507875"/>
      </dsp:txXfrm>
    </dsp:sp>
    <dsp:sp modelId="{269ADD2B-0A0C-45CB-A7B7-5B7A0E577F75}">
      <dsp:nvSpPr>
        <dsp:cNvPr id="0" name=""/>
        <dsp:cNvSpPr/>
      </dsp:nvSpPr>
      <dsp:spPr>
        <a:xfrm>
          <a:off x="0" y="508434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69352"/>
                <a:satOff val="-829"/>
                <a:lumOff val="466"/>
                <a:alphaOff val="0"/>
                <a:tint val="98000"/>
                <a:lumMod val="114000"/>
              </a:schemeClr>
            </a:gs>
            <a:gs pos="100000">
              <a:schemeClr val="accent2">
                <a:hueOff val="169352"/>
                <a:satOff val="-829"/>
                <a:lumOff val="466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69352"/>
              <a:satOff val="-829"/>
              <a:lumOff val="46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0BE756-61F6-4968-8470-73FB258C2797}">
      <dsp:nvSpPr>
        <dsp:cNvPr id="0" name=""/>
        <dsp:cNvSpPr/>
      </dsp:nvSpPr>
      <dsp:spPr>
        <a:xfrm>
          <a:off x="0" y="508434"/>
          <a:ext cx="6496050" cy="50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Digestion routine</a:t>
          </a:r>
          <a:endParaRPr lang="en-US" sz="2300" b="1" kern="1200"/>
        </a:p>
      </dsp:txBody>
      <dsp:txXfrm>
        <a:off x="0" y="508434"/>
        <a:ext cx="6496050" cy="507875"/>
      </dsp:txXfrm>
    </dsp:sp>
    <dsp:sp modelId="{FFCE1754-7986-4364-8A5F-08CC5708DA8E}">
      <dsp:nvSpPr>
        <dsp:cNvPr id="0" name=""/>
        <dsp:cNvSpPr/>
      </dsp:nvSpPr>
      <dsp:spPr>
        <a:xfrm>
          <a:off x="0" y="1016310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338703"/>
                <a:satOff val="-1658"/>
                <a:lumOff val="931"/>
                <a:alphaOff val="0"/>
                <a:tint val="98000"/>
                <a:lumMod val="114000"/>
              </a:schemeClr>
            </a:gs>
            <a:gs pos="100000">
              <a:schemeClr val="accent2">
                <a:hueOff val="338703"/>
                <a:satOff val="-1658"/>
                <a:lumOff val="931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38703"/>
              <a:satOff val="-1658"/>
              <a:lumOff val="93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7AF1FA-E0CE-44E0-9B0F-0EF7112AD13F}">
      <dsp:nvSpPr>
        <dsp:cNvPr id="0" name=""/>
        <dsp:cNvSpPr/>
      </dsp:nvSpPr>
      <dsp:spPr>
        <a:xfrm>
          <a:off x="0" y="1016310"/>
          <a:ext cx="6496050" cy="50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Analisis ICPMS routine</a:t>
          </a:r>
          <a:endParaRPr lang="en-US" sz="2300" b="1" kern="1200"/>
        </a:p>
      </dsp:txBody>
      <dsp:txXfrm>
        <a:off x="0" y="1016310"/>
        <a:ext cx="6496050" cy="507875"/>
      </dsp:txXfrm>
    </dsp:sp>
    <dsp:sp modelId="{0F12CB26-E5AE-4CA8-8FDA-BE0B6AD92A0B}">
      <dsp:nvSpPr>
        <dsp:cNvPr id="0" name=""/>
        <dsp:cNvSpPr/>
      </dsp:nvSpPr>
      <dsp:spPr>
        <a:xfrm>
          <a:off x="0" y="1524186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508055"/>
                <a:satOff val="-2487"/>
                <a:lumOff val="1397"/>
                <a:alphaOff val="0"/>
                <a:tint val="98000"/>
                <a:lumMod val="114000"/>
              </a:schemeClr>
            </a:gs>
            <a:gs pos="100000">
              <a:schemeClr val="accent2">
                <a:hueOff val="508055"/>
                <a:satOff val="-2487"/>
                <a:lumOff val="1397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508055"/>
              <a:satOff val="-2487"/>
              <a:lumOff val="139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139FDF-E3EC-453E-8832-1B65A29952A3}">
      <dsp:nvSpPr>
        <dsp:cNvPr id="0" name=""/>
        <dsp:cNvSpPr/>
      </dsp:nvSpPr>
      <dsp:spPr>
        <a:xfrm>
          <a:off x="0" y="1524186"/>
          <a:ext cx="6496050" cy="50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Uniformity Of  Weight (UOW)</a:t>
          </a:r>
          <a:endParaRPr lang="en-US" sz="2300" b="1" kern="1200"/>
        </a:p>
      </dsp:txBody>
      <dsp:txXfrm>
        <a:off x="0" y="1524186"/>
        <a:ext cx="6496050" cy="507875"/>
      </dsp:txXfrm>
    </dsp:sp>
    <dsp:sp modelId="{9AAA782A-864E-409C-BAD2-EF46870FBA8A}">
      <dsp:nvSpPr>
        <dsp:cNvPr id="0" name=""/>
        <dsp:cNvSpPr/>
      </dsp:nvSpPr>
      <dsp:spPr>
        <a:xfrm>
          <a:off x="0" y="2032062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07B40A-8A1E-460D-8CC9-92C8E7C47024}">
      <dsp:nvSpPr>
        <dsp:cNvPr id="0" name=""/>
        <dsp:cNvSpPr/>
      </dsp:nvSpPr>
      <dsp:spPr>
        <a:xfrm>
          <a:off x="0" y="2032062"/>
          <a:ext cx="6496050" cy="50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Disintegration </a:t>
          </a:r>
          <a:endParaRPr lang="en-US" sz="2300" b="1" kern="1200"/>
        </a:p>
      </dsp:txBody>
      <dsp:txXfrm>
        <a:off x="0" y="2032062"/>
        <a:ext cx="6496050" cy="507875"/>
      </dsp:txXfrm>
    </dsp:sp>
    <dsp:sp modelId="{26632649-CC2D-41E8-B057-6627BD8D3EE3}">
      <dsp:nvSpPr>
        <dsp:cNvPr id="0" name=""/>
        <dsp:cNvSpPr/>
      </dsp:nvSpPr>
      <dsp:spPr>
        <a:xfrm>
          <a:off x="0" y="2539937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846759"/>
                <a:satOff val="-4145"/>
                <a:lumOff val="2328"/>
                <a:alphaOff val="0"/>
                <a:tint val="98000"/>
                <a:lumMod val="114000"/>
              </a:schemeClr>
            </a:gs>
            <a:gs pos="100000">
              <a:schemeClr val="accent2">
                <a:hueOff val="846759"/>
                <a:satOff val="-4145"/>
                <a:lumOff val="2328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846759"/>
              <a:satOff val="-4145"/>
              <a:lumOff val="232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1AB40-4B7A-47E5-B92D-073A2D174F0E}">
      <dsp:nvSpPr>
        <dsp:cNvPr id="0" name=""/>
        <dsp:cNvSpPr/>
      </dsp:nvSpPr>
      <dsp:spPr>
        <a:xfrm>
          <a:off x="0" y="2539937"/>
          <a:ext cx="6496050" cy="50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Verifikasi Alat Radas</a:t>
          </a:r>
          <a:endParaRPr lang="en-US" sz="2300" b="1" kern="1200"/>
        </a:p>
      </dsp:txBody>
      <dsp:txXfrm>
        <a:off x="0" y="2539937"/>
        <a:ext cx="6496050" cy="507875"/>
      </dsp:txXfrm>
    </dsp:sp>
    <dsp:sp modelId="{D59B0EE1-DD47-4BB2-AA45-BF5B8014CE8A}">
      <dsp:nvSpPr>
        <dsp:cNvPr id="0" name=""/>
        <dsp:cNvSpPr/>
      </dsp:nvSpPr>
      <dsp:spPr>
        <a:xfrm>
          <a:off x="0" y="3047813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016110"/>
                <a:satOff val="-4974"/>
                <a:lumOff val="2794"/>
                <a:alphaOff val="0"/>
                <a:tint val="98000"/>
                <a:lumMod val="114000"/>
              </a:schemeClr>
            </a:gs>
            <a:gs pos="100000">
              <a:schemeClr val="accent2">
                <a:hueOff val="1016110"/>
                <a:satOff val="-4974"/>
                <a:lumOff val="279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016110"/>
              <a:satOff val="-4974"/>
              <a:lumOff val="279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668967-A76A-4BC0-B1F0-E93C7C4BEC11}">
      <dsp:nvSpPr>
        <dsp:cNvPr id="0" name=""/>
        <dsp:cNvSpPr/>
      </dsp:nvSpPr>
      <dsp:spPr>
        <a:xfrm>
          <a:off x="0" y="3047813"/>
          <a:ext cx="6496050" cy="50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Performance Check Alat Timbang</a:t>
          </a:r>
          <a:endParaRPr lang="en-US" sz="2300" b="1" kern="1200"/>
        </a:p>
      </dsp:txBody>
      <dsp:txXfrm>
        <a:off x="0" y="3047813"/>
        <a:ext cx="6496050" cy="507875"/>
      </dsp:txXfrm>
    </dsp:sp>
    <dsp:sp modelId="{00E3BAFD-02E0-4365-85F2-8624C27EE644}">
      <dsp:nvSpPr>
        <dsp:cNvPr id="0" name=""/>
        <dsp:cNvSpPr/>
      </dsp:nvSpPr>
      <dsp:spPr>
        <a:xfrm>
          <a:off x="0" y="3555689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185462"/>
                <a:satOff val="-5803"/>
                <a:lumOff val="3259"/>
                <a:alphaOff val="0"/>
                <a:tint val="98000"/>
                <a:lumMod val="114000"/>
              </a:schemeClr>
            </a:gs>
            <a:gs pos="100000">
              <a:schemeClr val="accent2">
                <a:hueOff val="1185462"/>
                <a:satOff val="-5803"/>
                <a:lumOff val="3259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185462"/>
              <a:satOff val="-5803"/>
              <a:lumOff val="325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41B485-A576-462A-900B-85303F9FEA10}">
      <dsp:nvSpPr>
        <dsp:cNvPr id="0" name=""/>
        <dsp:cNvSpPr/>
      </dsp:nvSpPr>
      <dsp:spPr>
        <a:xfrm>
          <a:off x="0" y="3555689"/>
          <a:ext cx="6496050" cy="50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Digestion Projects</a:t>
          </a:r>
          <a:endParaRPr lang="en-US" sz="2300" b="1" kern="1200"/>
        </a:p>
      </dsp:txBody>
      <dsp:txXfrm>
        <a:off x="0" y="3555689"/>
        <a:ext cx="6496050" cy="507875"/>
      </dsp:txXfrm>
    </dsp:sp>
    <dsp:sp modelId="{51FF98C6-9870-43B9-B461-D3AD90351D88}">
      <dsp:nvSpPr>
        <dsp:cNvPr id="0" name=""/>
        <dsp:cNvSpPr/>
      </dsp:nvSpPr>
      <dsp:spPr>
        <a:xfrm>
          <a:off x="0" y="4063565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826E80-DC0F-4D6E-A7A5-8BEBA3AD0E59}">
      <dsp:nvSpPr>
        <dsp:cNvPr id="0" name=""/>
        <dsp:cNvSpPr/>
      </dsp:nvSpPr>
      <dsp:spPr>
        <a:xfrm>
          <a:off x="0" y="4063565"/>
          <a:ext cx="6496050" cy="50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dirty="0" err="1"/>
            <a:t>Analisis</a:t>
          </a:r>
          <a:r>
            <a:rPr lang="en-US" sz="2300" b="1" i="0" kern="1200" dirty="0"/>
            <a:t> Projects</a:t>
          </a:r>
          <a:endParaRPr lang="en-US" sz="2300" b="1" kern="1200" dirty="0"/>
        </a:p>
      </dsp:txBody>
      <dsp:txXfrm>
        <a:off x="0" y="4063565"/>
        <a:ext cx="6496050" cy="507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25A63-6556-481B-9E40-98B2A8F996BE}">
      <dsp:nvSpPr>
        <dsp:cNvPr id="0" name=""/>
        <dsp:cNvSpPr/>
      </dsp:nvSpPr>
      <dsp:spPr>
        <a:xfrm>
          <a:off x="76087" y="1172253"/>
          <a:ext cx="1043699" cy="10436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00278-E4A0-4205-9FCD-3420F1DCDA71}">
      <dsp:nvSpPr>
        <dsp:cNvPr id="0" name=""/>
        <dsp:cNvSpPr/>
      </dsp:nvSpPr>
      <dsp:spPr>
        <a:xfrm>
          <a:off x="295263" y="1391430"/>
          <a:ext cx="605345" cy="6053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96344-F2EE-4794-99E4-D3137405CD67}">
      <dsp:nvSpPr>
        <dsp:cNvPr id="0" name=""/>
        <dsp:cNvSpPr/>
      </dsp:nvSpPr>
      <dsp:spPr>
        <a:xfrm>
          <a:off x="1343436" y="1172253"/>
          <a:ext cx="2460149" cy="1043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b="1" i="0" kern="1200" dirty="0"/>
            <a:t>Key in data </a:t>
          </a:r>
          <a:r>
            <a:rPr lang="en-MY" sz="2000" b="1" i="0" kern="1200" dirty="0" err="1"/>
            <a:t>dalam</a:t>
          </a:r>
          <a:r>
            <a:rPr lang="en-MY" sz="2000" b="1" i="0" kern="1200" dirty="0"/>
            <a:t> Quest3+</a:t>
          </a:r>
          <a:endParaRPr lang="en-US" sz="2000" b="1" kern="1200" dirty="0"/>
        </a:p>
      </dsp:txBody>
      <dsp:txXfrm>
        <a:off x="1343436" y="1172253"/>
        <a:ext cx="2460149" cy="1043699"/>
      </dsp:txXfrm>
    </dsp:sp>
    <dsp:sp modelId="{93924B61-A531-485A-AD1B-ECFEFA735C06}">
      <dsp:nvSpPr>
        <dsp:cNvPr id="0" name=""/>
        <dsp:cNvSpPr/>
      </dsp:nvSpPr>
      <dsp:spPr>
        <a:xfrm>
          <a:off x="4232249" y="1172253"/>
          <a:ext cx="1043699" cy="10436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05DF7-75DC-4DE2-95FB-9EA933BDBD4E}">
      <dsp:nvSpPr>
        <dsp:cNvPr id="0" name=""/>
        <dsp:cNvSpPr/>
      </dsp:nvSpPr>
      <dsp:spPr>
        <a:xfrm>
          <a:off x="4451426" y="1391430"/>
          <a:ext cx="605345" cy="6053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FBBD1-862A-4FED-B6F0-FBA75173D471}">
      <dsp:nvSpPr>
        <dsp:cNvPr id="0" name=""/>
        <dsp:cNvSpPr/>
      </dsp:nvSpPr>
      <dsp:spPr>
        <a:xfrm>
          <a:off x="5499599" y="1172253"/>
          <a:ext cx="2460149" cy="1043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Pengumpulan sampel secara berkelompok</a:t>
          </a:r>
          <a:endParaRPr lang="en-US" sz="2000" b="1" kern="1200"/>
        </a:p>
      </dsp:txBody>
      <dsp:txXfrm>
        <a:off x="5499599" y="1172253"/>
        <a:ext cx="2460149" cy="1043699"/>
      </dsp:txXfrm>
    </dsp:sp>
    <dsp:sp modelId="{7EF56FD0-7EE3-469A-8D64-DE468F788F61}">
      <dsp:nvSpPr>
        <dsp:cNvPr id="0" name=""/>
        <dsp:cNvSpPr/>
      </dsp:nvSpPr>
      <dsp:spPr>
        <a:xfrm>
          <a:off x="8388411" y="1172253"/>
          <a:ext cx="1043699" cy="104369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8E005-C5BC-4D91-AF22-F93EC576CCB7}">
      <dsp:nvSpPr>
        <dsp:cNvPr id="0" name=""/>
        <dsp:cNvSpPr/>
      </dsp:nvSpPr>
      <dsp:spPr>
        <a:xfrm>
          <a:off x="8607588" y="1391430"/>
          <a:ext cx="605345" cy="6053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18395-C4BD-4B35-A55E-137A63B40441}">
      <dsp:nvSpPr>
        <dsp:cNvPr id="0" name=""/>
        <dsp:cNvSpPr/>
      </dsp:nvSpPr>
      <dsp:spPr>
        <a:xfrm>
          <a:off x="9655761" y="1172253"/>
          <a:ext cx="2460149" cy="1043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 err="1"/>
            <a:t>Pengumpulan</a:t>
          </a:r>
          <a:r>
            <a:rPr lang="en-US" sz="2000" b="1" i="0" kern="1200" dirty="0"/>
            <a:t> google sheet </a:t>
          </a:r>
          <a:r>
            <a:rPr lang="en-US" sz="2000" b="1" i="0" kern="1200" dirty="0" err="1"/>
            <a:t>berkenaan</a:t>
          </a:r>
          <a:r>
            <a:rPr lang="en-US" sz="2000" b="1" i="0" kern="1200" dirty="0"/>
            <a:t> data statistic SKU/project yang </a:t>
          </a:r>
          <a:r>
            <a:rPr lang="en-US" sz="2000" b="1" i="0" kern="1200" dirty="0" err="1"/>
            <a:t>dijalankan</a:t>
          </a:r>
          <a:r>
            <a:rPr lang="en-US" sz="2000" b="1" i="0" kern="1200" dirty="0"/>
            <a:t> analyst UAT </a:t>
          </a:r>
          <a:r>
            <a:rPr lang="en-US" sz="2000" b="1" i="0" kern="1200" dirty="0" err="1"/>
            <a:t>untuk</a:t>
          </a:r>
          <a:r>
            <a:rPr lang="en-US" sz="2000" b="1" i="0" kern="1200" dirty="0"/>
            <a:t> SKU 2025</a:t>
          </a:r>
          <a:endParaRPr lang="en-US" sz="2000" b="1" kern="1200" dirty="0"/>
        </a:p>
      </dsp:txBody>
      <dsp:txXfrm>
        <a:off x="9655761" y="1172253"/>
        <a:ext cx="2460149" cy="1043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2618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0805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98507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87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16691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58787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49492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58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0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0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3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3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4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7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2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5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169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  <p:sldLayoutId id="21474840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77CD9D79-31E8-9AE7-246C-E836BD406A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14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091235-27AB-F472-CFB8-62EE45AFC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MY"/>
              <a:t>HEAVY METAL TESTING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2B236-293E-E389-F2F6-3EE175E4A1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9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7CF38-EBD2-CF19-255D-22558754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MY">
                <a:solidFill>
                  <a:srgbClr val="FFFFFF"/>
                </a:solidFill>
              </a:rPr>
              <a:t>Ahli Anggota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5C310FE-CAC1-74D3-14EB-5A31B77C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9145211" cy="38998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 i="0" dirty="0">
                <a:effectLst/>
                <a:latin typeface="Arial" panose="020B0604020202020204" pitchFamily="34" charset="0"/>
              </a:rPr>
              <a:t>MUHAMMAD FAUZI BIN MOHD NOR</a:t>
            </a:r>
            <a:r>
              <a:rPr lang="en-US" sz="1400" b="1" dirty="0">
                <a:latin typeface="Arial" panose="020B0604020202020204" pitchFamily="34" charset="0"/>
              </a:rPr>
              <a:t>			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(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Pegawai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Farmasi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U12)</a:t>
            </a:r>
          </a:p>
          <a:p>
            <a:pPr>
              <a:lnSpc>
                <a:spcPct val="90000"/>
              </a:lnSpc>
            </a:pPr>
            <a:r>
              <a:rPr lang="en-US" sz="1400" b="1" i="0" dirty="0">
                <a:effectLst/>
                <a:latin typeface="Arial" panose="020B0604020202020204" pitchFamily="34" charset="0"/>
              </a:rPr>
              <a:t>SITI NASOHA BINTI ARAS					(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Pegawai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Farmasi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U13)</a:t>
            </a:r>
            <a:endParaRPr lang="en-US" sz="14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400" b="1" i="0" dirty="0">
                <a:effectLst/>
                <a:latin typeface="Arial" panose="020B0604020202020204" pitchFamily="34" charset="0"/>
              </a:rPr>
              <a:t>SHAMALA A/P ARUMUGAM	 				(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Penolong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Pegawai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Farmasi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U7)</a:t>
            </a:r>
          </a:p>
          <a:p>
            <a:pPr>
              <a:lnSpc>
                <a:spcPct val="90000"/>
              </a:lnSpc>
            </a:pPr>
            <a:r>
              <a:rPr lang="en-US" sz="1400" b="1" i="0" dirty="0">
                <a:effectLst/>
                <a:latin typeface="Arial" panose="020B0604020202020204" pitchFamily="34" charset="0"/>
              </a:rPr>
              <a:t>NOR HANANI LAMRI		 				(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Penolong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Pegawai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Farmasi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U6) </a:t>
            </a:r>
          </a:p>
          <a:p>
            <a:pPr>
              <a:lnSpc>
                <a:spcPct val="90000"/>
              </a:lnSpc>
            </a:pPr>
            <a:r>
              <a:rPr lang="de-DE" sz="1400" b="1" i="0" dirty="0">
                <a:effectLst/>
                <a:latin typeface="Arial" panose="020B0604020202020204" pitchFamily="34" charset="0"/>
              </a:rPr>
              <a:t>PERMIT KAUR A/P MEHINDER SINGH			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(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Penolong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Pegawai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Farmasi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U5)</a:t>
            </a:r>
            <a:endParaRPr lang="de-DE" sz="1400" b="1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400" b="1" i="0" dirty="0">
                <a:effectLst/>
                <a:latin typeface="Arial" panose="020B0604020202020204" pitchFamily="34" charset="0"/>
              </a:rPr>
              <a:t>NORDIYANA BINTI SAMSUDIN	 			(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Penolong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Pegawai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Farmasi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U6)</a:t>
            </a:r>
            <a:endParaRPr lang="de-DE" sz="14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400" b="1" i="0" dirty="0">
                <a:effectLst/>
                <a:latin typeface="Arial" panose="020B0604020202020204" pitchFamily="34" charset="0"/>
              </a:rPr>
              <a:t>MOHD IQBAL FARIQ BIN IBRAHIM</a:t>
            </a:r>
            <a:r>
              <a:rPr lang="en-US" sz="1400" b="1" dirty="0">
                <a:latin typeface="Arial" panose="020B0604020202020204" pitchFamily="34" charset="0"/>
              </a:rPr>
              <a:t>			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(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Penolong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Pegawai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Farmasi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U5)</a:t>
            </a:r>
            <a:endParaRPr lang="de-DE" sz="1400" b="1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400" b="1" i="0" dirty="0">
                <a:effectLst/>
                <a:latin typeface="Arial" panose="020B0604020202020204" pitchFamily="34" charset="0"/>
              </a:rPr>
              <a:t>MOHD AMIR SYARIFUDDIN BIN AZMI			(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Penolong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Pegawai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Farmasi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U6)</a:t>
            </a:r>
            <a:endParaRPr lang="de-DE" sz="14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400" b="1" i="0" dirty="0">
                <a:effectLst/>
                <a:latin typeface="Arial" panose="020B0604020202020204" pitchFamily="34" charset="0"/>
              </a:rPr>
              <a:t>NURUL ASYIKIN BINTI ABD RAHIM			(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Penolong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Pegawai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Farmasi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U6)</a:t>
            </a:r>
            <a:endParaRPr lang="de-DE" sz="1400" b="1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400" b="1" i="0" dirty="0">
                <a:effectLst/>
                <a:latin typeface="Arial" panose="020B0604020202020204" pitchFamily="34" charset="0"/>
              </a:rPr>
              <a:t>SYARIEF AZMAN BIN ROSLI	 				(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Penolong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Pegawai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Farmasi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U5)</a:t>
            </a:r>
          </a:p>
          <a:p>
            <a:pPr>
              <a:lnSpc>
                <a:spcPct val="90000"/>
              </a:lnSpc>
            </a:pPr>
            <a:r>
              <a:rPr lang="en-US" sz="1400" b="1" i="0" dirty="0">
                <a:effectLst/>
                <a:latin typeface="Arial" panose="020B0604020202020204" pitchFamily="34" charset="0"/>
              </a:rPr>
              <a:t>SITI MAISARAH ALIYAH BINTI MD.KHAIRUDDIN 	(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Penolong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Pegawai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Farmasi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U5)</a:t>
            </a:r>
          </a:p>
          <a:p>
            <a:pPr>
              <a:lnSpc>
                <a:spcPct val="90000"/>
              </a:lnSpc>
            </a:pPr>
            <a:r>
              <a:rPr lang="en-US" sz="1400" b="1" i="0" dirty="0">
                <a:effectLst/>
                <a:latin typeface="Arial" panose="020B0604020202020204" pitchFamily="34" charset="0"/>
              </a:rPr>
              <a:t>MOHD SHAHIR BIN OTHMAN				(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Pembantu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400" b="1" i="0" dirty="0" err="1">
                <a:effectLst/>
                <a:latin typeface="Arial" panose="020B0604020202020204" pitchFamily="34" charset="0"/>
              </a:rPr>
              <a:t>Perawatan</a:t>
            </a:r>
            <a:r>
              <a:rPr lang="en-US" sz="1400" b="1" i="0" dirty="0">
                <a:effectLst/>
                <a:latin typeface="Arial" panose="020B0604020202020204" pitchFamily="34" charset="0"/>
              </a:rPr>
              <a:t> Kesihatan U1)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4378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80C6C-6724-42B4-BCA7-7DEA3F529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MY" sz="3200">
                <a:solidFill>
                  <a:srgbClr val="F2F2F2"/>
                </a:solidFill>
              </a:rPr>
              <a:t>Workflow HMT</a:t>
            </a:r>
            <a:endParaRPr lang="en-US" sz="3200" dirty="0">
              <a:solidFill>
                <a:srgbClr val="F2F2F2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805A5E1-5547-143C-907D-2A03DD636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524921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1286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8389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7891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12A5-422B-BA81-D159-C53653F9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88" y="1645920"/>
            <a:ext cx="5919503" cy="4470821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en-MY" b="1" dirty="0"/>
              <a:t>Baseline for Heavy Metal contamination in glassware (retrospective data continue from Sept 2024)</a:t>
            </a:r>
          </a:p>
          <a:p>
            <a:pPr>
              <a:buClr>
                <a:schemeClr val="accent4"/>
              </a:buClr>
            </a:pPr>
            <a:r>
              <a:rPr lang="en-MY" b="1" dirty="0"/>
              <a:t>Study on IQC samples : to determine Warning Limit and Control Limit (for 5 dosage forms)</a:t>
            </a:r>
          </a:p>
          <a:p>
            <a:pPr>
              <a:buClr>
                <a:schemeClr val="accent4"/>
              </a:buClr>
            </a:pPr>
            <a:r>
              <a:rPr lang="en-MY" b="1" dirty="0"/>
              <a:t>Comparative test on concentration of internal std (50 vs 200 ppb)</a:t>
            </a:r>
          </a:p>
          <a:p>
            <a:pPr>
              <a:buClr>
                <a:schemeClr val="accent4"/>
              </a:buClr>
            </a:pPr>
            <a:r>
              <a:rPr lang="en-MY" b="1" dirty="0"/>
              <a:t>Study on digestion of dosage form powder using </a:t>
            </a:r>
            <a:r>
              <a:rPr lang="en-MY" b="1" dirty="0" err="1"/>
              <a:t>Gerhadt</a:t>
            </a:r>
            <a:endParaRPr lang="en-MY" b="1" dirty="0"/>
          </a:p>
          <a:p>
            <a:pPr>
              <a:buClr>
                <a:schemeClr val="accent4"/>
              </a:buClr>
            </a:pPr>
            <a:r>
              <a:rPr lang="en-MY" b="1" dirty="0"/>
              <a:t>Method verification GFAAS Cosmetic samples 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1089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73DE1-12F4-49E0-5165-08D595AD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978" y="1645920"/>
            <a:ext cx="3522879" cy="4470821"/>
          </a:xfrm>
        </p:spPr>
        <p:txBody>
          <a:bodyPr>
            <a:normAutofit/>
          </a:bodyPr>
          <a:lstStyle/>
          <a:p>
            <a:r>
              <a:rPr lang="en-MY">
                <a:solidFill>
                  <a:srgbClr val="FFFFFF"/>
                </a:solidFill>
              </a:rPr>
              <a:t>Project Plan 2025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15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5EA928-45DC-BA4C-924B-A8F75E811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8389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7891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15DA571-BFA5-AB9A-80D1-8B7F050F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88" y="1645920"/>
            <a:ext cx="5919503" cy="4470821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en-MY" b="1" dirty="0"/>
              <a:t>Method verification GFAAS Trad samples due to relocation</a:t>
            </a:r>
          </a:p>
          <a:p>
            <a:pPr>
              <a:buClr>
                <a:schemeClr val="accent4"/>
              </a:buClr>
            </a:pPr>
            <a:r>
              <a:rPr lang="en-MY" b="1" dirty="0"/>
              <a:t>Method verification Oxygen mode ICPMS 8900</a:t>
            </a:r>
          </a:p>
          <a:p>
            <a:pPr>
              <a:buClr>
                <a:schemeClr val="accent4"/>
              </a:buClr>
            </a:pPr>
            <a:r>
              <a:rPr lang="en-MY" b="1" dirty="0"/>
              <a:t>Study on spiked IQC samples-pre digestion and post digestion spiked</a:t>
            </a:r>
          </a:p>
          <a:p>
            <a:pPr>
              <a:buClr>
                <a:schemeClr val="accent4"/>
              </a:buClr>
            </a:pPr>
            <a:r>
              <a:rPr lang="en-MY" b="1" dirty="0"/>
              <a:t>PT: Determination Heavy Metal (As, Cd, Hg, Pb) in traditional product (ICPMS)</a:t>
            </a:r>
          </a:p>
          <a:p>
            <a:pPr>
              <a:buClr>
                <a:schemeClr val="accent4"/>
              </a:buClr>
            </a:pPr>
            <a:r>
              <a:rPr lang="en-MY" b="1" dirty="0"/>
              <a:t>MU determination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1089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B9D29-FA01-8F2B-1A69-1E4BCB7E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978" y="1645920"/>
            <a:ext cx="3522879" cy="4470821"/>
          </a:xfrm>
        </p:spPr>
        <p:txBody>
          <a:bodyPr>
            <a:normAutofit/>
          </a:bodyPr>
          <a:lstStyle/>
          <a:p>
            <a:r>
              <a:rPr lang="en-MY">
                <a:solidFill>
                  <a:srgbClr val="FFFFFF"/>
                </a:solidFill>
              </a:rPr>
              <a:t>Project Plan 2025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0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0DCEC-EEE4-5A16-9C42-36CF6C72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MY">
                <a:solidFill>
                  <a:srgbClr val="EBEBEB"/>
                </a:solidFill>
              </a:rPr>
              <a:t>PenambahBaikan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58683C-B0E7-9AAF-5C14-75D4746A9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760823"/>
              </p:ext>
            </p:extLst>
          </p:nvPr>
        </p:nvGraphicFramePr>
        <p:xfrm>
          <a:off x="1" y="2826327"/>
          <a:ext cx="12191998" cy="3388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352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C81F9-7973-B748-6720-8CDF9964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MY">
                <a:solidFill>
                  <a:srgbClr val="FFFFFF"/>
                </a:solidFill>
              </a:rPr>
              <a:t>Penutup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4ABB4-DBCD-425B-092D-2F181D4C3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 err="1"/>
              <a:t>Setiap</a:t>
            </a:r>
            <a:r>
              <a:rPr lang="en-US" dirty="0"/>
              <a:t> orang </a:t>
            </a:r>
            <a:r>
              <a:rPr lang="en-US" dirty="0" err="1"/>
              <a:t>mengimpikan</a:t>
            </a:r>
            <a:r>
              <a:rPr lang="en-US" dirty="0"/>
              <a:t> badan </a:t>
            </a:r>
            <a:r>
              <a:rPr lang="en-US" dirty="0" err="1"/>
              <a:t>regulatori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diiktiraf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yang </a:t>
            </a:r>
            <a:r>
              <a:rPr lang="en-US" dirty="0" err="1"/>
              <a:t>terbaik</a:t>
            </a:r>
            <a:r>
              <a:rPr lang="en-US" dirty="0"/>
              <a:t> di dunia.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cabaran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, </a:t>
            </a:r>
            <a:r>
              <a:rPr lang="en-US" dirty="0" err="1"/>
              <a:t>ramai</a:t>
            </a:r>
            <a:r>
              <a:rPr lang="en-US" dirty="0"/>
              <a:t> yang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dedikasi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demi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visi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Oleh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menghargai</a:t>
            </a:r>
            <a:r>
              <a:rPr lang="en-US" dirty="0"/>
              <a:t> dan </a:t>
            </a:r>
            <a:r>
              <a:rPr lang="en-US" dirty="0" err="1"/>
              <a:t>mengiktiraf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komited</a:t>
            </a:r>
            <a:r>
              <a:rPr lang="en-US" dirty="0"/>
              <a:t>, kerana </a:t>
            </a:r>
            <a:r>
              <a:rPr lang="en-US" dirty="0" err="1"/>
              <a:t>sumbangan</a:t>
            </a:r>
            <a:r>
              <a:rPr lang="en-US" dirty="0"/>
              <a:t> </a:t>
            </a:r>
            <a:r>
              <a:rPr lang="en-US" dirty="0" err="1"/>
              <a:t>merekalah</a:t>
            </a:r>
            <a:r>
              <a:rPr lang="en-US" dirty="0"/>
              <a:t> yang </a:t>
            </a:r>
            <a:r>
              <a:rPr lang="en-US" dirty="0" err="1"/>
              <a:t>memacu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dan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integriti</a:t>
            </a:r>
            <a:r>
              <a:rPr lang="en-US" dirty="0"/>
              <a:t> </a:t>
            </a:r>
            <a:r>
              <a:rPr lang="en-US" dirty="0" err="1"/>
              <a:t>misi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 Bersama-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rintangan</a:t>
            </a:r>
            <a:r>
              <a:rPr lang="en-US" dirty="0"/>
              <a:t> dan </a:t>
            </a:r>
            <a:r>
              <a:rPr lang="en-US" dirty="0" err="1"/>
              <a:t>meningkatkan</a:t>
            </a:r>
            <a:r>
              <a:rPr lang="en-US" dirty="0"/>
              <a:t> standard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pengiktirafan</a:t>
            </a:r>
            <a:r>
              <a:rPr lang="en-US" dirty="0"/>
              <a:t> di </a:t>
            </a:r>
            <a:r>
              <a:rPr lang="en-US" dirty="0" err="1"/>
              <a:t>peringkat</a:t>
            </a:r>
            <a:r>
              <a:rPr lang="en-US" dirty="0"/>
              <a:t> global.</a:t>
            </a:r>
          </a:p>
        </p:txBody>
      </p:sp>
    </p:spTree>
    <p:extLst>
      <p:ext uri="{BB962C8B-B14F-4D97-AF65-F5344CB8AC3E}">
        <p14:creationId xmlns:p14="http://schemas.microsoft.com/office/powerpoint/2010/main" val="3514244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277</TotalTime>
  <Words>422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HEAVY METAL TESTING</vt:lpstr>
      <vt:lpstr>Ahli Anggota</vt:lpstr>
      <vt:lpstr>Workflow HMT</vt:lpstr>
      <vt:lpstr>Project Plan 2025</vt:lpstr>
      <vt:lpstr>Project Plan 2025</vt:lpstr>
      <vt:lpstr>PenambahBaikan</vt:lpstr>
      <vt:lpstr>Penutup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syariefazman</dc:creator>
  <cp:lastModifiedBy>syariefazman</cp:lastModifiedBy>
  <cp:revision>25</cp:revision>
  <dcterms:created xsi:type="dcterms:W3CDTF">2025-01-02T07:07:09Z</dcterms:created>
  <dcterms:modified xsi:type="dcterms:W3CDTF">2025-01-07T04:09:07Z</dcterms:modified>
</cp:coreProperties>
</file>