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1" r:id="rId1"/>
  </p:sldMasterIdLst>
  <p:sldIdLst>
    <p:sldId id="256" r:id="rId2"/>
    <p:sldId id="261" r:id="rId3"/>
    <p:sldId id="262" r:id="rId4"/>
    <p:sldId id="257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6118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4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9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0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F9AFA87-1417-4992-ABD9-27C3BC8CC88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0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1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4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9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1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7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1/7/2025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sz="1000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9724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design of flower petals in pastel">
            <a:extLst>
              <a:ext uri="{FF2B5EF4-FFF2-40B4-BE49-F238E27FC236}">
                <a16:creationId xmlns:a16="http://schemas.microsoft.com/office/drawing/2014/main" id="{77CD9D79-31E8-9AE7-246C-E836BD406A6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14122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091235-27AB-F472-CFB8-62EE45AFC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738" y="822335"/>
            <a:ext cx="10530318" cy="2736390"/>
          </a:xfrm>
        </p:spPr>
        <p:txBody>
          <a:bodyPr anchor="b">
            <a:normAutofit/>
          </a:bodyPr>
          <a:lstStyle/>
          <a:p>
            <a:pPr algn="l"/>
            <a:r>
              <a:rPr lang="en-MY" sz="8800" dirty="0">
                <a:solidFill>
                  <a:schemeClr val="tx2"/>
                </a:solidFill>
              </a:rPr>
              <a:t>HEAVY METAL TESTING</a:t>
            </a:r>
            <a:endParaRPr lang="en-US" sz="88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2B236-293E-E389-F2F6-3EE175E4A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841" y="4085852"/>
            <a:ext cx="10530318" cy="1949813"/>
          </a:xfrm>
        </p:spPr>
        <p:txBody>
          <a:bodyPr anchor="t">
            <a:normAutofit/>
          </a:bodyPr>
          <a:lstStyle/>
          <a:p>
            <a:pPr algn="l"/>
            <a:endParaRPr lang="en-US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89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7CF38-EBD2-CF19-255D-22558754B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MY" sz="6600" dirty="0"/>
              <a:t>Ahli </a:t>
            </a:r>
            <a:r>
              <a:rPr lang="en-MY" sz="6600" dirty="0" err="1"/>
              <a:t>Anggota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310FE-CAC1-74D3-14EB-5A31B77C3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sz="1200" b="1" i="0" dirty="0">
                <a:effectLst/>
                <a:latin typeface="Arial" panose="020B0604020202020204" pitchFamily="34" charset="0"/>
              </a:rPr>
              <a:t>SITI NASOHA BINTI ARAS			(</a:t>
            </a:r>
            <a:r>
              <a:rPr lang="en-US" sz="1200" b="1" i="0" dirty="0" err="1">
                <a:effectLst/>
                <a:latin typeface="Arial" panose="020B0604020202020204" pitchFamily="34" charset="0"/>
              </a:rPr>
              <a:t>Pegawai</a:t>
            </a:r>
            <a:r>
              <a:rPr lang="en-US" sz="12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1200" b="1" i="0" dirty="0" err="1">
                <a:effectLst/>
                <a:latin typeface="Arial" panose="020B0604020202020204" pitchFamily="34" charset="0"/>
              </a:rPr>
              <a:t>Farmasi</a:t>
            </a:r>
            <a:r>
              <a:rPr lang="en-US" sz="1200" b="1" i="0" dirty="0">
                <a:effectLst/>
                <a:latin typeface="Arial" panose="020B0604020202020204" pitchFamily="34" charset="0"/>
              </a:rPr>
              <a:t> U13)</a:t>
            </a:r>
          </a:p>
          <a:p>
            <a:r>
              <a:rPr lang="en-US" sz="1200" b="1" i="0" dirty="0">
                <a:effectLst/>
                <a:latin typeface="Arial" panose="020B0604020202020204" pitchFamily="34" charset="0"/>
              </a:rPr>
              <a:t>MUHAMMAD FAUZI BIN MOHD NOR</a:t>
            </a:r>
            <a:r>
              <a:rPr lang="en-US" sz="1200" b="1" dirty="0">
                <a:latin typeface="Arial" panose="020B0604020202020204" pitchFamily="34" charset="0"/>
              </a:rPr>
              <a:t>		</a:t>
            </a:r>
            <a:r>
              <a:rPr lang="en-US" sz="1200" b="1" i="0" dirty="0">
                <a:effectLst/>
                <a:latin typeface="Arial" panose="020B0604020202020204" pitchFamily="34" charset="0"/>
              </a:rPr>
              <a:t>(</a:t>
            </a:r>
            <a:r>
              <a:rPr lang="en-US" sz="1200" b="1" i="0" dirty="0" err="1">
                <a:effectLst/>
                <a:latin typeface="Arial" panose="020B0604020202020204" pitchFamily="34" charset="0"/>
              </a:rPr>
              <a:t>Pegawai</a:t>
            </a:r>
            <a:r>
              <a:rPr lang="en-US" sz="12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1200" b="1" i="0" dirty="0" err="1">
                <a:effectLst/>
                <a:latin typeface="Arial" panose="020B0604020202020204" pitchFamily="34" charset="0"/>
              </a:rPr>
              <a:t>Farmasi</a:t>
            </a:r>
            <a:r>
              <a:rPr lang="en-US" sz="1200" b="1" i="0" dirty="0">
                <a:effectLst/>
                <a:latin typeface="Arial" panose="020B0604020202020204" pitchFamily="34" charset="0"/>
              </a:rPr>
              <a:t> U12)</a:t>
            </a:r>
            <a:endParaRPr lang="en-US" sz="1200" b="1" dirty="0">
              <a:latin typeface="Arial" panose="020B0604020202020204" pitchFamily="34" charset="0"/>
            </a:endParaRPr>
          </a:p>
          <a:p>
            <a:r>
              <a:rPr lang="en-US" sz="1200" b="1" i="0" dirty="0">
                <a:effectLst/>
                <a:latin typeface="Arial" panose="020B0604020202020204" pitchFamily="34" charset="0"/>
              </a:rPr>
              <a:t>SHAMALA A/P ARUMUGAM	 		(</a:t>
            </a:r>
            <a:r>
              <a:rPr lang="en-US" sz="1200" b="1" i="0" dirty="0" err="1">
                <a:effectLst/>
                <a:latin typeface="Arial" panose="020B0604020202020204" pitchFamily="34" charset="0"/>
              </a:rPr>
              <a:t>Penolong</a:t>
            </a:r>
            <a:r>
              <a:rPr lang="en-US" sz="12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1200" b="1" i="0" dirty="0" err="1">
                <a:effectLst/>
                <a:latin typeface="Arial" panose="020B0604020202020204" pitchFamily="34" charset="0"/>
              </a:rPr>
              <a:t>Pegawai</a:t>
            </a:r>
            <a:r>
              <a:rPr lang="en-US" sz="12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1200" b="1" i="0" dirty="0" err="1">
                <a:effectLst/>
                <a:latin typeface="Arial" panose="020B0604020202020204" pitchFamily="34" charset="0"/>
              </a:rPr>
              <a:t>Farmasi</a:t>
            </a:r>
            <a:r>
              <a:rPr lang="en-US" sz="1200" b="1" i="0" dirty="0">
                <a:effectLst/>
                <a:latin typeface="Arial" panose="020B0604020202020204" pitchFamily="34" charset="0"/>
              </a:rPr>
              <a:t> U7)</a:t>
            </a:r>
          </a:p>
          <a:p>
            <a:r>
              <a:rPr lang="en-US" sz="1200" b="1" i="0" dirty="0">
                <a:effectLst/>
                <a:latin typeface="Arial" panose="020B0604020202020204" pitchFamily="34" charset="0"/>
              </a:rPr>
              <a:t>NOR HANANI LAMRI		 		(</a:t>
            </a:r>
            <a:r>
              <a:rPr lang="en-US" sz="1200" b="1" i="0" dirty="0" err="1">
                <a:effectLst/>
                <a:latin typeface="Arial" panose="020B0604020202020204" pitchFamily="34" charset="0"/>
              </a:rPr>
              <a:t>Penolong</a:t>
            </a:r>
            <a:r>
              <a:rPr lang="en-US" sz="12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1200" b="1" i="0" dirty="0" err="1">
                <a:effectLst/>
                <a:latin typeface="Arial" panose="020B0604020202020204" pitchFamily="34" charset="0"/>
              </a:rPr>
              <a:t>Pegawai</a:t>
            </a:r>
            <a:r>
              <a:rPr lang="en-US" sz="12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1200" b="1" i="0" dirty="0" err="1">
                <a:effectLst/>
                <a:latin typeface="Arial" panose="020B0604020202020204" pitchFamily="34" charset="0"/>
              </a:rPr>
              <a:t>Farmasi</a:t>
            </a:r>
            <a:r>
              <a:rPr lang="en-US" sz="1200" b="1" i="0" dirty="0">
                <a:effectLst/>
                <a:latin typeface="Arial" panose="020B0604020202020204" pitchFamily="34" charset="0"/>
              </a:rPr>
              <a:t> U6) </a:t>
            </a:r>
          </a:p>
          <a:p>
            <a:r>
              <a:rPr lang="de-DE" sz="1200" b="1" i="0" dirty="0">
                <a:effectLst/>
                <a:latin typeface="Arial" panose="020B0604020202020204" pitchFamily="34" charset="0"/>
              </a:rPr>
              <a:t>PERMIT KAUR A/P MEHINDER SINGH		</a:t>
            </a:r>
            <a:r>
              <a:rPr lang="en-US" sz="1200" b="1" i="0" dirty="0">
                <a:effectLst/>
                <a:latin typeface="Arial" panose="020B0604020202020204" pitchFamily="34" charset="0"/>
              </a:rPr>
              <a:t>(</a:t>
            </a:r>
            <a:r>
              <a:rPr lang="en-US" sz="1200" b="1" i="0" dirty="0" err="1">
                <a:effectLst/>
                <a:latin typeface="Arial" panose="020B0604020202020204" pitchFamily="34" charset="0"/>
              </a:rPr>
              <a:t>Penolong</a:t>
            </a:r>
            <a:r>
              <a:rPr lang="en-US" sz="12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1200" b="1" i="0" dirty="0" err="1">
                <a:effectLst/>
                <a:latin typeface="Arial" panose="020B0604020202020204" pitchFamily="34" charset="0"/>
              </a:rPr>
              <a:t>Pegawai</a:t>
            </a:r>
            <a:r>
              <a:rPr lang="en-US" sz="12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1200" b="1" i="0" dirty="0" err="1">
                <a:effectLst/>
                <a:latin typeface="Arial" panose="020B0604020202020204" pitchFamily="34" charset="0"/>
              </a:rPr>
              <a:t>Farmasi</a:t>
            </a:r>
            <a:r>
              <a:rPr lang="en-US" sz="1200" b="1" i="0" dirty="0">
                <a:effectLst/>
                <a:latin typeface="Arial" panose="020B0604020202020204" pitchFamily="34" charset="0"/>
              </a:rPr>
              <a:t> U5)</a:t>
            </a:r>
            <a:endParaRPr lang="de-DE" sz="1200" b="1" i="0" dirty="0">
              <a:effectLst/>
              <a:latin typeface="Arial" panose="020B0604020202020204" pitchFamily="34" charset="0"/>
            </a:endParaRPr>
          </a:p>
          <a:p>
            <a:r>
              <a:rPr lang="en-US" sz="1200" b="1" i="0" dirty="0">
                <a:effectLst/>
                <a:latin typeface="Arial" panose="020B0604020202020204" pitchFamily="34" charset="0"/>
              </a:rPr>
              <a:t>NORDIYANA BINTI SAMSUDIN	 		(</a:t>
            </a:r>
            <a:r>
              <a:rPr lang="en-US" sz="1200" b="1" i="0" dirty="0" err="1">
                <a:effectLst/>
                <a:latin typeface="Arial" panose="020B0604020202020204" pitchFamily="34" charset="0"/>
              </a:rPr>
              <a:t>Penolong</a:t>
            </a:r>
            <a:r>
              <a:rPr lang="en-US" sz="12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1200" b="1" i="0" dirty="0" err="1">
                <a:effectLst/>
                <a:latin typeface="Arial" panose="020B0604020202020204" pitchFamily="34" charset="0"/>
              </a:rPr>
              <a:t>Pegawai</a:t>
            </a:r>
            <a:r>
              <a:rPr lang="en-US" sz="12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1200" b="1" i="0" dirty="0" err="1">
                <a:effectLst/>
                <a:latin typeface="Arial" panose="020B0604020202020204" pitchFamily="34" charset="0"/>
              </a:rPr>
              <a:t>Farmasi</a:t>
            </a:r>
            <a:r>
              <a:rPr lang="en-US" sz="1200" b="1" i="0" dirty="0">
                <a:effectLst/>
                <a:latin typeface="Arial" panose="020B0604020202020204" pitchFamily="34" charset="0"/>
              </a:rPr>
              <a:t> U6)</a:t>
            </a:r>
            <a:endParaRPr lang="de-DE" sz="1200" b="1" dirty="0">
              <a:latin typeface="Arial" panose="020B0604020202020204" pitchFamily="34" charset="0"/>
            </a:endParaRPr>
          </a:p>
          <a:p>
            <a:r>
              <a:rPr lang="en-US" sz="1200" b="1" i="0" dirty="0">
                <a:effectLst/>
                <a:latin typeface="Arial" panose="020B0604020202020204" pitchFamily="34" charset="0"/>
              </a:rPr>
              <a:t>MOHD IQBAL FARIQ BIN IBRAHIM</a:t>
            </a:r>
            <a:r>
              <a:rPr lang="en-US" sz="1200" b="1" dirty="0">
                <a:latin typeface="Arial" panose="020B0604020202020204" pitchFamily="34" charset="0"/>
              </a:rPr>
              <a:t>			</a:t>
            </a:r>
            <a:r>
              <a:rPr lang="en-US" sz="1200" b="1" i="0" dirty="0">
                <a:effectLst/>
                <a:latin typeface="Arial" panose="020B0604020202020204" pitchFamily="34" charset="0"/>
              </a:rPr>
              <a:t>(</a:t>
            </a:r>
            <a:r>
              <a:rPr lang="en-US" sz="1200" b="1" i="0" dirty="0" err="1">
                <a:effectLst/>
                <a:latin typeface="Arial" panose="020B0604020202020204" pitchFamily="34" charset="0"/>
              </a:rPr>
              <a:t>Penolong</a:t>
            </a:r>
            <a:r>
              <a:rPr lang="en-US" sz="12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1200" b="1" i="0" dirty="0" err="1">
                <a:effectLst/>
                <a:latin typeface="Arial" panose="020B0604020202020204" pitchFamily="34" charset="0"/>
              </a:rPr>
              <a:t>Pegawai</a:t>
            </a:r>
            <a:r>
              <a:rPr lang="en-US" sz="12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1200" b="1" i="0" dirty="0" err="1">
                <a:effectLst/>
                <a:latin typeface="Arial" panose="020B0604020202020204" pitchFamily="34" charset="0"/>
              </a:rPr>
              <a:t>Farmasi</a:t>
            </a:r>
            <a:r>
              <a:rPr lang="en-US" sz="1200" b="1" i="0" dirty="0">
                <a:effectLst/>
                <a:latin typeface="Arial" panose="020B0604020202020204" pitchFamily="34" charset="0"/>
              </a:rPr>
              <a:t> U5)</a:t>
            </a:r>
            <a:endParaRPr lang="de-DE" sz="1200" b="1" i="0" dirty="0">
              <a:effectLst/>
              <a:latin typeface="Arial" panose="020B0604020202020204" pitchFamily="34" charset="0"/>
            </a:endParaRPr>
          </a:p>
          <a:p>
            <a:r>
              <a:rPr lang="en-US" sz="1200" b="1" i="0" dirty="0">
                <a:effectLst/>
                <a:latin typeface="Arial" panose="020B0604020202020204" pitchFamily="34" charset="0"/>
              </a:rPr>
              <a:t>MOHD AMIR SYARIFUDDIN BIN AZMI		(</a:t>
            </a:r>
            <a:r>
              <a:rPr lang="en-US" sz="1200" b="1" i="0" dirty="0" err="1">
                <a:effectLst/>
                <a:latin typeface="Arial" panose="020B0604020202020204" pitchFamily="34" charset="0"/>
              </a:rPr>
              <a:t>Penolong</a:t>
            </a:r>
            <a:r>
              <a:rPr lang="en-US" sz="12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1200" b="1" i="0" dirty="0" err="1">
                <a:effectLst/>
                <a:latin typeface="Arial" panose="020B0604020202020204" pitchFamily="34" charset="0"/>
              </a:rPr>
              <a:t>Pegawai</a:t>
            </a:r>
            <a:r>
              <a:rPr lang="en-US" sz="12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1200" b="1" i="0" dirty="0" err="1">
                <a:effectLst/>
                <a:latin typeface="Arial" panose="020B0604020202020204" pitchFamily="34" charset="0"/>
              </a:rPr>
              <a:t>Farmasi</a:t>
            </a:r>
            <a:r>
              <a:rPr lang="en-US" sz="1200" b="1" i="0" dirty="0">
                <a:effectLst/>
                <a:latin typeface="Arial" panose="020B0604020202020204" pitchFamily="34" charset="0"/>
              </a:rPr>
              <a:t> U6)</a:t>
            </a:r>
            <a:endParaRPr lang="de-DE" sz="1200" b="1" dirty="0">
              <a:latin typeface="Arial" panose="020B0604020202020204" pitchFamily="34" charset="0"/>
            </a:endParaRPr>
          </a:p>
          <a:p>
            <a:r>
              <a:rPr lang="en-US" sz="1200" b="1" i="0" dirty="0">
                <a:effectLst/>
                <a:latin typeface="Arial" panose="020B0604020202020204" pitchFamily="34" charset="0"/>
              </a:rPr>
              <a:t>NURUL ASYIKIN BINTI ABD RAHIM			(</a:t>
            </a:r>
            <a:r>
              <a:rPr lang="en-US" sz="1200" b="1" i="0" dirty="0" err="1">
                <a:effectLst/>
                <a:latin typeface="Arial" panose="020B0604020202020204" pitchFamily="34" charset="0"/>
              </a:rPr>
              <a:t>Penolong</a:t>
            </a:r>
            <a:r>
              <a:rPr lang="en-US" sz="12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1200" b="1" i="0" dirty="0" err="1">
                <a:effectLst/>
                <a:latin typeface="Arial" panose="020B0604020202020204" pitchFamily="34" charset="0"/>
              </a:rPr>
              <a:t>Pegawai</a:t>
            </a:r>
            <a:r>
              <a:rPr lang="en-US" sz="12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1200" b="1" i="0" dirty="0" err="1">
                <a:effectLst/>
                <a:latin typeface="Arial" panose="020B0604020202020204" pitchFamily="34" charset="0"/>
              </a:rPr>
              <a:t>Farmasi</a:t>
            </a:r>
            <a:r>
              <a:rPr lang="en-US" sz="1200" b="1" i="0" dirty="0">
                <a:effectLst/>
                <a:latin typeface="Arial" panose="020B0604020202020204" pitchFamily="34" charset="0"/>
              </a:rPr>
              <a:t> U6)</a:t>
            </a:r>
            <a:endParaRPr lang="de-DE" sz="1200" b="1" i="0" dirty="0">
              <a:effectLst/>
              <a:latin typeface="Arial" panose="020B0604020202020204" pitchFamily="34" charset="0"/>
            </a:endParaRPr>
          </a:p>
          <a:p>
            <a:r>
              <a:rPr lang="en-US" sz="1200" b="1" i="0" dirty="0">
                <a:effectLst/>
                <a:latin typeface="Arial" panose="020B0604020202020204" pitchFamily="34" charset="0"/>
              </a:rPr>
              <a:t>SYARIEF AZMAN BIN ROSLI	 		(</a:t>
            </a:r>
            <a:r>
              <a:rPr lang="en-US" sz="1200" b="1" i="0" dirty="0" err="1">
                <a:effectLst/>
                <a:latin typeface="Arial" panose="020B0604020202020204" pitchFamily="34" charset="0"/>
              </a:rPr>
              <a:t>Penolong</a:t>
            </a:r>
            <a:r>
              <a:rPr lang="en-US" sz="12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1200" b="1" i="0" dirty="0" err="1">
                <a:effectLst/>
                <a:latin typeface="Arial" panose="020B0604020202020204" pitchFamily="34" charset="0"/>
              </a:rPr>
              <a:t>Pegawai</a:t>
            </a:r>
            <a:r>
              <a:rPr lang="en-US" sz="12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1200" b="1" i="0" dirty="0" err="1">
                <a:effectLst/>
                <a:latin typeface="Arial" panose="020B0604020202020204" pitchFamily="34" charset="0"/>
              </a:rPr>
              <a:t>Farmasi</a:t>
            </a:r>
            <a:r>
              <a:rPr lang="en-US" sz="1200" b="1" i="0" dirty="0">
                <a:effectLst/>
                <a:latin typeface="Arial" panose="020B0604020202020204" pitchFamily="34" charset="0"/>
              </a:rPr>
              <a:t> U5)</a:t>
            </a:r>
          </a:p>
          <a:p>
            <a:r>
              <a:rPr lang="en-US" sz="1200" b="1" i="0" dirty="0">
                <a:effectLst/>
                <a:latin typeface="Arial" panose="020B0604020202020204" pitchFamily="34" charset="0"/>
              </a:rPr>
              <a:t>SITI MAISARAH ALIYAH BINTI MD.KHAIRUDDIN 	(</a:t>
            </a:r>
            <a:r>
              <a:rPr lang="en-US" sz="1200" b="1" i="0" dirty="0" err="1">
                <a:effectLst/>
                <a:latin typeface="Arial" panose="020B0604020202020204" pitchFamily="34" charset="0"/>
              </a:rPr>
              <a:t>Penolong</a:t>
            </a:r>
            <a:r>
              <a:rPr lang="en-US" sz="12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1200" b="1" i="0" dirty="0" err="1">
                <a:effectLst/>
                <a:latin typeface="Arial" panose="020B0604020202020204" pitchFamily="34" charset="0"/>
              </a:rPr>
              <a:t>Pegawai</a:t>
            </a:r>
            <a:r>
              <a:rPr lang="en-US" sz="12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1200" b="1" i="0" dirty="0" err="1">
                <a:effectLst/>
                <a:latin typeface="Arial" panose="020B0604020202020204" pitchFamily="34" charset="0"/>
              </a:rPr>
              <a:t>Farmasi</a:t>
            </a:r>
            <a:r>
              <a:rPr lang="en-US" sz="1200" b="1" i="0" dirty="0">
                <a:effectLst/>
                <a:latin typeface="Arial" panose="020B0604020202020204" pitchFamily="34" charset="0"/>
              </a:rPr>
              <a:t> U5)</a:t>
            </a:r>
          </a:p>
          <a:p>
            <a:r>
              <a:rPr lang="en-US" sz="1200" b="1" i="0" dirty="0">
                <a:effectLst/>
                <a:latin typeface="Arial" panose="020B0604020202020204" pitchFamily="34" charset="0"/>
              </a:rPr>
              <a:t>MOHD SHAHIR BIN OTHMAN			(</a:t>
            </a:r>
            <a:r>
              <a:rPr lang="en-US" sz="1200" b="1" i="0" dirty="0" err="1">
                <a:effectLst/>
                <a:latin typeface="Arial" panose="020B0604020202020204" pitchFamily="34" charset="0"/>
              </a:rPr>
              <a:t>Pembantu</a:t>
            </a:r>
            <a:r>
              <a:rPr lang="en-US" sz="12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1200" b="1" i="0" dirty="0" err="1">
                <a:effectLst/>
                <a:latin typeface="Arial" panose="020B0604020202020204" pitchFamily="34" charset="0"/>
              </a:rPr>
              <a:t>Perawatan</a:t>
            </a:r>
            <a:r>
              <a:rPr lang="en-US" sz="1200" b="1" i="0" dirty="0">
                <a:effectLst/>
                <a:latin typeface="Arial" panose="020B0604020202020204" pitchFamily="34" charset="0"/>
              </a:rPr>
              <a:t> Kesihatan U1)</a:t>
            </a:r>
            <a:endParaRPr lang="en-US" sz="12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37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80C6C-6724-42B4-BCA7-7DEA3F529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MY" sz="6600" dirty="0"/>
              <a:t>Workflow </a:t>
            </a:r>
            <a:r>
              <a:rPr lang="en-MY" sz="6600" dirty="0" err="1"/>
              <a:t>hmt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D584E-5640-F19E-ECF4-ADF5464A0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dirty="0" err="1"/>
              <a:t>Rupabentuk</a:t>
            </a:r>
            <a:r>
              <a:rPr lang="en-US" dirty="0"/>
              <a:t> </a:t>
            </a:r>
            <a:r>
              <a:rPr lang="en-US" dirty="0" err="1"/>
              <a:t>Fizikal</a:t>
            </a:r>
            <a:endParaRPr lang="en-US" dirty="0"/>
          </a:p>
          <a:p>
            <a:r>
              <a:rPr lang="en-US" dirty="0"/>
              <a:t>Digestion routine</a:t>
            </a:r>
          </a:p>
          <a:p>
            <a:r>
              <a:rPr lang="en-US" dirty="0" err="1"/>
              <a:t>Analisis</a:t>
            </a:r>
            <a:r>
              <a:rPr lang="en-US" dirty="0"/>
              <a:t> ICPMS routine</a:t>
            </a:r>
          </a:p>
          <a:p>
            <a:r>
              <a:rPr lang="en-US" dirty="0"/>
              <a:t>Uniformity Of  Weight (UOW)</a:t>
            </a:r>
          </a:p>
          <a:p>
            <a:r>
              <a:rPr lang="en-US" dirty="0"/>
              <a:t>Disintegration </a:t>
            </a:r>
          </a:p>
          <a:p>
            <a:r>
              <a:rPr lang="en-US" dirty="0" err="1"/>
              <a:t>Verifikasi</a:t>
            </a:r>
            <a:r>
              <a:rPr lang="en-US" dirty="0"/>
              <a:t> Alat </a:t>
            </a:r>
            <a:r>
              <a:rPr lang="en-US" dirty="0" err="1"/>
              <a:t>Radas</a:t>
            </a:r>
            <a:endParaRPr lang="en-US" dirty="0"/>
          </a:p>
          <a:p>
            <a:r>
              <a:rPr lang="en-US" dirty="0"/>
              <a:t>Performance Check Alat </a:t>
            </a:r>
            <a:r>
              <a:rPr lang="en-US" dirty="0" err="1"/>
              <a:t>Timbang</a:t>
            </a:r>
            <a:endParaRPr lang="en-US" dirty="0"/>
          </a:p>
          <a:p>
            <a:r>
              <a:rPr lang="en-US" dirty="0"/>
              <a:t>Digestion Projects</a:t>
            </a:r>
          </a:p>
          <a:p>
            <a:r>
              <a:rPr lang="en-US" dirty="0" err="1"/>
              <a:t>Analisis</a:t>
            </a:r>
            <a:r>
              <a:rPr lang="en-US" dirty="0"/>
              <a:t> Projects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28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73DE1-12F4-49E0-5165-08D595AD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en-MY" sz="6000" dirty="0"/>
              <a:t>Project Plan 2025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A12A5-422B-BA81-D159-C53653F97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822323"/>
            <a:ext cx="5132665" cy="5147595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buFontTx/>
              <a:buChar char="-"/>
            </a:pPr>
            <a:r>
              <a:rPr lang="en-MY" sz="2100" dirty="0"/>
              <a:t>Baseline for Heavy Metal contamination in glassware (retrospective data continue from Sept 2024)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MY" sz="2100" dirty="0"/>
              <a:t>Study on IQC samples : to determine WL and CL (for 5 dosage forms)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MY" sz="2100" dirty="0"/>
              <a:t>Comparative test on concentration of internal std (50 vs 200 ppb)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MY" sz="2100" dirty="0"/>
              <a:t>Study on digestion of dosage form powder using </a:t>
            </a:r>
            <a:r>
              <a:rPr lang="en-MY" sz="2100" dirty="0" err="1"/>
              <a:t>Gerhadt</a:t>
            </a:r>
            <a:endParaRPr lang="en-MY" sz="2100" dirty="0"/>
          </a:p>
          <a:p>
            <a:pPr>
              <a:lnSpc>
                <a:spcPct val="110000"/>
              </a:lnSpc>
              <a:buFontTx/>
              <a:buChar char="-"/>
            </a:pPr>
            <a:r>
              <a:rPr lang="en-MY" sz="2100" dirty="0"/>
              <a:t>Method verification GFAAS Cosmetic samples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1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5EA928-45DC-BA4C-924B-A8F75E811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B9D29-FA01-8F2B-1A69-1E4BCB7E8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en-MY" sz="6000"/>
              <a:t>Project Plan 2025</a:t>
            </a:r>
            <a:endParaRPr lang="en-US" sz="6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DA571-BFA5-AB9A-80D1-8B7F050FC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396" y="1359089"/>
            <a:ext cx="5132665" cy="4048046"/>
          </a:xfrm>
        </p:spPr>
        <p:txBody>
          <a:bodyPr anchor="ctr">
            <a:normAutofit fontScale="85000" lnSpcReduction="10000"/>
          </a:bodyPr>
          <a:lstStyle/>
          <a:p>
            <a:pPr>
              <a:lnSpc>
                <a:spcPct val="160000"/>
              </a:lnSpc>
              <a:buFontTx/>
              <a:buChar char="-"/>
            </a:pPr>
            <a:r>
              <a:rPr lang="en-MY" dirty="0"/>
              <a:t>Method verification GFAAS Trad samples due to relocation</a:t>
            </a:r>
          </a:p>
          <a:p>
            <a:pPr>
              <a:lnSpc>
                <a:spcPct val="160000"/>
              </a:lnSpc>
              <a:buFontTx/>
              <a:buChar char="-"/>
            </a:pPr>
            <a:r>
              <a:rPr lang="en-MY" dirty="0"/>
              <a:t>Method verification Oxygen mode ICPMS 8900</a:t>
            </a:r>
          </a:p>
          <a:p>
            <a:pPr>
              <a:lnSpc>
                <a:spcPct val="160000"/>
              </a:lnSpc>
              <a:buFontTx/>
              <a:buChar char="-"/>
            </a:pPr>
            <a:r>
              <a:rPr lang="en-MY" dirty="0"/>
              <a:t>Study on spiked IQC samples-pre digestion and post digestion spiked</a:t>
            </a:r>
          </a:p>
          <a:p>
            <a:pPr>
              <a:lnSpc>
                <a:spcPct val="160000"/>
              </a:lnSpc>
              <a:buFontTx/>
              <a:buChar char="-"/>
            </a:pPr>
            <a:r>
              <a:rPr lang="en-MY" dirty="0"/>
              <a:t>PT: Determination Heavy Metal (As, Cd, Hg, Pb) in traditional product (ICPMS)</a:t>
            </a:r>
          </a:p>
          <a:p>
            <a:pPr>
              <a:lnSpc>
                <a:spcPct val="160000"/>
              </a:lnSpc>
              <a:buFontTx/>
              <a:buChar char="-"/>
            </a:pPr>
            <a:r>
              <a:rPr lang="en-MY" dirty="0"/>
              <a:t>MU determination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09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0DCEC-EEE4-5A16-9C42-36CF6C722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6600" dirty="0" err="1"/>
              <a:t>PenambahBaikan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30B78-2B22-E2F7-D01C-FD971BF1B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MY" dirty="0"/>
              <a:t>Key in data </a:t>
            </a:r>
            <a:r>
              <a:rPr lang="en-MY" dirty="0" err="1"/>
              <a:t>dalam</a:t>
            </a:r>
            <a:r>
              <a:rPr lang="en-MY" dirty="0"/>
              <a:t> Quest3+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berkelompok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Pengumpulan</a:t>
            </a:r>
            <a:r>
              <a:rPr lang="en-US" dirty="0"/>
              <a:t> google sheet </a:t>
            </a:r>
            <a:r>
              <a:rPr lang="en-US" dirty="0" err="1"/>
              <a:t>berkenaan</a:t>
            </a:r>
            <a:r>
              <a:rPr lang="en-US" dirty="0"/>
              <a:t> data statistic SKU/project yang </a:t>
            </a:r>
            <a:r>
              <a:rPr lang="en-US" dirty="0" err="1"/>
              <a:t>dijalankan</a:t>
            </a:r>
            <a:r>
              <a:rPr lang="en-US" dirty="0"/>
              <a:t> analyst UAT </a:t>
            </a:r>
            <a:r>
              <a:rPr lang="en-US" dirty="0" err="1"/>
              <a:t>untuk</a:t>
            </a:r>
            <a:r>
              <a:rPr lang="en-US" dirty="0"/>
              <a:t> SKU 2025</a:t>
            </a:r>
          </a:p>
        </p:txBody>
      </p:sp>
    </p:spTree>
    <p:extLst>
      <p:ext uri="{BB962C8B-B14F-4D97-AF65-F5344CB8AC3E}">
        <p14:creationId xmlns:p14="http://schemas.microsoft.com/office/powerpoint/2010/main" val="1145352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194</TotalTime>
  <Words>332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HEAVY METAL TESTING</vt:lpstr>
      <vt:lpstr>Ahli Anggota</vt:lpstr>
      <vt:lpstr>Workflow hmt</vt:lpstr>
      <vt:lpstr>Project Plan 2025</vt:lpstr>
      <vt:lpstr>Project Plan 2025</vt:lpstr>
      <vt:lpstr>PenambahBaikan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syariefazman</dc:creator>
  <cp:lastModifiedBy>syariefazman</cp:lastModifiedBy>
  <cp:revision>17</cp:revision>
  <dcterms:created xsi:type="dcterms:W3CDTF">2025-01-02T07:07:09Z</dcterms:created>
  <dcterms:modified xsi:type="dcterms:W3CDTF">2025-01-07T01:43:46Z</dcterms:modified>
</cp:coreProperties>
</file>