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12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B717-5BFB-4461-AAC3-7047E9B80C4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1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8924" y="2199602"/>
            <a:ext cx="7956508" cy="8442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REKAYASA PERANGKAT LUNAK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231" y="4208745"/>
            <a:ext cx="5902239" cy="201355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Kelompok</a:t>
            </a:r>
            <a:r>
              <a:rPr lang="en-US" dirty="0" smtClean="0"/>
              <a:t> 9:</a:t>
            </a:r>
          </a:p>
          <a:p>
            <a:r>
              <a:rPr lang="en-US" dirty="0"/>
              <a:t>	</a:t>
            </a:r>
            <a:r>
              <a:rPr lang="en-US" dirty="0" smtClean="0"/>
              <a:t>AHMAD SYARIFUZ ZAKI</a:t>
            </a:r>
          </a:p>
          <a:p>
            <a:r>
              <a:rPr lang="en-US" dirty="0"/>
              <a:t>	</a:t>
            </a:r>
            <a:r>
              <a:rPr lang="en-US" dirty="0" smtClean="0"/>
              <a:t>IBROHIM HABIBURRAHMAN</a:t>
            </a:r>
          </a:p>
          <a:p>
            <a:r>
              <a:rPr lang="en-US" dirty="0"/>
              <a:t>	</a:t>
            </a:r>
            <a:r>
              <a:rPr lang="en-US" dirty="0" smtClean="0"/>
              <a:t>MUHSIN AHADI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7995"/>
            <a:ext cx="9905999" cy="555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Use Case Description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15622"/>
              </p:ext>
            </p:extLst>
          </p:nvPr>
        </p:nvGraphicFramePr>
        <p:xfrm>
          <a:off x="3640943" y="712062"/>
          <a:ext cx="5937250" cy="1471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40943" y="71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49676"/>
              </p:ext>
            </p:extLst>
          </p:nvPr>
        </p:nvGraphicFramePr>
        <p:xfrm>
          <a:off x="3640943" y="2811319"/>
          <a:ext cx="5937250" cy="1471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0943" y="28117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5468"/>
            <a:ext cx="9905999" cy="60500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16847"/>
              </p:ext>
            </p:extLst>
          </p:nvPr>
        </p:nvGraphicFramePr>
        <p:xfrm>
          <a:off x="3331850" y="667582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gambar yang ingin ditambahkan ke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Gambar yang dipilih dimasukkan ke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tambah maka galeri akan ditambahkan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850" y="6682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035"/>
              </p:ext>
            </p:extLst>
          </p:nvPr>
        </p:nvGraphicFramePr>
        <p:xfrm>
          <a:off x="3422002" y="3217598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galeri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Galeri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galeri yang dipilih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2002" y="3218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300625"/>
            <a:ext cx="9905999" cy="549057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48512"/>
              </p:ext>
            </p:extLst>
          </p:nvPr>
        </p:nvGraphicFramePr>
        <p:xfrm>
          <a:off x="3512154" y="693339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galeri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Galeri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edit maka galeri yang dipilih akan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2154" y="6940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9314"/>
              </p:ext>
            </p:extLst>
          </p:nvPr>
        </p:nvGraphicFramePr>
        <p:xfrm>
          <a:off x="3512154" y="3301907"/>
          <a:ext cx="5937250" cy="2626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mendeskripsikan pengurus yang ingin ditambahkan ke Daftar Pengurus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dimasukkan ke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tambah maka deskripsi pengurus akan ditambahkan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12154" y="3301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8098"/>
            <a:ext cx="9905999" cy="5912285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04090"/>
              </p:ext>
            </p:extLst>
          </p:nvPr>
        </p:nvGraphicFramePr>
        <p:xfrm>
          <a:off x="3460639" y="758131"/>
          <a:ext cx="5937250" cy="2433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pengurus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deskripsi pengurus yang dipilih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639" y="757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2428"/>
              </p:ext>
            </p:extLst>
          </p:nvPr>
        </p:nvGraphicFramePr>
        <p:xfrm>
          <a:off x="3460639" y="3578604"/>
          <a:ext cx="5937250" cy="2433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pengurus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edit maka deskripsi pengurus yang dipilih akan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60639" y="3578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3046"/>
            <a:ext cx="9905999" cy="6275539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/>
              <a:t>Proker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20387"/>
              </p:ext>
            </p:extLst>
          </p:nvPr>
        </p:nvGraphicFramePr>
        <p:xfrm>
          <a:off x="3344728" y="654703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Admin login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Admin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 Admin </a:t>
                      </a:r>
                      <a:r>
                        <a:rPr lang="en-US" sz="1100" dirty="0" err="1">
                          <a:effectLst/>
                        </a:rPr>
                        <a:t>mendeskripsikan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ingin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dideskripsikan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dimasukkan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tambah maka proker akan ditambahkan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4728" y="6553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70086"/>
              </p:ext>
            </p:extLst>
          </p:nvPr>
        </p:nvGraphicFramePr>
        <p:xfrm>
          <a:off x="3344728" y="3449418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Proker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Proker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Proker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proker yang dipilih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728" y="34500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5468"/>
            <a:ext cx="9905999" cy="6200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Proker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11233"/>
              </p:ext>
            </p:extLst>
          </p:nvPr>
        </p:nvGraphicFramePr>
        <p:xfrm>
          <a:off x="3396244" y="751493"/>
          <a:ext cx="5937250" cy="2240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Proker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proker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proker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edit maka deskripsi proker yang dipilih akan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96244" y="751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94900"/>
              </p:ext>
            </p:extLst>
          </p:nvPr>
        </p:nvGraphicFramePr>
        <p:xfrm>
          <a:off x="3396244" y="3629723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mendeskripsikan sejarah yang ingin ditambahkan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Sejarah yang dideskripsikan dimasukkan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tambah maka sejarah akan ditambahkan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96244" y="36303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416"/>
            <a:ext cx="9905999" cy="6413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Sejarah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4056"/>
              </p:ext>
            </p:extLst>
          </p:nvPr>
        </p:nvGraphicFramePr>
        <p:xfrm>
          <a:off x="3576549" y="686701"/>
          <a:ext cx="5937250" cy="1855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Admin login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Admin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dihapus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sejarah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5788" y="3055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48833"/>
              </p:ext>
            </p:extLst>
          </p:nvPr>
        </p:nvGraphicFramePr>
        <p:xfrm>
          <a:off x="3525034" y="3307751"/>
          <a:ext cx="5937250" cy="204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fungsi edit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Sejarah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edit maka deskripsi sejarah akan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5034" y="3308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177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4" y="763588"/>
            <a:ext cx="4978297" cy="5762625"/>
          </a:xfrm>
        </p:spPr>
      </p:pic>
    </p:spTree>
    <p:extLst>
      <p:ext uri="{BB962C8B-B14F-4D97-AF65-F5344CB8AC3E}">
        <p14:creationId xmlns:p14="http://schemas.microsoft.com/office/powerpoint/2010/main" val="141435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00125"/>
            <a:ext cx="8991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353729"/>
            <a:ext cx="10058400" cy="49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79" y="551146"/>
            <a:ext cx="9905999" cy="5340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err="1"/>
              <a:t>Fosma</a:t>
            </a:r>
            <a:r>
              <a:rPr lang="en-US" sz="2600" dirty="0"/>
              <a:t> (Forum </a:t>
            </a:r>
            <a:r>
              <a:rPr lang="en-US" sz="2600" dirty="0" err="1"/>
              <a:t>Silaturahmi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) 165 Solo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forum </a:t>
            </a:r>
            <a:r>
              <a:rPr lang="en-US" sz="2600" dirty="0" err="1"/>
              <a:t>mahasiswa</a:t>
            </a:r>
            <a:r>
              <a:rPr lang="en-US" sz="2600" dirty="0"/>
              <a:t> yang </a:t>
            </a:r>
            <a:r>
              <a:rPr lang="en-US" sz="2600" dirty="0" err="1"/>
              <a:t>anggota</a:t>
            </a:r>
            <a:r>
              <a:rPr lang="en-US" sz="2600" dirty="0"/>
              <a:t> </a:t>
            </a:r>
            <a:r>
              <a:rPr lang="en-US" sz="2600" dirty="0" err="1" smtClean="0"/>
              <a:t>nya</a:t>
            </a:r>
            <a:r>
              <a:rPr lang="en-US" sz="2600" dirty="0"/>
              <a:t> </a:t>
            </a:r>
            <a:r>
              <a:rPr lang="en-US" sz="2600" dirty="0" err="1" smtClean="0"/>
              <a:t>merupakan</a:t>
            </a:r>
            <a:r>
              <a:rPr lang="en-US" sz="2600" dirty="0" smtClean="0"/>
              <a:t> </a:t>
            </a:r>
            <a:r>
              <a:rPr lang="en-US" sz="2600" dirty="0"/>
              <a:t>Alumni ESQ di </a:t>
            </a:r>
            <a:r>
              <a:rPr lang="en-US" sz="2600" dirty="0" err="1"/>
              <a:t>wilayah</a:t>
            </a:r>
            <a:r>
              <a:rPr lang="en-US" sz="2600" dirty="0"/>
              <a:t> Solo yang </a:t>
            </a:r>
            <a:r>
              <a:rPr lang="en-US" sz="2600" dirty="0" err="1"/>
              <a:t>ingin</a:t>
            </a:r>
            <a:r>
              <a:rPr lang="en-US" sz="2600" dirty="0"/>
              <a:t> </a:t>
            </a:r>
            <a:r>
              <a:rPr lang="en-US" sz="2600" dirty="0" err="1"/>
              <a:t>ikatan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ESQ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terputus</a:t>
            </a:r>
            <a:r>
              <a:rPr lang="en-US" sz="2600" dirty="0"/>
              <a:t>.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 smtClean="0"/>
              <a:t>lingkup</a:t>
            </a:r>
            <a:r>
              <a:rPr lang="en-US" sz="2600" dirty="0"/>
              <a:t> </a:t>
            </a:r>
            <a:r>
              <a:rPr lang="en-US" sz="2600" dirty="0" err="1" smtClean="0"/>
              <a:t>kegiatan</a:t>
            </a:r>
            <a:r>
              <a:rPr lang="en-US" sz="2600" dirty="0" smtClean="0"/>
              <a:t> </a:t>
            </a:r>
            <a:r>
              <a:rPr lang="en-US" sz="2600" dirty="0" err="1"/>
              <a:t>Fosma</a:t>
            </a:r>
            <a:r>
              <a:rPr lang="en-US" sz="2600" dirty="0"/>
              <a:t> 165 Solo </a:t>
            </a:r>
            <a:r>
              <a:rPr lang="en-US" sz="2600" dirty="0" err="1"/>
              <a:t>berpusat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Training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Sosial</a:t>
            </a:r>
            <a:r>
              <a:rPr lang="en-US" sz="2600" dirty="0"/>
              <a:t>.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endParaRPr lang="en-US" sz="2600" u="sng" dirty="0" smtClean="0"/>
          </a:p>
          <a:p>
            <a:pPr marL="0" indent="0">
              <a:buNone/>
            </a:pPr>
            <a:r>
              <a:rPr lang="en-US" u="sng" dirty="0" smtClean="0"/>
              <a:t>VISI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terwujudnya</a:t>
            </a:r>
            <a:r>
              <a:rPr lang="en-US" dirty="0"/>
              <a:t> Indonesia </a:t>
            </a:r>
            <a:r>
              <a:rPr lang="en-US" dirty="0" err="1"/>
              <a:t>Emas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MISI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kaderisasi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berkarakter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smtClean="0"/>
              <a:t>3. </a:t>
            </a:r>
            <a:r>
              <a:rPr lang="en-US" dirty="0" err="1" smtClean="0"/>
              <a:t>berspiritual</a:t>
            </a:r>
            <a:r>
              <a:rPr lang="en-US" dirty="0"/>
              <a:t>, </a:t>
            </a:r>
            <a:r>
              <a:rPr lang="en-US" dirty="0" err="1"/>
              <a:t>berintelektual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bermoral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4.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/>
              <a:t>eksistensi</a:t>
            </a:r>
            <a:r>
              <a:rPr lang="en-US" dirty="0"/>
              <a:t> FOSMA di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</a:t>
            </a:r>
            <a:r>
              <a:rPr lang="en-US" dirty="0" err="1" smtClean="0"/>
              <a:t>Pemberdayaan</a:t>
            </a:r>
            <a:r>
              <a:rPr lang="en-US" dirty="0" smtClean="0"/>
              <a:t> </a:t>
            </a:r>
            <a:r>
              <a:rPr lang="en-US" dirty="0" err="1"/>
              <a:t>kader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FOSMA.</a:t>
            </a:r>
            <a:br>
              <a:rPr lang="en-US" dirty="0"/>
            </a:br>
            <a:r>
              <a:rPr lang="en-US" dirty="0" smtClean="0"/>
              <a:t>6.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165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7. </a:t>
            </a:r>
            <a:r>
              <a:rPr lang="en-US" dirty="0" err="1" smtClean="0"/>
              <a:t>Mensinergikan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7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ACTIVE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5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019175"/>
            <a:ext cx="10058400" cy="45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17" y="984532"/>
            <a:ext cx="8856987" cy="5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1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00137"/>
            <a:ext cx="9067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66521"/>
            <a:ext cx="10058400" cy="49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00" y="1110380"/>
            <a:ext cx="8934450" cy="51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152525"/>
            <a:ext cx="90487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019175"/>
            <a:ext cx="8934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15286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67" y="986099"/>
            <a:ext cx="8616950" cy="53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3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1323975"/>
            <a:ext cx="88106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1562"/>
            <a:ext cx="9905999" cy="503963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0" indent="688975">
              <a:buNone/>
            </a:pPr>
            <a:endParaRPr lang="en-US" sz="2000" dirty="0" smtClean="0"/>
          </a:p>
          <a:p>
            <a:pPr marL="0" indent="688975">
              <a:buNone/>
            </a:pPr>
            <a:endParaRPr lang="en-US" sz="2000" dirty="0"/>
          </a:p>
          <a:p>
            <a:pPr marL="0" indent="688975">
              <a:buNone/>
            </a:pPr>
            <a:r>
              <a:rPr lang="en-US" sz="2000" dirty="0" smtClean="0"/>
              <a:t>FOSMA </a:t>
            </a:r>
            <a:r>
              <a:rPr lang="en-US" sz="2000" dirty="0"/>
              <a:t>(Forum </a:t>
            </a:r>
            <a:r>
              <a:rPr lang="en-US" sz="2000" dirty="0" err="1"/>
              <a:t>Silaturahmi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) 165 Solo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forum </a:t>
            </a:r>
            <a:r>
              <a:rPr lang="en-US" sz="2000" dirty="0" err="1"/>
              <a:t>silaturahmi</a:t>
            </a:r>
            <a:r>
              <a:rPr lang="en-US" sz="2000" dirty="0"/>
              <a:t> yang </a:t>
            </a:r>
            <a:r>
              <a:rPr lang="en-US" sz="2000" dirty="0" err="1"/>
              <a:t>berbasis</a:t>
            </a:r>
            <a:r>
              <a:rPr lang="en-US" sz="2000" dirty="0"/>
              <a:t> di Solo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berpusat</a:t>
            </a:r>
            <a:r>
              <a:rPr lang="en-US" sz="2000" dirty="0"/>
              <a:t> di UNS.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di </a:t>
            </a:r>
            <a:r>
              <a:rPr lang="en-US" sz="2000" dirty="0" err="1"/>
              <a:t>lingkungan</a:t>
            </a:r>
            <a:r>
              <a:rPr lang="en-US" sz="2000" dirty="0"/>
              <a:t> Solo, FOSMA </a:t>
            </a:r>
            <a:r>
              <a:rPr lang="en-US" sz="2000" dirty="0" err="1"/>
              <a:t>berencana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website yang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informasi-informasi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FOSMA. Di </a:t>
            </a:r>
            <a:r>
              <a:rPr lang="en-US" sz="2000" dirty="0" err="1"/>
              <a:t>dalam</a:t>
            </a:r>
            <a:r>
              <a:rPr lang="en-US" sz="2000" dirty="0"/>
              <a:t> web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, </a:t>
            </a:r>
            <a:r>
              <a:rPr lang="en-US" sz="2000" dirty="0" err="1"/>
              <a:t>galeri</a:t>
            </a:r>
            <a:r>
              <a:rPr lang="en-US" sz="2000" dirty="0"/>
              <a:t>, </a:t>
            </a:r>
            <a:r>
              <a:rPr lang="en-US" sz="2000" dirty="0" err="1"/>
              <a:t>kegiatan-kegiatan,dan</a:t>
            </a:r>
            <a:r>
              <a:rPr lang="en-US" sz="2000" dirty="0"/>
              <a:t> </a:t>
            </a:r>
            <a:r>
              <a:rPr lang="en-US" sz="2000" dirty="0" err="1"/>
              <a:t>kepengurusan</a:t>
            </a:r>
            <a:r>
              <a:rPr lang="en-US" sz="2000" dirty="0"/>
              <a:t> FOSMA.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5" y="1067061"/>
            <a:ext cx="8915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57719"/>
            <a:ext cx="10058400" cy="49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61" y="1104900"/>
            <a:ext cx="9658350" cy="53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290637"/>
            <a:ext cx="8848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64088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826718" y="-300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055938" y="1280858"/>
          <a:ext cx="6076950" cy="414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414"/>
                <a:gridCol w="1124414"/>
                <a:gridCol w="1479755"/>
                <a:gridCol w="1479755"/>
                <a:gridCol w="868612"/>
              </a:tblGrid>
              <a:tr h="167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Tabel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Isi Tabel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Penjelasan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Keterangan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07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 berisi nama identitas dari admin yang digunakan untuk masuk sebagai admin di web.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 ini mengacu pada username.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155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Galeri berfungsi sebagai nama identitas dari galeri.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 disini berisi deskripsi dari galeri.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(11)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dari gambar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 file gambar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7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64088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826718" y="-300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47691"/>
              </p:ext>
            </p:extLst>
          </p:nvPr>
        </p:nvGraphicFramePr>
        <p:xfrm>
          <a:off x="3393880" y="504508"/>
          <a:ext cx="5401066" cy="5524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356"/>
                <a:gridCol w="999356"/>
                <a:gridCol w="1315175"/>
                <a:gridCol w="1315175"/>
                <a:gridCol w="772004"/>
              </a:tblGrid>
              <a:tr h="898407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NIM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NIM disini berisi NIM dari pengurus. NIM digunakan sebagai identitas dari setiap pengurus yang membedakan antar pengurus satu dengan yang lain.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 disini berisi nama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Fakultas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Prodi disini berisi program studi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Jabatan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Jabatan disini berisi jabatan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85672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Nama_Proker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 Proker disini berisi nama dari proker yang digunakan sebagai nama identitas tiap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 (200)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 disini berisi deskripsi dari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Tanggal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Date()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Tanggal disini berisi tanggal berlangsungnya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Sejarah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 ini berfungsi sebagai nama identitas dari sejarah.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mediumtext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 disini berisi deskripsi dari sejarah.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1770"/>
          </a:xfrm>
        </p:spPr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98" y="1027852"/>
            <a:ext cx="7104428" cy="4938712"/>
          </a:xfrm>
        </p:spPr>
      </p:pic>
    </p:spTree>
    <p:extLst>
      <p:ext uri="{BB962C8B-B14F-4D97-AF65-F5344CB8AC3E}">
        <p14:creationId xmlns:p14="http://schemas.microsoft.com/office/powerpoint/2010/main" val="32164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84189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dan</a:t>
            </a:r>
            <a:r>
              <a:rPr lang="en-US" dirty="0" smtClean="0"/>
              <a:t> non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64296"/>
            <a:ext cx="9905999" cy="5022937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Functional :</a:t>
            </a:r>
          </a:p>
          <a:p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info </a:t>
            </a:r>
            <a:r>
              <a:rPr lang="en-US" dirty="0" err="1"/>
              <a:t>Proker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kepengurusan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logut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75989"/>
            <a:ext cx="9905999" cy="53152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Nonfunctional:</a:t>
            </a:r>
          </a:p>
          <a:p>
            <a:r>
              <a:rPr lang="en-US" dirty="0" smtClean="0"/>
              <a:t>Website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logo </a:t>
            </a:r>
            <a:r>
              <a:rPr lang="en-US" dirty="0" err="1" smtClean="0"/>
              <a:t>Fosma</a:t>
            </a:r>
            <a:endParaRPr lang="en-US" dirty="0" smtClean="0"/>
          </a:p>
          <a:p>
            <a:r>
              <a:rPr lang="en-US" dirty="0" smtClean="0"/>
              <a:t>Website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/media social </a:t>
            </a:r>
            <a:r>
              <a:rPr lang="en-US" dirty="0" err="1" smtClean="0"/>
              <a:t>Fosma</a:t>
            </a:r>
            <a:endParaRPr lang="en-US" dirty="0" smtClean="0"/>
          </a:p>
          <a:p>
            <a:r>
              <a:rPr lang="en-US" dirty="0" smtClean="0"/>
              <a:t>Website </a:t>
            </a:r>
            <a:r>
              <a:rPr lang="en-US" dirty="0" err="1" smtClean="0"/>
              <a:t>responsif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09241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9241"/>
            <a:ext cx="9905999" cy="508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web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2" y="1202499"/>
            <a:ext cx="7952289" cy="52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9241"/>
            <a:ext cx="9905999" cy="508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09241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88" y="1267216"/>
            <a:ext cx="8854082" cy="5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95" y="0"/>
            <a:ext cx="9905998" cy="821974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72" y="997689"/>
            <a:ext cx="6012493" cy="5653631"/>
          </a:xfrm>
        </p:spPr>
      </p:pic>
    </p:spTree>
    <p:extLst>
      <p:ext uri="{BB962C8B-B14F-4D97-AF65-F5344CB8AC3E}">
        <p14:creationId xmlns:p14="http://schemas.microsoft.com/office/powerpoint/2010/main" val="31313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21" y="0"/>
            <a:ext cx="9905998" cy="859553"/>
          </a:xfrm>
        </p:spPr>
        <p:txBody>
          <a:bodyPr/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9764"/>
            <a:ext cx="9905999" cy="47014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Use Case Description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33034"/>
              </p:ext>
            </p:extLst>
          </p:nvPr>
        </p:nvGraphicFramePr>
        <p:xfrm>
          <a:off x="3225995" y="1541610"/>
          <a:ext cx="5937250" cy="1471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User </a:t>
                      </a:r>
                      <a:r>
                        <a:rPr lang="en-US" sz="1100" dirty="0" err="1">
                          <a:effectLst/>
                        </a:rPr>
                        <a:t>telah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membuka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5033" y="18200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07441"/>
              </p:ext>
            </p:extLst>
          </p:nvPr>
        </p:nvGraphicFramePr>
        <p:xfrm>
          <a:off x="3225995" y="3687495"/>
          <a:ext cx="5937250" cy="1471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Melihat</a:t>
                      </a: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54577" y="36874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1762</Words>
  <Application>Microsoft Office PowerPoint</Application>
  <PresentationFormat>Widescreen</PresentationFormat>
  <Paragraphs>579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Tw Cen MT</vt:lpstr>
      <vt:lpstr>Circuit</vt:lpstr>
      <vt:lpstr>REKAYASA PERANGKAT LUNAK</vt:lpstr>
      <vt:lpstr>PowerPoint Presentation</vt:lpstr>
      <vt:lpstr>PowerPoint Presentation</vt:lpstr>
      <vt:lpstr>Functional dan non functional</vt:lpstr>
      <vt:lpstr>PowerPoint Presentation</vt:lpstr>
      <vt:lpstr>Activity diagram</vt:lpstr>
      <vt:lpstr>Activity diagram</vt:lpstr>
      <vt:lpstr>Use case</vt:lpstr>
      <vt:lpstr>Use case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Data dictionary</vt:lpstr>
      <vt:lpstr>Data dictionary</vt:lpstr>
      <vt:lpstr>Data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Windows User</dc:creator>
  <cp:lastModifiedBy>Windows User</cp:lastModifiedBy>
  <cp:revision>9</cp:revision>
  <dcterms:created xsi:type="dcterms:W3CDTF">2017-05-16T14:49:41Z</dcterms:created>
  <dcterms:modified xsi:type="dcterms:W3CDTF">2017-05-16T16:10:52Z</dcterms:modified>
</cp:coreProperties>
</file>