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1125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4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B717-5BFB-4461-AAC3-7047E9B80C4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A70B-4422-4850-BD00-7E693B37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1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8924" y="2199602"/>
            <a:ext cx="7956508" cy="84422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REKAYASA PERANGKAT LUNAK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231" y="4208745"/>
            <a:ext cx="5902239" cy="2013559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Kelompok</a:t>
            </a:r>
            <a:r>
              <a:rPr lang="en-US" dirty="0" smtClean="0"/>
              <a:t> 9:</a:t>
            </a:r>
          </a:p>
          <a:p>
            <a:r>
              <a:rPr lang="en-US" dirty="0"/>
              <a:t>	</a:t>
            </a:r>
            <a:r>
              <a:rPr lang="en-US" dirty="0" smtClean="0"/>
              <a:t>AHMAD SYARIFUZ ZAKI</a:t>
            </a:r>
          </a:p>
          <a:p>
            <a:r>
              <a:rPr lang="en-US" dirty="0"/>
              <a:t>	</a:t>
            </a:r>
            <a:r>
              <a:rPr lang="en-US" dirty="0" smtClean="0"/>
              <a:t>IBROHIM HABIBURRAHMAN</a:t>
            </a:r>
          </a:p>
          <a:p>
            <a:r>
              <a:rPr lang="en-US" dirty="0"/>
              <a:t>	</a:t>
            </a:r>
            <a:r>
              <a:rPr lang="en-US" dirty="0" smtClean="0"/>
              <a:t>MUHSIN AHADI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37995"/>
            <a:ext cx="9905999" cy="5553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Use Case Description </a:t>
            </a: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r>
              <a:rPr lang="en-US" sz="1600" dirty="0" smtClean="0"/>
              <a:t> </a:t>
            </a:r>
            <a:r>
              <a:rPr lang="en-US" sz="1600" dirty="0" err="1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15622"/>
              </p:ext>
            </p:extLst>
          </p:nvPr>
        </p:nvGraphicFramePr>
        <p:xfrm>
          <a:off x="3640943" y="712062"/>
          <a:ext cx="5937250" cy="15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Melihat  Sejarah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telah membuka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User telah membuka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User masuk ke Menu 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40943" y="71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49676"/>
              </p:ext>
            </p:extLst>
          </p:nvPr>
        </p:nvGraphicFramePr>
        <p:xfrm>
          <a:off x="3640943" y="2811319"/>
          <a:ext cx="5937250" cy="15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Melihat  Daftar Pengurus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telah membuka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User telah membuka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User masuk ke Menu 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 </a:t>
                      </a:r>
                      <a:r>
                        <a:rPr lang="en-US" sz="1100" dirty="0" err="1">
                          <a:effectLst/>
                        </a:rPr>
                        <a:t>Daftar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40943" y="28117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5468"/>
            <a:ext cx="9905999" cy="60500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62141"/>
              </p:ext>
            </p:extLst>
          </p:nvPr>
        </p:nvGraphicFramePr>
        <p:xfrm>
          <a:off x="3331850" y="667582"/>
          <a:ext cx="5937250" cy="2109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Menambah Galeri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Galeri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gambar yang ingin ditambahkan ke galeri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Gambar yang dipilih dimasukkan ke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tambah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ditambahkan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reset </a:t>
                      </a:r>
                      <a:r>
                        <a:rPr lang="en-US" sz="1100" dirty="0" err="1" smtClean="0">
                          <a:effectLst/>
                        </a:rPr>
                        <a:t>maka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Kembali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1850" y="6682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457"/>
              </p:ext>
            </p:extLst>
          </p:nvPr>
        </p:nvGraphicFramePr>
        <p:xfrm>
          <a:off x="3422002" y="3217598"/>
          <a:ext cx="5937250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Galeri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Galeri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galeri yang ingin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Galeri yang dipilih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2002" y="3218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300625"/>
            <a:ext cx="9905999" cy="5490576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/>
              <a:t>Galeri</a:t>
            </a:r>
            <a:r>
              <a:rPr lang="en-US" sz="1600" dirty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r>
              <a:rPr lang="en-US" sz="1600" dirty="0" smtClean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42108"/>
              </p:ext>
            </p:extLst>
          </p:nvPr>
        </p:nvGraphicFramePr>
        <p:xfrm>
          <a:off x="3512154" y="693339"/>
          <a:ext cx="5937250" cy="2109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Galeri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Galeri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galeri yang ingin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Galeri yang dipilih diedit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update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diedit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cancel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Kembali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mengedit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2154" y="6940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78013"/>
              </p:ext>
            </p:extLst>
          </p:nvPr>
        </p:nvGraphicFramePr>
        <p:xfrm>
          <a:off x="3512154" y="3301907"/>
          <a:ext cx="5937250" cy="2494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Menambah Daftar Pengurus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Daftar Pengurus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mendeskripsikan pengurus yang ingin ditambahkan ke Daftar Pengurus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pengurus dimasukkan ke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tambah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ditambahkan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reset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Daftar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Daftar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12154" y="33012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88098"/>
            <a:ext cx="9905999" cy="5912285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Pengurus</a:t>
            </a:r>
            <a:r>
              <a:rPr lang="en-US" sz="1600" dirty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Pengurus</a:t>
            </a:r>
            <a:r>
              <a:rPr lang="en-US" sz="1600" dirty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04090"/>
              </p:ext>
            </p:extLst>
          </p:nvPr>
        </p:nvGraphicFramePr>
        <p:xfrm>
          <a:off x="3460639" y="758131"/>
          <a:ext cx="5937250" cy="2506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Daftar Pengurus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Daftar Pengurus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deskripsi pengurus yang ingin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pengurus yang dipilih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hapus maka deskripsi pengurus yang dipilih akan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0639" y="7579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54535"/>
              </p:ext>
            </p:extLst>
          </p:nvPr>
        </p:nvGraphicFramePr>
        <p:xfrm>
          <a:off x="3460639" y="3578604"/>
          <a:ext cx="5937250" cy="2494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Daftar Pengurus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Daftar Pengurus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deskripsi pengurus yang ingin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pengurus yang dipilih diedit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edit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diedit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cancel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Daftar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Daftar Pengurus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mengedit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pengurus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60639" y="35783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3046"/>
            <a:ext cx="9905999" cy="6275539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/>
              <a:t>Proker</a:t>
            </a:r>
            <a:r>
              <a:rPr lang="en-US" sz="1600" dirty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8627"/>
              </p:ext>
            </p:extLst>
          </p:nvPr>
        </p:nvGraphicFramePr>
        <p:xfrm>
          <a:off x="3344728" y="654703"/>
          <a:ext cx="5937250" cy="2109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Menambah Proker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Admin login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Web </a:t>
                      </a:r>
                      <a:r>
                        <a:rPr lang="en-US" sz="1100" dirty="0" err="1">
                          <a:effectLst/>
                        </a:rPr>
                        <a:t>Fosma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Admin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 Admin </a:t>
                      </a:r>
                      <a:r>
                        <a:rPr lang="en-US" sz="1100" dirty="0" err="1">
                          <a:effectLst/>
                        </a:rPr>
                        <a:t>mendeskripsikan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ingin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ditambahkan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dideskripsikan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dimasukkan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tambah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ditambahkan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reset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Kembali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44728" y="6553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70086"/>
              </p:ext>
            </p:extLst>
          </p:nvPr>
        </p:nvGraphicFramePr>
        <p:xfrm>
          <a:off x="3344728" y="3449418"/>
          <a:ext cx="5937250" cy="2120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UseCase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Proker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Proker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Proker yang ingin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Proker yang dipilih dihapus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Jika Admin memilih hapus maka proker yang dipilih akan dihapus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Jika Admin memilih batal maka akan dikembalikan ke Menu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4728" y="34500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5468"/>
            <a:ext cx="9905999" cy="6200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/>
              <a:t>Proker</a:t>
            </a:r>
            <a:r>
              <a:rPr lang="en-US" sz="1600" dirty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457"/>
              </p:ext>
            </p:extLst>
          </p:nvPr>
        </p:nvGraphicFramePr>
        <p:xfrm>
          <a:off x="3396244" y="751493"/>
          <a:ext cx="5937250" cy="2301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Proker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Proker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deskripsi proker yang ingin diedit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proker yang dipilih diedit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edit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diedit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cancel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mengedit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dipilih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96244" y="751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86389"/>
              </p:ext>
            </p:extLst>
          </p:nvPr>
        </p:nvGraphicFramePr>
        <p:xfrm>
          <a:off x="3396244" y="3629723"/>
          <a:ext cx="5937250" cy="2109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Menambah Sejarah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Sejarah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mendeskripsikan sejarah yang ingin ditambahkan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Sejarah yang dideskripsikan dimasukkan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tambah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ditambahkan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reset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96244" y="36303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0416"/>
            <a:ext cx="9905999" cy="6413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r>
              <a:rPr lang="en-US" sz="1600" dirty="0" smtClean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/>
              <a:t>Sejarah</a:t>
            </a:r>
            <a:r>
              <a:rPr lang="en-US" sz="1600" dirty="0"/>
              <a:t> </a:t>
            </a:r>
            <a:r>
              <a:rPr lang="en-US" sz="1600" dirty="0" err="1"/>
              <a:t>Fosma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36196"/>
              </p:ext>
            </p:extLst>
          </p:nvPr>
        </p:nvGraphicFramePr>
        <p:xfrm>
          <a:off x="3576549" y="686701"/>
          <a:ext cx="5937250" cy="191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Sejarah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Admin login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Web </a:t>
                      </a:r>
                      <a:r>
                        <a:rPr lang="en-US" sz="1100" dirty="0" err="1">
                          <a:effectLst/>
                        </a:rPr>
                        <a:t>Fosma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Admin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dihapus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dihapus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cancel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Kembali ke Menu Sejarah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menghapus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5788" y="3055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42658"/>
              </p:ext>
            </p:extLst>
          </p:nvPr>
        </p:nvGraphicFramePr>
        <p:xfrm>
          <a:off x="3525034" y="3307751"/>
          <a:ext cx="5937250" cy="2109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Menghapus Sejarah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dan Sistem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Admin login ke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Admin login ke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Admin masuk ke Menu Sejarah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Admin memilih fungsi edit sejarah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Deskripsi Sejarah diedit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edit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diedit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</a:t>
                      </a:r>
                      <a:r>
                        <a:rPr lang="en-US" sz="1100" dirty="0" err="1">
                          <a:effectLst/>
                        </a:rPr>
                        <a:t>Jika</a:t>
                      </a:r>
                      <a:r>
                        <a:rPr lang="en-US" sz="1100" dirty="0">
                          <a:effectLst/>
                        </a:rPr>
                        <a:t> Admin </a:t>
                      </a:r>
                      <a:r>
                        <a:rPr lang="en-US" sz="1100" dirty="0" err="1">
                          <a:effectLst/>
                        </a:rPr>
                        <a:t>memilih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cancel </a:t>
                      </a:r>
                      <a:r>
                        <a:rPr lang="en-US" sz="1100" dirty="0" err="1">
                          <a:effectLst/>
                        </a:rPr>
                        <a:t>maka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dikembalikan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Kembali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Admin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mengedit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deskripsi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sejarah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25034" y="33084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5177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4" y="763588"/>
            <a:ext cx="4978297" cy="5762625"/>
          </a:xfrm>
        </p:spPr>
      </p:pic>
    </p:spTree>
    <p:extLst>
      <p:ext uri="{BB962C8B-B14F-4D97-AF65-F5344CB8AC3E}">
        <p14:creationId xmlns:p14="http://schemas.microsoft.com/office/powerpoint/2010/main" val="14143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00125"/>
            <a:ext cx="8991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1353729"/>
            <a:ext cx="10058400" cy="49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579" y="551146"/>
            <a:ext cx="9905999" cy="53402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err="1"/>
              <a:t>Fosma</a:t>
            </a:r>
            <a:r>
              <a:rPr lang="en-US" sz="2600" dirty="0"/>
              <a:t> (Forum </a:t>
            </a:r>
            <a:r>
              <a:rPr lang="en-US" sz="2600" dirty="0" err="1"/>
              <a:t>Silaturahmi</a:t>
            </a:r>
            <a:r>
              <a:rPr lang="en-US" sz="2600" dirty="0"/>
              <a:t> </a:t>
            </a:r>
            <a:r>
              <a:rPr lang="en-US" sz="2600" dirty="0" err="1"/>
              <a:t>Mahasiswa</a:t>
            </a:r>
            <a:r>
              <a:rPr lang="en-US" sz="2600" dirty="0"/>
              <a:t>) 165 Solo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forum </a:t>
            </a:r>
            <a:r>
              <a:rPr lang="en-US" sz="2600" dirty="0" err="1"/>
              <a:t>mahasiswa</a:t>
            </a:r>
            <a:r>
              <a:rPr lang="en-US" sz="2600" dirty="0"/>
              <a:t> yang </a:t>
            </a:r>
            <a:r>
              <a:rPr lang="en-US" sz="2600" dirty="0" err="1"/>
              <a:t>anggota</a:t>
            </a:r>
            <a:r>
              <a:rPr lang="en-US" sz="2600" dirty="0"/>
              <a:t> </a:t>
            </a:r>
            <a:r>
              <a:rPr lang="en-US" sz="2600" dirty="0" err="1" smtClean="0"/>
              <a:t>nya</a:t>
            </a:r>
            <a:r>
              <a:rPr lang="en-US" sz="2600" dirty="0"/>
              <a:t> </a:t>
            </a:r>
            <a:r>
              <a:rPr lang="en-US" sz="2600" dirty="0" err="1" smtClean="0"/>
              <a:t>merupakan</a:t>
            </a:r>
            <a:r>
              <a:rPr lang="en-US" sz="2600" dirty="0" smtClean="0"/>
              <a:t> </a:t>
            </a:r>
            <a:r>
              <a:rPr lang="en-US" sz="2600" dirty="0"/>
              <a:t>Alumni ESQ di </a:t>
            </a:r>
            <a:r>
              <a:rPr lang="en-US" sz="2600" dirty="0" err="1"/>
              <a:t>wilayah</a:t>
            </a:r>
            <a:r>
              <a:rPr lang="en-US" sz="2600" dirty="0"/>
              <a:t> Solo yang </a:t>
            </a:r>
            <a:r>
              <a:rPr lang="en-US" sz="2600" dirty="0" err="1"/>
              <a:t>ingin</a:t>
            </a:r>
            <a:r>
              <a:rPr lang="en-US" sz="2600" dirty="0"/>
              <a:t> </a:t>
            </a:r>
            <a:r>
              <a:rPr lang="en-US" sz="2600" dirty="0" err="1"/>
              <a:t>ikatan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ESQ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terputus</a:t>
            </a:r>
            <a:r>
              <a:rPr lang="en-US" sz="2600" dirty="0"/>
              <a:t>. </a:t>
            </a:r>
            <a:r>
              <a:rPr lang="en-US" sz="2600" dirty="0" err="1"/>
              <a:t>Ruang</a:t>
            </a:r>
            <a:r>
              <a:rPr lang="en-US" sz="2600" dirty="0"/>
              <a:t> </a:t>
            </a:r>
            <a:r>
              <a:rPr lang="en-US" sz="2600" dirty="0" err="1" smtClean="0"/>
              <a:t>lingkup</a:t>
            </a:r>
            <a:r>
              <a:rPr lang="en-US" sz="2600" dirty="0"/>
              <a:t> </a:t>
            </a:r>
            <a:r>
              <a:rPr lang="en-US" sz="2600" dirty="0" err="1" smtClean="0"/>
              <a:t>kegiatan</a:t>
            </a:r>
            <a:r>
              <a:rPr lang="en-US" sz="2600" dirty="0" smtClean="0"/>
              <a:t> </a:t>
            </a:r>
            <a:r>
              <a:rPr lang="en-US" sz="2600" dirty="0" err="1"/>
              <a:t>Fosma</a:t>
            </a:r>
            <a:r>
              <a:rPr lang="en-US" sz="2600" dirty="0"/>
              <a:t> 165 Solo </a:t>
            </a:r>
            <a:r>
              <a:rPr lang="en-US" sz="2600" dirty="0" err="1"/>
              <a:t>berpusat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Training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Sosial</a:t>
            </a:r>
            <a:r>
              <a:rPr lang="en-US" sz="2600" dirty="0"/>
              <a:t>. </a:t>
            </a:r>
            <a:endParaRPr lang="en-US" sz="2600" dirty="0" smtClean="0"/>
          </a:p>
          <a:p>
            <a:pPr marL="0" indent="0">
              <a:buNone/>
            </a:pPr>
            <a:endParaRPr lang="en-US" sz="2600" u="sng" dirty="0" smtClean="0"/>
          </a:p>
          <a:p>
            <a:pPr marL="0" indent="0">
              <a:buNone/>
            </a:pPr>
            <a:r>
              <a:rPr lang="en-US" u="sng" dirty="0" smtClean="0"/>
              <a:t>VISI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terwujudnya</a:t>
            </a:r>
            <a:r>
              <a:rPr lang="en-US" dirty="0"/>
              <a:t> Indonesia </a:t>
            </a:r>
            <a:r>
              <a:rPr lang="en-US" dirty="0" err="1"/>
              <a:t>Emas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MISI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smtClean="0"/>
              <a:t>2.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kaderisasi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berkarakter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smtClean="0"/>
              <a:t>3. </a:t>
            </a:r>
            <a:r>
              <a:rPr lang="en-US" dirty="0" err="1" smtClean="0"/>
              <a:t>berspiritual</a:t>
            </a:r>
            <a:r>
              <a:rPr lang="en-US" dirty="0"/>
              <a:t>, </a:t>
            </a:r>
            <a:r>
              <a:rPr lang="en-US" dirty="0" err="1"/>
              <a:t>berintelektual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bermoral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smtClean="0"/>
              <a:t>4. </a:t>
            </a:r>
            <a:r>
              <a:rPr lang="en-US" dirty="0" err="1" smtClean="0"/>
              <a:t>Memperkuat</a:t>
            </a:r>
            <a:r>
              <a:rPr lang="en-US" dirty="0" smtClean="0"/>
              <a:t> </a:t>
            </a:r>
            <a:r>
              <a:rPr lang="en-US" dirty="0" err="1"/>
              <a:t>eksistensi</a:t>
            </a:r>
            <a:r>
              <a:rPr lang="en-US" dirty="0"/>
              <a:t> FOSMA di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</a:t>
            </a:r>
            <a:r>
              <a:rPr lang="en-US" dirty="0" err="1" smtClean="0"/>
              <a:t>Pemberdayaan</a:t>
            </a:r>
            <a:r>
              <a:rPr lang="en-US" dirty="0" smtClean="0"/>
              <a:t> </a:t>
            </a:r>
            <a:r>
              <a:rPr lang="en-US" dirty="0" err="1"/>
              <a:t>kader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FOSMA.</a:t>
            </a:r>
            <a:br>
              <a:rPr lang="en-US" dirty="0"/>
            </a:br>
            <a:r>
              <a:rPr lang="en-US" dirty="0" smtClean="0"/>
              <a:t>6.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165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smtClean="0"/>
              <a:t>7. </a:t>
            </a:r>
            <a:r>
              <a:rPr lang="en-US" dirty="0" err="1" smtClean="0"/>
              <a:t>Mensinergikan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7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ACTIVE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019175"/>
            <a:ext cx="10058400" cy="45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17" y="984532"/>
            <a:ext cx="8856987" cy="54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1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00137"/>
            <a:ext cx="9067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0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25" y="1266521"/>
            <a:ext cx="10058400" cy="49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4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00" y="1110380"/>
            <a:ext cx="8934450" cy="51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40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 smtClean="0"/>
              <a:t>Galeri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152525"/>
            <a:ext cx="90487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019175"/>
            <a:ext cx="89344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9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25" y="1215286"/>
            <a:ext cx="100584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67" y="986099"/>
            <a:ext cx="8616950" cy="53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3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1323975"/>
            <a:ext cx="88106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1562"/>
            <a:ext cx="9905999" cy="503963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err="1"/>
              <a:t>Deskripsi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endParaRPr lang="en-US" sz="2000" dirty="0"/>
          </a:p>
          <a:p>
            <a:pPr marL="0" indent="688975">
              <a:buNone/>
            </a:pPr>
            <a:endParaRPr lang="en-US" sz="2000" dirty="0" smtClean="0"/>
          </a:p>
          <a:p>
            <a:pPr marL="0" indent="688975">
              <a:buNone/>
            </a:pPr>
            <a:endParaRPr lang="en-US" sz="2000" dirty="0"/>
          </a:p>
          <a:p>
            <a:pPr marL="0" indent="688975">
              <a:buNone/>
            </a:pPr>
            <a:r>
              <a:rPr lang="en-US" sz="2000" dirty="0" smtClean="0"/>
              <a:t>FOSMA </a:t>
            </a:r>
            <a:r>
              <a:rPr lang="en-US" sz="2000" dirty="0"/>
              <a:t>(Forum </a:t>
            </a:r>
            <a:r>
              <a:rPr lang="en-US" sz="2000" dirty="0" err="1"/>
              <a:t>Silaturahmi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) 165 Solo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forum </a:t>
            </a:r>
            <a:r>
              <a:rPr lang="en-US" sz="2000" dirty="0" err="1"/>
              <a:t>silaturahmi</a:t>
            </a:r>
            <a:r>
              <a:rPr lang="en-US" sz="2000" dirty="0"/>
              <a:t> yang </a:t>
            </a:r>
            <a:r>
              <a:rPr lang="en-US" sz="2000" dirty="0" err="1"/>
              <a:t>berbasis</a:t>
            </a:r>
            <a:r>
              <a:rPr lang="en-US" sz="2000" dirty="0"/>
              <a:t> di Solo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berpusat</a:t>
            </a:r>
            <a:r>
              <a:rPr lang="en-US" sz="2000" dirty="0"/>
              <a:t> di UNS.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di </a:t>
            </a:r>
            <a:r>
              <a:rPr lang="en-US" sz="2000" dirty="0" err="1"/>
              <a:t>lingkungan</a:t>
            </a:r>
            <a:r>
              <a:rPr lang="en-US" sz="2000" dirty="0"/>
              <a:t> Solo, FOSMA </a:t>
            </a:r>
            <a:r>
              <a:rPr lang="en-US" sz="2000" dirty="0" err="1"/>
              <a:t>berencana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website yang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informasi-informasi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FOSMA. Di </a:t>
            </a:r>
            <a:r>
              <a:rPr lang="en-US" sz="2000" dirty="0" err="1"/>
              <a:t>dalam</a:t>
            </a:r>
            <a:r>
              <a:rPr lang="en-US" sz="2000" dirty="0"/>
              <a:t> web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, </a:t>
            </a:r>
            <a:r>
              <a:rPr lang="en-US" sz="2000" dirty="0" err="1"/>
              <a:t>galeri</a:t>
            </a:r>
            <a:r>
              <a:rPr lang="en-US" sz="2000" dirty="0"/>
              <a:t>, </a:t>
            </a:r>
            <a:r>
              <a:rPr lang="en-US" sz="2000" dirty="0" err="1"/>
              <a:t>kegiatan-kegiatan,dan</a:t>
            </a:r>
            <a:r>
              <a:rPr lang="en-US" sz="2000" dirty="0"/>
              <a:t> </a:t>
            </a:r>
            <a:r>
              <a:rPr lang="en-US" sz="2000" dirty="0" err="1"/>
              <a:t>kepengurusan</a:t>
            </a:r>
            <a:r>
              <a:rPr lang="en-US" sz="2000" dirty="0"/>
              <a:t> FOSMA.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5" y="1067061"/>
            <a:ext cx="8915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1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25" y="1257719"/>
            <a:ext cx="10058400" cy="490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2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61" y="1104900"/>
            <a:ext cx="9658350" cy="53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726" y="0"/>
            <a:ext cx="9905998" cy="613775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3774"/>
            <a:ext cx="9905999" cy="58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Mengedit</a:t>
            </a:r>
            <a:r>
              <a:rPr lang="en-US" sz="1600" dirty="0" smtClean="0"/>
              <a:t> </a:t>
            </a:r>
            <a:r>
              <a:rPr lang="en-US" sz="1600" dirty="0" err="1" smtClean="0"/>
              <a:t>Sejarah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1290637"/>
            <a:ext cx="8848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2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64088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826718" y="-300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3055938" y="1280858"/>
          <a:ext cx="6076950" cy="414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414"/>
                <a:gridCol w="1124414"/>
                <a:gridCol w="1479755"/>
                <a:gridCol w="1479755"/>
                <a:gridCol w="868612"/>
              </a:tblGrid>
              <a:tr h="167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Tabel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Isi Tabel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Tipe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Penjelasan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Keterangan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707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Varchar(30)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Username berisi nama identitas dari admin yang digunakan untuk masuk sebagai admin di web.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Password ini mengacu pada username.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155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Galeri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 Galeri berfungsi sebagai nama identitas dari galeri.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Deskripsi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Deskripsi disini berisi deskripsi dari galeri.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 (11)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dari gambar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 (20)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Tipe file gambar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7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64088"/>
          </a:xfrm>
        </p:spPr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826718" y="-300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247691"/>
              </p:ext>
            </p:extLst>
          </p:nvPr>
        </p:nvGraphicFramePr>
        <p:xfrm>
          <a:off x="3393880" y="504508"/>
          <a:ext cx="5401066" cy="560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356"/>
                <a:gridCol w="999356"/>
                <a:gridCol w="1315175"/>
                <a:gridCol w="1315175"/>
                <a:gridCol w="772004"/>
              </a:tblGrid>
              <a:tr h="898407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Daftar Pengurus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NIM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NIM disini berisi NIM dari pengurus. NIM digunakan sebagai identitas dari setiap pengurus yang membedakan antar pengurus satu dengan yang lain.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342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 disini berisi nama dari pengurus.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514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Fakultas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Prodi disini berisi program studi dari pengurus.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342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Jabatan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Varchar(20)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Jabatan disini berisi jabatan dari pengurus.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85672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Nama_Proker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 Proker disini berisi nama dari proker yang digunakan sebagai nama identitas tiap proker.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342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 (200)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 disini berisi deskripsi dari proker.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514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Tanggal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Date()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Tanggal disini berisi tanggal berlangsungnya proker.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514032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Sejarah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Varchar(30)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 ini berfungsi sebagai nama identitas dari sejarah.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  <a:tr h="342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mediumtext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 disini berisi deskripsi dari sejarah.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52" marR="6095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6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51770"/>
          </a:xfrm>
        </p:spPr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98" y="1027852"/>
            <a:ext cx="7104428" cy="4938712"/>
          </a:xfrm>
        </p:spPr>
      </p:pic>
    </p:spTree>
    <p:extLst>
      <p:ext uri="{BB962C8B-B14F-4D97-AF65-F5344CB8AC3E}">
        <p14:creationId xmlns:p14="http://schemas.microsoft.com/office/powerpoint/2010/main" val="32164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684189"/>
          </a:xfrm>
        </p:spPr>
        <p:txBody>
          <a:bodyPr/>
          <a:lstStyle/>
          <a:p>
            <a:r>
              <a:rPr lang="en-US" dirty="0" smtClean="0"/>
              <a:t>Functional </a:t>
            </a:r>
            <a:r>
              <a:rPr lang="en-US" dirty="0" err="1" smtClean="0"/>
              <a:t>dan</a:t>
            </a:r>
            <a:r>
              <a:rPr lang="en-US" dirty="0" smtClean="0"/>
              <a:t> non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64296"/>
            <a:ext cx="9905999" cy="5022937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Functional :</a:t>
            </a:r>
          </a:p>
          <a:p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Proker</a:t>
            </a:r>
            <a:endParaRPr lang="en-US" dirty="0"/>
          </a:p>
          <a:p>
            <a:r>
              <a:rPr lang="en-US" dirty="0" smtClean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Galeri</a:t>
            </a:r>
            <a:endParaRPr lang="en-US" dirty="0"/>
          </a:p>
          <a:p>
            <a:r>
              <a:rPr lang="en-US" dirty="0" smtClean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Pengurus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info </a:t>
            </a:r>
            <a:r>
              <a:rPr lang="en-US" dirty="0" err="1"/>
              <a:t>Proker</a:t>
            </a:r>
            <a:r>
              <a:rPr lang="en-US" dirty="0"/>
              <a:t> </a:t>
            </a:r>
            <a:r>
              <a:rPr lang="en-US" dirty="0" err="1" smtClean="0"/>
              <a:t>terbaru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Galeri</a:t>
            </a:r>
            <a:r>
              <a:rPr lang="en-US" dirty="0"/>
              <a:t> </a:t>
            </a:r>
            <a:r>
              <a:rPr lang="en-US" dirty="0" err="1" smtClean="0"/>
              <a:t>terbaru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kepengurusan</a:t>
            </a:r>
            <a:r>
              <a:rPr lang="en-US" dirty="0"/>
              <a:t> </a:t>
            </a:r>
            <a:r>
              <a:rPr lang="en-US" dirty="0" err="1" smtClean="0"/>
              <a:t>terbaru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Proker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Galeri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Sejarah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Pengurus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Proker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Galeri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 smtClean="0"/>
              <a:t>Sejarah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 smtClean="0"/>
              <a:t>Pengurus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dirty="0" smtClean="0"/>
              <a:t> login</a:t>
            </a:r>
          </a:p>
          <a:p>
            <a:r>
              <a:rPr lang="en-US" dirty="0" smtClean="0"/>
              <a:t>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logut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75989"/>
            <a:ext cx="9905999" cy="53152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Nonfunctional:</a:t>
            </a:r>
          </a:p>
          <a:p>
            <a:r>
              <a:rPr lang="en-US" dirty="0" smtClean="0"/>
              <a:t>Website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 logo </a:t>
            </a:r>
            <a:r>
              <a:rPr lang="en-US" dirty="0" err="1" smtClean="0"/>
              <a:t>Fosma</a:t>
            </a:r>
            <a:endParaRPr lang="en-US" dirty="0" smtClean="0"/>
          </a:p>
          <a:p>
            <a:r>
              <a:rPr lang="en-US" dirty="0" smtClean="0"/>
              <a:t>Website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/media social </a:t>
            </a:r>
            <a:r>
              <a:rPr lang="en-US" dirty="0" err="1" smtClean="0"/>
              <a:t>Fosma</a:t>
            </a:r>
            <a:endParaRPr lang="en-US" dirty="0" smtClean="0"/>
          </a:p>
          <a:p>
            <a:r>
              <a:rPr lang="en-US" dirty="0" smtClean="0"/>
              <a:t>Website </a:t>
            </a:r>
            <a:r>
              <a:rPr lang="en-US" dirty="0" err="1" smtClean="0"/>
              <a:t>responsif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09241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09241"/>
            <a:ext cx="9905999" cy="5081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web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92" y="1202499"/>
            <a:ext cx="7952289" cy="52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09241"/>
            <a:ext cx="9905999" cy="50819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Sesudah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web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09241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688" y="1267216"/>
            <a:ext cx="8854082" cy="5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95" y="0"/>
            <a:ext cx="9905998" cy="821974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72" y="997689"/>
            <a:ext cx="6012493" cy="5653631"/>
          </a:xfrm>
        </p:spPr>
      </p:pic>
    </p:spTree>
    <p:extLst>
      <p:ext uri="{BB962C8B-B14F-4D97-AF65-F5344CB8AC3E}">
        <p14:creationId xmlns:p14="http://schemas.microsoft.com/office/powerpoint/2010/main" val="31313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21" y="0"/>
            <a:ext cx="9905998" cy="859553"/>
          </a:xfrm>
        </p:spPr>
        <p:txBody>
          <a:bodyPr/>
          <a:lstStyle/>
          <a:p>
            <a:r>
              <a:rPr lang="en-US" dirty="0" smtClean="0"/>
              <a:t>Use case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89764"/>
            <a:ext cx="9905999" cy="4701437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/>
              <a:t>Use Case Description </a:t>
            </a:r>
            <a:r>
              <a:rPr lang="en-US" sz="1600" dirty="0" err="1"/>
              <a:t>Melihat</a:t>
            </a:r>
            <a:r>
              <a:rPr lang="en-US" sz="1600" dirty="0"/>
              <a:t> </a:t>
            </a:r>
            <a:r>
              <a:rPr lang="en-US" sz="1600" dirty="0" err="1"/>
              <a:t>Galeri</a:t>
            </a:r>
            <a:r>
              <a:rPr lang="en-US" sz="1600" dirty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 smtClean="0"/>
              <a:t>Use Case Description </a:t>
            </a: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Proker</a:t>
            </a:r>
            <a:r>
              <a:rPr lang="en-US" sz="1600" dirty="0" smtClean="0"/>
              <a:t> </a:t>
            </a:r>
            <a:r>
              <a:rPr lang="en-US" sz="1600" dirty="0" err="1" smtClean="0"/>
              <a:t>Fosma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33034"/>
              </p:ext>
            </p:extLst>
          </p:nvPr>
        </p:nvGraphicFramePr>
        <p:xfrm>
          <a:off x="3225995" y="1541610"/>
          <a:ext cx="5937250" cy="15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Melihat Galeri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telah membuka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 User </a:t>
                      </a:r>
                      <a:r>
                        <a:rPr lang="en-US" sz="1100" dirty="0" err="1">
                          <a:effectLst/>
                        </a:rPr>
                        <a:t>telah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membuka</a:t>
                      </a:r>
                      <a:r>
                        <a:rPr lang="en-US" sz="1100" dirty="0">
                          <a:effectLst/>
                        </a:rPr>
                        <a:t> Web </a:t>
                      </a:r>
                      <a:r>
                        <a:rPr lang="en-US" sz="1100" dirty="0" err="1">
                          <a:effectLst/>
                        </a:rPr>
                        <a:t>Fosma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 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</a:t>
                      </a:r>
                      <a:r>
                        <a:rPr lang="en-US" sz="1100" dirty="0" err="1">
                          <a:effectLst/>
                        </a:rPr>
                        <a:t>Galeri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25033" y="18200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07441"/>
              </p:ext>
            </p:extLst>
          </p:nvPr>
        </p:nvGraphicFramePr>
        <p:xfrm>
          <a:off x="3225995" y="3687495"/>
          <a:ext cx="5937250" cy="154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4225925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UseCase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Melihat</a:t>
                      </a:r>
                      <a:r>
                        <a:rPr lang="en-US" sz="1100" dirty="0">
                          <a:effectLst/>
                        </a:rPr>
                        <a:t> 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Fosma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telah membuka Web Fosma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User telah membuka Web Fosma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User masuk ke Menu  Proker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Result(s)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User </a:t>
                      </a:r>
                      <a:r>
                        <a:rPr lang="en-US" sz="1100" dirty="0" err="1">
                          <a:effectLst/>
                        </a:rPr>
                        <a:t>masuk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Menu  </a:t>
                      </a:r>
                      <a:r>
                        <a:rPr lang="en-US" sz="1100" dirty="0" err="1">
                          <a:effectLst/>
                        </a:rPr>
                        <a:t>Proker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54577" y="36874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1737</Words>
  <Application>Microsoft Office PowerPoint</Application>
  <PresentationFormat>Widescreen</PresentationFormat>
  <Paragraphs>577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Trebuchet MS</vt:lpstr>
      <vt:lpstr>Tw Cen MT</vt:lpstr>
      <vt:lpstr>Circuit</vt:lpstr>
      <vt:lpstr>REKAYASA PERANGKAT LUNAK</vt:lpstr>
      <vt:lpstr>PowerPoint Presentation</vt:lpstr>
      <vt:lpstr>PowerPoint Presentation</vt:lpstr>
      <vt:lpstr>Functional dan non functional</vt:lpstr>
      <vt:lpstr>PowerPoint Presentation</vt:lpstr>
      <vt:lpstr>Activity diagram</vt:lpstr>
      <vt:lpstr>Activity diagram</vt:lpstr>
      <vt:lpstr>Use case</vt:lpstr>
      <vt:lpstr>Use case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Data dictionary</vt:lpstr>
      <vt:lpstr>Data dictionary</vt:lpstr>
      <vt:lpstr>Data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</dc:title>
  <dc:creator>Windows User</dc:creator>
  <cp:lastModifiedBy>Windows User</cp:lastModifiedBy>
  <cp:revision>12</cp:revision>
  <dcterms:created xsi:type="dcterms:W3CDTF">2017-05-16T14:49:41Z</dcterms:created>
  <dcterms:modified xsi:type="dcterms:W3CDTF">2017-05-17T06:06:31Z</dcterms:modified>
</cp:coreProperties>
</file>