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3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9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523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8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6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0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2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3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0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1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6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0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6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EE8DA9-0D1A-4BB4-96F3-4F02A92A0EE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7F36FD-E77C-4F78-B528-1BC0E7CAB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0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5504" y="1924919"/>
            <a:ext cx="6815669" cy="1515533"/>
          </a:xfrm>
        </p:spPr>
        <p:txBody>
          <a:bodyPr/>
          <a:lstStyle/>
          <a:p>
            <a:r>
              <a:rPr lang="en-US" sz="4000" dirty="0" smtClean="0"/>
              <a:t>LATIHAN SOAL TIPE DATA DAN VARIABEL</a:t>
            </a:r>
            <a:endParaRPr lang="en-US" sz="4000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665503" y="3090828"/>
            <a:ext cx="6815669" cy="15155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 smtClean="0"/>
              <a:t>OPERATOR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4498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Volume </a:t>
            </a:r>
            <a:r>
              <a:rPr lang="en-US" dirty="0" err="1" smtClean="0"/>
              <a:t>Prisma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Hitunglah</a:t>
            </a:r>
            <a:r>
              <a:rPr lang="en-US" dirty="0" smtClean="0"/>
              <a:t>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volume </a:t>
            </a:r>
            <a:r>
              <a:rPr lang="en-US" dirty="0" err="1" smtClean="0"/>
              <a:t>prisma</a:t>
            </a:r>
            <a:r>
              <a:rPr lang="en-US" dirty="0" smtClean="0"/>
              <a:t> </a:t>
            </a:r>
            <a:r>
              <a:rPr lang="en-US" dirty="0" err="1" smtClean="0"/>
              <a:t>segitiga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alas 20, </a:t>
            </a:r>
            <a:r>
              <a:rPr lang="en-US" dirty="0" err="1" smtClean="0"/>
              <a:t>tinggi</a:t>
            </a:r>
            <a:r>
              <a:rPr lang="en-US" dirty="0" smtClean="0"/>
              <a:t> 6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prisma</a:t>
            </a:r>
            <a:r>
              <a:rPr lang="en-US" dirty="0" smtClean="0"/>
              <a:t> 10!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Buatlah</a:t>
            </a:r>
            <a:r>
              <a:rPr lang="en-US" dirty="0" smtClean="0"/>
              <a:t> program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aritmatika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penjumlahan</a:t>
            </a:r>
            <a:r>
              <a:rPr lang="en-US" dirty="0" smtClean="0"/>
              <a:t>, </a:t>
            </a:r>
            <a:r>
              <a:rPr lang="en-US" dirty="0" err="1" smtClean="0"/>
              <a:t>pengurangan</a:t>
            </a:r>
            <a:r>
              <a:rPr lang="en-US" dirty="0" smtClean="0"/>
              <a:t>, </a:t>
            </a:r>
            <a:r>
              <a:rPr lang="en-US" dirty="0" err="1" smtClean="0"/>
              <a:t>perkalian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pembagian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3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dirty="0" smtClean="0"/>
              <a:t> user!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err="1" smtClean="0"/>
              <a:t>menghitung</a:t>
            </a:r>
            <a:r>
              <a:rPr lang="en-US" dirty="0" smtClean="0"/>
              <a:t> total </a:t>
            </a:r>
            <a:r>
              <a:rPr lang="en-US" dirty="0" err="1" smtClean="0"/>
              <a:t>belanja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Susanti</a:t>
            </a:r>
            <a:r>
              <a:rPr lang="en-US" dirty="0" smtClean="0"/>
              <a:t> </a:t>
            </a:r>
            <a:r>
              <a:rPr lang="en-US" dirty="0" err="1" smtClean="0"/>
              <a:t>berbelanja</a:t>
            </a:r>
            <a:r>
              <a:rPr lang="en-US" dirty="0" smtClean="0"/>
              <a:t> di </a:t>
            </a:r>
            <a:r>
              <a:rPr lang="en-US" dirty="0" err="1" smtClean="0"/>
              <a:t>Indomart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rincian</a:t>
            </a:r>
            <a:r>
              <a:rPr lang="en-US" dirty="0" smtClean="0"/>
              <a:t> </a:t>
            </a:r>
            <a:r>
              <a:rPr lang="en-US" dirty="0" err="1" smtClean="0"/>
              <a:t>belanjaan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2 </a:t>
            </a:r>
            <a:r>
              <a:rPr lang="en-US" dirty="0" err="1" smtClean="0"/>
              <a:t>buah</a:t>
            </a:r>
            <a:r>
              <a:rPr lang="en-US" dirty="0" smtClean="0"/>
              <a:t> </a:t>
            </a:r>
            <a:r>
              <a:rPr lang="en-US" dirty="0" err="1" smtClean="0"/>
              <a:t>Permen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16500/pcs</a:t>
            </a:r>
          </a:p>
          <a:p>
            <a:pPr marL="514350" indent="-514350">
              <a:buAutoNum type="arabicPeriod"/>
            </a:pPr>
            <a:r>
              <a:rPr lang="en-US" dirty="0" smtClean="0"/>
              <a:t>1 </a:t>
            </a:r>
            <a:r>
              <a:rPr lang="en-US" dirty="0" err="1" smtClean="0"/>
              <a:t>Pafrum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54200/pcs</a:t>
            </a:r>
          </a:p>
          <a:p>
            <a:pPr marL="514350" indent="-514350">
              <a:buAutoNum type="arabicPeriod"/>
            </a:pPr>
            <a:r>
              <a:rPr lang="en-US" dirty="0" smtClean="0"/>
              <a:t>1 </a:t>
            </a:r>
            <a:r>
              <a:rPr lang="en-US" dirty="0" err="1" smtClean="0"/>
              <a:t>Botol</a:t>
            </a:r>
            <a:r>
              <a:rPr lang="en-US" dirty="0" smtClean="0"/>
              <a:t> </a:t>
            </a:r>
            <a:r>
              <a:rPr lang="en-US" dirty="0" err="1" smtClean="0"/>
              <a:t>Susu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5500/pcs</a:t>
            </a:r>
          </a:p>
          <a:p>
            <a:pPr marL="514350" indent="-514350">
              <a:buAutoNum type="arabicPeriod"/>
            </a:pPr>
            <a:r>
              <a:rPr lang="en-US" dirty="0" smtClean="0"/>
              <a:t>10 </a:t>
            </a:r>
            <a:r>
              <a:rPr lang="en-US" dirty="0" err="1" smtClean="0"/>
              <a:t>bungkus</a:t>
            </a:r>
            <a:r>
              <a:rPr lang="en-US" dirty="0" smtClean="0"/>
              <a:t> Mie </a:t>
            </a:r>
            <a:r>
              <a:rPr lang="en-US" dirty="0" err="1" smtClean="0"/>
              <a:t>instan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7300/</a:t>
            </a:r>
            <a:r>
              <a:rPr lang="en-US" dirty="0" err="1" smtClean="0"/>
              <a:t>bks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1 </a:t>
            </a:r>
            <a:r>
              <a:rPr lang="en-US" dirty="0" err="1" smtClean="0"/>
              <a:t>Marjan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harga</a:t>
            </a:r>
            <a:r>
              <a:rPr lang="en-US" dirty="0" smtClean="0"/>
              <a:t> 30900</a:t>
            </a:r>
          </a:p>
          <a:p>
            <a:pPr marL="0" indent="0">
              <a:buNone/>
            </a:pPr>
            <a:r>
              <a:rPr lang="en-US" dirty="0" err="1" smtClean="0"/>
              <a:t>Kasir</a:t>
            </a:r>
            <a:r>
              <a:rPr lang="en-US" dirty="0" smtClean="0"/>
              <a:t> </a:t>
            </a:r>
            <a:r>
              <a:rPr lang="en-US" dirty="0" err="1" smtClean="0"/>
              <a:t>menawarkan</a:t>
            </a:r>
            <a:r>
              <a:rPr lang="en-US" dirty="0" smtClean="0"/>
              <a:t> </a:t>
            </a:r>
            <a:r>
              <a:rPr lang="en-US" dirty="0" err="1" smtClean="0"/>
              <a:t>pembayaran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ovo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diskon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20%. </a:t>
            </a:r>
            <a:r>
              <a:rPr lang="en-US" dirty="0" err="1" smtClean="0"/>
              <a:t>Berapa</a:t>
            </a:r>
            <a:r>
              <a:rPr lang="en-US" dirty="0" smtClean="0"/>
              <a:t> total </a:t>
            </a:r>
            <a:r>
              <a:rPr lang="en-US" dirty="0" err="1" smtClean="0"/>
              <a:t>belanja</a:t>
            </a:r>
            <a:r>
              <a:rPr lang="en-US" dirty="0" smtClean="0"/>
              <a:t>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dibayarkan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susanti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ovo</a:t>
            </a:r>
            <a:r>
              <a:rPr lang="en-US" dirty="0" smtClean="0"/>
              <a:t>? Dan </a:t>
            </a:r>
            <a:r>
              <a:rPr lang="en-US" dirty="0" err="1" smtClean="0"/>
              <a:t>berapa</a:t>
            </a:r>
            <a:r>
              <a:rPr lang="en-US" dirty="0" smtClean="0"/>
              <a:t> total </a:t>
            </a:r>
            <a:r>
              <a:rPr lang="en-US" dirty="0" err="1" smtClean="0"/>
              <a:t>belanja</a:t>
            </a:r>
            <a:r>
              <a:rPr lang="en-US" dirty="0" smtClean="0"/>
              <a:t> </a:t>
            </a:r>
            <a:r>
              <a:rPr lang="en-US" dirty="0" err="1" smtClean="0"/>
              <a:t>susanti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membayar</a:t>
            </a:r>
            <a:r>
              <a:rPr lang="en-US" dirty="0" smtClean="0"/>
              <a:t> cash</a:t>
            </a:r>
            <a:r>
              <a:rPr lang="en-US" dirty="0" smtClean="0"/>
              <a:t>? (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inputan</a:t>
            </a:r>
            <a:r>
              <a:rPr lang="en-US" smtClean="0"/>
              <a:t> user)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63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tanda</a:t>
            </a:r>
            <a:r>
              <a:rPr lang="en-US" dirty="0"/>
              <a:t> atau </a:t>
            </a:r>
            <a:r>
              <a:rPr lang="en-US" dirty="0" err="1"/>
              <a:t>simbol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untuk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data,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</a:t>
            </a:r>
            <a:r>
              <a:rPr lang="en-US" dirty="0" err="1"/>
              <a:t>perbandingan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6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/>
              <a:t>A</a:t>
            </a:r>
            <a:r>
              <a:rPr lang="en-US" dirty="0" err="1" smtClean="0"/>
              <a:t>ritmatika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156" y="2449885"/>
            <a:ext cx="5576589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5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Perbandingan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1841" y="2476780"/>
            <a:ext cx="4712388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Penugasan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9135"/>
          <a:stretch/>
        </p:blipFill>
        <p:spPr>
          <a:xfrm>
            <a:off x="1295402" y="2826403"/>
            <a:ext cx="4637408" cy="246888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t="50507"/>
          <a:stretch/>
        </p:blipFill>
        <p:spPr>
          <a:xfrm>
            <a:off x="6095999" y="2826403"/>
            <a:ext cx="4765960" cy="246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2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087" y="2816225"/>
            <a:ext cx="62198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61</TotalTime>
  <Words>147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LATIHAN SOAL TIPE DATA DAN VARIABEL</vt:lpstr>
      <vt:lpstr>Program menghitung Luas dan Volume Prisma Segitiga</vt:lpstr>
      <vt:lpstr>Program operasi aritmatika</vt:lpstr>
      <vt:lpstr>Program menghitung total belanja</vt:lpstr>
      <vt:lpstr>Operator</vt:lpstr>
      <vt:lpstr>Operator Aritmatika</vt:lpstr>
      <vt:lpstr>Operator Perbandingan</vt:lpstr>
      <vt:lpstr>Operator Penugasan</vt:lpstr>
      <vt:lpstr>Operator Logika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2024-10-21T08:37:13Z</dcterms:created>
  <dcterms:modified xsi:type="dcterms:W3CDTF">2024-10-23T23:15:38Z</dcterms:modified>
</cp:coreProperties>
</file>