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62" r:id="rId2"/>
    <p:sldId id="256" r:id="rId3"/>
    <p:sldId id="264" r:id="rId4"/>
    <p:sldId id="265" r:id="rId5"/>
    <p:sldId id="259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92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30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8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5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8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3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9.wma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9.wm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6530" y="901521"/>
            <a:ext cx="8654602" cy="488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6755" y="901521"/>
            <a:ext cx="85966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Indonesiadan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Persentasekan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68496" y="18769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914" y="493572"/>
            <a:ext cx="6815669" cy="2590205"/>
          </a:xfrm>
        </p:spPr>
        <p:txBody>
          <a:bodyPr>
            <a:normAutofit/>
          </a:bodyPr>
          <a:lstStyle/>
          <a:p>
            <a:pPr marL="91440">
              <a:lnSpc>
                <a:spcPct val="80000"/>
              </a:lnSpc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7699" y="4038240"/>
            <a:ext cx="7031152" cy="227240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 : </a:t>
            </a:r>
            <a:r>
              <a:rPr lang="en-US" dirty="0" err="1" smtClean="0">
                <a:solidFill>
                  <a:schemeClr val="tx1"/>
                </a:solidFill>
              </a:rPr>
              <a:t>Syaripuddin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Nim</a:t>
            </a:r>
            <a:r>
              <a:rPr lang="en-US" dirty="0" smtClean="0">
                <a:solidFill>
                  <a:schemeClr val="tx1"/>
                </a:solidFill>
              </a:rPr>
              <a:t>      : 105841101222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Matkul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Algoritma</a:t>
            </a:r>
            <a:r>
              <a:rPr lang="en-US" dirty="0" smtClean="0">
                <a:solidFill>
                  <a:schemeClr val="tx1"/>
                </a:solidFill>
              </a:rPr>
              <a:t> Dan </a:t>
            </a:r>
            <a:r>
              <a:rPr lang="en-US" dirty="0" err="1" smtClean="0">
                <a:solidFill>
                  <a:schemeClr val="tx1"/>
                </a:solidFill>
              </a:rPr>
              <a:t>Programan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 : </a:t>
            </a:r>
            <a:r>
              <a:rPr lang="en-US" dirty="0" err="1" smtClean="0">
                <a:solidFill>
                  <a:schemeClr val="tx1"/>
                </a:solidFill>
              </a:rPr>
              <a:t>Muhyiddin</a:t>
            </a:r>
            <a:r>
              <a:rPr lang="en-US" dirty="0" smtClean="0">
                <a:solidFill>
                  <a:schemeClr val="tx1"/>
                </a:solidFill>
              </a:rPr>
              <a:t> A M Hayat </a:t>
            </a:r>
            <a:r>
              <a:rPr lang="en-US" dirty="0" err="1" smtClean="0">
                <a:solidFill>
                  <a:schemeClr val="tx1"/>
                </a:solidFill>
              </a:rPr>
              <a:t>S.Kom</a:t>
            </a:r>
            <a:r>
              <a:rPr lang="en-US" dirty="0" smtClean="0">
                <a:solidFill>
                  <a:schemeClr val="tx1"/>
                </a:solidFill>
              </a:rPr>
              <a:t>. M.T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Kelas</a:t>
            </a:r>
            <a:r>
              <a:rPr lang="en-US" dirty="0" smtClean="0">
                <a:solidFill>
                  <a:schemeClr val="tx1"/>
                </a:solidFill>
              </a:rPr>
              <a:t>    : 1.A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5775" y="3696237"/>
            <a:ext cx="6065949" cy="162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0276" y="238778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ALGORITMA?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92721" y="1424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25107"/>
            <a:ext cx="90796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berurut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sekiranya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8958" y="3335628"/>
            <a:ext cx="8384146" cy="940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 KOPI  </a:t>
            </a:r>
            <a:endParaRPr lang="en-US" sz="4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7779" y="1157956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496" y="592428"/>
            <a:ext cx="10199250" cy="5602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kopi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Kopi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bubuk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Cangkir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gelas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4.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panaskan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cangkir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takaran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mendidih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cangkir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sendok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kopi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dihidangkan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41984" y="14370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5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553" y="1190034"/>
            <a:ext cx="9852338" cy="486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4553" y="1249251"/>
            <a:ext cx="10303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2434" y="538213"/>
            <a:ext cx="3323923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61" y="1290167"/>
            <a:ext cx="5643982" cy="3779194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8217" y="1072657"/>
            <a:ext cx="5196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03926" y="1472767"/>
            <a:ext cx="8849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Pseudo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diterjemahkan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memikirkan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urut-urutan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65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8046" y="1930689"/>
            <a:ext cx="9731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 DAN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2228046" y="2511380"/>
            <a:ext cx="7353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US" sz="7200" b="1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330</Words>
  <Application>Microsoft Office PowerPoint</Application>
  <PresentationFormat>Widescreen</PresentationFormat>
  <Paragraphs>42</Paragraphs>
  <Slides>9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Tugas 2 membuat  ALGORITMA Sederhana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membuat video algoritma</dc:title>
  <dc:creator>Acer</dc:creator>
  <cp:lastModifiedBy>Acer</cp:lastModifiedBy>
  <cp:revision>30</cp:revision>
  <dcterms:created xsi:type="dcterms:W3CDTF">2022-10-22T00:37:49Z</dcterms:created>
  <dcterms:modified xsi:type="dcterms:W3CDTF">2022-11-17T03:08:28Z</dcterms:modified>
</cp:coreProperties>
</file>