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85" r:id="rId8"/>
    <p:sldId id="264" r:id="rId9"/>
    <p:sldId id="270" r:id="rId10"/>
    <p:sldId id="274" r:id="rId11"/>
    <p:sldId id="284" r:id="rId12"/>
  </p:sldIdLst>
  <p:sldSz cx="9144000" cy="5143500" type="screen16x9"/>
  <p:notesSz cx="17348200" cy="9753600"/>
  <p:embeddedFontLst>
    <p:embeddedFont>
      <p:font typeface="Sue Ellen Francisco" charset="0"/>
      <p:regular r:id="rId14"/>
    </p:embeddedFont>
    <p:embeddedFont>
      <p:font typeface="Joti One" charset="0"/>
      <p:regular r:id="rId15"/>
    </p:embeddedFont>
    <p:embeddedFont>
      <p:font typeface="Crosshatcher" charset="0"/>
      <p:regular r:id="rId16"/>
    </p:embeddedFont>
    <p:embeddedFont>
      <p:font typeface="Barlow Semi Condensed Light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F16D05-1D20-4ABB-8757-7AE59F067CCB}">
  <a:tblStyle styleId="{0CF16D05-1D20-4ABB-8757-7AE59F067C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 showGuides="1">
      <p:cViewPr>
        <p:scale>
          <a:sx n="102" d="100"/>
          <a:sy n="102" d="100"/>
        </p:scale>
        <p:origin x="-47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1298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03c035efb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03c035efb_0_20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4c68a97855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4c68a97855_1_16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4c68a9785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4c68a97855_1_8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userDrawn="1">
  <p:cSld name="OBJEC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82" y="595424"/>
            <a:ext cx="5709684" cy="3806456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867538" y="2065963"/>
            <a:ext cx="34089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4800" i="0">
                <a:solidFill>
                  <a:srgbClr val="F9CB9C"/>
                </a:solidFill>
                <a:latin typeface="Crosshatcher" panose="020005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OBJECT_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82" y="595424"/>
            <a:ext cx="5709684" cy="3806456"/>
          </a:xfrm>
          <a:prstGeom prst="rect">
            <a:avLst/>
          </a:prstGeom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chemeClr val="accent6"/>
                </a:solidFill>
                <a:latin typeface="Crosshatcher" panose="020005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897400" y="2868788"/>
            <a:ext cx="3349200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latin typeface="Crosshatcher" panose="02000500000000000000" pitchFamily="2" charset="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latin typeface="Crosshatcher" panose="020005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3"/>
          </p:nvPr>
        </p:nvSpPr>
        <p:spPr>
          <a:xfrm>
            <a:off x="4901893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4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latin typeface="Crosshatcher" panose="020005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5"/>
          </p:nvPr>
        </p:nvSpPr>
        <p:spPr>
          <a:xfrm>
            <a:off x="4901893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 idx="6" hasCustomPrompt="1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  <a:latin typeface="Crosshatcher" panose="02000500000000000000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7" hasCustomPrompt="1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  <a:latin typeface="Crosshatcher" panose="020005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8" hasCustomPrompt="1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  <a:latin typeface="Crosshatcher" panose="020005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9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latin typeface="Crosshatcher" panose="02000500000000000000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3"/>
          </p:nvPr>
        </p:nvSpPr>
        <p:spPr>
          <a:xfrm>
            <a:off x="2555500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14" hasCustomPrompt="1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  <a:latin typeface="Crosshatcher" panose="02000500000000000000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sz="4800" i="0">
                <a:solidFill>
                  <a:srgbClr val="F3F3F3"/>
                </a:solidFill>
                <a:latin typeface="Crosshatcher" panose="020005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480101" y="3622951"/>
            <a:ext cx="41838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82" y="595424"/>
            <a:ext cx="5709684" cy="3806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  <a:latin typeface="Crosshatcher" panose="020005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5" y="208554"/>
            <a:ext cx="3306725" cy="22044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356560" y="3186925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03306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dk2"/>
                </a:solidFill>
                <a:latin typeface="Crosshatcher" panose="020005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2"/>
          </p:nvPr>
        </p:nvSpPr>
        <p:spPr>
          <a:xfrm>
            <a:off x="4933088" y="3186925"/>
            <a:ext cx="2868600" cy="101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3"/>
          </p:nvPr>
        </p:nvSpPr>
        <p:spPr>
          <a:xfrm>
            <a:off x="5609588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accent6"/>
                </a:solidFill>
                <a:latin typeface="Crosshatcher" panose="020005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 dirty="0"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4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  <a:latin typeface="Crosshatcher" panose="020005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1"/>
                </a:solidFill>
                <a:latin typeface="Crosshatcher" panose="020005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 dirty="0"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120705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2"/>
                </a:solidFill>
                <a:latin typeface="Crosshatcher" panose="020005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3"/>
          </p:nvPr>
        </p:nvSpPr>
        <p:spPr>
          <a:xfrm>
            <a:off x="360630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 idx="4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3"/>
                </a:solidFill>
                <a:latin typeface="Crosshatcher" panose="020005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5"/>
          </p:nvPr>
        </p:nvSpPr>
        <p:spPr>
          <a:xfrm>
            <a:off x="600695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 idx="6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  <a:latin typeface="Crosshatcher" panose="020005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8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  <a:latin typeface="Crosshatcher" panose="020005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BJECT_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 flipH="1">
            <a:off x="2714350" y="1535100"/>
            <a:ext cx="3715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rgbClr val="F9CB9C"/>
                </a:solidFill>
                <a:latin typeface="Crosshatcher" panose="02000500000000000000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 flipH="1">
            <a:off x="2597100" y="2753700"/>
            <a:ext cx="39498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0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rosshatcher" panose="02000500000000000000" pitchFamily="2" charset="0"/>
          <a:ea typeface="Crosshatcher" panose="020005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2867550" y="2571750"/>
            <a:ext cx="3408900" cy="71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rosshatcher" panose="02000500000000000000" pitchFamily="2" charset="0"/>
              </a:rPr>
              <a:t>CHALK</a:t>
            </a:r>
            <a:br>
              <a:rPr lang="en" dirty="0" smtClean="0">
                <a:latin typeface="Crosshatcher" panose="02000500000000000000" pitchFamily="2" charset="0"/>
              </a:rPr>
            </a:br>
            <a:r>
              <a:rPr lang="en" dirty="0" smtClean="0">
                <a:latin typeface="Crosshatcher" panose="02000500000000000000" pitchFamily="2" charset="0"/>
              </a:rPr>
              <a:t>BOARD</a:t>
            </a:r>
            <a:endParaRPr dirty="0">
              <a:latin typeface="Crosshatcher" panose="02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5" y="198474"/>
            <a:ext cx="6861428" cy="4413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4"/>
          <p:cNvSpPr txBox="1">
            <a:spLocks noGrp="1"/>
          </p:cNvSpPr>
          <p:nvPr>
            <p:ph type="title"/>
          </p:nvPr>
        </p:nvSpPr>
        <p:spPr>
          <a:xfrm>
            <a:off x="1733224" y="54532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KESIMPULAN?</a:t>
            </a:r>
            <a:endParaRPr sz="2000" dirty="0"/>
          </a:p>
        </p:txBody>
      </p:sp>
      <p:grpSp>
        <p:nvGrpSpPr>
          <p:cNvPr id="1921" name="Google Shape;1921;p44"/>
          <p:cNvGrpSpPr/>
          <p:nvPr/>
        </p:nvGrpSpPr>
        <p:grpSpPr>
          <a:xfrm>
            <a:off x="3984025" y="2474500"/>
            <a:ext cx="1176000" cy="1176000"/>
            <a:chOff x="3984025" y="1966200"/>
            <a:chExt cx="1176000" cy="1176000"/>
          </a:xfrm>
        </p:grpSpPr>
        <p:sp>
          <p:nvSpPr>
            <p:cNvPr id="1922" name="Google Shape;1922;p44"/>
            <p:cNvSpPr/>
            <p:nvPr/>
          </p:nvSpPr>
          <p:spPr>
            <a:xfrm>
              <a:off x="3984025" y="1966200"/>
              <a:ext cx="1176000" cy="11760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4009663" y="1984350"/>
              <a:ext cx="1124696" cy="1114167"/>
            </a:xfrm>
            <a:custGeom>
              <a:avLst/>
              <a:gdLst/>
              <a:ahLst/>
              <a:cxnLst/>
              <a:rect l="l" t="t" r="r" b="b"/>
              <a:pathLst>
                <a:path w="21580" h="21379" extrusionOk="0">
                  <a:moveTo>
                    <a:pt x="16953" y="2200"/>
                  </a:moveTo>
                  <a:cubicBezTo>
                    <a:pt x="16982" y="2270"/>
                    <a:pt x="16985" y="2350"/>
                    <a:pt x="16971" y="2443"/>
                  </a:cubicBezTo>
                  <a:cubicBezTo>
                    <a:pt x="16967" y="2481"/>
                    <a:pt x="16957" y="2520"/>
                    <a:pt x="16947" y="2558"/>
                  </a:cubicBezTo>
                  <a:cubicBezTo>
                    <a:pt x="16937" y="2540"/>
                    <a:pt x="16926" y="2523"/>
                    <a:pt x="16912" y="2509"/>
                  </a:cubicBezTo>
                  <a:cubicBezTo>
                    <a:pt x="16863" y="2454"/>
                    <a:pt x="16808" y="2412"/>
                    <a:pt x="16742" y="2381"/>
                  </a:cubicBezTo>
                  <a:cubicBezTo>
                    <a:pt x="16833" y="2304"/>
                    <a:pt x="16902" y="2246"/>
                    <a:pt x="16953" y="2200"/>
                  </a:cubicBezTo>
                  <a:close/>
                  <a:moveTo>
                    <a:pt x="15782" y="2291"/>
                  </a:moveTo>
                  <a:lnTo>
                    <a:pt x="15782" y="2291"/>
                  </a:lnTo>
                  <a:cubicBezTo>
                    <a:pt x="15744" y="2387"/>
                    <a:pt x="15682" y="2491"/>
                    <a:pt x="15599" y="2603"/>
                  </a:cubicBezTo>
                  <a:cubicBezTo>
                    <a:pt x="15415" y="2693"/>
                    <a:pt x="15215" y="2807"/>
                    <a:pt x="14996" y="2942"/>
                  </a:cubicBezTo>
                  <a:cubicBezTo>
                    <a:pt x="15360" y="2651"/>
                    <a:pt x="15609" y="2443"/>
                    <a:pt x="15782" y="2291"/>
                  </a:cubicBezTo>
                  <a:close/>
                  <a:moveTo>
                    <a:pt x="16046" y="2665"/>
                  </a:moveTo>
                  <a:lnTo>
                    <a:pt x="16046" y="2665"/>
                  </a:lnTo>
                  <a:cubicBezTo>
                    <a:pt x="15973" y="2728"/>
                    <a:pt x="15893" y="2793"/>
                    <a:pt x="15810" y="2866"/>
                  </a:cubicBezTo>
                  <a:cubicBezTo>
                    <a:pt x="15581" y="3064"/>
                    <a:pt x="15357" y="3257"/>
                    <a:pt x="15135" y="3448"/>
                  </a:cubicBezTo>
                  <a:cubicBezTo>
                    <a:pt x="15391" y="3212"/>
                    <a:pt x="15599" y="2990"/>
                    <a:pt x="15755" y="2787"/>
                  </a:cubicBezTo>
                  <a:cubicBezTo>
                    <a:pt x="15859" y="2738"/>
                    <a:pt x="15955" y="2696"/>
                    <a:pt x="16046" y="2665"/>
                  </a:cubicBezTo>
                  <a:close/>
                  <a:moveTo>
                    <a:pt x="12283" y="326"/>
                  </a:moveTo>
                  <a:cubicBezTo>
                    <a:pt x="12346" y="329"/>
                    <a:pt x="12401" y="340"/>
                    <a:pt x="12450" y="358"/>
                  </a:cubicBezTo>
                  <a:cubicBezTo>
                    <a:pt x="12418" y="378"/>
                    <a:pt x="12384" y="403"/>
                    <a:pt x="12346" y="430"/>
                  </a:cubicBezTo>
                  <a:cubicBezTo>
                    <a:pt x="12189" y="486"/>
                    <a:pt x="12013" y="566"/>
                    <a:pt x="11826" y="662"/>
                  </a:cubicBezTo>
                  <a:cubicBezTo>
                    <a:pt x="11836" y="628"/>
                    <a:pt x="11826" y="590"/>
                    <a:pt x="11802" y="562"/>
                  </a:cubicBezTo>
                  <a:cubicBezTo>
                    <a:pt x="11778" y="532"/>
                    <a:pt x="11743" y="517"/>
                    <a:pt x="11709" y="517"/>
                  </a:cubicBezTo>
                  <a:cubicBezTo>
                    <a:pt x="11683" y="517"/>
                    <a:pt x="11657" y="525"/>
                    <a:pt x="11635" y="541"/>
                  </a:cubicBezTo>
                  <a:cubicBezTo>
                    <a:pt x="11098" y="957"/>
                    <a:pt x="8610" y="2891"/>
                    <a:pt x="6092" y="4962"/>
                  </a:cubicBezTo>
                  <a:cubicBezTo>
                    <a:pt x="8589" y="2561"/>
                    <a:pt x="11202" y="326"/>
                    <a:pt x="12269" y="326"/>
                  </a:cubicBezTo>
                  <a:close/>
                  <a:moveTo>
                    <a:pt x="15117" y="3140"/>
                  </a:moveTo>
                  <a:lnTo>
                    <a:pt x="15117" y="3140"/>
                  </a:lnTo>
                  <a:cubicBezTo>
                    <a:pt x="14487" y="3753"/>
                    <a:pt x="13486" y="4495"/>
                    <a:pt x="12314" y="5298"/>
                  </a:cubicBezTo>
                  <a:cubicBezTo>
                    <a:pt x="12453" y="5173"/>
                    <a:pt x="12588" y="5048"/>
                    <a:pt x="12720" y="4928"/>
                  </a:cubicBezTo>
                  <a:cubicBezTo>
                    <a:pt x="13686" y="4127"/>
                    <a:pt x="14487" y="3531"/>
                    <a:pt x="15117" y="3140"/>
                  </a:cubicBezTo>
                  <a:close/>
                  <a:moveTo>
                    <a:pt x="5212" y="3094"/>
                  </a:moveTo>
                  <a:cubicBezTo>
                    <a:pt x="4054" y="4141"/>
                    <a:pt x="3004" y="5048"/>
                    <a:pt x="2301" y="5593"/>
                  </a:cubicBezTo>
                  <a:cubicBezTo>
                    <a:pt x="2706" y="5232"/>
                    <a:pt x="3199" y="4786"/>
                    <a:pt x="3666" y="4325"/>
                  </a:cubicBezTo>
                  <a:cubicBezTo>
                    <a:pt x="4193" y="3895"/>
                    <a:pt x="4734" y="3469"/>
                    <a:pt x="5212" y="3094"/>
                  </a:cubicBezTo>
                  <a:close/>
                  <a:moveTo>
                    <a:pt x="1483" y="6358"/>
                  </a:moveTo>
                  <a:lnTo>
                    <a:pt x="1369" y="6455"/>
                  </a:lnTo>
                  <a:cubicBezTo>
                    <a:pt x="1387" y="6428"/>
                    <a:pt x="1407" y="6396"/>
                    <a:pt x="1431" y="6366"/>
                  </a:cubicBezTo>
                  <a:cubicBezTo>
                    <a:pt x="1449" y="6366"/>
                    <a:pt x="1466" y="6362"/>
                    <a:pt x="1483" y="6358"/>
                  </a:cubicBezTo>
                  <a:close/>
                  <a:moveTo>
                    <a:pt x="20228" y="6009"/>
                  </a:moveTo>
                  <a:cubicBezTo>
                    <a:pt x="20242" y="6054"/>
                    <a:pt x="20245" y="6102"/>
                    <a:pt x="20242" y="6158"/>
                  </a:cubicBezTo>
                  <a:cubicBezTo>
                    <a:pt x="20092" y="6220"/>
                    <a:pt x="19905" y="6324"/>
                    <a:pt x="19684" y="6466"/>
                  </a:cubicBezTo>
                  <a:lnTo>
                    <a:pt x="20228" y="6009"/>
                  </a:lnTo>
                  <a:close/>
                  <a:moveTo>
                    <a:pt x="20463" y="6313"/>
                  </a:moveTo>
                  <a:cubicBezTo>
                    <a:pt x="20471" y="6313"/>
                    <a:pt x="20484" y="6313"/>
                    <a:pt x="20492" y="6317"/>
                  </a:cubicBezTo>
                  <a:cubicBezTo>
                    <a:pt x="20484" y="6358"/>
                    <a:pt x="20457" y="6421"/>
                    <a:pt x="20408" y="6497"/>
                  </a:cubicBezTo>
                  <a:cubicBezTo>
                    <a:pt x="20433" y="6435"/>
                    <a:pt x="20453" y="6372"/>
                    <a:pt x="20463" y="6313"/>
                  </a:cubicBezTo>
                  <a:close/>
                  <a:moveTo>
                    <a:pt x="10945" y="6137"/>
                  </a:moveTo>
                  <a:lnTo>
                    <a:pt x="10945" y="6137"/>
                  </a:lnTo>
                  <a:cubicBezTo>
                    <a:pt x="10831" y="6238"/>
                    <a:pt x="10717" y="6337"/>
                    <a:pt x="10599" y="6445"/>
                  </a:cubicBezTo>
                  <a:cubicBezTo>
                    <a:pt x="10516" y="6497"/>
                    <a:pt x="10433" y="6553"/>
                    <a:pt x="10350" y="6608"/>
                  </a:cubicBezTo>
                  <a:cubicBezTo>
                    <a:pt x="10550" y="6449"/>
                    <a:pt x="10748" y="6292"/>
                    <a:pt x="10945" y="6137"/>
                  </a:cubicBezTo>
                  <a:close/>
                  <a:moveTo>
                    <a:pt x="4601" y="6566"/>
                  </a:moveTo>
                  <a:lnTo>
                    <a:pt x="4601" y="6566"/>
                  </a:lnTo>
                  <a:cubicBezTo>
                    <a:pt x="4417" y="6723"/>
                    <a:pt x="4238" y="6875"/>
                    <a:pt x="4058" y="7023"/>
                  </a:cubicBezTo>
                  <a:cubicBezTo>
                    <a:pt x="4234" y="6875"/>
                    <a:pt x="4417" y="6723"/>
                    <a:pt x="4601" y="6566"/>
                  </a:cubicBezTo>
                  <a:close/>
                  <a:moveTo>
                    <a:pt x="20186" y="6407"/>
                  </a:moveTo>
                  <a:lnTo>
                    <a:pt x="20186" y="6407"/>
                  </a:lnTo>
                  <a:cubicBezTo>
                    <a:pt x="20134" y="6559"/>
                    <a:pt x="20044" y="6726"/>
                    <a:pt x="19919" y="6909"/>
                  </a:cubicBezTo>
                  <a:cubicBezTo>
                    <a:pt x="19569" y="6982"/>
                    <a:pt x="19144" y="7176"/>
                    <a:pt x="18655" y="7467"/>
                  </a:cubicBezTo>
                  <a:cubicBezTo>
                    <a:pt x="19334" y="6944"/>
                    <a:pt x="19860" y="6574"/>
                    <a:pt x="20186" y="6407"/>
                  </a:cubicBezTo>
                  <a:close/>
                  <a:moveTo>
                    <a:pt x="20214" y="7117"/>
                  </a:moveTo>
                  <a:cubicBezTo>
                    <a:pt x="20321" y="7121"/>
                    <a:pt x="20408" y="7141"/>
                    <a:pt x="20477" y="7183"/>
                  </a:cubicBezTo>
                  <a:cubicBezTo>
                    <a:pt x="20259" y="7346"/>
                    <a:pt x="19798" y="7693"/>
                    <a:pt x="19168" y="8167"/>
                  </a:cubicBezTo>
                  <a:cubicBezTo>
                    <a:pt x="19608" y="7741"/>
                    <a:pt x="19947" y="7398"/>
                    <a:pt x="20193" y="7117"/>
                  </a:cubicBezTo>
                  <a:close/>
                  <a:moveTo>
                    <a:pt x="16521" y="2575"/>
                  </a:moveTo>
                  <a:cubicBezTo>
                    <a:pt x="16614" y="2579"/>
                    <a:pt x="16680" y="2610"/>
                    <a:pt x="16725" y="2662"/>
                  </a:cubicBezTo>
                  <a:cubicBezTo>
                    <a:pt x="16777" y="2724"/>
                    <a:pt x="16794" y="2803"/>
                    <a:pt x="16784" y="2904"/>
                  </a:cubicBezTo>
                  <a:cubicBezTo>
                    <a:pt x="16780" y="2928"/>
                    <a:pt x="16777" y="2953"/>
                    <a:pt x="16774" y="2974"/>
                  </a:cubicBezTo>
                  <a:cubicBezTo>
                    <a:pt x="16621" y="3254"/>
                    <a:pt x="16385" y="3572"/>
                    <a:pt x="16084" y="3923"/>
                  </a:cubicBezTo>
                  <a:cubicBezTo>
                    <a:pt x="15752" y="4159"/>
                    <a:pt x="15381" y="4418"/>
                    <a:pt x="14999" y="4692"/>
                  </a:cubicBezTo>
                  <a:cubicBezTo>
                    <a:pt x="13281" y="5905"/>
                    <a:pt x="11004" y="7516"/>
                    <a:pt x="8822" y="9175"/>
                  </a:cubicBezTo>
                  <a:cubicBezTo>
                    <a:pt x="10703" y="7571"/>
                    <a:pt x="13049" y="5562"/>
                    <a:pt x="15966" y="3049"/>
                  </a:cubicBezTo>
                  <a:cubicBezTo>
                    <a:pt x="16177" y="2870"/>
                    <a:pt x="16365" y="2707"/>
                    <a:pt x="16521" y="2575"/>
                  </a:cubicBezTo>
                  <a:close/>
                  <a:moveTo>
                    <a:pt x="15173" y="1667"/>
                  </a:moveTo>
                  <a:lnTo>
                    <a:pt x="15173" y="1685"/>
                  </a:lnTo>
                  <a:cubicBezTo>
                    <a:pt x="15149" y="1868"/>
                    <a:pt x="15013" y="2121"/>
                    <a:pt x="14785" y="2433"/>
                  </a:cubicBezTo>
                  <a:cubicBezTo>
                    <a:pt x="13229" y="3577"/>
                    <a:pt x="10464" y="5929"/>
                    <a:pt x="7814" y="8247"/>
                  </a:cubicBezTo>
                  <a:cubicBezTo>
                    <a:pt x="7058" y="8732"/>
                    <a:pt x="6324" y="9214"/>
                    <a:pt x="5627" y="9678"/>
                  </a:cubicBezTo>
                  <a:lnTo>
                    <a:pt x="15173" y="1667"/>
                  </a:lnTo>
                  <a:close/>
                  <a:moveTo>
                    <a:pt x="16995" y="4183"/>
                  </a:moveTo>
                  <a:lnTo>
                    <a:pt x="16995" y="4183"/>
                  </a:lnTo>
                  <a:cubicBezTo>
                    <a:pt x="16552" y="4609"/>
                    <a:pt x="16059" y="5073"/>
                    <a:pt x="15540" y="5562"/>
                  </a:cubicBezTo>
                  <a:lnTo>
                    <a:pt x="10329" y="9938"/>
                  </a:lnTo>
                  <a:cubicBezTo>
                    <a:pt x="11975" y="8441"/>
                    <a:pt x="13593" y="6927"/>
                    <a:pt x="14895" y="5690"/>
                  </a:cubicBezTo>
                  <a:cubicBezTo>
                    <a:pt x="15713" y="5098"/>
                    <a:pt x="16434" y="4581"/>
                    <a:pt x="16995" y="4183"/>
                  </a:cubicBezTo>
                  <a:close/>
                  <a:moveTo>
                    <a:pt x="17619" y="9643"/>
                  </a:moveTo>
                  <a:cubicBezTo>
                    <a:pt x="17342" y="9871"/>
                    <a:pt x="17044" y="10118"/>
                    <a:pt x="16739" y="10375"/>
                  </a:cubicBezTo>
                  <a:cubicBezTo>
                    <a:pt x="16881" y="10250"/>
                    <a:pt x="17023" y="10125"/>
                    <a:pt x="17158" y="10004"/>
                  </a:cubicBezTo>
                  <a:cubicBezTo>
                    <a:pt x="17193" y="9972"/>
                    <a:pt x="17228" y="9945"/>
                    <a:pt x="17265" y="9913"/>
                  </a:cubicBezTo>
                  <a:cubicBezTo>
                    <a:pt x="17383" y="9820"/>
                    <a:pt x="17501" y="9733"/>
                    <a:pt x="17619" y="9643"/>
                  </a:cubicBezTo>
                  <a:close/>
                  <a:moveTo>
                    <a:pt x="9355" y="7540"/>
                  </a:moveTo>
                  <a:cubicBezTo>
                    <a:pt x="8063" y="8611"/>
                    <a:pt x="6684" y="9716"/>
                    <a:pt x="5350" y="10755"/>
                  </a:cubicBezTo>
                  <a:lnTo>
                    <a:pt x="8624" y="8011"/>
                  </a:lnTo>
                  <a:cubicBezTo>
                    <a:pt x="8687" y="7970"/>
                    <a:pt x="8749" y="7928"/>
                    <a:pt x="8812" y="7890"/>
                  </a:cubicBezTo>
                  <a:cubicBezTo>
                    <a:pt x="8991" y="7772"/>
                    <a:pt x="9175" y="7655"/>
                    <a:pt x="9355" y="7540"/>
                  </a:cubicBezTo>
                  <a:close/>
                  <a:moveTo>
                    <a:pt x="4484" y="6986"/>
                  </a:moveTo>
                  <a:lnTo>
                    <a:pt x="4484" y="6986"/>
                  </a:lnTo>
                  <a:cubicBezTo>
                    <a:pt x="2713" y="8766"/>
                    <a:pt x="1262" y="10329"/>
                    <a:pt x="829" y="10804"/>
                  </a:cubicBezTo>
                  <a:cubicBezTo>
                    <a:pt x="821" y="10762"/>
                    <a:pt x="821" y="10717"/>
                    <a:pt x="829" y="10666"/>
                  </a:cubicBezTo>
                  <a:cubicBezTo>
                    <a:pt x="849" y="10499"/>
                    <a:pt x="936" y="10301"/>
                    <a:pt x="1078" y="10076"/>
                  </a:cubicBezTo>
                  <a:cubicBezTo>
                    <a:pt x="1366" y="9768"/>
                    <a:pt x="1740" y="9369"/>
                    <a:pt x="2172" y="8912"/>
                  </a:cubicBezTo>
                  <a:cubicBezTo>
                    <a:pt x="2834" y="8371"/>
                    <a:pt x="3624" y="7709"/>
                    <a:pt x="4484" y="6986"/>
                  </a:cubicBezTo>
                  <a:close/>
                  <a:moveTo>
                    <a:pt x="14484" y="4006"/>
                  </a:moveTo>
                  <a:cubicBezTo>
                    <a:pt x="10388" y="7530"/>
                    <a:pt x="7232" y="10222"/>
                    <a:pt x="5028" y="12072"/>
                  </a:cubicBezTo>
                  <a:cubicBezTo>
                    <a:pt x="6916" y="10201"/>
                    <a:pt x="8586" y="8603"/>
                    <a:pt x="10027" y="7284"/>
                  </a:cubicBezTo>
                  <a:cubicBezTo>
                    <a:pt x="10339" y="7023"/>
                    <a:pt x="10648" y="6764"/>
                    <a:pt x="10945" y="6504"/>
                  </a:cubicBezTo>
                  <a:cubicBezTo>
                    <a:pt x="12322" y="5603"/>
                    <a:pt x="13565" y="4751"/>
                    <a:pt x="14484" y="4006"/>
                  </a:cubicBezTo>
                  <a:close/>
                  <a:moveTo>
                    <a:pt x="7727" y="11230"/>
                  </a:moveTo>
                  <a:lnTo>
                    <a:pt x="7727" y="11230"/>
                  </a:lnTo>
                  <a:cubicBezTo>
                    <a:pt x="7141" y="11677"/>
                    <a:pt x="6576" y="12107"/>
                    <a:pt x="6043" y="12516"/>
                  </a:cubicBezTo>
                  <a:cubicBezTo>
                    <a:pt x="6226" y="12360"/>
                    <a:pt x="6413" y="12204"/>
                    <a:pt x="6605" y="12044"/>
                  </a:cubicBezTo>
                  <a:cubicBezTo>
                    <a:pt x="6968" y="11781"/>
                    <a:pt x="7345" y="11507"/>
                    <a:pt x="7727" y="11230"/>
                  </a:cubicBezTo>
                  <a:close/>
                  <a:moveTo>
                    <a:pt x="19694" y="7218"/>
                  </a:moveTo>
                  <a:cubicBezTo>
                    <a:pt x="19480" y="7485"/>
                    <a:pt x="19213" y="7779"/>
                    <a:pt x="18901" y="8094"/>
                  </a:cubicBezTo>
                  <a:cubicBezTo>
                    <a:pt x="18388" y="8579"/>
                    <a:pt x="17775" y="9137"/>
                    <a:pt x="17106" y="9730"/>
                  </a:cubicBezTo>
                  <a:cubicBezTo>
                    <a:pt x="15595" y="10887"/>
                    <a:pt x="13783" y="12290"/>
                    <a:pt x="12065" y="13680"/>
                  </a:cubicBezTo>
                  <a:cubicBezTo>
                    <a:pt x="12023" y="13707"/>
                    <a:pt x="11985" y="13735"/>
                    <a:pt x="11947" y="13767"/>
                  </a:cubicBezTo>
                  <a:cubicBezTo>
                    <a:pt x="13486" y="12321"/>
                    <a:pt x="15020" y="10794"/>
                    <a:pt x="16306" y="9481"/>
                  </a:cubicBezTo>
                  <a:cubicBezTo>
                    <a:pt x="17668" y="8347"/>
                    <a:pt x="18870" y="7495"/>
                    <a:pt x="19694" y="7218"/>
                  </a:cubicBezTo>
                  <a:close/>
                  <a:moveTo>
                    <a:pt x="15245" y="4813"/>
                  </a:moveTo>
                  <a:lnTo>
                    <a:pt x="15245" y="4813"/>
                  </a:lnTo>
                  <a:cubicBezTo>
                    <a:pt x="14740" y="5312"/>
                    <a:pt x="14151" y="5849"/>
                    <a:pt x="13499" y="6407"/>
                  </a:cubicBezTo>
                  <a:cubicBezTo>
                    <a:pt x="11313" y="8011"/>
                    <a:pt x="8721" y="9972"/>
                    <a:pt x="6552" y="11777"/>
                  </a:cubicBezTo>
                  <a:cubicBezTo>
                    <a:pt x="5492" y="12540"/>
                    <a:pt x="4505" y="13236"/>
                    <a:pt x="3683" y="13808"/>
                  </a:cubicBezTo>
                  <a:cubicBezTo>
                    <a:pt x="6521" y="10981"/>
                    <a:pt x="12055" y="7069"/>
                    <a:pt x="15138" y="4890"/>
                  </a:cubicBezTo>
                  <a:cubicBezTo>
                    <a:pt x="15173" y="4861"/>
                    <a:pt x="15211" y="4837"/>
                    <a:pt x="15245" y="4813"/>
                  </a:cubicBezTo>
                  <a:close/>
                  <a:moveTo>
                    <a:pt x="6538" y="9363"/>
                  </a:moveTo>
                  <a:cubicBezTo>
                    <a:pt x="6427" y="9463"/>
                    <a:pt x="6314" y="9564"/>
                    <a:pt x="6202" y="9664"/>
                  </a:cubicBezTo>
                  <a:cubicBezTo>
                    <a:pt x="5322" y="10399"/>
                    <a:pt x="4518" y="11091"/>
                    <a:pt x="3822" y="11726"/>
                  </a:cubicBezTo>
                  <a:lnTo>
                    <a:pt x="1237" y="13891"/>
                  </a:lnTo>
                  <a:cubicBezTo>
                    <a:pt x="1189" y="13936"/>
                    <a:pt x="1182" y="14008"/>
                    <a:pt x="1220" y="14061"/>
                  </a:cubicBezTo>
                  <a:cubicBezTo>
                    <a:pt x="1230" y="14071"/>
                    <a:pt x="1237" y="14078"/>
                    <a:pt x="1248" y="14085"/>
                  </a:cubicBezTo>
                  <a:cubicBezTo>
                    <a:pt x="1216" y="14117"/>
                    <a:pt x="1182" y="14144"/>
                    <a:pt x="1154" y="14171"/>
                  </a:cubicBezTo>
                  <a:cubicBezTo>
                    <a:pt x="1126" y="14102"/>
                    <a:pt x="1120" y="14026"/>
                    <a:pt x="1133" y="13943"/>
                  </a:cubicBezTo>
                  <a:cubicBezTo>
                    <a:pt x="1182" y="13624"/>
                    <a:pt x="1483" y="13219"/>
                    <a:pt x="1964" y="12751"/>
                  </a:cubicBezTo>
                  <a:lnTo>
                    <a:pt x="3382" y="11563"/>
                  </a:lnTo>
                  <a:cubicBezTo>
                    <a:pt x="4290" y="10874"/>
                    <a:pt x="5391" y="10121"/>
                    <a:pt x="6538" y="9363"/>
                  </a:cubicBezTo>
                  <a:close/>
                  <a:moveTo>
                    <a:pt x="21282" y="10066"/>
                  </a:moveTo>
                  <a:cubicBezTo>
                    <a:pt x="20970" y="10780"/>
                    <a:pt x="19244" y="12433"/>
                    <a:pt x="17113" y="14286"/>
                  </a:cubicBezTo>
                  <a:cubicBezTo>
                    <a:pt x="19046" y="12398"/>
                    <a:pt x="20692" y="10686"/>
                    <a:pt x="21282" y="10066"/>
                  </a:cubicBezTo>
                  <a:close/>
                  <a:moveTo>
                    <a:pt x="16572" y="7495"/>
                  </a:moveTo>
                  <a:cubicBezTo>
                    <a:pt x="14476" y="9467"/>
                    <a:pt x="11220" y="12137"/>
                    <a:pt x="8170" y="14546"/>
                  </a:cubicBezTo>
                  <a:lnTo>
                    <a:pt x="16572" y="7495"/>
                  </a:lnTo>
                  <a:close/>
                  <a:moveTo>
                    <a:pt x="3514" y="13642"/>
                  </a:moveTo>
                  <a:cubicBezTo>
                    <a:pt x="3233" y="13922"/>
                    <a:pt x="2976" y="14192"/>
                    <a:pt x="2751" y="14453"/>
                  </a:cubicBezTo>
                  <a:cubicBezTo>
                    <a:pt x="2634" y="14532"/>
                    <a:pt x="2522" y="14608"/>
                    <a:pt x="2419" y="14681"/>
                  </a:cubicBezTo>
                  <a:cubicBezTo>
                    <a:pt x="2679" y="14421"/>
                    <a:pt x="2932" y="14165"/>
                    <a:pt x="3181" y="13912"/>
                  </a:cubicBezTo>
                  <a:cubicBezTo>
                    <a:pt x="3285" y="13826"/>
                    <a:pt x="3396" y="13735"/>
                    <a:pt x="3514" y="13642"/>
                  </a:cubicBezTo>
                  <a:close/>
                  <a:moveTo>
                    <a:pt x="7286" y="9529"/>
                  </a:moveTo>
                  <a:lnTo>
                    <a:pt x="7286" y="9529"/>
                  </a:lnTo>
                  <a:cubicBezTo>
                    <a:pt x="5991" y="10773"/>
                    <a:pt x="4556" y="12187"/>
                    <a:pt x="2991" y="13763"/>
                  </a:cubicBezTo>
                  <a:cubicBezTo>
                    <a:pt x="2093" y="14494"/>
                    <a:pt x="1539" y="14927"/>
                    <a:pt x="1324" y="15055"/>
                  </a:cubicBezTo>
                  <a:cubicBezTo>
                    <a:pt x="1320" y="15035"/>
                    <a:pt x="1320" y="15011"/>
                    <a:pt x="1324" y="14982"/>
                  </a:cubicBezTo>
                  <a:cubicBezTo>
                    <a:pt x="1366" y="14595"/>
                    <a:pt x="1927" y="13895"/>
                    <a:pt x="2804" y="13018"/>
                  </a:cubicBezTo>
                  <a:cubicBezTo>
                    <a:pt x="3915" y="12172"/>
                    <a:pt x="5554" y="10911"/>
                    <a:pt x="7286" y="9529"/>
                  </a:cubicBezTo>
                  <a:close/>
                  <a:moveTo>
                    <a:pt x="4601" y="13465"/>
                  </a:moveTo>
                  <a:cubicBezTo>
                    <a:pt x="4293" y="13746"/>
                    <a:pt x="4006" y="14019"/>
                    <a:pt x="3739" y="14279"/>
                  </a:cubicBezTo>
                  <a:cubicBezTo>
                    <a:pt x="3087" y="14785"/>
                    <a:pt x="2609" y="15166"/>
                    <a:pt x="2276" y="15454"/>
                  </a:cubicBezTo>
                  <a:cubicBezTo>
                    <a:pt x="2436" y="15208"/>
                    <a:pt x="2644" y="14937"/>
                    <a:pt x="2890" y="14653"/>
                  </a:cubicBezTo>
                  <a:cubicBezTo>
                    <a:pt x="3371" y="14324"/>
                    <a:pt x="3954" y="13922"/>
                    <a:pt x="4601" y="13465"/>
                  </a:cubicBezTo>
                  <a:close/>
                  <a:moveTo>
                    <a:pt x="20536" y="13101"/>
                  </a:moveTo>
                  <a:lnTo>
                    <a:pt x="20536" y="13101"/>
                  </a:lnTo>
                  <a:cubicBezTo>
                    <a:pt x="20394" y="13364"/>
                    <a:pt x="19864" y="13919"/>
                    <a:pt x="19102" y="14640"/>
                  </a:cubicBezTo>
                  <a:cubicBezTo>
                    <a:pt x="18637" y="14986"/>
                    <a:pt x="18090" y="15398"/>
                    <a:pt x="17515" y="15842"/>
                  </a:cubicBezTo>
                  <a:cubicBezTo>
                    <a:pt x="18773" y="14636"/>
                    <a:pt x="20100" y="13375"/>
                    <a:pt x="20536" y="13101"/>
                  </a:cubicBezTo>
                  <a:close/>
                  <a:moveTo>
                    <a:pt x="11087" y="8912"/>
                  </a:moveTo>
                  <a:cubicBezTo>
                    <a:pt x="7689" y="12027"/>
                    <a:pt x="4144" y="15097"/>
                    <a:pt x="2575" y="15932"/>
                  </a:cubicBezTo>
                  <a:cubicBezTo>
                    <a:pt x="2848" y="15537"/>
                    <a:pt x="3274" y="15062"/>
                    <a:pt x="3815" y="14525"/>
                  </a:cubicBezTo>
                  <a:cubicBezTo>
                    <a:pt x="4505" y="13992"/>
                    <a:pt x="5312" y="13375"/>
                    <a:pt x="6140" y="12745"/>
                  </a:cubicBezTo>
                  <a:cubicBezTo>
                    <a:pt x="7696" y="11560"/>
                    <a:pt x="9448" y="10222"/>
                    <a:pt x="11087" y="8912"/>
                  </a:cubicBezTo>
                  <a:close/>
                  <a:moveTo>
                    <a:pt x="2655" y="15450"/>
                  </a:moveTo>
                  <a:cubicBezTo>
                    <a:pt x="2460" y="15689"/>
                    <a:pt x="2305" y="15908"/>
                    <a:pt x="2197" y="16102"/>
                  </a:cubicBezTo>
                  <a:cubicBezTo>
                    <a:pt x="2093" y="16136"/>
                    <a:pt x="2006" y="16154"/>
                    <a:pt x="1940" y="16154"/>
                  </a:cubicBezTo>
                  <a:cubicBezTo>
                    <a:pt x="1948" y="16126"/>
                    <a:pt x="1955" y="16095"/>
                    <a:pt x="1964" y="16067"/>
                  </a:cubicBezTo>
                  <a:cubicBezTo>
                    <a:pt x="2089" y="15932"/>
                    <a:pt x="2329" y="15721"/>
                    <a:pt x="2655" y="15450"/>
                  </a:cubicBezTo>
                  <a:close/>
                  <a:moveTo>
                    <a:pt x="11701" y="13392"/>
                  </a:moveTo>
                  <a:cubicBezTo>
                    <a:pt x="10984" y="14096"/>
                    <a:pt x="10291" y="14798"/>
                    <a:pt x="9646" y="15460"/>
                  </a:cubicBezTo>
                  <a:cubicBezTo>
                    <a:pt x="9581" y="15505"/>
                    <a:pt x="9515" y="15554"/>
                    <a:pt x="9453" y="15603"/>
                  </a:cubicBezTo>
                  <a:cubicBezTo>
                    <a:pt x="9074" y="15879"/>
                    <a:pt x="8725" y="16136"/>
                    <a:pt x="8402" y="16372"/>
                  </a:cubicBezTo>
                  <a:cubicBezTo>
                    <a:pt x="9477" y="15388"/>
                    <a:pt x="10596" y="14379"/>
                    <a:pt x="11701" y="13392"/>
                  </a:cubicBezTo>
                  <a:close/>
                  <a:moveTo>
                    <a:pt x="11351" y="9393"/>
                  </a:moveTo>
                  <a:lnTo>
                    <a:pt x="11351" y="9393"/>
                  </a:lnTo>
                  <a:cubicBezTo>
                    <a:pt x="10114" y="10492"/>
                    <a:pt x="8863" y="11629"/>
                    <a:pt x="7706" y="12692"/>
                  </a:cubicBezTo>
                  <a:cubicBezTo>
                    <a:pt x="5776" y="14362"/>
                    <a:pt x="4064" y="15741"/>
                    <a:pt x="3011" y="16389"/>
                  </a:cubicBezTo>
                  <a:lnTo>
                    <a:pt x="11351" y="9393"/>
                  </a:lnTo>
                  <a:close/>
                  <a:moveTo>
                    <a:pt x="3760" y="15447"/>
                  </a:moveTo>
                  <a:lnTo>
                    <a:pt x="2246" y="16719"/>
                  </a:lnTo>
                  <a:cubicBezTo>
                    <a:pt x="2242" y="16687"/>
                    <a:pt x="2242" y="16656"/>
                    <a:pt x="2249" y="16621"/>
                  </a:cubicBezTo>
                  <a:cubicBezTo>
                    <a:pt x="2263" y="16521"/>
                    <a:pt x="2301" y="16410"/>
                    <a:pt x="2364" y="16285"/>
                  </a:cubicBezTo>
                  <a:cubicBezTo>
                    <a:pt x="2713" y="16140"/>
                    <a:pt x="3191" y="15849"/>
                    <a:pt x="3760" y="15447"/>
                  </a:cubicBezTo>
                  <a:close/>
                  <a:moveTo>
                    <a:pt x="2065" y="16383"/>
                  </a:moveTo>
                  <a:lnTo>
                    <a:pt x="2065" y="16383"/>
                  </a:lnTo>
                  <a:cubicBezTo>
                    <a:pt x="2038" y="16455"/>
                    <a:pt x="2017" y="16524"/>
                    <a:pt x="2010" y="16586"/>
                  </a:cubicBezTo>
                  <a:cubicBezTo>
                    <a:pt x="1999" y="16649"/>
                    <a:pt x="1999" y="16704"/>
                    <a:pt x="2006" y="16757"/>
                  </a:cubicBezTo>
                  <a:cubicBezTo>
                    <a:pt x="1930" y="16659"/>
                    <a:pt x="1892" y="16538"/>
                    <a:pt x="1899" y="16393"/>
                  </a:cubicBezTo>
                  <a:lnTo>
                    <a:pt x="1920" y="16393"/>
                  </a:lnTo>
                  <a:cubicBezTo>
                    <a:pt x="1927" y="16393"/>
                    <a:pt x="1935" y="16393"/>
                    <a:pt x="1943" y="16393"/>
                  </a:cubicBezTo>
                  <a:cubicBezTo>
                    <a:pt x="1979" y="16393"/>
                    <a:pt x="2020" y="16388"/>
                    <a:pt x="2065" y="16383"/>
                  </a:cubicBezTo>
                  <a:close/>
                  <a:moveTo>
                    <a:pt x="13052" y="13239"/>
                  </a:moveTo>
                  <a:lnTo>
                    <a:pt x="13052" y="13239"/>
                  </a:lnTo>
                  <a:cubicBezTo>
                    <a:pt x="12082" y="14068"/>
                    <a:pt x="11140" y="14861"/>
                    <a:pt x="10315" y="15558"/>
                  </a:cubicBezTo>
                  <a:cubicBezTo>
                    <a:pt x="9383" y="16344"/>
                    <a:pt x="8638" y="16975"/>
                    <a:pt x="8049" y="17474"/>
                  </a:cubicBezTo>
                  <a:cubicBezTo>
                    <a:pt x="8250" y="17266"/>
                    <a:pt x="8461" y="17044"/>
                    <a:pt x="8679" y="16815"/>
                  </a:cubicBezTo>
                  <a:cubicBezTo>
                    <a:pt x="9688" y="15929"/>
                    <a:pt x="10921" y="14910"/>
                    <a:pt x="12228" y="13856"/>
                  </a:cubicBezTo>
                  <a:cubicBezTo>
                    <a:pt x="12501" y="13652"/>
                    <a:pt x="12779" y="13447"/>
                    <a:pt x="13052" y="13239"/>
                  </a:cubicBezTo>
                  <a:close/>
                  <a:moveTo>
                    <a:pt x="10035" y="14563"/>
                  </a:moveTo>
                  <a:lnTo>
                    <a:pt x="10035" y="14563"/>
                  </a:lnTo>
                  <a:cubicBezTo>
                    <a:pt x="8652" y="15810"/>
                    <a:pt x="7405" y="16957"/>
                    <a:pt x="6501" y="17792"/>
                  </a:cubicBezTo>
                  <a:cubicBezTo>
                    <a:pt x="6088" y="18108"/>
                    <a:pt x="5780" y="18358"/>
                    <a:pt x="5561" y="18551"/>
                  </a:cubicBezTo>
                  <a:cubicBezTo>
                    <a:pt x="5371" y="18641"/>
                    <a:pt x="5198" y="18707"/>
                    <a:pt x="5041" y="18753"/>
                  </a:cubicBezTo>
                  <a:lnTo>
                    <a:pt x="10035" y="14563"/>
                  </a:lnTo>
                  <a:close/>
                  <a:moveTo>
                    <a:pt x="7993" y="15921"/>
                  </a:moveTo>
                  <a:lnTo>
                    <a:pt x="7993" y="15921"/>
                  </a:lnTo>
                  <a:cubicBezTo>
                    <a:pt x="6816" y="16926"/>
                    <a:pt x="5665" y="17904"/>
                    <a:pt x="4609" y="18801"/>
                  </a:cubicBezTo>
                  <a:cubicBezTo>
                    <a:pt x="4550" y="18790"/>
                    <a:pt x="4501" y="18777"/>
                    <a:pt x="4456" y="18756"/>
                  </a:cubicBezTo>
                  <a:cubicBezTo>
                    <a:pt x="4879" y="18420"/>
                    <a:pt x="6244" y="17342"/>
                    <a:pt x="7993" y="15921"/>
                  </a:cubicBezTo>
                  <a:close/>
                  <a:moveTo>
                    <a:pt x="14417" y="15318"/>
                  </a:moveTo>
                  <a:cubicBezTo>
                    <a:pt x="12605" y="17069"/>
                    <a:pt x="10752" y="18711"/>
                    <a:pt x="9365" y="19587"/>
                  </a:cubicBezTo>
                  <a:cubicBezTo>
                    <a:pt x="9442" y="19511"/>
                    <a:pt x="9522" y="19434"/>
                    <a:pt x="9608" y="19355"/>
                  </a:cubicBezTo>
                  <a:lnTo>
                    <a:pt x="14417" y="15318"/>
                  </a:lnTo>
                  <a:close/>
                  <a:moveTo>
                    <a:pt x="18492" y="14221"/>
                  </a:moveTo>
                  <a:lnTo>
                    <a:pt x="18492" y="14221"/>
                  </a:lnTo>
                  <a:cubicBezTo>
                    <a:pt x="16676" y="16119"/>
                    <a:pt x="14188" y="18603"/>
                    <a:pt x="12342" y="19986"/>
                  </a:cubicBezTo>
                  <a:lnTo>
                    <a:pt x="18492" y="14221"/>
                  </a:lnTo>
                  <a:close/>
                  <a:moveTo>
                    <a:pt x="7619" y="20021"/>
                  </a:moveTo>
                  <a:lnTo>
                    <a:pt x="7619" y="20021"/>
                  </a:lnTo>
                  <a:cubicBezTo>
                    <a:pt x="7588" y="20086"/>
                    <a:pt x="7561" y="20149"/>
                    <a:pt x="7540" y="20211"/>
                  </a:cubicBezTo>
                  <a:cubicBezTo>
                    <a:pt x="7508" y="20197"/>
                    <a:pt x="7481" y="20183"/>
                    <a:pt x="7457" y="20166"/>
                  </a:cubicBezTo>
                  <a:lnTo>
                    <a:pt x="7619" y="20021"/>
                  </a:lnTo>
                  <a:close/>
                  <a:moveTo>
                    <a:pt x="20034" y="9515"/>
                  </a:moveTo>
                  <a:lnTo>
                    <a:pt x="20034" y="9515"/>
                  </a:lnTo>
                  <a:cubicBezTo>
                    <a:pt x="19369" y="10239"/>
                    <a:pt x="18339" y="11352"/>
                    <a:pt x="17145" y="12588"/>
                  </a:cubicBezTo>
                  <a:cubicBezTo>
                    <a:pt x="14563" y="14691"/>
                    <a:pt x="11340" y="17376"/>
                    <a:pt x="9573" y="19068"/>
                  </a:cubicBezTo>
                  <a:lnTo>
                    <a:pt x="8298" y="20138"/>
                  </a:lnTo>
                  <a:cubicBezTo>
                    <a:pt x="8105" y="20208"/>
                    <a:pt x="7928" y="20245"/>
                    <a:pt x="7779" y="20245"/>
                  </a:cubicBezTo>
                  <a:cubicBezTo>
                    <a:pt x="7865" y="20016"/>
                    <a:pt x="8039" y="19743"/>
                    <a:pt x="8278" y="19431"/>
                  </a:cubicBezTo>
                  <a:lnTo>
                    <a:pt x="15491" y="12962"/>
                  </a:lnTo>
                  <a:cubicBezTo>
                    <a:pt x="17318" y="11531"/>
                    <a:pt x="19022" y="10260"/>
                    <a:pt x="20034" y="9515"/>
                  </a:cubicBezTo>
                  <a:close/>
                  <a:moveTo>
                    <a:pt x="7889" y="20481"/>
                  </a:moveTo>
                  <a:lnTo>
                    <a:pt x="7716" y="20627"/>
                  </a:lnTo>
                  <a:cubicBezTo>
                    <a:pt x="7706" y="20585"/>
                    <a:pt x="7706" y="20540"/>
                    <a:pt x="7713" y="20488"/>
                  </a:cubicBezTo>
                  <a:lnTo>
                    <a:pt x="7748" y="20488"/>
                  </a:lnTo>
                  <a:cubicBezTo>
                    <a:pt x="7790" y="20488"/>
                    <a:pt x="7838" y="20485"/>
                    <a:pt x="7889" y="20481"/>
                  </a:cubicBezTo>
                  <a:close/>
                  <a:moveTo>
                    <a:pt x="19514" y="15676"/>
                  </a:moveTo>
                  <a:lnTo>
                    <a:pt x="19514" y="15676"/>
                  </a:lnTo>
                  <a:cubicBezTo>
                    <a:pt x="18928" y="16274"/>
                    <a:pt x="18471" y="16767"/>
                    <a:pt x="18107" y="17168"/>
                  </a:cubicBezTo>
                  <a:cubicBezTo>
                    <a:pt x="16486" y="18811"/>
                    <a:pt x="14518" y="20634"/>
                    <a:pt x="13849" y="20634"/>
                  </a:cubicBezTo>
                  <a:lnTo>
                    <a:pt x="13842" y="20634"/>
                  </a:lnTo>
                  <a:cubicBezTo>
                    <a:pt x="13777" y="20634"/>
                    <a:pt x="13752" y="20613"/>
                    <a:pt x="13742" y="20606"/>
                  </a:cubicBezTo>
                  <a:cubicBezTo>
                    <a:pt x="13700" y="20270"/>
                    <a:pt x="15886" y="18558"/>
                    <a:pt x="17335" y="17422"/>
                  </a:cubicBezTo>
                  <a:cubicBezTo>
                    <a:pt x="18221" y="16729"/>
                    <a:pt x="18960" y="16146"/>
                    <a:pt x="19514" y="15676"/>
                  </a:cubicBezTo>
                  <a:close/>
                  <a:moveTo>
                    <a:pt x="11013" y="1"/>
                  </a:moveTo>
                  <a:cubicBezTo>
                    <a:pt x="10802" y="1"/>
                    <a:pt x="10095" y="637"/>
                    <a:pt x="7481" y="3043"/>
                  </a:cubicBezTo>
                  <a:cubicBezTo>
                    <a:pt x="5565" y="4810"/>
                    <a:pt x="2543" y="7589"/>
                    <a:pt x="1403" y="8326"/>
                  </a:cubicBezTo>
                  <a:lnTo>
                    <a:pt x="10135" y="243"/>
                  </a:lnTo>
                  <a:cubicBezTo>
                    <a:pt x="10184" y="201"/>
                    <a:pt x="10187" y="129"/>
                    <a:pt x="10145" y="77"/>
                  </a:cubicBezTo>
                  <a:cubicBezTo>
                    <a:pt x="10125" y="52"/>
                    <a:pt x="10093" y="38"/>
                    <a:pt x="10062" y="35"/>
                  </a:cubicBezTo>
                  <a:cubicBezTo>
                    <a:pt x="10058" y="35"/>
                    <a:pt x="10054" y="34"/>
                    <a:pt x="10050" y="34"/>
                  </a:cubicBezTo>
                  <a:cubicBezTo>
                    <a:pt x="9963" y="34"/>
                    <a:pt x="9787" y="167"/>
                    <a:pt x="6282" y="3185"/>
                  </a:cubicBezTo>
                  <a:cubicBezTo>
                    <a:pt x="5215" y="4103"/>
                    <a:pt x="3964" y="5181"/>
                    <a:pt x="2893" y="6088"/>
                  </a:cubicBezTo>
                  <a:lnTo>
                    <a:pt x="8978" y="385"/>
                  </a:lnTo>
                  <a:cubicBezTo>
                    <a:pt x="9023" y="340"/>
                    <a:pt x="9026" y="267"/>
                    <a:pt x="8984" y="219"/>
                  </a:cubicBezTo>
                  <a:cubicBezTo>
                    <a:pt x="8959" y="192"/>
                    <a:pt x="8925" y="178"/>
                    <a:pt x="8891" y="178"/>
                  </a:cubicBezTo>
                  <a:cubicBezTo>
                    <a:pt x="8864" y="178"/>
                    <a:pt x="8838" y="186"/>
                    <a:pt x="8815" y="205"/>
                  </a:cubicBezTo>
                  <a:lnTo>
                    <a:pt x="7411" y="1386"/>
                  </a:lnTo>
                  <a:lnTo>
                    <a:pt x="7411" y="1386"/>
                  </a:lnTo>
                  <a:lnTo>
                    <a:pt x="7464" y="1335"/>
                  </a:lnTo>
                  <a:cubicBezTo>
                    <a:pt x="7928" y="961"/>
                    <a:pt x="8028" y="846"/>
                    <a:pt x="8035" y="763"/>
                  </a:cubicBezTo>
                  <a:cubicBezTo>
                    <a:pt x="8039" y="732"/>
                    <a:pt x="8028" y="687"/>
                    <a:pt x="8007" y="662"/>
                  </a:cubicBezTo>
                  <a:cubicBezTo>
                    <a:pt x="7983" y="638"/>
                    <a:pt x="7956" y="620"/>
                    <a:pt x="7921" y="620"/>
                  </a:cubicBezTo>
                  <a:cubicBezTo>
                    <a:pt x="7918" y="620"/>
                    <a:pt x="7914" y="620"/>
                    <a:pt x="7911" y="620"/>
                  </a:cubicBezTo>
                  <a:cubicBezTo>
                    <a:pt x="7880" y="620"/>
                    <a:pt x="7853" y="634"/>
                    <a:pt x="7831" y="655"/>
                  </a:cubicBezTo>
                  <a:cubicBezTo>
                    <a:pt x="7657" y="822"/>
                    <a:pt x="7481" y="988"/>
                    <a:pt x="7304" y="1154"/>
                  </a:cubicBezTo>
                  <a:cubicBezTo>
                    <a:pt x="6941" y="1449"/>
                    <a:pt x="6424" y="1851"/>
                    <a:pt x="5914" y="2242"/>
                  </a:cubicBezTo>
                  <a:cubicBezTo>
                    <a:pt x="5513" y="2554"/>
                    <a:pt x="5121" y="2859"/>
                    <a:pt x="4744" y="3153"/>
                  </a:cubicBezTo>
                  <a:cubicBezTo>
                    <a:pt x="5035" y="2787"/>
                    <a:pt x="5233" y="2464"/>
                    <a:pt x="5253" y="2239"/>
                  </a:cubicBezTo>
                  <a:cubicBezTo>
                    <a:pt x="5260" y="2131"/>
                    <a:pt x="5236" y="2042"/>
                    <a:pt x="5177" y="1972"/>
                  </a:cubicBezTo>
                  <a:cubicBezTo>
                    <a:pt x="5156" y="1948"/>
                    <a:pt x="5124" y="1930"/>
                    <a:pt x="5090" y="1930"/>
                  </a:cubicBezTo>
                  <a:cubicBezTo>
                    <a:pt x="5055" y="1930"/>
                    <a:pt x="5025" y="1941"/>
                    <a:pt x="5000" y="1965"/>
                  </a:cubicBezTo>
                  <a:cubicBezTo>
                    <a:pt x="4401" y="2571"/>
                    <a:pt x="3669" y="3240"/>
                    <a:pt x="3482" y="3313"/>
                  </a:cubicBezTo>
                  <a:cubicBezTo>
                    <a:pt x="3470" y="3308"/>
                    <a:pt x="3457" y="3306"/>
                    <a:pt x="3444" y="3306"/>
                  </a:cubicBezTo>
                  <a:cubicBezTo>
                    <a:pt x="3418" y="3306"/>
                    <a:pt x="3392" y="3315"/>
                    <a:pt x="3368" y="3334"/>
                  </a:cubicBezTo>
                  <a:cubicBezTo>
                    <a:pt x="3316" y="3379"/>
                    <a:pt x="3309" y="3452"/>
                    <a:pt x="3354" y="3503"/>
                  </a:cubicBezTo>
                  <a:cubicBezTo>
                    <a:pt x="3382" y="3538"/>
                    <a:pt x="3420" y="3556"/>
                    <a:pt x="3465" y="3559"/>
                  </a:cubicBezTo>
                  <a:lnTo>
                    <a:pt x="3472" y="3559"/>
                  </a:lnTo>
                  <a:cubicBezTo>
                    <a:pt x="3701" y="3559"/>
                    <a:pt x="4456" y="2849"/>
                    <a:pt x="4990" y="2318"/>
                  </a:cubicBezTo>
                  <a:lnTo>
                    <a:pt x="4990" y="2318"/>
                  </a:lnTo>
                  <a:cubicBezTo>
                    <a:pt x="4862" y="2717"/>
                    <a:pt x="4227" y="3427"/>
                    <a:pt x="3496" y="4148"/>
                  </a:cubicBezTo>
                  <a:cubicBezTo>
                    <a:pt x="2557" y="4914"/>
                    <a:pt x="1812" y="5568"/>
                    <a:pt x="1407" y="6043"/>
                  </a:cubicBezTo>
                  <a:cubicBezTo>
                    <a:pt x="1372" y="6075"/>
                    <a:pt x="1337" y="6102"/>
                    <a:pt x="1303" y="6129"/>
                  </a:cubicBezTo>
                  <a:cubicBezTo>
                    <a:pt x="1278" y="6150"/>
                    <a:pt x="1265" y="6179"/>
                    <a:pt x="1262" y="6213"/>
                  </a:cubicBezTo>
                  <a:lnTo>
                    <a:pt x="1262" y="6227"/>
                  </a:lnTo>
                  <a:cubicBezTo>
                    <a:pt x="1147" y="6383"/>
                    <a:pt x="1081" y="6514"/>
                    <a:pt x="1071" y="6615"/>
                  </a:cubicBezTo>
                  <a:cubicBezTo>
                    <a:pt x="1061" y="6712"/>
                    <a:pt x="1096" y="6778"/>
                    <a:pt x="1126" y="6816"/>
                  </a:cubicBezTo>
                  <a:cubicBezTo>
                    <a:pt x="1147" y="6840"/>
                    <a:pt x="1175" y="6857"/>
                    <a:pt x="1209" y="6857"/>
                  </a:cubicBezTo>
                  <a:cubicBezTo>
                    <a:pt x="1214" y="6858"/>
                    <a:pt x="1218" y="6858"/>
                    <a:pt x="1223" y="6858"/>
                  </a:cubicBezTo>
                  <a:cubicBezTo>
                    <a:pt x="1250" y="6858"/>
                    <a:pt x="1275" y="6847"/>
                    <a:pt x="1296" y="6830"/>
                  </a:cubicBezTo>
                  <a:lnTo>
                    <a:pt x="5620" y="3202"/>
                  </a:lnTo>
                  <a:lnTo>
                    <a:pt x="389" y="8109"/>
                  </a:lnTo>
                  <a:cubicBezTo>
                    <a:pt x="343" y="8150"/>
                    <a:pt x="340" y="8223"/>
                    <a:pt x="381" y="8271"/>
                  </a:cubicBezTo>
                  <a:cubicBezTo>
                    <a:pt x="402" y="8299"/>
                    <a:pt x="434" y="8316"/>
                    <a:pt x="468" y="8316"/>
                  </a:cubicBezTo>
                  <a:lnTo>
                    <a:pt x="472" y="8316"/>
                  </a:lnTo>
                  <a:cubicBezTo>
                    <a:pt x="634" y="8316"/>
                    <a:pt x="1421" y="7685"/>
                    <a:pt x="5960" y="3780"/>
                  </a:cubicBezTo>
                  <a:lnTo>
                    <a:pt x="5960" y="3780"/>
                  </a:lnTo>
                  <a:lnTo>
                    <a:pt x="846" y="8514"/>
                  </a:lnTo>
                  <a:cubicBezTo>
                    <a:pt x="797" y="8555"/>
                    <a:pt x="794" y="8628"/>
                    <a:pt x="835" y="8680"/>
                  </a:cubicBezTo>
                  <a:cubicBezTo>
                    <a:pt x="859" y="8707"/>
                    <a:pt x="904" y="8742"/>
                    <a:pt x="981" y="8749"/>
                  </a:cubicBezTo>
                  <a:cubicBezTo>
                    <a:pt x="984" y="8749"/>
                    <a:pt x="988" y="8749"/>
                    <a:pt x="992" y="8749"/>
                  </a:cubicBezTo>
                  <a:cubicBezTo>
                    <a:pt x="1257" y="8749"/>
                    <a:pt x="1966" y="8255"/>
                    <a:pt x="2991" y="7398"/>
                  </a:cubicBezTo>
                  <a:lnTo>
                    <a:pt x="2991" y="7398"/>
                  </a:lnTo>
                  <a:cubicBezTo>
                    <a:pt x="0" y="10197"/>
                    <a:pt x="45" y="10250"/>
                    <a:pt x="132" y="10354"/>
                  </a:cubicBezTo>
                  <a:cubicBezTo>
                    <a:pt x="153" y="10378"/>
                    <a:pt x="187" y="10395"/>
                    <a:pt x="218" y="10399"/>
                  </a:cubicBezTo>
                  <a:cubicBezTo>
                    <a:pt x="220" y="10399"/>
                    <a:pt x="221" y="10399"/>
                    <a:pt x="223" y="10399"/>
                  </a:cubicBezTo>
                  <a:cubicBezTo>
                    <a:pt x="233" y="10399"/>
                    <a:pt x="246" y="10390"/>
                    <a:pt x="267" y="10385"/>
                  </a:cubicBezTo>
                  <a:lnTo>
                    <a:pt x="267" y="10385"/>
                  </a:lnTo>
                  <a:cubicBezTo>
                    <a:pt x="222" y="10464"/>
                    <a:pt x="194" y="10533"/>
                    <a:pt x="191" y="10589"/>
                  </a:cubicBezTo>
                  <a:cubicBezTo>
                    <a:pt x="181" y="10686"/>
                    <a:pt x="212" y="10745"/>
                    <a:pt x="239" y="10780"/>
                  </a:cubicBezTo>
                  <a:cubicBezTo>
                    <a:pt x="264" y="10807"/>
                    <a:pt x="295" y="10821"/>
                    <a:pt x="330" y="10824"/>
                  </a:cubicBezTo>
                  <a:cubicBezTo>
                    <a:pt x="368" y="10821"/>
                    <a:pt x="399" y="10807"/>
                    <a:pt x="423" y="10783"/>
                  </a:cubicBezTo>
                  <a:cubicBezTo>
                    <a:pt x="430" y="10776"/>
                    <a:pt x="488" y="10711"/>
                    <a:pt x="597" y="10596"/>
                  </a:cubicBezTo>
                  <a:lnTo>
                    <a:pt x="597" y="10596"/>
                  </a:lnTo>
                  <a:cubicBezTo>
                    <a:pt x="592" y="10610"/>
                    <a:pt x="589" y="10620"/>
                    <a:pt x="589" y="10634"/>
                  </a:cubicBezTo>
                  <a:cubicBezTo>
                    <a:pt x="565" y="10818"/>
                    <a:pt x="603" y="10973"/>
                    <a:pt x="704" y="11095"/>
                  </a:cubicBezTo>
                  <a:cubicBezTo>
                    <a:pt x="725" y="11123"/>
                    <a:pt x="759" y="11136"/>
                    <a:pt x="794" y="11136"/>
                  </a:cubicBezTo>
                  <a:cubicBezTo>
                    <a:pt x="825" y="11136"/>
                    <a:pt x="859" y="11123"/>
                    <a:pt x="883" y="11098"/>
                  </a:cubicBezTo>
                  <a:cubicBezTo>
                    <a:pt x="939" y="11040"/>
                    <a:pt x="4092" y="7599"/>
                    <a:pt x="7211" y="4668"/>
                  </a:cubicBezTo>
                  <a:cubicBezTo>
                    <a:pt x="7800" y="4165"/>
                    <a:pt x="8388" y="3656"/>
                    <a:pt x="8967" y="3161"/>
                  </a:cubicBezTo>
                  <a:cubicBezTo>
                    <a:pt x="10579" y="1965"/>
                    <a:pt x="11937" y="1009"/>
                    <a:pt x="12477" y="635"/>
                  </a:cubicBezTo>
                  <a:cubicBezTo>
                    <a:pt x="12608" y="593"/>
                    <a:pt x="12726" y="576"/>
                    <a:pt x="12834" y="576"/>
                  </a:cubicBezTo>
                  <a:cubicBezTo>
                    <a:pt x="12899" y="576"/>
                    <a:pt x="12958" y="590"/>
                    <a:pt x="13008" y="610"/>
                  </a:cubicBezTo>
                  <a:cubicBezTo>
                    <a:pt x="11306" y="1997"/>
                    <a:pt x="842" y="10551"/>
                    <a:pt x="728" y="11742"/>
                  </a:cubicBezTo>
                  <a:cubicBezTo>
                    <a:pt x="721" y="11830"/>
                    <a:pt x="749" y="11885"/>
                    <a:pt x="776" y="11916"/>
                  </a:cubicBezTo>
                  <a:lnTo>
                    <a:pt x="794" y="11934"/>
                  </a:lnTo>
                  <a:cubicBezTo>
                    <a:pt x="717" y="11999"/>
                    <a:pt x="641" y="12062"/>
                    <a:pt x="568" y="12128"/>
                  </a:cubicBezTo>
                  <a:cubicBezTo>
                    <a:pt x="517" y="12172"/>
                    <a:pt x="513" y="12246"/>
                    <a:pt x="555" y="12297"/>
                  </a:cubicBezTo>
                  <a:cubicBezTo>
                    <a:pt x="580" y="12326"/>
                    <a:pt x="613" y="12340"/>
                    <a:pt x="647" y="12340"/>
                  </a:cubicBezTo>
                  <a:cubicBezTo>
                    <a:pt x="675" y="12340"/>
                    <a:pt x="702" y="12330"/>
                    <a:pt x="725" y="12311"/>
                  </a:cubicBezTo>
                  <a:lnTo>
                    <a:pt x="1091" y="11999"/>
                  </a:lnTo>
                  <a:cubicBezTo>
                    <a:pt x="1130" y="11989"/>
                    <a:pt x="1171" y="11979"/>
                    <a:pt x="1220" y="11961"/>
                  </a:cubicBezTo>
                  <a:lnTo>
                    <a:pt x="1220" y="11961"/>
                  </a:lnTo>
                  <a:cubicBezTo>
                    <a:pt x="763" y="12470"/>
                    <a:pt x="488" y="12858"/>
                    <a:pt x="468" y="13073"/>
                  </a:cubicBezTo>
                  <a:cubicBezTo>
                    <a:pt x="458" y="13170"/>
                    <a:pt x="493" y="13236"/>
                    <a:pt x="523" y="13271"/>
                  </a:cubicBezTo>
                  <a:cubicBezTo>
                    <a:pt x="544" y="13295"/>
                    <a:pt x="576" y="13312"/>
                    <a:pt x="607" y="13312"/>
                  </a:cubicBezTo>
                  <a:cubicBezTo>
                    <a:pt x="610" y="13313"/>
                    <a:pt x="614" y="13313"/>
                    <a:pt x="618" y="13313"/>
                  </a:cubicBezTo>
                  <a:cubicBezTo>
                    <a:pt x="650" y="13313"/>
                    <a:pt x="675" y="13300"/>
                    <a:pt x="696" y="13281"/>
                  </a:cubicBezTo>
                  <a:cubicBezTo>
                    <a:pt x="5641" y="8649"/>
                    <a:pt x="13652" y="1466"/>
                    <a:pt x="14820" y="1199"/>
                  </a:cubicBezTo>
                  <a:lnTo>
                    <a:pt x="14820" y="1199"/>
                  </a:lnTo>
                  <a:cubicBezTo>
                    <a:pt x="14071" y="2076"/>
                    <a:pt x="8118" y="7207"/>
                    <a:pt x="3098" y="11469"/>
                  </a:cubicBezTo>
                  <a:cubicBezTo>
                    <a:pt x="2606" y="11846"/>
                    <a:pt x="2177" y="12207"/>
                    <a:pt x="1830" y="12543"/>
                  </a:cubicBezTo>
                  <a:cubicBezTo>
                    <a:pt x="1483" y="12838"/>
                    <a:pt x="1144" y="13125"/>
                    <a:pt x="814" y="13402"/>
                  </a:cubicBezTo>
                  <a:cubicBezTo>
                    <a:pt x="763" y="13444"/>
                    <a:pt x="755" y="13520"/>
                    <a:pt x="800" y="13572"/>
                  </a:cubicBezTo>
                  <a:cubicBezTo>
                    <a:pt x="823" y="13601"/>
                    <a:pt x="857" y="13616"/>
                    <a:pt x="891" y="13616"/>
                  </a:cubicBezTo>
                  <a:cubicBezTo>
                    <a:pt x="919" y="13616"/>
                    <a:pt x="947" y="13606"/>
                    <a:pt x="971" y="13586"/>
                  </a:cubicBezTo>
                  <a:lnTo>
                    <a:pt x="1019" y="13544"/>
                  </a:lnTo>
                  <a:lnTo>
                    <a:pt x="1019" y="13544"/>
                  </a:lnTo>
                  <a:cubicBezTo>
                    <a:pt x="953" y="13673"/>
                    <a:pt x="912" y="13794"/>
                    <a:pt x="894" y="13905"/>
                  </a:cubicBezTo>
                  <a:cubicBezTo>
                    <a:pt x="863" y="14109"/>
                    <a:pt x="912" y="14286"/>
                    <a:pt x="1036" y="14435"/>
                  </a:cubicBezTo>
                  <a:cubicBezTo>
                    <a:pt x="1057" y="14459"/>
                    <a:pt x="1085" y="14477"/>
                    <a:pt x="1120" y="14477"/>
                  </a:cubicBezTo>
                  <a:cubicBezTo>
                    <a:pt x="1126" y="14478"/>
                    <a:pt x="1132" y="14478"/>
                    <a:pt x="1137" y="14478"/>
                  </a:cubicBezTo>
                  <a:cubicBezTo>
                    <a:pt x="1165" y="14478"/>
                    <a:pt x="1190" y="14466"/>
                    <a:pt x="1209" y="14449"/>
                  </a:cubicBezTo>
                  <a:cubicBezTo>
                    <a:pt x="1268" y="14390"/>
                    <a:pt x="1331" y="14334"/>
                    <a:pt x="1393" y="14279"/>
                  </a:cubicBezTo>
                  <a:lnTo>
                    <a:pt x="1393" y="14279"/>
                  </a:lnTo>
                  <a:cubicBezTo>
                    <a:pt x="1209" y="14553"/>
                    <a:pt x="1102" y="14782"/>
                    <a:pt x="1085" y="14958"/>
                  </a:cubicBezTo>
                  <a:cubicBezTo>
                    <a:pt x="1071" y="15090"/>
                    <a:pt x="1099" y="15201"/>
                    <a:pt x="1171" y="15284"/>
                  </a:cubicBezTo>
                  <a:cubicBezTo>
                    <a:pt x="1192" y="15308"/>
                    <a:pt x="1230" y="15329"/>
                    <a:pt x="1262" y="15329"/>
                  </a:cubicBezTo>
                  <a:cubicBezTo>
                    <a:pt x="1265" y="15330"/>
                    <a:pt x="1268" y="15330"/>
                    <a:pt x="1271" y="15330"/>
                  </a:cubicBezTo>
                  <a:cubicBezTo>
                    <a:pt x="1319" y="15330"/>
                    <a:pt x="1431" y="15265"/>
                    <a:pt x="1667" y="15100"/>
                  </a:cubicBezTo>
                  <a:lnTo>
                    <a:pt x="1667" y="15100"/>
                  </a:lnTo>
                  <a:cubicBezTo>
                    <a:pt x="1511" y="15256"/>
                    <a:pt x="1400" y="15364"/>
                    <a:pt x="1369" y="15391"/>
                  </a:cubicBezTo>
                  <a:cubicBezTo>
                    <a:pt x="1369" y="15395"/>
                    <a:pt x="1366" y="15395"/>
                    <a:pt x="1366" y="15395"/>
                  </a:cubicBezTo>
                  <a:cubicBezTo>
                    <a:pt x="1320" y="15422"/>
                    <a:pt x="1303" y="15478"/>
                    <a:pt x="1317" y="15526"/>
                  </a:cubicBezTo>
                  <a:cubicBezTo>
                    <a:pt x="1331" y="15578"/>
                    <a:pt x="1376" y="15613"/>
                    <a:pt x="1428" y="15617"/>
                  </a:cubicBezTo>
                  <a:cubicBezTo>
                    <a:pt x="1449" y="15617"/>
                    <a:pt x="1462" y="15617"/>
                    <a:pt x="1497" y="15593"/>
                  </a:cubicBezTo>
                  <a:lnTo>
                    <a:pt x="1500" y="15596"/>
                  </a:lnTo>
                  <a:cubicBezTo>
                    <a:pt x="1569" y="15547"/>
                    <a:pt x="1830" y="15374"/>
                    <a:pt x="2235" y="15100"/>
                  </a:cubicBezTo>
                  <a:lnTo>
                    <a:pt x="2235" y="15100"/>
                  </a:lnTo>
                  <a:cubicBezTo>
                    <a:pt x="2010" y="15412"/>
                    <a:pt x="1844" y="15700"/>
                    <a:pt x="1750" y="15959"/>
                  </a:cubicBezTo>
                  <a:cubicBezTo>
                    <a:pt x="1678" y="16046"/>
                    <a:pt x="1639" y="16112"/>
                    <a:pt x="1636" y="16161"/>
                  </a:cubicBezTo>
                  <a:cubicBezTo>
                    <a:pt x="1629" y="16202"/>
                    <a:pt x="1643" y="16244"/>
                    <a:pt x="1667" y="16274"/>
                  </a:cubicBezTo>
                  <a:lnTo>
                    <a:pt x="1667" y="16282"/>
                  </a:lnTo>
                  <a:cubicBezTo>
                    <a:pt x="1632" y="16538"/>
                    <a:pt x="1688" y="16753"/>
                    <a:pt x="1833" y="16923"/>
                  </a:cubicBezTo>
                  <a:cubicBezTo>
                    <a:pt x="1868" y="16968"/>
                    <a:pt x="1940" y="17023"/>
                    <a:pt x="2065" y="17030"/>
                  </a:cubicBezTo>
                  <a:cubicBezTo>
                    <a:pt x="2093" y="17030"/>
                    <a:pt x="2124" y="17030"/>
                    <a:pt x="2159" y="17027"/>
                  </a:cubicBezTo>
                  <a:cubicBezTo>
                    <a:pt x="2169" y="17030"/>
                    <a:pt x="2180" y="17034"/>
                    <a:pt x="2190" y="17034"/>
                  </a:cubicBezTo>
                  <a:cubicBezTo>
                    <a:pt x="2194" y="17034"/>
                    <a:pt x="2198" y="17034"/>
                    <a:pt x="2202" y="17034"/>
                  </a:cubicBezTo>
                  <a:cubicBezTo>
                    <a:pt x="2230" y="17034"/>
                    <a:pt x="2259" y="17024"/>
                    <a:pt x="2280" y="17006"/>
                  </a:cubicBezTo>
                  <a:lnTo>
                    <a:pt x="2290" y="16995"/>
                  </a:lnTo>
                  <a:cubicBezTo>
                    <a:pt x="2779" y="16857"/>
                    <a:pt x="3656" y="16282"/>
                    <a:pt x="4754" y="15436"/>
                  </a:cubicBezTo>
                  <a:lnTo>
                    <a:pt x="4754" y="15436"/>
                  </a:lnTo>
                  <a:cubicBezTo>
                    <a:pt x="3541" y="16576"/>
                    <a:pt x="2720" y="17366"/>
                    <a:pt x="2585" y="17494"/>
                  </a:cubicBezTo>
                  <a:cubicBezTo>
                    <a:pt x="2537" y="17539"/>
                    <a:pt x="2537" y="17616"/>
                    <a:pt x="2582" y="17664"/>
                  </a:cubicBezTo>
                  <a:cubicBezTo>
                    <a:pt x="2605" y="17690"/>
                    <a:pt x="2638" y="17703"/>
                    <a:pt x="2670" y="17703"/>
                  </a:cubicBezTo>
                  <a:cubicBezTo>
                    <a:pt x="2699" y="17703"/>
                    <a:pt x="2728" y="17693"/>
                    <a:pt x="2751" y="17672"/>
                  </a:cubicBezTo>
                  <a:lnTo>
                    <a:pt x="14667" y="6847"/>
                  </a:lnTo>
                  <a:cubicBezTo>
                    <a:pt x="16638" y="5198"/>
                    <a:pt x="18215" y="4016"/>
                    <a:pt x="18835" y="3868"/>
                  </a:cubicBezTo>
                  <a:lnTo>
                    <a:pt x="18835" y="3868"/>
                  </a:lnTo>
                  <a:lnTo>
                    <a:pt x="2921" y="17907"/>
                  </a:lnTo>
                  <a:cubicBezTo>
                    <a:pt x="2869" y="17952"/>
                    <a:pt x="2866" y="18028"/>
                    <a:pt x="2907" y="18076"/>
                  </a:cubicBezTo>
                  <a:cubicBezTo>
                    <a:pt x="2932" y="18105"/>
                    <a:pt x="2965" y="18119"/>
                    <a:pt x="2998" y="18119"/>
                  </a:cubicBezTo>
                  <a:cubicBezTo>
                    <a:pt x="3025" y="18119"/>
                    <a:pt x="3053" y="18109"/>
                    <a:pt x="3077" y="18091"/>
                  </a:cubicBezTo>
                  <a:lnTo>
                    <a:pt x="18804" y="4893"/>
                  </a:lnTo>
                  <a:lnTo>
                    <a:pt x="18804" y="4893"/>
                  </a:lnTo>
                  <a:cubicBezTo>
                    <a:pt x="18755" y="5098"/>
                    <a:pt x="18562" y="5399"/>
                    <a:pt x="18250" y="5773"/>
                  </a:cubicBezTo>
                  <a:lnTo>
                    <a:pt x="3458" y="18184"/>
                  </a:lnTo>
                  <a:cubicBezTo>
                    <a:pt x="3406" y="18225"/>
                    <a:pt x="3399" y="18302"/>
                    <a:pt x="3440" y="18350"/>
                  </a:cubicBezTo>
                  <a:cubicBezTo>
                    <a:pt x="3465" y="18381"/>
                    <a:pt x="3501" y="18397"/>
                    <a:pt x="3537" y="18397"/>
                  </a:cubicBezTo>
                  <a:cubicBezTo>
                    <a:pt x="3561" y="18397"/>
                    <a:pt x="3586" y="18390"/>
                    <a:pt x="3607" y="18374"/>
                  </a:cubicBezTo>
                  <a:cubicBezTo>
                    <a:pt x="4151" y="17963"/>
                    <a:pt x="15398" y="9460"/>
                    <a:pt x="18350" y="6001"/>
                  </a:cubicBezTo>
                  <a:lnTo>
                    <a:pt x="19559" y="4986"/>
                  </a:lnTo>
                  <a:lnTo>
                    <a:pt x="19559" y="4986"/>
                  </a:lnTo>
                  <a:cubicBezTo>
                    <a:pt x="18995" y="6726"/>
                    <a:pt x="8337" y="15395"/>
                    <a:pt x="4193" y="18655"/>
                  </a:cubicBezTo>
                  <a:cubicBezTo>
                    <a:pt x="4165" y="18676"/>
                    <a:pt x="4147" y="18707"/>
                    <a:pt x="4144" y="18738"/>
                  </a:cubicBezTo>
                  <a:cubicBezTo>
                    <a:pt x="4141" y="18773"/>
                    <a:pt x="4151" y="18804"/>
                    <a:pt x="4172" y="18828"/>
                  </a:cubicBezTo>
                  <a:cubicBezTo>
                    <a:pt x="4265" y="18940"/>
                    <a:pt x="4390" y="19009"/>
                    <a:pt x="4542" y="19033"/>
                  </a:cubicBezTo>
                  <a:cubicBezTo>
                    <a:pt x="4564" y="19054"/>
                    <a:pt x="4593" y="19065"/>
                    <a:pt x="4623" y="19065"/>
                  </a:cubicBezTo>
                  <a:cubicBezTo>
                    <a:pt x="4646" y="19065"/>
                    <a:pt x="4668" y="19059"/>
                    <a:pt x="4688" y="19047"/>
                  </a:cubicBezTo>
                  <a:lnTo>
                    <a:pt x="4692" y="19047"/>
                  </a:lnTo>
                  <a:cubicBezTo>
                    <a:pt x="4830" y="19047"/>
                    <a:pt x="4993" y="19015"/>
                    <a:pt x="5173" y="18956"/>
                  </a:cubicBezTo>
                  <a:lnTo>
                    <a:pt x="5173" y="18956"/>
                  </a:lnTo>
                  <a:cubicBezTo>
                    <a:pt x="5145" y="18998"/>
                    <a:pt x="5132" y="19036"/>
                    <a:pt x="5129" y="19064"/>
                  </a:cubicBezTo>
                  <a:cubicBezTo>
                    <a:pt x="5121" y="19113"/>
                    <a:pt x="5135" y="19154"/>
                    <a:pt x="5163" y="19189"/>
                  </a:cubicBezTo>
                  <a:cubicBezTo>
                    <a:pt x="5183" y="19213"/>
                    <a:pt x="5215" y="19231"/>
                    <a:pt x="5249" y="19234"/>
                  </a:cubicBezTo>
                  <a:cubicBezTo>
                    <a:pt x="5252" y="19234"/>
                    <a:pt x="5255" y="19234"/>
                    <a:pt x="5258" y="19234"/>
                  </a:cubicBezTo>
                  <a:cubicBezTo>
                    <a:pt x="5287" y="19234"/>
                    <a:pt x="5318" y="19221"/>
                    <a:pt x="5340" y="19199"/>
                  </a:cubicBezTo>
                  <a:cubicBezTo>
                    <a:pt x="5558" y="18995"/>
                    <a:pt x="5780" y="18787"/>
                    <a:pt x="6008" y="18575"/>
                  </a:cubicBezTo>
                  <a:cubicBezTo>
                    <a:pt x="6431" y="18340"/>
                    <a:pt x="6909" y="18021"/>
                    <a:pt x="7425" y="17640"/>
                  </a:cubicBezTo>
                  <a:lnTo>
                    <a:pt x="7425" y="17640"/>
                  </a:lnTo>
                  <a:cubicBezTo>
                    <a:pt x="6618" y="18409"/>
                    <a:pt x="6074" y="19019"/>
                    <a:pt x="5939" y="19365"/>
                  </a:cubicBezTo>
                  <a:cubicBezTo>
                    <a:pt x="5825" y="19504"/>
                    <a:pt x="5856" y="19543"/>
                    <a:pt x="5898" y="19591"/>
                  </a:cubicBezTo>
                  <a:cubicBezTo>
                    <a:pt x="5901" y="19597"/>
                    <a:pt x="5911" y="19605"/>
                    <a:pt x="5919" y="19608"/>
                  </a:cubicBezTo>
                  <a:cubicBezTo>
                    <a:pt x="5929" y="19650"/>
                    <a:pt x="5949" y="19677"/>
                    <a:pt x="5967" y="19698"/>
                  </a:cubicBezTo>
                  <a:cubicBezTo>
                    <a:pt x="5988" y="19725"/>
                    <a:pt x="6015" y="19740"/>
                    <a:pt x="6050" y="19743"/>
                  </a:cubicBezTo>
                  <a:cubicBezTo>
                    <a:pt x="6081" y="19743"/>
                    <a:pt x="6112" y="19736"/>
                    <a:pt x="6136" y="19712"/>
                  </a:cubicBezTo>
                  <a:cubicBezTo>
                    <a:pt x="11188" y="15371"/>
                    <a:pt x="18658" y="9009"/>
                    <a:pt x="20117" y="7921"/>
                  </a:cubicBezTo>
                  <a:lnTo>
                    <a:pt x="20117" y="7921"/>
                  </a:lnTo>
                  <a:cubicBezTo>
                    <a:pt x="19614" y="8652"/>
                    <a:pt x="17366" y="10707"/>
                    <a:pt x="14597" y="13105"/>
                  </a:cubicBezTo>
                  <a:lnTo>
                    <a:pt x="6088" y="20245"/>
                  </a:lnTo>
                  <a:cubicBezTo>
                    <a:pt x="6039" y="20287"/>
                    <a:pt x="6032" y="20363"/>
                    <a:pt x="6074" y="20416"/>
                  </a:cubicBezTo>
                  <a:cubicBezTo>
                    <a:pt x="6097" y="20445"/>
                    <a:pt x="6132" y="20459"/>
                    <a:pt x="6167" y="20459"/>
                  </a:cubicBezTo>
                  <a:cubicBezTo>
                    <a:pt x="6194" y="20459"/>
                    <a:pt x="6221" y="20450"/>
                    <a:pt x="6244" y="20432"/>
                  </a:cubicBezTo>
                  <a:cubicBezTo>
                    <a:pt x="6646" y="20100"/>
                    <a:pt x="7935" y="19050"/>
                    <a:pt x="9577" y="17681"/>
                  </a:cubicBezTo>
                  <a:lnTo>
                    <a:pt x="9577" y="17681"/>
                  </a:lnTo>
                  <a:cubicBezTo>
                    <a:pt x="9002" y="18243"/>
                    <a:pt x="8517" y="18763"/>
                    <a:pt x="8153" y="19220"/>
                  </a:cubicBezTo>
                  <a:lnTo>
                    <a:pt x="7197" y="20076"/>
                  </a:lnTo>
                  <a:cubicBezTo>
                    <a:pt x="7148" y="20120"/>
                    <a:pt x="7145" y="20194"/>
                    <a:pt x="7187" y="20245"/>
                  </a:cubicBezTo>
                  <a:cubicBezTo>
                    <a:pt x="7262" y="20336"/>
                    <a:pt x="7360" y="20405"/>
                    <a:pt x="7474" y="20443"/>
                  </a:cubicBezTo>
                  <a:lnTo>
                    <a:pt x="7474" y="20457"/>
                  </a:lnTo>
                  <a:cubicBezTo>
                    <a:pt x="7453" y="20634"/>
                    <a:pt x="7488" y="20779"/>
                    <a:pt x="7585" y="20894"/>
                  </a:cubicBezTo>
                  <a:cubicBezTo>
                    <a:pt x="7606" y="20918"/>
                    <a:pt x="7633" y="20935"/>
                    <a:pt x="7665" y="20939"/>
                  </a:cubicBezTo>
                  <a:cubicBezTo>
                    <a:pt x="7699" y="20939"/>
                    <a:pt x="7730" y="20928"/>
                    <a:pt x="7755" y="20910"/>
                  </a:cubicBezTo>
                  <a:lnTo>
                    <a:pt x="8340" y="20419"/>
                  </a:lnTo>
                  <a:lnTo>
                    <a:pt x="8340" y="20419"/>
                  </a:lnTo>
                  <a:cubicBezTo>
                    <a:pt x="8292" y="20495"/>
                    <a:pt x="8268" y="20557"/>
                    <a:pt x="8264" y="20603"/>
                  </a:cubicBezTo>
                  <a:cubicBezTo>
                    <a:pt x="8254" y="20675"/>
                    <a:pt x="8281" y="20723"/>
                    <a:pt x="8305" y="20752"/>
                  </a:cubicBezTo>
                  <a:cubicBezTo>
                    <a:pt x="8396" y="20859"/>
                    <a:pt x="8527" y="20918"/>
                    <a:pt x="8690" y="20925"/>
                  </a:cubicBezTo>
                  <a:cubicBezTo>
                    <a:pt x="8812" y="20925"/>
                    <a:pt x="8943" y="20900"/>
                    <a:pt x="9099" y="20852"/>
                  </a:cubicBezTo>
                  <a:lnTo>
                    <a:pt x="9099" y="20852"/>
                  </a:lnTo>
                  <a:cubicBezTo>
                    <a:pt x="9005" y="20925"/>
                    <a:pt x="8915" y="20994"/>
                    <a:pt x="8829" y="21060"/>
                  </a:cubicBezTo>
                  <a:cubicBezTo>
                    <a:pt x="8801" y="21081"/>
                    <a:pt x="8787" y="21112"/>
                    <a:pt x="8783" y="21143"/>
                  </a:cubicBezTo>
                  <a:cubicBezTo>
                    <a:pt x="8780" y="21174"/>
                    <a:pt x="8787" y="21209"/>
                    <a:pt x="8808" y="21233"/>
                  </a:cubicBezTo>
                  <a:cubicBezTo>
                    <a:pt x="8836" y="21264"/>
                    <a:pt x="8877" y="21285"/>
                    <a:pt x="8919" y="21289"/>
                  </a:cubicBezTo>
                  <a:lnTo>
                    <a:pt x="8925" y="21289"/>
                  </a:lnTo>
                  <a:cubicBezTo>
                    <a:pt x="9144" y="21289"/>
                    <a:pt x="10045" y="20619"/>
                    <a:pt x="11275" y="19622"/>
                  </a:cubicBezTo>
                  <a:lnTo>
                    <a:pt x="11275" y="19622"/>
                  </a:lnTo>
                  <a:lnTo>
                    <a:pt x="9858" y="20900"/>
                  </a:lnTo>
                  <a:cubicBezTo>
                    <a:pt x="9809" y="20942"/>
                    <a:pt x="9806" y="21019"/>
                    <a:pt x="9848" y="21067"/>
                  </a:cubicBezTo>
                  <a:cubicBezTo>
                    <a:pt x="9958" y="21198"/>
                    <a:pt x="10110" y="21264"/>
                    <a:pt x="10308" y="21268"/>
                  </a:cubicBezTo>
                  <a:cubicBezTo>
                    <a:pt x="10520" y="21264"/>
                    <a:pt x="10769" y="21198"/>
                    <a:pt x="11063" y="21063"/>
                  </a:cubicBezTo>
                  <a:cubicBezTo>
                    <a:pt x="11098" y="21094"/>
                    <a:pt x="11153" y="21122"/>
                    <a:pt x="11233" y="21126"/>
                  </a:cubicBezTo>
                  <a:cubicBezTo>
                    <a:pt x="11236" y="21126"/>
                    <a:pt x="11239" y="21126"/>
                    <a:pt x="11242" y="21126"/>
                  </a:cubicBezTo>
                  <a:cubicBezTo>
                    <a:pt x="11370" y="21126"/>
                    <a:pt x="11565" y="21057"/>
                    <a:pt x="11805" y="20915"/>
                  </a:cubicBezTo>
                  <a:lnTo>
                    <a:pt x="11805" y="20915"/>
                  </a:lnTo>
                  <a:cubicBezTo>
                    <a:pt x="11708" y="20998"/>
                    <a:pt x="11607" y="21081"/>
                    <a:pt x="11507" y="21167"/>
                  </a:cubicBezTo>
                  <a:cubicBezTo>
                    <a:pt x="11458" y="21209"/>
                    <a:pt x="11452" y="21285"/>
                    <a:pt x="11493" y="21337"/>
                  </a:cubicBezTo>
                  <a:cubicBezTo>
                    <a:pt x="11517" y="21364"/>
                    <a:pt x="11552" y="21379"/>
                    <a:pt x="11586" y="21379"/>
                  </a:cubicBezTo>
                  <a:cubicBezTo>
                    <a:pt x="11611" y="21379"/>
                    <a:pt x="11639" y="21372"/>
                    <a:pt x="11663" y="21354"/>
                  </a:cubicBezTo>
                  <a:cubicBezTo>
                    <a:pt x="11839" y="21209"/>
                    <a:pt x="12287" y="20841"/>
                    <a:pt x="12893" y="20342"/>
                  </a:cubicBezTo>
                  <a:lnTo>
                    <a:pt x="12893" y="20342"/>
                  </a:lnTo>
                  <a:cubicBezTo>
                    <a:pt x="12889" y="20353"/>
                    <a:pt x="12889" y="20363"/>
                    <a:pt x="12886" y="20374"/>
                  </a:cubicBezTo>
                  <a:cubicBezTo>
                    <a:pt x="12872" y="20502"/>
                    <a:pt x="12899" y="20609"/>
                    <a:pt x="12969" y="20693"/>
                  </a:cubicBezTo>
                  <a:cubicBezTo>
                    <a:pt x="12990" y="20717"/>
                    <a:pt x="13018" y="20734"/>
                    <a:pt x="13052" y="20737"/>
                  </a:cubicBezTo>
                  <a:cubicBezTo>
                    <a:pt x="13083" y="20737"/>
                    <a:pt x="13115" y="20731"/>
                    <a:pt x="13139" y="20710"/>
                  </a:cubicBezTo>
                  <a:lnTo>
                    <a:pt x="13631" y="20298"/>
                  </a:lnTo>
                  <a:lnTo>
                    <a:pt x="13631" y="20298"/>
                  </a:lnTo>
                  <a:cubicBezTo>
                    <a:pt x="13555" y="20405"/>
                    <a:pt x="13510" y="20499"/>
                    <a:pt x="13502" y="20574"/>
                  </a:cubicBezTo>
                  <a:cubicBezTo>
                    <a:pt x="13492" y="20661"/>
                    <a:pt x="13523" y="20717"/>
                    <a:pt x="13551" y="20748"/>
                  </a:cubicBezTo>
                  <a:cubicBezTo>
                    <a:pt x="13600" y="20806"/>
                    <a:pt x="13686" y="20873"/>
                    <a:pt x="13839" y="20876"/>
                  </a:cubicBezTo>
                  <a:lnTo>
                    <a:pt x="13846" y="20876"/>
                  </a:lnTo>
                  <a:cubicBezTo>
                    <a:pt x="14421" y="20876"/>
                    <a:pt x="15669" y="19858"/>
                    <a:pt x="16905" y="18690"/>
                  </a:cubicBezTo>
                  <a:lnTo>
                    <a:pt x="16905" y="18690"/>
                  </a:lnTo>
                  <a:cubicBezTo>
                    <a:pt x="16760" y="18956"/>
                    <a:pt x="16812" y="19023"/>
                    <a:pt x="16843" y="19057"/>
                  </a:cubicBezTo>
                  <a:cubicBezTo>
                    <a:pt x="16870" y="19092"/>
                    <a:pt x="16912" y="19109"/>
                    <a:pt x="16957" y="19109"/>
                  </a:cubicBezTo>
                  <a:lnTo>
                    <a:pt x="16961" y="19109"/>
                  </a:lnTo>
                  <a:cubicBezTo>
                    <a:pt x="17179" y="19109"/>
                    <a:pt x="17782" y="18527"/>
                    <a:pt x="18250" y="18032"/>
                  </a:cubicBezTo>
                  <a:cubicBezTo>
                    <a:pt x="18295" y="17983"/>
                    <a:pt x="18295" y="17907"/>
                    <a:pt x="18246" y="17862"/>
                  </a:cubicBezTo>
                  <a:cubicBezTo>
                    <a:pt x="18222" y="17840"/>
                    <a:pt x="18192" y="17829"/>
                    <a:pt x="18161" y="17829"/>
                  </a:cubicBezTo>
                  <a:cubicBezTo>
                    <a:pt x="18129" y="17829"/>
                    <a:pt x="18098" y="17841"/>
                    <a:pt x="18073" y="17865"/>
                  </a:cubicBezTo>
                  <a:cubicBezTo>
                    <a:pt x="17743" y="18215"/>
                    <a:pt x="17348" y="18593"/>
                    <a:pt x="17116" y="18769"/>
                  </a:cubicBezTo>
                  <a:cubicBezTo>
                    <a:pt x="17290" y="18489"/>
                    <a:pt x="17747" y="17942"/>
                    <a:pt x="18333" y="17293"/>
                  </a:cubicBezTo>
                  <a:cubicBezTo>
                    <a:pt x="19244" y="16365"/>
                    <a:pt x="19972" y="15568"/>
                    <a:pt x="20162" y="15360"/>
                  </a:cubicBezTo>
                  <a:cubicBezTo>
                    <a:pt x="20204" y="15312"/>
                    <a:pt x="20204" y="15235"/>
                    <a:pt x="20155" y="15190"/>
                  </a:cubicBezTo>
                  <a:cubicBezTo>
                    <a:pt x="20138" y="15177"/>
                    <a:pt x="20117" y="15166"/>
                    <a:pt x="20097" y="15159"/>
                  </a:cubicBezTo>
                  <a:cubicBezTo>
                    <a:pt x="20457" y="14823"/>
                    <a:pt x="20654" y="14577"/>
                    <a:pt x="20671" y="14424"/>
                  </a:cubicBezTo>
                  <a:cubicBezTo>
                    <a:pt x="20679" y="14349"/>
                    <a:pt x="20650" y="14296"/>
                    <a:pt x="20626" y="14269"/>
                  </a:cubicBezTo>
                  <a:cubicBezTo>
                    <a:pt x="20603" y="14240"/>
                    <a:pt x="20570" y="14225"/>
                    <a:pt x="20535" y="14225"/>
                  </a:cubicBezTo>
                  <a:cubicBezTo>
                    <a:pt x="20508" y="14225"/>
                    <a:pt x="20480" y="14235"/>
                    <a:pt x="20457" y="14255"/>
                  </a:cubicBezTo>
                  <a:lnTo>
                    <a:pt x="13128" y="20405"/>
                  </a:lnTo>
                  <a:cubicBezTo>
                    <a:pt x="13142" y="20294"/>
                    <a:pt x="13205" y="20155"/>
                    <a:pt x="13309" y="19996"/>
                  </a:cubicBezTo>
                  <a:cubicBezTo>
                    <a:pt x="14556" y="18960"/>
                    <a:pt x="16271" y="17515"/>
                    <a:pt x="17751" y="16199"/>
                  </a:cubicBezTo>
                  <a:cubicBezTo>
                    <a:pt x="19029" y="15121"/>
                    <a:pt x="20086" y="14245"/>
                    <a:pt x="20471" y="13939"/>
                  </a:cubicBezTo>
                  <a:cubicBezTo>
                    <a:pt x="20529" y="13898"/>
                    <a:pt x="20585" y="13860"/>
                    <a:pt x="20637" y="13821"/>
                  </a:cubicBezTo>
                  <a:cubicBezTo>
                    <a:pt x="20665" y="13801"/>
                    <a:pt x="20682" y="13770"/>
                    <a:pt x="20689" y="13738"/>
                  </a:cubicBezTo>
                  <a:cubicBezTo>
                    <a:pt x="20692" y="13704"/>
                    <a:pt x="20682" y="13669"/>
                    <a:pt x="20661" y="13645"/>
                  </a:cubicBezTo>
                  <a:cubicBezTo>
                    <a:pt x="20640" y="13621"/>
                    <a:pt x="20609" y="13604"/>
                    <a:pt x="20578" y="13600"/>
                  </a:cubicBezTo>
                  <a:cubicBezTo>
                    <a:pt x="20567" y="13600"/>
                    <a:pt x="20554" y="13600"/>
                    <a:pt x="20505" y="13631"/>
                  </a:cubicBezTo>
                  <a:lnTo>
                    <a:pt x="20498" y="13624"/>
                  </a:lnTo>
                  <a:cubicBezTo>
                    <a:pt x="20474" y="13642"/>
                    <a:pt x="20404" y="13690"/>
                    <a:pt x="20294" y="13770"/>
                  </a:cubicBezTo>
                  <a:cubicBezTo>
                    <a:pt x="20612" y="13416"/>
                    <a:pt x="20799" y="13153"/>
                    <a:pt x="20813" y="13015"/>
                  </a:cubicBezTo>
                  <a:cubicBezTo>
                    <a:pt x="20820" y="12942"/>
                    <a:pt x="20796" y="12893"/>
                    <a:pt x="20772" y="12865"/>
                  </a:cubicBezTo>
                  <a:cubicBezTo>
                    <a:pt x="20744" y="12831"/>
                    <a:pt x="20703" y="12814"/>
                    <a:pt x="20658" y="12810"/>
                  </a:cubicBezTo>
                  <a:lnTo>
                    <a:pt x="20647" y="12810"/>
                  </a:lnTo>
                  <a:cubicBezTo>
                    <a:pt x="20422" y="12810"/>
                    <a:pt x="19816" y="13327"/>
                    <a:pt x="18468" y="14601"/>
                  </a:cubicBezTo>
                  <a:cubicBezTo>
                    <a:pt x="19892" y="13119"/>
                    <a:pt x="20945" y="11944"/>
                    <a:pt x="21066" y="11809"/>
                  </a:cubicBezTo>
                  <a:cubicBezTo>
                    <a:pt x="21108" y="11760"/>
                    <a:pt x="21104" y="11688"/>
                    <a:pt x="21060" y="11643"/>
                  </a:cubicBezTo>
                  <a:cubicBezTo>
                    <a:pt x="21037" y="11620"/>
                    <a:pt x="21007" y="11608"/>
                    <a:pt x="20976" y="11608"/>
                  </a:cubicBezTo>
                  <a:cubicBezTo>
                    <a:pt x="20946" y="11608"/>
                    <a:pt x="20916" y="11620"/>
                    <a:pt x="20893" y="11643"/>
                  </a:cubicBezTo>
                  <a:lnTo>
                    <a:pt x="11171" y="20752"/>
                  </a:lnTo>
                  <a:cubicBezTo>
                    <a:pt x="10834" y="20928"/>
                    <a:pt x="10550" y="21029"/>
                    <a:pt x="10323" y="21029"/>
                  </a:cubicBezTo>
                  <a:cubicBezTo>
                    <a:pt x="10319" y="21029"/>
                    <a:pt x="10315" y="21029"/>
                    <a:pt x="10312" y="21029"/>
                  </a:cubicBezTo>
                  <a:cubicBezTo>
                    <a:pt x="10238" y="21025"/>
                    <a:pt x="10176" y="21011"/>
                    <a:pt x="10125" y="20987"/>
                  </a:cubicBezTo>
                  <a:lnTo>
                    <a:pt x="21160" y="11029"/>
                  </a:lnTo>
                  <a:cubicBezTo>
                    <a:pt x="21208" y="10984"/>
                    <a:pt x="21212" y="10908"/>
                    <a:pt x="21167" y="10856"/>
                  </a:cubicBezTo>
                  <a:cubicBezTo>
                    <a:pt x="21143" y="10830"/>
                    <a:pt x="21112" y="10817"/>
                    <a:pt x="21079" y="10817"/>
                  </a:cubicBezTo>
                  <a:cubicBezTo>
                    <a:pt x="21069" y="10817"/>
                    <a:pt x="21059" y="10819"/>
                    <a:pt x="21049" y="10821"/>
                  </a:cubicBezTo>
                  <a:cubicBezTo>
                    <a:pt x="21361" y="10437"/>
                    <a:pt x="21548" y="10128"/>
                    <a:pt x="21568" y="9927"/>
                  </a:cubicBezTo>
                  <a:cubicBezTo>
                    <a:pt x="21579" y="9827"/>
                    <a:pt x="21558" y="9740"/>
                    <a:pt x="21503" y="9678"/>
                  </a:cubicBezTo>
                  <a:cubicBezTo>
                    <a:pt x="21482" y="9650"/>
                    <a:pt x="21448" y="9636"/>
                    <a:pt x="21416" y="9633"/>
                  </a:cubicBezTo>
                  <a:cubicBezTo>
                    <a:pt x="21378" y="9633"/>
                    <a:pt x="21347" y="9647"/>
                    <a:pt x="21323" y="9671"/>
                  </a:cubicBezTo>
                  <a:cubicBezTo>
                    <a:pt x="19390" y="11718"/>
                    <a:pt x="16406" y="14736"/>
                    <a:pt x="13787" y="17096"/>
                  </a:cubicBezTo>
                  <a:cubicBezTo>
                    <a:pt x="12442" y="18201"/>
                    <a:pt x="11129" y="19251"/>
                    <a:pt x="10056" y="20100"/>
                  </a:cubicBezTo>
                  <a:cubicBezTo>
                    <a:pt x="9476" y="20472"/>
                    <a:pt x="9004" y="20682"/>
                    <a:pt x="8715" y="20682"/>
                  </a:cubicBezTo>
                  <a:cubicBezTo>
                    <a:pt x="8710" y="20682"/>
                    <a:pt x="8705" y="20682"/>
                    <a:pt x="8700" y="20682"/>
                  </a:cubicBezTo>
                  <a:cubicBezTo>
                    <a:pt x="8614" y="20678"/>
                    <a:pt x="8548" y="20658"/>
                    <a:pt x="8503" y="20613"/>
                  </a:cubicBezTo>
                  <a:cubicBezTo>
                    <a:pt x="8517" y="20530"/>
                    <a:pt x="8621" y="20381"/>
                    <a:pt x="8804" y="20173"/>
                  </a:cubicBezTo>
                  <a:cubicBezTo>
                    <a:pt x="10766" y="19199"/>
                    <a:pt x="14009" y="16140"/>
                    <a:pt x="16662" y="13434"/>
                  </a:cubicBezTo>
                  <a:lnTo>
                    <a:pt x="21077" y="9730"/>
                  </a:lnTo>
                  <a:cubicBezTo>
                    <a:pt x="21129" y="9689"/>
                    <a:pt x="21136" y="9612"/>
                    <a:pt x="21094" y="9560"/>
                  </a:cubicBezTo>
                  <a:cubicBezTo>
                    <a:pt x="21071" y="9531"/>
                    <a:pt x="21037" y="9516"/>
                    <a:pt x="21002" y="9516"/>
                  </a:cubicBezTo>
                  <a:cubicBezTo>
                    <a:pt x="20974" y="9516"/>
                    <a:pt x="20947" y="9525"/>
                    <a:pt x="20924" y="9543"/>
                  </a:cubicBezTo>
                  <a:cubicBezTo>
                    <a:pt x="20623" y="9782"/>
                    <a:pt x="19774" y="10458"/>
                    <a:pt x="18651" y="11365"/>
                  </a:cubicBezTo>
                  <a:cubicBezTo>
                    <a:pt x="19964" y="9969"/>
                    <a:pt x="20882" y="8940"/>
                    <a:pt x="21007" y="8801"/>
                  </a:cubicBezTo>
                  <a:cubicBezTo>
                    <a:pt x="21049" y="8756"/>
                    <a:pt x="21049" y="8687"/>
                    <a:pt x="21007" y="8642"/>
                  </a:cubicBezTo>
                  <a:cubicBezTo>
                    <a:pt x="20983" y="8616"/>
                    <a:pt x="20950" y="8603"/>
                    <a:pt x="20917" y="8603"/>
                  </a:cubicBezTo>
                  <a:cubicBezTo>
                    <a:pt x="20893" y="8603"/>
                    <a:pt x="20869" y="8610"/>
                    <a:pt x="20848" y="8624"/>
                  </a:cubicBezTo>
                  <a:cubicBezTo>
                    <a:pt x="20692" y="8736"/>
                    <a:pt x="19518" y="9580"/>
                    <a:pt x="17920" y="10786"/>
                  </a:cubicBezTo>
                  <a:lnTo>
                    <a:pt x="20609" y="8379"/>
                  </a:lnTo>
                  <a:cubicBezTo>
                    <a:pt x="20658" y="8333"/>
                    <a:pt x="20661" y="8257"/>
                    <a:pt x="20620" y="8208"/>
                  </a:cubicBezTo>
                  <a:cubicBezTo>
                    <a:pt x="20595" y="8180"/>
                    <a:pt x="20562" y="8167"/>
                    <a:pt x="20529" y="8167"/>
                  </a:cubicBezTo>
                  <a:cubicBezTo>
                    <a:pt x="20501" y="8167"/>
                    <a:pt x="20473" y="8176"/>
                    <a:pt x="20450" y="8195"/>
                  </a:cubicBezTo>
                  <a:lnTo>
                    <a:pt x="19302" y="9158"/>
                  </a:lnTo>
                  <a:cubicBezTo>
                    <a:pt x="20006" y="8451"/>
                    <a:pt x="20439" y="7935"/>
                    <a:pt x="20460" y="7727"/>
                  </a:cubicBezTo>
                  <a:cubicBezTo>
                    <a:pt x="20467" y="7651"/>
                    <a:pt x="20439" y="7602"/>
                    <a:pt x="20418" y="7575"/>
                  </a:cubicBezTo>
                  <a:cubicBezTo>
                    <a:pt x="20408" y="7564"/>
                    <a:pt x="20401" y="7557"/>
                    <a:pt x="20391" y="7551"/>
                  </a:cubicBezTo>
                  <a:cubicBezTo>
                    <a:pt x="20512" y="7460"/>
                    <a:pt x="20630" y="7373"/>
                    <a:pt x="20744" y="7287"/>
                  </a:cubicBezTo>
                  <a:cubicBezTo>
                    <a:pt x="20768" y="7270"/>
                    <a:pt x="20786" y="7239"/>
                    <a:pt x="20789" y="7207"/>
                  </a:cubicBezTo>
                  <a:cubicBezTo>
                    <a:pt x="20796" y="7173"/>
                    <a:pt x="20786" y="7138"/>
                    <a:pt x="20765" y="7114"/>
                  </a:cubicBezTo>
                  <a:cubicBezTo>
                    <a:pt x="20668" y="6999"/>
                    <a:pt x="20540" y="6927"/>
                    <a:pt x="20383" y="6895"/>
                  </a:cubicBezTo>
                  <a:cubicBezTo>
                    <a:pt x="20699" y="6500"/>
                    <a:pt x="20783" y="6275"/>
                    <a:pt x="20689" y="6164"/>
                  </a:cubicBezTo>
                  <a:cubicBezTo>
                    <a:pt x="20661" y="6129"/>
                    <a:pt x="20609" y="6092"/>
                    <a:pt x="20522" y="6085"/>
                  </a:cubicBezTo>
                  <a:cubicBezTo>
                    <a:pt x="20508" y="6085"/>
                    <a:pt x="20498" y="6085"/>
                    <a:pt x="20484" y="6088"/>
                  </a:cubicBezTo>
                  <a:cubicBezTo>
                    <a:pt x="20477" y="5957"/>
                    <a:pt x="20433" y="5843"/>
                    <a:pt x="20353" y="5745"/>
                  </a:cubicBezTo>
                  <a:cubicBezTo>
                    <a:pt x="20332" y="5721"/>
                    <a:pt x="20300" y="5707"/>
                    <a:pt x="20270" y="5704"/>
                  </a:cubicBezTo>
                  <a:cubicBezTo>
                    <a:pt x="20266" y="5703"/>
                    <a:pt x="20262" y="5703"/>
                    <a:pt x="20258" y="5703"/>
                  </a:cubicBezTo>
                  <a:cubicBezTo>
                    <a:pt x="20230" y="5703"/>
                    <a:pt x="20204" y="5713"/>
                    <a:pt x="20183" y="5731"/>
                  </a:cubicBezTo>
                  <a:lnTo>
                    <a:pt x="18800" y="6892"/>
                  </a:lnTo>
                  <a:cubicBezTo>
                    <a:pt x="18928" y="6753"/>
                    <a:pt x="19043" y="6633"/>
                    <a:pt x="19144" y="6524"/>
                  </a:cubicBezTo>
                  <a:cubicBezTo>
                    <a:pt x="19352" y="6321"/>
                    <a:pt x="19473" y="6189"/>
                    <a:pt x="19539" y="6102"/>
                  </a:cubicBezTo>
                  <a:cubicBezTo>
                    <a:pt x="19559" y="6081"/>
                    <a:pt x="19573" y="6064"/>
                    <a:pt x="19584" y="6054"/>
                  </a:cubicBezTo>
                  <a:lnTo>
                    <a:pt x="19577" y="6046"/>
                  </a:lnTo>
                  <a:cubicBezTo>
                    <a:pt x="19639" y="5953"/>
                    <a:pt x="19614" y="5926"/>
                    <a:pt x="19587" y="5894"/>
                  </a:cubicBezTo>
                  <a:cubicBezTo>
                    <a:pt x="19566" y="5867"/>
                    <a:pt x="19531" y="5853"/>
                    <a:pt x="19497" y="5853"/>
                  </a:cubicBezTo>
                  <a:cubicBezTo>
                    <a:pt x="19452" y="5853"/>
                    <a:pt x="19431" y="5863"/>
                    <a:pt x="19406" y="5891"/>
                  </a:cubicBezTo>
                  <a:cubicBezTo>
                    <a:pt x="19393" y="5905"/>
                    <a:pt x="19203" y="6109"/>
                    <a:pt x="18877" y="6455"/>
                  </a:cubicBezTo>
                  <a:cubicBezTo>
                    <a:pt x="18613" y="6705"/>
                    <a:pt x="18253" y="7031"/>
                    <a:pt x="17820" y="7418"/>
                  </a:cubicBezTo>
                  <a:cubicBezTo>
                    <a:pt x="19001" y="6251"/>
                    <a:pt x="19777" y="5340"/>
                    <a:pt x="19822" y="4914"/>
                  </a:cubicBezTo>
                  <a:cubicBezTo>
                    <a:pt x="19833" y="4813"/>
                    <a:pt x="19809" y="4730"/>
                    <a:pt x="19756" y="4664"/>
                  </a:cubicBezTo>
                  <a:cubicBezTo>
                    <a:pt x="19736" y="4640"/>
                    <a:pt x="19705" y="4626"/>
                    <a:pt x="19673" y="4623"/>
                  </a:cubicBezTo>
                  <a:cubicBezTo>
                    <a:pt x="19669" y="4622"/>
                    <a:pt x="19666" y="4622"/>
                    <a:pt x="19662" y="4622"/>
                  </a:cubicBezTo>
                  <a:cubicBezTo>
                    <a:pt x="19635" y="4622"/>
                    <a:pt x="19608" y="4632"/>
                    <a:pt x="19587" y="4650"/>
                  </a:cubicBezTo>
                  <a:lnTo>
                    <a:pt x="18932" y="5198"/>
                  </a:lnTo>
                  <a:cubicBezTo>
                    <a:pt x="19001" y="5069"/>
                    <a:pt x="19043" y="4959"/>
                    <a:pt x="19053" y="4869"/>
                  </a:cubicBezTo>
                  <a:cubicBezTo>
                    <a:pt x="19067" y="4754"/>
                    <a:pt x="19040" y="4661"/>
                    <a:pt x="18981" y="4588"/>
                  </a:cubicBezTo>
                  <a:cubicBezTo>
                    <a:pt x="18960" y="4564"/>
                    <a:pt x="18928" y="4550"/>
                    <a:pt x="18897" y="4546"/>
                  </a:cubicBezTo>
                  <a:cubicBezTo>
                    <a:pt x="18894" y="4546"/>
                    <a:pt x="18890" y="4546"/>
                    <a:pt x="18886" y="4546"/>
                  </a:cubicBezTo>
                  <a:cubicBezTo>
                    <a:pt x="18859" y="4546"/>
                    <a:pt x="18832" y="4556"/>
                    <a:pt x="18811" y="4574"/>
                  </a:cubicBezTo>
                  <a:lnTo>
                    <a:pt x="10384" y="11646"/>
                  </a:lnTo>
                  <a:lnTo>
                    <a:pt x="10384" y="11646"/>
                  </a:lnTo>
                  <a:lnTo>
                    <a:pt x="19189" y="3878"/>
                  </a:lnTo>
                  <a:cubicBezTo>
                    <a:pt x="19237" y="3836"/>
                    <a:pt x="19240" y="3760"/>
                    <a:pt x="19198" y="3711"/>
                  </a:cubicBezTo>
                  <a:cubicBezTo>
                    <a:pt x="19164" y="3670"/>
                    <a:pt x="19099" y="3618"/>
                    <a:pt x="18981" y="3611"/>
                  </a:cubicBezTo>
                  <a:cubicBezTo>
                    <a:pt x="18973" y="3610"/>
                    <a:pt x="18964" y="3610"/>
                    <a:pt x="18956" y="3610"/>
                  </a:cubicBezTo>
                  <a:cubicBezTo>
                    <a:pt x="18644" y="3610"/>
                    <a:pt x="18011" y="3974"/>
                    <a:pt x="17165" y="4578"/>
                  </a:cubicBezTo>
                  <a:lnTo>
                    <a:pt x="18104" y="3725"/>
                  </a:lnTo>
                  <a:cubicBezTo>
                    <a:pt x="18152" y="3681"/>
                    <a:pt x="18159" y="3607"/>
                    <a:pt x="18114" y="3556"/>
                  </a:cubicBezTo>
                  <a:cubicBezTo>
                    <a:pt x="18093" y="3535"/>
                    <a:pt x="18066" y="3521"/>
                    <a:pt x="18038" y="3518"/>
                  </a:cubicBezTo>
                  <a:cubicBezTo>
                    <a:pt x="18180" y="3379"/>
                    <a:pt x="18274" y="3289"/>
                    <a:pt x="18312" y="3251"/>
                  </a:cubicBezTo>
                  <a:cubicBezTo>
                    <a:pt x="18357" y="3209"/>
                    <a:pt x="18360" y="3136"/>
                    <a:pt x="18322" y="3088"/>
                  </a:cubicBezTo>
                  <a:cubicBezTo>
                    <a:pt x="18297" y="3059"/>
                    <a:pt x="18263" y="3044"/>
                    <a:pt x="18229" y="3044"/>
                  </a:cubicBezTo>
                  <a:cubicBezTo>
                    <a:pt x="18205" y="3044"/>
                    <a:pt x="18181" y="3051"/>
                    <a:pt x="18159" y="3067"/>
                  </a:cubicBezTo>
                  <a:cubicBezTo>
                    <a:pt x="18028" y="3157"/>
                    <a:pt x="17283" y="3676"/>
                    <a:pt x="16184" y="4463"/>
                  </a:cubicBezTo>
                  <a:cubicBezTo>
                    <a:pt x="16791" y="3878"/>
                    <a:pt x="17258" y="3427"/>
                    <a:pt x="17532" y="3161"/>
                  </a:cubicBezTo>
                  <a:cubicBezTo>
                    <a:pt x="17761" y="2977"/>
                    <a:pt x="17813" y="2907"/>
                    <a:pt x="17823" y="2849"/>
                  </a:cubicBezTo>
                  <a:cubicBezTo>
                    <a:pt x="17826" y="2817"/>
                    <a:pt x="17813" y="2776"/>
                    <a:pt x="17792" y="2748"/>
                  </a:cubicBezTo>
                  <a:cubicBezTo>
                    <a:pt x="17772" y="2724"/>
                    <a:pt x="17740" y="2707"/>
                    <a:pt x="17706" y="2707"/>
                  </a:cubicBezTo>
                  <a:cubicBezTo>
                    <a:pt x="17703" y="2706"/>
                    <a:pt x="17699" y="2706"/>
                    <a:pt x="17696" y="2706"/>
                  </a:cubicBezTo>
                  <a:cubicBezTo>
                    <a:pt x="17667" y="2706"/>
                    <a:pt x="17637" y="2719"/>
                    <a:pt x="17615" y="2741"/>
                  </a:cubicBezTo>
                  <a:cubicBezTo>
                    <a:pt x="17535" y="2821"/>
                    <a:pt x="17452" y="2901"/>
                    <a:pt x="17366" y="2987"/>
                  </a:cubicBezTo>
                  <a:cubicBezTo>
                    <a:pt x="17244" y="3081"/>
                    <a:pt x="17086" y="3198"/>
                    <a:pt x="16891" y="3340"/>
                  </a:cubicBezTo>
                  <a:cubicBezTo>
                    <a:pt x="16947" y="3233"/>
                    <a:pt x="16985" y="3129"/>
                    <a:pt x="17006" y="3036"/>
                  </a:cubicBezTo>
                  <a:cubicBezTo>
                    <a:pt x="17116" y="2832"/>
                    <a:pt x="17186" y="2644"/>
                    <a:pt x="17210" y="2478"/>
                  </a:cubicBezTo>
                  <a:cubicBezTo>
                    <a:pt x="17241" y="2259"/>
                    <a:pt x="17196" y="2080"/>
                    <a:pt x="17078" y="1938"/>
                  </a:cubicBezTo>
                  <a:cubicBezTo>
                    <a:pt x="17057" y="1913"/>
                    <a:pt x="17026" y="1899"/>
                    <a:pt x="16995" y="1896"/>
                  </a:cubicBezTo>
                  <a:cubicBezTo>
                    <a:pt x="16992" y="1896"/>
                    <a:pt x="16988" y="1896"/>
                    <a:pt x="16985" y="1896"/>
                  </a:cubicBezTo>
                  <a:cubicBezTo>
                    <a:pt x="16948" y="1896"/>
                    <a:pt x="16902" y="1928"/>
                    <a:pt x="16430" y="2333"/>
                  </a:cubicBezTo>
                  <a:cubicBezTo>
                    <a:pt x="16302" y="2339"/>
                    <a:pt x="16150" y="2377"/>
                    <a:pt x="15976" y="2440"/>
                  </a:cubicBezTo>
                  <a:cubicBezTo>
                    <a:pt x="16029" y="2339"/>
                    <a:pt x="16059" y="2246"/>
                    <a:pt x="16074" y="2155"/>
                  </a:cubicBezTo>
                  <a:cubicBezTo>
                    <a:pt x="16080" y="2104"/>
                    <a:pt x="16080" y="2052"/>
                    <a:pt x="16077" y="2003"/>
                  </a:cubicBezTo>
                  <a:cubicBezTo>
                    <a:pt x="16126" y="1948"/>
                    <a:pt x="16143" y="1909"/>
                    <a:pt x="16147" y="1882"/>
                  </a:cubicBezTo>
                  <a:cubicBezTo>
                    <a:pt x="16150" y="1847"/>
                    <a:pt x="16136" y="1805"/>
                    <a:pt x="16115" y="1781"/>
                  </a:cubicBezTo>
                  <a:cubicBezTo>
                    <a:pt x="16094" y="1757"/>
                    <a:pt x="16056" y="1726"/>
                    <a:pt x="15990" y="1722"/>
                  </a:cubicBezTo>
                  <a:cubicBezTo>
                    <a:pt x="15987" y="1721"/>
                    <a:pt x="15983" y="1720"/>
                    <a:pt x="15980" y="1720"/>
                  </a:cubicBezTo>
                  <a:cubicBezTo>
                    <a:pt x="15976" y="1720"/>
                    <a:pt x="15971" y="1721"/>
                    <a:pt x="15966" y="1722"/>
                  </a:cubicBezTo>
                  <a:cubicBezTo>
                    <a:pt x="15963" y="1716"/>
                    <a:pt x="15960" y="1709"/>
                    <a:pt x="15952" y="1701"/>
                  </a:cubicBezTo>
                  <a:cubicBezTo>
                    <a:pt x="15929" y="1675"/>
                    <a:pt x="15895" y="1661"/>
                    <a:pt x="15861" y="1661"/>
                  </a:cubicBezTo>
                  <a:cubicBezTo>
                    <a:pt x="15834" y="1661"/>
                    <a:pt x="15806" y="1670"/>
                    <a:pt x="15782" y="1688"/>
                  </a:cubicBezTo>
                  <a:lnTo>
                    <a:pt x="15429" y="1986"/>
                  </a:lnTo>
                  <a:cubicBezTo>
                    <a:pt x="15381" y="2017"/>
                    <a:pt x="15332" y="2048"/>
                    <a:pt x="15284" y="2083"/>
                  </a:cubicBezTo>
                  <a:cubicBezTo>
                    <a:pt x="15357" y="1941"/>
                    <a:pt x="15398" y="1820"/>
                    <a:pt x="15412" y="1712"/>
                  </a:cubicBezTo>
                  <a:cubicBezTo>
                    <a:pt x="15426" y="1581"/>
                    <a:pt x="15398" y="1469"/>
                    <a:pt x="15325" y="1383"/>
                  </a:cubicBezTo>
                  <a:cubicBezTo>
                    <a:pt x="15304" y="1359"/>
                    <a:pt x="15277" y="1341"/>
                    <a:pt x="15245" y="1341"/>
                  </a:cubicBezTo>
                  <a:cubicBezTo>
                    <a:pt x="15241" y="1341"/>
                    <a:pt x="15237" y="1341"/>
                    <a:pt x="15233" y="1341"/>
                  </a:cubicBezTo>
                  <a:cubicBezTo>
                    <a:pt x="15206" y="1341"/>
                    <a:pt x="15177" y="1351"/>
                    <a:pt x="15155" y="1369"/>
                  </a:cubicBezTo>
                  <a:lnTo>
                    <a:pt x="13926" y="2402"/>
                  </a:lnTo>
                  <a:cubicBezTo>
                    <a:pt x="15228" y="1196"/>
                    <a:pt x="15165" y="1119"/>
                    <a:pt x="15096" y="1040"/>
                  </a:cubicBezTo>
                  <a:cubicBezTo>
                    <a:pt x="15069" y="1009"/>
                    <a:pt x="15020" y="967"/>
                    <a:pt x="14933" y="964"/>
                  </a:cubicBezTo>
                  <a:lnTo>
                    <a:pt x="14920" y="964"/>
                  </a:lnTo>
                  <a:cubicBezTo>
                    <a:pt x="13600" y="964"/>
                    <a:pt x="2893" y="10901"/>
                    <a:pt x="773" y="12879"/>
                  </a:cubicBezTo>
                  <a:cubicBezTo>
                    <a:pt x="922" y="12612"/>
                    <a:pt x="1299" y="12179"/>
                    <a:pt x="1857" y="11611"/>
                  </a:cubicBezTo>
                  <a:cubicBezTo>
                    <a:pt x="3170" y="10735"/>
                    <a:pt x="5586" y="8483"/>
                    <a:pt x="8652" y="5576"/>
                  </a:cubicBezTo>
                  <a:cubicBezTo>
                    <a:pt x="8738" y="5496"/>
                    <a:pt x="8825" y="5413"/>
                    <a:pt x="8912" y="5330"/>
                  </a:cubicBezTo>
                  <a:cubicBezTo>
                    <a:pt x="10644" y="3878"/>
                    <a:pt x="12504" y="2353"/>
                    <a:pt x="14345" y="881"/>
                  </a:cubicBezTo>
                  <a:cubicBezTo>
                    <a:pt x="14369" y="863"/>
                    <a:pt x="14386" y="832"/>
                    <a:pt x="14390" y="801"/>
                  </a:cubicBezTo>
                  <a:cubicBezTo>
                    <a:pt x="14393" y="766"/>
                    <a:pt x="14383" y="735"/>
                    <a:pt x="14362" y="711"/>
                  </a:cubicBezTo>
                  <a:cubicBezTo>
                    <a:pt x="14341" y="687"/>
                    <a:pt x="14306" y="669"/>
                    <a:pt x="14276" y="666"/>
                  </a:cubicBezTo>
                  <a:cubicBezTo>
                    <a:pt x="14262" y="666"/>
                    <a:pt x="14234" y="676"/>
                    <a:pt x="14196" y="697"/>
                  </a:cubicBezTo>
                  <a:lnTo>
                    <a:pt x="14193" y="694"/>
                  </a:lnTo>
                  <a:cubicBezTo>
                    <a:pt x="14188" y="697"/>
                    <a:pt x="14185" y="700"/>
                    <a:pt x="14178" y="708"/>
                  </a:cubicBezTo>
                  <a:cubicBezTo>
                    <a:pt x="14113" y="745"/>
                    <a:pt x="14015" y="812"/>
                    <a:pt x="13887" y="905"/>
                  </a:cubicBezTo>
                  <a:cubicBezTo>
                    <a:pt x="13867" y="877"/>
                    <a:pt x="13825" y="849"/>
                    <a:pt x="13763" y="846"/>
                  </a:cubicBezTo>
                  <a:cubicBezTo>
                    <a:pt x="13761" y="846"/>
                    <a:pt x="13758" y="846"/>
                    <a:pt x="13756" y="846"/>
                  </a:cubicBezTo>
                  <a:cubicBezTo>
                    <a:pt x="13363" y="846"/>
                    <a:pt x="11994" y="2084"/>
                    <a:pt x="9023" y="4893"/>
                  </a:cubicBezTo>
                  <a:cubicBezTo>
                    <a:pt x="6442" y="7076"/>
                    <a:pt x="3378" y="9702"/>
                    <a:pt x="984" y="11767"/>
                  </a:cubicBezTo>
                  <a:cubicBezTo>
                    <a:pt x="981" y="11767"/>
                    <a:pt x="971" y="11767"/>
                    <a:pt x="967" y="11774"/>
                  </a:cubicBezTo>
                  <a:cubicBezTo>
                    <a:pt x="891" y="11053"/>
                    <a:pt x="8471" y="4605"/>
                    <a:pt x="13274" y="704"/>
                  </a:cubicBezTo>
                  <a:cubicBezTo>
                    <a:pt x="13299" y="683"/>
                    <a:pt x="13315" y="652"/>
                    <a:pt x="13319" y="620"/>
                  </a:cubicBezTo>
                  <a:cubicBezTo>
                    <a:pt x="13323" y="590"/>
                    <a:pt x="13312" y="558"/>
                    <a:pt x="13291" y="531"/>
                  </a:cubicBezTo>
                  <a:cubicBezTo>
                    <a:pt x="13184" y="406"/>
                    <a:pt x="13032" y="340"/>
                    <a:pt x="12841" y="334"/>
                  </a:cubicBezTo>
                  <a:cubicBezTo>
                    <a:pt x="12816" y="334"/>
                    <a:pt x="12796" y="334"/>
                    <a:pt x="12771" y="337"/>
                  </a:cubicBezTo>
                  <a:cubicBezTo>
                    <a:pt x="12768" y="319"/>
                    <a:pt x="12758" y="302"/>
                    <a:pt x="12747" y="284"/>
                  </a:cubicBezTo>
                  <a:cubicBezTo>
                    <a:pt x="12640" y="156"/>
                    <a:pt x="12484" y="91"/>
                    <a:pt x="12287" y="87"/>
                  </a:cubicBezTo>
                  <a:cubicBezTo>
                    <a:pt x="12283" y="84"/>
                    <a:pt x="12276" y="84"/>
                    <a:pt x="12269" y="84"/>
                  </a:cubicBezTo>
                  <a:cubicBezTo>
                    <a:pt x="11764" y="84"/>
                    <a:pt x="10949" y="537"/>
                    <a:pt x="9976" y="1255"/>
                  </a:cubicBezTo>
                  <a:cubicBezTo>
                    <a:pt x="10367" y="898"/>
                    <a:pt x="10745" y="548"/>
                    <a:pt x="11108" y="215"/>
                  </a:cubicBezTo>
                  <a:cubicBezTo>
                    <a:pt x="11157" y="171"/>
                    <a:pt x="11161" y="97"/>
                    <a:pt x="11119" y="49"/>
                  </a:cubicBezTo>
                  <a:cubicBezTo>
                    <a:pt x="11098" y="25"/>
                    <a:pt x="11057" y="4"/>
                    <a:pt x="11022" y="1"/>
                  </a:cubicBezTo>
                  <a:cubicBezTo>
                    <a:pt x="11019" y="1"/>
                    <a:pt x="11016" y="1"/>
                    <a:pt x="11013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44"/>
          <p:cNvGrpSpPr/>
          <p:nvPr/>
        </p:nvGrpSpPr>
        <p:grpSpPr>
          <a:xfrm>
            <a:off x="4591050" y="3048150"/>
            <a:ext cx="1176000" cy="1176000"/>
            <a:chOff x="4591050" y="2539850"/>
            <a:chExt cx="1176000" cy="1176000"/>
          </a:xfrm>
        </p:grpSpPr>
        <p:sp>
          <p:nvSpPr>
            <p:cNvPr id="1925" name="Google Shape;1925;p44"/>
            <p:cNvSpPr/>
            <p:nvPr/>
          </p:nvSpPr>
          <p:spPr>
            <a:xfrm>
              <a:off x="4591050" y="2539850"/>
              <a:ext cx="1176000" cy="11760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 flipH="1">
              <a:off x="4616724" y="2564659"/>
              <a:ext cx="1124660" cy="1126392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44"/>
          <p:cNvSpPr txBox="1"/>
          <p:nvPr/>
        </p:nvSpPr>
        <p:spPr>
          <a:xfrm>
            <a:off x="283876" y="2941212"/>
            <a:ext cx="2841673" cy="186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Persyaratan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kekompakan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mengatur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hubungan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antarkalimat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diwujudkan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oleh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adanya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bentuk-bentuk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kalimat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atau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bagian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kalimat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cocok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endParaRPr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928" name="Google Shape;1928;p44"/>
          <p:cNvSpPr txBox="1"/>
          <p:nvPr/>
        </p:nvSpPr>
        <p:spPr>
          <a:xfrm>
            <a:off x="2106796" y="1076325"/>
            <a:ext cx="4636903" cy="112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12700" lvl="0" algn="ctr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baik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adalah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mampu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menyampaikan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pikiran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baik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pula. Ada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tiga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syarat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harus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dimiliki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sebuah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yaitu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kesatuan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kepaduan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kelengkapan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endParaRPr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929" name="Google Shape;1929;p44"/>
          <p:cNvSpPr txBox="1"/>
          <p:nvPr/>
        </p:nvSpPr>
        <p:spPr>
          <a:xfrm>
            <a:off x="6140330" y="2958249"/>
            <a:ext cx="2775069" cy="16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12700" lvl="0" algn="ctr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Kepaduan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/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koherensi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adalah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keserasian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hubungan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antar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gagasan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paragraph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berarti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pula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keserasian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hubungan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antar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kalimat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</a:t>
            </a:r>
            <a:endParaRPr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grpSp>
        <p:nvGrpSpPr>
          <p:cNvPr id="1933" name="Google Shape;1933;p44"/>
          <p:cNvGrpSpPr/>
          <p:nvPr/>
        </p:nvGrpSpPr>
        <p:grpSpPr>
          <a:xfrm>
            <a:off x="3415050" y="3048150"/>
            <a:ext cx="1176000" cy="1176000"/>
            <a:chOff x="3415050" y="2539850"/>
            <a:chExt cx="1176000" cy="1176000"/>
          </a:xfrm>
        </p:grpSpPr>
        <p:sp>
          <p:nvSpPr>
            <p:cNvPr id="1934" name="Google Shape;1934;p44"/>
            <p:cNvSpPr/>
            <p:nvPr/>
          </p:nvSpPr>
          <p:spPr>
            <a:xfrm>
              <a:off x="3415050" y="2539850"/>
              <a:ext cx="1176000" cy="11760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4"/>
            <p:cNvSpPr/>
            <p:nvPr/>
          </p:nvSpPr>
          <p:spPr>
            <a:xfrm>
              <a:off x="3440704" y="2564575"/>
              <a:ext cx="1124670" cy="1126527"/>
            </a:xfrm>
            <a:custGeom>
              <a:avLst/>
              <a:gdLst/>
              <a:ahLst/>
              <a:cxnLst/>
              <a:rect l="l" t="t" r="r" b="b"/>
              <a:pathLst>
                <a:path w="19380" h="19412" extrusionOk="0">
                  <a:moveTo>
                    <a:pt x="8358" y="0"/>
                  </a:moveTo>
                  <a:cubicBezTo>
                    <a:pt x="8335" y="0"/>
                    <a:pt x="8319" y="11"/>
                    <a:pt x="8303" y="22"/>
                  </a:cubicBezTo>
                  <a:cubicBezTo>
                    <a:pt x="8278" y="40"/>
                    <a:pt x="8261" y="67"/>
                    <a:pt x="8254" y="99"/>
                  </a:cubicBezTo>
                  <a:cubicBezTo>
                    <a:pt x="8244" y="147"/>
                    <a:pt x="8244" y="147"/>
                    <a:pt x="8978" y="1235"/>
                  </a:cubicBezTo>
                  <a:cubicBezTo>
                    <a:pt x="10534" y="3532"/>
                    <a:pt x="14373" y="9200"/>
                    <a:pt x="16459" y="12305"/>
                  </a:cubicBezTo>
                  <a:cubicBezTo>
                    <a:pt x="14674" y="9977"/>
                    <a:pt x="11785" y="6096"/>
                    <a:pt x="9958" y="3646"/>
                  </a:cubicBezTo>
                  <a:cubicBezTo>
                    <a:pt x="9297" y="2752"/>
                    <a:pt x="8725" y="1987"/>
                    <a:pt x="8319" y="1446"/>
                  </a:cubicBezTo>
                  <a:cubicBezTo>
                    <a:pt x="7755" y="693"/>
                    <a:pt x="7635" y="533"/>
                    <a:pt x="7560" y="533"/>
                  </a:cubicBezTo>
                  <a:cubicBezTo>
                    <a:pt x="7540" y="533"/>
                    <a:pt x="7523" y="545"/>
                    <a:pt x="7502" y="560"/>
                  </a:cubicBezTo>
                  <a:cubicBezTo>
                    <a:pt x="7475" y="577"/>
                    <a:pt x="7457" y="605"/>
                    <a:pt x="7450" y="635"/>
                  </a:cubicBezTo>
                  <a:cubicBezTo>
                    <a:pt x="7446" y="649"/>
                    <a:pt x="7446" y="660"/>
                    <a:pt x="7492" y="739"/>
                  </a:cubicBezTo>
                  <a:lnTo>
                    <a:pt x="7485" y="747"/>
                  </a:lnTo>
                  <a:cubicBezTo>
                    <a:pt x="7488" y="750"/>
                    <a:pt x="7499" y="760"/>
                    <a:pt x="7509" y="774"/>
                  </a:cubicBezTo>
                  <a:cubicBezTo>
                    <a:pt x="7766" y="1222"/>
                    <a:pt x="9065" y="3210"/>
                    <a:pt x="15561" y="12749"/>
                  </a:cubicBezTo>
                  <a:cubicBezTo>
                    <a:pt x="14480" y="11304"/>
                    <a:pt x="13077" y="9377"/>
                    <a:pt x="11833" y="7673"/>
                  </a:cubicBezTo>
                  <a:cubicBezTo>
                    <a:pt x="7358" y="1537"/>
                    <a:pt x="6796" y="834"/>
                    <a:pt x="6607" y="834"/>
                  </a:cubicBezTo>
                  <a:cubicBezTo>
                    <a:pt x="6582" y="834"/>
                    <a:pt x="6563" y="847"/>
                    <a:pt x="6542" y="861"/>
                  </a:cubicBezTo>
                  <a:cubicBezTo>
                    <a:pt x="6487" y="899"/>
                    <a:pt x="6469" y="972"/>
                    <a:pt x="6507" y="1027"/>
                  </a:cubicBezTo>
                  <a:lnTo>
                    <a:pt x="13281" y="11068"/>
                  </a:lnTo>
                  <a:cubicBezTo>
                    <a:pt x="12637" y="10202"/>
                    <a:pt x="11948" y="9274"/>
                    <a:pt x="11258" y="8352"/>
                  </a:cubicBezTo>
                  <a:cubicBezTo>
                    <a:pt x="7238" y="2968"/>
                    <a:pt x="6172" y="1617"/>
                    <a:pt x="5832" y="1318"/>
                  </a:cubicBezTo>
                  <a:lnTo>
                    <a:pt x="5815" y="1294"/>
                  </a:lnTo>
                  <a:lnTo>
                    <a:pt x="5808" y="1297"/>
                  </a:lnTo>
                  <a:cubicBezTo>
                    <a:pt x="5755" y="1254"/>
                    <a:pt x="5722" y="1240"/>
                    <a:pt x="5697" y="1240"/>
                  </a:cubicBezTo>
                  <a:cubicBezTo>
                    <a:pt x="5677" y="1240"/>
                    <a:pt x="5662" y="1250"/>
                    <a:pt x="5648" y="1259"/>
                  </a:cubicBezTo>
                  <a:cubicBezTo>
                    <a:pt x="5593" y="1297"/>
                    <a:pt x="5575" y="1374"/>
                    <a:pt x="5614" y="1429"/>
                  </a:cubicBezTo>
                  <a:lnTo>
                    <a:pt x="13118" y="12555"/>
                  </a:lnTo>
                  <a:cubicBezTo>
                    <a:pt x="12294" y="11453"/>
                    <a:pt x="11369" y="10219"/>
                    <a:pt x="10440" y="8982"/>
                  </a:cubicBezTo>
                  <a:cubicBezTo>
                    <a:pt x="9040" y="7118"/>
                    <a:pt x="7641" y="5255"/>
                    <a:pt x="6584" y="3858"/>
                  </a:cubicBezTo>
                  <a:cubicBezTo>
                    <a:pt x="5461" y="2368"/>
                    <a:pt x="5028" y="1796"/>
                    <a:pt x="4838" y="1592"/>
                  </a:cubicBezTo>
                  <a:cubicBezTo>
                    <a:pt x="4838" y="1588"/>
                    <a:pt x="4834" y="1585"/>
                    <a:pt x="4834" y="1582"/>
                  </a:cubicBezTo>
                  <a:lnTo>
                    <a:pt x="4827" y="1582"/>
                  </a:lnTo>
                  <a:cubicBezTo>
                    <a:pt x="4759" y="1511"/>
                    <a:pt x="4724" y="1489"/>
                    <a:pt x="4697" y="1489"/>
                  </a:cubicBezTo>
                  <a:cubicBezTo>
                    <a:pt x="4680" y="1489"/>
                    <a:pt x="4667" y="1498"/>
                    <a:pt x="4651" y="1508"/>
                  </a:cubicBezTo>
                  <a:cubicBezTo>
                    <a:pt x="4626" y="1529"/>
                    <a:pt x="4606" y="1558"/>
                    <a:pt x="4598" y="1588"/>
                  </a:cubicBezTo>
                  <a:cubicBezTo>
                    <a:pt x="4598" y="1599"/>
                    <a:pt x="4595" y="1612"/>
                    <a:pt x="4636" y="1696"/>
                  </a:cubicBezTo>
                  <a:cubicBezTo>
                    <a:pt x="4636" y="1700"/>
                    <a:pt x="4640" y="1703"/>
                    <a:pt x="4644" y="1706"/>
                  </a:cubicBezTo>
                  <a:cubicBezTo>
                    <a:pt x="4858" y="2111"/>
                    <a:pt x="6103" y="4059"/>
                    <a:pt x="13001" y="14152"/>
                  </a:cubicBezTo>
                  <a:cubicBezTo>
                    <a:pt x="10312" y="10583"/>
                    <a:pt x="6037" y="4814"/>
                    <a:pt x="3992" y="2046"/>
                  </a:cubicBezTo>
                  <a:cubicBezTo>
                    <a:pt x="3970" y="2015"/>
                    <a:pt x="3936" y="1998"/>
                    <a:pt x="3898" y="1998"/>
                  </a:cubicBezTo>
                  <a:cubicBezTo>
                    <a:pt x="3889" y="1998"/>
                    <a:pt x="3880" y="1999"/>
                    <a:pt x="3871" y="2001"/>
                  </a:cubicBezTo>
                  <a:cubicBezTo>
                    <a:pt x="3822" y="2012"/>
                    <a:pt x="3787" y="2049"/>
                    <a:pt x="3777" y="2095"/>
                  </a:cubicBezTo>
                  <a:cubicBezTo>
                    <a:pt x="3777" y="2105"/>
                    <a:pt x="3774" y="2115"/>
                    <a:pt x="3812" y="2181"/>
                  </a:cubicBezTo>
                  <a:lnTo>
                    <a:pt x="3798" y="2188"/>
                  </a:lnTo>
                  <a:cubicBezTo>
                    <a:pt x="3802" y="2191"/>
                    <a:pt x="3833" y="2236"/>
                    <a:pt x="3891" y="2313"/>
                  </a:cubicBezTo>
                  <a:cubicBezTo>
                    <a:pt x="4249" y="2888"/>
                    <a:pt x="5714" y="5074"/>
                    <a:pt x="11632" y="13815"/>
                  </a:cubicBezTo>
                  <a:lnTo>
                    <a:pt x="3480" y="3005"/>
                  </a:lnTo>
                  <a:cubicBezTo>
                    <a:pt x="3454" y="2975"/>
                    <a:pt x="3417" y="2958"/>
                    <a:pt x="3380" y="2958"/>
                  </a:cubicBezTo>
                  <a:cubicBezTo>
                    <a:pt x="3357" y="2958"/>
                    <a:pt x="3334" y="2965"/>
                    <a:pt x="3313" y="2978"/>
                  </a:cubicBezTo>
                  <a:cubicBezTo>
                    <a:pt x="3289" y="2999"/>
                    <a:pt x="3268" y="3026"/>
                    <a:pt x="3261" y="3058"/>
                  </a:cubicBezTo>
                  <a:cubicBezTo>
                    <a:pt x="3258" y="3075"/>
                    <a:pt x="3258" y="3093"/>
                    <a:pt x="3285" y="3151"/>
                  </a:cubicBezTo>
                  <a:lnTo>
                    <a:pt x="3289" y="3155"/>
                  </a:lnTo>
                  <a:cubicBezTo>
                    <a:pt x="3410" y="3400"/>
                    <a:pt x="4072" y="4381"/>
                    <a:pt x="7360" y="9170"/>
                  </a:cubicBezTo>
                  <a:cubicBezTo>
                    <a:pt x="8940" y="11474"/>
                    <a:pt x="10756" y="14121"/>
                    <a:pt x="11941" y="15881"/>
                  </a:cubicBezTo>
                  <a:cubicBezTo>
                    <a:pt x="9543" y="12742"/>
                    <a:pt x="4814" y="6411"/>
                    <a:pt x="2676" y="3542"/>
                  </a:cubicBezTo>
                  <a:cubicBezTo>
                    <a:pt x="2650" y="3510"/>
                    <a:pt x="2613" y="3492"/>
                    <a:pt x="2575" y="3492"/>
                  </a:cubicBezTo>
                  <a:cubicBezTo>
                    <a:pt x="2553" y="3492"/>
                    <a:pt x="2530" y="3499"/>
                    <a:pt x="2509" y="3512"/>
                  </a:cubicBezTo>
                  <a:cubicBezTo>
                    <a:pt x="2485" y="3532"/>
                    <a:pt x="2461" y="3567"/>
                    <a:pt x="2454" y="3598"/>
                  </a:cubicBezTo>
                  <a:cubicBezTo>
                    <a:pt x="2388" y="3955"/>
                    <a:pt x="7301" y="11076"/>
                    <a:pt x="10634" y="15860"/>
                  </a:cubicBezTo>
                  <a:cubicBezTo>
                    <a:pt x="8434" y="13001"/>
                    <a:pt x="4692" y="7943"/>
                    <a:pt x="1951" y="4194"/>
                  </a:cubicBezTo>
                  <a:cubicBezTo>
                    <a:pt x="1928" y="4162"/>
                    <a:pt x="1892" y="4146"/>
                    <a:pt x="1856" y="4146"/>
                  </a:cubicBezTo>
                  <a:cubicBezTo>
                    <a:pt x="1832" y="4146"/>
                    <a:pt x="1809" y="4153"/>
                    <a:pt x="1788" y="4166"/>
                  </a:cubicBezTo>
                  <a:cubicBezTo>
                    <a:pt x="1761" y="4184"/>
                    <a:pt x="1737" y="4222"/>
                    <a:pt x="1729" y="4253"/>
                  </a:cubicBezTo>
                  <a:cubicBezTo>
                    <a:pt x="1667" y="4589"/>
                    <a:pt x="5915" y="10774"/>
                    <a:pt x="9207" y="15507"/>
                  </a:cubicBezTo>
                  <a:cubicBezTo>
                    <a:pt x="6819" y="12374"/>
                    <a:pt x="3407" y="7828"/>
                    <a:pt x="1716" y="5573"/>
                  </a:cubicBezTo>
                  <a:cubicBezTo>
                    <a:pt x="1693" y="5542"/>
                    <a:pt x="1658" y="5526"/>
                    <a:pt x="1622" y="5526"/>
                  </a:cubicBezTo>
                  <a:cubicBezTo>
                    <a:pt x="1597" y="5526"/>
                    <a:pt x="1572" y="5533"/>
                    <a:pt x="1550" y="5549"/>
                  </a:cubicBezTo>
                  <a:cubicBezTo>
                    <a:pt x="1497" y="5583"/>
                    <a:pt x="1484" y="5660"/>
                    <a:pt x="1521" y="5712"/>
                  </a:cubicBezTo>
                  <a:cubicBezTo>
                    <a:pt x="3496" y="8629"/>
                    <a:pt x="6601" y="13220"/>
                    <a:pt x="8639" y="16241"/>
                  </a:cubicBezTo>
                  <a:cubicBezTo>
                    <a:pt x="6411" y="13324"/>
                    <a:pt x="3018" y="8868"/>
                    <a:pt x="867" y="6037"/>
                  </a:cubicBezTo>
                  <a:cubicBezTo>
                    <a:pt x="841" y="6006"/>
                    <a:pt x="805" y="5989"/>
                    <a:pt x="768" y="5989"/>
                  </a:cubicBezTo>
                  <a:cubicBezTo>
                    <a:pt x="760" y="5989"/>
                    <a:pt x="751" y="5990"/>
                    <a:pt x="742" y="5992"/>
                  </a:cubicBezTo>
                  <a:cubicBezTo>
                    <a:pt x="697" y="6003"/>
                    <a:pt x="659" y="6040"/>
                    <a:pt x="652" y="6089"/>
                  </a:cubicBezTo>
                  <a:cubicBezTo>
                    <a:pt x="648" y="6107"/>
                    <a:pt x="645" y="6117"/>
                    <a:pt x="677" y="6179"/>
                  </a:cubicBezTo>
                  <a:lnTo>
                    <a:pt x="673" y="6183"/>
                  </a:lnTo>
                  <a:cubicBezTo>
                    <a:pt x="673" y="6183"/>
                    <a:pt x="680" y="6193"/>
                    <a:pt x="697" y="6211"/>
                  </a:cubicBezTo>
                  <a:cubicBezTo>
                    <a:pt x="840" y="6464"/>
                    <a:pt x="1418" y="7309"/>
                    <a:pt x="3629" y="10542"/>
                  </a:cubicBezTo>
                  <a:cubicBezTo>
                    <a:pt x="4886" y="12381"/>
                    <a:pt x="6400" y="14599"/>
                    <a:pt x="7519" y="16255"/>
                  </a:cubicBezTo>
                  <a:lnTo>
                    <a:pt x="482" y="7195"/>
                  </a:lnTo>
                  <a:cubicBezTo>
                    <a:pt x="459" y="7163"/>
                    <a:pt x="423" y="7147"/>
                    <a:pt x="387" y="7147"/>
                  </a:cubicBezTo>
                  <a:cubicBezTo>
                    <a:pt x="364" y="7147"/>
                    <a:pt x="340" y="7153"/>
                    <a:pt x="320" y="7167"/>
                  </a:cubicBezTo>
                  <a:cubicBezTo>
                    <a:pt x="274" y="7198"/>
                    <a:pt x="250" y="7215"/>
                    <a:pt x="309" y="7329"/>
                  </a:cubicBezTo>
                  <a:lnTo>
                    <a:pt x="292" y="7340"/>
                  </a:lnTo>
                  <a:lnTo>
                    <a:pt x="371" y="7444"/>
                  </a:lnTo>
                  <a:cubicBezTo>
                    <a:pt x="489" y="7645"/>
                    <a:pt x="742" y="8015"/>
                    <a:pt x="1220" y="8726"/>
                  </a:cubicBezTo>
                  <a:cubicBezTo>
                    <a:pt x="1796" y="9579"/>
                    <a:pt x="2582" y="10739"/>
                    <a:pt x="3424" y="11983"/>
                  </a:cubicBezTo>
                  <a:cubicBezTo>
                    <a:pt x="4473" y="13535"/>
                    <a:pt x="5652" y="15271"/>
                    <a:pt x="6594" y="16668"/>
                  </a:cubicBezTo>
                  <a:lnTo>
                    <a:pt x="229" y="8546"/>
                  </a:lnTo>
                  <a:cubicBezTo>
                    <a:pt x="207" y="8517"/>
                    <a:pt x="172" y="8502"/>
                    <a:pt x="137" y="8502"/>
                  </a:cubicBezTo>
                  <a:cubicBezTo>
                    <a:pt x="113" y="8502"/>
                    <a:pt x="88" y="8509"/>
                    <a:pt x="66" y="8525"/>
                  </a:cubicBezTo>
                  <a:cubicBezTo>
                    <a:pt x="11" y="8563"/>
                    <a:pt x="1" y="8636"/>
                    <a:pt x="35" y="8688"/>
                  </a:cubicBezTo>
                  <a:lnTo>
                    <a:pt x="5634" y="16986"/>
                  </a:lnTo>
                  <a:cubicBezTo>
                    <a:pt x="4633" y="15770"/>
                    <a:pt x="3258" y="14065"/>
                    <a:pt x="2274" y="12846"/>
                  </a:cubicBezTo>
                  <a:cubicBezTo>
                    <a:pt x="1771" y="12222"/>
                    <a:pt x="1324" y="11671"/>
                    <a:pt x="1006" y="11276"/>
                  </a:cubicBezTo>
                  <a:cubicBezTo>
                    <a:pt x="739" y="10947"/>
                    <a:pt x="593" y="10770"/>
                    <a:pt x="507" y="10681"/>
                  </a:cubicBezTo>
                  <a:cubicBezTo>
                    <a:pt x="499" y="10670"/>
                    <a:pt x="496" y="10663"/>
                    <a:pt x="489" y="10656"/>
                  </a:cubicBezTo>
                  <a:lnTo>
                    <a:pt x="486" y="10660"/>
                  </a:lnTo>
                  <a:cubicBezTo>
                    <a:pt x="438" y="10613"/>
                    <a:pt x="408" y="10596"/>
                    <a:pt x="384" y="10596"/>
                  </a:cubicBezTo>
                  <a:cubicBezTo>
                    <a:pt x="363" y="10596"/>
                    <a:pt x="346" y="10609"/>
                    <a:pt x="323" y="10625"/>
                  </a:cubicBezTo>
                  <a:cubicBezTo>
                    <a:pt x="295" y="10642"/>
                    <a:pt x="278" y="10670"/>
                    <a:pt x="271" y="10701"/>
                  </a:cubicBezTo>
                  <a:cubicBezTo>
                    <a:pt x="264" y="10732"/>
                    <a:pt x="271" y="10767"/>
                    <a:pt x="292" y="10791"/>
                  </a:cubicBezTo>
                  <a:cubicBezTo>
                    <a:pt x="1625" y="12734"/>
                    <a:pt x="3438" y="15385"/>
                    <a:pt x="4436" y="16882"/>
                  </a:cubicBezTo>
                  <a:cubicBezTo>
                    <a:pt x="2360" y="14634"/>
                    <a:pt x="1681" y="13954"/>
                    <a:pt x="1428" y="13771"/>
                  </a:cubicBezTo>
                  <a:cubicBezTo>
                    <a:pt x="1425" y="13767"/>
                    <a:pt x="1422" y="13764"/>
                    <a:pt x="1418" y="13761"/>
                  </a:cubicBezTo>
                  <a:lnTo>
                    <a:pt x="1414" y="13764"/>
                  </a:lnTo>
                  <a:cubicBezTo>
                    <a:pt x="1358" y="13723"/>
                    <a:pt x="1325" y="13710"/>
                    <a:pt x="1300" y="13710"/>
                  </a:cubicBezTo>
                  <a:cubicBezTo>
                    <a:pt x="1280" y="13710"/>
                    <a:pt x="1266" y="13719"/>
                    <a:pt x="1251" y="13729"/>
                  </a:cubicBezTo>
                  <a:cubicBezTo>
                    <a:pt x="1224" y="13746"/>
                    <a:pt x="1206" y="13774"/>
                    <a:pt x="1200" y="13806"/>
                  </a:cubicBezTo>
                  <a:cubicBezTo>
                    <a:pt x="1196" y="13836"/>
                    <a:pt x="1203" y="13871"/>
                    <a:pt x="1220" y="13895"/>
                  </a:cubicBezTo>
                  <a:cubicBezTo>
                    <a:pt x="1654" y="14522"/>
                    <a:pt x="2353" y="15541"/>
                    <a:pt x="2426" y="15677"/>
                  </a:cubicBezTo>
                  <a:cubicBezTo>
                    <a:pt x="2430" y="15686"/>
                    <a:pt x="2436" y="15697"/>
                    <a:pt x="2444" y="15707"/>
                  </a:cubicBezTo>
                  <a:cubicBezTo>
                    <a:pt x="2465" y="15742"/>
                    <a:pt x="2502" y="15760"/>
                    <a:pt x="2541" y="15760"/>
                  </a:cubicBezTo>
                  <a:cubicBezTo>
                    <a:pt x="2565" y="15760"/>
                    <a:pt x="2589" y="15753"/>
                    <a:pt x="2610" y="15739"/>
                  </a:cubicBezTo>
                  <a:cubicBezTo>
                    <a:pt x="2637" y="15721"/>
                    <a:pt x="2655" y="15694"/>
                    <a:pt x="2662" y="15662"/>
                  </a:cubicBezTo>
                  <a:cubicBezTo>
                    <a:pt x="2669" y="15611"/>
                    <a:pt x="2676" y="15587"/>
                    <a:pt x="2100" y="14748"/>
                  </a:cubicBezTo>
                  <a:lnTo>
                    <a:pt x="2100" y="14748"/>
                  </a:lnTo>
                  <a:cubicBezTo>
                    <a:pt x="2939" y="15621"/>
                    <a:pt x="4238" y="17021"/>
                    <a:pt x="5198" y="18064"/>
                  </a:cubicBezTo>
                  <a:cubicBezTo>
                    <a:pt x="5222" y="18090"/>
                    <a:pt x="5255" y="18104"/>
                    <a:pt x="5288" y="18104"/>
                  </a:cubicBezTo>
                  <a:cubicBezTo>
                    <a:pt x="5311" y="18104"/>
                    <a:pt x="5334" y="18097"/>
                    <a:pt x="5354" y="18085"/>
                  </a:cubicBezTo>
                  <a:cubicBezTo>
                    <a:pt x="5382" y="18067"/>
                    <a:pt x="5399" y="18036"/>
                    <a:pt x="5406" y="18005"/>
                  </a:cubicBezTo>
                  <a:cubicBezTo>
                    <a:pt x="5409" y="17991"/>
                    <a:pt x="5413" y="17977"/>
                    <a:pt x="5375" y="17904"/>
                  </a:cubicBezTo>
                  <a:lnTo>
                    <a:pt x="5375" y="17901"/>
                  </a:lnTo>
                  <a:cubicBezTo>
                    <a:pt x="5372" y="17898"/>
                    <a:pt x="5367" y="17894"/>
                    <a:pt x="5367" y="17890"/>
                  </a:cubicBezTo>
                  <a:cubicBezTo>
                    <a:pt x="5226" y="17631"/>
                    <a:pt x="4630" y="16702"/>
                    <a:pt x="2153" y="13078"/>
                  </a:cubicBezTo>
                  <a:lnTo>
                    <a:pt x="2153" y="13078"/>
                  </a:lnTo>
                  <a:cubicBezTo>
                    <a:pt x="5530" y="17271"/>
                    <a:pt x="6445" y="18379"/>
                    <a:pt x="6747" y="18639"/>
                  </a:cubicBezTo>
                  <a:lnTo>
                    <a:pt x="6757" y="18653"/>
                  </a:lnTo>
                  <a:lnTo>
                    <a:pt x="6760" y="18649"/>
                  </a:lnTo>
                  <a:cubicBezTo>
                    <a:pt x="6816" y="18693"/>
                    <a:pt x="6849" y="18708"/>
                    <a:pt x="6874" y="18708"/>
                  </a:cubicBezTo>
                  <a:cubicBezTo>
                    <a:pt x="6894" y="18708"/>
                    <a:pt x="6908" y="18698"/>
                    <a:pt x="6923" y="18688"/>
                  </a:cubicBezTo>
                  <a:cubicBezTo>
                    <a:pt x="6979" y="18649"/>
                    <a:pt x="6996" y="18573"/>
                    <a:pt x="6958" y="18518"/>
                  </a:cubicBezTo>
                  <a:lnTo>
                    <a:pt x="2128" y="11359"/>
                  </a:lnTo>
                  <a:lnTo>
                    <a:pt x="8399" y="19363"/>
                  </a:lnTo>
                  <a:cubicBezTo>
                    <a:pt x="8423" y="19394"/>
                    <a:pt x="8458" y="19412"/>
                    <a:pt x="8497" y="19412"/>
                  </a:cubicBezTo>
                  <a:cubicBezTo>
                    <a:pt x="8517" y="19412"/>
                    <a:pt x="8541" y="19404"/>
                    <a:pt x="8562" y="19391"/>
                  </a:cubicBezTo>
                  <a:cubicBezTo>
                    <a:pt x="8618" y="19353"/>
                    <a:pt x="8642" y="19335"/>
                    <a:pt x="8583" y="19221"/>
                  </a:cubicBezTo>
                  <a:lnTo>
                    <a:pt x="8590" y="19214"/>
                  </a:lnTo>
                  <a:lnTo>
                    <a:pt x="8562" y="19179"/>
                  </a:lnTo>
                  <a:cubicBezTo>
                    <a:pt x="8500" y="19065"/>
                    <a:pt x="8372" y="18875"/>
                    <a:pt x="8146" y="18542"/>
                  </a:cubicBezTo>
                  <a:cubicBezTo>
                    <a:pt x="7859" y="18112"/>
                    <a:pt x="7454" y="17509"/>
                    <a:pt x="6972" y="16799"/>
                  </a:cubicBezTo>
                  <a:cubicBezTo>
                    <a:pt x="6016" y="15379"/>
                    <a:pt x="4769" y="13535"/>
                    <a:pt x="3625" y="11848"/>
                  </a:cubicBezTo>
                  <a:cubicBezTo>
                    <a:pt x="3237" y="11273"/>
                    <a:pt x="2852" y="10708"/>
                    <a:pt x="2495" y="10177"/>
                  </a:cubicBezTo>
                  <a:lnTo>
                    <a:pt x="2495" y="10177"/>
                  </a:lnTo>
                  <a:lnTo>
                    <a:pt x="9144" y="18739"/>
                  </a:lnTo>
                  <a:cubicBezTo>
                    <a:pt x="9168" y="18770"/>
                    <a:pt x="9205" y="18786"/>
                    <a:pt x="9242" y="18786"/>
                  </a:cubicBezTo>
                  <a:cubicBezTo>
                    <a:pt x="9265" y="18786"/>
                    <a:pt x="9288" y="18780"/>
                    <a:pt x="9307" y="18767"/>
                  </a:cubicBezTo>
                  <a:cubicBezTo>
                    <a:pt x="9331" y="18747"/>
                    <a:pt x="9352" y="18718"/>
                    <a:pt x="9359" y="18688"/>
                  </a:cubicBezTo>
                  <a:cubicBezTo>
                    <a:pt x="9376" y="18587"/>
                    <a:pt x="9387" y="18539"/>
                    <a:pt x="3826" y="10403"/>
                  </a:cubicBezTo>
                  <a:cubicBezTo>
                    <a:pt x="3646" y="10143"/>
                    <a:pt x="3469" y="9880"/>
                    <a:pt x="3293" y="9627"/>
                  </a:cubicBezTo>
                  <a:lnTo>
                    <a:pt x="3293" y="9627"/>
                  </a:lnTo>
                  <a:cubicBezTo>
                    <a:pt x="4027" y="10587"/>
                    <a:pt x="4848" y="11668"/>
                    <a:pt x="5673" y="12749"/>
                  </a:cubicBezTo>
                  <a:cubicBezTo>
                    <a:pt x="6920" y="14388"/>
                    <a:pt x="8171" y="16027"/>
                    <a:pt x="9114" y="17256"/>
                  </a:cubicBezTo>
                  <a:cubicBezTo>
                    <a:pt x="9581" y="17873"/>
                    <a:pt x="9973" y="18382"/>
                    <a:pt x="10249" y="18742"/>
                  </a:cubicBezTo>
                  <a:cubicBezTo>
                    <a:pt x="10465" y="19024"/>
                    <a:pt x="10590" y="19183"/>
                    <a:pt x="10665" y="19266"/>
                  </a:cubicBezTo>
                  <a:cubicBezTo>
                    <a:pt x="10669" y="19273"/>
                    <a:pt x="10673" y="19276"/>
                    <a:pt x="10673" y="19280"/>
                  </a:cubicBezTo>
                  <a:lnTo>
                    <a:pt x="10676" y="19280"/>
                  </a:lnTo>
                  <a:cubicBezTo>
                    <a:pt x="10728" y="19336"/>
                    <a:pt x="10759" y="19355"/>
                    <a:pt x="10785" y="19355"/>
                  </a:cubicBezTo>
                  <a:cubicBezTo>
                    <a:pt x="10806" y="19355"/>
                    <a:pt x="10825" y="19344"/>
                    <a:pt x="10849" y="19329"/>
                  </a:cubicBezTo>
                  <a:cubicBezTo>
                    <a:pt x="10876" y="19311"/>
                    <a:pt x="10894" y="19283"/>
                    <a:pt x="10901" y="19249"/>
                  </a:cubicBezTo>
                  <a:cubicBezTo>
                    <a:pt x="10901" y="19238"/>
                    <a:pt x="10905" y="19228"/>
                    <a:pt x="10860" y="19152"/>
                  </a:cubicBezTo>
                  <a:lnTo>
                    <a:pt x="10866" y="19145"/>
                  </a:lnTo>
                  <a:cubicBezTo>
                    <a:pt x="10863" y="19134"/>
                    <a:pt x="10846" y="19117"/>
                    <a:pt x="10822" y="19086"/>
                  </a:cubicBezTo>
                  <a:cubicBezTo>
                    <a:pt x="10555" y="18646"/>
                    <a:pt x="9397" y="16917"/>
                    <a:pt x="4498" y="9683"/>
                  </a:cubicBezTo>
                  <a:lnTo>
                    <a:pt x="4498" y="9683"/>
                  </a:lnTo>
                  <a:cubicBezTo>
                    <a:pt x="5143" y="10538"/>
                    <a:pt x="5839" y="11460"/>
                    <a:pt x="6536" y="12381"/>
                  </a:cubicBezTo>
                  <a:cubicBezTo>
                    <a:pt x="10201" y="17239"/>
                    <a:pt x="11247" y="18587"/>
                    <a:pt x="11594" y="18923"/>
                  </a:cubicBezTo>
                  <a:cubicBezTo>
                    <a:pt x="11608" y="18944"/>
                    <a:pt x="11618" y="18961"/>
                    <a:pt x="11632" y="18979"/>
                  </a:cubicBezTo>
                  <a:lnTo>
                    <a:pt x="11646" y="18971"/>
                  </a:lnTo>
                  <a:cubicBezTo>
                    <a:pt x="11697" y="19015"/>
                    <a:pt x="11727" y="19028"/>
                    <a:pt x="11750" y="19028"/>
                  </a:cubicBezTo>
                  <a:cubicBezTo>
                    <a:pt x="11769" y="19028"/>
                    <a:pt x="11783" y="19019"/>
                    <a:pt x="11799" y="19009"/>
                  </a:cubicBezTo>
                  <a:cubicBezTo>
                    <a:pt x="11826" y="18992"/>
                    <a:pt x="11844" y="18964"/>
                    <a:pt x="11850" y="18930"/>
                  </a:cubicBezTo>
                  <a:cubicBezTo>
                    <a:pt x="11858" y="18899"/>
                    <a:pt x="11847" y="18867"/>
                    <a:pt x="11829" y="18840"/>
                  </a:cubicBezTo>
                  <a:cubicBezTo>
                    <a:pt x="9072" y="14904"/>
                    <a:pt x="5340" y="9516"/>
                    <a:pt x="3351" y="6512"/>
                  </a:cubicBezTo>
                  <a:lnTo>
                    <a:pt x="3351" y="6512"/>
                  </a:lnTo>
                  <a:cubicBezTo>
                    <a:pt x="4325" y="7836"/>
                    <a:pt x="5631" y="9603"/>
                    <a:pt x="6937" y="11356"/>
                  </a:cubicBezTo>
                  <a:cubicBezTo>
                    <a:pt x="11617" y="17641"/>
                    <a:pt x="12231" y="18297"/>
                    <a:pt x="12412" y="18297"/>
                  </a:cubicBezTo>
                  <a:cubicBezTo>
                    <a:pt x="12435" y="18297"/>
                    <a:pt x="12451" y="18286"/>
                    <a:pt x="12467" y="18275"/>
                  </a:cubicBezTo>
                  <a:cubicBezTo>
                    <a:pt x="12495" y="18258"/>
                    <a:pt x="12512" y="18227"/>
                    <a:pt x="12519" y="18195"/>
                  </a:cubicBezTo>
                  <a:cubicBezTo>
                    <a:pt x="12523" y="18165"/>
                    <a:pt x="12515" y="18133"/>
                    <a:pt x="12498" y="18105"/>
                  </a:cubicBezTo>
                  <a:cubicBezTo>
                    <a:pt x="9682" y="14082"/>
                    <a:pt x="5846" y="8539"/>
                    <a:pt x="3912" y="5604"/>
                  </a:cubicBezTo>
                  <a:lnTo>
                    <a:pt x="3912" y="5604"/>
                  </a:lnTo>
                  <a:cubicBezTo>
                    <a:pt x="4935" y="6973"/>
                    <a:pt x="6376" y="8903"/>
                    <a:pt x="7811" y="10815"/>
                  </a:cubicBezTo>
                  <a:cubicBezTo>
                    <a:pt x="9363" y="12884"/>
                    <a:pt x="10603" y="14526"/>
                    <a:pt x="11500" y="15701"/>
                  </a:cubicBezTo>
                  <a:cubicBezTo>
                    <a:pt x="12969" y="17631"/>
                    <a:pt x="13212" y="17944"/>
                    <a:pt x="13328" y="17944"/>
                  </a:cubicBezTo>
                  <a:cubicBezTo>
                    <a:pt x="13350" y="17944"/>
                    <a:pt x="13368" y="17932"/>
                    <a:pt x="13389" y="17918"/>
                  </a:cubicBezTo>
                  <a:cubicBezTo>
                    <a:pt x="13417" y="17898"/>
                    <a:pt x="13434" y="17869"/>
                    <a:pt x="13441" y="17835"/>
                  </a:cubicBezTo>
                  <a:cubicBezTo>
                    <a:pt x="13468" y="17703"/>
                    <a:pt x="12990" y="16951"/>
                    <a:pt x="7558" y="9034"/>
                  </a:cubicBezTo>
                  <a:cubicBezTo>
                    <a:pt x="7000" y="8220"/>
                    <a:pt x="6435" y="7399"/>
                    <a:pt x="5912" y="6637"/>
                  </a:cubicBezTo>
                  <a:lnTo>
                    <a:pt x="5912" y="6637"/>
                  </a:lnTo>
                  <a:lnTo>
                    <a:pt x="14279" y="17724"/>
                  </a:lnTo>
                  <a:cubicBezTo>
                    <a:pt x="14302" y="17755"/>
                    <a:pt x="14337" y="17771"/>
                    <a:pt x="14373" y="17771"/>
                  </a:cubicBezTo>
                  <a:cubicBezTo>
                    <a:pt x="14398" y="17771"/>
                    <a:pt x="14423" y="17764"/>
                    <a:pt x="14446" y="17749"/>
                  </a:cubicBezTo>
                  <a:cubicBezTo>
                    <a:pt x="14498" y="17711"/>
                    <a:pt x="14511" y="17637"/>
                    <a:pt x="14473" y="17582"/>
                  </a:cubicBezTo>
                  <a:cubicBezTo>
                    <a:pt x="12384" y="14495"/>
                    <a:pt x="9186" y="9769"/>
                    <a:pt x="6875" y="6342"/>
                  </a:cubicBezTo>
                  <a:lnTo>
                    <a:pt x="6875" y="6342"/>
                  </a:lnTo>
                  <a:cubicBezTo>
                    <a:pt x="7675" y="7427"/>
                    <a:pt x="8566" y="8626"/>
                    <a:pt x="9453" y="9817"/>
                  </a:cubicBezTo>
                  <a:cubicBezTo>
                    <a:pt x="13631" y="15424"/>
                    <a:pt x="14789" y="16938"/>
                    <a:pt x="15163" y="17312"/>
                  </a:cubicBezTo>
                  <a:cubicBezTo>
                    <a:pt x="15176" y="17333"/>
                    <a:pt x="15191" y="17350"/>
                    <a:pt x="15205" y="17370"/>
                  </a:cubicBezTo>
                  <a:lnTo>
                    <a:pt x="15218" y="17364"/>
                  </a:lnTo>
                  <a:cubicBezTo>
                    <a:pt x="15271" y="17409"/>
                    <a:pt x="15303" y="17423"/>
                    <a:pt x="15326" y="17423"/>
                  </a:cubicBezTo>
                  <a:cubicBezTo>
                    <a:pt x="15344" y="17423"/>
                    <a:pt x="15357" y="17414"/>
                    <a:pt x="15371" y="17405"/>
                  </a:cubicBezTo>
                  <a:cubicBezTo>
                    <a:pt x="15398" y="17385"/>
                    <a:pt x="15416" y="17357"/>
                    <a:pt x="15423" y="17325"/>
                  </a:cubicBezTo>
                  <a:cubicBezTo>
                    <a:pt x="15429" y="17295"/>
                    <a:pt x="15423" y="17263"/>
                    <a:pt x="15405" y="17236"/>
                  </a:cubicBezTo>
                  <a:cubicBezTo>
                    <a:pt x="13350" y="14242"/>
                    <a:pt x="8951" y="7798"/>
                    <a:pt x="6525" y="4177"/>
                  </a:cubicBezTo>
                  <a:lnTo>
                    <a:pt x="6525" y="4177"/>
                  </a:lnTo>
                  <a:cubicBezTo>
                    <a:pt x="8971" y="7423"/>
                    <a:pt x="13230" y="13099"/>
                    <a:pt x="15845" y="16595"/>
                  </a:cubicBezTo>
                  <a:cubicBezTo>
                    <a:pt x="15868" y="16626"/>
                    <a:pt x="15903" y="16642"/>
                    <a:pt x="15939" y="16642"/>
                  </a:cubicBezTo>
                  <a:cubicBezTo>
                    <a:pt x="15964" y="16642"/>
                    <a:pt x="15989" y="16634"/>
                    <a:pt x="16011" y="16619"/>
                  </a:cubicBezTo>
                  <a:cubicBezTo>
                    <a:pt x="16064" y="16580"/>
                    <a:pt x="16078" y="16508"/>
                    <a:pt x="16040" y="16456"/>
                  </a:cubicBezTo>
                  <a:lnTo>
                    <a:pt x="7336" y="3550"/>
                  </a:lnTo>
                  <a:lnTo>
                    <a:pt x="7336" y="3550"/>
                  </a:lnTo>
                  <a:cubicBezTo>
                    <a:pt x="9553" y="6443"/>
                    <a:pt x="13493" y="11744"/>
                    <a:pt x="16372" y="15652"/>
                  </a:cubicBezTo>
                  <a:cubicBezTo>
                    <a:pt x="16396" y="15684"/>
                    <a:pt x="16433" y="15702"/>
                    <a:pt x="16471" y="15702"/>
                  </a:cubicBezTo>
                  <a:cubicBezTo>
                    <a:pt x="16495" y="15702"/>
                    <a:pt x="16518" y="15695"/>
                    <a:pt x="16539" y="15680"/>
                  </a:cubicBezTo>
                  <a:cubicBezTo>
                    <a:pt x="16593" y="15642"/>
                    <a:pt x="16608" y="15569"/>
                    <a:pt x="16569" y="15514"/>
                  </a:cubicBezTo>
                  <a:lnTo>
                    <a:pt x="8378" y="3369"/>
                  </a:lnTo>
                  <a:lnTo>
                    <a:pt x="8378" y="3369"/>
                  </a:lnTo>
                  <a:cubicBezTo>
                    <a:pt x="9328" y="4648"/>
                    <a:pt x="10520" y="6283"/>
                    <a:pt x="11639" y="7815"/>
                  </a:cubicBezTo>
                  <a:cubicBezTo>
                    <a:pt x="16480" y="14455"/>
                    <a:pt x="17086" y="15198"/>
                    <a:pt x="17288" y="15198"/>
                  </a:cubicBezTo>
                  <a:cubicBezTo>
                    <a:pt x="17315" y="15198"/>
                    <a:pt x="17334" y="15185"/>
                    <a:pt x="17356" y="15171"/>
                  </a:cubicBezTo>
                  <a:cubicBezTo>
                    <a:pt x="17383" y="15150"/>
                    <a:pt x="17401" y="15122"/>
                    <a:pt x="17408" y="15091"/>
                  </a:cubicBezTo>
                  <a:cubicBezTo>
                    <a:pt x="17415" y="15060"/>
                    <a:pt x="17408" y="15029"/>
                    <a:pt x="17388" y="15000"/>
                  </a:cubicBezTo>
                  <a:cubicBezTo>
                    <a:pt x="15315" y="11962"/>
                    <a:pt x="12069" y="7184"/>
                    <a:pt x="9907" y="3976"/>
                  </a:cubicBezTo>
                  <a:lnTo>
                    <a:pt x="9907" y="3976"/>
                  </a:lnTo>
                  <a:cubicBezTo>
                    <a:pt x="16070" y="12250"/>
                    <a:pt x="17467" y="14062"/>
                    <a:pt x="17862" y="14405"/>
                  </a:cubicBezTo>
                  <a:cubicBezTo>
                    <a:pt x="17866" y="14408"/>
                    <a:pt x="17866" y="14412"/>
                    <a:pt x="17866" y="14412"/>
                  </a:cubicBezTo>
                  <a:lnTo>
                    <a:pt x="17869" y="14412"/>
                  </a:lnTo>
                  <a:cubicBezTo>
                    <a:pt x="17931" y="14463"/>
                    <a:pt x="17967" y="14480"/>
                    <a:pt x="17993" y="14480"/>
                  </a:cubicBezTo>
                  <a:cubicBezTo>
                    <a:pt x="18013" y="14480"/>
                    <a:pt x="18027" y="14471"/>
                    <a:pt x="18042" y="14460"/>
                  </a:cubicBezTo>
                  <a:cubicBezTo>
                    <a:pt x="18066" y="14439"/>
                    <a:pt x="18087" y="14415"/>
                    <a:pt x="18090" y="14381"/>
                  </a:cubicBezTo>
                  <a:cubicBezTo>
                    <a:pt x="18104" y="14311"/>
                    <a:pt x="18108" y="14294"/>
                    <a:pt x="9726" y="1911"/>
                  </a:cubicBezTo>
                  <a:lnTo>
                    <a:pt x="9726" y="1911"/>
                  </a:lnTo>
                  <a:cubicBezTo>
                    <a:pt x="11767" y="4530"/>
                    <a:pt x="15589" y="9654"/>
                    <a:pt x="18347" y="13404"/>
                  </a:cubicBezTo>
                  <a:cubicBezTo>
                    <a:pt x="18369" y="13434"/>
                    <a:pt x="18406" y="13452"/>
                    <a:pt x="18445" y="13452"/>
                  </a:cubicBezTo>
                  <a:cubicBezTo>
                    <a:pt x="18454" y="13452"/>
                    <a:pt x="18463" y="13451"/>
                    <a:pt x="18472" y="13449"/>
                  </a:cubicBezTo>
                  <a:cubicBezTo>
                    <a:pt x="18517" y="13438"/>
                    <a:pt x="18555" y="13400"/>
                    <a:pt x="18562" y="13355"/>
                  </a:cubicBezTo>
                  <a:cubicBezTo>
                    <a:pt x="18568" y="13334"/>
                    <a:pt x="18568" y="13321"/>
                    <a:pt x="18538" y="13265"/>
                  </a:cubicBezTo>
                  <a:lnTo>
                    <a:pt x="18541" y="13262"/>
                  </a:lnTo>
                  <a:cubicBezTo>
                    <a:pt x="18541" y="13258"/>
                    <a:pt x="18520" y="13233"/>
                    <a:pt x="18489" y="13188"/>
                  </a:cubicBezTo>
                  <a:cubicBezTo>
                    <a:pt x="18420" y="13085"/>
                    <a:pt x="18291" y="12897"/>
                    <a:pt x="18056" y="12555"/>
                  </a:cubicBezTo>
                  <a:cubicBezTo>
                    <a:pt x="13593" y="6114"/>
                    <a:pt x="11476" y="2989"/>
                    <a:pt x="10555" y="1564"/>
                  </a:cubicBezTo>
                  <a:lnTo>
                    <a:pt x="10555" y="1564"/>
                  </a:lnTo>
                  <a:cubicBezTo>
                    <a:pt x="11882" y="3227"/>
                    <a:pt x="14535" y="6741"/>
                    <a:pt x="16296" y="9066"/>
                  </a:cubicBezTo>
                  <a:cubicBezTo>
                    <a:pt x="16993" y="9984"/>
                    <a:pt x="17605" y="10794"/>
                    <a:pt x="18045" y="11377"/>
                  </a:cubicBezTo>
                  <a:cubicBezTo>
                    <a:pt x="18662" y="12185"/>
                    <a:pt x="18789" y="12352"/>
                    <a:pt x="18869" y="12352"/>
                  </a:cubicBezTo>
                  <a:cubicBezTo>
                    <a:pt x="18890" y="12352"/>
                    <a:pt x="18907" y="12340"/>
                    <a:pt x="18929" y="12326"/>
                  </a:cubicBezTo>
                  <a:cubicBezTo>
                    <a:pt x="18957" y="12305"/>
                    <a:pt x="18974" y="12277"/>
                    <a:pt x="18981" y="12243"/>
                  </a:cubicBezTo>
                  <a:cubicBezTo>
                    <a:pt x="18992" y="12191"/>
                    <a:pt x="19019" y="12045"/>
                    <a:pt x="13694" y="4267"/>
                  </a:cubicBezTo>
                  <a:lnTo>
                    <a:pt x="13694" y="4267"/>
                  </a:lnTo>
                  <a:cubicBezTo>
                    <a:pt x="18444" y="10500"/>
                    <a:pt x="19055" y="11160"/>
                    <a:pt x="19236" y="11160"/>
                  </a:cubicBezTo>
                  <a:cubicBezTo>
                    <a:pt x="19260" y="11160"/>
                    <a:pt x="19276" y="11149"/>
                    <a:pt x="19293" y="11138"/>
                  </a:cubicBezTo>
                  <a:cubicBezTo>
                    <a:pt x="19321" y="11120"/>
                    <a:pt x="19338" y="11092"/>
                    <a:pt x="19345" y="11058"/>
                  </a:cubicBezTo>
                  <a:cubicBezTo>
                    <a:pt x="19355" y="11002"/>
                    <a:pt x="19379" y="10881"/>
                    <a:pt x="14252" y="3394"/>
                  </a:cubicBezTo>
                  <a:lnTo>
                    <a:pt x="14252" y="3394"/>
                  </a:lnTo>
                  <a:cubicBezTo>
                    <a:pt x="14647" y="3889"/>
                    <a:pt x="15066" y="4419"/>
                    <a:pt x="15482" y="4943"/>
                  </a:cubicBezTo>
                  <a:cubicBezTo>
                    <a:pt x="18021" y="8130"/>
                    <a:pt x="18766" y="9024"/>
                    <a:pt x="19033" y="9246"/>
                  </a:cubicBezTo>
                  <a:lnTo>
                    <a:pt x="19040" y="9256"/>
                  </a:lnTo>
                  <a:lnTo>
                    <a:pt x="19043" y="9253"/>
                  </a:lnTo>
                  <a:cubicBezTo>
                    <a:pt x="19097" y="9295"/>
                    <a:pt x="19130" y="9309"/>
                    <a:pt x="19155" y="9309"/>
                  </a:cubicBezTo>
                  <a:cubicBezTo>
                    <a:pt x="19176" y="9309"/>
                    <a:pt x="19192" y="9299"/>
                    <a:pt x="19209" y="9288"/>
                  </a:cubicBezTo>
                  <a:cubicBezTo>
                    <a:pt x="19234" y="9270"/>
                    <a:pt x="19254" y="9242"/>
                    <a:pt x="19259" y="9211"/>
                  </a:cubicBezTo>
                  <a:cubicBezTo>
                    <a:pt x="19265" y="9180"/>
                    <a:pt x="19259" y="9145"/>
                    <a:pt x="19241" y="9121"/>
                  </a:cubicBezTo>
                  <a:lnTo>
                    <a:pt x="15028" y="2874"/>
                  </a:lnTo>
                  <a:lnTo>
                    <a:pt x="18523" y="6758"/>
                  </a:lnTo>
                  <a:cubicBezTo>
                    <a:pt x="18546" y="6785"/>
                    <a:pt x="18579" y="6798"/>
                    <a:pt x="18612" y="6798"/>
                  </a:cubicBezTo>
                  <a:cubicBezTo>
                    <a:pt x="18638" y="6798"/>
                    <a:pt x="18665" y="6789"/>
                    <a:pt x="18686" y="6772"/>
                  </a:cubicBezTo>
                  <a:cubicBezTo>
                    <a:pt x="18739" y="6734"/>
                    <a:pt x="18749" y="6661"/>
                    <a:pt x="18711" y="6609"/>
                  </a:cubicBezTo>
                  <a:cubicBezTo>
                    <a:pt x="17612" y="5005"/>
                    <a:pt x="15956" y="2573"/>
                    <a:pt x="15842" y="2361"/>
                  </a:cubicBezTo>
                  <a:cubicBezTo>
                    <a:pt x="15838" y="2351"/>
                    <a:pt x="15832" y="2340"/>
                    <a:pt x="15824" y="2330"/>
                  </a:cubicBezTo>
                  <a:cubicBezTo>
                    <a:pt x="15803" y="2296"/>
                    <a:pt x="15766" y="2277"/>
                    <a:pt x="15727" y="2277"/>
                  </a:cubicBezTo>
                  <a:cubicBezTo>
                    <a:pt x="15703" y="2277"/>
                    <a:pt x="15679" y="2284"/>
                    <a:pt x="15658" y="2298"/>
                  </a:cubicBezTo>
                  <a:cubicBezTo>
                    <a:pt x="15630" y="2316"/>
                    <a:pt x="15613" y="2344"/>
                    <a:pt x="15606" y="2375"/>
                  </a:cubicBezTo>
                  <a:cubicBezTo>
                    <a:pt x="15596" y="2431"/>
                    <a:pt x="15589" y="2469"/>
                    <a:pt x="17484" y="5244"/>
                  </a:cubicBezTo>
                  <a:lnTo>
                    <a:pt x="14051" y="1425"/>
                  </a:lnTo>
                  <a:cubicBezTo>
                    <a:pt x="14027" y="1400"/>
                    <a:pt x="13994" y="1387"/>
                    <a:pt x="13961" y="1387"/>
                  </a:cubicBezTo>
                  <a:cubicBezTo>
                    <a:pt x="13935" y="1387"/>
                    <a:pt x="13909" y="1395"/>
                    <a:pt x="13888" y="1412"/>
                  </a:cubicBezTo>
                  <a:cubicBezTo>
                    <a:pt x="13836" y="1450"/>
                    <a:pt x="13825" y="1523"/>
                    <a:pt x="13860" y="1575"/>
                  </a:cubicBezTo>
                  <a:lnTo>
                    <a:pt x="17903" y="7569"/>
                  </a:lnTo>
                  <a:cubicBezTo>
                    <a:pt x="16427" y="5757"/>
                    <a:pt x="13995" y="2690"/>
                    <a:pt x="12204" y="411"/>
                  </a:cubicBezTo>
                  <a:cubicBezTo>
                    <a:pt x="12179" y="380"/>
                    <a:pt x="12143" y="363"/>
                    <a:pt x="12107" y="363"/>
                  </a:cubicBezTo>
                  <a:cubicBezTo>
                    <a:pt x="12083" y="363"/>
                    <a:pt x="12058" y="371"/>
                    <a:pt x="12037" y="386"/>
                  </a:cubicBezTo>
                  <a:cubicBezTo>
                    <a:pt x="11982" y="424"/>
                    <a:pt x="11972" y="501"/>
                    <a:pt x="12007" y="552"/>
                  </a:cubicBezTo>
                  <a:cubicBezTo>
                    <a:pt x="14124" y="3629"/>
                    <a:pt x="17051" y="7911"/>
                    <a:pt x="18392" y="9935"/>
                  </a:cubicBezTo>
                  <a:cubicBezTo>
                    <a:pt x="16854" y="8036"/>
                    <a:pt x="13732" y="3924"/>
                    <a:pt x="12194" y="1900"/>
                  </a:cubicBezTo>
                  <a:cubicBezTo>
                    <a:pt x="11525" y="1020"/>
                    <a:pt x="11188" y="577"/>
                    <a:pt x="11009" y="362"/>
                  </a:cubicBezTo>
                  <a:cubicBezTo>
                    <a:pt x="10977" y="317"/>
                    <a:pt x="10946" y="272"/>
                    <a:pt x="10915" y="227"/>
                  </a:cubicBezTo>
                  <a:lnTo>
                    <a:pt x="10897" y="237"/>
                  </a:lnTo>
                  <a:cubicBezTo>
                    <a:pt x="10848" y="190"/>
                    <a:pt x="10819" y="174"/>
                    <a:pt x="10797" y="174"/>
                  </a:cubicBezTo>
                  <a:cubicBezTo>
                    <a:pt x="10779" y="174"/>
                    <a:pt x="10765" y="183"/>
                    <a:pt x="10748" y="195"/>
                  </a:cubicBezTo>
                  <a:cubicBezTo>
                    <a:pt x="10721" y="213"/>
                    <a:pt x="10704" y="240"/>
                    <a:pt x="10697" y="272"/>
                  </a:cubicBezTo>
                  <a:cubicBezTo>
                    <a:pt x="10689" y="303"/>
                    <a:pt x="10697" y="338"/>
                    <a:pt x="10714" y="362"/>
                  </a:cubicBezTo>
                  <a:cubicBezTo>
                    <a:pt x="12772" y="3345"/>
                    <a:pt x="15499" y="7334"/>
                    <a:pt x="17190" y="9849"/>
                  </a:cubicBezTo>
                  <a:cubicBezTo>
                    <a:pt x="16964" y="9554"/>
                    <a:pt x="16729" y="9239"/>
                    <a:pt x="16486" y="8920"/>
                  </a:cubicBezTo>
                  <a:cubicBezTo>
                    <a:pt x="10634" y="1179"/>
                    <a:pt x="9984" y="406"/>
                    <a:pt x="9795" y="406"/>
                  </a:cubicBezTo>
                  <a:cubicBezTo>
                    <a:pt x="9773" y="406"/>
                    <a:pt x="9757" y="416"/>
                    <a:pt x="9741" y="427"/>
                  </a:cubicBezTo>
                  <a:cubicBezTo>
                    <a:pt x="9716" y="445"/>
                    <a:pt x="9696" y="480"/>
                    <a:pt x="9688" y="511"/>
                  </a:cubicBezTo>
                  <a:cubicBezTo>
                    <a:pt x="9671" y="608"/>
                    <a:pt x="9643" y="757"/>
                    <a:pt x="14332" y="7586"/>
                  </a:cubicBezTo>
                  <a:cubicBezTo>
                    <a:pt x="14085" y="7257"/>
                    <a:pt x="13839" y="6928"/>
                    <a:pt x="13590" y="6595"/>
                  </a:cubicBezTo>
                  <a:cubicBezTo>
                    <a:pt x="9126" y="636"/>
                    <a:pt x="8533" y="0"/>
                    <a:pt x="8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6" name="Google Shape;1936;p44"/>
          <p:cNvCxnSpPr>
            <a:stCxn id="1934" idx="2"/>
          </p:cNvCxnSpPr>
          <p:nvPr/>
        </p:nvCxnSpPr>
        <p:spPr>
          <a:xfrm rot="10800000">
            <a:off x="3125550" y="3636150"/>
            <a:ext cx="289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7" name="Google Shape;1937;p44"/>
          <p:cNvCxnSpPr/>
          <p:nvPr/>
        </p:nvCxnSpPr>
        <p:spPr>
          <a:xfrm rot="10800000">
            <a:off x="5767050" y="3636150"/>
            <a:ext cx="289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8" name="Google Shape;1938;p44"/>
          <p:cNvCxnSpPr/>
          <p:nvPr/>
        </p:nvCxnSpPr>
        <p:spPr>
          <a:xfrm rot="10800000">
            <a:off x="4572025" y="2237200"/>
            <a:ext cx="0" cy="237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54"/>
          <p:cNvSpPr txBox="1">
            <a:spLocks noGrp="1"/>
          </p:cNvSpPr>
          <p:nvPr>
            <p:ph type="title"/>
          </p:nvPr>
        </p:nvSpPr>
        <p:spPr>
          <a:xfrm flipH="1">
            <a:off x="2714350" y="1535100"/>
            <a:ext cx="37152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282" name="Google Shape;2282;p54"/>
          <p:cNvGrpSpPr/>
          <p:nvPr/>
        </p:nvGrpSpPr>
        <p:grpSpPr>
          <a:xfrm>
            <a:off x="646175" y="496497"/>
            <a:ext cx="8246369" cy="4243250"/>
            <a:chOff x="646175" y="496497"/>
            <a:chExt cx="8246369" cy="4243250"/>
          </a:xfrm>
        </p:grpSpPr>
        <p:grpSp>
          <p:nvGrpSpPr>
            <p:cNvPr id="2283" name="Google Shape;2283;p54"/>
            <p:cNvGrpSpPr/>
            <p:nvPr/>
          </p:nvGrpSpPr>
          <p:grpSpPr>
            <a:xfrm rot="-405096">
              <a:off x="1495315" y="856978"/>
              <a:ext cx="431383" cy="216310"/>
              <a:chOff x="2724150" y="1796250"/>
              <a:chExt cx="1630723" cy="817701"/>
            </a:xfrm>
          </p:grpSpPr>
          <p:sp>
            <p:nvSpPr>
              <p:cNvPr id="2284" name="Google Shape;2284;p54"/>
              <p:cNvSpPr/>
              <p:nvPr/>
            </p:nvSpPr>
            <p:spPr>
              <a:xfrm>
                <a:off x="2724150" y="2101477"/>
                <a:ext cx="200916" cy="50669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41" extrusionOk="0">
                    <a:moveTo>
                      <a:pt x="50" y="1"/>
                    </a:moveTo>
                    <a:cubicBezTo>
                      <a:pt x="26" y="1"/>
                      <a:pt x="1" y="21"/>
                      <a:pt x="9" y="52"/>
                    </a:cubicBezTo>
                    <a:cubicBezTo>
                      <a:pt x="151" y="672"/>
                      <a:pt x="373" y="1244"/>
                      <a:pt x="644" y="1819"/>
                    </a:cubicBezTo>
                    <a:cubicBezTo>
                      <a:pt x="650" y="1834"/>
                      <a:pt x="662" y="1841"/>
                      <a:pt x="674" y="1841"/>
                    </a:cubicBezTo>
                    <a:cubicBezTo>
                      <a:pt x="700" y="1841"/>
                      <a:pt x="729" y="1811"/>
                      <a:pt x="713" y="1778"/>
                    </a:cubicBezTo>
                    <a:cubicBezTo>
                      <a:pt x="446" y="1205"/>
                      <a:pt x="228" y="644"/>
                      <a:pt x="89" y="31"/>
                    </a:cubicBezTo>
                    <a:cubicBezTo>
                      <a:pt x="83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54"/>
              <p:cNvSpPr/>
              <p:nvPr/>
            </p:nvSpPr>
            <p:spPr>
              <a:xfrm>
                <a:off x="2899745" y="1796800"/>
                <a:ext cx="188531" cy="8171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969" extrusionOk="0">
                    <a:moveTo>
                      <a:pt x="632" y="1"/>
                    </a:moveTo>
                    <a:cubicBezTo>
                      <a:pt x="617" y="1"/>
                      <a:pt x="602" y="9"/>
                      <a:pt x="598" y="30"/>
                    </a:cubicBezTo>
                    <a:cubicBezTo>
                      <a:pt x="459" y="1003"/>
                      <a:pt x="262" y="1967"/>
                      <a:pt x="9" y="2915"/>
                    </a:cubicBezTo>
                    <a:cubicBezTo>
                      <a:pt x="0" y="2947"/>
                      <a:pt x="27" y="2969"/>
                      <a:pt x="52" y="2969"/>
                    </a:cubicBezTo>
                    <a:cubicBezTo>
                      <a:pt x="68" y="2969"/>
                      <a:pt x="83" y="2960"/>
                      <a:pt x="89" y="2940"/>
                    </a:cubicBezTo>
                    <a:cubicBezTo>
                      <a:pt x="345" y="1987"/>
                      <a:pt x="539" y="1028"/>
                      <a:pt x="681" y="54"/>
                    </a:cubicBezTo>
                    <a:cubicBezTo>
                      <a:pt x="685" y="22"/>
                      <a:pt x="657" y="1"/>
                      <a:pt x="6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54"/>
              <p:cNvSpPr/>
              <p:nvPr/>
            </p:nvSpPr>
            <p:spPr>
              <a:xfrm>
                <a:off x="3061304" y="1796250"/>
                <a:ext cx="129356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68" extrusionOk="0">
                    <a:moveTo>
                      <a:pt x="49" y="0"/>
                    </a:moveTo>
                    <a:cubicBezTo>
                      <a:pt x="1" y="0"/>
                      <a:pt x="2" y="80"/>
                      <a:pt x="52" y="83"/>
                    </a:cubicBezTo>
                    <a:cubicBezTo>
                      <a:pt x="796" y="141"/>
                      <a:pt x="1544" y="168"/>
                      <a:pt x="2293" y="168"/>
                    </a:cubicBezTo>
                    <a:cubicBezTo>
                      <a:pt x="3078" y="168"/>
                      <a:pt x="3863" y="138"/>
                      <a:pt x="4643" y="83"/>
                    </a:cubicBezTo>
                    <a:cubicBezTo>
                      <a:pt x="4698" y="80"/>
                      <a:pt x="4699" y="0"/>
                      <a:pt x="4647" y="0"/>
                    </a:cubicBezTo>
                    <a:cubicBezTo>
                      <a:pt x="4646" y="0"/>
                      <a:pt x="4644" y="0"/>
                      <a:pt x="4643" y="0"/>
                    </a:cubicBezTo>
                    <a:cubicBezTo>
                      <a:pt x="3863" y="55"/>
                      <a:pt x="3078" y="85"/>
                      <a:pt x="2293" y="85"/>
                    </a:cubicBezTo>
                    <a:cubicBezTo>
                      <a:pt x="1544" y="85"/>
                      <a:pt x="796" y="58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54"/>
              <p:cNvSpPr/>
              <p:nvPr/>
            </p:nvSpPr>
            <p:spPr>
              <a:xfrm>
                <a:off x="3348367" y="2069000"/>
                <a:ext cx="53669" cy="48797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773" extrusionOk="0">
                    <a:moveTo>
                      <a:pt x="70" y="1"/>
                    </a:moveTo>
                    <a:cubicBezTo>
                      <a:pt x="12" y="1"/>
                      <a:pt x="4" y="138"/>
                      <a:pt x="4" y="839"/>
                    </a:cubicBezTo>
                    <a:cubicBezTo>
                      <a:pt x="1" y="1448"/>
                      <a:pt x="11" y="1691"/>
                      <a:pt x="42" y="1747"/>
                    </a:cubicBezTo>
                    <a:cubicBezTo>
                      <a:pt x="52" y="1764"/>
                      <a:pt x="65" y="1773"/>
                      <a:pt x="82" y="1773"/>
                    </a:cubicBezTo>
                    <a:cubicBezTo>
                      <a:pt x="96" y="1773"/>
                      <a:pt x="112" y="1767"/>
                      <a:pt x="132" y="1757"/>
                    </a:cubicBezTo>
                    <a:cubicBezTo>
                      <a:pt x="188" y="1736"/>
                      <a:pt x="194" y="1691"/>
                      <a:pt x="184" y="1483"/>
                    </a:cubicBezTo>
                    <a:cubicBezTo>
                      <a:pt x="164" y="1002"/>
                      <a:pt x="156" y="714"/>
                      <a:pt x="156" y="416"/>
                    </a:cubicBezTo>
                    <a:cubicBezTo>
                      <a:pt x="156" y="73"/>
                      <a:pt x="146" y="21"/>
                      <a:pt x="87" y="4"/>
                    </a:cubicBezTo>
                    <a:cubicBezTo>
                      <a:pt x="81" y="2"/>
                      <a:pt x="75" y="1"/>
                      <a:pt x="7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54"/>
              <p:cNvSpPr/>
              <p:nvPr/>
            </p:nvSpPr>
            <p:spPr>
              <a:xfrm>
                <a:off x="3492311" y="2058542"/>
                <a:ext cx="243301" cy="50229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825" extrusionOk="0">
                    <a:moveTo>
                      <a:pt x="519" y="1"/>
                    </a:moveTo>
                    <a:cubicBezTo>
                      <a:pt x="506" y="1"/>
                      <a:pt x="491" y="2"/>
                      <a:pt x="472" y="4"/>
                    </a:cubicBezTo>
                    <a:cubicBezTo>
                      <a:pt x="295" y="21"/>
                      <a:pt x="208" y="125"/>
                      <a:pt x="198" y="336"/>
                    </a:cubicBezTo>
                    <a:cubicBezTo>
                      <a:pt x="187" y="483"/>
                      <a:pt x="213" y="565"/>
                      <a:pt x="266" y="565"/>
                    </a:cubicBezTo>
                    <a:cubicBezTo>
                      <a:pt x="277" y="565"/>
                      <a:pt x="289" y="562"/>
                      <a:pt x="302" y="555"/>
                    </a:cubicBezTo>
                    <a:cubicBezTo>
                      <a:pt x="322" y="544"/>
                      <a:pt x="333" y="530"/>
                      <a:pt x="333" y="513"/>
                    </a:cubicBezTo>
                    <a:cubicBezTo>
                      <a:pt x="330" y="499"/>
                      <a:pt x="327" y="447"/>
                      <a:pt x="327" y="395"/>
                    </a:cubicBezTo>
                    <a:cubicBezTo>
                      <a:pt x="322" y="322"/>
                      <a:pt x="330" y="295"/>
                      <a:pt x="354" y="243"/>
                    </a:cubicBezTo>
                    <a:cubicBezTo>
                      <a:pt x="378" y="191"/>
                      <a:pt x="396" y="176"/>
                      <a:pt x="437" y="163"/>
                    </a:cubicBezTo>
                    <a:cubicBezTo>
                      <a:pt x="458" y="156"/>
                      <a:pt x="479" y="152"/>
                      <a:pt x="498" y="152"/>
                    </a:cubicBezTo>
                    <a:cubicBezTo>
                      <a:pt x="582" y="152"/>
                      <a:pt x="654" y="213"/>
                      <a:pt x="676" y="309"/>
                    </a:cubicBezTo>
                    <a:cubicBezTo>
                      <a:pt x="711" y="468"/>
                      <a:pt x="683" y="576"/>
                      <a:pt x="527" y="877"/>
                    </a:cubicBezTo>
                    <a:cubicBezTo>
                      <a:pt x="402" y="1133"/>
                      <a:pt x="288" y="1327"/>
                      <a:pt x="139" y="1556"/>
                    </a:cubicBezTo>
                    <a:cubicBezTo>
                      <a:pt x="28" y="1729"/>
                      <a:pt x="1" y="1788"/>
                      <a:pt x="28" y="1815"/>
                    </a:cubicBezTo>
                    <a:cubicBezTo>
                      <a:pt x="33" y="1821"/>
                      <a:pt x="52" y="1824"/>
                      <a:pt x="76" y="1824"/>
                    </a:cubicBezTo>
                    <a:cubicBezTo>
                      <a:pt x="110" y="1824"/>
                      <a:pt x="153" y="1819"/>
                      <a:pt x="181" y="1809"/>
                    </a:cubicBezTo>
                    <a:cubicBezTo>
                      <a:pt x="243" y="1792"/>
                      <a:pt x="356" y="1782"/>
                      <a:pt x="473" y="1782"/>
                    </a:cubicBezTo>
                    <a:cubicBezTo>
                      <a:pt x="524" y="1782"/>
                      <a:pt x="576" y="1784"/>
                      <a:pt x="624" y="1788"/>
                    </a:cubicBezTo>
                    <a:cubicBezTo>
                      <a:pt x="679" y="1793"/>
                      <a:pt x="721" y="1795"/>
                      <a:pt x="754" y="1795"/>
                    </a:cubicBezTo>
                    <a:cubicBezTo>
                      <a:pt x="825" y="1795"/>
                      <a:pt x="852" y="1784"/>
                      <a:pt x="863" y="1761"/>
                    </a:cubicBezTo>
                    <a:cubicBezTo>
                      <a:pt x="884" y="1726"/>
                      <a:pt x="842" y="1684"/>
                      <a:pt x="766" y="1657"/>
                    </a:cubicBezTo>
                    <a:cubicBezTo>
                      <a:pt x="716" y="1639"/>
                      <a:pt x="597" y="1629"/>
                      <a:pt x="488" y="1629"/>
                    </a:cubicBezTo>
                    <a:cubicBezTo>
                      <a:pt x="439" y="1629"/>
                      <a:pt x="392" y="1631"/>
                      <a:pt x="354" y="1636"/>
                    </a:cubicBezTo>
                    <a:cubicBezTo>
                      <a:pt x="306" y="1643"/>
                      <a:pt x="260" y="1646"/>
                      <a:pt x="257" y="1646"/>
                    </a:cubicBezTo>
                    <a:cubicBezTo>
                      <a:pt x="257" y="1643"/>
                      <a:pt x="281" y="1604"/>
                      <a:pt x="399" y="1421"/>
                    </a:cubicBezTo>
                    <a:cubicBezTo>
                      <a:pt x="482" y="1292"/>
                      <a:pt x="725" y="811"/>
                      <a:pt x="784" y="662"/>
                    </a:cubicBezTo>
                    <a:cubicBezTo>
                      <a:pt x="829" y="558"/>
                      <a:pt x="832" y="544"/>
                      <a:pt x="832" y="416"/>
                    </a:cubicBezTo>
                    <a:cubicBezTo>
                      <a:pt x="832" y="339"/>
                      <a:pt x="821" y="256"/>
                      <a:pt x="815" y="226"/>
                    </a:cubicBezTo>
                    <a:cubicBezTo>
                      <a:pt x="794" y="152"/>
                      <a:pt x="725" y="83"/>
                      <a:pt x="631" y="35"/>
                    </a:cubicBezTo>
                    <a:cubicBezTo>
                      <a:pt x="580" y="9"/>
                      <a:pt x="557" y="1"/>
                      <a:pt x="5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54"/>
              <p:cNvSpPr/>
              <p:nvPr/>
            </p:nvSpPr>
            <p:spPr>
              <a:xfrm>
                <a:off x="3806896" y="2060193"/>
                <a:ext cx="287338" cy="51082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56" extrusionOk="0">
                    <a:moveTo>
                      <a:pt x="673" y="0"/>
                    </a:moveTo>
                    <a:cubicBezTo>
                      <a:pt x="607" y="0"/>
                      <a:pt x="522" y="4"/>
                      <a:pt x="420" y="12"/>
                    </a:cubicBezTo>
                    <a:cubicBezTo>
                      <a:pt x="230" y="22"/>
                      <a:pt x="191" y="36"/>
                      <a:pt x="191" y="87"/>
                    </a:cubicBezTo>
                    <a:cubicBezTo>
                      <a:pt x="191" y="116"/>
                      <a:pt x="202" y="126"/>
                      <a:pt x="244" y="143"/>
                    </a:cubicBezTo>
                    <a:cubicBezTo>
                      <a:pt x="281" y="160"/>
                      <a:pt x="324" y="168"/>
                      <a:pt x="392" y="168"/>
                    </a:cubicBezTo>
                    <a:cubicBezTo>
                      <a:pt x="437" y="168"/>
                      <a:pt x="493" y="164"/>
                      <a:pt x="566" y="157"/>
                    </a:cubicBezTo>
                    <a:cubicBezTo>
                      <a:pt x="618" y="149"/>
                      <a:pt x="670" y="145"/>
                      <a:pt x="699" y="145"/>
                    </a:cubicBezTo>
                    <a:cubicBezTo>
                      <a:pt x="708" y="145"/>
                      <a:pt x="715" y="146"/>
                      <a:pt x="718" y="146"/>
                    </a:cubicBezTo>
                    <a:cubicBezTo>
                      <a:pt x="764" y="157"/>
                      <a:pt x="756" y="202"/>
                      <a:pt x="708" y="274"/>
                    </a:cubicBezTo>
                    <a:cubicBezTo>
                      <a:pt x="684" y="306"/>
                      <a:pt x="639" y="372"/>
                      <a:pt x="607" y="424"/>
                    </a:cubicBezTo>
                    <a:cubicBezTo>
                      <a:pt x="572" y="469"/>
                      <a:pt x="503" y="565"/>
                      <a:pt x="448" y="639"/>
                    </a:cubicBezTo>
                    <a:cubicBezTo>
                      <a:pt x="351" y="767"/>
                      <a:pt x="334" y="815"/>
                      <a:pt x="375" y="836"/>
                    </a:cubicBezTo>
                    <a:cubicBezTo>
                      <a:pt x="385" y="843"/>
                      <a:pt x="455" y="850"/>
                      <a:pt x="527" y="853"/>
                    </a:cubicBezTo>
                    <a:cubicBezTo>
                      <a:pt x="680" y="861"/>
                      <a:pt x="743" y="881"/>
                      <a:pt x="794" y="933"/>
                    </a:cubicBezTo>
                    <a:cubicBezTo>
                      <a:pt x="853" y="995"/>
                      <a:pt x="877" y="1082"/>
                      <a:pt x="877" y="1235"/>
                    </a:cubicBezTo>
                    <a:cubicBezTo>
                      <a:pt x="877" y="1394"/>
                      <a:pt x="857" y="1449"/>
                      <a:pt x="756" y="1557"/>
                    </a:cubicBezTo>
                    <a:cubicBezTo>
                      <a:pt x="676" y="1643"/>
                      <a:pt x="580" y="1696"/>
                      <a:pt x="486" y="1702"/>
                    </a:cubicBezTo>
                    <a:cubicBezTo>
                      <a:pt x="469" y="1704"/>
                      <a:pt x="456" y="1705"/>
                      <a:pt x="444" y="1705"/>
                    </a:cubicBezTo>
                    <a:cubicBezTo>
                      <a:pt x="412" y="1705"/>
                      <a:pt x="390" y="1698"/>
                      <a:pt x="348" y="1678"/>
                    </a:cubicBezTo>
                    <a:cubicBezTo>
                      <a:pt x="260" y="1633"/>
                      <a:pt x="212" y="1574"/>
                      <a:pt x="177" y="1470"/>
                    </a:cubicBezTo>
                    <a:cubicBezTo>
                      <a:pt x="150" y="1390"/>
                      <a:pt x="108" y="1331"/>
                      <a:pt x="77" y="1331"/>
                    </a:cubicBezTo>
                    <a:cubicBezTo>
                      <a:pt x="67" y="1331"/>
                      <a:pt x="49" y="1342"/>
                      <a:pt x="36" y="1352"/>
                    </a:cubicBezTo>
                    <a:cubicBezTo>
                      <a:pt x="1" y="1376"/>
                      <a:pt x="4" y="1484"/>
                      <a:pt x="43" y="1560"/>
                    </a:cubicBezTo>
                    <a:cubicBezTo>
                      <a:pt x="102" y="1681"/>
                      <a:pt x="257" y="1813"/>
                      <a:pt x="385" y="1844"/>
                    </a:cubicBezTo>
                    <a:cubicBezTo>
                      <a:pt x="418" y="1852"/>
                      <a:pt x="451" y="1856"/>
                      <a:pt x="484" y="1856"/>
                    </a:cubicBezTo>
                    <a:cubicBezTo>
                      <a:pt x="679" y="1856"/>
                      <a:pt x="874" y="1729"/>
                      <a:pt x="975" y="1522"/>
                    </a:cubicBezTo>
                    <a:cubicBezTo>
                      <a:pt x="1026" y="1422"/>
                      <a:pt x="1026" y="1415"/>
                      <a:pt x="1034" y="1276"/>
                    </a:cubicBezTo>
                    <a:cubicBezTo>
                      <a:pt x="1044" y="933"/>
                      <a:pt x="933" y="749"/>
                      <a:pt x="676" y="690"/>
                    </a:cubicBezTo>
                    <a:cubicBezTo>
                      <a:pt x="642" y="684"/>
                      <a:pt x="614" y="669"/>
                      <a:pt x="614" y="666"/>
                    </a:cubicBezTo>
                    <a:cubicBezTo>
                      <a:pt x="614" y="663"/>
                      <a:pt x="670" y="586"/>
                      <a:pt x="735" y="496"/>
                    </a:cubicBezTo>
                    <a:cubicBezTo>
                      <a:pt x="805" y="410"/>
                      <a:pt x="871" y="313"/>
                      <a:pt x="881" y="285"/>
                    </a:cubicBezTo>
                    <a:cubicBezTo>
                      <a:pt x="922" y="185"/>
                      <a:pt x="898" y="53"/>
                      <a:pt x="833" y="18"/>
                    </a:cubicBezTo>
                    <a:cubicBezTo>
                      <a:pt x="813" y="7"/>
                      <a:pt x="759" y="0"/>
                      <a:pt x="6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54"/>
            <p:cNvGrpSpPr/>
            <p:nvPr/>
          </p:nvGrpSpPr>
          <p:grpSpPr>
            <a:xfrm>
              <a:off x="8125463" y="4298775"/>
              <a:ext cx="261775" cy="114725"/>
              <a:chOff x="8125463" y="4298775"/>
              <a:chExt cx="261775" cy="114725"/>
            </a:xfrm>
          </p:grpSpPr>
          <p:sp>
            <p:nvSpPr>
              <p:cNvPr id="2291" name="Google Shape;2291;p54"/>
              <p:cNvSpPr/>
              <p:nvPr/>
            </p:nvSpPr>
            <p:spPr>
              <a:xfrm>
                <a:off x="8221688" y="4322700"/>
                <a:ext cx="6665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54"/>
              <p:cNvSpPr/>
              <p:nvPr/>
            </p:nvSpPr>
            <p:spPr>
              <a:xfrm>
                <a:off x="8125463" y="4298775"/>
                <a:ext cx="699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54"/>
              <p:cNvSpPr/>
              <p:nvPr/>
            </p:nvSpPr>
            <p:spPr>
              <a:xfrm>
                <a:off x="8314463" y="4355600"/>
                <a:ext cx="727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54"/>
              <p:cNvSpPr/>
              <p:nvPr/>
            </p:nvSpPr>
            <p:spPr>
              <a:xfrm>
                <a:off x="8349538" y="4384300"/>
                <a:ext cx="25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54"/>
              <p:cNvSpPr/>
              <p:nvPr/>
            </p:nvSpPr>
            <p:spPr>
              <a:xfrm>
                <a:off x="8345713" y="4324525"/>
                <a:ext cx="236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6" name="Google Shape;2296;p54"/>
            <p:cNvGrpSpPr/>
            <p:nvPr/>
          </p:nvGrpSpPr>
          <p:grpSpPr>
            <a:xfrm>
              <a:off x="646175" y="496497"/>
              <a:ext cx="8246369" cy="4243250"/>
              <a:chOff x="646175" y="496497"/>
              <a:chExt cx="8246369" cy="4243250"/>
            </a:xfrm>
          </p:grpSpPr>
          <p:sp>
            <p:nvSpPr>
              <p:cNvPr id="2297" name="Google Shape;2297;p54"/>
              <p:cNvSpPr/>
              <p:nvPr/>
            </p:nvSpPr>
            <p:spPr>
              <a:xfrm>
                <a:off x="8331075" y="30662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54"/>
              <p:cNvSpPr/>
              <p:nvPr/>
            </p:nvSpPr>
            <p:spPr>
              <a:xfrm>
                <a:off x="1119496" y="4641096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54"/>
              <p:cNvSpPr/>
              <p:nvPr/>
            </p:nvSpPr>
            <p:spPr>
              <a:xfrm>
                <a:off x="4636440" y="67134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54"/>
              <p:cNvSpPr/>
              <p:nvPr/>
            </p:nvSpPr>
            <p:spPr>
              <a:xfrm>
                <a:off x="2140780" y="223665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54"/>
              <p:cNvSpPr/>
              <p:nvPr/>
            </p:nvSpPr>
            <p:spPr>
              <a:xfrm>
                <a:off x="6319091" y="19485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54"/>
              <p:cNvSpPr/>
              <p:nvPr/>
            </p:nvSpPr>
            <p:spPr>
              <a:xfrm>
                <a:off x="5272191" y="38573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54"/>
              <p:cNvSpPr/>
              <p:nvPr/>
            </p:nvSpPr>
            <p:spPr>
              <a:xfrm>
                <a:off x="646175" y="4964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54"/>
              <p:cNvSpPr/>
              <p:nvPr/>
            </p:nvSpPr>
            <p:spPr>
              <a:xfrm>
                <a:off x="8789221" y="702534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5" name="Google Shape;2305;p54"/>
            <p:cNvGrpSpPr/>
            <p:nvPr/>
          </p:nvGrpSpPr>
          <p:grpSpPr>
            <a:xfrm>
              <a:off x="3212018" y="862708"/>
              <a:ext cx="1158515" cy="1090302"/>
              <a:chOff x="3212018" y="862708"/>
              <a:chExt cx="1158515" cy="1090302"/>
            </a:xfrm>
          </p:grpSpPr>
          <p:grpSp>
            <p:nvGrpSpPr>
              <p:cNvPr id="2306" name="Google Shape;2306;p54"/>
              <p:cNvGrpSpPr/>
              <p:nvPr/>
            </p:nvGrpSpPr>
            <p:grpSpPr>
              <a:xfrm>
                <a:off x="3387275" y="1070575"/>
                <a:ext cx="865769" cy="355643"/>
                <a:chOff x="3387275" y="1070575"/>
                <a:chExt cx="865769" cy="355643"/>
              </a:xfrm>
            </p:grpSpPr>
            <p:sp>
              <p:nvSpPr>
                <p:cNvPr id="2307" name="Google Shape;2307;p54"/>
                <p:cNvSpPr/>
                <p:nvPr/>
              </p:nvSpPr>
              <p:spPr>
                <a:xfrm>
                  <a:off x="4052975" y="1218550"/>
                  <a:ext cx="200069" cy="151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2308" name="Google Shape;2308;p54"/>
                <p:cNvGrpSpPr/>
                <p:nvPr/>
              </p:nvGrpSpPr>
              <p:grpSpPr>
                <a:xfrm>
                  <a:off x="3387275" y="1070575"/>
                  <a:ext cx="826901" cy="355643"/>
                  <a:chOff x="3387275" y="1070575"/>
                  <a:chExt cx="826901" cy="355643"/>
                </a:xfrm>
              </p:grpSpPr>
              <p:sp>
                <p:nvSpPr>
                  <p:cNvPr id="2309" name="Google Shape;2309;p54"/>
                  <p:cNvSpPr/>
                  <p:nvPr/>
                </p:nvSpPr>
                <p:spPr>
                  <a:xfrm>
                    <a:off x="3514350" y="1125600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0" name="Google Shape;2310;p54"/>
                  <p:cNvSpPr/>
                  <p:nvPr/>
                </p:nvSpPr>
                <p:spPr>
                  <a:xfrm>
                    <a:off x="3558925" y="1137000"/>
                    <a:ext cx="436200" cy="16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8" h="6410" extrusionOk="0">
                        <a:moveTo>
                          <a:pt x="0" y="6410"/>
                        </a:moveTo>
                        <a:cubicBezTo>
                          <a:pt x="5823" y="4294"/>
                          <a:pt x="11906" y="2771"/>
                          <a:pt x="1744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1" name="Google Shape;2311;p54"/>
                  <p:cNvSpPr/>
                  <p:nvPr/>
                </p:nvSpPr>
                <p:spPr>
                  <a:xfrm>
                    <a:off x="3602525" y="1148350"/>
                    <a:ext cx="417250" cy="17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0" h="6828" extrusionOk="0">
                        <a:moveTo>
                          <a:pt x="0" y="6828"/>
                        </a:moveTo>
                        <a:cubicBezTo>
                          <a:pt x="5473" y="4344"/>
                          <a:pt x="11914" y="3650"/>
                          <a:pt x="1669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2" name="Google Shape;2312;p54"/>
                  <p:cNvSpPr/>
                  <p:nvPr/>
                </p:nvSpPr>
                <p:spPr>
                  <a:xfrm>
                    <a:off x="3665100" y="1158800"/>
                    <a:ext cx="393550" cy="18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42" h="7510" extrusionOk="0">
                        <a:moveTo>
                          <a:pt x="15742" y="0"/>
                        </a:moveTo>
                        <a:cubicBezTo>
                          <a:pt x="11152" y="3568"/>
                          <a:pt x="5345" y="5223"/>
                          <a:pt x="0" y="751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3" name="Google Shape;2313;p54"/>
                  <p:cNvSpPr/>
                  <p:nvPr/>
                </p:nvSpPr>
                <p:spPr>
                  <a:xfrm>
                    <a:off x="3732450" y="1172075"/>
                    <a:ext cx="375512" cy="2190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38" h="7738" extrusionOk="0">
                        <a:moveTo>
                          <a:pt x="14338" y="0"/>
                        </a:moveTo>
                        <a:cubicBezTo>
                          <a:pt x="9297" y="2022"/>
                          <a:pt x="4583" y="4824"/>
                          <a:pt x="0" y="773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4" name="Google Shape;2314;p54"/>
                  <p:cNvSpPr/>
                  <p:nvPr/>
                </p:nvSpPr>
                <p:spPr>
                  <a:xfrm>
                    <a:off x="3772275" y="1192950"/>
                    <a:ext cx="380259" cy="212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79" h="8193" extrusionOk="0">
                        <a:moveTo>
                          <a:pt x="14679" y="0"/>
                        </a:moveTo>
                        <a:cubicBezTo>
                          <a:pt x="9386" y="1839"/>
                          <a:pt x="4900" y="5474"/>
                          <a:pt x="0" y="819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5" name="Google Shape;2315;p54"/>
                  <p:cNvSpPr/>
                  <p:nvPr/>
                </p:nvSpPr>
                <p:spPr>
                  <a:xfrm>
                    <a:off x="3810225" y="1201500"/>
                    <a:ext cx="375525" cy="2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1" h="8762" extrusionOk="0">
                        <a:moveTo>
                          <a:pt x="15021" y="0"/>
                        </a:moveTo>
                        <a:cubicBezTo>
                          <a:pt x="9987" y="2874"/>
                          <a:pt x="5015" y="5855"/>
                          <a:pt x="0" y="876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6" name="Google Shape;2316;p54"/>
                  <p:cNvSpPr/>
                  <p:nvPr/>
                </p:nvSpPr>
                <p:spPr>
                  <a:xfrm>
                    <a:off x="3914525" y="1207175"/>
                    <a:ext cx="299651" cy="2190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9" h="7927" extrusionOk="0">
                        <a:moveTo>
                          <a:pt x="10659" y="0"/>
                        </a:moveTo>
                        <a:cubicBezTo>
                          <a:pt x="6850" y="2258"/>
                          <a:pt x="3713" y="5515"/>
                          <a:pt x="0" y="792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7" name="Google Shape;2317;p54"/>
                  <p:cNvSpPr/>
                  <p:nvPr/>
                </p:nvSpPr>
                <p:spPr>
                  <a:xfrm>
                    <a:off x="3465050" y="1105675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8" name="Google Shape;2318;p54"/>
                  <p:cNvSpPr/>
                  <p:nvPr/>
                </p:nvSpPr>
                <p:spPr>
                  <a:xfrm>
                    <a:off x="3425200" y="1084800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319" name="Google Shape;2319;p54"/>
                  <p:cNvSpPr/>
                  <p:nvPr/>
                </p:nvSpPr>
                <p:spPr>
                  <a:xfrm>
                    <a:off x="3387275" y="1070575"/>
                    <a:ext cx="449483" cy="151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73" h="5917" extrusionOk="0">
                        <a:moveTo>
                          <a:pt x="0" y="5917"/>
                        </a:moveTo>
                        <a:cubicBezTo>
                          <a:pt x="5569" y="3386"/>
                          <a:pt x="11542" y="1851"/>
                          <a:pt x="17373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9CB9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320" name="Google Shape;2320;p54"/>
              <p:cNvGrpSpPr/>
              <p:nvPr/>
            </p:nvGrpSpPr>
            <p:grpSpPr>
              <a:xfrm rot="760823">
                <a:off x="3284544" y="965717"/>
                <a:ext cx="1013463" cy="884284"/>
                <a:chOff x="2066156" y="1353175"/>
                <a:chExt cx="1177077" cy="963511"/>
              </a:xfrm>
            </p:grpSpPr>
            <p:sp>
              <p:nvSpPr>
                <p:cNvPr id="2321" name="Google Shape;2321;p54"/>
                <p:cNvSpPr/>
                <p:nvPr/>
              </p:nvSpPr>
              <p:spPr>
                <a:xfrm rot="-537420">
                  <a:off x="2112570" y="1672588"/>
                  <a:ext cx="621734" cy="2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2" h="3551" extrusionOk="0">
                      <a:moveTo>
                        <a:pt x="103" y="1"/>
                      </a:moveTo>
                      <a:cubicBezTo>
                        <a:pt x="25" y="1"/>
                        <a:pt x="1" y="132"/>
                        <a:pt x="88" y="166"/>
                      </a:cubicBezTo>
                      <a:cubicBezTo>
                        <a:pt x="2973" y="1243"/>
                        <a:pt x="5835" y="2370"/>
                        <a:pt x="8680" y="3544"/>
                      </a:cubicBezTo>
                      <a:cubicBezTo>
                        <a:pt x="8691" y="3548"/>
                        <a:pt x="8701" y="3550"/>
                        <a:pt x="8711" y="3550"/>
                      </a:cubicBezTo>
                      <a:cubicBezTo>
                        <a:pt x="8788" y="3550"/>
                        <a:pt x="8812" y="3422"/>
                        <a:pt x="8725" y="3385"/>
                      </a:cubicBezTo>
                      <a:cubicBezTo>
                        <a:pt x="5880" y="2210"/>
                        <a:pt x="3015" y="1084"/>
                        <a:pt x="133" y="7"/>
                      </a:cubicBezTo>
                      <a:cubicBezTo>
                        <a:pt x="122" y="3"/>
                        <a:pt x="112" y="1"/>
                        <a:pt x="1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54"/>
                <p:cNvSpPr/>
                <p:nvPr/>
              </p:nvSpPr>
              <p:spPr>
                <a:xfrm rot="-537420">
                  <a:off x="2079314" y="1486312"/>
                  <a:ext cx="515478" cy="20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6" h="2968" extrusionOk="0">
                      <a:moveTo>
                        <a:pt x="7200" y="1"/>
                      </a:moveTo>
                      <a:cubicBezTo>
                        <a:pt x="7191" y="1"/>
                        <a:pt x="7182" y="2"/>
                        <a:pt x="7173" y="5"/>
                      </a:cubicBezTo>
                      <a:cubicBezTo>
                        <a:pt x="4786" y="868"/>
                        <a:pt x="2454" y="1884"/>
                        <a:pt x="88" y="2802"/>
                      </a:cubicBezTo>
                      <a:cubicBezTo>
                        <a:pt x="1" y="2836"/>
                        <a:pt x="28" y="2967"/>
                        <a:pt x="104" y="2967"/>
                      </a:cubicBezTo>
                      <a:cubicBezTo>
                        <a:pt x="113" y="2967"/>
                        <a:pt x="123" y="2965"/>
                        <a:pt x="133" y="2961"/>
                      </a:cubicBezTo>
                      <a:cubicBezTo>
                        <a:pt x="2499" y="2039"/>
                        <a:pt x="4828" y="1028"/>
                        <a:pt x="7218" y="165"/>
                      </a:cubicBezTo>
                      <a:cubicBezTo>
                        <a:pt x="7306" y="133"/>
                        <a:pt x="7280" y="1"/>
                        <a:pt x="720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54"/>
                <p:cNvSpPr/>
                <p:nvPr/>
              </p:nvSpPr>
              <p:spPr>
                <a:xfrm rot="-537420">
                  <a:off x="2569414" y="1400531"/>
                  <a:ext cx="621946" cy="173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5" h="2463" extrusionOk="0">
                      <a:moveTo>
                        <a:pt x="112" y="0"/>
                      </a:moveTo>
                      <a:cubicBezTo>
                        <a:pt x="30" y="0"/>
                        <a:pt x="1" y="132"/>
                        <a:pt x="92" y="164"/>
                      </a:cubicBezTo>
                      <a:cubicBezTo>
                        <a:pt x="2895" y="1079"/>
                        <a:pt x="5757" y="1990"/>
                        <a:pt x="8674" y="2462"/>
                      </a:cubicBezTo>
                      <a:cubicBezTo>
                        <a:pt x="8679" y="2462"/>
                        <a:pt x="8684" y="2463"/>
                        <a:pt x="8689" y="2463"/>
                      </a:cubicBezTo>
                      <a:cubicBezTo>
                        <a:pt x="8779" y="2463"/>
                        <a:pt x="8814" y="2322"/>
                        <a:pt x="8716" y="2305"/>
                      </a:cubicBezTo>
                      <a:cubicBezTo>
                        <a:pt x="5799" y="1834"/>
                        <a:pt x="2940" y="923"/>
                        <a:pt x="137" y="4"/>
                      </a:cubicBezTo>
                      <a:cubicBezTo>
                        <a:pt x="128" y="2"/>
                        <a:pt x="120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54"/>
                <p:cNvSpPr/>
                <p:nvPr/>
              </p:nvSpPr>
              <p:spPr>
                <a:xfrm rot="-537420">
                  <a:off x="2708293" y="1551825"/>
                  <a:ext cx="515901" cy="28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2" h="4039" extrusionOk="0">
                      <a:moveTo>
                        <a:pt x="7198" y="0"/>
                      </a:moveTo>
                      <a:cubicBezTo>
                        <a:pt x="7185" y="0"/>
                        <a:pt x="7171" y="4"/>
                        <a:pt x="7156" y="14"/>
                      </a:cubicBezTo>
                      <a:cubicBezTo>
                        <a:pt x="4929" y="1501"/>
                        <a:pt x="2507" y="2755"/>
                        <a:pt x="85" y="3888"/>
                      </a:cubicBezTo>
                      <a:cubicBezTo>
                        <a:pt x="0" y="3927"/>
                        <a:pt x="52" y="4039"/>
                        <a:pt x="130" y="4039"/>
                      </a:cubicBezTo>
                      <a:cubicBezTo>
                        <a:pt x="142" y="4039"/>
                        <a:pt x="155" y="4036"/>
                        <a:pt x="168" y="4030"/>
                      </a:cubicBezTo>
                      <a:cubicBezTo>
                        <a:pt x="2590" y="2897"/>
                        <a:pt x="5012" y="1643"/>
                        <a:pt x="7239" y="156"/>
                      </a:cubicBezTo>
                      <a:cubicBezTo>
                        <a:pt x="7312" y="107"/>
                        <a:pt x="7266" y="0"/>
                        <a:pt x="71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2325;p54"/>
                <p:cNvSpPr/>
                <p:nvPr/>
              </p:nvSpPr>
              <p:spPr>
                <a:xfrm rot="-537420">
                  <a:off x="2355419" y="1768013"/>
                  <a:ext cx="36759" cy="26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3782" extrusionOk="0">
                      <a:moveTo>
                        <a:pt x="99" y="1"/>
                      </a:moveTo>
                      <a:cubicBezTo>
                        <a:pt x="51" y="1"/>
                        <a:pt x="0" y="41"/>
                        <a:pt x="15" y="101"/>
                      </a:cubicBezTo>
                      <a:cubicBezTo>
                        <a:pt x="296" y="1266"/>
                        <a:pt x="358" y="2506"/>
                        <a:pt x="347" y="3702"/>
                      </a:cubicBezTo>
                      <a:cubicBezTo>
                        <a:pt x="347" y="3755"/>
                        <a:pt x="389" y="3781"/>
                        <a:pt x="430" y="3781"/>
                      </a:cubicBezTo>
                      <a:cubicBezTo>
                        <a:pt x="471" y="3781"/>
                        <a:pt x="512" y="3755"/>
                        <a:pt x="514" y="3702"/>
                      </a:cubicBezTo>
                      <a:cubicBezTo>
                        <a:pt x="520" y="2492"/>
                        <a:pt x="458" y="1238"/>
                        <a:pt x="171" y="60"/>
                      </a:cubicBezTo>
                      <a:cubicBezTo>
                        <a:pt x="161" y="19"/>
                        <a:pt x="131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54"/>
                <p:cNvSpPr/>
                <p:nvPr/>
              </p:nvSpPr>
              <p:spPr>
                <a:xfrm rot="-537420">
                  <a:off x="2923937" y="1733368"/>
                  <a:ext cx="29633" cy="192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2723" extrusionOk="0">
                      <a:moveTo>
                        <a:pt x="149" y="1"/>
                      </a:moveTo>
                      <a:cubicBezTo>
                        <a:pt x="108" y="1"/>
                        <a:pt x="66" y="27"/>
                        <a:pt x="63" y="79"/>
                      </a:cubicBezTo>
                      <a:cubicBezTo>
                        <a:pt x="0" y="928"/>
                        <a:pt x="87" y="1828"/>
                        <a:pt x="250" y="2664"/>
                      </a:cubicBezTo>
                      <a:cubicBezTo>
                        <a:pt x="258" y="2705"/>
                        <a:pt x="287" y="2723"/>
                        <a:pt x="318" y="2723"/>
                      </a:cubicBezTo>
                      <a:cubicBezTo>
                        <a:pt x="366" y="2723"/>
                        <a:pt x="419" y="2681"/>
                        <a:pt x="409" y="2618"/>
                      </a:cubicBezTo>
                      <a:cubicBezTo>
                        <a:pt x="246" y="1801"/>
                        <a:pt x="167" y="913"/>
                        <a:pt x="226" y="79"/>
                      </a:cubicBezTo>
                      <a:cubicBezTo>
                        <a:pt x="229" y="27"/>
                        <a:pt x="190" y="1"/>
                        <a:pt x="1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54"/>
                <p:cNvSpPr/>
                <p:nvPr/>
              </p:nvSpPr>
              <p:spPr>
                <a:xfrm rot="-537420">
                  <a:off x="2395631" y="1955258"/>
                  <a:ext cx="582364" cy="72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4" h="1029" extrusionOk="0">
                      <a:moveTo>
                        <a:pt x="8126" y="0"/>
                      </a:moveTo>
                      <a:cubicBezTo>
                        <a:pt x="8115" y="0"/>
                        <a:pt x="8102" y="3"/>
                        <a:pt x="8090" y="9"/>
                      </a:cubicBezTo>
                      <a:cubicBezTo>
                        <a:pt x="6821" y="611"/>
                        <a:pt x="5400" y="866"/>
                        <a:pt x="3971" y="866"/>
                      </a:cubicBezTo>
                      <a:cubicBezTo>
                        <a:pt x="2661" y="866"/>
                        <a:pt x="1345" y="651"/>
                        <a:pt x="134" y="293"/>
                      </a:cubicBezTo>
                      <a:cubicBezTo>
                        <a:pt x="126" y="291"/>
                        <a:pt x="118" y="290"/>
                        <a:pt x="111" y="290"/>
                      </a:cubicBezTo>
                      <a:cubicBezTo>
                        <a:pt x="28" y="290"/>
                        <a:pt x="1" y="424"/>
                        <a:pt x="93" y="452"/>
                      </a:cubicBezTo>
                      <a:cubicBezTo>
                        <a:pt x="1319" y="813"/>
                        <a:pt x="2647" y="1028"/>
                        <a:pt x="3969" y="1028"/>
                      </a:cubicBezTo>
                      <a:cubicBezTo>
                        <a:pt x="5426" y="1028"/>
                        <a:pt x="6876" y="767"/>
                        <a:pt x="8173" y="151"/>
                      </a:cubicBezTo>
                      <a:cubicBezTo>
                        <a:pt x="8254" y="112"/>
                        <a:pt x="8202" y="0"/>
                        <a:pt x="81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54"/>
                <p:cNvSpPr/>
                <p:nvPr/>
              </p:nvSpPr>
              <p:spPr>
                <a:xfrm rot="-537420">
                  <a:off x="2207481" y="1664306"/>
                  <a:ext cx="473850" cy="5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6" h="813" extrusionOk="0">
                      <a:moveTo>
                        <a:pt x="6621" y="0"/>
                      </a:moveTo>
                      <a:cubicBezTo>
                        <a:pt x="6618" y="0"/>
                        <a:pt x="6615" y="0"/>
                        <a:pt x="6612" y="1"/>
                      </a:cubicBezTo>
                      <a:cubicBezTo>
                        <a:pt x="4443" y="215"/>
                        <a:pt x="2273" y="431"/>
                        <a:pt x="105" y="649"/>
                      </a:cubicBezTo>
                      <a:cubicBezTo>
                        <a:pt x="4" y="659"/>
                        <a:pt x="1" y="812"/>
                        <a:pt x="95" y="812"/>
                      </a:cubicBezTo>
                      <a:cubicBezTo>
                        <a:pt x="98" y="812"/>
                        <a:pt x="101" y="812"/>
                        <a:pt x="105" y="812"/>
                      </a:cubicBezTo>
                      <a:cubicBezTo>
                        <a:pt x="2273" y="597"/>
                        <a:pt x="4443" y="382"/>
                        <a:pt x="6612" y="164"/>
                      </a:cubicBezTo>
                      <a:cubicBezTo>
                        <a:pt x="6712" y="153"/>
                        <a:pt x="6715" y="0"/>
                        <a:pt x="6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4"/>
                <p:cNvSpPr/>
                <p:nvPr/>
              </p:nvSpPr>
              <p:spPr>
                <a:xfrm rot="-537420">
                  <a:off x="2242524" y="1739765"/>
                  <a:ext cx="62653" cy="38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" h="5420" extrusionOk="0">
                      <a:moveTo>
                        <a:pt x="100" y="0"/>
                      </a:moveTo>
                      <a:cubicBezTo>
                        <a:pt x="49" y="0"/>
                        <a:pt x="1" y="40"/>
                        <a:pt x="24" y="100"/>
                      </a:cubicBezTo>
                      <a:cubicBezTo>
                        <a:pt x="724" y="1833"/>
                        <a:pt x="184" y="3566"/>
                        <a:pt x="454" y="5360"/>
                      </a:cubicBezTo>
                      <a:cubicBezTo>
                        <a:pt x="461" y="5402"/>
                        <a:pt x="490" y="5419"/>
                        <a:pt x="522" y="5419"/>
                      </a:cubicBezTo>
                      <a:cubicBezTo>
                        <a:pt x="570" y="5419"/>
                        <a:pt x="623" y="5379"/>
                        <a:pt x="613" y="5319"/>
                      </a:cubicBezTo>
                      <a:cubicBezTo>
                        <a:pt x="339" y="3513"/>
                        <a:pt x="887" y="1799"/>
                        <a:pt x="184" y="56"/>
                      </a:cubicBezTo>
                      <a:cubicBezTo>
                        <a:pt x="167" y="17"/>
                        <a:pt x="133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54"/>
                <p:cNvSpPr/>
                <p:nvPr/>
              </p:nvSpPr>
              <p:spPr>
                <a:xfrm rot="-537420">
                  <a:off x="2283470" y="2087822"/>
                  <a:ext cx="50941" cy="5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" h="722" extrusionOk="0">
                      <a:moveTo>
                        <a:pt x="362" y="0"/>
                      </a:moveTo>
                      <a:cubicBezTo>
                        <a:pt x="164" y="0"/>
                        <a:pt x="1" y="160"/>
                        <a:pt x="1" y="360"/>
                      </a:cubicBezTo>
                      <a:cubicBezTo>
                        <a:pt x="1" y="558"/>
                        <a:pt x="164" y="721"/>
                        <a:pt x="362" y="721"/>
                      </a:cubicBezTo>
                      <a:cubicBezTo>
                        <a:pt x="562" y="721"/>
                        <a:pt x="722" y="558"/>
                        <a:pt x="722" y="360"/>
                      </a:cubicBezTo>
                      <a:cubicBezTo>
                        <a:pt x="722" y="160"/>
                        <a:pt x="562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54"/>
                <p:cNvSpPr/>
                <p:nvPr/>
              </p:nvSpPr>
              <p:spPr>
                <a:xfrm rot="-537420">
                  <a:off x="2289301" y="2127205"/>
                  <a:ext cx="36971" cy="18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2661" extrusionOk="0">
                      <a:moveTo>
                        <a:pt x="357" y="0"/>
                      </a:moveTo>
                      <a:cubicBezTo>
                        <a:pt x="310" y="0"/>
                        <a:pt x="258" y="42"/>
                        <a:pt x="270" y="104"/>
                      </a:cubicBezTo>
                      <a:cubicBezTo>
                        <a:pt x="447" y="963"/>
                        <a:pt x="0" y="1757"/>
                        <a:pt x="260" y="2602"/>
                      </a:cubicBezTo>
                      <a:cubicBezTo>
                        <a:pt x="271" y="2643"/>
                        <a:pt x="303" y="2660"/>
                        <a:pt x="336" y="2660"/>
                      </a:cubicBezTo>
                      <a:cubicBezTo>
                        <a:pt x="385" y="2660"/>
                        <a:pt x="434" y="2621"/>
                        <a:pt x="416" y="2561"/>
                      </a:cubicBezTo>
                      <a:cubicBezTo>
                        <a:pt x="256" y="2030"/>
                        <a:pt x="392" y="1625"/>
                        <a:pt x="472" y="1109"/>
                      </a:cubicBezTo>
                      <a:cubicBezTo>
                        <a:pt x="523" y="752"/>
                        <a:pt x="499" y="409"/>
                        <a:pt x="426" y="59"/>
                      </a:cubicBezTo>
                      <a:cubicBezTo>
                        <a:pt x="418" y="18"/>
                        <a:pt x="388" y="0"/>
                        <a:pt x="3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54"/>
                <p:cNvSpPr/>
                <p:nvPr/>
              </p:nvSpPr>
              <p:spPr>
                <a:xfrm rot="-537420">
                  <a:off x="2318428" y="2115253"/>
                  <a:ext cx="30409" cy="161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2285" extrusionOk="0">
                      <a:moveTo>
                        <a:pt x="132" y="1"/>
                      </a:moveTo>
                      <a:cubicBezTo>
                        <a:pt x="91" y="1"/>
                        <a:pt x="47" y="28"/>
                        <a:pt x="42" y="80"/>
                      </a:cubicBezTo>
                      <a:cubicBezTo>
                        <a:pt x="0" y="454"/>
                        <a:pt x="91" y="798"/>
                        <a:pt x="136" y="1169"/>
                      </a:cubicBezTo>
                      <a:cubicBezTo>
                        <a:pt x="177" y="1525"/>
                        <a:pt x="170" y="1879"/>
                        <a:pt x="257" y="2226"/>
                      </a:cubicBezTo>
                      <a:cubicBezTo>
                        <a:pt x="267" y="2267"/>
                        <a:pt x="298" y="2285"/>
                        <a:pt x="330" y="2285"/>
                      </a:cubicBezTo>
                      <a:cubicBezTo>
                        <a:pt x="379" y="2285"/>
                        <a:pt x="431" y="2244"/>
                        <a:pt x="416" y="2184"/>
                      </a:cubicBezTo>
                      <a:cubicBezTo>
                        <a:pt x="330" y="1841"/>
                        <a:pt x="340" y="1498"/>
                        <a:pt x="299" y="1148"/>
                      </a:cubicBezTo>
                      <a:cubicBezTo>
                        <a:pt x="257" y="787"/>
                        <a:pt x="163" y="448"/>
                        <a:pt x="205" y="80"/>
                      </a:cubicBezTo>
                      <a:cubicBezTo>
                        <a:pt x="210" y="27"/>
                        <a:pt x="17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54"/>
                <p:cNvSpPr/>
                <p:nvPr/>
              </p:nvSpPr>
              <p:spPr>
                <a:xfrm rot="-537420">
                  <a:off x="2318152" y="2112716"/>
                  <a:ext cx="73871" cy="14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2092" extrusionOk="0">
                      <a:moveTo>
                        <a:pt x="102" y="1"/>
                      </a:moveTo>
                      <a:cubicBezTo>
                        <a:pt x="51" y="1"/>
                        <a:pt x="1" y="41"/>
                        <a:pt x="22" y="102"/>
                      </a:cubicBezTo>
                      <a:cubicBezTo>
                        <a:pt x="144" y="452"/>
                        <a:pt x="372" y="750"/>
                        <a:pt x="483" y="1111"/>
                      </a:cubicBezTo>
                      <a:cubicBezTo>
                        <a:pt x="587" y="1443"/>
                        <a:pt x="660" y="1769"/>
                        <a:pt x="864" y="2056"/>
                      </a:cubicBezTo>
                      <a:cubicBezTo>
                        <a:pt x="881" y="2081"/>
                        <a:pt x="906" y="2091"/>
                        <a:pt x="931" y="2091"/>
                      </a:cubicBezTo>
                      <a:cubicBezTo>
                        <a:pt x="989" y="2091"/>
                        <a:pt x="1046" y="2034"/>
                        <a:pt x="1003" y="1973"/>
                      </a:cubicBezTo>
                      <a:cubicBezTo>
                        <a:pt x="785" y="1665"/>
                        <a:pt x="729" y="1305"/>
                        <a:pt x="604" y="951"/>
                      </a:cubicBezTo>
                      <a:cubicBezTo>
                        <a:pt x="494" y="639"/>
                        <a:pt x="289" y="372"/>
                        <a:pt x="182" y="57"/>
                      </a:cubicBezTo>
                      <a:cubicBezTo>
                        <a:pt x="168" y="18"/>
                        <a:pt x="135" y="1"/>
                        <a:pt x="1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54"/>
                <p:cNvSpPr/>
                <p:nvPr/>
              </p:nvSpPr>
              <p:spPr>
                <a:xfrm rot="-537420">
                  <a:off x="2393228" y="1955685"/>
                  <a:ext cx="307269" cy="62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890" extrusionOk="0">
                      <a:moveTo>
                        <a:pt x="117" y="0"/>
                      </a:moveTo>
                      <a:cubicBezTo>
                        <a:pt x="47" y="0"/>
                        <a:pt x="0" y="109"/>
                        <a:pt x="79" y="155"/>
                      </a:cubicBezTo>
                      <a:cubicBezTo>
                        <a:pt x="1302" y="890"/>
                        <a:pt x="2875" y="754"/>
                        <a:pt x="4251" y="810"/>
                      </a:cubicBezTo>
                      <a:cubicBezTo>
                        <a:pt x="4253" y="810"/>
                        <a:pt x="4255" y="810"/>
                        <a:pt x="4257" y="810"/>
                      </a:cubicBezTo>
                      <a:cubicBezTo>
                        <a:pt x="4355" y="810"/>
                        <a:pt x="4353" y="650"/>
                        <a:pt x="4251" y="647"/>
                      </a:cubicBezTo>
                      <a:cubicBezTo>
                        <a:pt x="2906" y="592"/>
                        <a:pt x="1358" y="727"/>
                        <a:pt x="159" y="13"/>
                      </a:cubicBezTo>
                      <a:cubicBezTo>
                        <a:pt x="144" y="4"/>
                        <a:pt x="130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54"/>
                <p:cNvSpPr/>
                <p:nvPr/>
              </p:nvSpPr>
              <p:spPr>
                <a:xfrm rot="-537420">
                  <a:off x="2721093" y="1890674"/>
                  <a:ext cx="238971" cy="73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" h="1039" extrusionOk="0">
                      <a:moveTo>
                        <a:pt x="3282" y="1"/>
                      </a:moveTo>
                      <a:cubicBezTo>
                        <a:pt x="3274" y="1"/>
                        <a:pt x="3264" y="3"/>
                        <a:pt x="3255" y="6"/>
                      </a:cubicBezTo>
                      <a:cubicBezTo>
                        <a:pt x="2222" y="359"/>
                        <a:pt x="1200" y="758"/>
                        <a:pt x="105" y="876"/>
                      </a:cubicBezTo>
                      <a:cubicBezTo>
                        <a:pt x="5" y="885"/>
                        <a:pt x="1" y="1039"/>
                        <a:pt x="93" y="1039"/>
                      </a:cubicBezTo>
                      <a:cubicBezTo>
                        <a:pt x="96" y="1039"/>
                        <a:pt x="100" y="1038"/>
                        <a:pt x="105" y="1038"/>
                      </a:cubicBezTo>
                      <a:cubicBezTo>
                        <a:pt x="1217" y="921"/>
                        <a:pt x="2249" y="526"/>
                        <a:pt x="3300" y="161"/>
                      </a:cubicBezTo>
                      <a:cubicBezTo>
                        <a:pt x="3387" y="134"/>
                        <a:pt x="3361" y="1"/>
                        <a:pt x="32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54"/>
                <p:cNvSpPr/>
                <p:nvPr/>
              </p:nvSpPr>
              <p:spPr>
                <a:xfrm rot="-537420">
                  <a:off x="2639605" y="1597191"/>
                  <a:ext cx="53269" cy="66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946" extrusionOk="0">
                      <a:moveTo>
                        <a:pt x="641" y="1"/>
                      </a:moveTo>
                      <a:cubicBezTo>
                        <a:pt x="615" y="1"/>
                        <a:pt x="589" y="12"/>
                        <a:pt x="571" y="39"/>
                      </a:cubicBezTo>
                      <a:cubicBezTo>
                        <a:pt x="394" y="300"/>
                        <a:pt x="218" y="562"/>
                        <a:pt x="41" y="826"/>
                      </a:cubicBezTo>
                      <a:cubicBezTo>
                        <a:pt x="0" y="887"/>
                        <a:pt x="57" y="946"/>
                        <a:pt x="116" y="946"/>
                      </a:cubicBezTo>
                      <a:cubicBezTo>
                        <a:pt x="140" y="946"/>
                        <a:pt x="165" y="935"/>
                        <a:pt x="183" y="909"/>
                      </a:cubicBezTo>
                      <a:cubicBezTo>
                        <a:pt x="360" y="646"/>
                        <a:pt x="536" y="383"/>
                        <a:pt x="714" y="119"/>
                      </a:cubicBezTo>
                      <a:cubicBezTo>
                        <a:pt x="755" y="59"/>
                        <a:pt x="699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2393157" y="1934438"/>
            <a:ext cx="4266057" cy="18551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/>
              <a:t>ANDI </a:t>
            </a:r>
            <a:r>
              <a:rPr lang="en-US" dirty="0"/>
              <a:t>CITRA AYU </a:t>
            </a:r>
            <a:r>
              <a:rPr lang="en-US" dirty="0" smtClean="0"/>
              <a:t>LESTARI	</a:t>
            </a:r>
            <a:r>
              <a:rPr lang="en-US" dirty="0"/>
              <a:t>	(105841101722)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mtClean="0"/>
              <a:t>MUH </a:t>
            </a:r>
            <a:r>
              <a:rPr lang="en-US" dirty="0"/>
              <a:t>SYARIF </a:t>
            </a:r>
            <a:r>
              <a:rPr lang="en-US" dirty="0" smtClean="0"/>
              <a:t>HIDAYATULLAH	(105841101422</a:t>
            </a:r>
            <a:r>
              <a:rPr lang="en-US" dirty="0"/>
              <a:t>)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/>
              <a:t>MUHAMMAD </a:t>
            </a:r>
            <a:r>
              <a:rPr lang="en-US" dirty="0" smtClean="0"/>
              <a:t>ADIANTO</a:t>
            </a:r>
            <a:r>
              <a:rPr lang="en-US" dirty="0"/>
              <a:t>	</a:t>
            </a:r>
            <a:r>
              <a:rPr lang="en-US" dirty="0" smtClean="0"/>
              <a:t>	(105841101322</a:t>
            </a:r>
            <a:r>
              <a:rPr lang="en-US" dirty="0"/>
              <a:t>)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/>
              <a:t>MUHAMMAD </a:t>
            </a:r>
            <a:r>
              <a:rPr lang="en-US" dirty="0"/>
              <a:t>FAHMI SANUSI	</a:t>
            </a:r>
            <a:r>
              <a:rPr lang="en-US" dirty="0" smtClean="0"/>
              <a:t>	(</a:t>
            </a:r>
            <a:r>
              <a:rPr lang="en-US" dirty="0"/>
              <a:t>105841102522)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 smtClean="0"/>
              <a:t>AHMAD </a:t>
            </a:r>
            <a:r>
              <a:rPr lang="en-US" dirty="0"/>
              <a:t>SYAM </a:t>
            </a:r>
            <a:r>
              <a:rPr lang="en-US" dirty="0" smtClean="0"/>
              <a:t>GUNAWAN	</a:t>
            </a:r>
            <a:r>
              <a:rPr lang="en-US" dirty="0"/>
              <a:t>	(105841100522)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787207" y="645042"/>
            <a:ext cx="5240831" cy="11633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rosshatcher" panose="02000500000000000000" pitchFamily="2" charset="0"/>
              </a:rPr>
              <a:t>PENGEMBANGAN PARAGRAF</a:t>
            </a:r>
            <a:endParaRPr sz="3200" dirty="0">
              <a:latin typeface="Crosshatcher" panose="02000500000000000000" pitchFamily="2" charset="0"/>
            </a:endParaRPr>
          </a:p>
        </p:txBody>
      </p:sp>
      <p:grpSp>
        <p:nvGrpSpPr>
          <p:cNvPr id="246" name="Google Shape;246;p28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grpSp>
          <p:nvGrpSpPr>
            <p:cNvPr id="247" name="Google Shape;247;p28"/>
            <p:cNvGrpSpPr/>
            <p:nvPr/>
          </p:nvGrpSpPr>
          <p:grpSpPr>
            <a:xfrm>
              <a:off x="6548464" y="589964"/>
              <a:ext cx="1102270" cy="1241171"/>
              <a:chOff x="6548464" y="589964"/>
              <a:chExt cx="1102270" cy="1241171"/>
            </a:xfrm>
          </p:grpSpPr>
          <p:sp>
            <p:nvSpPr>
              <p:cNvPr id="248" name="Google Shape;248;p28"/>
              <p:cNvSpPr/>
              <p:nvPr/>
            </p:nvSpPr>
            <p:spPr>
              <a:xfrm>
                <a:off x="6817747" y="1054489"/>
                <a:ext cx="594063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" name="Google Shape;249;p28"/>
              <p:cNvGrpSpPr/>
              <p:nvPr/>
            </p:nvGrpSpPr>
            <p:grpSpPr>
              <a:xfrm rot="-463497">
                <a:off x="6619536" y="649401"/>
                <a:ext cx="960126" cy="1122298"/>
                <a:chOff x="6246600" y="3562450"/>
                <a:chExt cx="840768" cy="982780"/>
              </a:xfrm>
            </p:grpSpPr>
            <p:sp>
              <p:nvSpPr>
                <p:cNvPr id="250" name="Google Shape;250;p28"/>
                <p:cNvSpPr/>
                <p:nvPr/>
              </p:nvSpPr>
              <p:spPr>
                <a:xfrm>
                  <a:off x="6357979" y="3901087"/>
                  <a:ext cx="597582" cy="562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6989" extrusionOk="0">
                      <a:moveTo>
                        <a:pt x="4045" y="164"/>
                      </a:moveTo>
                      <a:cubicBezTo>
                        <a:pt x="4855" y="164"/>
                        <a:pt x="5844" y="566"/>
                        <a:pt x="6401" y="1126"/>
                      </a:cubicBezTo>
                      <a:cubicBezTo>
                        <a:pt x="7160" y="1895"/>
                        <a:pt x="7288" y="2821"/>
                        <a:pt x="7205" y="3843"/>
                      </a:cubicBezTo>
                      <a:cubicBezTo>
                        <a:pt x="7135" y="4689"/>
                        <a:pt x="7048" y="5354"/>
                        <a:pt x="6445" y="5970"/>
                      </a:cubicBezTo>
                      <a:cubicBezTo>
                        <a:pt x="5881" y="6549"/>
                        <a:pt x="5325" y="6822"/>
                        <a:pt x="4514" y="6822"/>
                      </a:cubicBezTo>
                      <a:cubicBezTo>
                        <a:pt x="4469" y="6822"/>
                        <a:pt x="4424" y="6821"/>
                        <a:pt x="4377" y="6819"/>
                      </a:cubicBezTo>
                      <a:cubicBezTo>
                        <a:pt x="3559" y="6792"/>
                        <a:pt x="2353" y="6629"/>
                        <a:pt x="1688" y="6119"/>
                      </a:cubicBezTo>
                      <a:cubicBezTo>
                        <a:pt x="885" y="5506"/>
                        <a:pt x="507" y="4331"/>
                        <a:pt x="479" y="3354"/>
                      </a:cubicBezTo>
                      <a:cubicBezTo>
                        <a:pt x="448" y="2298"/>
                        <a:pt x="808" y="1223"/>
                        <a:pt x="1789" y="690"/>
                      </a:cubicBezTo>
                      <a:cubicBezTo>
                        <a:pt x="2420" y="344"/>
                        <a:pt x="3231" y="243"/>
                        <a:pt x="3937" y="167"/>
                      </a:cubicBezTo>
                      <a:cubicBezTo>
                        <a:pt x="3973" y="165"/>
                        <a:pt x="4009" y="164"/>
                        <a:pt x="4045" y="164"/>
                      </a:cubicBezTo>
                      <a:close/>
                      <a:moveTo>
                        <a:pt x="4068" y="1"/>
                      </a:moveTo>
                      <a:cubicBezTo>
                        <a:pt x="4030" y="1"/>
                        <a:pt x="3991" y="1"/>
                        <a:pt x="3953" y="3"/>
                      </a:cubicBezTo>
                      <a:lnTo>
                        <a:pt x="3953" y="3"/>
                      </a:lnTo>
                      <a:cubicBezTo>
                        <a:pt x="3952" y="3"/>
                        <a:pt x="3951" y="3"/>
                        <a:pt x="3949" y="3"/>
                      </a:cubicBezTo>
                      <a:cubicBezTo>
                        <a:pt x="3946" y="3"/>
                        <a:pt x="3942" y="3"/>
                        <a:pt x="3937" y="4"/>
                      </a:cubicBezTo>
                      <a:cubicBezTo>
                        <a:pt x="3937" y="4"/>
                        <a:pt x="3937" y="4"/>
                        <a:pt x="3937" y="4"/>
                      </a:cubicBezTo>
                      <a:lnTo>
                        <a:pt x="3937" y="4"/>
                      </a:lnTo>
                      <a:cubicBezTo>
                        <a:pt x="3932" y="4"/>
                        <a:pt x="3928" y="4"/>
                        <a:pt x="3923" y="5"/>
                      </a:cubicBezTo>
                      <a:lnTo>
                        <a:pt x="3923" y="5"/>
                      </a:lnTo>
                      <a:cubicBezTo>
                        <a:pt x="2589" y="151"/>
                        <a:pt x="1112" y="453"/>
                        <a:pt x="559" y="1844"/>
                      </a:cubicBezTo>
                      <a:cubicBezTo>
                        <a:pt x="1" y="3247"/>
                        <a:pt x="362" y="5423"/>
                        <a:pt x="1671" y="6320"/>
                      </a:cubicBezTo>
                      <a:cubicBezTo>
                        <a:pt x="2295" y="6750"/>
                        <a:pt x="3210" y="6864"/>
                        <a:pt x="3944" y="6950"/>
                      </a:cubicBezTo>
                      <a:cubicBezTo>
                        <a:pt x="4142" y="6973"/>
                        <a:pt x="4352" y="6988"/>
                        <a:pt x="4564" y="6988"/>
                      </a:cubicBezTo>
                      <a:cubicBezTo>
                        <a:pt x="5071" y="6988"/>
                        <a:pt x="5591" y="6901"/>
                        <a:pt x="5999" y="6614"/>
                      </a:cubicBezTo>
                      <a:cubicBezTo>
                        <a:pt x="7218" y="5762"/>
                        <a:pt x="7426" y="4484"/>
                        <a:pt x="7430" y="3070"/>
                      </a:cubicBezTo>
                      <a:cubicBezTo>
                        <a:pt x="7430" y="1369"/>
                        <a:pt x="5701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8"/>
                <p:cNvSpPr/>
                <p:nvPr/>
              </p:nvSpPr>
              <p:spPr>
                <a:xfrm>
                  <a:off x="6276676" y="3845840"/>
                  <a:ext cx="754316" cy="67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0" h="8428" extrusionOk="0">
                      <a:moveTo>
                        <a:pt x="4917" y="164"/>
                      </a:moveTo>
                      <a:cubicBezTo>
                        <a:pt x="6119" y="202"/>
                        <a:pt x="7304" y="646"/>
                        <a:pt x="8163" y="1505"/>
                      </a:cubicBezTo>
                      <a:cubicBezTo>
                        <a:pt x="8832" y="2177"/>
                        <a:pt x="9106" y="3393"/>
                        <a:pt x="9092" y="4332"/>
                      </a:cubicBezTo>
                      <a:cubicBezTo>
                        <a:pt x="9078" y="5147"/>
                        <a:pt x="8774" y="6047"/>
                        <a:pt x="8344" y="6730"/>
                      </a:cubicBezTo>
                      <a:cubicBezTo>
                        <a:pt x="7668" y="7808"/>
                        <a:pt x="6524" y="8182"/>
                        <a:pt x="5309" y="8254"/>
                      </a:cubicBezTo>
                      <a:cubicBezTo>
                        <a:pt x="5108" y="8266"/>
                        <a:pt x="4905" y="8273"/>
                        <a:pt x="4702" y="8273"/>
                      </a:cubicBezTo>
                      <a:cubicBezTo>
                        <a:pt x="3662" y="8273"/>
                        <a:pt x="2613" y="8091"/>
                        <a:pt x="1813" y="7375"/>
                      </a:cubicBezTo>
                      <a:cubicBezTo>
                        <a:pt x="901" y="6553"/>
                        <a:pt x="475" y="5347"/>
                        <a:pt x="489" y="4138"/>
                      </a:cubicBezTo>
                      <a:cubicBezTo>
                        <a:pt x="496" y="3535"/>
                        <a:pt x="589" y="2923"/>
                        <a:pt x="783" y="2354"/>
                      </a:cubicBezTo>
                      <a:cubicBezTo>
                        <a:pt x="1023" y="1658"/>
                        <a:pt x="1567" y="1193"/>
                        <a:pt x="2152" y="781"/>
                      </a:cubicBezTo>
                      <a:cubicBezTo>
                        <a:pt x="2974" y="206"/>
                        <a:pt x="3961" y="268"/>
                        <a:pt x="4917" y="164"/>
                      </a:cubicBezTo>
                      <a:close/>
                      <a:moveTo>
                        <a:pt x="4929" y="0"/>
                      </a:moveTo>
                      <a:cubicBezTo>
                        <a:pt x="4925" y="0"/>
                        <a:pt x="4921" y="1"/>
                        <a:pt x="4917" y="1"/>
                      </a:cubicBezTo>
                      <a:cubicBezTo>
                        <a:pt x="4916" y="1"/>
                        <a:pt x="4915" y="1"/>
                        <a:pt x="4914" y="1"/>
                      </a:cubicBezTo>
                      <a:cubicBezTo>
                        <a:pt x="4906" y="1"/>
                        <a:pt x="4899" y="2"/>
                        <a:pt x="4893" y="4"/>
                      </a:cubicBezTo>
                      <a:lnTo>
                        <a:pt x="4893" y="4"/>
                      </a:lnTo>
                      <a:cubicBezTo>
                        <a:pt x="4125" y="83"/>
                        <a:pt x="3232" y="22"/>
                        <a:pt x="2526" y="365"/>
                      </a:cubicBezTo>
                      <a:cubicBezTo>
                        <a:pt x="1722" y="750"/>
                        <a:pt x="915" y="1453"/>
                        <a:pt x="624" y="2309"/>
                      </a:cubicBezTo>
                      <a:cubicBezTo>
                        <a:pt x="1" y="4162"/>
                        <a:pt x="308" y="6467"/>
                        <a:pt x="1951" y="7693"/>
                      </a:cubicBezTo>
                      <a:cubicBezTo>
                        <a:pt x="2775" y="8309"/>
                        <a:pt x="3776" y="8428"/>
                        <a:pt x="4777" y="8428"/>
                      </a:cubicBezTo>
                      <a:cubicBezTo>
                        <a:pt x="4795" y="8428"/>
                        <a:pt x="4813" y="8427"/>
                        <a:pt x="4830" y="8427"/>
                      </a:cubicBezTo>
                      <a:cubicBezTo>
                        <a:pt x="5752" y="8424"/>
                        <a:pt x="6819" y="8317"/>
                        <a:pt x="7599" y="7776"/>
                      </a:cubicBezTo>
                      <a:cubicBezTo>
                        <a:pt x="8680" y="7025"/>
                        <a:pt x="9380" y="5320"/>
                        <a:pt x="9244" y="4010"/>
                      </a:cubicBezTo>
                      <a:cubicBezTo>
                        <a:pt x="9130" y="2888"/>
                        <a:pt x="8873" y="1851"/>
                        <a:pt x="7976" y="1117"/>
                      </a:cubicBezTo>
                      <a:cubicBezTo>
                        <a:pt x="7114" y="409"/>
                        <a:pt x="6051" y="42"/>
                        <a:pt x="4946" y="2"/>
                      </a:cubicBezTo>
                      <a:lnTo>
                        <a:pt x="4946" y="2"/>
                      </a:lnTo>
                      <a:cubicBezTo>
                        <a:pt x="4940" y="1"/>
                        <a:pt x="4935" y="0"/>
                        <a:pt x="49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8"/>
                <p:cNvSpPr/>
                <p:nvPr/>
              </p:nvSpPr>
              <p:spPr>
                <a:xfrm>
                  <a:off x="6297987" y="3804345"/>
                  <a:ext cx="228547" cy="163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2029" extrusionOk="0">
                      <a:moveTo>
                        <a:pt x="2733" y="0"/>
                      </a:moveTo>
                      <a:cubicBezTo>
                        <a:pt x="2726" y="0"/>
                        <a:pt x="2717" y="1"/>
                        <a:pt x="2709" y="4"/>
                      </a:cubicBezTo>
                      <a:cubicBezTo>
                        <a:pt x="1741" y="295"/>
                        <a:pt x="571" y="1013"/>
                        <a:pt x="37" y="1907"/>
                      </a:cubicBezTo>
                      <a:cubicBezTo>
                        <a:pt x="1" y="1969"/>
                        <a:pt x="57" y="2029"/>
                        <a:pt x="113" y="2029"/>
                      </a:cubicBezTo>
                      <a:cubicBezTo>
                        <a:pt x="137" y="2029"/>
                        <a:pt x="162" y="2017"/>
                        <a:pt x="179" y="1990"/>
                      </a:cubicBezTo>
                      <a:cubicBezTo>
                        <a:pt x="688" y="1134"/>
                        <a:pt x="1831" y="441"/>
                        <a:pt x="2750" y="161"/>
                      </a:cubicBezTo>
                      <a:cubicBezTo>
                        <a:pt x="2841" y="135"/>
                        <a:pt x="2815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8"/>
                <p:cNvSpPr/>
                <p:nvPr/>
              </p:nvSpPr>
              <p:spPr>
                <a:xfrm>
                  <a:off x="6246600" y="3738564"/>
                  <a:ext cx="278968" cy="22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2847" extrusionOk="0">
                      <a:moveTo>
                        <a:pt x="1999" y="1"/>
                      </a:moveTo>
                      <a:cubicBezTo>
                        <a:pt x="1606" y="1"/>
                        <a:pt x="1205" y="117"/>
                        <a:pt x="877" y="331"/>
                      </a:cubicBezTo>
                      <a:cubicBezTo>
                        <a:pt x="66" y="857"/>
                        <a:pt x="1" y="2146"/>
                        <a:pt x="690" y="2822"/>
                      </a:cubicBezTo>
                      <a:cubicBezTo>
                        <a:pt x="707" y="2839"/>
                        <a:pt x="726" y="2847"/>
                        <a:pt x="745" y="2847"/>
                      </a:cubicBezTo>
                      <a:cubicBezTo>
                        <a:pt x="808" y="2847"/>
                        <a:pt x="863" y="2764"/>
                        <a:pt x="804" y="2707"/>
                      </a:cubicBezTo>
                      <a:cubicBezTo>
                        <a:pt x="121" y="2032"/>
                        <a:pt x="298" y="822"/>
                        <a:pt x="1116" y="379"/>
                      </a:cubicBezTo>
                      <a:cubicBezTo>
                        <a:pt x="1379" y="237"/>
                        <a:pt x="1683" y="162"/>
                        <a:pt x="1983" y="162"/>
                      </a:cubicBezTo>
                      <a:cubicBezTo>
                        <a:pt x="2524" y="162"/>
                        <a:pt x="3051" y="406"/>
                        <a:pt x="3298" y="944"/>
                      </a:cubicBezTo>
                      <a:cubicBezTo>
                        <a:pt x="3311" y="973"/>
                        <a:pt x="3334" y="985"/>
                        <a:pt x="3358" y="985"/>
                      </a:cubicBezTo>
                      <a:cubicBezTo>
                        <a:pt x="3410" y="985"/>
                        <a:pt x="3468" y="925"/>
                        <a:pt x="3437" y="860"/>
                      </a:cubicBezTo>
                      <a:cubicBezTo>
                        <a:pt x="3166" y="266"/>
                        <a:pt x="2592" y="1"/>
                        <a:pt x="19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8"/>
                <p:cNvSpPr/>
                <p:nvPr/>
              </p:nvSpPr>
              <p:spPr>
                <a:xfrm>
                  <a:off x="6394810" y="4443341"/>
                  <a:ext cx="98431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1267" extrusionOk="0">
                      <a:moveTo>
                        <a:pt x="326" y="0"/>
                      </a:moveTo>
                      <a:cubicBezTo>
                        <a:pt x="302" y="0"/>
                        <a:pt x="279" y="12"/>
                        <a:pt x="264" y="41"/>
                      </a:cubicBezTo>
                      <a:cubicBezTo>
                        <a:pt x="153" y="270"/>
                        <a:pt x="80" y="506"/>
                        <a:pt x="56" y="755"/>
                      </a:cubicBezTo>
                      <a:cubicBezTo>
                        <a:pt x="42" y="893"/>
                        <a:pt x="0" y="1147"/>
                        <a:pt x="142" y="1234"/>
                      </a:cubicBezTo>
                      <a:cubicBezTo>
                        <a:pt x="182" y="1257"/>
                        <a:pt x="229" y="1267"/>
                        <a:pt x="278" y="1267"/>
                      </a:cubicBezTo>
                      <a:cubicBezTo>
                        <a:pt x="400" y="1267"/>
                        <a:pt x="539" y="1207"/>
                        <a:pt x="631" y="1160"/>
                      </a:cubicBezTo>
                      <a:cubicBezTo>
                        <a:pt x="843" y="1050"/>
                        <a:pt x="1009" y="873"/>
                        <a:pt x="1168" y="700"/>
                      </a:cubicBezTo>
                      <a:cubicBezTo>
                        <a:pt x="1224" y="641"/>
                        <a:pt x="1168" y="559"/>
                        <a:pt x="1108" y="559"/>
                      </a:cubicBezTo>
                      <a:cubicBezTo>
                        <a:pt x="1089" y="559"/>
                        <a:pt x="1070" y="567"/>
                        <a:pt x="1054" y="586"/>
                      </a:cubicBezTo>
                      <a:cubicBezTo>
                        <a:pt x="896" y="753"/>
                        <a:pt x="615" y="1093"/>
                        <a:pt x="353" y="1093"/>
                      </a:cubicBezTo>
                      <a:cubicBezTo>
                        <a:pt x="344" y="1093"/>
                        <a:pt x="335" y="1092"/>
                        <a:pt x="326" y="1091"/>
                      </a:cubicBezTo>
                      <a:cubicBezTo>
                        <a:pt x="310" y="1098"/>
                        <a:pt x="296" y="1101"/>
                        <a:pt x="283" y="1101"/>
                      </a:cubicBezTo>
                      <a:cubicBezTo>
                        <a:pt x="241" y="1101"/>
                        <a:pt x="217" y="1065"/>
                        <a:pt x="211" y="991"/>
                      </a:cubicBezTo>
                      <a:lnTo>
                        <a:pt x="211" y="914"/>
                      </a:lnTo>
                      <a:cubicBezTo>
                        <a:pt x="205" y="824"/>
                        <a:pt x="222" y="711"/>
                        <a:pt x="240" y="623"/>
                      </a:cubicBezTo>
                      <a:cubicBezTo>
                        <a:pt x="271" y="450"/>
                        <a:pt x="330" y="284"/>
                        <a:pt x="406" y="124"/>
                      </a:cubicBezTo>
                      <a:cubicBezTo>
                        <a:pt x="437" y="60"/>
                        <a:pt x="380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8"/>
                <p:cNvSpPr/>
                <p:nvPr/>
              </p:nvSpPr>
              <p:spPr>
                <a:xfrm>
                  <a:off x="6846356" y="4432484"/>
                  <a:ext cx="98270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267" extrusionOk="0">
                      <a:moveTo>
                        <a:pt x="897" y="0"/>
                      </a:moveTo>
                      <a:cubicBezTo>
                        <a:pt x="843" y="0"/>
                        <a:pt x="786" y="60"/>
                        <a:pt x="820" y="125"/>
                      </a:cubicBezTo>
                      <a:cubicBezTo>
                        <a:pt x="896" y="284"/>
                        <a:pt x="955" y="446"/>
                        <a:pt x="986" y="624"/>
                      </a:cubicBezTo>
                      <a:cubicBezTo>
                        <a:pt x="999" y="703"/>
                        <a:pt x="1007" y="790"/>
                        <a:pt x="1010" y="873"/>
                      </a:cubicBezTo>
                      <a:cubicBezTo>
                        <a:pt x="1014" y="911"/>
                        <a:pt x="1014" y="949"/>
                        <a:pt x="1010" y="991"/>
                      </a:cubicBezTo>
                      <a:cubicBezTo>
                        <a:pt x="1005" y="1063"/>
                        <a:pt x="981" y="1100"/>
                        <a:pt x="938" y="1100"/>
                      </a:cubicBezTo>
                      <a:cubicBezTo>
                        <a:pt x="925" y="1100"/>
                        <a:pt x="911" y="1097"/>
                        <a:pt x="896" y="1091"/>
                      </a:cubicBezTo>
                      <a:cubicBezTo>
                        <a:pt x="888" y="1091"/>
                        <a:pt x="880" y="1092"/>
                        <a:pt x="872" y="1092"/>
                      </a:cubicBezTo>
                      <a:cubicBezTo>
                        <a:pt x="609" y="1092"/>
                        <a:pt x="330" y="753"/>
                        <a:pt x="172" y="582"/>
                      </a:cubicBezTo>
                      <a:cubicBezTo>
                        <a:pt x="155" y="564"/>
                        <a:pt x="136" y="557"/>
                        <a:pt x="117" y="557"/>
                      </a:cubicBezTo>
                      <a:cubicBezTo>
                        <a:pt x="56" y="557"/>
                        <a:pt x="1" y="639"/>
                        <a:pt x="54" y="700"/>
                      </a:cubicBezTo>
                      <a:cubicBezTo>
                        <a:pt x="217" y="870"/>
                        <a:pt x="383" y="1046"/>
                        <a:pt x="594" y="1157"/>
                      </a:cubicBezTo>
                      <a:cubicBezTo>
                        <a:pt x="684" y="1207"/>
                        <a:pt x="824" y="1266"/>
                        <a:pt x="946" y="1266"/>
                      </a:cubicBezTo>
                      <a:cubicBezTo>
                        <a:pt x="995" y="1266"/>
                        <a:pt x="1041" y="1257"/>
                        <a:pt x="1079" y="1233"/>
                      </a:cubicBezTo>
                      <a:cubicBezTo>
                        <a:pt x="1221" y="1143"/>
                        <a:pt x="1180" y="897"/>
                        <a:pt x="1166" y="755"/>
                      </a:cubicBezTo>
                      <a:cubicBezTo>
                        <a:pt x="1145" y="505"/>
                        <a:pt x="1069" y="267"/>
                        <a:pt x="958" y="41"/>
                      </a:cubicBezTo>
                      <a:cubicBezTo>
                        <a:pt x="944" y="12"/>
                        <a:pt x="921" y="0"/>
                        <a:pt x="8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8"/>
                <p:cNvSpPr/>
                <p:nvPr/>
              </p:nvSpPr>
              <p:spPr>
                <a:xfrm>
                  <a:off x="6637672" y="3990994"/>
                  <a:ext cx="21632" cy="222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73" extrusionOk="0">
                      <a:moveTo>
                        <a:pt x="80" y="1"/>
                      </a:moveTo>
                      <a:cubicBezTo>
                        <a:pt x="40" y="1"/>
                        <a:pt x="0" y="28"/>
                        <a:pt x="2" y="81"/>
                      </a:cubicBezTo>
                      <a:cubicBezTo>
                        <a:pt x="23" y="951"/>
                        <a:pt x="68" y="1824"/>
                        <a:pt x="102" y="2693"/>
                      </a:cubicBezTo>
                      <a:cubicBezTo>
                        <a:pt x="104" y="2746"/>
                        <a:pt x="147" y="2773"/>
                        <a:pt x="189" y="2773"/>
                      </a:cubicBezTo>
                      <a:cubicBezTo>
                        <a:pt x="230" y="2773"/>
                        <a:pt x="269" y="2747"/>
                        <a:pt x="265" y="2693"/>
                      </a:cubicBezTo>
                      <a:cubicBezTo>
                        <a:pt x="231" y="1824"/>
                        <a:pt x="185" y="951"/>
                        <a:pt x="164" y="81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8"/>
                <p:cNvSpPr/>
                <p:nvPr/>
              </p:nvSpPr>
              <p:spPr>
                <a:xfrm>
                  <a:off x="6566582" y="4216805"/>
                  <a:ext cx="93043" cy="10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1346" extrusionOk="0">
                      <a:moveTo>
                        <a:pt x="1042" y="1"/>
                      </a:moveTo>
                      <a:cubicBezTo>
                        <a:pt x="1024" y="1"/>
                        <a:pt x="1005" y="9"/>
                        <a:pt x="990" y="28"/>
                      </a:cubicBezTo>
                      <a:cubicBezTo>
                        <a:pt x="661" y="416"/>
                        <a:pt x="297" y="787"/>
                        <a:pt x="37" y="1223"/>
                      </a:cubicBezTo>
                      <a:cubicBezTo>
                        <a:pt x="1" y="1288"/>
                        <a:pt x="58" y="1346"/>
                        <a:pt x="114" y="1346"/>
                      </a:cubicBezTo>
                      <a:cubicBezTo>
                        <a:pt x="138" y="1346"/>
                        <a:pt x="163" y="1334"/>
                        <a:pt x="179" y="1306"/>
                      </a:cubicBezTo>
                      <a:cubicBezTo>
                        <a:pt x="432" y="880"/>
                        <a:pt x="786" y="520"/>
                        <a:pt x="1104" y="146"/>
                      </a:cubicBezTo>
                      <a:cubicBezTo>
                        <a:pt x="1157" y="84"/>
                        <a:pt x="1101" y="1"/>
                        <a:pt x="10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8"/>
                <p:cNvSpPr/>
                <p:nvPr/>
              </p:nvSpPr>
              <p:spPr>
                <a:xfrm>
                  <a:off x="6278365" y="3728029"/>
                  <a:ext cx="78487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807" extrusionOk="0">
                      <a:moveTo>
                        <a:pt x="316" y="0"/>
                      </a:moveTo>
                      <a:cubicBezTo>
                        <a:pt x="267" y="0"/>
                        <a:pt x="221" y="14"/>
                        <a:pt x="180" y="49"/>
                      </a:cubicBezTo>
                      <a:cubicBezTo>
                        <a:pt x="1" y="209"/>
                        <a:pt x="215" y="545"/>
                        <a:pt x="236" y="729"/>
                      </a:cubicBezTo>
                      <a:cubicBezTo>
                        <a:pt x="241" y="781"/>
                        <a:pt x="284" y="807"/>
                        <a:pt x="325" y="807"/>
                      </a:cubicBezTo>
                      <a:cubicBezTo>
                        <a:pt x="366" y="807"/>
                        <a:pt x="404" y="781"/>
                        <a:pt x="399" y="729"/>
                      </a:cubicBezTo>
                      <a:cubicBezTo>
                        <a:pt x="388" y="645"/>
                        <a:pt x="367" y="566"/>
                        <a:pt x="343" y="489"/>
                      </a:cubicBezTo>
                      <a:cubicBezTo>
                        <a:pt x="319" y="417"/>
                        <a:pt x="277" y="330"/>
                        <a:pt x="281" y="257"/>
                      </a:cubicBezTo>
                      <a:cubicBezTo>
                        <a:pt x="283" y="199"/>
                        <a:pt x="309" y="180"/>
                        <a:pt x="344" y="180"/>
                      </a:cubicBezTo>
                      <a:cubicBezTo>
                        <a:pt x="403" y="180"/>
                        <a:pt x="490" y="238"/>
                        <a:pt x="534" y="264"/>
                      </a:cubicBezTo>
                      <a:cubicBezTo>
                        <a:pt x="624" y="320"/>
                        <a:pt x="711" y="382"/>
                        <a:pt x="811" y="427"/>
                      </a:cubicBezTo>
                      <a:cubicBezTo>
                        <a:pt x="823" y="432"/>
                        <a:pt x="834" y="434"/>
                        <a:pt x="845" y="434"/>
                      </a:cubicBezTo>
                      <a:cubicBezTo>
                        <a:pt x="922" y="434"/>
                        <a:pt x="975" y="321"/>
                        <a:pt x="890" y="285"/>
                      </a:cubicBezTo>
                      <a:cubicBezTo>
                        <a:pt x="752" y="224"/>
                        <a:pt x="510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8"/>
                <p:cNvSpPr/>
                <p:nvPr/>
              </p:nvSpPr>
              <p:spPr>
                <a:xfrm>
                  <a:off x="6710530" y="3804345"/>
                  <a:ext cx="251144" cy="12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" h="1543" extrusionOk="0">
                      <a:moveTo>
                        <a:pt x="92" y="0"/>
                      </a:moveTo>
                      <a:cubicBezTo>
                        <a:pt x="0" y="0"/>
                        <a:pt x="4" y="154"/>
                        <a:pt x="104" y="164"/>
                      </a:cubicBezTo>
                      <a:cubicBezTo>
                        <a:pt x="1060" y="282"/>
                        <a:pt x="2301" y="763"/>
                        <a:pt x="2955" y="1515"/>
                      </a:cubicBezTo>
                      <a:cubicBezTo>
                        <a:pt x="2971" y="1534"/>
                        <a:pt x="2990" y="1542"/>
                        <a:pt x="3008" y="1542"/>
                      </a:cubicBezTo>
                      <a:cubicBezTo>
                        <a:pt x="3067" y="1542"/>
                        <a:pt x="3123" y="1461"/>
                        <a:pt x="3070" y="1401"/>
                      </a:cubicBezTo>
                      <a:cubicBezTo>
                        <a:pt x="2384" y="611"/>
                        <a:pt x="1108" y="126"/>
                        <a:pt x="104" y="1"/>
                      </a:cubicBezTo>
                      <a:cubicBezTo>
                        <a:pt x="100" y="0"/>
                        <a:pt x="96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8"/>
                <p:cNvSpPr/>
                <p:nvPr/>
              </p:nvSpPr>
              <p:spPr>
                <a:xfrm>
                  <a:off x="6711254" y="3717816"/>
                  <a:ext cx="289905" cy="210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5" h="2613" extrusionOk="0">
                      <a:moveTo>
                        <a:pt x="1644" y="0"/>
                      </a:moveTo>
                      <a:cubicBezTo>
                        <a:pt x="923" y="0"/>
                        <a:pt x="218" y="373"/>
                        <a:pt x="15" y="1136"/>
                      </a:cubicBezTo>
                      <a:cubicBezTo>
                        <a:pt x="1" y="1198"/>
                        <a:pt x="51" y="1238"/>
                        <a:pt x="100" y="1238"/>
                      </a:cubicBezTo>
                      <a:cubicBezTo>
                        <a:pt x="132" y="1238"/>
                        <a:pt x="164" y="1221"/>
                        <a:pt x="175" y="1181"/>
                      </a:cubicBezTo>
                      <a:cubicBezTo>
                        <a:pt x="357" y="496"/>
                        <a:pt x="998" y="162"/>
                        <a:pt x="1649" y="162"/>
                      </a:cubicBezTo>
                      <a:cubicBezTo>
                        <a:pt x="1876" y="162"/>
                        <a:pt x="2105" y="203"/>
                        <a:pt x="2316" y="284"/>
                      </a:cubicBezTo>
                      <a:cubicBezTo>
                        <a:pt x="3151" y="599"/>
                        <a:pt x="3449" y="1763"/>
                        <a:pt x="2933" y="2494"/>
                      </a:cubicBezTo>
                      <a:cubicBezTo>
                        <a:pt x="2889" y="2555"/>
                        <a:pt x="2946" y="2612"/>
                        <a:pt x="3005" y="2612"/>
                      </a:cubicBezTo>
                      <a:cubicBezTo>
                        <a:pt x="3030" y="2612"/>
                        <a:pt x="3056" y="2602"/>
                        <a:pt x="3074" y="2577"/>
                      </a:cubicBezTo>
                      <a:cubicBezTo>
                        <a:pt x="3605" y="1825"/>
                        <a:pt x="3359" y="589"/>
                        <a:pt x="2521" y="194"/>
                      </a:cubicBezTo>
                      <a:cubicBezTo>
                        <a:pt x="2249" y="65"/>
                        <a:pt x="1945" y="0"/>
                        <a:pt x="16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8"/>
                <p:cNvSpPr/>
                <p:nvPr/>
              </p:nvSpPr>
              <p:spPr>
                <a:xfrm>
                  <a:off x="6868230" y="3691439"/>
                  <a:ext cx="73904" cy="6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801" extrusionOk="0">
                      <a:moveTo>
                        <a:pt x="623" y="1"/>
                      </a:moveTo>
                      <a:cubicBezTo>
                        <a:pt x="425" y="1"/>
                        <a:pt x="199" y="294"/>
                        <a:pt x="73" y="380"/>
                      </a:cubicBezTo>
                      <a:cubicBezTo>
                        <a:pt x="1" y="426"/>
                        <a:pt x="45" y="532"/>
                        <a:pt x="113" y="532"/>
                      </a:cubicBezTo>
                      <a:cubicBezTo>
                        <a:pt x="127" y="532"/>
                        <a:pt x="141" y="528"/>
                        <a:pt x="156" y="518"/>
                      </a:cubicBezTo>
                      <a:cubicBezTo>
                        <a:pt x="233" y="469"/>
                        <a:pt x="302" y="404"/>
                        <a:pt x="367" y="341"/>
                      </a:cubicBezTo>
                      <a:cubicBezTo>
                        <a:pt x="411" y="304"/>
                        <a:pt x="529" y="182"/>
                        <a:pt x="604" y="182"/>
                      </a:cubicBezTo>
                      <a:cubicBezTo>
                        <a:pt x="626" y="182"/>
                        <a:pt x="643" y="192"/>
                        <a:pt x="655" y="217"/>
                      </a:cubicBezTo>
                      <a:cubicBezTo>
                        <a:pt x="683" y="282"/>
                        <a:pt x="652" y="397"/>
                        <a:pt x="641" y="463"/>
                      </a:cubicBezTo>
                      <a:cubicBezTo>
                        <a:pt x="631" y="549"/>
                        <a:pt x="617" y="636"/>
                        <a:pt x="624" y="722"/>
                      </a:cubicBezTo>
                      <a:cubicBezTo>
                        <a:pt x="627" y="774"/>
                        <a:pt x="670" y="800"/>
                        <a:pt x="711" y="800"/>
                      </a:cubicBezTo>
                      <a:cubicBezTo>
                        <a:pt x="751" y="800"/>
                        <a:pt x="790" y="774"/>
                        <a:pt x="786" y="722"/>
                      </a:cubicBezTo>
                      <a:cubicBezTo>
                        <a:pt x="777" y="532"/>
                        <a:pt x="919" y="189"/>
                        <a:pt x="742" y="44"/>
                      </a:cubicBezTo>
                      <a:cubicBezTo>
                        <a:pt x="704" y="14"/>
                        <a:pt x="6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8"/>
                <p:cNvSpPr/>
                <p:nvPr/>
              </p:nvSpPr>
              <p:spPr>
                <a:xfrm>
                  <a:off x="6550258" y="3735830"/>
                  <a:ext cx="131643" cy="1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191" extrusionOk="0">
                      <a:moveTo>
                        <a:pt x="1529" y="0"/>
                      </a:moveTo>
                      <a:cubicBezTo>
                        <a:pt x="1054" y="4"/>
                        <a:pt x="583" y="15"/>
                        <a:pt x="108" y="29"/>
                      </a:cubicBezTo>
                      <a:cubicBezTo>
                        <a:pt x="2" y="32"/>
                        <a:pt x="1" y="191"/>
                        <a:pt x="104" y="191"/>
                      </a:cubicBezTo>
                      <a:cubicBezTo>
                        <a:pt x="105" y="191"/>
                        <a:pt x="107" y="191"/>
                        <a:pt x="108" y="191"/>
                      </a:cubicBezTo>
                      <a:cubicBezTo>
                        <a:pt x="583" y="178"/>
                        <a:pt x="1054" y="167"/>
                        <a:pt x="1529" y="163"/>
                      </a:cubicBezTo>
                      <a:cubicBezTo>
                        <a:pt x="1636" y="163"/>
                        <a:pt x="1636" y="0"/>
                        <a:pt x="1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8"/>
                <p:cNvSpPr/>
                <p:nvPr/>
              </p:nvSpPr>
              <p:spPr>
                <a:xfrm>
                  <a:off x="6551142" y="3797188"/>
                  <a:ext cx="133171" cy="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249" extrusionOk="0">
                      <a:moveTo>
                        <a:pt x="1541" y="0"/>
                      </a:moveTo>
                      <a:cubicBezTo>
                        <a:pt x="1534" y="0"/>
                        <a:pt x="1526" y="1"/>
                        <a:pt x="1518" y="3"/>
                      </a:cubicBezTo>
                      <a:cubicBezTo>
                        <a:pt x="1250" y="66"/>
                        <a:pt x="975" y="84"/>
                        <a:pt x="699" y="84"/>
                      </a:cubicBezTo>
                      <a:cubicBezTo>
                        <a:pt x="501" y="84"/>
                        <a:pt x="303" y="74"/>
                        <a:pt x="108" y="66"/>
                      </a:cubicBezTo>
                      <a:cubicBezTo>
                        <a:pt x="107" y="66"/>
                        <a:pt x="106" y="66"/>
                        <a:pt x="104" y="66"/>
                      </a:cubicBezTo>
                      <a:cubicBezTo>
                        <a:pt x="1" y="66"/>
                        <a:pt x="5" y="225"/>
                        <a:pt x="108" y="232"/>
                      </a:cubicBezTo>
                      <a:cubicBezTo>
                        <a:pt x="298" y="240"/>
                        <a:pt x="490" y="248"/>
                        <a:pt x="682" y="248"/>
                      </a:cubicBezTo>
                      <a:cubicBezTo>
                        <a:pt x="979" y="248"/>
                        <a:pt x="1275" y="229"/>
                        <a:pt x="1563" y="160"/>
                      </a:cubicBezTo>
                      <a:cubicBezTo>
                        <a:pt x="1656" y="137"/>
                        <a:pt x="1628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8"/>
                <p:cNvSpPr/>
                <p:nvPr/>
              </p:nvSpPr>
              <p:spPr>
                <a:xfrm>
                  <a:off x="6665657" y="3736714"/>
                  <a:ext cx="16888" cy="7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910" extrusionOk="0">
                      <a:moveTo>
                        <a:pt x="108" y="0"/>
                      </a:moveTo>
                      <a:cubicBezTo>
                        <a:pt x="76" y="0"/>
                        <a:pt x="47" y="18"/>
                        <a:pt x="42" y="59"/>
                      </a:cubicBezTo>
                      <a:cubicBezTo>
                        <a:pt x="3" y="319"/>
                        <a:pt x="0" y="572"/>
                        <a:pt x="35" y="832"/>
                      </a:cubicBezTo>
                      <a:cubicBezTo>
                        <a:pt x="42" y="884"/>
                        <a:pt x="86" y="910"/>
                        <a:pt x="127" y="910"/>
                      </a:cubicBezTo>
                      <a:cubicBezTo>
                        <a:pt x="167" y="910"/>
                        <a:pt x="205" y="884"/>
                        <a:pt x="198" y="832"/>
                      </a:cubicBezTo>
                      <a:cubicBezTo>
                        <a:pt x="166" y="589"/>
                        <a:pt x="166" y="346"/>
                        <a:pt x="201" y="101"/>
                      </a:cubicBezTo>
                      <a:cubicBezTo>
                        <a:pt x="210" y="40"/>
                        <a:pt x="156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8"/>
                <p:cNvSpPr/>
                <p:nvPr/>
              </p:nvSpPr>
              <p:spPr>
                <a:xfrm>
                  <a:off x="6551946" y="3738242"/>
                  <a:ext cx="15118" cy="74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927" extrusionOk="0">
                      <a:moveTo>
                        <a:pt x="80" y="1"/>
                      </a:moveTo>
                      <a:cubicBezTo>
                        <a:pt x="39" y="1"/>
                        <a:pt x="0" y="28"/>
                        <a:pt x="4" y="82"/>
                      </a:cubicBezTo>
                      <a:cubicBezTo>
                        <a:pt x="25" y="335"/>
                        <a:pt x="0" y="591"/>
                        <a:pt x="15" y="847"/>
                      </a:cubicBezTo>
                      <a:cubicBezTo>
                        <a:pt x="18" y="899"/>
                        <a:pt x="61" y="926"/>
                        <a:pt x="103" y="926"/>
                      </a:cubicBezTo>
                      <a:cubicBezTo>
                        <a:pt x="143" y="926"/>
                        <a:pt x="183" y="900"/>
                        <a:pt x="181" y="847"/>
                      </a:cubicBezTo>
                      <a:cubicBezTo>
                        <a:pt x="163" y="591"/>
                        <a:pt x="188" y="335"/>
                        <a:pt x="167" y="82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8"/>
                <p:cNvSpPr/>
                <p:nvPr/>
              </p:nvSpPr>
              <p:spPr>
                <a:xfrm>
                  <a:off x="6612099" y="3806918"/>
                  <a:ext cx="17451" cy="56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705" extrusionOk="0">
                      <a:moveTo>
                        <a:pt x="132" y="1"/>
                      </a:moveTo>
                      <a:cubicBezTo>
                        <a:pt x="90" y="1"/>
                        <a:pt x="46" y="28"/>
                        <a:pt x="42" y="80"/>
                      </a:cubicBezTo>
                      <a:cubicBezTo>
                        <a:pt x="29" y="271"/>
                        <a:pt x="1" y="458"/>
                        <a:pt x="46" y="645"/>
                      </a:cubicBezTo>
                      <a:cubicBezTo>
                        <a:pt x="56" y="686"/>
                        <a:pt x="86" y="704"/>
                        <a:pt x="118" y="704"/>
                      </a:cubicBezTo>
                      <a:cubicBezTo>
                        <a:pt x="166" y="704"/>
                        <a:pt x="217" y="664"/>
                        <a:pt x="202" y="603"/>
                      </a:cubicBezTo>
                      <a:cubicBezTo>
                        <a:pt x="164" y="430"/>
                        <a:pt x="191" y="253"/>
                        <a:pt x="205" y="80"/>
                      </a:cubicBezTo>
                      <a:cubicBezTo>
                        <a:pt x="211" y="27"/>
                        <a:pt x="17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6629469" y="4194771"/>
                  <a:ext cx="42380" cy="4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27" extrusionOk="0">
                      <a:moveTo>
                        <a:pt x="263" y="0"/>
                      </a:moveTo>
                      <a:cubicBezTo>
                        <a:pt x="117" y="0"/>
                        <a:pt x="0" y="118"/>
                        <a:pt x="0" y="263"/>
                      </a:cubicBezTo>
                      <a:cubicBezTo>
                        <a:pt x="0" y="409"/>
                        <a:pt x="117" y="527"/>
                        <a:pt x="263" y="527"/>
                      </a:cubicBezTo>
                      <a:cubicBezTo>
                        <a:pt x="408" y="527"/>
                        <a:pt x="527" y="409"/>
                        <a:pt x="527" y="263"/>
                      </a:cubicBezTo>
                      <a:cubicBezTo>
                        <a:pt x="527" y="118"/>
                        <a:pt x="40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6629710" y="3912265"/>
                  <a:ext cx="16003" cy="35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445" extrusionOk="0">
                      <a:moveTo>
                        <a:pt x="98" y="0"/>
                      </a:moveTo>
                      <a:cubicBezTo>
                        <a:pt x="57" y="0"/>
                        <a:pt x="14" y="27"/>
                        <a:pt x="10" y="80"/>
                      </a:cubicBezTo>
                      <a:cubicBezTo>
                        <a:pt x="1" y="180"/>
                        <a:pt x="18" y="270"/>
                        <a:pt x="28" y="367"/>
                      </a:cubicBezTo>
                      <a:cubicBezTo>
                        <a:pt x="35" y="419"/>
                        <a:pt x="79" y="445"/>
                        <a:pt x="120" y="445"/>
                      </a:cubicBezTo>
                      <a:cubicBezTo>
                        <a:pt x="161" y="445"/>
                        <a:pt x="198" y="419"/>
                        <a:pt x="191" y="367"/>
                      </a:cubicBezTo>
                      <a:cubicBezTo>
                        <a:pt x="180" y="270"/>
                        <a:pt x="167" y="180"/>
                        <a:pt x="173" y="80"/>
                      </a:cubicBezTo>
                      <a:cubicBezTo>
                        <a:pt x="177" y="26"/>
                        <a:pt x="139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6666220" y="4409967"/>
                  <a:ext cx="18416" cy="4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618" extrusionOk="0">
                      <a:moveTo>
                        <a:pt x="101" y="1"/>
                      </a:moveTo>
                      <a:cubicBezTo>
                        <a:pt x="60" y="1"/>
                        <a:pt x="18" y="27"/>
                        <a:pt x="14" y="79"/>
                      </a:cubicBezTo>
                      <a:cubicBezTo>
                        <a:pt x="1" y="242"/>
                        <a:pt x="14" y="401"/>
                        <a:pt x="55" y="560"/>
                      </a:cubicBezTo>
                      <a:cubicBezTo>
                        <a:pt x="65" y="600"/>
                        <a:pt x="96" y="618"/>
                        <a:pt x="128" y="618"/>
                      </a:cubicBezTo>
                      <a:cubicBezTo>
                        <a:pt x="177" y="618"/>
                        <a:pt x="228" y="578"/>
                        <a:pt x="212" y="515"/>
                      </a:cubicBezTo>
                      <a:cubicBezTo>
                        <a:pt x="177" y="370"/>
                        <a:pt x="167" y="227"/>
                        <a:pt x="177" y="79"/>
                      </a:cubicBezTo>
                      <a:cubicBezTo>
                        <a:pt x="180" y="27"/>
                        <a:pt x="141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6388377" y="4164936"/>
                  <a:ext cx="55006" cy="1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40" extrusionOk="0">
                      <a:moveTo>
                        <a:pt x="136" y="1"/>
                      </a:moveTo>
                      <a:cubicBezTo>
                        <a:pt x="0" y="1"/>
                        <a:pt x="0" y="139"/>
                        <a:pt x="136" y="139"/>
                      </a:cubicBezTo>
                      <a:lnTo>
                        <a:pt x="548" y="139"/>
                      </a:lnTo>
                      <a:cubicBezTo>
                        <a:pt x="683" y="139"/>
                        <a:pt x="68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6904418" y="4154080"/>
                  <a:ext cx="55006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36" extrusionOk="0">
                      <a:moveTo>
                        <a:pt x="139" y="0"/>
                      </a:moveTo>
                      <a:cubicBezTo>
                        <a:pt x="1" y="0"/>
                        <a:pt x="1" y="136"/>
                        <a:pt x="139" y="136"/>
                      </a:cubicBezTo>
                      <a:lnTo>
                        <a:pt x="548" y="136"/>
                      </a:lnTo>
                      <a:cubicBezTo>
                        <a:pt x="683" y="136"/>
                        <a:pt x="683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8"/>
                <p:cNvSpPr/>
                <p:nvPr/>
              </p:nvSpPr>
              <p:spPr>
                <a:xfrm>
                  <a:off x="6437914" y="3992280"/>
                  <a:ext cx="39083" cy="31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390" extrusionOk="0">
                      <a:moveTo>
                        <a:pt x="121" y="1"/>
                      </a:moveTo>
                      <a:cubicBezTo>
                        <a:pt x="57" y="1"/>
                        <a:pt x="1" y="85"/>
                        <a:pt x="60" y="141"/>
                      </a:cubicBezTo>
                      <a:cubicBezTo>
                        <a:pt x="147" y="224"/>
                        <a:pt x="237" y="301"/>
                        <a:pt x="334" y="374"/>
                      </a:cubicBezTo>
                      <a:cubicBezTo>
                        <a:pt x="349" y="385"/>
                        <a:pt x="364" y="389"/>
                        <a:pt x="378" y="389"/>
                      </a:cubicBezTo>
                      <a:cubicBezTo>
                        <a:pt x="443" y="389"/>
                        <a:pt x="486" y="283"/>
                        <a:pt x="417" y="232"/>
                      </a:cubicBezTo>
                      <a:cubicBezTo>
                        <a:pt x="331" y="169"/>
                        <a:pt x="251" y="99"/>
                        <a:pt x="174" y="24"/>
                      </a:cubicBezTo>
                      <a:cubicBezTo>
                        <a:pt x="158" y="8"/>
                        <a:pt x="139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8"/>
                <p:cNvSpPr/>
                <p:nvPr/>
              </p:nvSpPr>
              <p:spPr>
                <a:xfrm>
                  <a:off x="6836545" y="4327459"/>
                  <a:ext cx="56855" cy="62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771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4" y="124"/>
                      </a:cubicBezTo>
                      <a:cubicBezTo>
                        <a:pt x="149" y="350"/>
                        <a:pt x="331" y="588"/>
                        <a:pt x="526" y="751"/>
                      </a:cubicBezTo>
                      <a:cubicBezTo>
                        <a:pt x="544" y="765"/>
                        <a:pt x="562" y="771"/>
                        <a:pt x="581" y="771"/>
                      </a:cubicBezTo>
                      <a:cubicBezTo>
                        <a:pt x="649" y="771"/>
                        <a:pt x="706" y="688"/>
                        <a:pt x="643" y="634"/>
                      </a:cubicBezTo>
                      <a:cubicBezTo>
                        <a:pt x="456" y="478"/>
                        <a:pt x="287" y="260"/>
                        <a:pt x="176" y="41"/>
                      </a:cubicBezTo>
                      <a:cubicBezTo>
                        <a:pt x="161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8"/>
                <p:cNvSpPr/>
                <p:nvPr/>
              </p:nvSpPr>
              <p:spPr>
                <a:xfrm>
                  <a:off x="6439924" y="4322876"/>
                  <a:ext cx="60554" cy="3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90" extrusionOk="0">
                      <a:moveTo>
                        <a:pt x="639" y="1"/>
                      </a:moveTo>
                      <a:cubicBezTo>
                        <a:pt x="625" y="1"/>
                        <a:pt x="611" y="5"/>
                        <a:pt x="597" y="15"/>
                      </a:cubicBezTo>
                      <a:cubicBezTo>
                        <a:pt x="430" y="130"/>
                        <a:pt x="258" y="240"/>
                        <a:pt x="80" y="338"/>
                      </a:cubicBezTo>
                      <a:cubicBezTo>
                        <a:pt x="1" y="379"/>
                        <a:pt x="50" y="489"/>
                        <a:pt x="125" y="489"/>
                      </a:cubicBezTo>
                      <a:cubicBezTo>
                        <a:pt x="137" y="489"/>
                        <a:pt x="150" y="486"/>
                        <a:pt x="164" y="479"/>
                      </a:cubicBezTo>
                      <a:cubicBezTo>
                        <a:pt x="341" y="382"/>
                        <a:pt x="510" y="271"/>
                        <a:pt x="680" y="157"/>
                      </a:cubicBezTo>
                      <a:cubicBezTo>
                        <a:pt x="752" y="108"/>
                        <a:pt x="706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8"/>
                <p:cNvSpPr/>
                <p:nvPr/>
              </p:nvSpPr>
              <p:spPr>
                <a:xfrm>
                  <a:off x="6798829" y="3981826"/>
                  <a:ext cx="41093" cy="3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82" extrusionOk="0">
                      <a:moveTo>
                        <a:pt x="392" y="1"/>
                      </a:moveTo>
                      <a:cubicBezTo>
                        <a:pt x="373" y="1"/>
                        <a:pt x="354" y="8"/>
                        <a:pt x="336" y="26"/>
                      </a:cubicBezTo>
                      <a:cubicBezTo>
                        <a:pt x="257" y="101"/>
                        <a:pt x="170" y="171"/>
                        <a:pt x="77" y="226"/>
                      </a:cubicBezTo>
                      <a:cubicBezTo>
                        <a:pt x="1" y="273"/>
                        <a:pt x="45" y="381"/>
                        <a:pt x="115" y="381"/>
                      </a:cubicBezTo>
                      <a:cubicBezTo>
                        <a:pt x="128" y="381"/>
                        <a:pt x="142" y="377"/>
                        <a:pt x="156" y="368"/>
                      </a:cubicBezTo>
                      <a:cubicBezTo>
                        <a:pt x="264" y="303"/>
                        <a:pt x="364" y="226"/>
                        <a:pt x="455" y="140"/>
                      </a:cubicBezTo>
                      <a:cubicBezTo>
                        <a:pt x="510" y="84"/>
                        <a:pt x="455" y="1"/>
                        <a:pt x="39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8"/>
                <p:cNvSpPr/>
                <p:nvPr/>
              </p:nvSpPr>
              <p:spPr>
                <a:xfrm>
                  <a:off x="6295333" y="3799279"/>
                  <a:ext cx="44551" cy="13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1633" extrusionOk="0">
                      <a:moveTo>
                        <a:pt x="316" y="0"/>
                      </a:moveTo>
                      <a:cubicBezTo>
                        <a:pt x="291" y="0"/>
                        <a:pt x="268" y="13"/>
                        <a:pt x="254" y="43"/>
                      </a:cubicBezTo>
                      <a:cubicBezTo>
                        <a:pt x="1" y="549"/>
                        <a:pt x="39" y="1132"/>
                        <a:pt x="367" y="1596"/>
                      </a:cubicBezTo>
                      <a:cubicBezTo>
                        <a:pt x="386" y="1621"/>
                        <a:pt x="412" y="1632"/>
                        <a:pt x="437" y="1632"/>
                      </a:cubicBezTo>
                      <a:cubicBezTo>
                        <a:pt x="496" y="1632"/>
                        <a:pt x="553" y="1573"/>
                        <a:pt x="510" y="1512"/>
                      </a:cubicBezTo>
                      <a:cubicBezTo>
                        <a:pt x="215" y="1100"/>
                        <a:pt x="167" y="580"/>
                        <a:pt x="396" y="126"/>
                      </a:cubicBezTo>
                      <a:cubicBezTo>
                        <a:pt x="427" y="60"/>
                        <a:pt x="369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8"/>
                <p:cNvSpPr/>
                <p:nvPr/>
              </p:nvSpPr>
              <p:spPr>
                <a:xfrm>
                  <a:off x="6917687" y="3808688"/>
                  <a:ext cx="30800" cy="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1083" extrusionOk="0">
                      <a:moveTo>
                        <a:pt x="195" y="0"/>
                      </a:moveTo>
                      <a:cubicBezTo>
                        <a:pt x="145" y="0"/>
                        <a:pt x="96" y="40"/>
                        <a:pt x="117" y="100"/>
                      </a:cubicBezTo>
                      <a:cubicBezTo>
                        <a:pt x="213" y="394"/>
                        <a:pt x="186" y="692"/>
                        <a:pt x="37" y="959"/>
                      </a:cubicBezTo>
                      <a:cubicBezTo>
                        <a:pt x="1" y="1023"/>
                        <a:pt x="57" y="1083"/>
                        <a:pt x="113" y="1083"/>
                      </a:cubicBezTo>
                      <a:cubicBezTo>
                        <a:pt x="138" y="1083"/>
                        <a:pt x="163" y="1071"/>
                        <a:pt x="179" y="1042"/>
                      </a:cubicBezTo>
                      <a:cubicBezTo>
                        <a:pt x="349" y="737"/>
                        <a:pt x="383" y="391"/>
                        <a:pt x="275" y="58"/>
                      </a:cubicBezTo>
                      <a:cubicBezTo>
                        <a:pt x="262" y="18"/>
                        <a:pt x="228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8"/>
                <p:cNvSpPr/>
                <p:nvPr/>
              </p:nvSpPr>
              <p:spPr>
                <a:xfrm>
                  <a:off x="6553072" y="3769846"/>
                  <a:ext cx="66103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6" extrusionOk="0">
                      <a:moveTo>
                        <a:pt x="135" y="1"/>
                      </a:moveTo>
                      <a:cubicBezTo>
                        <a:pt x="1" y="1"/>
                        <a:pt x="1" y="135"/>
                        <a:pt x="135" y="135"/>
                      </a:cubicBezTo>
                      <a:lnTo>
                        <a:pt x="683" y="135"/>
                      </a:lnTo>
                      <a:cubicBezTo>
                        <a:pt x="821" y="135"/>
                        <a:pt x="82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6619095" y="3576684"/>
                  <a:ext cx="10937" cy="9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73" extrusionOk="0">
                      <a:moveTo>
                        <a:pt x="68" y="1"/>
                      </a:moveTo>
                      <a:cubicBezTo>
                        <a:pt x="34" y="1"/>
                        <a:pt x="0" y="27"/>
                        <a:pt x="0" y="81"/>
                      </a:cubicBezTo>
                      <a:lnTo>
                        <a:pt x="0" y="1172"/>
                      </a:lnTo>
                      <a:lnTo>
                        <a:pt x="136" y="1172"/>
                      </a:lnTo>
                      <a:lnTo>
                        <a:pt x="136" y="81"/>
                      </a:lnTo>
                      <a:cubicBezTo>
                        <a:pt x="136" y="27"/>
                        <a:pt x="102" y="1"/>
                        <a:pt x="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6371006" y="3570572"/>
                  <a:ext cx="55890" cy="7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969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7" y="122"/>
                      </a:cubicBezTo>
                      <a:cubicBezTo>
                        <a:pt x="186" y="396"/>
                        <a:pt x="345" y="666"/>
                        <a:pt x="512" y="930"/>
                      </a:cubicBezTo>
                      <a:cubicBezTo>
                        <a:pt x="529" y="957"/>
                        <a:pt x="555" y="968"/>
                        <a:pt x="580" y="968"/>
                      </a:cubicBezTo>
                      <a:cubicBezTo>
                        <a:pt x="638" y="968"/>
                        <a:pt x="694" y="909"/>
                        <a:pt x="653" y="846"/>
                      </a:cubicBezTo>
                      <a:cubicBezTo>
                        <a:pt x="487" y="583"/>
                        <a:pt x="328" y="317"/>
                        <a:pt x="175" y="39"/>
                      </a:cubicBezTo>
                      <a:cubicBezTo>
                        <a:pt x="160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6809123" y="3562450"/>
                  <a:ext cx="46964" cy="60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748" extrusionOk="0">
                      <a:moveTo>
                        <a:pt x="469" y="1"/>
                      </a:moveTo>
                      <a:cubicBezTo>
                        <a:pt x="444" y="1"/>
                        <a:pt x="419" y="12"/>
                        <a:pt x="402" y="39"/>
                      </a:cubicBezTo>
                      <a:cubicBezTo>
                        <a:pt x="282" y="234"/>
                        <a:pt x="160" y="431"/>
                        <a:pt x="39" y="626"/>
                      </a:cubicBezTo>
                      <a:cubicBezTo>
                        <a:pt x="0" y="688"/>
                        <a:pt x="57" y="747"/>
                        <a:pt x="114" y="747"/>
                      </a:cubicBezTo>
                      <a:cubicBezTo>
                        <a:pt x="139" y="747"/>
                        <a:pt x="164" y="736"/>
                        <a:pt x="181" y="709"/>
                      </a:cubicBezTo>
                      <a:cubicBezTo>
                        <a:pt x="302" y="514"/>
                        <a:pt x="423" y="317"/>
                        <a:pt x="544" y="123"/>
                      </a:cubicBezTo>
                      <a:cubicBezTo>
                        <a:pt x="583" y="60"/>
                        <a:pt x="526" y="1"/>
                        <a:pt x="4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8"/>
                <p:cNvSpPr/>
                <p:nvPr/>
              </p:nvSpPr>
              <p:spPr>
                <a:xfrm>
                  <a:off x="7014992" y="3836592"/>
                  <a:ext cx="72376" cy="3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95" extrusionOk="0">
                      <a:moveTo>
                        <a:pt x="794" y="1"/>
                      </a:moveTo>
                      <a:cubicBezTo>
                        <a:pt x="786" y="1"/>
                        <a:pt x="777" y="2"/>
                        <a:pt x="767" y="6"/>
                      </a:cubicBezTo>
                      <a:cubicBezTo>
                        <a:pt x="541" y="81"/>
                        <a:pt x="316" y="154"/>
                        <a:pt x="92" y="231"/>
                      </a:cubicBezTo>
                      <a:cubicBezTo>
                        <a:pt x="1" y="262"/>
                        <a:pt x="28" y="395"/>
                        <a:pt x="109" y="395"/>
                      </a:cubicBezTo>
                      <a:cubicBezTo>
                        <a:pt x="117" y="395"/>
                        <a:pt x="127" y="393"/>
                        <a:pt x="136" y="390"/>
                      </a:cubicBezTo>
                      <a:cubicBezTo>
                        <a:pt x="362" y="314"/>
                        <a:pt x="586" y="238"/>
                        <a:pt x="812" y="164"/>
                      </a:cubicBezTo>
                      <a:cubicBezTo>
                        <a:pt x="900" y="134"/>
                        <a:pt x="874" y="1"/>
                        <a:pt x="7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3" name="Google Shape;283;p28"/>
            <p:cNvGrpSpPr/>
            <p:nvPr/>
          </p:nvGrpSpPr>
          <p:grpSpPr>
            <a:xfrm rot="-405096">
              <a:off x="1495315" y="856978"/>
              <a:ext cx="431383" cy="216310"/>
              <a:chOff x="2724150" y="1796250"/>
              <a:chExt cx="1630723" cy="817701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2724150" y="2101477"/>
                <a:ext cx="200916" cy="50669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41" extrusionOk="0">
                    <a:moveTo>
                      <a:pt x="50" y="1"/>
                    </a:moveTo>
                    <a:cubicBezTo>
                      <a:pt x="26" y="1"/>
                      <a:pt x="1" y="21"/>
                      <a:pt x="9" y="52"/>
                    </a:cubicBezTo>
                    <a:cubicBezTo>
                      <a:pt x="151" y="672"/>
                      <a:pt x="373" y="1244"/>
                      <a:pt x="644" y="1819"/>
                    </a:cubicBezTo>
                    <a:cubicBezTo>
                      <a:pt x="650" y="1834"/>
                      <a:pt x="662" y="1841"/>
                      <a:pt x="674" y="1841"/>
                    </a:cubicBezTo>
                    <a:cubicBezTo>
                      <a:pt x="700" y="1841"/>
                      <a:pt x="729" y="1811"/>
                      <a:pt x="713" y="1778"/>
                    </a:cubicBezTo>
                    <a:cubicBezTo>
                      <a:pt x="446" y="1205"/>
                      <a:pt x="228" y="644"/>
                      <a:pt x="89" y="31"/>
                    </a:cubicBezTo>
                    <a:cubicBezTo>
                      <a:pt x="83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2899745" y="1796800"/>
                <a:ext cx="188531" cy="8171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969" extrusionOk="0">
                    <a:moveTo>
                      <a:pt x="632" y="1"/>
                    </a:moveTo>
                    <a:cubicBezTo>
                      <a:pt x="617" y="1"/>
                      <a:pt x="602" y="9"/>
                      <a:pt x="598" y="30"/>
                    </a:cubicBezTo>
                    <a:cubicBezTo>
                      <a:pt x="459" y="1003"/>
                      <a:pt x="262" y="1967"/>
                      <a:pt x="9" y="2915"/>
                    </a:cubicBezTo>
                    <a:cubicBezTo>
                      <a:pt x="0" y="2947"/>
                      <a:pt x="27" y="2969"/>
                      <a:pt x="52" y="2969"/>
                    </a:cubicBezTo>
                    <a:cubicBezTo>
                      <a:pt x="68" y="2969"/>
                      <a:pt x="83" y="2960"/>
                      <a:pt x="89" y="2940"/>
                    </a:cubicBezTo>
                    <a:cubicBezTo>
                      <a:pt x="345" y="1987"/>
                      <a:pt x="539" y="1028"/>
                      <a:pt x="681" y="54"/>
                    </a:cubicBezTo>
                    <a:cubicBezTo>
                      <a:pt x="685" y="22"/>
                      <a:pt x="657" y="1"/>
                      <a:pt x="6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3061304" y="1796250"/>
                <a:ext cx="129356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68" extrusionOk="0">
                    <a:moveTo>
                      <a:pt x="49" y="0"/>
                    </a:moveTo>
                    <a:cubicBezTo>
                      <a:pt x="1" y="0"/>
                      <a:pt x="2" y="80"/>
                      <a:pt x="52" y="83"/>
                    </a:cubicBezTo>
                    <a:cubicBezTo>
                      <a:pt x="796" y="141"/>
                      <a:pt x="1544" y="168"/>
                      <a:pt x="2293" y="168"/>
                    </a:cubicBezTo>
                    <a:cubicBezTo>
                      <a:pt x="3078" y="168"/>
                      <a:pt x="3863" y="138"/>
                      <a:pt x="4643" y="83"/>
                    </a:cubicBezTo>
                    <a:cubicBezTo>
                      <a:pt x="4698" y="80"/>
                      <a:pt x="4699" y="0"/>
                      <a:pt x="4647" y="0"/>
                    </a:cubicBezTo>
                    <a:cubicBezTo>
                      <a:pt x="4646" y="0"/>
                      <a:pt x="4644" y="0"/>
                      <a:pt x="4643" y="0"/>
                    </a:cubicBezTo>
                    <a:cubicBezTo>
                      <a:pt x="3863" y="55"/>
                      <a:pt x="3078" y="85"/>
                      <a:pt x="2293" y="85"/>
                    </a:cubicBezTo>
                    <a:cubicBezTo>
                      <a:pt x="1544" y="85"/>
                      <a:pt x="796" y="58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3348367" y="2069000"/>
                <a:ext cx="53669" cy="48797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773" extrusionOk="0">
                    <a:moveTo>
                      <a:pt x="70" y="1"/>
                    </a:moveTo>
                    <a:cubicBezTo>
                      <a:pt x="12" y="1"/>
                      <a:pt x="4" y="138"/>
                      <a:pt x="4" y="839"/>
                    </a:cubicBezTo>
                    <a:cubicBezTo>
                      <a:pt x="1" y="1448"/>
                      <a:pt x="11" y="1691"/>
                      <a:pt x="42" y="1747"/>
                    </a:cubicBezTo>
                    <a:cubicBezTo>
                      <a:pt x="52" y="1764"/>
                      <a:pt x="65" y="1773"/>
                      <a:pt x="82" y="1773"/>
                    </a:cubicBezTo>
                    <a:cubicBezTo>
                      <a:pt x="96" y="1773"/>
                      <a:pt x="112" y="1767"/>
                      <a:pt x="132" y="1757"/>
                    </a:cubicBezTo>
                    <a:cubicBezTo>
                      <a:pt x="188" y="1736"/>
                      <a:pt x="194" y="1691"/>
                      <a:pt x="184" y="1483"/>
                    </a:cubicBezTo>
                    <a:cubicBezTo>
                      <a:pt x="164" y="1002"/>
                      <a:pt x="156" y="714"/>
                      <a:pt x="156" y="416"/>
                    </a:cubicBezTo>
                    <a:cubicBezTo>
                      <a:pt x="156" y="73"/>
                      <a:pt x="146" y="21"/>
                      <a:pt x="87" y="4"/>
                    </a:cubicBezTo>
                    <a:cubicBezTo>
                      <a:pt x="81" y="2"/>
                      <a:pt x="75" y="1"/>
                      <a:pt x="7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3492311" y="2058542"/>
                <a:ext cx="243301" cy="50229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825" extrusionOk="0">
                    <a:moveTo>
                      <a:pt x="519" y="1"/>
                    </a:moveTo>
                    <a:cubicBezTo>
                      <a:pt x="506" y="1"/>
                      <a:pt x="491" y="2"/>
                      <a:pt x="472" y="4"/>
                    </a:cubicBezTo>
                    <a:cubicBezTo>
                      <a:pt x="295" y="21"/>
                      <a:pt x="208" y="125"/>
                      <a:pt x="198" y="336"/>
                    </a:cubicBezTo>
                    <a:cubicBezTo>
                      <a:pt x="187" y="483"/>
                      <a:pt x="213" y="565"/>
                      <a:pt x="266" y="565"/>
                    </a:cubicBezTo>
                    <a:cubicBezTo>
                      <a:pt x="277" y="565"/>
                      <a:pt x="289" y="562"/>
                      <a:pt x="302" y="555"/>
                    </a:cubicBezTo>
                    <a:cubicBezTo>
                      <a:pt x="322" y="544"/>
                      <a:pt x="333" y="530"/>
                      <a:pt x="333" y="513"/>
                    </a:cubicBezTo>
                    <a:cubicBezTo>
                      <a:pt x="330" y="499"/>
                      <a:pt x="327" y="447"/>
                      <a:pt x="327" y="395"/>
                    </a:cubicBezTo>
                    <a:cubicBezTo>
                      <a:pt x="322" y="322"/>
                      <a:pt x="330" y="295"/>
                      <a:pt x="354" y="243"/>
                    </a:cubicBezTo>
                    <a:cubicBezTo>
                      <a:pt x="378" y="191"/>
                      <a:pt x="396" y="176"/>
                      <a:pt x="437" y="163"/>
                    </a:cubicBezTo>
                    <a:cubicBezTo>
                      <a:pt x="458" y="156"/>
                      <a:pt x="479" y="152"/>
                      <a:pt x="498" y="152"/>
                    </a:cubicBezTo>
                    <a:cubicBezTo>
                      <a:pt x="582" y="152"/>
                      <a:pt x="654" y="213"/>
                      <a:pt x="676" y="309"/>
                    </a:cubicBezTo>
                    <a:cubicBezTo>
                      <a:pt x="711" y="468"/>
                      <a:pt x="683" y="576"/>
                      <a:pt x="527" y="877"/>
                    </a:cubicBezTo>
                    <a:cubicBezTo>
                      <a:pt x="402" y="1133"/>
                      <a:pt x="288" y="1327"/>
                      <a:pt x="139" y="1556"/>
                    </a:cubicBezTo>
                    <a:cubicBezTo>
                      <a:pt x="28" y="1729"/>
                      <a:pt x="1" y="1788"/>
                      <a:pt x="28" y="1815"/>
                    </a:cubicBezTo>
                    <a:cubicBezTo>
                      <a:pt x="33" y="1821"/>
                      <a:pt x="52" y="1824"/>
                      <a:pt x="76" y="1824"/>
                    </a:cubicBezTo>
                    <a:cubicBezTo>
                      <a:pt x="110" y="1824"/>
                      <a:pt x="153" y="1819"/>
                      <a:pt x="181" y="1809"/>
                    </a:cubicBezTo>
                    <a:cubicBezTo>
                      <a:pt x="243" y="1792"/>
                      <a:pt x="356" y="1782"/>
                      <a:pt x="473" y="1782"/>
                    </a:cubicBezTo>
                    <a:cubicBezTo>
                      <a:pt x="524" y="1782"/>
                      <a:pt x="576" y="1784"/>
                      <a:pt x="624" y="1788"/>
                    </a:cubicBezTo>
                    <a:cubicBezTo>
                      <a:pt x="679" y="1793"/>
                      <a:pt x="721" y="1795"/>
                      <a:pt x="754" y="1795"/>
                    </a:cubicBezTo>
                    <a:cubicBezTo>
                      <a:pt x="825" y="1795"/>
                      <a:pt x="852" y="1784"/>
                      <a:pt x="863" y="1761"/>
                    </a:cubicBezTo>
                    <a:cubicBezTo>
                      <a:pt x="884" y="1726"/>
                      <a:pt x="842" y="1684"/>
                      <a:pt x="766" y="1657"/>
                    </a:cubicBezTo>
                    <a:cubicBezTo>
                      <a:pt x="716" y="1639"/>
                      <a:pt x="597" y="1629"/>
                      <a:pt x="488" y="1629"/>
                    </a:cubicBezTo>
                    <a:cubicBezTo>
                      <a:pt x="439" y="1629"/>
                      <a:pt x="392" y="1631"/>
                      <a:pt x="354" y="1636"/>
                    </a:cubicBezTo>
                    <a:cubicBezTo>
                      <a:pt x="306" y="1643"/>
                      <a:pt x="260" y="1646"/>
                      <a:pt x="257" y="1646"/>
                    </a:cubicBezTo>
                    <a:cubicBezTo>
                      <a:pt x="257" y="1643"/>
                      <a:pt x="281" y="1604"/>
                      <a:pt x="399" y="1421"/>
                    </a:cubicBezTo>
                    <a:cubicBezTo>
                      <a:pt x="482" y="1292"/>
                      <a:pt x="725" y="811"/>
                      <a:pt x="784" y="662"/>
                    </a:cubicBezTo>
                    <a:cubicBezTo>
                      <a:pt x="829" y="558"/>
                      <a:pt x="832" y="544"/>
                      <a:pt x="832" y="416"/>
                    </a:cubicBezTo>
                    <a:cubicBezTo>
                      <a:pt x="832" y="339"/>
                      <a:pt x="821" y="256"/>
                      <a:pt x="815" y="226"/>
                    </a:cubicBezTo>
                    <a:cubicBezTo>
                      <a:pt x="794" y="152"/>
                      <a:pt x="725" y="83"/>
                      <a:pt x="631" y="35"/>
                    </a:cubicBezTo>
                    <a:cubicBezTo>
                      <a:pt x="580" y="9"/>
                      <a:pt x="557" y="1"/>
                      <a:pt x="5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3806896" y="2060193"/>
                <a:ext cx="287338" cy="51082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56" extrusionOk="0">
                    <a:moveTo>
                      <a:pt x="673" y="0"/>
                    </a:moveTo>
                    <a:cubicBezTo>
                      <a:pt x="607" y="0"/>
                      <a:pt x="522" y="4"/>
                      <a:pt x="420" y="12"/>
                    </a:cubicBezTo>
                    <a:cubicBezTo>
                      <a:pt x="230" y="22"/>
                      <a:pt x="191" y="36"/>
                      <a:pt x="191" y="87"/>
                    </a:cubicBezTo>
                    <a:cubicBezTo>
                      <a:pt x="191" y="116"/>
                      <a:pt x="202" y="126"/>
                      <a:pt x="244" y="143"/>
                    </a:cubicBezTo>
                    <a:cubicBezTo>
                      <a:pt x="281" y="160"/>
                      <a:pt x="324" y="168"/>
                      <a:pt x="392" y="168"/>
                    </a:cubicBezTo>
                    <a:cubicBezTo>
                      <a:pt x="437" y="168"/>
                      <a:pt x="493" y="164"/>
                      <a:pt x="566" y="157"/>
                    </a:cubicBezTo>
                    <a:cubicBezTo>
                      <a:pt x="618" y="149"/>
                      <a:pt x="670" y="145"/>
                      <a:pt x="699" y="145"/>
                    </a:cubicBezTo>
                    <a:cubicBezTo>
                      <a:pt x="708" y="145"/>
                      <a:pt x="715" y="146"/>
                      <a:pt x="718" y="146"/>
                    </a:cubicBezTo>
                    <a:cubicBezTo>
                      <a:pt x="764" y="157"/>
                      <a:pt x="756" y="202"/>
                      <a:pt x="708" y="274"/>
                    </a:cubicBezTo>
                    <a:cubicBezTo>
                      <a:pt x="684" y="306"/>
                      <a:pt x="639" y="372"/>
                      <a:pt x="607" y="424"/>
                    </a:cubicBezTo>
                    <a:cubicBezTo>
                      <a:pt x="572" y="469"/>
                      <a:pt x="503" y="565"/>
                      <a:pt x="448" y="639"/>
                    </a:cubicBezTo>
                    <a:cubicBezTo>
                      <a:pt x="351" y="767"/>
                      <a:pt x="334" y="815"/>
                      <a:pt x="375" y="836"/>
                    </a:cubicBezTo>
                    <a:cubicBezTo>
                      <a:pt x="385" y="843"/>
                      <a:pt x="455" y="850"/>
                      <a:pt x="527" y="853"/>
                    </a:cubicBezTo>
                    <a:cubicBezTo>
                      <a:pt x="680" y="861"/>
                      <a:pt x="743" y="881"/>
                      <a:pt x="794" y="933"/>
                    </a:cubicBezTo>
                    <a:cubicBezTo>
                      <a:pt x="853" y="995"/>
                      <a:pt x="877" y="1082"/>
                      <a:pt x="877" y="1235"/>
                    </a:cubicBezTo>
                    <a:cubicBezTo>
                      <a:pt x="877" y="1394"/>
                      <a:pt x="857" y="1449"/>
                      <a:pt x="756" y="1557"/>
                    </a:cubicBezTo>
                    <a:cubicBezTo>
                      <a:pt x="676" y="1643"/>
                      <a:pt x="580" y="1696"/>
                      <a:pt x="486" y="1702"/>
                    </a:cubicBezTo>
                    <a:cubicBezTo>
                      <a:pt x="469" y="1704"/>
                      <a:pt x="456" y="1705"/>
                      <a:pt x="444" y="1705"/>
                    </a:cubicBezTo>
                    <a:cubicBezTo>
                      <a:pt x="412" y="1705"/>
                      <a:pt x="390" y="1698"/>
                      <a:pt x="348" y="1678"/>
                    </a:cubicBezTo>
                    <a:cubicBezTo>
                      <a:pt x="260" y="1633"/>
                      <a:pt x="212" y="1574"/>
                      <a:pt x="177" y="1470"/>
                    </a:cubicBezTo>
                    <a:cubicBezTo>
                      <a:pt x="150" y="1390"/>
                      <a:pt x="108" y="1331"/>
                      <a:pt x="77" y="1331"/>
                    </a:cubicBezTo>
                    <a:cubicBezTo>
                      <a:pt x="67" y="1331"/>
                      <a:pt x="49" y="1342"/>
                      <a:pt x="36" y="1352"/>
                    </a:cubicBezTo>
                    <a:cubicBezTo>
                      <a:pt x="1" y="1376"/>
                      <a:pt x="4" y="1484"/>
                      <a:pt x="43" y="1560"/>
                    </a:cubicBezTo>
                    <a:cubicBezTo>
                      <a:pt x="102" y="1681"/>
                      <a:pt x="257" y="1813"/>
                      <a:pt x="385" y="1844"/>
                    </a:cubicBezTo>
                    <a:cubicBezTo>
                      <a:pt x="418" y="1852"/>
                      <a:pt x="451" y="1856"/>
                      <a:pt x="484" y="1856"/>
                    </a:cubicBezTo>
                    <a:cubicBezTo>
                      <a:pt x="679" y="1856"/>
                      <a:pt x="874" y="1729"/>
                      <a:pt x="975" y="1522"/>
                    </a:cubicBezTo>
                    <a:cubicBezTo>
                      <a:pt x="1026" y="1422"/>
                      <a:pt x="1026" y="1415"/>
                      <a:pt x="1034" y="1276"/>
                    </a:cubicBezTo>
                    <a:cubicBezTo>
                      <a:pt x="1044" y="933"/>
                      <a:pt x="933" y="749"/>
                      <a:pt x="676" y="690"/>
                    </a:cubicBezTo>
                    <a:cubicBezTo>
                      <a:pt x="642" y="684"/>
                      <a:pt x="614" y="669"/>
                      <a:pt x="614" y="666"/>
                    </a:cubicBezTo>
                    <a:cubicBezTo>
                      <a:pt x="614" y="663"/>
                      <a:pt x="670" y="586"/>
                      <a:pt x="735" y="496"/>
                    </a:cubicBezTo>
                    <a:cubicBezTo>
                      <a:pt x="805" y="410"/>
                      <a:pt x="871" y="313"/>
                      <a:pt x="881" y="285"/>
                    </a:cubicBezTo>
                    <a:cubicBezTo>
                      <a:pt x="922" y="185"/>
                      <a:pt x="898" y="53"/>
                      <a:pt x="833" y="18"/>
                    </a:cubicBezTo>
                    <a:cubicBezTo>
                      <a:pt x="813" y="7"/>
                      <a:pt x="759" y="0"/>
                      <a:pt x="6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8"/>
            <p:cNvGrpSpPr/>
            <p:nvPr/>
          </p:nvGrpSpPr>
          <p:grpSpPr>
            <a:xfrm>
              <a:off x="8125463" y="4298775"/>
              <a:ext cx="261775" cy="114725"/>
              <a:chOff x="8125463" y="4298775"/>
              <a:chExt cx="261775" cy="114725"/>
            </a:xfrm>
          </p:grpSpPr>
          <p:sp>
            <p:nvSpPr>
              <p:cNvPr id="291" name="Google Shape;291;p28"/>
              <p:cNvSpPr/>
              <p:nvPr/>
            </p:nvSpPr>
            <p:spPr>
              <a:xfrm>
                <a:off x="8221688" y="4322700"/>
                <a:ext cx="6665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8125463" y="4298775"/>
                <a:ext cx="699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8314463" y="4355600"/>
                <a:ext cx="727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8349538" y="4384300"/>
                <a:ext cx="25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8345713" y="4324525"/>
                <a:ext cx="236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8"/>
            <p:cNvGrpSpPr/>
            <p:nvPr/>
          </p:nvGrpSpPr>
          <p:grpSpPr>
            <a:xfrm>
              <a:off x="1138950" y="3482175"/>
              <a:ext cx="841076" cy="618676"/>
              <a:chOff x="1138950" y="3482175"/>
              <a:chExt cx="841076" cy="618676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1138950" y="3530630"/>
                <a:ext cx="91322" cy="16763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221" extrusionOk="0">
                    <a:moveTo>
                      <a:pt x="554" y="1"/>
                    </a:moveTo>
                    <a:cubicBezTo>
                      <a:pt x="468" y="18"/>
                      <a:pt x="395" y="63"/>
                      <a:pt x="333" y="132"/>
                    </a:cubicBezTo>
                    <a:cubicBezTo>
                      <a:pt x="250" y="222"/>
                      <a:pt x="215" y="309"/>
                      <a:pt x="204" y="433"/>
                    </a:cubicBezTo>
                    <a:cubicBezTo>
                      <a:pt x="177" y="729"/>
                      <a:pt x="253" y="867"/>
                      <a:pt x="578" y="1144"/>
                    </a:cubicBezTo>
                    <a:cubicBezTo>
                      <a:pt x="818" y="1352"/>
                      <a:pt x="925" y="1473"/>
                      <a:pt x="984" y="1615"/>
                    </a:cubicBezTo>
                    <a:cubicBezTo>
                      <a:pt x="1056" y="1789"/>
                      <a:pt x="1011" y="1914"/>
                      <a:pt x="845" y="2000"/>
                    </a:cubicBezTo>
                    <a:cubicBezTo>
                      <a:pt x="774" y="2039"/>
                      <a:pt x="698" y="2058"/>
                      <a:pt x="623" y="2058"/>
                    </a:cubicBezTo>
                    <a:cubicBezTo>
                      <a:pt x="494" y="2058"/>
                      <a:pt x="367" y="2002"/>
                      <a:pt x="271" y="1899"/>
                    </a:cubicBezTo>
                    <a:cubicBezTo>
                      <a:pt x="201" y="1820"/>
                      <a:pt x="162" y="1733"/>
                      <a:pt x="138" y="1612"/>
                    </a:cubicBezTo>
                    <a:cubicBezTo>
                      <a:pt x="128" y="1519"/>
                      <a:pt x="104" y="1473"/>
                      <a:pt x="73" y="1463"/>
                    </a:cubicBezTo>
                    <a:cubicBezTo>
                      <a:pt x="69" y="1462"/>
                      <a:pt x="65" y="1462"/>
                      <a:pt x="62" y="1462"/>
                    </a:cubicBezTo>
                    <a:cubicBezTo>
                      <a:pt x="21" y="1462"/>
                      <a:pt x="0" y="1521"/>
                      <a:pt x="0" y="1636"/>
                    </a:cubicBezTo>
                    <a:cubicBezTo>
                      <a:pt x="0" y="1924"/>
                      <a:pt x="167" y="2135"/>
                      <a:pt x="454" y="2205"/>
                    </a:cubicBezTo>
                    <a:cubicBezTo>
                      <a:pt x="494" y="2215"/>
                      <a:pt x="550" y="2221"/>
                      <a:pt x="608" y="2221"/>
                    </a:cubicBezTo>
                    <a:cubicBezTo>
                      <a:pt x="679" y="2221"/>
                      <a:pt x="752" y="2213"/>
                      <a:pt x="804" y="2197"/>
                    </a:cubicBezTo>
                    <a:cubicBezTo>
                      <a:pt x="1008" y="2142"/>
                      <a:pt x="1136" y="2017"/>
                      <a:pt x="1185" y="1830"/>
                    </a:cubicBezTo>
                    <a:cubicBezTo>
                      <a:pt x="1209" y="1722"/>
                      <a:pt x="1195" y="1608"/>
                      <a:pt x="1130" y="1473"/>
                    </a:cubicBezTo>
                    <a:cubicBezTo>
                      <a:pt x="1081" y="1376"/>
                      <a:pt x="922" y="1196"/>
                      <a:pt x="738" y="1047"/>
                    </a:cubicBezTo>
                    <a:cubicBezTo>
                      <a:pt x="402" y="770"/>
                      <a:pt x="312" y="590"/>
                      <a:pt x="405" y="361"/>
                    </a:cubicBezTo>
                    <a:cubicBezTo>
                      <a:pt x="433" y="285"/>
                      <a:pt x="506" y="205"/>
                      <a:pt x="562" y="181"/>
                    </a:cubicBezTo>
                    <a:cubicBezTo>
                      <a:pt x="587" y="168"/>
                      <a:pt x="619" y="162"/>
                      <a:pt x="651" y="162"/>
                    </a:cubicBezTo>
                    <a:cubicBezTo>
                      <a:pt x="692" y="162"/>
                      <a:pt x="735" y="172"/>
                      <a:pt x="770" y="191"/>
                    </a:cubicBezTo>
                    <a:cubicBezTo>
                      <a:pt x="842" y="225"/>
                      <a:pt x="911" y="295"/>
                      <a:pt x="922" y="340"/>
                    </a:cubicBezTo>
                    <a:cubicBezTo>
                      <a:pt x="931" y="383"/>
                      <a:pt x="964" y="424"/>
                      <a:pt x="998" y="424"/>
                    </a:cubicBezTo>
                    <a:cubicBezTo>
                      <a:pt x="999" y="424"/>
                      <a:pt x="1000" y="424"/>
                      <a:pt x="1002" y="423"/>
                    </a:cubicBezTo>
                    <a:cubicBezTo>
                      <a:pt x="1081" y="409"/>
                      <a:pt x="1053" y="230"/>
                      <a:pt x="952" y="129"/>
                    </a:cubicBezTo>
                    <a:cubicBezTo>
                      <a:pt x="873" y="56"/>
                      <a:pt x="738" y="1"/>
                      <a:pt x="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>
                <a:off x="1249292" y="3530630"/>
                <a:ext cx="103322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198" extrusionOk="0">
                    <a:moveTo>
                      <a:pt x="846" y="1"/>
                    </a:moveTo>
                    <a:cubicBezTo>
                      <a:pt x="149" y="1"/>
                      <a:pt x="14" y="8"/>
                      <a:pt x="10" y="80"/>
                    </a:cubicBezTo>
                    <a:cubicBezTo>
                      <a:pt x="0" y="150"/>
                      <a:pt x="63" y="167"/>
                      <a:pt x="319" y="174"/>
                    </a:cubicBezTo>
                    <a:lnTo>
                      <a:pt x="558" y="184"/>
                    </a:lnTo>
                    <a:lnTo>
                      <a:pt x="568" y="569"/>
                    </a:lnTo>
                    <a:cubicBezTo>
                      <a:pt x="571" y="783"/>
                      <a:pt x="582" y="1040"/>
                      <a:pt x="589" y="1151"/>
                    </a:cubicBezTo>
                    <a:cubicBezTo>
                      <a:pt x="592" y="1262"/>
                      <a:pt x="592" y="1529"/>
                      <a:pt x="592" y="1743"/>
                    </a:cubicBezTo>
                    <a:lnTo>
                      <a:pt x="592" y="2159"/>
                    </a:lnTo>
                    <a:cubicBezTo>
                      <a:pt x="592" y="2166"/>
                      <a:pt x="603" y="2180"/>
                      <a:pt x="617" y="2187"/>
                    </a:cubicBezTo>
                    <a:cubicBezTo>
                      <a:pt x="633" y="2194"/>
                      <a:pt x="650" y="2198"/>
                      <a:pt x="668" y="2198"/>
                    </a:cubicBezTo>
                    <a:cubicBezTo>
                      <a:pt x="692" y="2198"/>
                      <a:pt x="716" y="2191"/>
                      <a:pt x="728" y="2176"/>
                    </a:cubicBezTo>
                    <a:cubicBezTo>
                      <a:pt x="745" y="2156"/>
                      <a:pt x="745" y="2131"/>
                      <a:pt x="745" y="1733"/>
                    </a:cubicBezTo>
                    <a:cubicBezTo>
                      <a:pt x="745" y="1504"/>
                      <a:pt x="745" y="1065"/>
                      <a:pt x="738" y="759"/>
                    </a:cubicBezTo>
                    <a:cubicBezTo>
                      <a:pt x="731" y="409"/>
                      <a:pt x="734" y="198"/>
                      <a:pt x="742" y="198"/>
                    </a:cubicBezTo>
                    <a:cubicBezTo>
                      <a:pt x="745" y="195"/>
                      <a:pt x="870" y="188"/>
                      <a:pt x="1019" y="184"/>
                    </a:cubicBezTo>
                    <a:cubicBezTo>
                      <a:pt x="1317" y="174"/>
                      <a:pt x="1351" y="167"/>
                      <a:pt x="1351" y="84"/>
                    </a:cubicBezTo>
                    <a:cubicBezTo>
                      <a:pt x="1351" y="1"/>
                      <a:pt x="1369" y="1"/>
                      <a:pt x="10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>
                <a:off x="1371635" y="3527158"/>
                <a:ext cx="81435" cy="16914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241" extrusionOk="0">
                    <a:moveTo>
                      <a:pt x="1032" y="0"/>
                    </a:moveTo>
                    <a:cubicBezTo>
                      <a:pt x="1029" y="0"/>
                      <a:pt x="1026" y="1"/>
                      <a:pt x="1023" y="1"/>
                    </a:cubicBezTo>
                    <a:cubicBezTo>
                      <a:pt x="1002" y="1"/>
                      <a:pt x="978" y="9"/>
                      <a:pt x="967" y="22"/>
                    </a:cubicBezTo>
                    <a:cubicBezTo>
                      <a:pt x="940" y="47"/>
                      <a:pt x="933" y="133"/>
                      <a:pt x="933" y="375"/>
                    </a:cubicBezTo>
                    <a:cubicBezTo>
                      <a:pt x="933" y="903"/>
                      <a:pt x="884" y="1682"/>
                      <a:pt x="850" y="1827"/>
                    </a:cubicBezTo>
                    <a:cubicBezTo>
                      <a:pt x="829" y="1910"/>
                      <a:pt x="773" y="1987"/>
                      <a:pt x="708" y="2025"/>
                    </a:cubicBezTo>
                    <a:cubicBezTo>
                      <a:pt x="669" y="2043"/>
                      <a:pt x="649" y="2046"/>
                      <a:pt x="545" y="2046"/>
                    </a:cubicBezTo>
                    <a:cubicBezTo>
                      <a:pt x="458" y="2046"/>
                      <a:pt x="420" y="2043"/>
                      <a:pt x="382" y="2032"/>
                    </a:cubicBezTo>
                    <a:cubicBezTo>
                      <a:pt x="323" y="2001"/>
                      <a:pt x="260" y="1928"/>
                      <a:pt x="233" y="1848"/>
                    </a:cubicBezTo>
                    <a:cubicBezTo>
                      <a:pt x="194" y="1720"/>
                      <a:pt x="160" y="1159"/>
                      <a:pt x="146" y="428"/>
                    </a:cubicBezTo>
                    <a:cubicBezTo>
                      <a:pt x="143" y="247"/>
                      <a:pt x="140" y="84"/>
                      <a:pt x="135" y="60"/>
                    </a:cubicBezTo>
                    <a:cubicBezTo>
                      <a:pt x="126" y="19"/>
                      <a:pt x="99" y="1"/>
                      <a:pt x="59" y="1"/>
                    </a:cubicBezTo>
                    <a:cubicBezTo>
                      <a:pt x="56" y="1"/>
                      <a:pt x="53" y="1"/>
                      <a:pt x="49" y="1"/>
                    </a:cubicBezTo>
                    <a:cubicBezTo>
                      <a:pt x="15" y="5"/>
                      <a:pt x="15" y="9"/>
                      <a:pt x="7" y="50"/>
                    </a:cubicBezTo>
                    <a:cubicBezTo>
                      <a:pt x="1" y="130"/>
                      <a:pt x="1" y="1069"/>
                      <a:pt x="7" y="1363"/>
                    </a:cubicBezTo>
                    <a:cubicBezTo>
                      <a:pt x="25" y="1797"/>
                      <a:pt x="49" y="1952"/>
                      <a:pt x="119" y="2046"/>
                    </a:cubicBezTo>
                    <a:cubicBezTo>
                      <a:pt x="181" y="2133"/>
                      <a:pt x="288" y="2202"/>
                      <a:pt x="426" y="2233"/>
                    </a:cubicBezTo>
                    <a:cubicBezTo>
                      <a:pt x="457" y="2238"/>
                      <a:pt x="496" y="2241"/>
                      <a:pt x="537" y="2241"/>
                    </a:cubicBezTo>
                    <a:cubicBezTo>
                      <a:pt x="604" y="2241"/>
                      <a:pt x="676" y="2234"/>
                      <a:pt x="725" y="2219"/>
                    </a:cubicBezTo>
                    <a:cubicBezTo>
                      <a:pt x="805" y="2195"/>
                      <a:pt x="877" y="2142"/>
                      <a:pt x="936" y="2084"/>
                    </a:cubicBezTo>
                    <a:cubicBezTo>
                      <a:pt x="1034" y="1963"/>
                      <a:pt x="1058" y="1797"/>
                      <a:pt x="1071" y="1072"/>
                    </a:cubicBezTo>
                    <a:cubicBezTo>
                      <a:pt x="1078" y="660"/>
                      <a:pt x="1075" y="50"/>
                      <a:pt x="1064" y="19"/>
                    </a:cubicBezTo>
                    <a:cubicBezTo>
                      <a:pt x="1061" y="8"/>
                      <a:pt x="1049" y="0"/>
                      <a:pt x="10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1489299" y="3534781"/>
                <a:ext cx="89058" cy="16469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2182" extrusionOk="0">
                    <a:moveTo>
                      <a:pt x="171" y="261"/>
                    </a:moveTo>
                    <a:lnTo>
                      <a:pt x="202" y="279"/>
                    </a:lnTo>
                    <a:cubicBezTo>
                      <a:pt x="330" y="351"/>
                      <a:pt x="618" y="718"/>
                      <a:pt x="780" y="978"/>
                    </a:cubicBezTo>
                    <a:cubicBezTo>
                      <a:pt x="853" y="1093"/>
                      <a:pt x="933" y="1276"/>
                      <a:pt x="951" y="1360"/>
                    </a:cubicBezTo>
                    <a:cubicBezTo>
                      <a:pt x="957" y="1394"/>
                      <a:pt x="961" y="1453"/>
                      <a:pt x="954" y="1505"/>
                    </a:cubicBezTo>
                    <a:cubicBezTo>
                      <a:pt x="951" y="1612"/>
                      <a:pt x="922" y="1702"/>
                      <a:pt x="850" y="1785"/>
                    </a:cubicBezTo>
                    <a:cubicBezTo>
                      <a:pt x="753" y="1907"/>
                      <a:pt x="628" y="1969"/>
                      <a:pt x="410" y="2007"/>
                    </a:cubicBezTo>
                    <a:cubicBezTo>
                      <a:pt x="330" y="2021"/>
                      <a:pt x="254" y="2035"/>
                      <a:pt x="240" y="2038"/>
                    </a:cubicBezTo>
                    <a:cubicBezTo>
                      <a:pt x="236" y="2039"/>
                      <a:pt x="233" y="2039"/>
                      <a:pt x="229" y="2039"/>
                    </a:cubicBezTo>
                    <a:cubicBezTo>
                      <a:pt x="218" y="2039"/>
                      <a:pt x="208" y="2036"/>
                      <a:pt x="205" y="2028"/>
                    </a:cubicBezTo>
                    <a:cubicBezTo>
                      <a:pt x="195" y="2021"/>
                      <a:pt x="195" y="1928"/>
                      <a:pt x="195" y="1758"/>
                    </a:cubicBezTo>
                    <a:cubicBezTo>
                      <a:pt x="195" y="1609"/>
                      <a:pt x="188" y="1373"/>
                      <a:pt x="185" y="1227"/>
                    </a:cubicBezTo>
                    <a:cubicBezTo>
                      <a:pt x="181" y="1079"/>
                      <a:pt x="171" y="802"/>
                      <a:pt x="171" y="607"/>
                    </a:cubicBezTo>
                    <a:lnTo>
                      <a:pt x="171" y="261"/>
                    </a:lnTo>
                    <a:close/>
                    <a:moveTo>
                      <a:pt x="87" y="1"/>
                    </a:moveTo>
                    <a:cubicBezTo>
                      <a:pt x="49" y="4"/>
                      <a:pt x="18" y="25"/>
                      <a:pt x="4" y="60"/>
                    </a:cubicBezTo>
                    <a:cubicBezTo>
                      <a:pt x="1" y="98"/>
                      <a:pt x="8" y="1813"/>
                      <a:pt x="11" y="1993"/>
                    </a:cubicBezTo>
                    <a:cubicBezTo>
                      <a:pt x="15" y="2115"/>
                      <a:pt x="39" y="2142"/>
                      <a:pt x="132" y="2170"/>
                    </a:cubicBezTo>
                    <a:cubicBezTo>
                      <a:pt x="158" y="2178"/>
                      <a:pt x="204" y="2182"/>
                      <a:pt x="267" y="2182"/>
                    </a:cubicBezTo>
                    <a:cubicBezTo>
                      <a:pt x="289" y="2182"/>
                      <a:pt x="312" y="2181"/>
                      <a:pt x="337" y="2180"/>
                    </a:cubicBezTo>
                    <a:cubicBezTo>
                      <a:pt x="465" y="2177"/>
                      <a:pt x="503" y="2170"/>
                      <a:pt x="583" y="2145"/>
                    </a:cubicBezTo>
                    <a:cubicBezTo>
                      <a:pt x="940" y="2035"/>
                      <a:pt x="1179" y="1747"/>
                      <a:pt x="1148" y="1446"/>
                    </a:cubicBezTo>
                    <a:cubicBezTo>
                      <a:pt x="1127" y="1238"/>
                      <a:pt x="985" y="895"/>
                      <a:pt x="801" y="649"/>
                    </a:cubicBezTo>
                    <a:cubicBezTo>
                      <a:pt x="666" y="469"/>
                      <a:pt x="289" y="87"/>
                      <a:pt x="177" y="29"/>
                    </a:cubicBezTo>
                    <a:cubicBezTo>
                      <a:pt x="150" y="12"/>
                      <a:pt x="119" y="4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1594962" y="3528064"/>
                <a:ext cx="111246" cy="168843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237" extrusionOk="0">
                    <a:moveTo>
                      <a:pt x="98" y="0"/>
                    </a:moveTo>
                    <a:cubicBezTo>
                      <a:pt x="87" y="0"/>
                      <a:pt x="74" y="10"/>
                      <a:pt x="53" y="24"/>
                    </a:cubicBezTo>
                    <a:cubicBezTo>
                      <a:pt x="0" y="77"/>
                      <a:pt x="21" y="128"/>
                      <a:pt x="139" y="280"/>
                    </a:cubicBezTo>
                    <a:cubicBezTo>
                      <a:pt x="267" y="437"/>
                      <a:pt x="486" y="779"/>
                      <a:pt x="573" y="956"/>
                    </a:cubicBezTo>
                    <a:cubicBezTo>
                      <a:pt x="597" y="998"/>
                      <a:pt x="621" y="1067"/>
                      <a:pt x="627" y="1102"/>
                    </a:cubicBezTo>
                    <a:cubicBezTo>
                      <a:pt x="632" y="1143"/>
                      <a:pt x="635" y="1348"/>
                      <a:pt x="635" y="1577"/>
                    </a:cubicBezTo>
                    <a:cubicBezTo>
                      <a:pt x="635" y="1948"/>
                      <a:pt x="645" y="2200"/>
                      <a:pt x="662" y="2221"/>
                    </a:cubicBezTo>
                    <a:cubicBezTo>
                      <a:pt x="668" y="2232"/>
                      <a:pt x="679" y="2236"/>
                      <a:pt x="693" y="2236"/>
                    </a:cubicBezTo>
                    <a:cubicBezTo>
                      <a:pt x="732" y="2236"/>
                      <a:pt x="792" y="2196"/>
                      <a:pt x="808" y="2155"/>
                    </a:cubicBezTo>
                    <a:cubicBezTo>
                      <a:pt x="811" y="2138"/>
                      <a:pt x="822" y="1933"/>
                      <a:pt x="822" y="1698"/>
                    </a:cubicBezTo>
                    <a:cubicBezTo>
                      <a:pt x="825" y="1158"/>
                      <a:pt x="835" y="1060"/>
                      <a:pt x="884" y="970"/>
                    </a:cubicBezTo>
                    <a:cubicBezTo>
                      <a:pt x="968" y="800"/>
                      <a:pt x="1193" y="457"/>
                      <a:pt x="1331" y="291"/>
                    </a:cubicBezTo>
                    <a:cubicBezTo>
                      <a:pt x="1456" y="135"/>
                      <a:pt x="1473" y="87"/>
                      <a:pt x="1425" y="24"/>
                    </a:cubicBezTo>
                    <a:cubicBezTo>
                      <a:pt x="1411" y="8"/>
                      <a:pt x="1396" y="1"/>
                      <a:pt x="1379" y="1"/>
                    </a:cubicBezTo>
                    <a:cubicBezTo>
                      <a:pt x="1359" y="1"/>
                      <a:pt x="1337" y="12"/>
                      <a:pt x="1310" y="35"/>
                    </a:cubicBezTo>
                    <a:cubicBezTo>
                      <a:pt x="1262" y="80"/>
                      <a:pt x="1144" y="232"/>
                      <a:pt x="1043" y="381"/>
                    </a:cubicBezTo>
                    <a:cubicBezTo>
                      <a:pt x="867" y="644"/>
                      <a:pt x="770" y="787"/>
                      <a:pt x="752" y="807"/>
                    </a:cubicBezTo>
                    <a:cubicBezTo>
                      <a:pt x="741" y="817"/>
                      <a:pt x="736" y="821"/>
                      <a:pt x="731" y="821"/>
                    </a:cubicBezTo>
                    <a:cubicBezTo>
                      <a:pt x="726" y="821"/>
                      <a:pt x="720" y="817"/>
                      <a:pt x="711" y="811"/>
                    </a:cubicBezTo>
                    <a:cubicBezTo>
                      <a:pt x="697" y="797"/>
                      <a:pt x="676" y="763"/>
                      <a:pt x="659" y="738"/>
                    </a:cubicBezTo>
                    <a:cubicBezTo>
                      <a:pt x="635" y="693"/>
                      <a:pt x="448" y="409"/>
                      <a:pt x="354" y="267"/>
                    </a:cubicBezTo>
                    <a:cubicBezTo>
                      <a:pt x="288" y="166"/>
                      <a:pt x="181" y="38"/>
                      <a:pt x="149" y="24"/>
                    </a:cubicBezTo>
                    <a:cubicBezTo>
                      <a:pt x="128" y="10"/>
                      <a:pt x="112" y="3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1140535" y="3780680"/>
                <a:ext cx="123398" cy="23232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078" extrusionOk="0">
                    <a:moveTo>
                      <a:pt x="1372" y="0"/>
                    </a:moveTo>
                    <a:cubicBezTo>
                      <a:pt x="1365" y="0"/>
                      <a:pt x="1355" y="3"/>
                      <a:pt x="1337" y="10"/>
                    </a:cubicBezTo>
                    <a:cubicBezTo>
                      <a:pt x="1254" y="45"/>
                      <a:pt x="1264" y="38"/>
                      <a:pt x="1268" y="683"/>
                    </a:cubicBezTo>
                    <a:lnTo>
                      <a:pt x="1272" y="1268"/>
                    </a:lnTo>
                    <a:lnTo>
                      <a:pt x="1123" y="1278"/>
                    </a:lnTo>
                    <a:cubicBezTo>
                      <a:pt x="1040" y="1282"/>
                      <a:pt x="821" y="1286"/>
                      <a:pt x="630" y="1286"/>
                    </a:cubicBezTo>
                    <a:lnTo>
                      <a:pt x="284" y="1286"/>
                    </a:lnTo>
                    <a:lnTo>
                      <a:pt x="280" y="1199"/>
                    </a:lnTo>
                    <a:cubicBezTo>
                      <a:pt x="274" y="1143"/>
                      <a:pt x="270" y="1008"/>
                      <a:pt x="270" y="883"/>
                    </a:cubicBezTo>
                    <a:cubicBezTo>
                      <a:pt x="270" y="766"/>
                      <a:pt x="266" y="541"/>
                      <a:pt x="260" y="388"/>
                    </a:cubicBezTo>
                    <a:cubicBezTo>
                      <a:pt x="253" y="101"/>
                      <a:pt x="229" y="38"/>
                      <a:pt x="180" y="18"/>
                    </a:cubicBezTo>
                    <a:cubicBezTo>
                      <a:pt x="168" y="14"/>
                      <a:pt x="156" y="12"/>
                      <a:pt x="144" y="12"/>
                    </a:cubicBezTo>
                    <a:cubicBezTo>
                      <a:pt x="105" y="12"/>
                      <a:pt x="68" y="33"/>
                      <a:pt x="55" y="62"/>
                    </a:cubicBezTo>
                    <a:cubicBezTo>
                      <a:pt x="0" y="184"/>
                      <a:pt x="0" y="769"/>
                      <a:pt x="13" y="1257"/>
                    </a:cubicBezTo>
                    <a:cubicBezTo>
                      <a:pt x="17" y="1438"/>
                      <a:pt x="38" y="1829"/>
                      <a:pt x="45" y="2124"/>
                    </a:cubicBezTo>
                    <a:cubicBezTo>
                      <a:pt x="69" y="2827"/>
                      <a:pt x="72" y="2997"/>
                      <a:pt x="100" y="3039"/>
                    </a:cubicBezTo>
                    <a:cubicBezTo>
                      <a:pt x="120" y="3056"/>
                      <a:pt x="146" y="3064"/>
                      <a:pt x="175" y="3064"/>
                    </a:cubicBezTo>
                    <a:cubicBezTo>
                      <a:pt x="191" y="3064"/>
                      <a:pt x="208" y="3061"/>
                      <a:pt x="225" y="3056"/>
                    </a:cubicBezTo>
                    <a:cubicBezTo>
                      <a:pt x="229" y="3056"/>
                      <a:pt x="229" y="3056"/>
                      <a:pt x="232" y="3053"/>
                    </a:cubicBezTo>
                    <a:cubicBezTo>
                      <a:pt x="266" y="3042"/>
                      <a:pt x="294" y="3018"/>
                      <a:pt x="308" y="2990"/>
                    </a:cubicBezTo>
                    <a:cubicBezTo>
                      <a:pt x="312" y="2970"/>
                      <a:pt x="312" y="2855"/>
                      <a:pt x="308" y="2658"/>
                    </a:cubicBezTo>
                    <a:cubicBezTo>
                      <a:pt x="287" y="1913"/>
                      <a:pt x="274" y="1511"/>
                      <a:pt x="287" y="1507"/>
                    </a:cubicBezTo>
                    <a:cubicBezTo>
                      <a:pt x="296" y="1501"/>
                      <a:pt x="483" y="1498"/>
                      <a:pt x="694" y="1498"/>
                    </a:cubicBezTo>
                    <a:cubicBezTo>
                      <a:pt x="970" y="1498"/>
                      <a:pt x="1286" y="1503"/>
                      <a:pt x="1292" y="1511"/>
                    </a:cubicBezTo>
                    <a:cubicBezTo>
                      <a:pt x="1299" y="1514"/>
                      <a:pt x="1310" y="1839"/>
                      <a:pt x="1310" y="2224"/>
                    </a:cubicBezTo>
                    <a:cubicBezTo>
                      <a:pt x="1310" y="2955"/>
                      <a:pt x="1326" y="3018"/>
                      <a:pt x="1382" y="3056"/>
                    </a:cubicBezTo>
                    <a:cubicBezTo>
                      <a:pt x="1401" y="3072"/>
                      <a:pt x="1427" y="3078"/>
                      <a:pt x="1450" y="3078"/>
                    </a:cubicBezTo>
                    <a:cubicBezTo>
                      <a:pt x="1457" y="3078"/>
                      <a:pt x="1463" y="3078"/>
                      <a:pt x="1469" y="3077"/>
                    </a:cubicBezTo>
                    <a:cubicBezTo>
                      <a:pt x="1472" y="3077"/>
                      <a:pt x="1472" y="3077"/>
                      <a:pt x="1472" y="3070"/>
                    </a:cubicBezTo>
                    <a:cubicBezTo>
                      <a:pt x="1510" y="3063"/>
                      <a:pt x="1542" y="3039"/>
                      <a:pt x="1563" y="2997"/>
                    </a:cubicBezTo>
                    <a:cubicBezTo>
                      <a:pt x="1583" y="2938"/>
                      <a:pt x="1587" y="2738"/>
                      <a:pt x="1566" y="2349"/>
                    </a:cubicBezTo>
                    <a:cubicBezTo>
                      <a:pt x="1555" y="2186"/>
                      <a:pt x="1534" y="1930"/>
                      <a:pt x="1528" y="1781"/>
                    </a:cubicBezTo>
                    <a:lnTo>
                      <a:pt x="1524" y="1497"/>
                    </a:lnTo>
                    <a:lnTo>
                      <a:pt x="1566" y="1473"/>
                    </a:lnTo>
                    <a:cubicBezTo>
                      <a:pt x="1635" y="1438"/>
                      <a:pt x="1628" y="1351"/>
                      <a:pt x="1563" y="1289"/>
                    </a:cubicBezTo>
                    <a:lnTo>
                      <a:pt x="1524" y="1257"/>
                    </a:lnTo>
                    <a:lnTo>
                      <a:pt x="1510" y="984"/>
                    </a:lnTo>
                    <a:cubicBezTo>
                      <a:pt x="1483" y="440"/>
                      <a:pt x="1472" y="160"/>
                      <a:pt x="1459" y="101"/>
                    </a:cubicBezTo>
                    <a:cubicBezTo>
                      <a:pt x="1441" y="38"/>
                      <a:pt x="1410" y="0"/>
                      <a:pt x="13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1295558" y="3789209"/>
                <a:ext cx="142568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3037" extrusionOk="0">
                    <a:moveTo>
                      <a:pt x="1023" y="625"/>
                    </a:moveTo>
                    <a:cubicBezTo>
                      <a:pt x="1026" y="625"/>
                      <a:pt x="1033" y="625"/>
                      <a:pt x="1036" y="632"/>
                    </a:cubicBezTo>
                    <a:cubicBezTo>
                      <a:pt x="1047" y="645"/>
                      <a:pt x="1054" y="670"/>
                      <a:pt x="1054" y="677"/>
                    </a:cubicBezTo>
                    <a:cubicBezTo>
                      <a:pt x="1054" y="691"/>
                      <a:pt x="1241" y="1370"/>
                      <a:pt x="1276" y="1456"/>
                    </a:cubicBezTo>
                    <a:cubicBezTo>
                      <a:pt x="1279" y="1474"/>
                      <a:pt x="1241" y="1474"/>
                      <a:pt x="1119" y="1474"/>
                    </a:cubicBezTo>
                    <a:cubicBezTo>
                      <a:pt x="832" y="1474"/>
                      <a:pt x="763" y="1446"/>
                      <a:pt x="763" y="1370"/>
                    </a:cubicBezTo>
                    <a:cubicBezTo>
                      <a:pt x="763" y="1304"/>
                      <a:pt x="881" y="912"/>
                      <a:pt x="956" y="743"/>
                    </a:cubicBezTo>
                    <a:cubicBezTo>
                      <a:pt x="998" y="653"/>
                      <a:pt x="1009" y="625"/>
                      <a:pt x="1023" y="625"/>
                    </a:cubicBezTo>
                    <a:close/>
                    <a:moveTo>
                      <a:pt x="1047" y="1"/>
                    </a:moveTo>
                    <a:cubicBezTo>
                      <a:pt x="1009" y="1"/>
                      <a:pt x="967" y="18"/>
                      <a:pt x="956" y="43"/>
                    </a:cubicBezTo>
                    <a:cubicBezTo>
                      <a:pt x="953" y="50"/>
                      <a:pt x="926" y="140"/>
                      <a:pt x="898" y="230"/>
                    </a:cubicBezTo>
                    <a:cubicBezTo>
                      <a:pt x="870" y="320"/>
                      <a:pt x="790" y="562"/>
                      <a:pt x="721" y="767"/>
                    </a:cubicBezTo>
                    <a:lnTo>
                      <a:pt x="478" y="1460"/>
                    </a:lnTo>
                    <a:cubicBezTo>
                      <a:pt x="413" y="1643"/>
                      <a:pt x="305" y="1945"/>
                      <a:pt x="225" y="2129"/>
                    </a:cubicBezTo>
                    <a:cubicBezTo>
                      <a:pt x="35" y="2583"/>
                      <a:pt x="8" y="2700"/>
                      <a:pt x="8" y="2863"/>
                    </a:cubicBezTo>
                    <a:cubicBezTo>
                      <a:pt x="0" y="2950"/>
                      <a:pt x="11" y="2995"/>
                      <a:pt x="25" y="3009"/>
                    </a:cubicBezTo>
                    <a:cubicBezTo>
                      <a:pt x="38" y="3028"/>
                      <a:pt x="51" y="3037"/>
                      <a:pt x="66" y="3037"/>
                    </a:cubicBezTo>
                    <a:cubicBezTo>
                      <a:pt x="107" y="3037"/>
                      <a:pt x="156" y="2964"/>
                      <a:pt x="215" y="2836"/>
                    </a:cubicBezTo>
                    <a:cubicBezTo>
                      <a:pt x="243" y="2777"/>
                      <a:pt x="312" y="2579"/>
                      <a:pt x="385" y="2406"/>
                    </a:cubicBezTo>
                    <a:cubicBezTo>
                      <a:pt x="457" y="2230"/>
                      <a:pt x="541" y="2008"/>
                      <a:pt x="579" y="1907"/>
                    </a:cubicBezTo>
                    <a:cubicBezTo>
                      <a:pt x="646" y="1715"/>
                      <a:pt x="672" y="1674"/>
                      <a:pt x="725" y="1674"/>
                    </a:cubicBezTo>
                    <a:cubicBezTo>
                      <a:pt x="729" y="1674"/>
                      <a:pt x="734" y="1674"/>
                      <a:pt x="738" y="1675"/>
                    </a:cubicBezTo>
                    <a:cubicBezTo>
                      <a:pt x="763" y="1682"/>
                      <a:pt x="905" y="1702"/>
                      <a:pt x="1050" y="1723"/>
                    </a:cubicBezTo>
                    <a:cubicBezTo>
                      <a:pt x="1199" y="1741"/>
                      <a:pt x="1327" y="1758"/>
                      <a:pt x="1335" y="1765"/>
                    </a:cubicBezTo>
                    <a:cubicBezTo>
                      <a:pt x="1341" y="1772"/>
                      <a:pt x="1484" y="2288"/>
                      <a:pt x="1577" y="2635"/>
                    </a:cubicBezTo>
                    <a:cubicBezTo>
                      <a:pt x="1650" y="2908"/>
                      <a:pt x="1681" y="2981"/>
                      <a:pt x="1726" y="3012"/>
                    </a:cubicBezTo>
                    <a:cubicBezTo>
                      <a:pt x="1743" y="3024"/>
                      <a:pt x="1753" y="3030"/>
                      <a:pt x="1761" y="3030"/>
                    </a:cubicBezTo>
                    <a:cubicBezTo>
                      <a:pt x="1770" y="3030"/>
                      <a:pt x="1778" y="3024"/>
                      <a:pt x="1792" y="3012"/>
                    </a:cubicBezTo>
                    <a:cubicBezTo>
                      <a:pt x="1809" y="2999"/>
                      <a:pt x="1837" y="2967"/>
                      <a:pt x="1850" y="2936"/>
                    </a:cubicBezTo>
                    <a:cubicBezTo>
                      <a:pt x="1889" y="2853"/>
                      <a:pt x="1854" y="2687"/>
                      <a:pt x="1712" y="2184"/>
                    </a:cubicBezTo>
                    <a:cubicBezTo>
                      <a:pt x="1612" y="1827"/>
                      <a:pt x="1594" y="1699"/>
                      <a:pt x="1608" y="1627"/>
                    </a:cubicBezTo>
                    <a:cubicBezTo>
                      <a:pt x="1622" y="1553"/>
                      <a:pt x="1612" y="1523"/>
                      <a:pt x="1563" y="1484"/>
                    </a:cubicBezTo>
                    <a:cubicBezTo>
                      <a:pt x="1511" y="1456"/>
                      <a:pt x="1480" y="1394"/>
                      <a:pt x="1425" y="1173"/>
                    </a:cubicBezTo>
                    <a:cubicBezTo>
                      <a:pt x="1404" y="1082"/>
                      <a:pt x="1335" y="843"/>
                      <a:pt x="1276" y="656"/>
                    </a:cubicBezTo>
                    <a:cubicBezTo>
                      <a:pt x="1213" y="469"/>
                      <a:pt x="1168" y="268"/>
                      <a:pt x="1161" y="202"/>
                    </a:cubicBezTo>
                    <a:cubicBezTo>
                      <a:pt x="1140" y="74"/>
                      <a:pt x="1123" y="29"/>
                      <a:pt x="1074" y="5"/>
                    </a:cubicBezTo>
                    <a:cubicBezTo>
                      <a:pt x="1064" y="5"/>
                      <a:pt x="1054" y="1"/>
                      <a:pt x="10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1474128" y="3780907"/>
                <a:ext cx="124605" cy="232848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3085" extrusionOk="0">
                    <a:moveTo>
                      <a:pt x="642" y="236"/>
                    </a:moveTo>
                    <a:cubicBezTo>
                      <a:pt x="867" y="240"/>
                      <a:pt x="1092" y="344"/>
                      <a:pt x="1168" y="496"/>
                    </a:cubicBezTo>
                    <a:cubicBezTo>
                      <a:pt x="1203" y="555"/>
                      <a:pt x="1203" y="572"/>
                      <a:pt x="1196" y="666"/>
                    </a:cubicBezTo>
                    <a:cubicBezTo>
                      <a:pt x="1176" y="981"/>
                      <a:pt x="923" y="1224"/>
                      <a:pt x="520" y="1313"/>
                    </a:cubicBezTo>
                    <a:cubicBezTo>
                      <a:pt x="455" y="1328"/>
                      <a:pt x="398" y="1335"/>
                      <a:pt x="356" y="1335"/>
                    </a:cubicBezTo>
                    <a:cubicBezTo>
                      <a:pt x="327" y="1335"/>
                      <a:pt x="305" y="1331"/>
                      <a:pt x="292" y="1324"/>
                    </a:cubicBezTo>
                    <a:cubicBezTo>
                      <a:pt x="240" y="1293"/>
                      <a:pt x="237" y="1199"/>
                      <a:pt x="237" y="752"/>
                    </a:cubicBezTo>
                    <a:cubicBezTo>
                      <a:pt x="237" y="510"/>
                      <a:pt x="240" y="316"/>
                      <a:pt x="240" y="312"/>
                    </a:cubicBezTo>
                    <a:cubicBezTo>
                      <a:pt x="258" y="298"/>
                      <a:pt x="479" y="250"/>
                      <a:pt x="569" y="240"/>
                    </a:cubicBezTo>
                    <a:cubicBezTo>
                      <a:pt x="594" y="240"/>
                      <a:pt x="621" y="236"/>
                      <a:pt x="642" y="236"/>
                    </a:cubicBezTo>
                    <a:close/>
                    <a:moveTo>
                      <a:pt x="628" y="0"/>
                    </a:moveTo>
                    <a:cubicBezTo>
                      <a:pt x="569" y="0"/>
                      <a:pt x="122" y="98"/>
                      <a:pt x="95" y="122"/>
                    </a:cubicBezTo>
                    <a:cubicBezTo>
                      <a:pt x="11" y="167"/>
                      <a:pt x="1" y="323"/>
                      <a:pt x="29" y="1452"/>
                    </a:cubicBezTo>
                    <a:cubicBezTo>
                      <a:pt x="67" y="3009"/>
                      <a:pt x="67" y="3068"/>
                      <a:pt x="157" y="3068"/>
                    </a:cubicBezTo>
                    <a:cubicBezTo>
                      <a:pt x="164" y="3068"/>
                      <a:pt x="172" y="3067"/>
                      <a:pt x="181" y="3067"/>
                    </a:cubicBezTo>
                    <a:cubicBezTo>
                      <a:pt x="237" y="3067"/>
                      <a:pt x="278" y="3036"/>
                      <a:pt x="292" y="2973"/>
                    </a:cubicBezTo>
                    <a:cubicBezTo>
                      <a:pt x="306" y="2908"/>
                      <a:pt x="312" y="1792"/>
                      <a:pt x="295" y="1691"/>
                    </a:cubicBezTo>
                    <a:lnTo>
                      <a:pt x="292" y="1619"/>
                    </a:lnTo>
                    <a:lnTo>
                      <a:pt x="496" y="1577"/>
                    </a:lnTo>
                    <a:lnTo>
                      <a:pt x="698" y="1529"/>
                    </a:lnTo>
                    <a:lnTo>
                      <a:pt x="722" y="1563"/>
                    </a:lnTo>
                    <a:cubicBezTo>
                      <a:pt x="736" y="1580"/>
                      <a:pt x="777" y="1681"/>
                      <a:pt x="811" y="1785"/>
                    </a:cubicBezTo>
                    <a:cubicBezTo>
                      <a:pt x="985" y="2260"/>
                      <a:pt x="1283" y="2859"/>
                      <a:pt x="1438" y="3032"/>
                    </a:cubicBezTo>
                    <a:cubicBezTo>
                      <a:pt x="1471" y="3067"/>
                      <a:pt x="1501" y="3085"/>
                      <a:pt x="1529" y="3085"/>
                    </a:cubicBezTo>
                    <a:cubicBezTo>
                      <a:pt x="1549" y="3085"/>
                      <a:pt x="1568" y="3077"/>
                      <a:pt x="1588" y="3060"/>
                    </a:cubicBezTo>
                    <a:cubicBezTo>
                      <a:pt x="1650" y="3005"/>
                      <a:pt x="1650" y="2952"/>
                      <a:pt x="1588" y="2818"/>
                    </a:cubicBezTo>
                    <a:cubicBezTo>
                      <a:pt x="1563" y="2751"/>
                      <a:pt x="1491" y="2610"/>
                      <a:pt x="1435" y="2506"/>
                    </a:cubicBezTo>
                    <a:cubicBezTo>
                      <a:pt x="1196" y="2069"/>
                      <a:pt x="999" y="1608"/>
                      <a:pt x="999" y="1483"/>
                    </a:cubicBezTo>
                    <a:cubicBezTo>
                      <a:pt x="999" y="1411"/>
                      <a:pt x="999" y="1411"/>
                      <a:pt x="1137" y="1254"/>
                    </a:cubicBezTo>
                    <a:cubicBezTo>
                      <a:pt x="1369" y="1005"/>
                      <a:pt x="1467" y="808"/>
                      <a:pt x="1449" y="642"/>
                    </a:cubicBezTo>
                    <a:cubicBezTo>
                      <a:pt x="1432" y="482"/>
                      <a:pt x="1345" y="330"/>
                      <a:pt x="1206" y="229"/>
                    </a:cubicBezTo>
                    <a:cubicBezTo>
                      <a:pt x="1068" y="122"/>
                      <a:pt x="767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1632623" y="3789587"/>
                <a:ext cx="121964" cy="22620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2997" extrusionOk="0">
                    <a:moveTo>
                      <a:pt x="232" y="357"/>
                    </a:moveTo>
                    <a:lnTo>
                      <a:pt x="274" y="381"/>
                    </a:lnTo>
                    <a:cubicBezTo>
                      <a:pt x="451" y="482"/>
                      <a:pt x="846" y="984"/>
                      <a:pt x="1071" y="1341"/>
                    </a:cubicBezTo>
                    <a:cubicBezTo>
                      <a:pt x="1172" y="1504"/>
                      <a:pt x="1283" y="1753"/>
                      <a:pt x="1303" y="1867"/>
                    </a:cubicBezTo>
                    <a:cubicBezTo>
                      <a:pt x="1313" y="1913"/>
                      <a:pt x="1318" y="1996"/>
                      <a:pt x="1307" y="2068"/>
                    </a:cubicBezTo>
                    <a:cubicBezTo>
                      <a:pt x="1303" y="2217"/>
                      <a:pt x="1262" y="2338"/>
                      <a:pt x="1168" y="2453"/>
                    </a:cubicBezTo>
                    <a:cubicBezTo>
                      <a:pt x="1030" y="2620"/>
                      <a:pt x="860" y="2706"/>
                      <a:pt x="558" y="2758"/>
                    </a:cubicBezTo>
                    <a:cubicBezTo>
                      <a:pt x="451" y="2775"/>
                      <a:pt x="347" y="2796"/>
                      <a:pt x="323" y="2802"/>
                    </a:cubicBezTo>
                    <a:cubicBezTo>
                      <a:pt x="319" y="2804"/>
                      <a:pt x="314" y="2804"/>
                      <a:pt x="310" y="2804"/>
                    </a:cubicBezTo>
                    <a:cubicBezTo>
                      <a:pt x="296" y="2804"/>
                      <a:pt x="283" y="2799"/>
                      <a:pt x="278" y="2789"/>
                    </a:cubicBezTo>
                    <a:cubicBezTo>
                      <a:pt x="264" y="2778"/>
                      <a:pt x="264" y="2647"/>
                      <a:pt x="264" y="2415"/>
                    </a:cubicBezTo>
                    <a:cubicBezTo>
                      <a:pt x="264" y="2210"/>
                      <a:pt x="257" y="1888"/>
                      <a:pt x="250" y="1684"/>
                    </a:cubicBezTo>
                    <a:cubicBezTo>
                      <a:pt x="246" y="1483"/>
                      <a:pt x="232" y="1098"/>
                      <a:pt x="232" y="835"/>
                    </a:cubicBezTo>
                    <a:lnTo>
                      <a:pt x="232" y="357"/>
                    </a:lnTo>
                    <a:close/>
                    <a:moveTo>
                      <a:pt x="118" y="0"/>
                    </a:moveTo>
                    <a:cubicBezTo>
                      <a:pt x="63" y="7"/>
                      <a:pt x="21" y="34"/>
                      <a:pt x="4" y="83"/>
                    </a:cubicBezTo>
                    <a:cubicBezTo>
                      <a:pt x="0" y="135"/>
                      <a:pt x="8" y="2491"/>
                      <a:pt x="14" y="2737"/>
                    </a:cubicBezTo>
                    <a:cubicBezTo>
                      <a:pt x="18" y="2906"/>
                      <a:pt x="49" y="2945"/>
                      <a:pt x="177" y="2980"/>
                    </a:cubicBezTo>
                    <a:cubicBezTo>
                      <a:pt x="215" y="2990"/>
                      <a:pt x="274" y="2996"/>
                      <a:pt x="359" y="2996"/>
                    </a:cubicBezTo>
                    <a:cubicBezTo>
                      <a:pt x="390" y="2996"/>
                      <a:pt x="424" y="2996"/>
                      <a:pt x="461" y="2994"/>
                    </a:cubicBezTo>
                    <a:cubicBezTo>
                      <a:pt x="635" y="2990"/>
                      <a:pt x="690" y="2980"/>
                      <a:pt x="798" y="2948"/>
                    </a:cubicBezTo>
                    <a:cubicBezTo>
                      <a:pt x="1289" y="2796"/>
                      <a:pt x="1615" y="2401"/>
                      <a:pt x="1574" y="1988"/>
                    </a:cubicBezTo>
                    <a:cubicBezTo>
                      <a:pt x="1546" y="1697"/>
                      <a:pt x="1348" y="1227"/>
                      <a:pt x="1099" y="894"/>
                    </a:cubicBezTo>
                    <a:cubicBezTo>
                      <a:pt x="912" y="648"/>
                      <a:pt x="392" y="121"/>
                      <a:pt x="243" y="38"/>
                    </a:cubicBezTo>
                    <a:cubicBezTo>
                      <a:pt x="202" y="13"/>
                      <a:pt x="160" y="7"/>
                      <a:pt x="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1833458" y="3482175"/>
                <a:ext cx="146568" cy="513021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6797" extrusionOk="0">
                    <a:moveTo>
                      <a:pt x="1490" y="228"/>
                    </a:moveTo>
                    <a:cubicBezTo>
                      <a:pt x="1766" y="228"/>
                      <a:pt x="1720" y="1059"/>
                      <a:pt x="1684" y="1318"/>
                    </a:cubicBezTo>
                    <a:cubicBezTo>
                      <a:pt x="1612" y="1855"/>
                      <a:pt x="1383" y="2343"/>
                      <a:pt x="1238" y="2860"/>
                    </a:cubicBezTo>
                    <a:cubicBezTo>
                      <a:pt x="1095" y="3355"/>
                      <a:pt x="1019" y="3865"/>
                      <a:pt x="943" y="4374"/>
                    </a:cubicBezTo>
                    <a:cubicBezTo>
                      <a:pt x="867" y="4880"/>
                      <a:pt x="790" y="5393"/>
                      <a:pt x="627" y="5882"/>
                    </a:cubicBezTo>
                    <a:cubicBezTo>
                      <a:pt x="586" y="6010"/>
                      <a:pt x="528" y="6298"/>
                      <a:pt x="419" y="6401"/>
                    </a:cubicBezTo>
                    <a:cubicBezTo>
                      <a:pt x="364" y="6458"/>
                      <a:pt x="319" y="6482"/>
                      <a:pt x="283" y="6482"/>
                    </a:cubicBezTo>
                    <a:cubicBezTo>
                      <a:pt x="201" y="6482"/>
                      <a:pt x="169" y="6353"/>
                      <a:pt x="187" y="6180"/>
                    </a:cubicBezTo>
                    <a:lnTo>
                      <a:pt x="187" y="6180"/>
                    </a:lnTo>
                    <a:cubicBezTo>
                      <a:pt x="187" y="6178"/>
                      <a:pt x="187" y="6175"/>
                      <a:pt x="187" y="6173"/>
                    </a:cubicBezTo>
                    <a:lnTo>
                      <a:pt x="187" y="6173"/>
                    </a:lnTo>
                    <a:cubicBezTo>
                      <a:pt x="187" y="6173"/>
                      <a:pt x="187" y="6173"/>
                      <a:pt x="187" y="6173"/>
                    </a:cubicBezTo>
                    <a:cubicBezTo>
                      <a:pt x="188" y="6169"/>
                      <a:pt x="188" y="6166"/>
                      <a:pt x="188" y="6163"/>
                    </a:cubicBezTo>
                    <a:lnTo>
                      <a:pt x="188" y="6163"/>
                    </a:lnTo>
                    <a:cubicBezTo>
                      <a:pt x="279" y="5060"/>
                      <a:pt x="393" y="3958"/>
                      <a:pt x="582" y="2871"/>
                    </a:cubicBezTo>
                    <a:cubicBezTo>
                      <a:pt x="676" y="2323"/>
                      <a:pt x="787" y="1776"/>
                      <a:pt x="929" y="1238"/>
                    </a:cubicBezTo>
                    <a:cubicBezTo>
                      <a:pt x="981" y="1038"/>
                      <a:pt x="1061" y="584"/>
                      <a:pt x="1185" y="442"/>
                    </a:cubicBezTo>
                    <a:cubicBezTo>
                      <a:pt x="1315" y="290"/>
                      <a:pt x="1414" y="228"/>
                      <a:pt x="1490" y="228"/>
                    </a:cubicBezTo>
                    <a:close/>
                    <a:moveTo>
                      <a:pt x="1435" y="0"/>
                    </a:moveTo>
                    <a:cubicBezTo>
                      <a:pt x="925" y="0"/>
                      <a:pt x="691" y="1507"/>
                      <a:pt x="635" y="1766"/>
                    </a:cubicBezTo>
                    <a:cubicBezTo>
                      <a:pt x="309" y="3213"/>
                      <a:pt x="143" y="4693"/>
                      <a:pt x="24" y="6173"/>
                    </a:cubicBezTo>
                    <a:cubicBezTo>
                      <a:pt x="0" y="6377"/>
                      <a:pt x="63" y="6713"/>
                      <a:pt x="285" y="6792"/>
                    </a:cubicBezTo>
                    <a:cubicBezTo>
                      <a:pt x="291" y="6795"/>
                      <a:pt x="298" y="6796"/>
                      <a:pt x="305" y="6796"/>
                    </a:cubicBezTo>
                    <a:cubicBezTo>
                      <a:pt x="327" y="6796"/>
                      <a:pt x="349" y="6785"/>
                      <a:pt x="365" y="6772"/>
                    </a:cubicBezTo>
                    <a:cubicBezTo>
                      <a:pt x="611" y="6554"/>
                      <a:pt x="728" y="6117"/>
                      <a:pt x="822" y="5812"/>
                    </a:cubicBezTo>
                    <a:cubicBezTo>
                      <a:pt x="1040" y="5092"/>
                      <a:pt x="1092" y="4336"/>
                      <a:pt x="1234" y="3598"/>
                    </a:cubicBezTo>
                    <a:cubicBezTo>
                      <a:pt x="1380" y="2832"/>
                      <a:pt x="1743" y="2122"/>
                      <a:pt x="1854" y="1353"/>
                    </a:cubicBezTo>
                    <a:cubicBezTo>
                      <a:pt x="1895" y="1069"/>
                      <a:pt x="1941" y="272"/>
                      <a:pt x="1622" y="64"/>
                    </a:cubicBezTo>
                    <a:cubicBezTo>
                      <a:pt x="1556" y="20"/>
                      <a:pt x="1494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1789004" y="4016919"/>
                <a:ext cx="97888" cy="83931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112" extrusionOk="0">
                    <a:moveTo>
                      <a:pt x="572" y="163"/>
                    </a:moveTo>
                    <a:cubicBezTo>
                      <a:pt x="704" y="163"/>
                      <a:pt x="831" y="210"/>
                      <a:pt x="939" y="310"/>
                    </a:cubicBezTo>
                    <a:cubicBezTo>
                      <a:pt x="1067" y="428"/>
                      <a:pt x="1127" y="598"/>
                      <a:pt x="1043" y="764"/>
                    </a:cubicBezTo>
                    <a:cubicBezTo>
                      <a:pt x="980" y="888"/>
                      <a:pt x="835" y="945"/>
                      <a:pt x="691" y="945"/>
                    </a:cubicBezTo>
                    <a:cubicBezTo>
                      <a:pt x="593" y="945"/>
                      <a:pt x="495" y="919"/>
                      <a:pt x="423" y="868"/>
                    </a:cubicBezTo>
                    <a:cubicBezTo>
                      <a:pt x="189" y="709"/>
                      <a:pt x="197" y="397"/>
                      <a:pt x="370" y="198"/>
                    </a:cubicBezTo>
                    <a:lnTo>
                      <a:pt x="370" y="198"/>
                    </a:lnTo>
                    <a:cubicBezTo>
                      <a:pt x="438" y="175"/>
                      <a:pt x="506" y="163"/>
                      <a:pt x="572" y="163"/>
                    </a:cubicBezTo>
                    <a:close/>
                    <a:moveTo>
                      <a:pt x="567" y="0"/>
                    </a:moveTo>
                    <a:cubicBezTo>
                      <a:pt x="484" y="0"/>
                      <a:pt x="399" y="15"/>
                      <a:pt x="317" y="45"/>
                    </a:cubicBezTo>
                    <a:lnTo>
                      <a:pt x="317" y="45"/>
                    </a:lnTo>
                    <a:cubicBezTo>
                      <a:pt x="300" y="46"/>
                      <a:pt x="282" y="54"/>
                      <a:pt x="268" y="72"/>
                    </a:cubicBezTo>
                    <a:cubicBezTo>
                      <a:pt x="42" y="310"/>
                      <a:pt x="1" y="684"/>
                      <a:pt x="243" y="931"/>
                    </a:cubicBezTo>
                    <a:cubicBezTo>
                      <a:pt x="357" y="1047"/>
                      <a:pt x="534" y="1111"/>
                      <a:pt x="707" y="1111"/>
                    </a:cubicBezTo>
                    <a:cubicBezTo>
                      <a:pt x="842" y="1111"/>
                      <a:pt x="976" y="1072"/>
                      <a:pt x="1075" y="986"/>
                    </a:cubicBezTo>
                    <a:cubicBezTo>
                      <a:pt x="1283" y="809"/>
                      <a:pt x="1296" y="497"/>
                      <a:pt x="1137" y="289"/>
                    </a:cubicBezTo>
                    <a:cubicBezTo>
                      <a:pt x="996" y="102"/>
                      <a:pt x="787" y="0"/>
                      <a:pt x="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8"/>
            <p:cNvGrpSpPr/>
            <p:nvPr/>
          </p:nvGrpSpPr>
          <p:grpSpPr>
            <a:xfrm>
              <a:off x="646175" y="496497"/>
              <a:ext cx="8246369" cy="4015650"/>
              <a:chOff x="646175" y="496497"/>
              <a:chExt cx="8246369" cy="4015650"/>
            </a:xfrm>
          </p:grpSpPr>
          <p:sp>
            <p:nvSpPr>
              <p:cNvPr id="309" name="Google Shape;309;p28"/>
              <p:cNvSpPr/>
              <p:nvPr/>
            </p:nvSpPr>
            <p:spPr>
              <a:xfrm>
                <a:off x="8331075" y="30662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2037446" y="4413496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4636440" y="67134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2140780" y="223665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6319091" y="19485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5272191" y="38573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646175" y="4964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8789221" y="702534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>
            <a:spLocks noGrp="1"/>
          </p:cNvSpPr>
          <p:nvPr>
            <p:ph type="title"/>
          </p:nvPr>
        </p:nvSpPr>
        <p:spPr>
          <a:xfrm>
            <a:off x="2399609" y="589489"/>
            <a:ext cx="3523209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MATERI PEMBAHASAN</a:t>
            </a:r>
            <a:endParaRPr sz="2000" dirty="0"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815125" y="498353"/>
            <a:ext cx="7841282" cy="3680621"/>
            <a:chOff x="815125" y="498353"/>
            <a:chExt cx="7841282" cy="3680621"/>
          </a:xfrm>
        </p:grpSpPr>
        <p:sp>
          <p:nvSpPr>
            <p:cNvPr id="367" name="Google Shape;367;p30"/>
            <p:cNvSpPr/>
            <p:nvPr/>
          </p:nvSpPr>
          <p:spPr>
            <a:xfrm>
              <a:off x="1421455" y="2905819"/>
              <a:ext cx="40327" cy="102609"/>
            </a:xfrm>
            <a:custGeom>
              <a:avLst/>
              <a:gdLst/>
              <a:ahLst/>
              <a:cxnLst/>
              <a:rect l="l" t="t" r="r" b="b"/>
              <a:pathLst>
                <a:path w="450" h="1145" extrusionOk="0">
                  <a:moveTo>
                    <a:pt x="251" y="0"/>
                  </a:moveTo>
                  <a:cubicBezTo>
                    <a:pt x="148" y="0"/>
                    <a:pt x="39" y="65"/>
                    <a:pt x="25" y="195"/>
                  </a:cubicBezTo>
                  <a:cubicBezTo>
                    <a:pt x="0" y="452"/>
                    <a:pt x="21" y="690"/>
                    <a:pt x="32" y="947"/>
                  </a:cubicBezTo>
                  <a:cubicBezTo>
                    <a:pt x="37" y="1079"/>
                    <a:pt x="142" y="1145"/>
                    <a:pt x="244" y="1145"/>
                  </a:cubicBezTo>
                  <a:cubicBezTo>
                    <a:pt x="346" y="1145"/>
                    <a:pt x="446" y="1079"/>
                    <a:pt x="441" y="947"/>
                  </a:cubicBezTo>
                  <a:cubicBezTo>
                    <a:pt x="430" y="690"/>
                    <a:pt x="410" y="452"/>
                    <a:pt x="437" y="195"/>
                  </a:cubicBezTo>
                  <a:cubicBezTo>
                    <a:pt x="449" y="65"/>
                    <a:pt x="35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68474" y="4087298"/>
              <a:ext cx="484459" cy="91676"/>
            </a:xfrm>
            <a:custGeom>
              <a:avLst/>
              <a:gdLst/>
              <a:ahLst/>
              <a:cxnLst/>
              <a:rect l="l" t="t" r="r" b="b"/>
              <a:pathLst>
                <a:path w="5406" h="1023" extrusionOk="0">
                  <a:moveTo>
                    <a:pt x="2703" y="1"/>
                  </a:moveTo>
                  <a:cubicBezTo>
                    <a:pt x="1213" y="1"/>
                    <a:pt x="0" y="229"/>
                    <a:pt x="0" y="510"/>
                  </a:cubicBezTo>
                  <a:cubicBezTo>
                    <a:pt x="0" y="794"/>
                    <a:pt x="1213" y="1023"/>
                    <a:pt x="2703" y="1023"/>
                  </a:cubicBezTo>
                  <a:cubicBezTo>
                    <a:pt x="4196" y="1023"/>
                    <a:pt x="5405" y="794"/>
                    <a:pt x="5405" y="510"/>
                  </a:cubicBezTo>
                  <a:cubicBezTo>
                    <a:pt x="5405" y="229"/>
                    <a:pt x="419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30"/>
            <p:cNvGrpSpPr/>
            <p:nvPr/>
          </p:nvGrpSpPr>
          <p:grpSpPr>
            <a:xfrm>
              <a:off x="815125" y="2904475"/>
              <a:ext cx="1080577" cy="1247706"/>
              <a:chOff x="815125" y="2904475"/>
              <a:chExt cx="1080577" cy="1247706"/>
            </a:xfrm>
          </p:grpSpPr>
          <p:sp>
            <p:nvSpPr>
              <p:cNvPr id="370" name="Google Shape;370;p30"/>
              <p:cNvSpPr/>
              <p:nvPr/>
            </p:nvSpPr>
            <p:spPr>
              <a:xfrm>
                <a:off x="1043909" y="3066036"/>
                <a:ext cx="763920" cy="787916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947933" y="3009145"/>
                <a:ext cx="947768" cy="881543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9837" extrusionOk="0">
                    <a:moveTo>
                      <a:pt x="4985" y="164"/>
                    </a:moveTo>
                    <a:cubicBezTo>
                      <a:pt x="5059" y="164"/>
                      <a:pt x="5134" y="167"/>
                      <a:pt x="5209" y="172"/>
                    </a:cubicBezTo>
                    <a:cubicBezTo>
                      <a:pt x="7256" y="307"/>
                      <a:pt x="9117" y="1197"/>
                      <a:pt x="9810" y="3238"/>
                    </a:cubicBezTo>
                    <a:cubicBezTo>
                      <a:pt x="10461" y="5165"/>
                      <a:pt x="10098" y="7160"/>
                      <a:pt x="8569" y="8563"/>
                    </a:cubicBezTo>
                    <a:cubicBezTo>
                      <a:pt x="7734" y="9333"/>
                      <a:pt x="6680" y="9672"/>
                      <a:pt x="5609" y="9672"/>
                    </a:cubicBezTo>
                    <a:cubicBezTo>
                      <a:pt x="4651" y="9672"/>
                      <a:pt x="3678" y="9400"/>
                      <a:pt x="2839" y="8921"/>
                    </a:cubicBezTo>
                    <a:cubicBezTo>
                      <a:pt x="902" y="7819"/>
                      <a:pt x="157" y="5691"/>
                      <a:pt x="840" y="3581"/>
                    </a:cubicBezTo>
                    <a:cubicBezTo>
                      <a:pt x="1393" y="1878"/>
                      <a:pt x="3085" y="164"/>
                      <a:pt x="4985" y="164"/>
                    </a:cubicBezTo>
                    <a:close/>
                    <a:moveTo>
                      <a:pt x="4982" y="1"/>
                    </a:moveTo>
                    <a:cubicBezTo>
                      <a:pt x="3231" y="1"/>
                      <a:pt x="1616" y="1432"/>
                      <a:pt x="915" y="2947"/>
                    </a:cubicBezTo>
                    <a:cubicBezTo>
                      <a:pt x="1" y="4918"/>
                      <a:pt x="351" y="7264"/>
                      <a:pt x="2104" y="8630"/>
                    </a:cubicBezTo>
                    <a:cubicBezTo>
                      <a:pt x="3096" y="9403"/>
                      <a:pt x="4323" y="9837"/>
                      <a:pt x="5548" y="9837"/>
                    </a:cubicBezTo>
                    <a:cubicBezTo>
                      <a:pt x="6408" y="9837"/>
                      <a:pt x="7267" y="9623"/>
                      <a:pt x="8043" y="9163"/>
                    </a:cubicBezTo>
                    <a:cubicBezTo>
                      <a:pt x="9900" y="8064"/>
                      <a:pt x="10576" y="5899"/>
                      <a:pt x="10149" y="3872"/>
                    </a:cubicBezTo>
                    <a:cubicBezTo>
                      <a:pt x="9634" y="1391"/>
                      <a:pt x="7638" y="16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cubicBezTo>
                      <a:pt x="5133" y="4"/>
                      <a:pt x="5057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090331" y="3022228"/>
                <a:ext cx="388391" cy="428091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4777" extrusionOk="0">
                    <a:moveTo>
                      <a:pt x="2455" y="0"/>
                    </a:moveTo>
                    <a:cubicBezTo>
                      <a:pt x="2376" y="0"/>
                      <a:pt x="2351" y="130"/>
                      <a:pt x="2438" y="164"/>
                    </a:cubicBezTo>
                    <a:cubicBezTo>
                      <a:pt x="2688" y="258"/>
                      <a:pt x="3706" y="546"/>
                      <a:pt x="3436" y="1072"/>
                    </a:cubicBezTo>
                    <a:cubicBezTo>
                      <a:pt x="3350" y="1245"/>
                      <a:pt x="2979" y="1381"/>
                      <a:pt x="2819" y="1425"/>
                    </a:cubicBezTo>
                    <a:cubicBezTo>
                      <a:pt x="2639" y="1478"/>
                      <a:pt x="2348" y="1453"/>
                      <a:pt x="2251" y="1668"/>
                    </a:cubicBezTo>
                    <a:cubicBezTo>
                      <a:pt x="2178" y="1824"/>
                      <a:pt x="2303" y="1924"/>
                      <a:pt x="2307" y="2073"/>
                    </a:cubicBezTo>
                    <a:cubicBezTo>
                      <a:pt x="2328" y="2551"/>
                      <a:pt x="1984" y="2271"/>
                      <a:pt x="1731" y="2447"/>
                    </a:cubicBezTo>
                    <a:cubicBezTo>
                      <a:pt x="1617" y="2531"/>
                      <a:pt x="1610" y="2576"/>
                      <a:pt x="1613" y="2732"/>
                    </a:cubicBezTo>
                    <a:cubicBezTo>
                      <a:pt x="1613" y="2804"/>
                      <a:pt x="1704" y="2850"/>
                      <a:pt x="1735" y="2908"/>
                    </a:cubicBezTo>
                    <a:cubicBezTo>
                      <a:pt x="1904" y="3231"/>
                      <a:pt x="2199" y="3508"/>
                      <a:pt x="2185" y="3913"/>
                    </a:cubicBezTo>
                    <a:cubicBezTo>
                      <a:pt x="1976" y="4380"/>
                      <a:pt x="1708" y="4613"/>
                      <a:pt x="1381" y="4613"/>
                    </a:cubicBezTo>
                    <a:cubicBezTo>
                      <a:pt x="1242" y="4613"/>
                      <a:pt x="1091" y="4570"/>
                      <a:pt x="931" y="4485"/>
                    </a:cubicBezTo>
                    <a:cubicBezTo>
                      <a:pt x="695" y="4315"/>
                      <a:pt x="556" y="4101"/>
                      <a:pt x="515" y="3840"/>
                    </a:cubicBezTo>
                    <a:cubicBezTo>
                      <a:pt x="457" y="3626"/>
                      <a:pt x="442" y="3390"/>
                      <a:pt x="407" y="3168"/>
                    </a:cubicBezTo>
                    <a:cubicBezTo>
                      <a:pt x="328" y="2684"/>
                      <a:pt x="238" y="2198"/>
                      <a:pt x="169" y="1713"/>
                    </a:cubicBezTo>
                    <a:cubicBezTo>
                      <a:pt x="162" y="1671"/>
                      <a:pt x="132" y="1653"/>
                      <a:pt x="100" y="1653"/>
                    </a:cubicBezTo>
                    <a:cubicBezTo>
                      <a:pt x="53" y="1653"/>
                      <a:pt x="1" y="1693"/>
                      <a:pt x="9" y="1755"/>
                    </a:cubicBezTo>
                    <a:cubicBezTo>
                      <a:pt x="116" y="2479"/>
                      <a:pt x="172" y="3279"/>
                      <a:pt x="380" y="3983"/>
                    </a:cubicBezTo>
                    <a:cubicBezTo>
                      <a:pt x="501" y="4405"/>
                      <a:pt x="799" y="4689"/>
                      <a:pt x="1242" y="4763"/>
                    </a:cubicBezTo>
                    <a:cubicBezTo>
                      <a:pt x="1302" y="4772"/>
                      <a:pt x="1363" y="4777"/>
                      <a:pt x="1424" y="4777"/>
                    </a:cubicBezTo>
                    <a:cubicBezTo>
                      <a:pt x="1771" y="4777"/>
                      <a:pt x="2129" y="4624"/>
                      <a:pt x="2282" y="4294"/>
                    </a:cubicBezTo>
                    <a:cubicBezTo>
                      <a:pt x="2528" y="3760"/>
                      <a:pt x="2085" y="3415"/>
                      <a:pt x="1984" y="2946"/>
                    </a:cubicBezTo>
                    <a:cubicBezTo>
                      <a:pt x="1907" y="2584"/>
                      <a:pt x="1999" y="2549"/>
                      <a:pt x="2136" y="2549"/>
                    </a:cubicBezTo>
                    <a:cubicBezTo>
                      <a:pt x="2168" y="2549"/>
                      <a:pt x="2203" y="2551"/>
                      <a:pt x="2239" y="2551"/>
                    </a:cubicBezTo>
                    <a:cubicBezTo>
                      <a:pt x="2342" y="2551"/>
                      <a:pt x="2452" y="2535"/>
                      <a:pt x="2528" y="2409"/>
                    </a:cubicBezTo>
                    <a:cubicBezTo>
                      <a:pt x="2619" y="2260"/>
                      <a:pt x="2435" y="2097"/>
                      <a:pt x="2438" y="1963"/>
                    </a:cubicBezTo>
                    <a:cubicBezTo>
                      <a:pt x="2459" y="1578"/>
                      <a:pt x="2875" y="1613"/>
                      <a:pt x="3142" y="1485"/>
                    </a:cubicBezTo>
                    <a:cubicBezTo>
                      <a:pt x="4333" y="909"/>
                      <a:pt x="3193" y="268"/>
                      <a:pt x="2483" y="5"/>
                    </a:cubicBezTo>
                    <a:cubicBezTo>
                      <a:pt x="2473" y="2"/>
                      <a:pt x="2464" y="0"/>
                      <a:pt x="2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1433643" y="3355057"/>
                <a:ext cx="344480" cy="375666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4192" extrusionOk="0">
                    <a:moveTo>
                      <a:pt x="159" y="0"/>
                    </a:moveTo>
                    <a:cubicBezTo>
                      <a:pt x="142" y="0"/>
                      <a:pt x="125" y="1"/>
                      <a:pt x="107" y="2"/>
                    </a:cubicBezTo>
                    <a:cubicBezTo>
                      <a:pt x="5" y="9"/>
                      <a:pt x="0" y="165"/>
                      <a:pt x="101" y="165"/>
                    </a:cubicBezTo>
                    <a:cubicBezTo>
                      <a:pt x="103" y="165"/>
                      <a:pt x="105" y="165"/>
                      <a:pt x="107" y="165"/>
                    </a:cubicBezTo>
                    <a:cubicBezTo>
                      <a:pt x="124" y="164"/>
                      <a:pt x="141" y="163"/>
                      <a:pt x="157" y="163"/>
                    </a:cubicBezTo>
                    <a:cubicBezTo>
                      <a:pt x="774" y="163"/>
                      <a:pt x="864" y="798"/>
                      <a:pt x="1171" y="1162"/>
                    </a:cubicBezTo>
                    <a:cubicBezTo>
                      <a:pt x="1379" y="1409"/>
                      <a:pt x="1639" y="1516"/>
                      <a:pt x="1913" y="1661"/>
                    </a:cubicBezTo>
                    <a:cubicBezTo>
                      <a:pt x="2941" y="2202"/>
                      <a:pt x="3336" y="3068"/>
                      <a:pt x="3665" y="4135"/>
                    </a:cubicBezTo>
                    <a:cubicBezTo>
                      <a:pt x="3678" y="4175"/>
                      <a:pt x="3710" y="4192"/>
                      <a:pt x="3743" y="4192"/>
                    </a:cubicBezTo>
                    <a:cubicBezTo>
                      <a:pt x="3793" y="4192"/>
                      <a:pt x="3844" y="4151"/>
                      <a:pt x="3825" y="4090"/>
                    </a:cubicBezTo>
                    <a:cubicBezTo>
                      <a:pt x="3513" y="3075"/>
                      <a:pt x="3132" y="2157"/>
                      <a:pt x="2169" y="1610"/>
                    </a:cubicBezTo>
                    <a:cubicBezTo>
                      <a:pt x="1919" y="1471"/>
                      <a:pt x="1622" y="1377"/>
                      <a:pt x="1410" y="1180"/>
                    </a:cubicBezTo>
                    <a:cubicBezTo>
                      <a:pt x="1188" y="975"/>
                      <a:pt x="1098" y="684"/>
                      <a:pt x="925" y="446"/>
                    </a:cubicBezTo>
                    <a:cubicBezTo>
                      <a:pt x="717" y="165"/>
                      <a:pt x="497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1321804" y="3587159"/>
                <a:ext cx="153152" cy="30361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388" extrusionOk="0">
                    <a:moveTo>
                      <a:pt x="996" y="1"/>
                    </a:moveTo>
                    <a:cubicBezTo>
                      <a:pt x="972" y="1"/>
                      <a:pt x="948" y="13"/>
                      <a:pt x="933" y="42"/>
                    </a:cubicBezTo>
                    <a:cubicBezTo>
                      <a:pt x="722" y="468"/>
                      <a:pt x="1" y="821"/>
                      <a:pt x="465" y="1272"/>
                    </a:cubicBezTo>
                    <a:cubicBezTo>
                      <a:pt x="773" y="1569"/>
                      <a:pt x="1179" y="1625"/>
                      <a:pt x="1192" y="2134"/>
                    </a:cubicBezTo>
                    <a:cubicBezTo>
                      <a:pt x="1203" y="2536"/>
                      <a:pt x="884" y="2938"/>
                      <a:pt x="1043" y="3333"/>
                    </a:cubicBezTo>
                    <a:cubicBezTo>
                      <a:pt x="1060" y="3371"/>
                      <a:pt x="1093" y="3387"/>
                      <a:pt x="1126" y="3387"/>
                    </a:cubicBezTo>
                    <a:cubicBezTo>
                      <a:pt x="1177" y="3387"/>
                      <a:pt x="1226" y="3348"/>
                      <a:pt x="1203" y="3288"/>
                    </a:cubicBezTo>
                    <a:cubicBezTo>
                      <a:pt x="988" y="2762"/>
                      <a:pt x="1709" y="2003"/>
                      <a:pt x="1206" y="1549"/>
                    </a:cubicBezTo>
                    <a:cubicBezTo>
                      <a:pt x="1037" y="1396"/>
                      <a:pt x="631" y="1352"/>
                      <a:pt x="535" y="1115"/>
                    </a:cubicBezTo>
                    <a:cubicBezTo>
                      <a:pt x="410" y="814"/>
                      <a:pt x="946" y="381"/>
                      <a:pt x="1075" y="125"/>
                    </a:cubicBezTo>
                    <a:cubicBezTo>
                      <a:pt x="1108" y="60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372705" y="3355236"/>
                <a:ext cx="81102" cy="24635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2749" extrusionOk="0">
                    <a:moveTo>
                      <a:pt x="787" y="0"/>
                    </a:moveTo>
                    <a:cubicBezTo>
                      <a:pt x="780" y="0"/>
                      <a:pt x="774" y="1"/>
                      <a:pt x="766" y="3"/>
                    </a:cubicBezTo>
                    <a:cubicBezTo>
                      <a:pt x="455" y="69"/>
                      <a:pt x="209" y="305"/>
                      <a:pt x="167" y="627"/>
                    </a:cubicBezTo>
                    <a:cubicBezTo>
                      <a:pt x="80" y="1333"/>
                      <a:pt x="614" y="1920"/>
                      <a:pt x="357" y="2651"/>
                    </a:cubicBezTo>
                    <a:cubicBezTo>
                      <a:pt x="337" y="2709"/>
                      <a:pt x="386" y="2749"/>
                      <a:pt x="435" y="2749"/>
                    </a:cubicBezTo>
                    <a:cubicBezTo>
                      <a:pt x="467" y="2749"/>
                      <a:pt x="500" y="2732"/>
                      <a:pt x="514" y="2692"/>
                    </a:cubicBezTo>
                    <a:cubicBezTo>
                      <a:pt x="621" y="2390"/>
                      <a:pt x="624" y="2107"/>
                      <a:pt x="562" y="1795"/>
                    </a:cubicBezTo>
                    <a:cubicBezTo>
                      <a:pt x="461" y="1279"/>
                      <a:pt x="1" y="336"/>
                      <a:pt x="808" y="159"/>
                    </a:cubicBezTo>
                    <a:cubicBezTo>
                      <a:pt x="905" y="140"/>
                      <a:pt x="873" y="0"/>
                      <a:pt x="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391524" y="3866040"/>
                <a:ext cx="49916" cy="286141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193" extrusionOk="0">
                    <a:moveTo>
                      <a:pt x="355" y="1"/>
                    </a:moveTo>
                    <a:cubicBezTo>
                      <a:pt x="252" y="1"/>
                      <a:pt x="146" y="66"/>
                      <a:pt x="141" y="197"/>
                    </a:cubicBezTo>
                    <a:cubicBezTo>
                      <a:pt x="102" y="1132"/>
                      <a:pt x="43" y="2061"/>
                      <a:pt x="6" y="2997"/>
                    </a:cubicBezTo>
                    <a:cubicBezTo>
                      <a:pt x="1" y="3128"/>
                      <a:pt x="100" y="3193"/>
                      <a:pt x="201" y="3193"/>
                    </a:cubicBezTo>
                    <a:cubicBezTo>
                      <a:pt x="304" y="3193"/>
                      <a:pt x="409" y="3127"/>
                      <a:pt x="414" y="2997"/>
                    </a:cubicBezTo>
                    <a:cubicBezTo>
                      <a:pt x="456" y="2061"/>
                      <a:pt x="512" y="1132"/>
                      <a:pt x="550" y="197"/>
                    </a:cubicBezTo>
                    <a:cubicBezTo>
                      <a:pt x="556" y="66"/>
                      <a:pt x="458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815125" y="2904475"/>
                <a:ext cx="650515" cy="1093482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12202" extrusionOk="0">
                    <a:moveTo>
                      <a:pt x="6831" y="1"/>
                    </a:moveTo>
                    <a:cubicBezTo>
                      <a:pt x="6029" y="1"/>
                      <a:pt x="5112" y="353"/>
                      <a:pt x="4407" y="664"/>
                    </a:cubicBezTo>
                    <a:cubicBezTo>
                      <a:pt x="3998" y="844"/>
                      <a:pt x="3611" y="1090"/>
                      <a:pt x="3243" y="1350"/>
                    </a:cubicBezTo>
                    <a:cubicBezTo>
                      <a:pt x="2353" y="1988"/>
                      <a:pt x="1625" y="2826"/>
                      <a:pt x="1185" y="3835"/>
                    </a:cubicBezTo>
                    <a:cubicBezTo>
                      <a:pt x="0" y="6555"/>
                      <a:pt x="897" y="9710"/>
                      <a:pt x="3465" y="11211"/>
                    </a:cubicBezTo>
                    <a:cubicBezTo>
                      <a:pt x="4407" y="11765"/>
                      <a:pt x="5540" y="12171"/>
                      <a:pt x="6642" y="12202"/>
                    </a:cubicBezTo>
                    <a:cubicBezTo>
                      <a:pt x="6644" y="12202"/>
                      <a:pt x="6646" y="12202"/>
                      <a:pt x="6649" y="12202"/>
                    </a:cubicBezTo>
                    <a:cubicBezTo>
                      <a:pt x="6905" y="12202"/>
                      <a:pt x="6903" y="11800"/>
                      <a:pt x="6642" y="11793"/>
                    </a:cubicBezTo>
                    <a:cubicBezTo>
                      <a:pt x="5502" y="11762"/>
                      <a:pt x="4313" y="11295"/>
                      <a:pt x="3371" y="10674"/>
                    </a:cubicBezTo>
                    <a:cubicBezTo>
                      <a:pt x="1839" y="9666"/>
                      <a:pt x="1078" y="8082"/>
                      <a:pt x="1099" y="6264"/>
                    </a:cubicBezTo>
                    <a:cubicBezTo>
                      <a:pt x="1116" y="4673"/>
                      <a:pt x="1740" y="3190"/>
                      <a:pt x="2928" y="2122"/>
                    </a:cubicBezTo>
                    <a:cubicBezTo>
                      <a:pt x="3236" y="1849"/>
                      <a:pt x="3572" y="1614"/>
                      <a:pt x="3923" y="1392"/>
                    </a:cubicBezTo>
                    <a:cubicBezTo>
                      <a:pt x="4685" y="913"/>
                      <a:pt x="5872" y="412"/>
                      <a:pt x="6823" y="412"/>
                    </a:cubicBezTo>
                    <a:cubicBezTo>
                      <a:pt x="6883" y="412"/>
                      <a:pt x="6942" y="414"/>
                      <a:pt x="6999" y="418"/>
                    </a:cubicBezTo>
                    <a:cubicBezTo>
                      <a:pt x="7005" y="418"/>
                      <a:pt x="7010" y="418"/>
                      <a:pt x="7015" y="418"/>
                    </a:cubicBezTo>
                    <a:cubicBezTo>
                      <a:pt x="7259" y="418"/>
                      <a:pt x="7253" y="26"/>
                      <a:pt x="6999" y="6"/>
                    </a:cubicBezTo>
                    <a:cubicBezTo>
                      <a:pt x="6944" y="2"/>
                      <a:pt x="6887" y="1"/>
                      <a:pt x="68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1416347" y="3359986"/>
                <a:ext cx="61297" cy="6900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770" extrusionOk="0">
                    <a:moveTo>
                      <a:pt x="568" y="0"/>
                    </a:moveTo>
                    <a:cubicBezTo>
                      <a:pt x="543" y="0"/>
                      <a:pt x="517" y="11"/>
                      <a:pt x="498" y="37"/>
                    </a:cubicBezTo>
                    <a:cubicBezTo>
                      <a:pt x="348" y="245"/>
                      <a:pt x="193" y="446"/>
                      <a:pt x="44" y="653"/>
                    </a:cubicBezTo>
                    <a:cubicBezTo>
                      <a:pt x="0" y="712"/>
                      <a:pt x="57" y="770"/>
                      <a:pt x="116" y="770"/>
                    </a:cubicBezTo>
                    <a:cubicBezTo>
                      <a:pt x="142" y="770"/>
                      <a:pt x="168" y="759"/>
                      <a:pt x="186" y="733"/>
                    </a:cubicBezTo>
                    <a:cubicBezTo>
                      <a:pt x="335" y="529"/>
                      <a:pt x="491" y="328"/>
                      <a:pt x="640" y="120"/>
                    </a:cubicBezTo>
                    <a:cubicBezTo>
                      <a:pt x="683" y="59"/>
                      <a:pt x="627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1420380" y="3374055"/>
                <a:ext cx="84865" cy="10888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15" extrusionOk="0">
                    <a:moveTo>
                      <a:pt x="832" y="1"/>
                    </a:moveTo>
                    <a:cubicBezTo>
                      <a:pt x="807" y="1"/>
                      <a:pt x="782" y="11"/>
                      <a:pt x="765" y="36"/>
                    </a:cubicBezTo>
                    <a:cubicBezTo>
                      <a:pt x="511" y="379"/>
                      <a:pt x="241" y="718"/>
                      <a:pt x="37" y="1093"/>
                    </a:cubicBezTo>
                    <a:cubicBezTo>
                      <a:pt x="1" y="1155"/>
                      <a:pt x="59" y="1214"/>
                      <a:pt x="115" y="1214"/>
                    </a:cubicBezTo>
                    <a:cubicBezTo>
                      <a:pt x="139" y="1214"/>
                      <a:pt x="163" y="1203"/>
                      <a:pt x="179" y="1176"/>
                    </a:cubicBezTo>
                    <a:cubicBezTo>
                      <a:pt x="383" y="802"/>
                      <a:pt x="654" y="462"/>
                      <a:pt x="903" y="119"/>
                    </a:cubicBezTo>
                    <a:cubicBezTo>
                      <a:pt x="947" y="58"/>
                      <a:pt x="890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1436690" y="3417787"/>
                <a:ext cx="98576" cy="130121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52" extrusionOk="0">
                    <a:moveTo>
                      <a:pt x="987" y="1"/>
                    </a:moveTo>
                    <a:cubicBezTo>
                      <a:pt x="962" y="1"/>
                      <a:pt x="938" y="12"/>
                      <a:pt x="922" y="40"/>
                    </a:cubicBezTo>
                    <a:cubicBezTo>
                      <a:pt x="649" y="483"/>
                      <a:pt x="246" y="847"/>
                      <a:pt x="32" y="1326"/>
                    </a:cubicBezTo>
                    <a:cubicBezTo>
                      <a:pt x="1" y="1392"/>
                      <a:pt x="58" y="1452"/>
                      <a:pt x="110" y="1452"/>
                    </a:cubicBezTo>
                    <a:cubicBezTo>
                      <a:pt x="134" y="1452"/>
                      <a:pt x="157" y="1439"/>
                      <a:pt x="171" y="1409"/>
                    </a:cubicBezTo>
                    <a:cubicBezTo>
                      <a:pt x="388" y="931"/>
                      <a:pt x="791" y="566"/>
                      <a:pt x="1061" y="123"/>
                    </a:cubicBezTo>
                    <a:cubicBezTo>
                      <a:pt x="1099" y="60"/>
                      <a:pt x="1042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1423696" y="3463222"/>
                <a:ext cx="146252" cy="20002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232" extrusionOk="0">
                    <a:moveTo>
                      <a:pt x="1513" y="1"/>
                    </a:moveTo>
                    <a:cubicBezTo>
                      <a:pt x="1488" y="1"/>
                      <a:pt x="1463" y="11"/>
                      <a:pt x="1445" y="35"/>
                    </a:cubicBezTo>
                    <a:cubicBezTo>
                      <a:pt x="960" y="715"/>
                      <a:pt x="395" y="1352"/>
                      <a:pt x="31" y="2108"/>
                    </a:cubicBezTo>
                    <a:cubicBezTo>
                      <a:pt x="0" y="2172"/>
                      <a:pt x="58" y="2231"/>
                      <a:pt x="112" y="2231"/>
                    </a:cubicBezTo>
                    <a:cubicBezTo>
                      <a:pt x="136" y="2231"/>
                      <a:pt x="159" y="2219"/>
                      <a:pt x="173" y="2191"/>
                    </a:cubicBezTo>
                    <a:cubicBezTo>
                      <a:pt x="537" y="1435"/>
                      <a:pt x="1098" y="798"/>
                      <a:pt x="1587" y="118"/>
                    </a:cubicBezTo>
                    <a:cubicBezTo>
                      <a:pt x="1631" y="60"/>
                      <a:pt x="1573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1442246" y="3485088"/>
                <a:ext cx="165250" cy="229504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561" extrusionOk="0">
                    <a:moveTo>
                      <a:pt x="1729" y="1"/>
                    </a:moveTo>
                    <a:cubicBezTo>
                      <a:pt x="1704" y="1"/>
                      <a:pt x="1679" y="12"/>
                      <a:pt x="1660" y="37"/>
                    </a:cubicBezTo>
                    <a:cubicBezTo>
                      <a:pt x="1363" y="463"/>
                      <a:pt x="1054" y="882"/>
                      <a:pt x="750" y="1306"/>
                    </a:cubicBezTo>
                    <a:cubicBezTo>
                      <a:pt x="489" y="1669"/>
                      <a:pt x="168" y="2033"/>
                      <a:pt x="22" y="2459"/>
                    </a:cubicBezTo>
                    <a:cubicBezTo>
                      <a:pt x="1" y="2520"/>
                      <a:pt x="51" y="2560"/>
                      <a:pt x="102" y="2560"/>
                    </a:cubicBezTo>
                    <a:cubicBezTo>
                      <a:pt x="135" y="2560"/>
                      <a:pt x="167" y="2543"/>
                      <a:pt x="181" y="2504"/>
                    </a:cubicBezTo>
                    <a:cubicBezTo>
                      <a:pt x="334" y="2051"/>
                      <a:pt x="701" y="1651"/>
                      <a:pt x="978" y="1267"/>
                    </a:cubicBezTo>
                    <a:cubicBezTo>
                      <a:pt x="1255" y="886"/>
                      <a:pt x="1532" y="505"/>
                      <a:pt x="1802" y="121"/>
                    </a:cubicBezTo>
                    <a:cubicBezTo>
                      <a:pt x="1844" y="60"/>
                      <a:pt x="1788" y="1"/>
                      <a:pt x="17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1452551" y="3512241"/>
                <a:ext cx="203605" cy="32037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3575" extrusionOk="0">
                    <a:moveTo>
                      <a:pt x="2157" y="0"/>
                    </a:moveTo>
                    <a:cubicBezTo>
                      <a:pt x="2133" y="0"/>
                      <a:pt x="2109" y="11"/>
                      <a:pt x="2093" y="39"/>
                    </a:cubicBezTo>
                    <a:cubicBezTo>
                      <a:pt x="1732" y="680"/>
                      <a:pt x="1324" y="1290"/>
                      <a:pt x="912" y="1900"/>
                    </a:cubicBezTo>
                    <a:cubicBezTo>
                      <a:pt x="586" y="2378"/>
                      <a:pt x="111" y="2884"/>
                      <a:pt x="11" y="3473"/>
                    </a:cubicBezTo>
                    <a:cubicBezTo>
                      <a:pt x="1" y="3535"/>
                      <a:pt x="53" y="3575"/>
                      <a:pt x="100" y="3575"/>
                    </a:cubicBezTo>
                    <a:cubicBezTo>
                      <a:pt x="133" y="3575"/>
                      <a:pt x="163" y="3557"/>
                      <a:pt x="170" y="3515"/>
                    </a:cubicBezTo>
                    <a:cubicBezTo>
                      <a:pt x="274" y="2901"/>
                      <a:pt x="835" y="2305"/>
                      <a:pt x="1179" y="1796"/>
                    </a:cubicBezTo>
                    <a:cubicBezTo>
                      <a:pt x="1549" y="1249"/>
                      <a:pt x="1909" y="697"/>
                      <a:pt x="2235" y="122"/>
                    </a:cubicBezTo>
                    <a:cubicBezTo>
                      <a:pt x="2271" y="59"/>
                      <a:pt x="2213" y="0"/>
                      <a:pt x="2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550231" y="3559558"/>
                <a:ext cx="150912" cy="26257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930" extrusionOk="0">
                    <a:moveTo>
                      <a:pt x="1571" y="0"/>
                    </a:moveTo>
                    <a:cubicBezTo>
                      <a:pt x="1546" y="0"/>
                      <a:pt x="1522" y="12"/>
                      <a:pt x="1506" y="41"/>
                    </a:cubicBezTo>
                    <a:cubicBezTo>
                      <a:pt x="1013" y="966"/>
                      <a:pt x="428" y="1864"/>
                      <a:pt x="26" y="2830"/>
                    </a:cubicBezTo>
                    <a:cubicBezTo>
                      <a:pt x="1" y="2890"/>
                      <a:pt x="50" y="2930"/>
                      <a:pt x="102" y="2930"/>
                    </a:cubicBezTo>
                    <a:cubicBezTo>
                      <a:pt x="135" y="2930"/>
                      <a:pt x="169" y="2913"/>
                      <a:pt x="185" y="2875"/>
                    </a:cubicBezTo>
                    <a:cubicBezTo>
                      <a:pt x="580" y="1919"/>
                      <a:pt x="1162" y="1036"/>
                      <a:pt x="1648" y="124"/>
                    </a:cubicBezTo>
                    <a:cubicBezTo>
                      <a:pt x="1683" y="60"/>
                      <a:pt x="1627" y="0"/>
                      <a:pt x="1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26672" y="3661091"/>
                <a:ext cx="92393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074" extrusionOk="0">
                    <a:moveTo>
                      <a:pt x="918" y="0"/>
                    </a:moveTo>
                    <a:cubicBezTo>
                      <a:pt x="894" y="0"/>
                      <a:pt x="871" y="12"/>
                      <a:pt x="857" y="41"/>
                    </a:cubicBezTo>
                    <a:cubicBezTo>
                      <a:pt x="549" y="661"/>
                      <a:pt x="317" y="1320"/>
                      <a:pt x="29" y="1947"/>
                    </a:cubicBezTo>
                    <a:cubicBezTo>
                      <a:pt x="0" y="2013"/>
                      <a:pt x="56" y="2073"/>
                      <a:pt x="109" y="2073"/>
                    </a:cubicBezTo>
                    <a:cubicBezTo>
                      <a:pt x="133" y="2073"/>
                      <a:pt x="157" y="2061"/>
                      <a:pt x="171" y="2030"/>
                    </a:cubicBezTo>
                    <a:cubicBezTo>
                      <a:pt x="459" y="1400"/>
                      <a:pt x="691" y="744"/>
                      <a:pt x="999" y="124"/>
                    </a:cubicBezTo>
                    <a:cubicBezTo>
                      <a:pt x="1030" y="60"/>
                      <a:pt x="972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681874" y="3704554"/>
                <a:ext cx="54934" cy="109151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18" extrusionOk="0">
                    <a:moveTo>
                      <a:pt x="501" y="0"/>
                    </a:moveTo>
                    <a:cubicBezTo>
                      <a:pt x="476" y="0"/>
                      <a:pt x="451" y="12"/>
                      <a:pt x="435" y="42"/>
                    </a:cubicBezTo>
                    <a:cubicBezTo>
                      <a:pt x="254" y="371"/>
                      <a:pt x="234" y="776"/>
                      <a:pt x="37" y="1098"/>
                    </a:cubicBezTo>
                    <a:cubicBezTo>
                      <a:pt x="0" y="1160"/>
                      <a:pt x="55" y="1217"/>
                      <a:pt x="111" y="1217"/>
                    </a:cubicBezTo>
                    <a:cubicBezTo>
                      <a:pt x="136" y="1217"/>
                      <a:pt x="161" y="1206"/>
                      <a:pt x="179" y="1177"/>
                    </a:cubicBezTo>
                    <a:cubicBezTo>
                      <a:pt x="376" y="859"/>
                      <a:pt x="397" y="454"/>
                      <a:pt x="577" y="125"/>
                    </a:cubicBezTo>
                    <a:cubicBezTo>
                      <a:pt x="613" y="60"/>
                      <a:pt x="556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92251" y="3739325"/>
                <a:ext cx="62551" cy="957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68" extrusionOk="0">
                    <a:moveTo>
                      <a:pt x="585" y="0"/>
                    </a:moveTo>
                    <a:cubicBezTo>
                      <a:pt x="561" y="0"/>
                      <a:pt x="538" y="12"/>
                      <a:pt x="524" y="41"/>
                    </a:cubicBezTo>
                    <a:cubicBezTo>
                      <a:pt x="375" y="350"/>
                      <a:pt x="212" y="651"/>
                      <a:pt x="39" y="946"/>
                    </a:cubicBezTo>
                    <a:cubicBezTo>
                      <a:pt x="0" y="1008"/>
                      <a:pt x="57" y="1068"/>
                      <a:pt x="113" y="1068"/>
                    </a:cubicBezTo>
                    <a:cubicBezTo>
                      <a:pt x="137" y="1068"/>
                      <a:pt x="162" y="1056"/>
                      <a:pt x="178" y="1029"/>
                    </a:cubicBezTo>
                    <a:cubicBezTo>
                      <a:pt x="354" y="735"/>
                      <a:pt x="517" y="433"/>
                      <a:pt x="666" y="124"/>
                    </a:cubicBezTo>
                    <a:cubicBezTo>
                      <a:pt x="697" y="60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84195" y="3575688"/>
                <a:ext cx="66136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72" extrusionOk="0">
                    <a:moveTo>
                      <a:pt x="625" y="0"/>
                    </a:moveTo>
                    <a:cubicBezTo>
                      <a:pt x="601" y="0"/>
                      <a:pt x="577" y="13"/>
                      <a:pt x="562" y="42"/>
                    </a:cubicBezTo>
                    <a:cubicBezTo>
                      <a:pt x="396" y="349"/>
                      <a:pt x="222" y="651"/>
                      <a:pt x="39" y="949"/>
                    </a:cubicBezTo>
                    <a:cubicBezTo>
                      <a:pt x="0" y="1012"/>
                      <a:pt x="57" y="1071"/>
                      <a:pt x="114" y="1071"/>
                    </a:cubicBezTo>
                    <a:cubicBezTo>
                      <a:pt x="139" y="1071"/>
                      <a:pt x="163" y="1060"/>
                      <a:pt x="180" y="1032"/>
                    </a:cubicBezTo>
                    <a:cubicBezTo>
                      <a:pt x="364" y="734"/>
                      <a:pt x="538" y="433"/>
                      <a:pt x="704" y="125"/>
                    </a:cubicBezTo>
                    <a:cubicBezTo>
                      <a:pt x="737" y="60"/>
                      <a:pt x="68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489562" y="3610100"/>
                <a:ext cx="69183" cy="8298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26" extrusionOk="0">
                    <a:moveTo>
                      <a:pt x="653" y="1"/>
                    </a:moveTo>
                    <a:cubicBezTo>
                      <a:pt x="628" y="1"/>
                      <a:pt x="603" y="11"/>
                      <a:pt x="585" y="35"/>
                    </a:cubicBezTo>
                    <a:cubicBezTo>
                      <a:pt x="395" y="285"/>
                      <a:pt x="228" y="555"/>
                      <a:pt x="45" y="808"/>
                    </a:cubicBezTo>
                    <a:cubicBezTo>
                      <a:pt x="1" y="869"/>
                      <a:pt x="58" y="926"/>
                      <a:pt x="117" y="926"/>
                    </a:cubicBezTo>
                    <a:cubicBezTo>
                      <a:pt x="143" y="926"/>
                      <a:pt x="168" y="916"/>
                      <a:pt x="187" y="891"/>
                    </a:cubicBezTo>
                    <a:cubicBezTo>
                      <a:pt x="371" y="635"/>
                      <a:pt x="537" y="368"/>
                      <a:pt x="727" y="118"/>
                    </a:cubicBezTo>
                    <a:cubicBezTo>
                      <a:pt x="771" y="60"/>
                      <a:pt x="713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566630" y="3655983"/>
                <a:ext cx="120174" cy="21561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06" extrusionOk="0">
                    <a:moveTo>
                      <a:pt x="1227" y="1"/>
                    </a:moveTo>
                    <a:cubicBezTo>
                      <a:pt x="1202" y="1"/>
                      <a:pt x="1177" y="12"/>
                      <a:pt x="1160" y="40"/>
                    </a:cubicBezTo>
                    <a:cubicBezTo>
                      <a:pt x="716" y="750"/>
                      <a:pt x="349" y="1536"/>
                      <a:pt x="23" y="2309"/>
                    </a:cubicBezTo>
                    <a:cubicBezTo>
                      <a:pt x="0" y="2367"/>
                      <a:pt x="48" y="2405"/>
                      <a:pt x="98" y="2405"/>
                    </a:cubicBezTo>
                    <a:cubicBezTo>
                      <a:pt x="131" y="2405"/>
                      <a:pt x="166" y="2389"/>
                      <a:pt x="182" y="2351"/>
                    </a:cubicBezTo>
                    <a:cubicBezTo>
                      <a:pt x="498" y="1591"/>
                      <a:pt x="865" y="819"/>
                      <a:pt x="1302" y="123"/>
                    </a:cubicBezTo>
                    <a:cubicBezTo>
                      <a:pt x="1340" y="60"/>
                      <a:pt x="128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182096" y="3041227"/>
                <a:ext cx="173405" cy="157633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759" extrusionOk="0">
                    <a:moveTo>
                      <a:pt x="1809" y="1"/>
                    </a:moveTo>
                    <a:cubicBezTo>
                      <a:pt x="1792" y="1"/>
                      <a:pt x="1773" y="7"/>
                      <a:pt x="1757" y="22"/>
                    </a:cubicBezTo>
                    <a:cubicBezTo>
                      <a:pt x="1171" y="538"/>
                      <a:pt x="613" y="1075"/>
                      <a:pt x="60" y="1619"/>
                    </a:cubicBezTo>
                    <a:cubicBezTo>
                      <a:pt x="1" y="1675"/>
                      <a:pt x="55" y="1758"/>
                      <a:pt x="118" y="1758"/>
                    </a:cubicBezTo>
                    <a:cubicBezTo>
                      <a:pt x="137" y="1758"/>
                      <a:pt x="156" y="1751"/>
                      <a:pt x="173" y="1733"/>
                    </a:cubicBezTo>
                    <a:cubicBezTo>
                      <a:pt x="728" y="1189"/>
                      <a:pt x="1289" y="652"/>
                      <a:pt x="1871" y="139"/>
                    </a:cubicBezTo>
                    <a:cubicBezTo>
                      <a:pt x="1934" y="85"/>
                      <a:pt x="1875" y="1"/>
                      <a:pt x="1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128327" y="3024289"/>
                <a:ext cx="188012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856" extrusionOk="0">
                    <a:moveTo>
                      <a:pt x="1975" y="1"/>
                    </a:moveTo>
                    <a:cubicBezTo>
                      <a:pt x="1956" y="1"/>
                      <a:pt x="1937" y="8"/>
                      <a:pt x="1920" y="24"/>
                    </a:cubicBezTo>
                    <a:cubicBezTo>
                      <a:pt x="1307" y="595"/>
                      <a:pt x="666" y="1136"/>
                      <a:pt x="60" y="1714"/>
                    </a:cubicBezTo>
                    <a:cubicBezTo>
                      <a:pt x="0" y="1771"/>
                      <a:pt x="59" y="1855"/>
                      <a:pt x="124" y="1855"/>
                    </a:cubicBezTo>
                    <a:cubicBezTo>
                      <a:pt x="142" y="1855"/>
                      <a:pt x="161" y="1848"/>
                      <a:pt x="178" y="1832"/>
                    </a:cubicBezTo>
                    <a:cubicBezTo>
                      <a:pt x="781" y="1250"/>
                      <a:pt x="1425" y="713"/>
                      <a:pt x="2038" y="141"/>
                    </a:cubicBezTo>
                    <a:cubicBezTo>
                      <a:pt x="2098" y="85"/>
                      <a:pt x="2039" y="1"/>
                      <a:pt x="19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1144547" y="3053593"/>
                <a:ext cx="238555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707" extrusionOk="0">
                    <a:moveTo>
                      <a:pt x="2537" y="1"/>
                    </a:moveTo>
                    <a:cubicBezTo>
                      <a:pt x="2519" y="1"/>
                      <a:pt x="2499" y="7"/>
                      <a:pt x="2481" y="22"/>
                    </a:cubicBezTo>
                    <a:cubicBezTo>
                      <a:pt x="1584" y="778"/>
                      <a:pt x="908" y="1758"/>
                      <a:pt x="59" y="2569"/>
                    </a:cubicBezTo>
                    <a:cubicBezTo>
                      <a:pt x="0" y="2625"/>
                      <a:pt x="55" y="2706"/>
                      <a:pt x="118" y="2706"/>
                    </a:cubicBezTo>
                    <a:cubicBezTo>
                      <a:pt x="137" y="2706"/>
                      <a:pt x="156" y="2699"/>
                      <a:pt x="173" y="2683"/>
                    </a:cubicBezTo>
                    <a:cubicBezTo>
                      <a:pt x="1022" y="1876"/>
                      <a:pt x="1698" y="895"/>
                      <a:pt x="2599" y="137"/>
                    </a:cubicBezTo>
                    <a:cubicBezTo>
                      <a:pt x="2661" y="83"/>
                      <a:pt x="2605" y="1"/>
                      <a:pt x="25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1119366" y="3281842"/>
                <a:ext cx="111481" cy="9588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070" extrusionOk="0">
                    <a:moveTo>
                      <a:pt x="1119" y="1"/>
                    </a:moveTo>
                    <a:cubicBezTo>
                      <a:pt x="1101" y="1"/>
                      <a:pt x="1081" y="7"/>
                      <a:pt x="1064" y="22"/>
                    </a:cubicBezTo>
                    <a:cubicBezTo>
                      <a:pt x="721" y="316"/>
                      <a:pt x="375" y="607"/>
                      <a:pt x="59" y="930"/>
                    </a:cubicBezTo>
                    <a:cubicBezTo>
                      <a:pt x="1" y="988"/>
                      <a:pt x="57" y="1069"/>
                      <a:pt x="119" y="1069"/>
                    </a:cubicBezTo>
                    <a:cubicBezTo>
                      <a:pt x="138" y="1069"/>
                      <a:pt x="157" y="1062"/>
                      <a:pt x="174" y="1044"/>
                    </a:cubicBezTo>
                    <a:cubicBezTo>
                      <a:pt x="489" y="722"/>
                      <a:pt x="835" y="431"/>
                      <a:pt x="1179" y="136"/>
                    </a:cubicBezTo>
                    <a:cubicBezTo>
                      <a:pt x="1244" y="82"/>
                      <a:pt x="1186" y="1"/>
                      <a:pt x="1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1139170" y="3321810"/>
                <a:ext cx="113005" cy="9965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12" extrusionOk="0">
                    <a:moveTo>
                      <a:pt x="1146" y="0"/>
                    </a:moveTo>
                    <a:cubicBezTo>
                      <a:pt x="1122" y="0"/>
                      <a:pt x="1097" y="11"/>
                      <a:pt x="1079" y="37"/>
                    </a:cubicBezTo>
                    <a:cubicBezTo>
                      <a:pt x="812" y="411"/>
                      <a:pt x="403" y="674"/>
                      <a:pt x="60" y="975"/>
                    </a:cubicBezTo>
                    <a:cubicBezTo>
                      <a:pt x="1" y="1030"/>
                      <a:pt x="58" y="1112"/>
                      <a:pt x="123" y="1112"/>
                    </a:cubicBezTo>
                    <a:cubicBezTo>
                      <a:pt x="141" y="1112"/>
                      <a:pt x="160" y="1105"/>
                      <a:pt x="178" y="1090"/>
                    </a:cubicBezTo>
                    <a:cubicBezTo>
                      <a:pt x="531" y="782"/>
                      <a:pt x="944" y="508"/>
                      <a:pt x="1217" y="120"/>
                    </a:cubicBezTo>
                    <a:cubicBezTo>
                      <a:pt x="1261" y="59"/>
                      <a:pt x="120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1176181" y="3366797"/>
                <a:ext cx="101444" cy="7868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78" extrusionOk="0">
                    <a:moveTo>
                      <a:pt x="1012" y="0"/>
                    </a:moveTo>
                    <a:cubicBezTo>
                      <a:pt x="993" y="0"/>
                      <a:pt x="974" y="7"/>
                      <a:pt x="957" y="24"/>
                    </a:cubicBezTo>
                    <a:cubicBezTo>
                      <a:pt x="693" y="286"/>
                      <a:pt x="392" y="526"/>
                      <a:pt x="76" y="723"/>
                    </a:cubicBezTo>
                    <a:cubicBezTo>
                      <a:pt x="1" y="770"/>
                      <a:pt x="48" y="878"/>
                      <a:pt x="118" y="878"/>
                    </a:cubicBezTo>
                    <a:cubicBezTo>
                      <a:pt x="131" y="878"/>
                      <a:pt x="145" y="874"/>
                      <a:pt x="160" y="865"/>
                    </a:cubicBezTo>
                    <a:cubicBezTo>
                      <a:pt x="486" y="661"/>
                      <a:pt x="801" y="411"/>
                      <a:pt x="1074" y="141"/>
                    </a:cubicBezTo>
                    <a:cubicBezTo>
                      <a:pt x="1131" y="82"/>
                      <a:pt x="1075" y="0"/>
                      <a:pt x="1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94481" y="3122776"/>
                <a:ext cx="139172" cy="13567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14" extrusionOk="0">
                    <a:moveTo>
                      <a:pt x="1138" y="197"/>
                    </a:moveTo>
                    <a:cubicBezTo>
                      <a:pt x="1248" y="197"/>
                      <a:pt x="1338" y="238"/>
                      <a:pt x="1372" y="390"/>
                    </a:cubicBezTo>
                    <a:cubicBezTo>
                      <a:pt x="1407" y="539"/>
                      <a:pt x="1338" y="788"/>
                      <a:pt x="1307" y="927"/>
                    </a:cubicBezTo>
                    <a:cubicBezTo>
                      <a:pt x="1296" y="986"/>
                      <a:pt x="1286" y="1049"/>
                      <a:pt x="1265" y="1108"/>
                    </a:cubicBezTo>
                    <a:cubicBezTo>
                      <a:pt x="1230" y="1167"/>
                      <a:pt x="1192" y="1229"/>
                      <a:pt x="1158" y="1287"/>
                    </a:cubicBezTo>
                    <a:cubicBezTo>
                      <a:pt x="1064" y="1301"/>
                      <a:pt x="971" y="1315"/>
                      <a:pt x="874" y="1329"/>
                    </a:cubicBezTo>
                    <a:cubicBezTo>
                      <a:pt x="787" y="1301"/>
                      <a:pt x="707" y="1159"/>
                      <a:pt x="645" y="1097"/>
                    </a:cubicBezTo>
                    <a:cubicBezTo>
                      <a:pt x="531" y="986"/>
                      <a:pt x="144" y="839"/>
                      <a:pt x="201" y="623"/>
                    </a:cubicBezTo>
                    <a:lnTo>
                      <a:pt x="201" y="623"/>
                    </a:lnTo>
                    <a:cubicBezTo>
                      <a:pt x="201" y="622"/>
                      <a:pt x="202" y="622"/>
                      <a:pt x="202" y="622"/>
                    </a:cubicBezTo>
                    <a:cubicBezTo>
                      <a:pt x="357" y="342"/>
                      <a:pt x="666" y="276"/>
                      <a:pt x="957" y="220"/>
                    </a:cubicBezTo>
                    <a:cubicBezTo>
                      <a:pt x="1019" y="208"/>
                      <a:pt x="1081" y="197"/>
                      <a:pt x="1138" y="197"/>
                    </a:cubicBezTo>
                    <a:close/>
                    <a:moveTo>
                      <a:pt x="1262" y="0"/>
                    </a:moveTo>
                    <a:cubicBezTo>
                      <a:pt x="1160" y="0"/>
                      <a:pt x="1050" y="34"/>
                      <a:pt x="957" y="54"/>
                    </a:cubicBezTo>
                    <a:cubicBezTo>
                      <a:pt x="808" y="81"/>
                      <a:pt x="645" y="99"/>
                      <a:pt x="503" y="158"/>
                    </a:cubicBezTo>
                    <a:cubicBezTo>
                      <a:pt x="322" y="234"/>
                      <a:pt x="153" y="369"/>
                      <a:pt x="59" y="539"/>
                    </a:cubicBezTo>
                    <a:cubicBezTo>
                      <a:pt x="58" y="541"/>
                      <a:pt x="57" y="544"/>
                      <a:pt x="56" y="546"/>
                    </a:cubicBezTo>
                    <a:lnTo>
                      <a:pt x="56" y="546"/>
                    </a:lnTo>
                    <a:cubicBezTo>
                      <a:pt x="53" y="550"/>
                      <a:pt x="51" y="555"/>
                      <a:pt x="49" y="560"/>
                    </a:cubicBezTo>
                    <a:cubicBezTo>
                      <a:pt x="0" y="681"/>
                      <a:pt x="90" y="858"/>
                      <a:pt x="170" y="955"/>
                    </a:cubicBezTo>
                    <a:cubicBezTo>
                      <a:pt x="215" y="1010"/>
                      <a:pt x="267" y="1042"/>
                      <a:pt x="330" y="1076"/>
                    </a:cubicBezTo>
                    <a:cubicBezTo>
                      <a:pt x="464" y="1152"/>
                      <a:pt x="541" y="1236"/>
                      <a:pt x="648" y="1346"/>
                    </a:cubicBezTo>
                    <a:cubicBezTo>
                      <a:pt x="759" y="1460"/>
                      <a:pt x="882" y="1513"/>
                      <a:pt x="998" y="1513"/>
                    </a:cubicBezTo>
                    <a:cubicBezTo>
                      <a:pt x="1178" y="1513"/>
                      <a:pt x="1343" y="1383"/>
                      <a:pt x="1421" y="1149"/>
                    </a:cubicBezTo>
                    <a:cubicBezTo>
                      <a:pt x="1507" y="896"/>
                      <a:pt x="1553" y="564"/>
                      <a:pt x="1539" y="300"/>
                    </a:cubicBezTo>
                    <a:cubicBezTo>
                      <a:pt x="1532" y="155"/>
                      <a:pt x="1480" y="37"/>
                      <a:pt x="1328" y="6"/>
                    </a:cubicBezTo>
                    <a:cubicBezTo>
                      <a:pt x="1306" y="2"/>
                      <a:pt x="1285" y="0"/>
                      <a:pt x="1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404160" y="3132902"/>
                <a:ext cx="70885" cy="765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4" extrusionOk="0">
                    <a:moveTo>
                      <a:pt x="674" y="1"/>
                    </a:moveTo>
                    <a:cubicBezTo>
                      <a:pt x="655" y="1"/>
                      <a:pt x="636" y="9"/>
                      <a:pt x="620" y="27"/>
                    </a:cubicBezTo>
                    <a:cubicBezTo>
                      <a:pt x="422" y="259"/>
                      <a:pt x="232" y="496"/>
                      <a:pt x="45" y="738"/>
                    </a:cubicBezTo>
                    <a:cubicBezTo>
                      <a:pt x="0" y="797"/>
                      <a:pt x="59" y="854"/>
                      <a:pt x="119" y="854"/>
                    </a:cubicBezTo>
                    <a:cubicBezTo>
                      <a:pt x="144" y="854"/>
                      <a:pt x="169" y="844"/>
                      <a:pt x="187" y="821"/>
                    </a:cubicBezTo>
                    <a:cubicBezTo>
                      <a:pt x="364" y="589"/>
                      <a:pt x="547" y="363"/>
                      <a:pt x="738" y="146"/>
                    </a:cubicBezTo>
                    <a:cubicBezTo>
                      <a:pt x="791" y="84"/>
                      <a:pt x="734" y="1"/>
                      <a:pt x="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1433374" y="3130124"/>
                <a:ext cx="85134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073" extrusionOk="0">
                    <a:moveTo>
                      <a:pt x="837" y="1"/>
                    </a:moveTo>
                    <a:cubicBezTo>
                      <a:pt x="818" y="1"/>
                      <a:pt x="799" y="9"/>
                      <a:pt x="782" y="28"/>
                    </a:cubicBezTo>
                    <a:cubicBezTo>
                      <a:pt x="519" y="319"/>
                      <a:pt x="256" y="623"/>
                      <a:pt x="41" y="952"/>
                    </a:cubicBezTo>
                    <a:cubicBezTo>
                      <a:pt x="0" y="1015"/>
                      <a:pt x="56" y="1073"/>
                      <a:pt x="113" y="1073"/>
                    </a:cubicBezTo>
                    <a:cubicBezTo>
                      <a:pt x="138" y="1073"/>
                      <a:pt x="163" y="1062"/>
                      <a:pt x="179" y="1036"/>
                    </a:cubicBezTo>
                    <a:cubicBezTo>
                      <a:pt x="391" y="717"/>
                      <a:pt x="644" y="426"/>
                      <a:pt x="897" y="142"/>
                    </a:cubicBezTo>
                    <a:cubicBezTo>
                      <a:pt x="949" y="81"/>
                      <a:pt x="896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1454792" y="3167852"/>
                <a:ext cx="79130" cy="818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3" extrusionOk="0">
                    <a:moveTo>
                      <a:pt x="766" y="1"/>
                    </a:moveTo>
                    <a:cubicBezTo>
                      <a:pt x="740" y="1"/>
                      <a:pt x="715" y="11"/>
                      <a:pt x="696" y="36"/>
                    </a:cubicBezTo>
                    <a:cubicBezTo>
                      <a:pt x="498" y="303"/>
                      <a:pt x="242" y="525"/>
                      <a:pt x="44" y="795"/>
                    </a:cubicBezTo>
                    <a:cubicBezTo>
                      <a:pt x="0" y="854"/>
                      <a:pt x="58" y="913"/>
                      <a:pt x="118" y="913"/>
                    </a:cubicBezTo>
                    <a:cubicBezTo>
                      <a:pt x="143" y="913"/>
                      <a:pt x="168" y="903"/>
                      <a:pt x="186" y="878"/>
                    </a:cubicBezTo>
                    <a:cubicBezTo>
                      <a:pt x="384" y="608"/>
                      <a:pt x="640" y="386"/>
                      <a:pt x="838" y="119"/>
                    </a:cubicBezTo>
                    <a:cubicBezTo>
                      <a:pt x="882" y="58"/>
                      <a:pt x="825" y="1"/>
                      <a:pt x="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30"/>
            <p:cNvGrpSpPr/>
            <p:nvPr/>
          </p:nvGrpSpPr>
          <p:grpSpPr>
            <a:xfrm flipH="1">
              <a:off x="7065426" y="557962"/>
              <a:ext cx="1365395" cy="1063777"/>
              <a:chOff x="2489257" y="2639067"/>
              <a:chExt cx="2406830" cy="1875488"/>
            </a:xfrm>
          </p:grpSpPr>
          <p:sp>
            <p:nvSpPr>
              <p:cNvPr id="402" name="Google Shape;402;p30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30"/>
            <p:cNvGrpSpPr/>
            <p:nvPr/>
          </p:nvGrpSpPr>
          <p:grpSpPr>
            <a:xfrm>
              <a:off x="886715" y="2681302"/>
              <a:ext cx="203609" cy="177655"/>
              <a:chOff x="1129997" y="1785758"/>
              <a:chExt cx="560442" cy="489002"/>
            </a:xfrm>
          </p:grpSpPr>
          <p:sp>
            <p:nvSpPr>
              <p:cNvPr id="418" name="Google Shape;418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0"/>
            <p:cNvGrpSpPr/>
            <p:nvPr/>
          </p:nvGrpSpPr>
          <p:grpSpPr>
            <a:xfrm flipH="1">
              <a:off x="1736796" y="2496814"/>
              <a:ext cx="290533" cy="253499"/>
              <a:chOff x="1129997" y="1785758"/>
              <a:chExt cx="560442" cy="489002"/>
            </a:xfrm>
          </p:grpSpPr>
          <p:sp>
            <p:nvSpPr>
              <p:cNvPr id="421" name="Google Shape;421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048089" y="3889428"/>
              <a:ext cx="125147" cy="109194"/>
              <a:chOff x="1129997" y="1785758"/>
              <a:chExt cx="560442" cy="489002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30"/>
            <p:cNvGrpSpPr/>
            <p:nvPr/>
          </p:nvGrpSpPr>
          <p:grpSpPr>
            <a:xfrm flipH="1">
              <a:off x="925952" y="498353"/>
              <a:ext cx="125147" cy="109194"/>
              <a:chOff x="1129997" y="1785758"/>
              <a:chExt cx="560442" cy="489002"/>
            </a:xfrm>
          </p:grpSpPr>
          <p:sp>
            <p:nvSpPr>
              <p:cNvPr id="427" name="Google Shape;427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30"/>
            <p:cNvGrpSpPr/>
            <p:nvPr/>
          </p:nvGrpSpPr>
          <p:grpSpPr>
            <a:xfrm>
              <a:off x="8430829" y="2167959"/>
              <a:ext cx="225578" cy="196823"/>
              <a:chOff x="1129997" y="1785758"/>
              <a:chExt cx="560442" cy="489002"/>
            </a:xfrm>
          </p:grpSpPr>
          <p:sp>
            <p:nvSpPr>
              <p:cNvPr id="430" name="Google Shape;430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30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ahLst/>
              <a:cxnLst/>
              <a:rect l="l" t="t" r="r" b="b"/>
              <a:pathLst>
                <a:path w="190" h="796" extrusionOk="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3543300" y="1610668"/>
            <a:ext cx="2474603" cy="330300"/>
          </a:xfrm>
        </p:spPr>
        <p:txBody>
          <a:bodyPr/>
          <a:lstStyle/>
          <a:p>
            <a:pPr marL="514350" indent="-285750">
              <a:buFont typeface="Wingdings" pitchFamily="2" charset="2"/>
              <a:buChar char="v"/>
            </a:pPr>
            <a:r>
              <a:rPr lang="en-US" sz="1600" dirty="0" err="1" smtClean="0"/>
              <a:t>Ciri-ciri</a:t>
            </a:r>
            <a:r>
              <a:rPr lang="en-US" sz="1600" dirty="0" smtClean="0"/>
              <a:t> </a:t>
            </a:r>
            <a:r>
              <a:rPr lang="en-US" sz="1600" dirty="0" err="1" smtClean="0"/>
              <a:t>paragraf</a:t>
            </a:r>
            <a:endParaRPr lang="en-US" sz="1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86805" y="1323412"/>
            <a:ext cx="3053016" cy="330300"/>
          </a:xfrm>
        </p:spPr>
        <p:txBody>
          <a:bodyPr/>
          <a:lstStyle/>
          <a:p>
            <a:pPr marL="514350" indent="-285750">
              <a:buFont typeface="Wingdings" pitchFamily="2" charset="2"/>
              <a:buChar char="v"/>
            </a:pPr>
            <a:r>
              <a:rPr lang="en-US" sz="1600" dirty="0" err="1" smtClean="0"/>
              <a:t>Pengertian</a:t>
            </a:r>
            <a:r>
              <a:rPr lang="en-US" sz="1600" dirty="0" smtClean="0"/>
              <a:t> </a:t>
            </a:r>
            <a:r>
              <a:rPr lang="en-US" sz="1600" dirty="0" err="1" smtClean="0"/>
              <a:t>Paragraf</a:t>
            </a:r>
            <a:endParaRPr lang="en-US" sz="1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>
          <a:xfrm>
            <a:off x="1791378" y="2574175"/>
            <a:ext cx="3509138" cy="330300"/>
          </a:xfrm>
        </p:spPr>
        <p:txBody>
          <a:bodyPr/>
          <a:lstStyle/>
          <a:p>
            <a:pPr marL="571500" indent="-342900">
              <a:buFont typeface="Wingdings" pitchFamily="2" charset="2"/>
              <a:buChar char="v"/>
            </a:pPr>
            <a:r>
              <a:rPr lang="en-US" sz="1600" dirty="0" err="1" smtClean="0"/>
              <a:t>Kekohesian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</a:t>
            </a:r>
            <a:r>
              <a:rPr lang="en-US" sz="1600" dirty="0" smtClean="0"/>
              <a:t> </a:t>
            </a:r>
            <a:r>
              <a:rPr lang="en-US" sz="1600" dirty="0" err="1" smtClean="0"/>
              <a:t>paragraf</a:t>
            </a:r>
            <a:endParaRPr lang="en-US" sz="1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5"/>
          </p:nvPr>
        </p:nvSpPr>
        <p:spPr>
          <a:xfrm>
            <a:off x="3605645" y="2942301"/>
            <a:ext cx="3352461" cy="330300"/>
          </a:xfrm>
        </p:spPr>
        <p:txBody>
          <a:bodyPr/>
          <a:lstStyle/>
          <a:p>
            <a:pPr marL="514350" indent="-285750">
              <a:buFont typeface="Wingdings" pitchFamily="2" charset="2"/>
              <a:buChar char="v"/>
            </a:pPr>
            <a:r>
              <a:rPr lang="en-US" sz="1600" dirty="0" err="1" smtClean="0"/>
              <a:t>Kekoherensian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</a:t>
            </a:r>
            <a:r>
              <a:rPr lang="en-US" sz="1600" dirty="0" smtClean="0"/>
              <a:t> </a:t>
            </a:r>
            <a:r>
              <a:rPr lang="en-US" sz="1600" dirty="0" err="1" smtClean="0"/>
              <a:t>kalimat</a:t>
            </a:r>
            <a:endParaRPr lang="en-US" sz="1600" dirty="0"/>
          </a:p>
        </p:txBody>
      </p:sp>
      <p:sp>
        <p:nvSpPr>
          <p:cNvPr id="94" name="Subtitle 5"/>
          <p:cNvSpPr txBox="1">
            <a:spLocks/>
          </p:cNvSpPr>
          <p:nvPr/>
        </p:nvSpPr>
        <p:spPr>
          <a:xfrm>
            <a:off x="1626717" y="1965652"/>
            <a:ext cx="3009246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514350" indent="-285750">
              <a:buFont typeface="Wingdings" pitchFamily="2" charset="2"/>
              <a:buChar char="v"/>
            </a:pPr>
            <a:r>
              <a:rPr lang="en-US" sz="1600" dirty="0" err="1" smtClean="0"/>
              <a:t>Fungsi</a:t>
            </a:r>
            <a:r>
              <a:rPr lang="en-US" sz="1600" dirty="0" smtClean="0"/>
              <a:t> </a:t>
            </a:r>
            <a:r>
              <a:rPr lang="en-US" sz="1600" dirty="0" err="1" smtClean="0"/>
              <a:t>Paragraf</a:t>
            </a:r>
            <a:endParaRPr lang="en-US" sz="1600" dirty="0"/>
          </a:p>
        </p:txBody>
      </p:sp>
      <p:sp>
        <p:nvSpPr>
          <p:cNvPr id="95" name="Subtitle 5"/>
          <p:cNvSpPr txBox="1">
            <a:spLocks/>
          </p:cNvSpPr>
          <p:nvPr/>
        </p:nvSpPr>
        <p:spPr>
          <a:xfrm>
            <a:off x="3709555" y="2199632"/>
            <a:ext cx="2597727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 marL="514350" indent="-285750">
              <a:buFont typeface="Wingdings" pitchFamily="2" charset="2"/>
              <a:buChar char="v"/>
            </a:pPr>
            <a:r>
              <a:rPr lang="en-US" sz="1600" dirty="0" err="1" smtClean="0"/>
              <a:t>Syarat-syarat</a:t>
            </a:r>
            <a:r>
              <a:rPr lang="en-US" sz="1600" dirty="0" smtClean="0"/>
              <a:t> </a:t>
            </a:r>
            <a:r>
              <a:rPr lang="en-US" sz="1600" dirty="0" err="1" smtClean="0"/>
              <a:t>paragraf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2150897" y="942975"/>
            <a:ext cx="4981818" cy="5071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EA9999"/>
                </a:solidFill>
              </a:rPr>
              <a:t>PENGERTIAN PARAGRAF</a:t>
            </a:r>
            <a:endParaRPr sz="2400" dirty="0">
              <a:solidFill>
                <a:srgbClr val="EA9999"/>
              </a:solidFill>
            </a:endParaRPr>
          </a:p>
        </p:txBody>
      </p:sp>
      <p:sp>
        <p:nvSpPr>
          <p:cNvPr id="438" name="Google Shape;438;p31"/>
          <p:cNvSpPr txBox="1">
            <a:spLocks noGrp="1"/>
          </p:cNvSpPr>
          <p:nvPr>
            <p:ph type="subTitle" idx="1"/>
          </p:nvPr>
        </p:nvSpPr>
        <p:spPr>
          <a:xfrm>
            <a:off x="3180291" y="1495451"/>
            <a:ext cx="4183800" cy="25229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</a:t>
            </a:r>
            <a:r>
              <a:rPr lang="en-US" dirty="0" err="1"/>
              <a:t>penuangan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karangan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paragrap</a:t>
            </a:r>
            <a:r>
              <a:rPr lang="en-US" dirty="0"/>
              <a:t>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unit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yang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,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, </a:t>
            </a:r>
            <a:r>
              <a:rPr lang="en-US" dirty="0" err="1"/>
              <a:t>kalimatkalimat</a:t>
            </a:r>
            <a:r>
              <a:rPr lang="en-US" dirty="0"/>
              <a:t> </a:t>
            </a:r>
            <a:r>
              <a:rPr lang="en-US" dirty="0" err="1"/>
              <a:t>penjelas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.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bertalian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sp>
          <p:nvSpPr>
            <p:cNvPr id="440" name="Google Shape;440;p31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1836997" y="1601258"/>
              <a:ext cx="1435165" cy="1306440"/>
              <a:chOff x="1836997" y="1601258"/>
              <a:chExt cx="1435165" cy="1306440"/>
            </a:xfrm>
          </p:grpSpPr>
          <p:grpSp>
            <p:nvGrpSpPr>
              <p:cNvPr id="449" name="Google Shape;449;p31"/>
              <p:cNvGrpSpPr/>
              <p:nvPr/>
            </p:nvGrpSpPr>
            <p:grpSpPr>
              <a:xfrm rot="-989319">
                <a:off x="1943234" y="1755738"/>
                <a:ext cx="1222691" cy="925766"/>
                <a:chOff x="3331400" y="2458650"/>
                <a:chExt cx="761700" cy="576725"/>
              </a:xfrm>
            </p:grpSpPr>
            <p:sp>
              <p:nvSpPr>
                <p:cNvPr id="450" name="Google Shape;450;p31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1"/>
                <p:cNvSpPr/>
                <p:nvPr/>
              </p:nvSpPr>
              <p:spPr>
                <a:xfrm>
                  <a:off x="3331400" y="2458650"/>
                  <a:ext cx="761700" cy="57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8" h="23069" extrusionOk="0">
                      <a:moveTo>
                        <a:pt x="11612" y="21572"/>
                      </a:moveTo>
                      <a:cubicBezTo>
                        <a:pt x="12391" y="21770"/>
                        <a:pt x="13174" y="21967"/>
                        <a:pt x="13967" y="22123"/>
                      </a:cubicBezTo>
                      <a:cubicBezTo>
                        <a:pt x="14466" y="22224"/>
                        <a:pt x="14962" y="22331"/>
                        <a:pt x="15437" y="22510"/>
                      </a:cubicBezTo>
                      <a:cubicBezTo>
                        <a:pt x="15967" y="22715"/>
                        <a:pt x="16525" y="22788"/>
                        <a:pt x="17082" y="22854"/>
                      </a:cubicBezTo>
                      <a:cubicBezTo>
                        <a:pt x="17703" y="22926"/>
                        <a:pt x="18333" y="22961"/>
                        <a:pt x="18988" y="23068"/>
                      </a:cubicBezTo>
                      <a:cubicBezTo>
                        <a:pt x="19137" y="22791"/>
                        <a:pt x="19428" y="22670"/>
                        <a:pt x="19709" y="22539"/>
                      </a:cubicBezTo>
                      <a:cubicBezTo>
                        <a:pt x="20246" y="22289"/>
                        <a:pt x="20786" y="22043"/>
                        <a:pt x="21323" y="21794"/>
                      </a:cubicBezTo>
                      <a:cubicBezTo>
                        <a:pt x="21576" y="21676"/>
                        <a:pt x="21836" y="21568"/>
                        <a:pt x="22082" y="21440"/>
                      </a:cubicBezTo>
                      <a:cubicBezTo>
                        <a:pt x="22636" y="21143"/>
                        <a:pt x="23180" y="20837"/>
                        <a:pt x="23727" y="20532"/>
                      </a:cubicBezTo>
                      <a:cubicBezTo>
                        <a:pt x="23925" y="20422"/>
                        <a:pt x="24127" y="20311"/>
                        <a:pt x="24314" y="20186"/>
                      </a:cubicBezTo>
                      <a:cubicBezTo>
                        <a:pt x="24871" y="19805"/>
                        <a:pt x="25429" y="19424"/>
                        <a:pt x="25983" y="19032"/>
                      </a:cubicBezTo>
                      <a:cubicBezTo>
                        <a:pt x="26340" y="18783"/>
                        <a:pt x="26718" y="18571"/>
                        <a:pt x="27120" y="18394"/>
                      </a:cubicBezTo>
                      <a:cubicBezTo>
                        <a:pt x="27373" y="18284"/>
                        <a:pt x="27629" y="18162"/>
                        <a:pt x="27854" y="18007"/>
                      </a:cubicBezTo>
                      <a:cubicBezTo>
                        <a:pt x="28481" y="17570"/>
                        <a:pt x="29091" y="17113"/>
                        <a:pt x="29708" y="16665"/>
                      </a:cubicBezTo>
                      <a:cubicBezTo>
                        <a:pt x="29874" y="16544"/>
                        <a:pt x="30006" y="16395"/>
                        <a:pt x="30245" y="16374"/>
                      </a:cubicBezTo>
                      <a:cubicBezTo>
                        <a:pt x="30415" y="16361"/>
                        <a:pt x="30467" y="16149"/>
                        <a:pt x="30352" y="16014"/>
                      </a:cubicBezTo>
                      <a:cubicBezTo>
                        <a:pt x="30290" y="15934"/>
                        <a:pt x="30207" y="15869"/>
                        <a:pt x="30124" y="15806"/>
                      </a:cubicBezTo>
                      <a:cubicBezTo>
                        <a:pt x="29847" y="15592"/>
                        <a:pt x="29518" y="15474"/>
                        <a:pt x="29195" y="15342"/>
                      </a:cubicBezTo>
                      <a:cubicBezTo>
                        <a:pt x="28613" y="15106"/>
                        <a:pt x="28045" y="14839"/>
                        <a:pt x="27463" y="14601"/>
                      </a:cubicBezTo>
                      <a:cubicBezTo>
                        <a:pt x="26846" y="14348"/>
                        <a:pt x="26222" y="14119"/>
                        <a:pt x="25606" y="13876"/>
                      </a:cubicBezTo>
                      <a:cubicBezTo>
                        <a:pt x="25478" y="13825"/>
                        <a:pt x="25360" y="13748"/>
                        <a:pt x="25238" y="13679"/>
                      </a:cubicBezTo>
                      <a:cubicBezTo>
                        <a:pt x="24639" y="13326"/>
                        <a:pt x="24047" y="12968"/>
                        <a:pt x="23444" y="12615"/>
                      </a:cubicBezTo>
                      <a:cubicBezTo>
                        <a:pt x="23308" y="12539"/>
                        <a:pt x="23166" y="12449"/>
                        <a:pt x="23017" y="12421"/>
                      </a:cubicBezTo>
                      <a:cubicBezTo>
                        <a:pt x="22747" y="12376"/>
                        <a:pt x="22651" y="12203"/>
                        <a:pt x="22571" y="11981"/>
                      </a:cubicBezTo>
                      <a:cubicBezTo>
                        <a:pt x="22352" y="11392"/>
                        <a:pt x="22117" y="10810"/>
                        <a:pt x="21902" y="10221"/>
                      </a:cubicBezTo>
                      <a:cubicBezTo>
                        <a:pt x="21611" y="9424"/>
                        <a:pt x="21323" y="8620"/>
                        <a:pt x="21191" y="7782"/>
                      </a:cubicBezTo>
                      <a:cubicBezTo>
                        <a:pt x="21084" y="7078"/>
                        <a:pt x="20904" y="6392"/>
                        <a:pt x="20668" y="5717"/>
                      </a:cubicBezTo>
                      <a:cubicBezTo>
                        <a:pt x="20575" y="5447"/>
                        <a:pt x="20513" y="5162"/>
                        <a:pt x="20443" y="4886"/>
                      </a:cubicBezTo>
                      <a:cubicBezTo>
                        <a:pt x="20308" y="4358"/>
                        <a:pt x="20190" y="3829"/>
                        <a:pt x="20041" y="3309"/>
                      </a:cubicBezTo>
                      <a:cubicBezTo>
                        <a:pt x="19809" y="2495"/>
                        <a:pt x="19563" y="1684"/>
                        <a:pt x="19304" y="877"/>
                      </a:cubicBezTo>
                      <a:cubicBezTo>
                        <a:pt x="19234" y="655"/>
                        <a:pt x="19126" y="433"/>
                        <a:pt x="18998" y="239"/>
                      </a:cubicBezTo>
                      <a:cubicBezTo>
                        <a:pt x="18867" y="42"/>
                        <a:pt x="18666" y="0"/>
                        <a:pt x="18440" y="100"/>
                      </a:cubicBezTo>
                      <a:cubicBezTo>
                        <a:pt x="18285" y="173"/>
                        <a:pt x="18139" y="274"/>
                        <a:pt x="17990" y="364"/>
                      </a:cubicBezTo>
                      <a:cubicBezTo>
                        <a:pt x="17166" y="866"/>
                        <a:pt x="16534" y="1583"/>
                        <a:pt x="15853" y="2238"/>
                      </a:cubicBezTo>
                      <a:cubicBezTo>
                        <a:pt x="15453" y="2623"/>
                        <a:pt x="15045" y="2983"/>
                        <a:pt x="14567" y="3277"/>
                      </a:cubicBezTo>
                      <a:cubicBezTo>
                        <a:pt x="13974" y="3642"/>
                        <a:pt x="13413" y="4047"/>
                        <a:pt x="12921" y="4539"/>
                      </a:cubicBezTo>
                      <a:cubicBezTo>
                        <a:pt x="12138" y="5322"/>
                        <a:pt x="11258" y="5994"/>
                        <a:pt x="10347" y="6632"/>
                      </a:cubicBezTo>
                      <a:cubicBezTo>
                        <a:pt x="9623" y="7141"/>
                        <a:pt x="8909" y="7660"/>
                        <a:pt x="8223" y="8215"/>
                      </a:cubicBezTo>
                      <a:cubicBezTo>
                        <a:pt x="8078" y="8337"/>
                        <a:pt x="7925" y="8447"/>
                        <a:pt x="7797" y="8548"/>
                      </a:cubicBezTo>
                      <a:cubicBezTo>
                        <a:pt x="7710" y="8548"/>
                        <a:pt x="7658" y="8551"/>
                        <a:pt x="7603" y="8548"/>
                      </a:cubicBezTo>
                      <a:cubicBezTo>
                        <a:pt x="5392" y="8385"/>
                        <a:pt x="3178" y="8468"/>
                        <a:pt x="960" y="8465"/>
                      </a:cubicBezTo>
                      <a:cubicBezTo>
                        <a:pt x="767" y="8461"/>
                        <a:pt x="594" y="8499"/>
                        <a:pt x="413" y="8599"/>
                      </a:cubicBezTo>
                      <a:cubicBezTo>
                        <a:pt x="74" y="8790"/>
                        <a:pt x="1" y="8839"/>
                        <a:pt x="74" y="9178"/>
                      </a:cubicBezTo>
                      <a:cubicBezTo>
                        <a:pt x="140" y="9472"/>
                        <a:pt x="257" y="9757"/>
                        <a:pt x="386" y="10034"/>
                      </a:cubicBezTo>
                      <a:cubicBezTo>
                        <a:pt x="732" y="10775"/>
                        <a:pt x="1088" y="11510"/>
                        <a:pt x="1453" y="12241"/>
                      </a:cubicBezTo>
                      <a:cubicBezTo>
                        <a:pt x="1948" y="13249"/>
                        <a:pt x="2478" y="14244"/>
                        <a:pt x="3146" y="15162"/>
                      </a:cubicBezTo>
                      <a:cubicBezTo>
                        <a:pt x="3299" y="15367"/>
                        <a:pt x="3431" y="15588"/>
                        <a:pt x="3556" y="15813"/>
                      </a:cubicBezTo>
                      <a:cubicBezTo>
                        <a:pt x="4148" y="16887"/>
                        <a:pt x="4734" y="17965"/>
                        <a:pt x="5326" y="19043"/>
                      </a:cubicBezTo>
                      <a:cubicBezTo>
                        <a:pt x="5427" y="19219"/>
                        <a:pt x="5531" y="19396"/>
                        <a:pt x="5655" y="19558"/>
                      </a:cubicBezTo>
                      <a:cubicBezTo>
                        <a:pt x="5735" y="19666"/>
                        <a:pt x="5842" y="19766"/>
                        <a:pt x="5957" y="19833"/>
                      </a:cubicBezTo>
                      <a:cubicBezTo>
                        <a:pt x="6584" y="20182"/>
                        <a:pt x="7242" y="20452"/>
                        <a:pt x="7945" y="20626"/>
                      </a:cubicBezTo>
                      <a:cubicBezTo>
                        <a:pt x="9172" y="20927"/>
                        <a:pt x="10388" y="21263"/>
                        <a:pt x="11612" y="21572"/>
                      </a:cubicBezTo>
                      <a:close/>
                      <a:moveTo>
                        <a:pt x="18202" y="22473"/>
                      </a:moveTo>
                      <a:cubicBezTo>
                        <a:pt x="17522" y="22393"/>
                        <a:pt x="16843" y="22317"/>
                        <a:pt x="16164" y="22219"/>
                      </a:cubicBezTo>
                      <a:cubicBezTo>
                        <a:pt x="15960" y="22192"/>
                        <a:pt x="15762" y="22109"/>
                        <a:pt x="15565" y="22036"/>
                      </a:cubicBezTo>
                      <a:cubicBezTo>
                        <a:pt x="15118" y="21877"/>
                        <a:pt x="14660" y="21766"/>
                        <a:pt x="14196" y="21669"/>
                      </a:cubicBezTo>
                      <a:cubicBezTo>
                        <a:pt x="13354" y="21496"/>
                        <a:pt x="12519" y="21298"/>
                        <a:pt x="11684" y="21101"/>
                      </a:cubicBezTo>
                      <a:cubicBezTo>
                        <a:pt x="11206" y="20986"/>
                        <a:pt x="10731" y="20855"/>
                        <a:pt x="10260" y="20730"/>
                      </a:cubicBezTo>
                      <a:cubicBezTo>
                        <a:pt x="10177" y="20709"/>
                        <a:pt x="10097" y="20674"/>
                        <a:pt x="9965" y="20629"/>
                      </a:cubicBezTo>
                      <a:cubicBezTo>
                        <a:pt x="10312" y="19742"/>
                        <a:pt x="10627" y="18901"/>
                        <a:pt x="10971" y="18069"/>
                      </a:cubicBezTo>
                      <a:cubicBezTo>
                        <a:pt x="11134" y="17677"/>
                        <a:pt x="11351" y="17310"/>
                        <a:pt x="11542" y="16929"/>
                      </a:cubicBezTo>
                      <a:cubicBezTo>
                        <a:pt x="11805" y="16395"/>
                        <a:pt x="12055" y="15855"/>
                        <a:pt x="12325" y="15325"/>
                      </a:cubicBezTo>
                      <a:cubicBezTo>
                        <a:pt x="12717" y="14566"/>
                        <a:pt x="13122" y="13817"/>
                        <a:pt x="13524" y="13066"/>
                      </a:cubicBezTo>
                      <a:cubicBezTo>
                        <a:pt x="13691" y="12750"/>
                        <a:pt x="13857" y="12432"/>
                        <a:pt x="14023" y="12120"/>
                      </a:cubicBezTo>
                      <a:cubicBezTo>
                        <a:pt x="14054" y="12064"/>
                        <a:pt x="14099" y="12016"/>
                        <a:pt x="14130" y="11975"/>
                      </a:cubicBezTo>
                      <a:cubicBezTo>
                        <a:pt x="14175" y="11985"/>
                        <a:pt x="14199" y="11985"/>
                        <a:pt x="14206" y="11995"/>
                      </a:cubicBezTo>
                      <a:cubicBezTo>
                        <a:pt x="14529" y="12553"/>
                        <a:pt x="14871" y="13101"/>
                        <a:pt x="15069" y="13721"/>
                      </a:cubicBezTo>
                      <a:cubicBezTo>
                        <a:pt x="15236" y="14236"/>
                        <a:pt x="15468" y="14732"/>
                        <a:pt x="15661" y="15242"/>
                      </a:cubicBezTo>
                      <a:cubicBezTo>
                        <a:pt x="16011" y="16142"/>
                        <a:pt x="16396" y="17036"/>
                        <a:pt x="16697" y="17951"/>
                      </a:cubicBezTo>
                      <a:cubicBezTo>
                        <a:pt x="17009" y="18907"/>
                        <a:pt x="17391" y="19833"/>
                        <a:pt x="17793" y="20751"/>
                      </a:cubicBezTo>
                      <a:cubicBezTo>
                        <a:pt x="18001" y="21232"/>
                        <a:pt x="18181" y="21728"/>
                        <a:pt x="18371" y="22219"/>
                      </a:cubicBezTo>
                      <a:cubicBezTo>
                        <a:pt x="18396" y="22278"/>
                        <a:pt x="18396" y="22348"/>
                        <a:pt x="18410" y="22438"/>
                      </a:cubicBezTo>
                      <a:cubicBezTo>
                        <a:pt x="18330" y="22452"/>
                        <a:pt x="18264" y="22480"/>
                        <a:pt x="18202" y="22473"/>
                      </a:cubicBezTo>
                      <a:close/>
                      <a:moveTo>
                        <a:pt x="22813" y="14345"/>
                      </a:moveTo>
                      <a:cubicBezTo>
                        <a:pt x="22883" y="14524"/>
                        <a:pt x="22990" y="14628"/>
                        <a:pt x="23212" y="14577"/>
                      </a:cubicBezTo>
                      <a:cubicBezTo>
                        <a:pt x="23284" y="14559"/>
                        <a:pt x="23388" y="14573"/>
                        <a:pt x="23454" y="14611"/>
                      </a:cubicBezTo>
                      <a:cubicBezTo>
                        <a:pt x="23669" y="14743"/>
                        <a:pt x="23908" y="14781"/>
                        <a:pt x="24147" y="14843"/>
                      </a:cubicBezTo>
                      <a:cubicBezTo>
                        <a:pt x="24909" y="15041"/>
                        <a:pt x="25668" y="15252"/>
                        <a:pt x="26427" y="15460"/>
                      </a:cubicBezTo>
                      <a:cubicBezTo>
                        <a:pt x="26444" y="15463"/>
                        <a:pt x="26458" y="15474"/>
                        <a:pt x="26476" y="15477"/>
                      </a:cubicBezTo>
                      <a:cubicBezTo>
                        <a:pt x="27109" y="15619"/>
                        <a:pt x="27723" y="15810"/>
                        <a:pt x="28322" y="16063"/>
                      </a:cubicBezTo>
                      <a:cubicBezTo>
                        <a:pt x="28606" y="16184"/>
                        <a:pt x="28932" y="16208"/>
                        <a:pt x="29348" y="16302"/>
                      </a:cubicBezTo>
                      <a:cubicBezTo>
                        <a:pt x="29147" y="16465"/>
                        <a:pt x="29022" y="16579"/>
                        <a:pt x="28887" y="16676"/>
                      </a:cubicBezTo>
                      <a:cubicBezTo>
                        <a:pt x="28451" y="16995"/>
                        <a:pt x="28021" y="17313"/>
                        <a:pt x="27573" y="17615"/>
                      </a:cubicBezTo>
                      <a:cubicBezTo>
                        <a:pt x="27359" y="17757"/>
                        <a:pt x="27116" y="17861"/>
                        <a:pt x="26887" y="17983"/>
                      </a:cubicBezTo>
                      <a:cubicBezTo>
                        <a:pt x="26534" y="18173"/>
                        <a:pt x="26171" y="18343"/>
                        <a:pt x="25835" y="18557"/>
                      </a:cubicBezTo>
                      <a:cubicBezTo>
                        <a:pt x="25366" y="18852"/>
                        <a:pt x="24909" y="19171"/>
                        <a:pt x="24463" y="19496"/>
                      </a:cubicBezTo>
                      <a:cubicBezTo>
                        <a:pt x="24026" y="19815"/>
                        <a:pt x="23565" y="20089"/>
                        <a:pt x="23083" y="20342"/>
                      </a:cubicBezTo>
                      <a:cubicBezTo>
                        <a:pt x="22671" y="20560"/>
                        <a:pt x="22266" y="20799"/>
                        <a:pt x="21850" y="21021"/>
                      </a:cubicBezTo>
                      <a:cubicBezTo>
                        <a:pt x="21683" y="21114"/>
                        <a:pt x="21507" y="21194"/>
                        <a:pt x="21333" y="21274"/>
                      </a:cubicBezTo>
                      <a:cubicBezTo>
                        <a:pt x="20668" y="21579"/>
                        <a:pt x="20003" y="21883"/>
                        <a:pt x="19338" y="22185"/>
                      </a:cubicBezTo>
                      <a:cubicBezTo>
                        <a:pt x="19230" y="22237"/>
                        <a:pt x="19116" y="22275"/>
                        <a:pt x="18988" y="22323"/>
                      </a:cubicBezTo>
                      <a:cubicBezTo>
                        <a:pt x="18776" y="21949"/>
                        <a:pt x="18645" y="21565"/>
                        <a:pt x="18489" y="21191"/>
                      </a:cubicBezTo>
                      <a:cubicBezTo>
                        <a:pt x="18316" y="20768"/>
                        <a:pt x="18149" y="20342"/>
                        <a:pt x="17966" y="19919"/>
                      </a:cubicBezTo>
                      <a:cubicBezTo>
                        <a:pt x="17724" y="19358"/>
                        <a:pt x="17505" y="18789"/>
                        <a:pt x="17297" y="18215"/>
                      </a:cubicBezTo>
                      <a:cubicBezTo>
                        <a:pt x="16902" y="17113"/>
                        <a:pt x="16462" y="16028"/>
                        <a:pt x="16036" y="14937"/>
                      </a:cubicBezTo>
                      <a:cubicBezTo>
                        <a:pt x="15869" y="14507"/>
                        <a:pt x="15682" y="14088"/>
                        <a:pt x="15523" y="13662"/>
                      </a:cubicBezTo>
                      <a:cubicBezTo>
                        <a:pt x="15343" y="13180"/>
                        <a:pt x="15159" y="12709"/>
                        <a:pt x="14841" y="12293"/>
                      </a:cubicBezTo>
                      <a:cubicBezTo>
                        <a:pt x="14802" y="12245"/>
                        <a:pt x="14788" y="12178"/>
                        <a:pt x="14757" y="12106"/>
                      </a:cubicBezTo>
                      <a:cubicBezTo>
                        <a:pt x="15499" y="12099"/>
                        <a:pt x="16168" y="12317"/>
                        <a:pt x="16843" y="12466"/>
                      </a:cubicBezTo>
                      <a:cubicBezTo>
                        <a:pt x="17599" y="12629"/>
                        <a:pt x="18340" y="12837"/>
                        <a:pt x="19088" y="13027"/>
                      </a:cubicBezTo>
                      <a:cubicBezTo>
                        <a:pt x="19324" y="13086"/>
                        <a:pt x="19563" y="13142"/>
                        <a:pt x="19798" y="13211"/>
                      </a:cubicBezTo>
                      <a:cubicBezTo>
                        <a:pt x="20083" y="13294"/>
                        <a:pt x="20364" y="13398"/>
                        <a:pt x="20647" y="13485"/>
                      </a:cubicBezTo>
                      <a:cubicBezTo>
                        <a:pt x="21015" y="13596"/>
                        <a:pt x="21382" y="13707"/>
                        <a:pt x="21753" y="13814"/>
                      </a:cubicBezTo>
                      <a:cubicBezTo>
                        <a:pt x="22054" y="13900"/>
                        <a:pt x="22360" y="13984"/>
                        <a:pt x="22667" y="14070"/>
                      </a:cubicBezTo>
                      <a:cubicBezTo>
                        <a:pt x="22720" y="14167"/>
                        <a:pt x="22775" y="14254"/>
                        <a:pt x="22813" y="14345"/>
                      </a:cubicBezTo>
                      <a:close/>
                      <a:moveTo>
                        <a:pt x="18634" y="561"/>
                      </a:moveTo>
                      <a:cubicBezTo>
                        <a:pt x="18773" y="661"/>
                        <a:pt x="18797" y="814"/>
                        <a:pt x="18839" y="960"/>
                      </a:cubicBezTo>
                      <a:cubicBezTo>
                        <a:pt x="19096" y="1801"/>
                        <a:pt x="19358" y="2640"/>
                        <a:pt x="19601" y="3489"/>
                      </a:cubicBezTo>
                      <a:cubicBezTo>
                        <a:pt x="19750" y="4008"/>
                        <a:pt x="19854" y="4539"/>
                        <a:pt x="19985" y="5065"/>
                      </a:cubicBezTo>
                      <a:cubicBezTo>
                        <a:pt x="20044" y="5311"/>
                        <a:pt x="20104" y="5557"/>
                        <a:pt x="20183" y="5800"/>
                      </a:cubicBezTo>
                      <a:cubicBezTo>
                        <a:pt x="20430" y="6541"/>
                        <a:pt x="20602" y="7293"/>
                        <a:pt x="20727" y="8066"/>
                      </a:cubicBezTo>
                      <a:cubicBezTo>
                        <a:pt x="20804" y="8548"/>
                        <a:pt x="20935" y="9026"/>
                        <a:pt x="21098" y="9487"/>
                      </a:cubicBezTo>
                      <a:cubicBezTo>
                        <a:pt x="21437" y="10464"/>
                        <a:pt x="21815" y="11427"/>
                        <a:pt x="22176" y="12397"/>
                      </a:cubicBezTo>
                      <a:cubicBezTo>
                        <a:pt x="22310" y="12757"/>
                        <a:pt x="22446" y="13121"/>
                        <a:pt x="22574" y="13561"/>
                      </a:cubicBezTo>
                      <a:cubicBezTo>
                        <a:pt x="21604" y="13416"/>
                        <a:pt x="20807" y="13062"/>
                        <a:pt x="19941" y="12778"/>
                      </a:cubicBezTo>
                      <a:cubicBezTo>
                        <a:pt x="20069" y="12688"/>
                        <a:pt x="20169" y="12615"/>
                        <a:pt x="20318" y="12511"/>
                      </a:cubicBezTo>
                      <a:cubicBezTo>
                        <a:pt x="20163" y="12445"/>
                        <a:pt x="20059" y="12390"/>
                        <a:pt x="19948" y="12362"/>
                      </a:cubicBezTo>
                      <a:cubicBezTo>
                        <a:pt x="19539" y="12255"/>
                        <a:pt x="19539" y="12258"/>
                        <a:pt x="19265" y="12037"/>
                      </a:cubicBezTo>
                      <a:cubicBezTo>
                        <a:pt x="19037" y="12196"/>
                        <a:pt x="19220" y="12394"/>
                        <a:pt x="19241" y="12581"/>
                      </a:cubicBezTo>
                      <a:cubicBezTo>
                        <a:pt x="17945" y="12269"/>
                        <a:pt x="16670" y="11964"/>
                        <a:pt x="15378" y="11655"/>
                      </a:cubicBezTo>
                      <a:cubicBezTo>
                        <a:pt x="15266" y="11406"/>
                        <a:pt x="15333" y="11139"/>
                        <a:pt x="15370" y="10876"/>
                      </a:cubicBezTo>
                      <a:cubicBezTo>
                        <a:pt x="15381" y="10810"/>
                        <a:pt x="15409" y="10744"/>
                        <a:pt x="15433" y="10682"/>
                      </a:cubicBezTo>
                      <a:cubicBezTo>
                        <a:pt x="16008" y="9317"/>
                        <a:pt x="16313" y="7872"/>
                        <a:pt x="16788" y="6475"/>
                      </a:cubicBezTo>
                      <a:cubicBezTo>
                        <a:pt x="16895" y="6157"/>
                        <a:pt x="17009" y="5838"/>
                        <a:pt x="17110" y="5513"/>
                      </a:cubicBezTo>
                      <a:cubicBezTo>
                        <a:pt x="17255" y="5044"/>
                        <a:pt x="17418" y="4580"/>
                        <a:pt x="17529" y="4102"/>
                      </a:cubicBezTo>
                      <a:cubicBezTo>
                        <a:pt x="17647" y="3572"/>
                        <a:pt x="17803" y="3052"/>
                        <a:pt x="17983" y="2543"/>
                      </a:cubicBezTo>
                      <a:cubicBezTo>
                        <a:pt x="18181" y="1982"/>
                        <a:pt x="18319" y="1406"/>
                        <a:pt x="18381" y="818"/>
                      </a:cubicBezTo>
                      <a:cubicBezTo>
                        <a:pt x="18399" y="665"/>
                        <a:pt x="18451" y="557"/>
                        <a:pt x="18634" y="561"/>
                      </a:cubicBezTo>
                      <a:close/>
                      <a:moveTo>
                        <a:pt x="6730" y="10034"/>
                      </a:moveTo>
                      <a:cubicBezTo>
                        <a:pt x="7741" y="9220"/>
                        <a:pt x="8749" y="8409"/>
                        <a:pt x="9761" y="7598"/>
                      </a:cubicBezTo>
                      <a:cubicBezTo>
                        <a:pt x="9869" y="7512"/>
                        <a:pt x="9979" y="7422"/>
                        <a:pt x="10097" y="7352"/>
                      </a:cubicBezTo>
                      <a:cubicBezTo>
                        <a:pt x="10873" y="6885"/>
                        <a:pt x="11556" y="6299"/>
                        <a:pt x="12263" y="5741"/>
                      </a:cubicBezTo>
                      <a:cubicBezTo>
                        <a:pt x="12547" y="5516"/>
                        <a:pt x="12834" y="5287"/>
                        <a:pt x="13084" y="5031"/>
                      </a:cubicBezTo>
                      <a:cubicBezTo>
                        <a:pt x="13590" y="4507"/>
                        <a:pt x="14161" y="4061"/>
                        <a:pt x="14785" y="3680"/>
                      </a:cubicBezTo>
                      <a:cubicBezTo>
                        <a:pt x="15322" y="3354"/>
                        <a:pt x="15790" y="2956"/>
                        <a:pt x="16237" y="2519"/>
                      </a:cubicBezTo>
                      <a:cubicBezTo>
                        <a:pt x="16753" y="2017"/>
                        <a:pt x="17235" y="1476"/>
                        <a:pt x="17828" y="1046"/>
                      </a:cubicBezTo>
                      <a:cubicBezTo>
                        <a:pt x="17921" y="973"/>
                        <a:pt x="18028" y="915"/>
                        <a:pt x="18129" y="853"/>
                      </a:cubicBezTo>
                      <a:cubicBezTo>
                        <a:pt x="18156" y="897"/>
                        <a:pt x="18191" y="932"/>
                        <a:pt x="18184" y="949"/>
                      </a:cubicBezTo>
                      <a:cubicBezTo>
                        <a:pt x="17983" y="1472"/>
                        <a:pt x="17786" y="1992"/>
                        <a:pt x="17571" y="2508"/>
                      </a:cubicBezTo>
                      <a:cubicBezTo>
                        <a:pt x="17543" y="2578"/>
                        <a:pt x="17449" y="2620"/>
                        <a:pt x="17384" y="2674"/>
                      </a:cubicBezTo>
                      <a:cubicBezTo>
                        <a:pt x="17387" y="2799"/>
                        <a:pt x="17425" y="2935"/>
                        <a:pt x="17398" y="3056"/>
                      </a:cubicBezTo>
                      <a:cubicBezTo>
                        <a:pt x="17287" y="3534"/>
                        <a:pt x="17155" y="4005"/>
                        <a:pt x="17027" y="4480"/>
                      </a:cubicBezTo>
                      <a:cubicBezTo>
                        <a:pt x="16982" y="4643"/>
                        <a:pt x="16940" y="4809"/>
                        <a:pt x="16881" y="4965"/>
                      </a:cubicBezTo>
                      <a:cubicBezTo>
                        <a:pt x="16310" y="6458"/>
                        <a:pt x="15911" y="8000"/>
                        <a:pt x="15437" y="9517"/>
                      </a:cubicBezTo>
                      <a:cubicBezTo>
                        <a:pt x="15402" y="9632"/>
                        <a:pt x="15378" y="9750"/>
                        <a:pt x="15329" y="9857"/>
                      </a:cubicBezTo>
                      <a:cubicBezTo>
                        <a:pt x="15093" y="10384"/>
                        <a:pt x="14851" y="10910"/>
                        <a:pt x="14910" y="11510"/>
                      </a:cubicBezTo>
                      <a:cubicBezTo>
                        <a:pt x="14650" y="11593"/>
                        <a:pt x="14452" y="11521"/>
                        <a:pt x="14273" y="11430"/>
                      </a:cubicBezTo>
                      <a:cubicBezTo>
                        <a:pt x="14144" y="11364"/>
                        <a:pt x="14030" y="11333"/>
                        <a:pt x="13881" y="11337"/>
                      </a:cubicBezTo>
                      <a:cubicBezTo>
                        <a:pt x="13673" y="11337"/>
                        <a:pt x="13462" y="11299"/>
                        <a:pt x="13257" y="11254"/>
                      </a:cubicBezTo>
                      <a:cubicBezTo>
                        <a:pt x="12381" y="11060"/>
                        <a:pt x="11490" y="10977"/>
                        <a:pt x="10600" y="10886"/>
                      </a:cubicBezTo>
                      <a:cubicBezTo>
                        <a:pt x="9325" y="10761"/>
                        <a:pt x="8060" y="10585"/>
                        <a:pt x="6819" y="10259"/>
                      </a:cubicBezTo>
                      <a:cubicBezTo>
                        <a:pt x="6757" y="10242"/>
                        <a:pt x="6698" y="10208"/>
                        <a:pt x="6629" y="10173"/>
                      </a:cubicBezTo>
                      <a:cubicBezTo>
                        <a:pt x="6674" y="10110"/>
                        <a:pt x="6695" y="10062"/>
                        <a:pt x="6730" y="10034"/>
                      </a:cubicBezTo>
                      <a:close/>
                      <a:moveTo>
                        <a:pt x="4366" y="16270"/>
                      </a:moveTo>
                      <a:cubicBezTo>
                        <a:pt x="3680" y="15034"/>
                        <a:pt x="2786" y="13911"/>
                        <a:pt x="2169" y="12636"/>
                      </a:cubicBezTo>
                      <a:cubicBezTo>
                        <a:pt x="1945" y="12175"/>
                        <a:pt x="1729" y="11714"/>
                        <a:pt x="1508" y="11254"/>
                      </a:cubicBezTo>
                      <a:cubicBezTo>
                        <a:pt x="1275" y="10782"/>
                        <a:pt x="1033" y="10311"/>
                        <a:pt x="805" y="9837"/>
                      </a:cubicBezTo>
                      <a:cubicBezTo>
                        <a:pt x="742" y="9704"/>
                        <a:pt x="621" y="9584"/>
                        <a:pt x="683" y="9413"/>
                      </a:cubicBezTo>
                      <a:cubicBezTo>
                        <a:pt x="725" y="9421"/>
                        <a:pt x="767" y="9418"/>
                        <a:pt x="787" y="9434"/>
                      </a:cubicBezTo>
                      <a:cubicBezTo>
                        <a:pt x="1179" y="9784"/>
                        <a:pt x="1660" y="9923"/>
                        <a:pt x="2174" y="10003"/>
                      </a:cubicBezTo>
                      <a:cubicBezTo>
                        <a:pt x="3559" y="10221"/>
                        <a:pt x="4948" y="10432"/>
                        <a:pt x="6335" y="10657"/>
                      </a:cubicBezTo>
                      <a:cubicBezTo>
                        <a:pt x="6747" y="10723"/>
                        <a:pt x="7155" y="10835"/>
                        <a:pt x="7568" y="10907"/>
                      </a:cubicBezTo>
                      <a:cubicBezTo>
                        <a:pt x="8157" y="11014"/>
                        <a:pt x="8743" y="11126"/>
                        <a:pt x="9332" y="11205"/>
                      </a:cubicBezTo>
                      <a:cubicBezTo>
                        <a:pt x="10413" y="11347"/>
                        <a:pt x="11494" y="11462"/>
                        <a:pt x="12575" y="11593"/>
                      </a:cubicBezTo>
                      <a:cubicBezTo>
                        <a:pt x="12706" y="11610"/>
                        <a:pt x="12834" y="11659"/>
                        <a:pt x="13042" y="11718"/>
                      </a:cubicBezTo>
                      <a:cubicBezTo>
                        <a:pt x="12658" y="11946"/>
                        <a:pt x="12343" y="12123"/>
                        <a:pt x="12037" y="12317"/>
                      </a:cubicBezTo>
                      <a:cubicBezTo>
                        <a:pt x="11791" y="12477"/>
                        <a:pt x="11556" y="12656"/>
                        <a:pt x="11316" y="12823"/>
                      </a:cubicBezTo>
                      <a:cubicBezTo>
                        <a:pt x="11116" y="12962"/>
                        <a:pt x="10915" y="13097"/>
                        <a:pt x="10710" y="13229"/>
                      </a:cubicBezTo>
                      <a:cubicBezTo>
                        <a:pt x="10302" y="13492"/>
                        <a:pt x="9893" y="13752"/>
                        <a:pt x="9484" y="14012"/>
                      </a:cubicBezTo>
                      <a:cubicBezTo>
                        <a:pt x="9248" y="14161"/>
                        <a:pt x="9026" y="14337"/>
                        <a:pt x="8777" y="14455"/>
                      </a:cubicBezTo>
                      <a:cubicBezTo>
                        <a:pt x="7641" y="14989"/>
                        <a:pt x="6543" y="15599"/>
                        <a:pt x="5354" y="16024"/>
                      </a:cubicBezTo>
                      <a:cubicBezTo>
                        <a:pt x="5056" y="16128"/>
                        <a:pt x="4758" y="16226"/>
                        <a:pt x="4446" y="16329"/>
                      </a:cubicBezTo>
                      <a:cubicBezTo>
                        <a:pt x="4394" y="16291"/>
                        <a:pt x="4377" y="16285"/>
                        <a:pt x="4366" y="16270"/>
                      </a:cubicBezTo>
                      <a:close/>
                      <a:moveTo>
                        <a:pt x="6459" y="19614"/>
                      </a:moveTo>
                      <a:cubicBezTo>
                        <a:pt x="6189" y="19486"/>
                        <a:pt x="6012" y="19292"/>
                        <a:pt x="5877" y="19049"/>
                      </a:cubicBezTo>
                      <a:cubicBezTo>
                        <a:pt x="5586" y="18530"/>
                        <a:pt x="5305" y="18003"/>
                        <a:pt x="5022" y="17479"/>
                      </a:cubicBezTo>
                      <a:cubicBezTo>
                        <a:pt x="4883" y="17227"/>
                        <a:pt x="4751" y="16967"/>
                        <a:pt x="4602" y="16680"/>
                      </a:cubicBezTo>
                      <a:cubicBezTo>
                        <a:pt x="4685" y="16652"/>
                        <a:pt x="4758" y="16617"/>
                        <a:pt x="4834" y="16596"/>
                      </a:cubicBezTo>
                      <a:cubicBezTo>
                        <a:pt x="5521" y="16430"/>
                        <a:pt x="6161" y="16160"/>
                        <a:pt x="6795" y="15869"/>
                      </a:cubicBezTo>
                      <a:cubicBezTo>
                        <a:pt x="7398" y="15592"/>
                        <a:pt x="8001" y="15314"/>
                        <a:pt x="8590" y="15013"/>
                      </a:cubicBezTo>
                      <a:cubicBezTo>
                        <a:pt x="8992" y="14809"/>
                        <a:pt x="9373" y="14566"/>
                        <a:pt x="9757" y="14330"/>
                      </a:cubicBezTo>
                      <a:cubicBezTo>
                        <a:pt x="10038" y="14157"/>
                        <a:pt x="10302" y="13956"/>
                        <a:pt x="10586" y="13790"/>
                      </a:cubicBezTo>
                      <a:cubicBezTo>
                        <a:pt x="11019" y="13534"/>
                        <a:pt x="11438" y="13259"/>
                        <a:pt x="11840" y="12958"/>
                      </a:cubicBezTo>
                      <a:cubicBezTo>
                        <a:pt x="12339" y="12587"/>
                        <a:pt x="12883" y="12276"/>
                        <a:pt x="13513" y="12016"/>
                      </a:cubicBezTo>
                      <a:cubicBezTo>
                        <a:pt x="13507" y="12116"/>
                        <a:pt x="13524" y="12189"/>
                        <a:pt x="13496" y="12237"/>
                      </a:cubicBezTo>
                      <a:cubicBezTo>
                        <a:pt x="13208" y="12757"/>
                        <a:pt x="12914" y="13273"/>
                        <a:pt x="12605" y="13817"/>
                      </a:cubicBezTo>
                      <a:cubicBezTo>
                        <a:pt x="12266" y="13728"/>
                        <a:pt x="11937" y="13638"/>
                        <a:pt x="11628" y="13555"/>
                      </a:cubicBezTo>
                      <a:cubicBezTo>
                        <a:pt x="11535" y="13651"/>
                        <a:pt x="11587" y="13700"/>
                        <a:pt x="11642" y="13742"/>
                      </a:cubicBezTo>
                      <a:cubicBezTo>
                        <a:pt x="11874" y="13918"/>
                        <a:pt x="12162" y="13921"/>
                        <a:pt x="12474" y="13945"/>
                      </a:cubicBezTo>
                      <a:cubicBezTo>
                        <a:pt x="12405" y="14244"/>
                        <a:pt x="12231" y="14473"/>
                        <a:pt x="12100" y="14719"/>
                      </a:cubicBezTo>
                      <a:lnTo>
                        <a:pt x="12086" y="14719"/>
                      </a:lnTo>
                      <a:cubicBezTo>
                        <a:pt x="12090" y="14722"/>
                        <a:pt x="12093" y="14722"/>
                        <a:pt x="12096" y="14725"/>
                      </a:cubicBezTo>
                      <a:lnTo>
                        <a:pt x="12096" y="14725"/>
                      </a:lnTo>
                      <a:lnTo>
                        <a:pt x="12096" y="14725"/>
                      </a:lnTo>
                      <a:lnTo>
                        <a:pt x="12111" y="14715"/>
                      </a:lnTo>
                      <a:cubicBezTo>
                        <a:pt x="11788" y="15391"/>
                        <a:pt x="11483" y="16073"/>
                        <a:pt x="11144" y="16742"/>
                      </a:cubicBezTo>
                      <a:cubicBezTo>
                        <a:pt x="10620" y="17775"/>
                        <a:pt x="10163" y="18831"/>
                        <a:pt x="9775" y="19919"/>
                      </a:cubicBezTo>
                      <a:cubicBezTo>
                        <a:pt x="9702" y="20124"/>
                        <a:pt x="9633" y="20335"/>
                        <a:pt x="9456" y="20511"/>
                      </a:cubicBezTo>
                      <a:cubicBezTo>
                        <a:pt x="9356" y="20498"/>
                        <a:pt x="9252" y="20491"/>
                        <a:pt x="9154" y="20466"/>
                      </a:cubicBezTo>
                      <a:cubicBezTo>
                        <a:pt x="8611" y="20324"/>
                        <a:pt x="8070" y="20175"/>
                        <a:pt x="7530" y="20033"/>
                      </a:cubicBezTo>
                      <a:cubicBezTo>
                        <a:pt x="7155" y="19937"/>
                        <a:pt x="6809" y="19777"/>
                        <a:pt x="6459" y="196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1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1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1" name="Google Shape;501;p31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502" name="Google Shape;502;p31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>
            <a:spLocks noGrp="1"/>
          </p:cNvSpPr>
          <p:nvPr>
            <p:ph type="subTitle" idx="1"/>
          </p:nvPr>
        </p:nvSpPr>
        <p:spPr>
          <a:xfrm>
            <a:off x="588429" y="1521345"/>
            <a:ext cx="6015600" cy="27628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dirty="0" smtClean="0"/>
              <a:t>1.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bertakuk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lima </a:t>
            </a:r>
            <a:r>
              <a:rPr lang="en-US" dirty="0" err="1"/>
              <a:t>ketukan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karangan</a:t>
            </a:r>
            <a:r>
              <a:rPr lang="en-US" dirty="0"/>
              <a:t> </a:t>
            </a:r>
            <a:r>
              <a:rPr lang="en-US" dirty="0" err="1"/>
              <a:t>biasa,misalnya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delapan</a:t>
            </a:r>
            <a:r>
              <a:rPr lang="en-US" dirty="0"/>
              <a:t> </a:t>
            </a:r>
            <a:r>
              <a:rPr lang="en-US" dirty="0" err="1"/>
              <a:t>ketukan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karangan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formal 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dirty="0" err="1"/>
              <a:t>makalah</a:t>
            </a:r>
            <a:r>
              <a:rPr lang="en-US" dirty="0"/>
              <a:t>, </a:t>
            </a:r>
            <a:r>
              <a:rPr lang="en-US" dirty="0" err="1"/>
              <a:t>skripsi</a:t>
            </a:r>
            <a:r>
              <a:rPr lang="en-US" dirty="0"/>
              <a:t>, </a:t>
            </a:r>
            <a:r>
              <a:rPr lang="en-US" dirty="0" err="1"/>
              <a:t>tesis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disertasi.4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dirty="0" smtClean="0"/>
              <a:t>2. </a:t>
            </a:r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)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.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dirty="0" smtClean="0"/>
              <a:t>3.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topic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selebihnya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menelaskan</a:t>
            </a:r>
            <a:r>
              <a:rPr lang="en-US" dirty="0"/>
              <a:t>, </a:t>
            </a:r>
            <a:r>
              <a:rPr lang="en-US" dirty="0" err="1"/>
              <a:t>menguraikan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menerangkanpikiran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.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dirty="0" smtClean="0"/>
              <a:t>4. </a:t>
            </a:r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penjelas</a:t>
            </a:r>
            <a:r>
              <a:rPr lang="en-US" dirty="0"/>
              <a:t> (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penjelas</a:t>
            </a:r>
            <a:r>
              <a:rPr lang="en-US" dirty="0"/>
              <a:t>)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penjelas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509" name="Google Shape;509;p32"/>
          <p:cNvSpPr txBox="1">
            <a:spLocks noGrp="1"/>
          </p:cNvSpPr>
          <p:nvPr>
            <p:ph type="title"/>
          </p:nvPr>
        </p:nvSpPr>
        <p:spPr>
          <a:xfrm>
            <a:off x="590550" y="311524"/>
            <a:ext cx="29166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CIRI-CIRI PARAGRAF</a:t>
            </a:r>
            <a:endParaRPr dirty="0"/>
          </a:p>
        </p:txBody>
      </p:sp>
      <p:grpSp>
        <p:nvGrpSpPr>
          <p:cNvPr id="510" name="Google Shape;510;p32"/>
          <p:cNvGrpSpPr/>
          <p:nvPr/>
        </p:nvGrpSpPr>
        <p:grpSpPr>
          <a:xfrm>
            <a:off x="6090915" y="1487839"/>
            <a:ext cx="3033408" cy="2480373"/>
            <a:chOff x="6090915" y="1487839"/>
            <a:chExt cx="3033408" cy="2480373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"/>
          <p:cNvSpPr txBox="1">
            <a:spLocks noGrp="1"/>
          </p:cNvSpPr>
          <p:nvPr>
            <p:ph type="title" idx="4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FUNGSI PARAGRAF</a:t>
            </a:r>
            <a:endParaRPr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4897" y="1776846"/>
            <a:ext cx="4067494" cy="247303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Mengekspresikan</a:t>
            </a:r>
            <a:r>
              <a:rPr lang="en-US" sz="1400" dirty="0" smtClean="0"/>
              <a:t> </a:t>
            </a:r>
            <a:r>
              <a:rPr lang="en-US" sz="1400" dirty="0" err="1"/>
              <a:t>gagasan</a:t>
            </a:r>
            <a:r>
              <a:rPr lang="en-US" sz="1400" dirty="0"/>
              <a:t> </a:t>
            </a:r>
            <a:r>
              <a:rPr lang="en-US" sz="1400" dirty="0" err="1"/>
              <a:t>tertulis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memberi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sutu</a:t>
            </a:r>
            <a:r>
              <a:rPr lang="en-US" sz="1400" dirty="0"/>
              <a:t> </a:t>
            </a:r>
            <a:r>
              <a:rPr lang="en-US" sz="1400" dirty="0" err="1"/>
              <a:t>pikiran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perasaan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serangkaian</a:t>
            </a:r>
            <a:r>
              <a:rPr lang="en-US" sz="1400" dirty="0"/>
              <a:t> </a:t>
            </a:r>
            <a:r>
              <a:rPr lang="en-US" sz="1400" dirty="0" err="1"/>
              <a:t>kalimat</a:t>
            </a:r>
            <a:r>
              <a:rPr lang="en-US" sz="1400" dirty="0"/>
              <a:t> yang </a:t>
            </a:r>
            <a:r>
              <a:rPr lang="en-US" sz="1400" dirty="0" err="1"/>
              <a:t>tersusun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logis</a:t>
            </a:r>
            <a:r>
              <a:rPr lang="en-US" sz="1400" dirty="0"/>
              <a:t>,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kesatuan</a:t>
            </a:r>
            <a:r>
              <a:rPr lang="en-US" sz="1400" dirty="0"/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Menandai</a:t>
            </a:r>
            <a:r>
              <a:rPr lang="en-US" sz="1400" dirty="0" smtClean="0"/>
              <a:t> </a:t>
            </a:r>
            <a:r>
              <a:rPr lang="en-US" sz="1400" dirty="0" err="1"/>
              <a:t>peralihan</a:t>
            </a:r>
            <a:r>
              <a:rPr lang="en-US" sz="1400" dirty="0"/>
              <a:t> (</a:t>
            </a:r>
            <a:r>
              <a:rPr lang="en-US" sz="1400" dirty="0" err="1"/>
              <a:t>pergantian</a:t>
            </a:r>
            <a:r>
              <a:rPr lang="en-US" sz="1400" dirty="0"/>
              <a:t>) </a:t>
            </a:r>
            <a:r>
              <a:rPr lang="en-US" sz="1400" dirty="0" err="1"/>
              <a:t>gagasan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karangan</a:t>
            </a:r>
            <a:r>
              <a:rPr lang="en-US" sz="1400" dirty="0"/>
              <a:t> yang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paragraf</a:t>
            </a:r>
            <a:r>
              <a:rPr lang="en-US" sz="1400" dirty="0"/>
              <a:t>, </a:t>
            </a:r>
            <a:r>
              <a:rPr lang="en-US" sz="1400" dirty="0" err="1"/>
              <a:t>ganti</a:t>
            </a:r>
            <a:r>
              <a:rPr lang="en-US" sz="1400" dirty="0"/>
              <a:t> </a:t>
            </a:r>
            <a:r>
              <a:rPr lang="en-US" sz="1400" dirty="0" err="1"/>
              <a:t>paragraf</a:t>
            </a:r>
            <a:r>
              <a:rPr lang="en-US" sz="1400" dirty="0"/>
              <a:t>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ganti</a:t>
            </a:r>
            <a:r>
              <a:rPr lang="en-US" sz="1400" dirty="0"/>
              <a:t> </a:t>
            </a:r>
            <a:r>
              <a:rPr lang="en-US" sz="1400" dirty="0" err="1"/>
              <a:t>pikiran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2"/>
          </p:nvPr>
        </p:nvSpPr>
        <p:spPr>
          <a:xfrm>
            <a:off x="4881133" y="1776846"/>
            <a:ext cx="3608239" cy="226521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Memudahkan</a:t>
            </a:r>
            <a:r>
              <a:rPr lang="en-US" sz="1400" dirty="0" smtClean="0"/>
              <a:t> </a:t>
            </a:r>
            <a:r>
              <a:rPr lang="en-US" sz="1400" dirty="0" err="1"/>
              <a:t>pengorganisasian</a:t>
            </a:r>
            <a:r>
              <a:rPr lang="en-US" sz="1400" dirty="0"/>
              <a:t> </a:t>
            </a:r>
            <a:r>
              <a:rPr lang="en-US" sz="1400" dirty="0" err="1"/>
              <a:t>gagasan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penulis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memudahkan</a:t>
            </a:r>
            <a:r>
              <a:rPr lang="en-US" sz="1400" dirty="0"/>
              <a:t> </a:t>
            </a:r>
            <a:r>
              <a:rPr lang="en-US" sz="1400" dirty="0" err="1"/>
              <a:t>pemahaman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</a:t>
            </a:r>
            <a:r>
              <a:rPr lang="en-US" sz="1400" dirty="0" err="1"/>
              <a:t>pembacanya</a:t>
            </a:r>
            <a:r>
              <a:rPr lang="en-US" sz="1400" dirty="0"/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Memudahkan</a:t>
            </a:r>
            <a:r>
              <a:rPr lang="en-US" sz="1400" dirty="0" smtClean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topik</a:t>
            </a:r>
            <a:r>
              <a:rPr lang="en-US" sz="1400" dirty="0"/>
              <a:t> </a:t>
            </a:r>
            <a:r>
              <a:rPr lang="en-US" sz="1400" dirty="0" err="1"/>
              <a:t>karangan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satuan-satuan</a:t>
            </a:r>
            <a:r>
              <a:rPr lang="en-US" sz="1400" dirty="0"/>
              <a:t> unit </a:t>
            </a:r>
            <a:r>
              <a:rPr lang="en-US" sz="1400" dirty="0" err="1"/>
              <a:t>pikiran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kecil</a:t>
            </a:r>
            <a:r>
              <a:rPr lang="en-US" sz="1400" dirty="0"/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Memudahkan</a:t>
            </a:r>
            <a:r>
              <a:rPr lang="en-US" sz="1400" dirty="0" smtClean="0"/>
              <a:t> </a:t>
            </a:r>
            <a:r>
              <a:rPr lang="en-US" sz="1400" dirty="0" err="1"/>
              <a:t>pengendalian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terutama</a:t>
            </a:r>
            <a:r>
              <a:rPr lang="en-US" sz="1400" dirty="0"/>
              <a:t> </a:t>
            </a:r>
            <a:r>
              <a:rPr lang="en-US" sz="1400" dirty="0" err="1"/>
              <a:t>karangan</a:t>
            </a:r>
            <a:r>
              <a:rPr lang="en-US" sz="1400" dirty="0"/>
              <a:t> yang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1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09" y="353290"/>
            <a:ext cx="4031885" cy="1155229"/>
          </a:xfrm>
        </p:spPr>
        <p:txBody>
          <a:bodyPr/>
          <a:lstStyle/>
          <a:p>
            <a:r>
              <a:rPr lang="en-US" dirty="0" smtClean="0"/>
              <a:t>SYARAT </a:t>
            </a:r>
            <a:r>
              <a:rPr lang="en-US" dirty="0" err="1" smtClean="0"/>
              <a:t>SYARAT</a:t>
            </a:r>
            <a:r>
              <a:rPr lang="en-US" dirty="0" smtClean="0"/>
              <a:t> PARAGRAF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662" y="1756064"/>
            <a:ext cx="7159337" cy="31900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1.	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kohesi</a:t>
            </a:r>
            <a:r>
              <a:rPr lang="en-US" dirty="0"/>
              <a:t>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memperjelas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menguraikannya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penjelas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menitikberatkan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yang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2.	</a:t>
            </a:r>
            <a:r>
              <a:rPr lang="en-US" dirty="0" err="1"/>
              <a:t>Kepaduan</a:t>
            </a:r>
            <a:r>
              <a:rPr lang="en-US" dirty="0"/>
              <a:t> (</a:t>
            </a:r>
            <a:r>
              <a:rPr lang="en-US" dirty="0" err="1"/>
              <a:t>koherensi</a:t>
            </a:r>
            <a:r>
              <a:rPr lang="en-US" dirty="0"/>
              <a:t>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. 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kalimat-kalimat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timbal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. Agar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kompak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kalimatkalimat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dipadukan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kepaduan</a:t>
            </a:r>
            <a:r>
              <a:rPr lang="en-US" dirty="0"/>
              <a:t> </a:t>
            </a:r>
            <a:r>
              <a:rPr lang="en-US" dirty="0" err="1"/>
              <a:t>menitikberatkan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lain.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3.	</a:t>
            </a:r>
            <a:r>
              <a:rPr lang="en-US" dirty="0" err="1"/>
              <a:t>Kelengkapan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kalimat-kalimat</a:t>
            </a:r>
            <a:r>
              <a:rPr lang="en-US" dirty="0"/>
              <a:t> </a:t>
            </a:r>
            <a:r>
              <a:rPr lang="en-US" dirty="0" err="1"/>
              <a:t>penjelas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pokok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 idx="6"/>
          </p:nvPr>
        </p:nvSpPr>
        <p:spPr>
          <a:xfrm>
            <a:off x="1558636" y="809925"/>
            <a:ext cx="647353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?</a:t>
            </a:r>
            <a:r>
              <a:rPr lang="en" sz="2800" dirty="0" smtClean="0"/>
              <a:t>KEKOHESIAN ANTAR PARAGRAF</a:t>
            </a: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5"/>
          </p:nvPr>
        </p:nvSpPr>
        <p:spPr>
          <a:xfrm>
            <a:off x="748146" y="1371600"/>
            <a:ext cx="7200900" cy="28831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Persyaratan</a:t>
            </a:r>
            <a:r>
              <a:rPr lang="en-US" sz="1400" dirty="0" smtClean="0"/>
              <a:t> </a:t>
            </a:r>
            <a:r>
              <a:rPr lang="en-US" sz="1400" dirty="0" err="1"/>
              <a:t>kekompakan</a:t>
            </a:r>
            <a:r>
              <a:rPr lang="en-US" sz="1400" dirty="0"/>
              <a:t> </a:t>
            </a:r>
            <a:r>
              <a:rPr lang="en-US" sz="1400" dirty="0" err="1"/>
              <a:t>mengatur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antarkalimat</a:t>
            </a:r>
            <a:r>
              <a:rPr lang="en-US" sz="1400" dirty="0"/>
              <a:t> yang </a:t>
            </a:r>
            <a:r>
              <a:rPr lang="en-US" sz="1400" dirty="0" err="1"/>
              <a:t>diwujudkan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bentuk-bentuk</a:t>
            </a:r>
            <a:r>
              <a:rPr lang="en-US" sz="1400" dirty="0"/>
              <a:t> </a:t>
            </a:r>
            <a:r>
              <a:rPr lang="en-US" sz="1400" dirty="0" err="1"/>
              <a:t>kalimat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kalimat</a:t>
            </a:r>
            <a:r>
              <a:rPr lang="en-US" sz="1400" dirty="0"/>
              <a:t> yang </a:t>
            </a: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paragraf</a:t>
            </a:r>
            <a:r>
              <a:rPr lang="en-US" sz="1400" dirty="0"/>
              <a:t>. </a:t>
            </a:r>
            <a:r>
              <a:rPr lang="en-US" sz="1400" dirty="0" err="1"/>
              <a:t>Kekompakan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dikelompokkan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kekompakan</a:t>
            </a:r>
            <a:r>
              <a:rPr lang="en-US" sz="1400" dirty="0"/>
              <a:t> </a:t>
            </a:r>
            <a:r>
              <a:rPr lang="en-US" sz="1400" dirty="0" err="1"/>
              <a:t>struktural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leksikal</a:t>
            </a:r>
            <a:r>
              <a:rPr lang="en-US" sz="1400" dirty="0"/>
              <a:t>. </a:t>
            </a:r>
            <a:r>
              <a:rPr lang="en-US" sz="1400" dirty="0" err="1"/>
              <a:t>Kekompakan</a:t>
            </a:r>
            <a:r>
              <a:rPr lang="en-US" sz="1400" dirty="0"/>
              <a:t> </a:t>
            </a:r>
            <a:r>
              <a:rPr lang="en-US" sz="1400" dirty="0" err="1"/>
              <a:t>struktural</a:t>
            </a:r>
            <a:r>
              <a:rPr lang="en-US" sz="1400" dirty="0"/>
              <a:t> </a:t>
            </a:r>
            <a:r>
              <a:rPr lang="en-US" sz="1400" dirty="0" err="1"/>
              <a:t>ditandai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kalimatkalimat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paragraf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kekompakan</a:t>
            </a:r>
            <a:r>
              <a:rPr lang="en-US" sz="1400" dirty="0"/>
              <a:t> </a:t>
            </a:r>
            <a:r>
              <a:rPr lang="en-US" sz="1400" dirty="0" err="1"/>
              <a:t>leksikal</a:t>
            </a:r>
            <a:r>
              <a:rPr lang="en-US" sz="1400" dirty="0"/>
              <a:t> </a:t>
            </a:r>
            <a:r>
              <a:rPr lang="en-US" sz="1400" dirty="0" err="1"/>
              <a:t>ditandai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kata-kata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paragraf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menandai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antarkalimat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paragraf</a:t>
            </a:r>
            <a:r>
              <a:rPr lang="en-US" sz="1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	</a:t>
            </a:r>
            <a:r>
              <a:rPr lang="en-US" sz="1400" dirty="0" err="1" smtClean="0"/>
              <a:t>Contoh</a:t>
            </a:r>
            <a:r>
              <a:rPr lang="en-US" sz="1400" dirty="0" smtClean="0"/>
              <a:t> :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		 </a:t>
            </a:r>
            <a:r>
              <a:rPr lang="en-US" sz="1400" dirty="0"/>
              <a:t>“</a:t>
            </a:r>
            <a:r>
              <a:rPr lang="en-US" sz="1400" dirty="0" err="1"/>
              <a:t>Pakaian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rancangan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. </a:t>
            </a:r>
            <a:r>
              <a:rPr lang="en-US" sz="1400" dirty="0" err="1"/>
              <a:t>Rumah</a:t>
            </a:r>
            <a:r>
              <a:rPr lang="en-US" sz="1400" dirty="0"/>
              <a:t> yang </a:t>
            </a:r>
            <a:r>
              <a:rPr lang="en-US" sz="1400" dirty="0" err="1"/>
              <a:t>bagus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rancangan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. </a:t>
            </a:r>
            <a:r>
              <a:rPr lang="en-US" sz="1400" dirty="0" err="1"/>
              <a:t>Perabot</a:t>
            </a:r>
            <a:r>
              <a:rPr lang="en-US" sz="1400" dirty="0"/>
              <a:t> </a:t>
            </a:r>
            <a:r>
              <a:rPr lang="en-US" sz="1400" dirty="0" err="1"/>
              <a:t>rumah</a:t>
            </a:r>
            <a:r>
              <a:rPr lang="en-US" sz="1400" dirty="0"/>
              <a:t> pun </a:t>
            </a:r>
            <a:r>
              <a:rPr lang="en-US" sz="1400" dirty="0" err="1"/>
              <a:t>rancangan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rancangan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saya,bagus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.”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0"/>
          <p:cNvSpPr txBox="1">
            <a:spLocks noGrp="1"/>
          </p:cNvSpPr>
          <p:nvPr>
            <p:ph type="title"/>
          </p:nvPr>
        </p:nvSpPr>
        <p:spPr>
          <a:xfrm>
            <a:off x="384465" y="342334"/>
            <a:ext cx="8084126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KEKOHERENSIAN ANTAR KALIMAT</a:t>
            </a:r>
            <a:endParaRPr sz="2800" dirty="0"/>
          </a:p>
        </p:txBody>
      </p:sp>
      <p:sp>
        <p:nvSpPr>
          <p:cNvPr id="781" name="Google Shape;781;p40"/>
          <p:cNvSpPr txBox="1"/>
          <p:nvPr/>
        </p:nvSpPr>
        <p:spPr>
          <a:xfrm>
            <a:off x="685800" y="737755"/>
            <a:ext cx="7502235" cy="41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algn="just">
              <a:lnSpc>
                <a:spcPct val="150000"/>
              </a:lnSpc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        </a:t>
            </a:r>
            <a:r>
              <a:rPr lang="en-US" dirty="0" err="1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Kepaduan</a:t>
            </a:r>
            <a:r>
              <a:rPr lang="en-US" dirty="0" smtClea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/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koherensi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adalah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keserasian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hubungan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antargagasan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berarti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pula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keserasian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hubungan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antarkalimat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Pembentukan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berasal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dari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kalimat-kalimat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saling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mendukung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satu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lainnya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Hubungan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kalimat-kalimat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agar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terlihat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serasi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maka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harus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dipadukan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Kepaduan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tersebut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diwujudkan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hubungan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antarkalimat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membentuk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Ada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beberapa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cara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/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syarat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kepaduan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paragraf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yaitu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menggunakan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repetisi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kata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ganti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kata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penghubung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urutan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pikiran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</a:t>
            </a:r>
          </a:p>
          <a:p>
            <a:pPr marL="12700" lvl="0" algn="just">
              <a:lnSpc>
                <a:spcPct val="150000"/>
              </a:lnSpc>
              <a:spcBef>
                <a:spcPts val="800"/>
              </a:spcBef>
            </a:pP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Contoh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:</a:t>
            </a:r>
          </a:p>
          <a:p>
            <a:pPr marL="12700" lvl="0" algn="just">
              <a:lnSpc>
                <a:spcPct val="150000"/>
              </a:lnSpc>
              <a:spcBef>
                <a:spcPts val="800"/>
              </a:spcBef>
            </a:pP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     “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Pada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waktu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itu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tenaga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manusia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merupakan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sumbangan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utama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sangat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dibutuhkan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program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pembangunan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kerajaan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Romawi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Tenaga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manusia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puluhan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ribu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jumlahnya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diorganisasi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secara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rapi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untuk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membuat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jalan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saluran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irigasi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ataupun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gedung-gedung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penting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Dengan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tenaga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manusia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dijalankanlah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mesin-mesin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pengangkat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barang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benda-benda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berat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pemompaan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air,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penggerak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perahu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dan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sebagainya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Pendek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kata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tenaga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manusia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menjadi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sumber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energi</a:t>
            </a:r>
            <a:r>
              <a:rPr lang="en-US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utama</a:t>
            </a:r>
            <a:r>
              <a:rPr lang="en-US" sz="1100" dirty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.”</a:t>
            </a:r>
            <a:endParaRPr sz="1100" dirty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83" name="Google Shape;783;p40"/>
          <p:cNvSpPr txBox="1"/>
          <p:nvPr/>
        </p:nvSpPr>
        <p:spPr>
          <a:xfrm>
            <a:off x="5987466" y="1759563"/>
            <a:ext cx="291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rosshatcher" panose="02000500000000000000" pitchFamily="2" charset="0"/>
                <a:ea typeface="Sue Ellen Francisco"/>
                <a:cs typeface="Sue Ellen Francisco"/>
                <a:sym typeface="Sue Ellen Francisco"/>
              </a:rPr>
              <a:t>03</a:t>
            </a:r>
            <a:endParaRPr sz="1800" dirty="0">
              <a:solidFill>
                <a:srgbClr val="FFFFFF"/>
              </a:solidFill>
              <a:latin typeface="Crosshatcher" panose="02000500000000000000" pitchFamily="2" charset="0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86" name="Google Shape;786;p40"/>
          <p:cNvSpPr txBox="1"/>
          <p:nvPr/>
        </p:nvSpPr>
        <p:spPr>
          <a:xfrm>
            <a:off x="2894891" y="3413491"/>
            <a:ext cx="291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rosshatcher" panose="02000500000000000000" pitchFamily="2" charset="0"/>
                <a:ea typeface="Sue Ellen Francisco"/>
                <a:cs typeface="Sue Ellen Francisco"/>
                <a:sym typeface="Sue Ellen Francisco"/>
              </a:rPr>
              <a:t>02</a:t>
            </a:r>
            <a:endParaRPr sz="1800" dirty="0">
              <a:solidFill>
                <a:srgbClr val="FFFFFF"/>
              </a:solidFill>
              <a:latin typeface="Crosshatcher" panose="02000500000000000000" pitchFamily="2" charset="0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787" name="Google Shape;787;p40"/>
          <p:cNvSpPr txBox="1"/>
          <p:nvPr/>
        </p:nvSpPr>
        <p:spPr>
          <a:xfrm>
            <a:off x="5987466" y="3413491"/>
            <a:ext cx="291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rosshatcher" panose="02000500000000000000" pitchFamily="2" charset="0"/>
                <a:ea typeface="Sue Ellen Francisco"/>
                <a:cs typeface="Sue Ellen Francisco"/>
                <a:sym typeface="Sue Ellen Francisco"/>
              </a:rPr>
              <a:t>04</a:t>
            </a:r>
            <a:endParaRPr sz="1800" dirty="0">
              <a:solidFill>
                <a:srgbClr val="FFFFFF"/>
              </a:solidFill>
              <a:latin typeface="Crosshatcher" panose="02000500000000000000" pitchFamily="2" charset="0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kboard by Slidesgo">
  <a:themeElements>
    <a:clrScheme name="Office">
      <a:dk1>
        <a:srgbClr val="273D40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494</Words>
  <Application>Microsoft Office PowerPoint</Application>
  <PresentationFormat>On-screen Show (16:9)</PresentationFormat>
  <Paragraphs>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Sue Ellen Francisco</vt:lpstr>
      <vt:lpstr>Joti One</vt:lpstr>
      <vt:lpstr>Wingdings</vt:lpstr>
      <vt:lpstr>Crosshatcher</vt:lpstr>
      <vt:lpstr>Barlow Semi Condensed Light</vt:lpstr>
      <vt:lpstr>Chalkboard by Slidesgo</vt:lpstr>
      <vt:lpstr>CHALK BOARD</vt:lpstr>
      <vt:lpstr>PENGEMBANGAN PARAGRAF</vt:lpstr>
      <vt:lpstr>MATERI PEMBAHASAN</vt:lpstr>
      <vt:lpstr>PENGERTIAN PARAGRAF</vt:lpstr>
      <vt:lpstr>CIRI-CIRI PARAGRAF</vt:lpstr>
      <vt:lpstr>FUNGSI PARAGRAF</vt:lpstr>
      <vt:lpstr>SYARAT SYARAT PARAGRAF</vt:lpstr>
      <vt:lpstr>?KEKOHESIAN ANTAR PARAGRAF</vt:lpstr>
      <vt:lpstr>KEKOHERENSIAN ANTAR KALIMAT</vt:lpstr>
      <vt:lpstr>KESIMPULAN?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CHALKBOARD</dc:title>
  <dc:creator>ASUS</dc:creator>
  <cp:lastModifiedBy>ASUS</cp:lastModifiedBy>
  <cp:revision>13</cp:revision>
  <dcterms:modified xsi:type="dcterms:W3CDTF">2022-10-27T11:48:27Z</dcterms:modified>
</cp:coreProperties>
</file>