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20.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 id="2147483649" r:id="rId2"/>
    <p:sldMasterId id="2147483650" r:id="rId3"/>
  </p:sldMasterIdLst>
  <p:notesMasterIdLst>
    <p:notesMasterId r:id="rId4"/>
  </p:notesMasterIdLst>
  <p:sldIdLst>
    <p:sldId id="257" r:id="rId5"/>
    <p:sldId id="258" r:id="rId6"/>
    <p:sldId id="259" r:id="rId7"/>
    <p:sldId id="260" r:id="rId8"/>
    <p:sldId id="261" r:id="rId9"/>
    <p:sldId id="262" r:id="rId10"/>
    <p:sldId id="263" r:id="rId11"/>
    <p:sldId id="264" r:id="rId12"/>
    <p:sldId id="266" r:id="rId13"/>
    <p:sldId id="267" r:id="rId14"/>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936" autoAdjust="0"/>
    <p:restoredTop sz="92515" autoAdjust="0"/>
  </p:normalViewPr>
  <p:slideViewPr>
    <p:cSldViewPr showGuides="1" snapToGrid="0">
      <p:cViewPr varScale="1">
        <p:scale>
          <a:sx n="74" d="100"/>
          <a:sy n="74" d="100"/>
        </p:scale>
        <p:origin x="540"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60" name=""/>
        <p:cNvGrpSpPr/>
        <p:nvPr/>
      </p:nvGrpSpPr>
      <p:grpSpPr>
        <a:xfrm>
          <a:off x="0" y="0"/>
          <a:ext cx="0" cy="0"/>
          <a:chOff x="0" y="0"/>
          <a:chExt cx="0" cy="0"/>
        </a:xfrm>
      </p:grpSpPr>
      <p:sp>
        <p:nvSpPr>
          <p:cNvPr id="1049123"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9124"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95232019-D420-40F7-888A-A7E696DC6063}" type="datetimeFigureOut">
              <a:rPr lang="en-US" smtClean="0"/>
              <a:t>10/26/2022</a:t>
            </a:fld>
            <a:endParaRPr lang="en-US"/>
          </a:p>
        </p:txBody>
      </p:sp>
      <p:sp>
        <p:nvSpPr>
          <p:cNvPr id="1049125"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9126"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127"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9128"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D7A500-4650-41D4-912C-B5DDBCDC504C}"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8" name="Slide Image Placeholder 1"/>
          <p:cNvSpPr>
            <a:spLocks noChangeAspect="1" noRot="1" noGrp="1"/>
          </p:cNvSpPr>
          <p:nvPr>
            <p:ph type="sldImg"/>
          </p:nvPr>
        </p:nvSpPr>
        <p:spPr/>
      </p:sp>
      <p:sp>
        <p:nvSpPr>
          <p:cNvPr id="1048599" name="Notes Placeholder 2"/>
          <p:cNvSpPr>
            <a:spLocks noGrp="1"/>
          </p:cNvSpPr>
          <p:nvPr>
            <p:ph type="body" idx="1"/>
          </p:nvPr>
        </p:nvSpPr>
        <p:spPr/>
        <p:txBody>
          <a:bodyPr/>
          <a:p>
            <a:endParaRPr dirty="0" lang="en-US"/>
          </a:p>
        </p:txBody>
      </p:sp>
      <p:sp>
        <p:nvSpPr>
          <p:cNvPr id="1048600" name="Slide Number Placeholder 3"/>
          <p:cNvSpPr>
            <a:spLocks noGrp="1"/>
          </p:cNvSpPr>
          <p:nvPr>
            <p:ph type="sldNum" sz="quarter" idx="5"/>
          </p:nvPr>
        </p:nvSpPr>
        <p:spPr/>
        <p:txBody>
          <a:bodyPr/>
          <a:p>
            <a:fld id="{17D7A500-4650-41D4-912C-B5DDBCDC504C}"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p:bgPr>
    </p:bg>
    <p:spTree>
      <p:nvGrpSpPr>
        <p:cNvPr id="17"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blipFill rotWithShape="1" dpi="0">
          <a:blip xmlns:r="http://schemas.openxmlformats.org/officeDocument/2006/relationships" r:embed="rId1">
            <a:lum/>
          </a:blip>
          <a:srcRect/>
          <a:stretch>
            <a:fillRect/>
          </a:stretch>
        </a:blipFill>
      </p:bgPr>
    </p:bg>
    <p:spTree>
      <p:nvGrpSpPr>
        <p:cNvPr id="94"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rotWithShape="1" dpi="0">
          <a:blip xmlns:r="http://schemas.openxmlformats.org/officeDocument/2006/relationships" r:embed="rId1">
            <a:lum/>
          </a:blip>
          <a:srcRect/>
          <a:stretch>
            <a:fillRect/>
          </a:stretch>
        </a:blipFill>
      </p:bgPr>
    </p:bg>
    <p:spTree>
      <p:nvGrpSpPr>
        <p:cNvPr id="83"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rotWithShape="1" dpi="0">
          <a:blip xmlns:r="http://schemas.openxmlformats.org/officeDocument/2006/relationships" r:embed="rId1">
            <a:lum/>
          </a:blip>
          <a:srcRect/>
          <a:stretch>
            <a:fillRect/>
          </a:stretch>
        </a:blipFill>
      </p:bgPr>
    </p:bg>
    <p:spTree>
      <p:nvGrpSpPr>
        <p:cNvPr id="93"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rotWithShape="1" dpi="0">
          <a:blip xmlns:r="http://schemas.openxmlformats.org/officeDocument/2006/relationships" r:embed="rId1">
            <a:lum/>
          </a:blip>
          <a:srcRect/>
          <a:stretch>
            <a:fillRect/>
          </a:stretch>
        </a:blipFill>
      </p:bgPr>
    </p:bg>
    <p:spTree>
      <p:nvGrpSpPr>
        <p:cNvPr id="82"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Contents slide layout">
    <p:spTree>
      <p:nvGrpSpPr>
        <p:cNvPr id="96" name=""/>
        <p:cNvGrpSpPr/>
        <p:nvPr/>
      </p:nvGrpSpPr>
      <p:grpSpPr>
        <a:xfrm>
          <a:off x="0" y="0"/>
          <a:ext cx="0" cy="0"/>
          <a:chOff x="0" y="0"/>
          <a:chExt cx="0" cy="0"/>
        </a:xfrm>
      </p:grpSpPr>
      <p:sp>
        <p:nvSpPr>
          <p:cNvPr id="1048711" name="Oval 1"/>
          <p:cNvSpPr/>
          <p:nvPr userDrawn="1"/>
        </p:nvSpPr>
        <p:spPr>
          <a:xfrm>
            <a:off x="-155643" y="5822933"/>
            <a:ext cx="7228116" cy="530052"/>
          </a:xfrm>
          <a:prstGeom prst="ellipse"/>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0" lang="ko-KR"/>
          </a:p>
        </p:txBody>
      </p:sp>
      <p:grpSp>
        <p:nvGrpSpPr>
          <p:cNvPr id="97" name="Group 2"/>
          <p:cNvGrpSpPr/>
          <p:nvPr userDrawn="1"/>
        </p:nvGrpSpPr>
        <p:grpSpPr>
          <a:xfrm>
            <a:off x="738218" y="2966940"/>
            <a:ext cx="5597327" cy="3075352"/>
            <a:chOff x="-548507" y="477868"/>
            <a:chExt cx="11570449" cy="6357177"/>
          </a:xfrm>
        </p:grpSpPr>
        <p:sp>
          <p:nvSpPr>
            <p:cNvPr id="1048712" name="Freeform: Shape 3"/>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anchor="ctr" rtlCol="0"/>
            <a:p>
              <a:endParaRPr lang="en-US"/>
            </a:p>
          </p:txBody>
        </p:sp>
        <p:sp>
          <p:nvSpPr>
            <p:cNvPr id="1048713" name="Freeform: Shape 4"/>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anchor="ctr" rtlCol="0"/>
            <a:p>
              <a:endParaRPr lang="en-US"/>
            </a:p>
          </p:txBody>
        </p:sp>
        <p:sp>
          <p:nvSpPr>
            <p:cNvPr id="1048714" name="Freeform: Shape 5"/>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anchor="ctr" rtlCol="0"/>
            <a:p>
              <a:endParaRPr lang="en-US"/>
            </a:p>
          </p:txBody>
        </p:sp>
        <p:sp>
          <p:nvSpPr>
            <p:cNvPr id="1048715" name="Freeform: Shape 6"/>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anchor="ctr" rtlCol="0"/>
            <a:p>
              <a:endParaRPr dirty="0" lang="en-US"/>
            </a:p>
          </p:txBody>
        </p:sp>
        <p:sp>
          <p:nvSpPr>
            <p:cNvPr id="1048716" name="Freeform: Shape 7"/>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anchor="ctr" rtlCol="0"/>
            <a:p>
              <a:endParaRPr lang="en-US"/>
            </a:p>
          </p:txBody>
        </p:sp>
        <p:grpSp>
          <p:nvGrpSpPr>
            <p:cNvPr id="98" name="Group 8"/>
            <p:cNvGrpSpPr/>
            <p:nvPr/>
          </p:nvGrpSpPr>
          <p:grpSpPr>
            <a:xfrm>
              <a:off x="1606" y="6382978"/>
              <a:ext cx="413937" cy="115242"/>
              <a:chOff x="5955" y="6353672"/>
              <a:chExt cx="413937" cy="115242"/>
            </a:xfrm>
          </p:grpSpPr>
          <p:sp>
            <p:nvSpPr>
              <p:cNvPr id="1048717" name="Rectangle: Rounded Corners 13"/>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18" name="Rectangle: Rounded Corners 14"/>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grpSp>
          <p:nvGrpSpPr>
            <p:cNvPr id="99" name="Group 9"/>
            <p:cNvGrpSpPr/>
            <p:nvPr/>
          </p:nvGrpSpPr>
          <p:grpSpPr>
            <a:xfrm>
              <a:off x="9855291" y="6381600"/>
              <a:ext cx="885989" cy="115242"/>
              <a:chOff x="5955" y="6353672"/>
              <a:chExt cx="413937" cy="115242"/>
            </a:xfrm>
          </p:grpSpPr>
          <p:sp>
            <p:nvSpPr>
              <p:cNvPr id="1048719" name="Rectangle: Rounded Corners 11"/>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20" name="Rectangle: Rounded Corners 12"/>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grpSp>
        <p:sp>
          <p:nvSpPr>
            <p:cNvPr id="1048721" name="Freeform: Shape 10"/>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anchor="ctr" rtlCol="0"/>
            <a:p>
              <a:endParaRPr dirty="0" lang="en-US"/>
            </a:p>
          </p:txBody>
        </p:sp>
      </p:grpSp>
      <p:sp>
        <p:nvSpPr>
          <p:cNvPr id="1048722" name="Picture Placeholder 2"/>
          <p:cNvSpPr>
            <a:spLocks noGrp="1"/>
          </p:cNvSpPr>
          <p:nvPr>
            <p:ph type="pic" idx="11" hasCustomPrompt="1"/>
          </p:nvPr>
        </p:nvSpPr>
        <p:spPr>
          <a:xfrm>
            <a:off x="1460973" y="3139665"/>
            <a:ext cx="4145457" cy="2489600"/>
          </a:xfrm>
          <a:prstGeom prst="rect"/>
          <a:solidFill>
            <a:schemeClr val="bg1">
              <a:lumMod val="95000"/>
            </a:schemeClr>
          </a:solidFill>
          <a:ln w="12700">
            <a:noFill/>
          </a:ln>
        </p:spPr>
        <p:txBody>
          <a:bodyPr anchor="ctr"/>
          <a:lstStyle>
            <a:lvl1pPr algn="ctr" indent="0" marL="0">
              <a:buNone/>
              <a:defRPr sz="1200">
                <a:latin typeface="+mn-lt"/>
                <a:cs typeface="Arial" pitchFamily="34" charset="0"/>
              </a:defRPr>
            </a:lvl1pPr>
            <a:lvl2pPr indent="0" marL="457223">
              <a:buNone/>
              <a:defRPr sz="2800"/>
            </a:lvl2pPr>
            <a:lvl3pPr indent="0" marL="914446">
              <a:buNone/>
              <a:defRPr sz="2400"/>
            </a:lvl3pPr>
            <a:lvl4pPr indent="0" marL="1371669">
              <a:buNone/>
              <a:defRPr sz="2000"/>
            </a:lvl4pPr>
            <a:lvl5pPr indent="0" marL="1828891">
              <a:buNone/>
              <a:defRPr sz="2000"/>
            </a:lvl5pPr>
            <a:lvl6pPr indent="0" marL="2286114">
              <a:buNone/>
              <a:defRPr sz="2000"/>
            </a:lvl6pPr>
            <a:lvl7pPr indent="0" marL="2743337">
              <a:buNone/>
              <a:defRPr sz="2000"/>
            </a:lvl7pPr>
            <a:lvl8pPr indent="0" marL="3200560">
              <a:buNone/>
              <a:defRPr sz="2000"/>
            </a:lvl8pPr>
            <a:lvl9pPr indent="0" marL="3657783">
              <a:buNone/>
              <a:defRPr sz="2000"/>
            </a:lvl9pPr>
          </a:lstStyle>
          <a:p>
            <a:r>
              <a:rPr altLang="ko-KR" dirty="0" lang="en-US"/>
              <a:t>Your Picture Here And Send To Back</a:t>
            </a:r>
            <a:endParaRPr altLang="en-US" dirty="0" lang="ko-KR"/>
          </a:p>
        </p:txBody>
      </p:sp>
      <p:sp>
        <p:nvSpPr>
          <p:cNvPr id="1048723" name="Text Placeholder 9"/>
          <p:cNvSpPr>
            <a:spLocks noGrp="1"/>
          </p:cNvSpPr>
          <p:nvPr>
            <p:ph type="body" sz="quarter" idx="10" hasCustomPrompt="1"/>
          </p:nvPr>
        </p:nvSpPr>
        <p:spPr>
          <a:xfrm>
            <a:off x="323529" y="339509"/>
            <a:ext cx="11573197" cy="724247"/>
          </a:xfrm>
          <a:prstGeom prst="rect"/>
        </p:spPr>
        <p:txBody>
          <a:bodyPr anchor="ctr"/>
          <a:lstStyle>
            <a:lvl1pPr algn="ctr" indent="0" marL="0">
              <a:buNone/>
              <a:defRPr baseline="0" b="0" sz="5400">
                <a:solidFill>
                  <a:schemeClr val="tx1">
                    <a:lumMod val="85000"/>
                    <a:lumOff val="15000"/>
                  </a:schemeClr>
                </a:solidFill>
                <a:latin typeface="+mj-lt"/>
                <a:cs typeface="Arial" pitchFamily="34" charset="0"/>
              </a:defRPr>
            </a:lvl1pPr>
          </a:lstStyle>
          <a:p>
            <a:pPr lvl="0"/>
            <a:r>
              <a:rPr altLang="ko-KR" dirty="0" lang="en-US"/>
              <a:t>BASIC LAYOUT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84"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solidFill>
          <a:schemeClr val="accent1"/>
        </a:solidFill>
      </p:bgPr>
    </p:bg>
    <p:spTree>
      <p:nvGrpSpPr>
        <p:cNvPr id="101" name=""/>
        <p:cNvGrpSpPr/>
        <p:nvPr/>
      </p:nvGrpSpPr>
      <p:grpSpPr>
        <a:xfrm>
          <a:off x="0" y="0"/>
          <a:ext cx="0" cy="0"/>
          <a:chOff x="0" y="0"/>
          <a:chExt cx="0" cy="0"/>
        </a:xfrm>
      </p:grpSpPr>
      <p:grpSp>
        <p:nvGrpSpPr>
          <p:cNvPr id="102" name="Group 633"/>
          <p:cNvGrpSpPr/>
          <p:nvPr userDrawn="1"/>
        </p:nvGrpSpPr>
        <p:grpSpPr>
          <a:xfrm>
            <a:off x="-266651" y="244950"/>
            <a:ext cx="12743631" cy="6344328"/>
            <a:chOff x="-266651" y="244950"/>
            <a:chExt cx="12743631" cy="6344328"/>
          </a:xfrm>
          <a:solidFill>
            <a:schemeClr val="bg1">
              <a:alpha val="10000"/>
            </a:schemeClr>
          </a:solidFill>
        </p:grpSpPr>
        <p:grpSp>
          <p:nvGrpSpPr>
            <p:cNvPr id="103" name="Group 12"/>
            <p:cNvGrpSpPr/>
            <p:nvPr userDrawn="1"/>
          </p:nvGrpSpPr>
          <p:grpSpPr>
            <a:xfrm>
              <a:off x="268040" y="244950"/>
              <a:ext cx="765126" cy="964518"/>
              <a:chOff x="6804248" y="2144238"/>
              <a:chExt cx="1305367" cy="1645545"/>
            </a:xfrm>
            <a:grpFill/>
          </p:grpSpPr>
          <p:sp>
            <p:nvSpPr>
              <p:cNvPr id="1048724"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25"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26"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27"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28"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29"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30"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04" name="Group 20"/>
            <p:cNvGrpSpPr/>
            <p:nvPr userDrawn="1"/>
          </p:nvGrpSpPr>
          <p:grpSpPr>
            <a:xfrm>
              <a:off x="1356995" y="244950"/>
              <a:ext cx="765126" cy="964518"/>
              <a:chOff x="6804248" y="2144238"/>
              <a:chExt cx="1305367" cy="1645545"/>
            </a:xfrm>
            <a:grpFill/>
          </p:grpSpPr>
          <p:sp>
            <p:nvSpPr>
              <p:cNvPr id="1048731"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32"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33"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34"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35"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36"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37"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05" name="Group 28"/>
            <p:cNvGrpSpPr/>
            <p:nvPr userDrawn="1"/>
          </p:nvGrpSpPr>
          <p:grpSpPr>
            <a:xfrm>
              <a:off x="2445950" y="244950"/>
              <a:ext cx="765126" cy="964518"/>
              <a:chOff x="6804248" y="2144238"/>
              <a:chExt cx="1305367" cy="1645545"/>
            </a:xfrm>
            <a:grpFill/>
          </p:grpSpPr>
          <p:sp>
            <p:nvSpPr>
              <p:cNvPr id="1048738"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39"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40"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41"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42"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43"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44"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06" name="Group 36"/>
            <p:cNvGrpSpPr/>
            <p:nvPr userDrawn="1"/>
          </p:nvGrpSpPr>
          <p:grpSpPr>
            <a:xfrm>
              <a:off x="3534905" y="244950"/>
              <a:ext cx="765126" cy="964518"/>
              <a:chOff x="6804248" y="2144238"/>
              <a:chExt cx="1305367" cy="1645545"/>
            </a:xfrm>
            <a:grpFill/>
          </p:grpSpPr>
          <p:sp>
            <p:nvSpPr>
              <p:cNvPr id="1048745"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46"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47"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48"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49"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50"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51"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07" name="Group 44"/>
            <p:cNvGrpSpPr/>
            <p:nvPr userDrawn="1"/>
          </p:nvGrpSpPr>
          <p:grpSpPr>
            <a:xfrm>
              <a:off x="4623860" y="244950"/>
              <a:ext cx="765126" cy="964518"/>
              <a:chOff x="6804248" y="2144238"/>
              <a:chExt cx="1305367" cy="1645545"/>
            </a:xfrm>
            <a:grpFill/>
          </p:grpSpPr>
          <p:sp>
            <p:nvSpPr>
              <p:cNvPr id="1048752"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53"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54"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55"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56"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57"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58"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08" name="Group 52"/>
            <p:cNvGrpSpPr/>
            <p:nvPr userDrawn="1"/>
          </p:nvGrpSpPr>
          <p:grpSpPr>
            <a:xfrm>
              <a:off x="5712815" y="244950"/>
              <a:ext cx="765126" cy="964518"/>
              <a:chOff x="6804248" y="2144238"/>
              <a:chExt cx="1305367" cy="1645545"/>
            </a:xfrm>
            <a:grpFill/>
          </p:grpSpPr>
          <p:sp>
            <p:nvSpPr>
              <p:cNvPr id="1048759"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60"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61"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62"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63"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64"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65"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09" name="Group 60"/>
            <p:cNvGrpSpPr/>
            <p:nvPr userDrawn="1"/>
          </p:nvGrpSpPr>
          <p:grpSpPr>
            <a:xfrm>
              <a:off x="6801770" y="244950"/>
              <a:ext cx="765126" cy="964518"/>
              <a:chOff x="6804248" y="2144238"/>
              <a:chExt cx="1305367" cy="1645545"/>
            </a:xfrm>
            <a:grpFill/>
          </p:grpSpPr>
          <p:sp>
            <p:nvSpPr>
              <p:cNvPr id="1048766"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67"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68"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69"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70"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71"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72"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10" name="Group 68"/>
            <p:cNvGrpSpPr/>
            <p:nvPr userDrawn="1"/>
          </p:nvGrpSpPr>
          <p:grpSpPr>
            <a:xfrm>
              <a:off x="7890725" y="244950"/>
              <a:ext cx="765126" cy="964518"/>
              <a:chOff x="6804248" y="2144238"/>
              <a:chExt cx="1305367" cy="1645545"/>
            </a:xfrm>
            <a:grpFill/>
          </p:grpSpPr>
          <p:sp>
            <p:nvSpPr>
              <p:cNvPr id="1048773"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74"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75"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76"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77"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78"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79"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11" name="Group 76"/>
            <p:cNvGrpSpPr/>
            <p:nvPr userDrawn="1"/>
          </p:nvGrpSpPr>
          <p:grpSpPr>
            <a:xfrm>
              <a:off x="8979680" y="244950"/>
              <a:ext cx="765126" cy="964518"/>
              <a:chOff x="6804248" y="2144238"/>
              <a:chExt cx="1305367" cy="1645545"/>
            </a:xfrm>
            <a:grpFill/>
          </p:grpSpPr>
          <p:sp>
            <p:nvSpPr>
              <p:cNvPr id="1048780"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81"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82"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83"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84"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85"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86"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12" name="Group 84"/>
            <p:cNvGrpSpPr/>
            <p:nvPr userDrawn="1"/>
          </p:nvGrpSpPr>
          <p:grpSpPr>
            <a:xfrm>
              <a:off x="10068635" y="244950"/>
              <a:ext cx="765126" cy="964518"/>
              <a:chOff x="6804248" y="2144238"/>
              <a:chExt cx="1305367" cy="1645545"/>
            </a:xfrm>
            <a:grpFill/>
          </p:grpSpPr>
          <p:sp>
            <p:nvSpPr>
              <p:cNvPr id="1048787"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88"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89"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90"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91"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92"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93"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13" name="Group 92"/>
            <p:cNvGrpSpPr/>
            <p:nvPr userDrawn="1"/>
          </p:nvGrpSpPr>
          <p:grpSpPr>
            <a:xfrm>
              <a:off x="11157590" y="244950"/>
              <a:ext cx="765126" cy="964518"/>
              <a:chOff x="6804248" y="2144238"/>
              <a:chExt cx="1305367" cy="1645545"/>
            </a:xfrm>
            <a:grpFill/>
          </p:grpSpPr>
          <p:sp>
            <p:nvSpPr>
              <p:cNvPr id="1048794"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95"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96"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97"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98"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99"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00"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14" name="Group 109"/>
            <p:cNvGrpSpPr/>
            <p:nvPr userDrawn="1"/>
          </p:nvGrpSpPr>
          <p:grpSpPr>
            <a:xfrm>
              <a:off x="-266651" y="1589903"/>
              <a:ext cx="765126" cy="964518"/>
              <a:chOff x="6804248" y="2144238"/>
              <a:chExt cx="1305367" cy="1645545"/>
            </a:xfrm>
            <a:grpFill/>
          </p:grpSpPr>
          <p:sp>
            <p:nvSpPr>
              <p:cNvPr id="1048801"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02"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03"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04"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05"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06"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07"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15" name="Group 110"/>
            <p:cNvGrpSpPr/>
            <p:nvPr userDrawn="1"/>
          </p:nvGrpSpPr>
          <p:grpSpPr>
            <a:xfrm>
              <a:off x="822304" y="1589903"/>
              <a:ext cx="765126" cy="964518"/>
              <a:chOff x="6804248" y="2144238"/>
              <a:chExt cx="1305367" cy="1645545"/>
            </a:xfrm>
            <a:grpFill/>
          </p:grpSpPr>
          <p:sp>
            <p:nvSpPr>
              <p:cNvPr id="1048808"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09"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10"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11"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12"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13"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14"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16" name="Group 111"/>
            <p:cNvGrpSpPr/>
            <p:nvPr userDrawn="1"/>
          </p:nvGrpSpPr>
          <p:grpSpPr>
            <a:xfrm>
              <a:off x="1911259" y="1589903"/>
              <a:ext cx="765126" cy="964518"/>
              <a:chOff x="6804248" y="2144238"/>
              <a:chExt cx="1305367" cy="1645545"/>
            </a:xfrm>
            <a:grpFill/>
          </p:grpSpPr>
          <p:sp>
            <p:nvSpPr>
              <p:cNvPr id="1048815"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16"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17"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18"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19"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20"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21"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17" name="Group 112"/>
            <p:cNvGrpSpPr/>
            <p:nvPr userDrawn="1"/>
          </p:nvGrpSpPr>
          <p:grpSpPr>
            <a:xfrm>
              <a:off x="3000214" y="1589903"/>
              <a:ext cx="765126" cy="964518"/>
              <a:chOff x="6804248" y="2144238"/>
              <a:chExt cx="1305367" cy="1645545"/>
            </a:xfrm>
            <a:grpFill/>
          </p:grpSpPr>
          <p:sp>
            <p:nvSpPr>
              <p:cNvPr id="1048822"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23"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24"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25"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26"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27"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28"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18" name="Group 113"/>
            <p:cNvGrpSpPr/>
            <p:nvPr userDrawn="1"/>
          </p:nvGrpSpPr>
          <p:grpSpPr>
            <a:xfrm>
              <a:off x="4089169" y="1589903"/>
              <a:ext cx="765126" cy="964518"/>
              <a:chOff x="6804248" y="2144238"/>
              <a:chExt cx="1305367" cy="1645545"/>
            </a:xfrm>
            <a:grpFill/>
          </p:grpSpPr>
          <p:sp>
            <p:nvSpPr>
              <p:cNvPr id="1048829"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30"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31"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32"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33"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34"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35"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19" name="Group 114"/>
            <p:cNvGrpSpPr/>
            <p:nvPr userDrawn="1"/>
          </p:nvGrpSpPr>
          <p:grpSpPr>
            <a:xfrm>
              <a:off x="5178124" y="1589903"/>
              <a:ext cx="765126" cy="964518"/>
              <a:chOff x="6804248" y="2144238"/>
              <a:chExt cx="1305367" cy="1645545"/>
            </a:xfrm>
            <a:grpFill/>
          </p:grpSpPr>
          <p:sp>
            <p:nvSpPr>
              <p:cNvPr id="1048836"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37"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38"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39"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40"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41"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42"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20" name="Group 115"/>
            <p:cNvGrpSpPr/>
            <p:nvPr userDrawn="1"/>
          </p:nvGrpSpPr>
          <p:grpSpPr>
            <a:xfrm>
              <a:off x="6267079" y="1589903"/>
              <a:ext cx="765126" cy="964518"/>
              <a:chOff x="6804248" y="2144238"/>
              <a:chExt cx="1305367" cy="1645545"/>
            </a:xfrm>
            <a:grpFill/>
          </p:grpSpPr>
          <p:sp>
            <p:nvSpPr>
              <p:cNvPr id="1048843"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44"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45"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46"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47"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48"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49"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21" name="Group 116"/>
            <p:cNvGrpSpPr/>
            <p:nvPr userDrawn="1"/>
          </p:nvGrpSpPr>
          <p:grpSpPr>
            <a:xfrm>
              <a:off x="7356034" y="1589903"/>
              <a:ext cx="765126" cy="964518"/>
              <a:chOff x="6804248" y="2144238"/>
              <a:chExt cx="1305367" cy="1645545"/>
            </a:xfrm>
            <a:grpFill/>
          </p:grpSpPr>
          <p:sp>
            <p:nvSpPr>
              <p:cNvPr id="1048850"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51"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52"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53"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54"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55"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56"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22" name="Group 117"/>
            <p:cNvGrpSpPr/>
            <p:nvPr userDrawn="1"/>
          </p:nvGrpSpPr>
          <p:grpSpPr>
            <a:xfrm>
              <a:off x="8444989" y="1589903"/>
              <a:ext cx="765126" cy="964518"/>
              <a:chOff x="6804248" y="2144238"/>
              <a:chExt cx="1305367" cy="1645545"/>
            </a:xfrm>
            <a:grpFill/>
          </p:grpSpPr>
          <p:sp>
            <p:nvSpPr>
              <p:cNvPr id="1048857"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58"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59"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60"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61"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62"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63"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23" name="Group 118"/>
            <p:cNvGrpSpPr/>
            <p:nvPr userDrawn="1"/>
          </p:nvGrpSpPr>
          <p:grpSpPr>
            <a:xfrm>
              <a:off x="9533944" y="1589903"/>
              <a:ext cx="765126" cy="964518"/>
              <a:chOff x="6804248" y="2144238"/>
              <a:chExt cx="1305367" cy="1645545"/>
            </a:xfrm>
            <a:grpFill/>
          </p:grpSpPr>
          <p:sp>
            <p:nvSpPr>
              <p:cNvPr id="1048864"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65"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66"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67"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68"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69"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70"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24" name="Group 119"/>
            <p:cNvGrpSpPr/>
            <p:nvPr userDrawn="1"/>
          </p:nvGrpSpPr>
          <p:grpSpPr>
            <a:xfrm>
              <a:off x="10622899" y="1589903"/>
              <a:ext cx="765126" cy="964518"/>
              <a:chOff x="6804248" y="2144238"/>
              <a:chExt cx="1305367" cy="1645545"/>
            </a:xfrm>
            <a:grpFill/>
          </p:grpSpPr>
          <p:sp>
            <p:nvSpPr>
              <p:cNvPr id="1048871"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72"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73"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74"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75"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76"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77"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25" name="Group 120"/>
            <p:cNvGrpSpPr/>
            <p:nvPr userDrawn="1"/>
          </p:nvGrpSpPr>
          <p:grpSpPr>
            <a:xfrm>
              <a:off x="11711854" y="1589903"/>
              <a:ext cx="765126" cy="964518"/>
              <a:chOff x="6804248" y="2144238"/>
              <a:chExt cx="1305367" cy="1645545"/>
            </a:xfrm>
            <a:grpFill/>
          </p:grpSpPr>
          <p:sp>
            <p:nvSpPr>
              <p:cNvPr id="1048878"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79"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80"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81"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82"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83"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84"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26" name="Group 215"/>
            <p:cNvGrpSpPr/>
            <p:nvPr userDrawn="1"/>
          </p:nvGrpSpPr>
          <p:grpSpPr>
            <a:xfrm>
              <a:off x="268040" y="2934856"/>
              <a:ext cx="765126" cy="964518"/>
              <a:chOff x="6804248" y="2144238"/>
              <a:chExt cx="1305367" cy="1645545"/>
            </a:xfrm>
            <a:grpFill/>
          </p:grpSpPr>
          <p:sp>
            <p:nvSpPr>
              <p:cNvPr id="1048885"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86"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87"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88"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89"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90"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91"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27" name="Group 216"/>
            <p:cNvGrpSpPr/>
            <p:nvPr userDrawn="1"/>
          </p:nvGrpSpPr>
          <p:grpSpPr>
            <a:xfrm>
              <a:off x="1356995" y="2934856"/>
              <a:ext cx="765126" cy="964518"/>
              <a:chOff x="6804248" y="2144238"/>
              <a:chExt cx="1305367" cy="1645545"/>
            </a:xfrm>
            <a:grpFill/>
          </p:grpSpPr>
          <p:sp>
            <p:nvSpPr>
              <p:cNvPr id="1048892"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93"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94"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95"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96"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97"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898"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28" name="Group 217"/>
            <p:cNvGrpSpPr/>
            <p:nvPr userDrawn="1"/>
          </p:nvGrpSpPr>
          <p:grpSpPr>
            <a:xfrm>
              <a:off x="2445950" y="2934856"/>
              <a:ext cx="765126" cy="964518"/>
              <a:chOff x="6804248" y="2144238"/>
              <a:chExt cx="1305367" cy="1645545"/>
            </a:xfrm>
            <a:grpFill/>
          </p:grpSpPr>
          <p:sp>
            <p:nvSpPr>
              <p:cNvPr id="1048899"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00"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01"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02"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03"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04"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05"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29" name="Group 218"/>
            <p:cNvGrpSpPr/>
            <p:nvPr userDrawn="1"/>
          </p:nvGrpSpPr>
          <p:grpSpPr>
            <a:xfrm>
              <a:off x="3534905" y="2934856"/>
              <a:ext cx="765126" cy="964518"/>
              <a:chOff x="6804248" y="2144238"/>
              <a:chExt cx="1305367" cy="1645545"/>
            </a:xfrm>
            <a:grpFill/>
          </p:grpSpPr>
          <p:sp>
            <p:nvSpPr>
              <p:cNvPr id="1048906"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07"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08"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09"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10"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11"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12"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30" name="Group 219"/>
            <p:cNvGrpSpPr/>
            <p:nvPr userDrawn="1"/>
          </p:nvGrpSpPr>
          <p:grpSpPr>
            <a:xfrm>
              <a:off x="4623860" y="2934856"/>
              <a:ext cx="765126" cy="964518"/>
              <a:chOff x="6804248" y="2144238"/>
              <a:chExt cx="1305367" cy="1645545"/>
            </a:xfrm>
            <a:grpFill/>
          </p:grpSpPr>
          <p:sp>
            <p:nvSpPr>
              <p:cNvPr id="1048913"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14"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15"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16"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17"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18"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19"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31" name="Group 220"/>
            <p:cNvGrpSpPr/>
            <p:nvPr userDrawn="1"/>
          </p:nvGrpSpPr>
          <p:grpSpPr>
            <a:xfrm>
              <a:off x="5712815" y="2934856"/>
              <a:ext cx="765126" cy="964518"/>
              <a:chOff x="6804248" y="2144238"/>
              <a:chExt cx="1305367" cy="1645545"/>
            </a:xfrm>
            <a:grpFill/>
          </p:grpSpPr>
          <p:sp>
            <p:nvSpPr>
              <p:cNvPr id="1048920"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21"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22"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23"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24"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25"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26"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32" name="Group 221"/>
            <p:cNvGrpSpPr/>
            <p:nvPr userDrawn="1"/>
          </p:nvGrpSpPr>
          <p:grpSpPr>
            <a:xfrm>
              <a:off x="6801770" y="2934856"/>
              <a:ext cx="765126" cy="964518"/>
              <a:chOff x="6804248" y="2144238"/>
              <a:chExt cx="1305367" cy="1645545"/>
            </a:xfrm>
            <a:grpFill/>
          </p:grpSpPr>
          <p:sp>
            <p:nvSpPr>
              <p:cNvPr id="1048927"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28"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29"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30"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31"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32"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33"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33" name="Group 222"/>
            <p:cNvGrpSpPr/>
            <p:nvPr userDrawn="1"/>
          </p:nvGrpSpPr>
          <p:grpSpPr>
            <a:xfrm>
              <a:off x="7890725" y="2934856"/>
              <a:ext cx="765126" cy="964518"/>
              <a:chOff x="6804248" y="2144238"/>
              <a:chExt cx="1305367" cy="1645545"/>
            </a:xfrm>
            <a:grpFill/>
          </p:grpSpPr>
          <p:sp>
            <p:nvSpPr>
              <p:cNvPr id="1048934"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35"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36"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37"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38"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39"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40"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34" name="Group 223"/>
            <p:cNvGrpSpPr/>
            <p:nvPr userDrawn="1"/>
          </p:nvGrpSpPr>
          <p:grpSpPr>
            <a:xfrm>
              <a:off x="8979680" y="2934856"/>
              <a:ext cx="765126" cy="964518"/>
              <a:chOff x="6804248" y="2144238"/>
              <a:chExt cx="1305367" cy="1645545"/>
            </a:xfrm>
            <a:grpFill/>
          </p:grpSpPr>
          <p:sp>
            <p:nvSpPr>
              <p:cNvPr id="1048941"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42"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43"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44"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45"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46"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47"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35" name="Group 224"/>
            <p:cNvGrpSpPr/>
            <p:nvPr userDrawn="1"/>
          </p:nvGrpSpPr>
          <p:grpSpPr>
            <a:xfrm>
              <a:off x="10068635" y="2934856"/>
              <a:ext cx="765126" cy="964518"/>
              <a:chOff x="6804248" y="2144238"/>
              <a:chExt cx="1305367" cy="1645545"/>
            </a:xfrm>
            <a:grpFill/>
          </p:grpSpPr>
          <p:sp>
            <p:nvSpPr>
              <p:cNvPr id="1048948"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49"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50"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51"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52"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53"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54"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36" name="Group 225"/>
            <p:cNvGrpSpPr/>
            <p:nvPr userDrawn="1"/>
          </p:nvGrpSpPr>
          <p:grpSpPr>
            <a:xfrm>
              <a:off x="11157590" y="2934856"/>
              <a:ext cx="765126" cy="964518"/>
              <a:chOff x="6804248" y="2144238"/>
              <a:chExt cx="1305367" cy="1645545"/>
            </a:xfrm>
            <a:grpFill/>
          </p:grpSpPr>
          <p:sp>
            <p:nvSpPr>
              <p:cNvPr id="1048955"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56"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57"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58"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59"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60"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61"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37" name="Group 319"/>
            <p:cNvGrpSpPr/>
            <p:nvPr userDrawn="1"/>
          </p:nvGrpSpPr>
          <p:grpSpPr>
            <a:xfrm>
              <a:off x="-266651" y="4279809"/>
              <a:ext cx="765126" cy="964518"/>
              <a:chOff x="6804248" y="2144238"/>
              <a:chExt cx="1305367" cy="1645545"/>
            </a:xfrm>
            <a:grpFill/>
          </p:grpSpPr>
          <p:sp>
            <p:nvSpPr>
              <p:cNvPr id="1048962"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63"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64"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65"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66"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67"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68"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38" name="Group 320"/>
            <p:cNvGrpSpPr/>
            <p:nvPr userDrawn="1"/>
          </p:nvGrpSpPr>
          <p:grpSpPr>
            <a:xfrm>
              <a:off x="822304" y="4279809"/>
              <a:ext cx="765126" cy="964518"/>
              <a:chOff x="6804248" y="2144238"/>
              <a:chExt cx="1305367" cy="1645545"/>
            </a:xfrm>
            <a:grpFill/>
          </p:grpSpPr>
          <p:sp>
            <p:nvSpPr>
              <p:cNvPr id="1048969"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70"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71"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72"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73"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74"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75"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39" name="Group 321"/>
            <p:cNvGrpSpPr/>
            <p:nvPr userDrawn="1"/>
          </p:nvGrpSpPr>
          <p:grpSpPr>
            <a:xfrm>
              <a:off x="1911259" y="4279809"/>
              <a:ext cx="765126" cy="964518"/>
              <a:chOff x="6804248" y="2144238"/>
              <a:chExt cx="1305367" cy="1645545"/>
            </a:xfrm>
            <a:grpFill/>
          </p:grpSpPr>
          <p:sp>
            <p:nvSpPr>
              <p:cNvPr id="1048976"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77"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78"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79"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80"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81"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82"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40" name="Group 322"/>
            <p:cNvGrpSpPr/>
            <p:nvPr userDrawn="1"/>
          </p:nvGrpSpPr>
          <p:grpSpPr>
            <a:xfrm>
              <a:off x="3000214" y="4279809"/>
              <a:ext cx="765126" cy="964518"/>
              <a:chOff x="6804248" y="2144238"/>
              <a:chExt cx="1305367" cy="1645545"/>
            </a:xfrm>
            <a:grpFill/>
          </p:grpSpPr>
          <p:sp>
            <p:nvSpPr>
              <p:cNvPr id="1048983"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84"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85"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86"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87"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88"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89"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41" name="Group 323"/>
            <p:cNvGrpSpPr/>
            <p:nvPr userDrawn="1"/>
          </p:nvGrpSpPr>
          <p:grpSpPr>
            <a:xfrm>
              <a:off x="4089169" y="4279809"/>
              <a:ext cx="765126" cy="964518"/>
              <a:chOff x="6804248" y="2144238"/>
              <a:chExt cx="1305367" cy="1645545"/>
            </a:xfrm>
            <a:grpFill/>
          </p:grpSpPr>
          <p:sp>
            <p:nvSpPr>
              <p:cNvPr id="1048990"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91"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92"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93"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94"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95"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96"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42" name="Group 324"/>
            <p:cNvGrpSpPr/>
            <p:nvPr userDrawn="1"/>
          </p:nvGrpSpPr>
          <p:grpSpPr>
            <a:xfrm>
              <a:off x="5178124" y="4279809"/>
              <a:ext cx="765126" cy="964518"/>
              <a:chOff x="6804248" y="2144238"/>
              <a:chExt cx="1305367" cy="1645545"/>
            </a:xfrm>
            <a:grpFill/>
          </p:grpSpPr>
          <p:sp>
            <p:nvSpPr>
              <p:cNvPr id="1048997"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98"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999"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00"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01"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02"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03"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43" name="Group 325"/>
            <p:cNvGrpSpPr/>
            <p:nvPr userDrawn="1"/>
          </p:nvGrpSpPr>
          <p:grpSpPr>
            <a:xfrm>
              <a:off x="6267079" y="4279809"/>
              <a:ext cx="765126" cy="964518"/>
              <a:chOff x="6804248" y="2144238"/>
              <a:chExt cx="1305367" cy="1645545"/>
            </a:xfrm>
            <a:grpFill/>
          </p:grpSpPr>
          <p:sp>
            <p:nvSpPr>
              <p:cNvPr id="1049004"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05"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06"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07"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08"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09"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10"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44" name="Group 326"/>
            <p:cNvGrpSpPr/>
            <p:nvPr userDrawn="1"/>
          </p:nvGrpSpPr>
          <p:grpSpPr>
            <a:xfrm>
              <a:off x="7356034" y="4279809"/>
              <a:ext cx="765126" cy="964518"/>
              <a:chOff x="6804248" y="2144238"/>
              <a:chExt cx="1305367" cy="1645545"/>
            </a:xfrm>
            <a:grpFill/>
          </p:grpSpPr>
          <p:sp>
            <p:nvSpPr>
              <p:cNvPr id="1049011"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12"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13"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14"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15"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16"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17"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45" name="Group 327"/>
            <p:cNvGrpSpPr/>
            <p:nvPr userDrawn="1"/>
          </p:nvGrpSpPr>
          <p:grpSpPr>
            <a:xfrm>
              <a:off x="8444989" y="4279809"/>
              <a:ext cx="765126" cy="964518"/>
              <a:chOff x="6804248" y="2144238"/>
              <a:chExt cx="1305367" cy="1645545"/>
            </a:xfrm>
            <a:grpFill/>
          </p:grpSpPr>
          <p:sp>
            <p:nvSpPr>
              <p:cNvPr id="1049018"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19"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20"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21"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22"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23"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24"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46" name="Group 328"/>
            <p:cNvGrpSpPr/>
            <p:nvPr userDrawn="1"/>
          </p:nvGrpSpPr>
          <p:grpSpPr>
            <a:xfrm>
              <a:off x="9533944" y="4279809"/>
              <a:ext cx="765126" cy="964518"/>
              <a:chOff x="6804248" y="2144238"/>
              <a:chExt cx="1305367" cy="1645545"/>
            </a:xfrm>
            <a:grpFill/>
          </p:grpSpPr>
          <p:sp>
            <p:nvSpPr>
              <p:cNvPr id="1049025"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26"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27"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28"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29"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30"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31"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47" name="Group 329"/>
            <p:cNvGrpSpPr/>
            <p:nvPr userDrawn="1"/>
          </p:nvGrpSpPr>
          <p:grpSpPr>
            <a:xfrm>
              <a:off x="10622899" y="4279809"/>
              <a:ext cx="765126" cy="964518"/>
              <a:chOff x="6804248" y="2144238"/>
              <a:chExt cx="1305367" cy="1645545"/>
            </a:xfrm>
            <a:grpFill/>
          </p:grpSpPr>
          <p:sp>
            <p:nvSpPr>
              <p:cNvPr id="1049032"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33"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34"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35"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36"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37"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38"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48" name="Group 330"/>
            <p:cNvGrpSpPr/>
            <p:nvPr userDrawn="1"/>
          </p:nvGrpSpPr>
          <p:grpSpPr>
            <a:xfrm>
              <a:off x="11711854" y="4279809"/>
              <a:ext cx="765126" cy="964518"/>
              <a:chOff x="6804248" y="2144238"/>
              <a:chExt cx="1305367" cy="1645545"/>
            </a:xfrm>
            <a:grpFill/>
          </p:grpSpPr>
          <p:sp>
            <p:nvSpPr>
              <p:cNvPr id="1049039"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40"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41"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42"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43"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44"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45"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49" name="Group 425"/>
            <p:cNvGrpSpPr/>
            <p:nvPr userDrawn="1"/>
          </p:nvGrpSpPr>
          <p:grpSpPr>
            <a:xfrm>
              <a:off x="268040" y="5624760"/>
              <a:ext cx="765126" cy="964518"/>
              <a:chOff x="6804248" y="2144238"/>
              <a:chExt cx="1305367" cy="1645545"/>
            </a:xfrm>
            <a:grpFill/>
          </p:grpSpPr>
          <p:sp>
            <p:nvSpPr>
              <p:cNvPr id="1049046"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47"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48"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49"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50"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51"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52"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50" name="Group 426"/>
            <p:cNvGrpSpPr/>
            <p:nvPr userDrawn="1"/>
          </p:nvGrpSpPr>
          <p:grpSpPr>
            <a:xfrm>
              <a:off x="1356995" y="5624760"/>
              <a:ext cx="765126" cy="964518"/>
              <a:chOff x="6804248" y="2144238"/>
              <a:chExt cx="1305367" cy="1645545"/>
            </a:xfrm>
            <a:grpFill/>
          </p:grpSpPr>
          <p:sp>
            <p:nvSpPr>
              <p:cNvPr id="1049053"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54"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55"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56"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57"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58"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59"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51" name="Group 427"/>
            <p:cNvGrpSpPr/>
            <p:nvPr userDrawn="1"/>
          </p:nvGrpSpPr>
          <p:grpSpPr>
            <a:xfrm>
              <a:off x="2445950" y="5624760"/>
              <a:ext cx="765126" cy="964518"/>
              <a:chOff x="6804248" y="2144238"/>
              <a:chExt cx="1305367" cy="1645545"/>
            </a:xfrm>
            <a:grpFill/>
          </p:grpSpPr>
          <p:sp>
            <p:nvSpPr>
              <p:cNvPr id="1049060"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61"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62"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63"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64"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65"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66"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52" name="Group 428"/>
            <p:cNvGrpSpPr/>
            <p:nvPr userDrawn="1"/>
          </p:nvGrpSpPr>
          <p:grpSpPr>
            <a:xfrm>
              <a:off x="3534905" y="5624760"/>
              <a:ext cx="765126" cy="964518"/>
              <a:chOff x="6804248" y="2144238"/>
              <a:chExt cx="1305367" cy="1645545"/>
            </a:xfrm>
            <a:grpFill/>
          </p:grpSpPr>
          <p:sp>
            <p:nvSpPr>
              <p:cNvPr id="1049067"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68"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69"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70"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71"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72"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73"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53" name="Group 429"/>
            <p:cNvGrpSpPr/>
            <p:nvPr userDrawn="1"/>
          </p:nvGrpSpPr>
          <p:grpSpPr>
            <a:xfrm>
              <a:off x="4623860" y="5624760"/>
              <a:ext cx="765126" cy="964518"/>
              <a:chOff x="6804248" y="2144238"/>
              <a:chExt cx="1305367" cy="1645545"/>
            </a:xfrm>
            <a:grpFill/>
          </p:grpSpPr>
          <p:sp>
            <p:nvSpPr>
              <p:cNvPr id="1049074"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75"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76"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77"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78"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79"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80"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54" name="Group 430"/>
            <p:cNvGrpSpPr/>
            <p:nvPr userDrawn="1"/>
          </p:nvGrpSpPr>
          <p:grpSpPr>
            <a:xfrm>
              <a:off x="5712815" y="5624760"/>
              <a:ext cx="765126" cy="964518"/>
              <a:chOff x="6804248" y="2144238"/>
              <a:chExt cx="1305367" cy="1645545"/>
            </a:xfrm>
            <a:grpFill/>
          </p:grpSpPr>
          <p:sp>
            <p:nvSpPr>
              <p:cNvPr id="1049081"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82"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83"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84"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85"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86"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87"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55" name="Group 431"/>
            <p:cNvGrpSpPr/>
            <p:nvPr userDrawn="1"/>
          </p:nvGrpSpPr>
          <p:grpSpPr>
            <a:xfrm>
              <a:off x="6801770" y="5624760"/>
              <a:ext cx="765126" cy="964518"/>
              <a:chOff x="6804248" y="2144238"/>
              <a:chExt cx="1305367" cy="1645545"/>
            </a:xfrm>
            <a:grpFill/>
          </p:grpSpPr>
          <p:sp>
            <p:nvSpPr>
              <p:cNvPr id="1049088"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89"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90"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91"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92"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93"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94"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56" name="Group 432"/>
            <p:cNvGrpSpPr/>
            <p:nvPr userDrawn="1"/>
          </p:nvGrpSpPr>
          <p:grpSpPr>
            <a:xfrm>
              <a:off x="7890725" y="5624760"/>
              <a:ext cx="765126" cy="964518"/>
              <a:chOff x="6804248" y="2144238"/>
              <a:chExt cx="1305367" cy="1645545"/>
            </a:xfrm>
            <a:grpFill/>
          </p:grpSpPr>
          <p:sp>
            <p:nvSpPr>
              <p:cNvPr id="1049095"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96"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97"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98"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099"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100"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101"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57" name="Group 433"/>
            <p:cNvGrpSpPr/>
            <p:nvPr userDrawn="1"/>
          </p:nvGrpSpPr>
          <p:grpSpPr>
            <a:xfrm>
              <a:off x="8979680" y="5624760"/>
              <a:ext cx="765126" cy="964518"/>
              <a:chOff x="6804248" y="2144238"/>
              <a:chExt cx="1305367" cy="1645545"/>
            </a:xfrm>
            <a:grpFill/>
          </p:grpSpPr>
          <p:sp>
            <p:nvSpPr>
              <p:cNvPr id="1049102"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103"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104"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105"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106"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107"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108"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58" name="Group 434"/>
            <p:cNvGrpSpPr/>
            <p:nvPr userDrawn="1"/>
          </p:nvGrpSpPr>
          <p:grpSpPr>
            <a:xfrm>
              <a:off x="10068635" y="5624760"/>
              <a:ext cx="765126" cy="964518"/>
              <a:chOff x="6804248" y="2144238"/>
              <a:chExt cx="1305367" cy="1645545"/>
            </a:xfrm>
            <a:grpFill/>
          </p:grpSpPr>
          <p:sp>
            <p:nvSpPr>
              <p:cNvPr id="1049109"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110"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111"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112"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113"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114"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115"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159" name="Group 435"/>
            <p:cNvGrpSpPr/>
            <p:nvPr userDrawn="1"/>
          </p:nvGrpSpPr>
          <p:grpSpPr>
            <a:xfrm>
              <a:off x="11157590" y="5624760"/>
              <a:ext cx="765126" cy="964518"/>
              <a:chOff x="6804248" y="2144238"/>
              <a:chExt cx="1305367" cy="1645545"/>
            </a:xfrm>
            <a:grpFill/>
          </p:grpSpPr>
          <p:sp>
            <p:nvSpPr>
              <p:cNvPr id="1049116" name="Oval 1"/>
              <p:cNvSpPr/>
              <p:nvPr/>
            </p:nvSpPr>
            <p:spPr>
              <a:xfrm flipH="1">
                <a:off x="7253541" y="3472481"/>
                <a:ext cx="406780" cy="72647"/>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117" name="Oval 1"/>
              <p:cNvSpPr/>
              <p:nvPr/>
            </p:nvSpPr>
            <p:spPr>
              <a:xfrm flipH="1">
                <a:off x="7297125" y="3673561"/>
                <a:ext cx="319612" cy="116222"/>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118" name="Oval 1"/>
              <p:cNvSpPr/>
              <p:nvPr/>
            </p:nvSpPr>
            <p:spPr>
              <a:xfrm flipH="1">
                <a:off x="7268070" y="3573021"/>
                <a:ext cx="377724" cy="72648"/>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119" name="Oval 1"/>
              <p:cNvSpPr/>
              <p:nvPr/>
            </p:nvSpPr>
            <p:spPr>
              <a:xfrm flipH="1">
                <a:off x="7239014" y="3371941"/>
                <a:ext cx="435836" cy="72647"/>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120"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121"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9122"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solidFill>
          <a:schemeClr val="accent1"/>
        </a:solidFill>
      </p:bgPr>
    </p:bg>
    <p:spTree>
      <p:nvGrpSpPr>
        <p:cNvPr id="62" name=""/>
        <p:cNvGrpSpPr/>
        <p:nvPr/>
      </p:nvGrpSpPr>
      <p:grpSpPr>
        <a:xfrm>
          <a:off x="0" y="0"/>
          <a:ext cx="0" cy="0"/>
          <a:chOff x="0" y="0"/>
          <a:chExt cx="0" cy="0"/>
        </a:xfrm>
      </p:grpSpPr>
      <p:sp>
        <p:nvSpPr>
          <p:cNvPr id="1048629" name="Freeform: Shape 27"/>
          <p:cNvSpPr/>
          <p:nvPr userDrawn="1"/>
        </p:nvSpPr>
        <p:spPr>
          <a:xfrm rot="10800000" flipH="1">
            <a:off x="926207" y="157106"/>
            <a:ext cx="525636" cy="1404914"/>
          </a:xfrm>
          <a:custGeom>
            <a:avLst/>
            <a:gdLst>
              <a:gd name="connsiteX0" fmla="*/ 205688 w 525636"/>
              <a:gd name="connsiteY0" fmla="*/ 1383334 h 1404914"/>
              <a:gd name="connsiteX1" fmla="*/ 19342 w 525636"/>
              <a:gd name="connsiteY1" fmla="*/ 1239305 h 1404914"/>
              <a:gd name="connsiteX2" fmla="*/ 87644 w 525636"/>
              <a:gd name="connsiteY2" fmla="*/ 1098246 h 1404914"/>
              <a:gd name="connsiteX3" fmla="*/ 296263 w 525636"/>
              <a:gd name="connsiteY3" fmla="*/ 1041080 h 1404914"/>
              <a:gd name="connsiteX4" fmla="*/ 419503 w 525636"/>
              <a:gd name="connsiteY4" fmla="*/ 1061868 h 1404914"/>
              <a:gd name="connsiteX5" fmla="*/ 434352 w 525636"/>
              <a:gd name="connsiteY5" fmla="*/ 1080428 h 1404914"/>
              <a:gd name="connsiteX6" fmla="*/ 331899 w 525636"/>
              <a:gd name="connsiteY6" fmla="*/ 1312061 h 1404914"/>
              <a:gd name="connsiteX7" fmla="*/ 205688 w 525636"/>
              <a:gd name="connsiteY7" fmla="*/ 1383334 h 1404914"/>
              <a:gd name="connsiteX8" fmla="*/ 200584 w 525636"/>
              <a:gd name="connsiteY8" fmla="*/ 1404864 h 1404914"/>
              <a:gd name="connsiteX9" fmla="*/ 362337 w 525636"/>
              <a:gd name="connsiteY9" fmla="*/ 1310576 h 1404914"/>
              <a:gd name="connsiteX10" fmla="*/ 453655 w 525636"/>
              <a:gd name="connsiteY10" fmla="*/ 1094534 h 1404914"/>
              <a:gd name="connsiteX11" fmla="*/ 462285 w 525636"/>
              <a:gd name="connsiteY11" fmla="*/ 1078387 h 1404914"/>
              <a:gd name="connsiteX12" fmla="*/ 466239 w 525636"/>
              <a:gd name="connsiteY12" fmla="*/ 1078995 h 1404914"/>
              <a:gd name="connsiteX13" fmla="*/ 471806 w 525636"/>
              <a:gd name="connsiteY13" fmla="*/ 1055257 h 1404914"/>
              <a:gd name="connsiteX14" fmla="*/ 469234 w 525636"/>
              <a:gd name="connsiteY14" fmla="*/ 1053817 h 1404914"/>
              <a:gd name="connsiteX15" fmla="*/ 468503 w 525636"/>
              <a:gd name="connsiteY15" fmla="*/ 1027717 h 1404914"/>
              <a:gd name="connsiteX16" fmla="*/ 515275 w 525636"/>
              <a:gd name="connsiteY16" fmla="*/ 823552 h 1404914"/>
              <a:gd name="connsiteX17" fmla="*/ 490033 w 525636"/>
              <a:gd name="connsiteY17" fmla="*/ 526586 h 1404914"/>
              <a:gd name="connsiteX18" fmla="*/ 344519 w 525636"/>
              <a:gd name="connsiteY18" fmla="*/ 363255 h 1404914"/>
              <a:gd name="connsiteX19" fmla="*/ 144068 w 525636"/>
              <a:gd name="connsiteY19" fmla="*/ 99698 h 1404914"/>
              <a:gd name="connsiteX20" fmla="*/ 125601 w 525636"/>
              <a:gd name="connsiteY20" fmla="*/ 12000 h 1404914"/>
              <a:gd name="connsiteX21" fmla="*/ 125877 w 525636"/>
              <a:gd name="connsiteY21" fmla="*/ 0 h 1404914"/>
              <a:gd name="connsiteX22" fmla="*/ 109081 w 525636"/>
              <a:gd name="connsiteY22" fmla="*/ 0 h 1404914"/>
              <a:gd name="connsiteX23" fmla="*/ 110044 w 525636"/>
              <a:gd name="connsiteY23" fmla="*/ 33750 h 1404914"/>
              <a:gd name="connsiteX24" fmla="*/ 251717 w 525636"/>
              <a:gd name="connsiteY24" fmla="*/ 309059 h 1404914"/>
              <a:gd name="connsiteX25" fmla="*/ 378670 w 525636"/>
              <a:gd name="connsiteY25" fmla="*/ 419678 h 1404914"/>
              <a:gd name="connsiteX26" fmla="*/ 508593 w 525636"/>
              <a:gd name="connsiteY26" fmla="*/ 708478 h 1404914"/>
              <a:gd name="connsiteX27" fmla="*/ 449942 w 525636"/>
              <a:gd name="connsiteY27" fmla="*/ 1030687 h 1404914"/>
              <a:gd name="connsiteX28" fmla="*/ 426927 w 525636"/>
              <a:gd name="connsiteY28" fmla="*/ 1041823 h 1404914"/>
              <a:gd name="connsiteX29" fmla="*/ 338580 w 525636"/>
              <a:gd name="connsiteY29" fmla="*/ 1025489 h 1404914"/>
              <a:gd name="connsiteX30" fmla="*/ 70568 w 525636"/>
              <a:gd name="connsiteY30" fmla="*/ 1088594 h 1404914"/>
              <a:gd name="connsiteX31" fmla="*/ 52750 w 525636"/>
              <a:gd name="connsiteY31" fmla="*/ 1347697 h 1404914"/>
              <a:gd name="connsiteX32" fmla="*/ 200584 w 525636"/>
              <a:gd name="connsiteY32" fmla="*/ 1404864 h 1404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25636" h="1404914">
                <a:moveTo>
                  <a:pt x="205688" y="1383334"/>
                </a:moveTo>
                <a:cubicBezTo>
                  <a:pt x="101750" y="1382591"/>
                  <a:pt x="28250" y="1322456"/>
                  <a:pt x="19342" y="1239305"/>
                </a:cubicBezTo>
                <a:cubicBezTo>
                  <a:pt x="12660" y="1178427"/>
                  <a:pt x="40130" y="1132397"/>
                  <a:pt x="87644" y="1098246"/>
                </a:cubicBezTo>
                <a:cubicBezTo>
                  <a:pt x="150006" y="1052959"/>
                  <a:pt x="221278" y="1038853"/>
                  <a:pt x="296263" y="1041080"/>
                </a:cubicBezTo>
                <a:cubicBezTo>
                  <a:pt x="337838" y="1042565"/>
                  <a:pt x="379413" y="1048504"/>
                  <a:pt x="419503" y="1061868"/>
                </a:cubicBezTo>
                <a:cubicBezTo>
                  <a:pt x="430639" y="1064838"/>
                  <a:pt x="438064" y="1066323"/>
                  <a:pt x="434352" y="1080428"/>
                </a:cubicBezTo>
                <a:cubicBezTo>
                  <a:pt x="411336" y="1162836"/>
                  <a:pt x="386095" y="1243759"/>
                  <a:pt x="331899" y="1312061"/>
                </a:cubicBezTo>
                <a:cubicBezTo>
                  <a:pt x="297747" y="1355864"/>
                  <a:pt x="253202" y="1383334"/>
                  <a:pt x="205688" y="1383334"/>
                </a:cubicBezTo>
                <a:close/>
                <a:moveTo>
                  <a:pt x="200584" y="1404864"/>
                </a:moveTo>
                <a:cubicBezTo>
                  <a:pt x="257842" y="1403564"/>
                  <a:pt x="317421" y="1377022"/>
                  <a:pt x="362337" y="1310576"/>
                </a:cubicBezTo>
                <a:cubicBezTo>
                  <a:pt x="406883" y="1244502"/>
                  <a:pt x="432124" y="1170261"/>
                  <a:pt x="453655" y="1094534"/>
                </a:cubicBezTo>
                <a:cubicBezTo>
                  <a:pt x="456254" y="1085254"/>
                  <a:pt x="458481" y="1080243"/>
                  <a:pt x="462285" y="1078387"/>
                </a:cubicBezTo>
                <a:lnTo>
                  <a:pt x="466239" y="1078995"/>
                </a:lnTo>
                <a:lnTo>
                  <a:pt x="471806" y="1055257"/>
                </a:lnTo>
                <a:lnTo>
                  <a:pt x="469234" y="1053817"/>
                </a:lnTo>
                <a:cubicBezTo>
                  <a:pt x="462517" y="1047205"/>
                  <a:pt x="465718" y="1038296"/>
                  <a:pt x="468503" y="1027717"/>
                </a:cubicBezTo>
                <a:cubicBezTo>
                  <a:pt x="486321" y="960157"/>
                  <a:pt x="504881" y="892597"/>
                  <a:pt x="515275" y="823552"/>
                </a:cubicBezTo>
                <a:cubicBezTo>
                  <a:pt x="530123" y="722584"/>
                  <a:pt x="534578" y="622358"/>
                  <a:pt x="490033" y="526586"/>
                </a:cubicBezTo>
                <a:cubicBezTo>
                  <a:pt x="457367" y="457542"/>
                  <a:pt x="402428" y="408542"/>
                  <a:pt x="344519" y="363255"/>
                </a:cubicBezTo>
                <a:cubicBezTo>
                  <a:pt x="253944" y="292726"/>
                  <a:pt x="178961" y="211803"/>
                  <a:pt x="144068" y="99698"/>
                </a:cubicBezTo>
                <a:cubicBezTo>
                  <a:pt x="135159" y="70744"/>
                  <a:pt x="128663" y="41789"/>
                  <a:pt x="125601" y="12000"/>
                </a:cubicBezTo>
                <a:lnTo>
                  <a:pt x="125877" y="0"/>
                </a:lnTo>
                <a:lnTo>
                  <a:pt x="109081" y="0"/>
                </a:lnTo>
                <a:lnTo>
                  <a:pt x="110044" y="33750"/>
                </a:lnTo>
                <a:cubicBezTo>
                  <a:pt x="124069" y="138257"/>
                  <a:pt x="170981" y="230548"/>
                  <a:pt x="251717" y="309059"/>
                </a:cubicBezTo>
                <a:cubicBezTo>
                  <a:pt x="291808" y="348407"/>
                  <a:pt x="335611" y="384043"/>
                  <a:pt x="378670" y="419678"/>
                </a:cubicBezTo>
                <a:cubicBezTo>
                  <a:pt x="469245" y="494662"/>
                  <a:pt x="510078" y="591919"/>
                  <a:pt x="508593" y="708478"/>
                </a:cubicBezTo>
                <a:cubicBezTo>
                  <a:pt x="507109" y="819098"/>
                  <a:pt x="477412" y="925264"/>
                  <a:pt x="449942" y="1030687"/>
                </a:cubicBezTo>
                <a:cubicBezTo>
                  <a:pt x="446230" y="1045535"/>
                  <a:pt x="439549" y="1044792"/>
                  <a:pt x="426927" y="1041823"/>
                </a:cubicBezTo>
                <a:cubicBezTo>
                  <a:pt x="397973" y="1035140"/>
                  <a:pt x="368277" y="1028459"/>
                  <a:pt x="338580" y="1025489"/>
                </a:cubicBezTo>
                <a:cubicBezTo>
                  <a:pt x="242066" y="1015095"/>
                  <a:pt x="150749" y="1027717"/>
                  <a:pt x="70568" y="1088594"/>
                </a:cubicBezTo>
                <a:cubicBezTo>
                  <a:pt x="-15551" y="1154669"/>
                  <a:pt x="-24461" y="1273455"/>
                  <a:pt x="52750" y="1347697"/>
                </a:cubicBezTo>
                <a:cubicBezTo>
                  <a:pt x="88386" y="1382220"/>
                  <a:pt x="143325" y="1406163"/>
                  <a:pt x="200584" y="1404864"/>
                </a:cubicBezTo>
                <a:close/>
              </a:path>
            </a:pathLst>
          </a:custGeom>
          <a:solidFill>
            <a:schemeClr val="bg1"/>
          </a:solidFill>
          <a:ln w="8005" cap="flat">
            <a:noFill/>
            <a:prstDash val="solid"/>
            <a:miter/>
          </a:ln>
        </p:spPr>
        <p:txBody>
          <a:bodyPr anchor="ctr" rtlCol="0" wrap="square">
            <a:noAutofit/>
          </a:bodyPr>
          <a:p>
            <a:endParaRPr lang="en-US"/>
          </a:p>
        </p:txBody>
      </p:sp>
      <p:sp>
        <p:nvSpPr>
          <p:cNvPr id="1048630" name="Freeform: Shape 14"/>
          <p:cNvSpPr/>
          <p:nvPr userDrawn="1"/>
        </p:nvSpPr>
        <p:spPr>
          <a:xfrm rot="10800000">
            <a:off x="1371492" y="290672"/>
            <a:ext cx="10575133" cy="1562905"/>
          </a:xfrm>
          <a:custGeom>
            <a:avLst/>
            <a:gdLst>
              <a:gd name="connsiteX0" fmla="*/ 4960764 w 10575133"/>
              <a:gd name="connsiteY0" fmla="*/ 1063167 h 1562905"/>
              <a:gd name="connsiteX1" fmla="*/ 4807177 w 10575133"/>
              <a:gd name="connsiteY1" fmla="*/ 1126458 h 1562905"/>
              <a:gd name="connsiteX2" fmla="*/ 4725511 w 10575133"/>
              <a:gd name="connsiteY2" fmla="*/ 1291274 h 1562905"/>
              <a:gd name="connsiteX3" fmla="*/ 4776738 w 10575133"/>
              <a:gd name="connsiteY3" fmla="*/ 1416743 h 1562905"/>
              <a:gd name="connsiteX4" fmla="*/ 4842813 w 10575133"/>
              <a:gd name="connsiteY4" fmla="*/ 1424166 h 1562905"/>
              <a:gd name="connsiteX5" fmla="*/ 4889585 w 10575133"/>
              <a:gd name="connsiteY5" fmla="*/ 1424166 h 1562905"/>
              <a:gd name="connsiteX6" fmla="*/ 5107113 w 10575133"/>
              <a:gd name="connsiteY6" fmla="*/ 1367000 h 1562905"/>
              <a:gd name="connsiteX7" fmla="*/ 5122703 w 10575133"/>
              <a:gd name="connsiteY7" fmla="*/ 1105670 h 1562905"/>
              <a:gd name="connsiteX8" fmla="*/ 4960764 w 10575133"/>
              <a:gd name="connsiteY8" fmla="*/ 1063167 h 1562905"/>
              <a:gd name="connsiteX9" fmla="*/ 296263 w 10575133"/>
              <a:gd name="connsiteY9" fmla="*/ 1041080 h 1562905"/>
              <a:gd name="connsiteX10" fmla="*/ 87644 w 10575133"/>
              <a:gd name="connsiteY10" fmla="*/ 1098246 h 1562905"/>
              <a:gd name="connsiteX11" fmla="*/ 19342 w 10575133"/>
              <a:gd name="connsiteY11" fmla="*/ 1239305 h 1562905"/>
              <a:gd name="connsiteX12" fmla="*/ 205688 w 10575133"/>
              <a:gd name="connsiteY12" fmla="*/ 1383334 h 1562905"/>
              <a:gd name="connsiteX13" fmla="*/ 331899 w 10575133"/>
              <a:gd name="connsiteY13" fmla="*/ 1312061 h 1562905"/>
              <a:gd name="connsiteX14" fmla="*/ 434352 w 10575133"/>
              <a:gd name="connsiteY14" fmla="*/ 1080428 h 1562905"/>
              <a:gd name="connsiteX15" fmla="*/ 419503 w 10575133"/>
              <a:gd name="connsiteY15" fmla="*/ 1061868 h 1562905"/>
              <a:gd name="connsiteX16" fmla="*/ 296263 w 10575133"/>
              <a:gd name="connsiteY16" fmla="*/ 1041080 h 1562905"/>
              <a:gd name="connsiteX17" fmla="*/ 109081 w 10575133"/>
              <a:gd name="connsiteY17" fmla="*/ 0 h 1562905"/>
              <a:gd name="connsiteX18" fmla="*/ 125877 w 10575133"/>
              <a:gd name="connsiteY18" fmla="*/ 0 h 1562905"/>
              <a:gd name="connsiteX19" fmla="*/ 125601 w 10575133"/>
              <a:gd name="connsiteY19" fmla="*/ 12000 h 1562905"/>
              <a:gd name="connsiteX20" fmla="*/ 144068 w 10575133"/>
              <a:gd name="connsiteY20" fmla="*/ 99698 h 1562905"/>
              <a:gd name="connsiteX21" fmla="*/ 344519 w 10575133"/>
              <a:gd name="connsiteY21" fmla="*/ 363255 h 1562905"/>
              <a:gd name="connsiteX22" fmla="*/ 490033 w 10575133"/>
              <a:gd name="connsiteY22" fmla="*/ 526586 h 1562905"/>
              <a:gd name="connsiteX23" fmla="*/ 515275 w 10575133"/>
              <a:gd name="connsiteY23" fmla="*/ 823552 h 1562905"/>
              <a:gd name="connsiteX24" fmla="*/ 468503 w 10575133"/>
              <a:gd name="connsiteY24" fmla="*/ 1027717 h 1562905"/>
              <a:gd name="connsiteX25" fmla="*/ 479639 w 10575133"/>
              <a:gd name="connsiteY25" fmla="*/ 1059641 h 1562905"/>
              <a:gd name="connsiteX26" fmla="*/ 691970 w 10575133"/>
              <a:gd name="connsiteY26" fmla="*/ 1247471 h 1562905"/>
              <a:gd name="connsiteX27" fmla="*/ 985966 w 10575133"/>
              <a:gd name="connsiteY27" fmla="*/ 1434560 h 1562905"/>
              <a:gd name="connsiteX28" fmla="*/ 1724669 w 10575133"/>
              <a:gd name="connsiteY28" fmla="*/ 1456832 h 1562905"/>
              <a:gd name="connsiteX29" fmla="*/ 2288163 w 10575133"/>
              <a:gd name="connsiteY29" fmla="*/ 1414514 h 1562905"/>
              <a:gd name="connsiteX30" fmla="*/ 2872443 w 10575133"/>
              <a:gd name="connsiteY30" fmla="*/ 1371455 h 1562905"/>
              <a:gd name="connsiteX31" fmla="*/ 3676478 w 10575133"/>
              <a:gd name="connsiteY31" fmla="*/ 1346213 h 1562905"/>
              <a:gd name="connsiteX32" fmla="*/ 4303077 w 10575133"/>
              <a:gd name="connsiteY32" fmla="*/ 1398182 h 1562905"/>
              <a:gd name="connsiteX33" fmla="*/ 4751495 w 10575133"/>
              <a:gd name="connsiteY33" fmla="*/ 1427879 h 1562905"/>
              <a:gd name="connsiteX34" fmla="*/ 4735162 w 10575133"/>
              <a:gd name="connsiteY34" fmla="*/ 1397439 h 1562905"/>
              <a:gd name="connsiteX35" fmla="*/ 4744814 w 10575133"/>
              <a:gd name="connsiteY35" fmla="*/ 1167291 h 1562905"/>
              <a:gd name="connsiteX36" fmla="*/ 5150915 w 10575133"/>
              <a:gd name="connsiteY36" fmla="*/ 1101959 h 1562905"/>
              <a:gd name="connsiteX37" fmla="*/ 5139779 w 10575133"/>
              <a:gd name="connsiteY37" fmla="*/ 1367000 h 1562905"/>
              <a:gd name="connsiteX38" fmla="*/ 4963084 w 10575133"/>
              <a:gd name="connsiteY38" fmla="*/ 1435303 h 1562905"/>
              <a:gd name="connsiteX39" fmla="*/ 4810147 w 10575133"/>
              <a:gd name="connsiteY39" fmla="*/ 1447923 h 1562905"/>
              <a:gd name="connsiteX40" fmla="*/ 4954918 w 10575133"/>
              <a:gd name="connsiteY40" fmla="*/ 1516226 h 1562905"/>
              <a:gd name="connsiteX41" fmla="*/ 5425609 w 10575133"/>
              <a:gd name="connsiteY41" fmla="*/ 1510286 h 1562905"/>
              <a:gd name="connsiteX42" fmla="*/ 5893330 w 10575133"/>
              <a:gd name="connsiteY42" fmla="*/ 1361061 h 1562905"/>
              <a:gd name="connsiteX43" fmla="*/ 6337295 w 10575133"/>
              <a:gd name="connsiteY43" fmla="*/ 1271971 h 1562905"/>
              <a:gd name="connsiteX44" fmla="*/ 7120543 w 10575133"/>
              <a:gd name="connsiteY44" fmla="*/ 1270486 h 1562905"/>
              <a:gd name="connsiteX45" fmla="*/ 7740459 w 10575133"/>
              <a:gd name="connsiteY45" fmla="*/ 1296471 h 1562905"/>
              <a:gd name="connsiteX46" fmla="*/ 8154725 w 10575133"/>
              <a:gd name="connsiteY46" fmla="*/ 1338789 h 1562905"/>
              <a:gd name="connsiteX47" fmla="*/ 8445753 w 10575133"/>
              <a:gd name="connsiteY47" fmla="*/ 1395212 h 1562905"/>
              <a:gd name="connsiteX48" fmla="*/ 8884520 w 10575133"/>
              <a:gd name="connsiteY48" fmla="*/ 1405606 h 1562905"/>
              <a:gd name="connsiteX49" fmla="*/ 9393075 w 10575133"/>
              <a:gd name="connsiteY49" fmla="*/ 1372197 h 1562905"/>
              <a:gd name="connsiteX50" fmla="*/ 10023385 w 10575133"/>
              <a:gd name="connsiteY50" fmla="*/ 1322456 h 1562905"/>
              <a:gd name="connsiteX51" fmla="*/ 10569624 w 10575133"/>
              <a:gd name="connsiteY51" fmla="*/ 1350406 h 1562905"/>
              <a:gd name="connsiteX52" fmla="*/ 10575133 w 10575133"/>
              <a:gd name="connsiteY52" fmla="*/ 1373420 h 1562905"/>
              <a:gd name="connsiteX53" fmla="*/ 9935779 w 10575133"/>
              <a:gd name="connsiteY53" fmla="*/ 1351409 h 1562905"/>
              <a:gd name="connsiteX54" fmla="*/ 9439104 w 10575133"/>
              <a:gd name="connsiteY54" fmla="*/ 1390758 h 1562905"/>
              <a:gd name="connsiteX55" fmla="*/ 8973610 w 10575133"/>
              <a:gd name="connsiteY55" fmla="*/ 1422681 h 1562905"/>
              <a:gd name="connsiteX56" fmla="*/ 8418283 w 10575133"/>
              <a:gd name="connsiteY56" fmla="*/ 1413030 h 1562905"/>
              <a:gd name="connsiteX57" fmla="*/ 8175514 w 10575133"/>
              <a:gd name="connsiteY57" fmla="*/ 1364774 h 1562905"/>
              <a:gd name="connsiteX58" fmla="*/ 7782033 w 10575133"/>
              <a:gd name="connsiteY58" fmla="*/ 1321713 h 1562905"/>
              <a:gd name="connsiteX59" fmla="*/ 7039619 w 10575133"/>
              <a:gd name="connsiteY59" fmla="*/ 1289047 h 1562905"/>
              <a:gd name="connsiteX60" fmla="*/ 6366991 w 10575133"/>
              <a:gd name="connsiteY60" fmla="*/ 1291274 h 1562905"/>
              <a:gd name="connsiteX61" fmla="*/ 5754499 w 10575133"/>
              <a:gd name="connsiteY61" fmla="*/ 1432333 h 1562905"/>
              <a:gd name="connsiteX62" fmla="*/ 5395912 w 10575133"/>
              <a:gd name="connsiteY62" fmla="*/ 1539983 h 1562905"/>
              <a:gd name="connsiteX63" fmla="*/ 4931160 w 10575133"/>
              <a:gd name="connsiteY63" fmla="*/ 1531817 h 1562905"/>
              <a:gd name="connsiteX64" fmla="*/ 4792329 w 10575133"/>
              <a:gd name="connsiteY64" fmla="*/ 1461287 h 1562905"/>
              <a:gd name="connsiteX65" fmla="*/ 4764117 w 10575133"/>
              <a:gd name="connsiteY65" fmla="*/ 1449408 h 1562905"/>
              <a:gd name="connsiteX66" fmla="*/ 4181321 w 10575133"/>
              <a:gd name="connsiteY66" fmla="*/ 1404121 h 1562905"/>
              <a:gd name="connsiteX67" fmla="*/ 3366892 w 10575133"/>
              <a:gd name="connsiteY67" fmla="*/ 1372197 h 1562905"/>
              <a:gd name="connsiteX68" fmla="*/ 2642294 w 10575133"/>
              <a:gd name="connsiteY68" fmla="*/ 1408576 h 1562905"/>
              <a:gd name="connsiteX69" fmla="*/ 2047620 w 10575133"/>
              <a:gd name="connsiteY69" fmla="*/ 1458317 h 1562905"/>
              <a:gd name="connsiteX70" fmla="*/ 1191616 w 10575133"/>
              <a:gd name="connsiteY70" fmla="*/ 1476878 h 1562905"/>
              <a:gd name="connsiteX71" fmla="*/ 897618 w 10575133"/>
              <a:gd name="connsiteY71" fmla="*/ 1437529 h 1562905"/>
              <a:gd name="connsiteX72" fmla="*/ 688257 w 10575133"/>
              <a:gd name="connsiteY72" fmla="*/ 1277911 h 1562905"/>
              <a:gd name="connsiteX73" fmla="*/ 480381 w 10575133"/>
              <a:gd name="connsiteY73" fmla="*/ 1081171 h 1562905"/>
              <a:gd name="connsiteX74" fmla="*/ 453655 w 10575133"/>
              <a:gd name="connsiteY74" fmla="*/ 1094534 h 1562905"/>
              <a:gd name="connsiteX75" fmla="*/ 362337 w 10575133"/>
              <a:gd name="connsiteY75" fmla="*/ 1310576 h 1562905"/>
              <a:gd name="connsiteX76" fmla="*/ 52750 w 10575133"/>
              <a:gd name="connsiteY76" fmla="*/ 1347697 h 1562905"/>
              <a:gd name="connsiteX77" fmla="*/ 70568 w 10575133"/>
              <a:gd name="connsiteY77" fmla="*/ 1088594 h 1562905"/>
              <a:gd name="connsiteX78" fmla="*/ 338580 w 10575133"/>
              <a:gd name="connsiteY78" fmla="*/ 1025489 h 1562905"/>
              <a:gd name="connsiteX79" fmla="*/ 426927 w 10575133"/>
              <a:gd name="connsiteY79" fmla="*/ 1041823 h 1562905"/>
              <a:gd name="connsiteX80" fmla="*/ 449942 w 10575133"/>
              <a:gd name="connsiteY80" fmla="*/ 1030687 h 1562905"/>
              <a:gd name="connsiteX81" fmla="*/ 508593 w 10575133"/>
              <a:gd name="connsiteY81" fmla="*/ 708478 h 1562905"/>
              <a:gd name="connsiteX82" fmla="*/ 378670 w 10575133"/>
              <a:gd name="connsiteY82" fmla="*/ 419678 h 1562905"/>
              <a:gd name="connsiteX83" fmla="*/ 251717 w 10575133"/>
              <a:gd name="connsiteY83" fmla="*/ 309059 h 1562905"/>
              <a:gd name="connsiteX84" fmla="*/ 110044 w 10575133"/>
              <a:gd name="connsiteY84" fmla="*/ 33750 h 1562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0575133" h="1562905">
                <a:moveTo>
                  <a:pt x="4960764" y="1063167"/>
                </a:moveTo>
                <a:cubicBezTo>
                  <a:pt x="4904248" y="1066694"/>
                  <a:pt x="4849123" y="1087852"/>
                  <a:pt x="4807177" y="1126458"/>
                </a:cubicBezTo>
                <a:cubicBezTo>
                  <a:pt x="4758920" y="1171002"/>
                  <a:pt x="4726996" y="1224456"/>
                  <a:pt x="4725511" y="1291274"/>
                </a:cubicBezTo>
                <a:cubicBezTo>
                  <a:pt x="4724769" y="1339531"/>
                  <a:pt x="4742587" y="1382591"/>
                  <a:pt x="4776738" y="1416743"/>
                </a:cubicBezTo>
                <a:cubicBezTo>
                  <a:pt x="4797526" y="1437529"/>
                  <a:pt x="4824995" y="1420454"/>
                  <a:pt x="4842813" y="1424166"/>
                </a:cubicBezTo>
                <a:cubicBezTo>
                  <a:pt x="4862116" y="1424166"/>
                  <a:pt x="4876221" y="1425651"/>
                  <a:pt x="4889585" y="1424166"/>
                </a:cubicBezTo>
                <a:cubicBezTo>
                  <a:pt x="4965311" y="1416743"/>
                  <a:pt x="5040295" y="1407833"/>
                  <a:pt x="5107113" y="1367000"/>
                </a:cubicBezTo>
                <a:cubicBezTo>
                  <a:pt x="5195460" y="1312061"/>
                  <a:pt x="5229611" y="1177684"/>
                  <a:pt x="5122703" y="1105670"/>
                </a:cubicBezTo>
                <a:cubicBezTo>
                  <a:pt x="5075189" y="1073746"/>
                  <a:pt x="5017281" y="1059641"/>
                  <a:pt x="4960764" y="1063167"/>
                </a:cubicBezTo>
                <a:close/>
                <a:moveTo>
                  <a:pt x="296263" y="1041080"/>
                </a:moveTo>
                <a:cubicBezTo>
                  <a:pt x="221278" y="1038853"/>
                  <a:pt x="150006" y="1052959"/>
                  <a:pt x="87644" y="1098246"/>
                </a:cubicBezTo>
                <a:cubicBezTo>
                  <a:pt x="40130" y="1132397"/>
                  <a:pt x="12660" y="1178427"/>
                  <a:pt x="19342" y="1239305"/>
                </a:cubicBezTo>
                <a:cubicBezTo>
                  <a:pt x="28250" y="1322456"/>
                  <a:pt x="101750" y="1382591"/>
                  <a:pt x="205688" y="1383334"/>
                </a:cubicBezTo>
                <a:cubicBezTo>
                  <a:pt x="253202" y="1383334"/>
                  <a:pt x="297747" y="1355864"/>
                  <a:pt x="331899" y="1312061"/>
                </a:cubicBezTo>
                <a:cubicBezTo>
                  <a:pt x="386095" y="1243759"/>
                  <a:pt x="411336" y="1162836"/>
                  <a:pt x="434352" y="1080428"/>
                </a:cubicBezTo>
                <a:cubicBezTo>
                  <a:pt x="438064" y="1066323"/>
                  <a:pt x="430639" y="1064838"/>
                  <a:pt x="419503" y="1061868"/>
                </a:cubicBezTo>
                <a:cubicBezTo>
                  <a:pt x="379413" y="1048504"/>
                  <a:pt x="337838" y="1042565"/>
                  <a:pt x="296263" y="1041080"/>
                </a:cubicBezTo>
                <a:close/>
                <a:moveTo>
                  <a:pt x="109081" y="0"/>
                </a:moveTo>
                <a:lnTo>
                  <a:pt x="125877" y="0"/>
                </a:lnTo>
                <a:lnTo>
                  <a:pt x="125601" y="12000"/>
                </a:lnTo>
                <a:cubicBezTo>
                  <a:pt x="128663" y="41789"/>
                  <a:pt x="135159" y="70744"/>
                  <a:pt x="144068" y="99698"/>
                </a:cubicBezTo>
                <a:cubicBezTo>
                  <a:pt x="178961" y="211803"/>
                  <a:pt x="253944" y="292726"/>
                  <a:pt x="344519" y="363255"/>
                </a:cubicBezTo>
                <a:cubicBezTo>
                  <a:pt x="402428" y="408542"/>
                  <a:pt x="457367" y="457542"/>
                  <a:pt x="490033" y="526586"/>
                </a:cubicBezTo>
                <a:cubicBezTo>
                  <a:pt x="534578" y="622358"/>
                  <a:pt x="530123" y="722584"/>
                  <a:pt x="515275" y="823552"/>
                </a:cubicBezTo>
                <a:cubicBezTo>
                  <a:pt x="504881" y="892597"/>
                  <a:pt x="486321" y="960157"/>
                  <a:pt x="468503" y="1027717"/>
                </a:cubicBezTo>
                <a:cubicBezTo>
                  <a:pt x="464790" y="1041823"/>
                  <a:pt x="460336" y="1052959"/>
                  <a:pt x="479639" y="1059641"/>
                </a:cubicBezTo>
                <a:cubicBezTo>
                  <a:pt x="576153" y="1093049"/>
                  <a:pt x="650395" y="1156154"/>
                  <a:pt x="691970" y="1247471"/>
                </a:cubicBezTo>
                <a:cubicBezTo>
                  <a:pt x="750621" y="1376652"/>
                  <a:pt x="861241" y="1417484"/>
                  <a:pt x="985966" y="1434560"/>
                </a:cubicBezTo>
                <a:cubicBezTo>
                  <a:pt x="1230963" y="1468712"/>
                  <a:pt x="1478187" y="1468712"/>
                  <a:pt x="1724669" y="1456832"/>
                </a:cubicBezTo>
                <a:cubicBezTo>
                  <a:pt x="1912500" y="1447923"/>
                  <a:pt x="2100332" y="1431591"/>
                  <a:pt x="2288163" y="1414514"/>
                </a:cubicBezTo>
                <a:cubicBezTo>
                  <a:pt x="2482676" y="1396697"/>
                  <a:pt x="2677187" y="1381106"/>
                  <a:pt x="2872443" y="1371455"/>
                </a:cubicBezTo>
                <a:cubicBezTo>
                  <a:pt x="3140455" y="1358834"/>
                  <a:pt x="3408467" y="1343243"/>
                  <a:pt x="3676478" y="1346213"/>
                </a:cubicBezTo>
                <a:cubicBezTo>
                  <a:pt x="3886582" y="1348440"/>
                  <a:pt x="4095201" y="1369227"/>
                  <a:pt x="4303077" y="1398182"/>
                </a:cubicBezTo>
                <a:cubicBezTo>
                  <a:pt x="4450818" y="1418969"/>
                  <a:pt x="4600043" y="1433818"/>
                  <a:pt x="4751495" y="1427879"/>
                </a:cubicBezTo>
                <a:cubicBezTo>
                  <a:pt x="4751495" y="1413773"/>
                  <a:pt x="4740359" y="1407091"/>
                  <a:pt x="4735162" y="1397439"/>
                </a:cubicBezTo>
                <a:cubicBezTo>
                  <a:pt x="4689875" y="1318743"/>
                  <a:pt x="4695814" y="1241532"/>
                  <a:pt x="4744814" y="1167291"/>
                </a:cubicBezTo>
                <a:cubicBezTo>
                  <a:pt x="4848010" y="1010641"/>
                  <a:pt x="5035098" y="1009899"/>
                  <a:pt x="5150915" y="1101959"/>
                </a:cubicBezTo>
                <a:cubicBezTo>
                  <a:pt x="5236292" y="1169517"/>
                  <a:pt x="5228869" y="1293501"/>
                  <a:pt x="5139779" y="1367000"/>
                </a:cubicBezTo>
                <a:cubicBezTo>
                  <a:pt x="5088552" y="1409318"/>
                  <a:pt x="5026932" y="1425651"/>
                  <a:pt x="4963084" y="1435303"/>
                </a:cubicBezTo>
                <a:cubicBezTo>
                  <a:pt x="4914827" y="1442727"/>
                  <a:pt x="4865828" y="1446439"/>
                  <a:pt x="4810147" y="1447923"/>
                </a:cubicBezTo>
                <a:cubicBezTo>
                  <a:pt x="4856177" y="1485787"/>
                  <a:pt x="4904434" y="1504348"/>
                  <a:pt x="4954918" y="1516226"/>
                </a:cubicBezTo>
                <a:cubicBezTo>
                  <a:pt x="5112310" y="1554089"/>
                  <a:pt x="5268959" y="1544437"/>
                  <a:pt x="5425609" y="1510286"/>
                </a:cubicBezTo>
                <a:cubicBezTo>
                  <a:pt x="5585971" y="1474650"/>
                  <a:pt x="5738166" y="1411545"/>
                  <a:pt x="5893330" y="1361061"/>
                </a:cubicBezTo>
                <a:cubicBezTo>
                  <a:pt x="6038101" y="1313546"/>
                  <a:pt x="6185842" y="1286077"/>
                  <a:pt x="6337295" y="1271971"/>
                </a:cubicBezTo>
                <a:cubicBezTo>
                  <a:pt x="6598624" y="1247471"/>
                  <a:pt x="6859213" y="1258607"/>
                  <a:pt x="7120543" y="1270486"/>
                </a:cubicBezTo>
                <a:lnTo>
                  <a:pt x="7740459" y="1296471"/>
                </a:lnTo>
                <a:cubicBezTo>
                  <a:pt x="7879289" y="1303153"/>
                  <a:pt x="8017379" y="1318001"/>
                  <a:pt x="8154725" y="1338789"/>
                </a:cubicBezTo>
                <a:cubicBezTo>
                  <a:pt x="8252725" y="1352894"/>
                  <a:pt x="8347753" y="1380364"/>
                  <a:pt x="8445753" y="1395212"/>
                </a:cubicBezTo>
                <a:cubicBezTo>
                  <a:pt x="8591266" y="1416743"/>
                  <a:pt x="8737522" y="1415258"/>
                  <a:pt x="8884520" y="1405606"/>
                </a:cubicBezTo>
                <a:lnTo>
                  <a:pt x="9393075" y="1372197"/>
                </a:lnTo>
                <a:cubicBezTo>
                  <a:pt x="9602435" y="1357349"/>
                  <a:pt x="9827294" y="1326087"/>
                  <a:pt x="10023385" y="1322456"/>
                </a:cubicBezTo>
                <a:cubicBezTo>
                  <a:pt x="10219477" y="1318824"/>
                  <a:pt x="10375609" y="1313019"/>
                  <a:pt x="10569624" y="1350406"/>
                </a:cubicBezTo>
                <a:cubicBezTo>
                  <a:pt x="10569624" y="1357829"/>
                  <a:pt x="10575133" y="1365996"/>
                  <a:pt x="10575133" y="1373420"/>
                </a:cubicBezTo>
                <a:cubicBezTo>
                  <a:pt x="10357424" y="1324770"/>
                  <a:pt x="10125117" y="1348520"/>
                  <a:pt x="9935779" y="1351409"/>
                </a:cubicBezTo>
                <a:cubicBezTo>
                  <a:pt x="9746441" y="1354299"/>
                  <a:pt x="9604662" y="1377642"/>
                  <a:pt x="9439104" y="1390758"/>
                </a:cubicBezTo>
                <a:lnTo>
                  <a:pt x="8973610" y="1422681"/>
                </a:lnTo>
                <a:cubicBezTo>
                  <a:pt x="8788006" y="1434560"/>
                  <a:pt x="8602402" y="1444954"/>
                  <a:pt x="8418283" y="1413030"/>
                </a:cubicBezTo>
                <a:cubicBezTo>
                  <a:pt x="8336618" y="1399666"/>
                  <a:pt x="8257179" y="1378137"/>
                  <a:pt x="8175514" y="1364774"/>
                </a:cubicBezTo>
                <a:cubicBezTo>
                  <a:pt x="8044849" y="1343243"/>
                  <a:pt x="7914184" y="1328395"/>
                  <a:pt x="7782033" y="1321713"/>
                </a:cubicBezTo>
                <a:lnTo>
                  <a:pt x="7039619" y="1289047"/>
                </a:lnTo>
                <a:cubicBezTo>
                  <a:pt x="6815409" y="1280137"/>
                  <a:pt x="6591201" y="1274199"/>
                  <a:pt x="6366991" y="1291274"/>
                </a:cubicBezTo>
                <a:cubicBezTo>
                  <a:pt x="6155403" y="1307607"/>
                  <a:pt x="5952723" y="1358834"/>
                  <a:pt x="5754499" y="1432333"/>
                </a:cubicBezTo>
                <a:cubicBezTo>
                  <a:pt x="5637196" y="1476135"/>
                  <a:pt x="5519153" y="1516968"/>
                  <a:pt x="5395912" y="1539983"/>
                </a:cubicBezTo>
                <a:cubicBezTo>
                  <a:pt x="5240747" y="1568195"/>
                  <a:pt x="5085582" y="1575619"/>
                  <a:pt x="4931160" y="1531817"/>
                </a:cubicBezTo>
                <a:cubicBezTo>
                  <a:pt x="4880676" y="1516968"/>
                  <a:pt x="4833162" y="1494696"/>
                  <a:pt x="4792329" y="1461287"/>
                </a:cubicBezTo>
                <a:cubicBezTo>
                  <a:pt x="4784162" y="1454605"/>
                  <a:pt x="4775995" y="1448666"/>
                  <a:pt x="4764117" y="1449408"/>
                </a:cubicBezTo>
                <a:cubicBezTo>
                  <a:pt x="4568119" y="1457575"/>
                  <a:pt x="4375091" y="1429363"/>
                  <a:pt x="4181321" y="1404121"/>
                </a:cubicBezTo>
                <a:cubicBezTo>
                  <a:pt x="3911081" y="1368485"/>
                  <a:pt x="3639358" y="1361061"/>
                  <a:pt x="3366892" y="1372197"/>
                </a:cubicBezTo>
                <a:cubicBezTo>
                  <a:pt x="3125606" y="1381849"/>
                  <a:pt x="2883580" y="1390758"/>
                  <a:pt x="2642294" y="1408576"/>
                </a:cubicBezTo>
                <a:lnTo>
                  <a:pt x="2047620" y="1458317"/>
                </a:lnTo>
                <a:cubicBezTo>
                  <a:pt x="1762533" y="1481332"/>
                  <a:pt x="1477445" y="1495438"/>
                  <a:pt x="1191616" y="1476878"/>
                </a:cubicBezTo>
                <a:cubicBezTo>
                  <a:pt x="1092874" y="1470196"/>
                  <a:pt x="994134" y="1463514"/>
                  <a:pt x="897618" y="1437529"/>
                </a:cubicBezTo>
                <a:cubicBezTo>
                  <a:pt x="805559" y="1412288"/>
                  <a:pt x="731318" y="1368485"/>
                  <a:pt x="688257" y="1277911"/>
                </a:cubicBezTo>
                <a:cubicBezTo>
                  <a:pt x="645198" y="1186594"/>
                  <a:pt x="577638" y="1118292"/>
                  <a:pt x="480381" y="1081171"/>
                </a:cubicBezTo>
                <a:cubicBezTo>
                  <a:pt x="462563" y="1074489"/>
                  <a:pt x="458852" y="1075974"/>
                  <a:pt x="453655" y="1094534"/>
                </a:cubicBezTo>
                <a:cubicBezTo>
                  <a:pt x="432124" y="1170261"/>
                  <a:pt x="406883" y="1244502"/>
                  <a:pt x="362337" y="1310576"/>
                </a:cubicBezTo>
                <a:cubicBezTo>
                  <a:pt x="272505" y="1443469"/>
                  <a:pt x="124022" y="1416743"/>
                  <a:pt x="52750" y="1347697"/>
                </a:cubicBezTo>
                <a:cubicBezTo>
                  <a:pt x="-24461" y="1273455"/>
                  <a:pt x="-15551" y="1154669"/>
                  <a:pt x="70568" y="1088594"/>
                </a:cubicBezTo>
                <a:cubicBezTo>
                  <a:pt x="150749" y="1027717"/>
                  <a:pt x="242066" y="1015095"/>
                  <a:pt x="338580" y="1025489"/>
                </a:cubicBezTo>
                <a:cubicBezTo>
                  <a:pt x="368277" y="1028459"/>
                  <a:pt x="397973" y="1035140"/>
                  <a:pt x="426927" y="1041823"/>
                </a:cubicBezTo>
                <a:cubicBezTo>
                  <a:pt x="439549" y="1044792"/>
                  <a:pt x="446230" y="1045535"/>
                  <a:pt x="449942" y="1030687"/>
                </a:cubicBezTo>
                <a:cubicBezTo>
                  <a:pt x="477412" y="925264"/>
                  <a:pt x="507109" y="819098"/>
                  <a:pt x="508593" y="708478"/>
                </a:cubicBezTo>
                <a:cubicBezTo>
                  <a:pt x="510078" y="591919"/>
                  <a:pt x="469245" y="494662"/>
                  <a:pt x="378670" y="419678"/>
                </a:cubicBezTo>
                <a:cubicBezTo>
                  <a:pt x="335611" y="384043"/>
                  <a:pt x="291808" y="348407"/>
                  <a:pt x="251717" y="309059"/>
                </a:cubicBezTo>
                <a:cubicBezTo>
                  <a:pt x="170981" y="230548"/>
                  <a:pt x="124069" y="138257"/>
                  <a:pt x="110044" y="33750"/>
                </a:cubicBezTo>
                <a:close/>
              </a:path>
            </a:pathLst>
          </a:custGeom>
          <a:solidFill>
            <a:schemeClr val="bg1"/>
          </a:solidFill>
          <a:ln w="8005" cap="flat">
            <a:noFill/>
            <a:prstDash val="solid"/>
            <a:miter/>
          </a:ln>
        </p:spPr>
        <p:txBody>
          <a:bodyPr anchor="ctr" rtlCol="0" wrap="square">
            <a:noAutofit/>
          </a:bodyPr>
          <a:p>
            <a:endParaRPr lang="en-US"/>
          </a:p>
        </p:txBody>
      </p:sp>
      <p:sp>
        <p:nvSpPr>
          <p:cNvPr id="1048631" name="Freeform: Shape 22"/>
          <p:cNvSpPr/>
          <p:nvPr userDrawn="1"/>
        </p:nvSpPr>
        <p:spPr>
          <a:xfrm>
            <a:off x="937614" y="1616329"/>
            <a:ext cx="9154996" cy="4956157"/>
          </a:xfrm>
          <a:custGeom>
            <a:avLst/>
            <a:gdLst>
              <a:gd name="connsiteX0" fmla="*/ 5500984 w 9154996"/>
              <a:gd name="connsiteY0" fmla="*/ 4456419 h 4956157"/>
              <a:gd name="connsiteX1" fmla="*/ 5347397 w 9154996"/>
              <a:gd name="connsiteY1" fmla="*/ 4519710 h 4956157"/>
              <a:gd name="connsiteX2" fmla="*/ 5265731 w 9154996"/>
              <a:gd name="connsiteY2" fmla="*/ 4684526 h 4956157"/>
              <a:gd name="connsiteX3" fmla="*/ 5316958 w 9154996"/>
              <a:gd name="connsiteY3" fmla="*/ 4809995 h 4956157"/>
              <a:gd name="connsiteX4" fmla="*/ 5383033 w 9154996"/>
              <a:gd name="connsiteY4" fmla="*/ 4817418 h 4956157"/>
              <a:gd name="connsiteX5" fmla="*/ 5429805 w 9154996"/>
              <a:gd name="connsiteY5" fmla="*/ 4817418 h 4956157"/>
              <a:gd name="connsiteX6" fmla="*/ 5647333 w 9154996"/>
              <a:gd name="connsiteY6" fmla="*/ 4760252 h 4956157"/>
              <a:gd name="connsiteX7" fmla="*/ 5662924 w 9154996"/>
              <a:gd name="connsiteY7" fmla="*/ 4498922 h 4956157"/>
              <a:gd name="connsiteX8" fmla="*/ 5500984 w 9154996"/>
              <a:gd name="connsiteY8" fmla="*/ 4456419 h 4956157"/>
              <a:gd name="connsiteX9" fmla="*/ 836483 w 9154996"/>
              <a:gd name="connsiteY9" fmla="*/ 4434332 h 4956157"/>
              <a:gd name="connsiteX10" fmla="*/ 627864 w 9154996"/>
              <a:gd name="connsiteY10" fmla="*/ 4491498 h 4956157"/>
              <a:gd name="connsiteX11" fmla="*/ 559562 w 9154996"/>
              <a:gd name="connsiteY11" fmla="*/ 4632557 h 4956157"/>
              <a:gd name="connsiteX12" fmla="*/ 745908 w 9154996"/>
              <a:gd name="connsiteY12" fmla="*/ 4776586 h 4956157"/>
              <a:gd name="connsiteX13" fmla="*/ 872119 w 9154996"/>
              <a:gd name="connsiteY13" fmla="*/ 4705313 h 4956157"/>
              <a:gd name="connsiteX14" fmla="*/ 974572 w 9154996"/>
              <a:gd name="connsiteY14" fmla="*/ 4473680 h 4956157"/>
              <a:gd name="connsiteX15" fmla="*/ 959723 w 9154996"/>
              <a:gd name="connsiteY15" fmla="*/ 4455120 h 4956157"/>
              <a:gd name="connsiteX16" fmla="*/ 836483 w 9154996"/>
              <a:gd name="connsiteY16" fmla="*/ 4434332 h 4956157"/>
              <a:gd name="connsiteX17" fmla="*/ 799745 w 9154996"/>
              <a:gd name="connsiteY17" fmla="*/ 3180173 h 4956157"/>
              <a:gd name="connsiteX18" fmla="*/ 676863 w 9154996"/>
              <a:gd name="connsiteY18" fmla="*/ 3273194 h 4956157"/>
              <a:gd name="connsiteX19" fmla="*/ 687999 w 9154996"/>
              <a:gd name="connsiteY19" fmla="*/ 3302892 h 4956157"/>
              <a:gd name="connsiteX20" fmla="*/ 780059 w 9154996"/>
              <a:gd name="connsiteY20" fmla="*/ 3325907 h 4956157"/>
              <a:gd name="connsiteX21" fmla="*/ 885482 w 9154996"/>
              <a:gd name="connsiteY21" fmla="*/ 3243498 h 4956157"/>
              <a:gd name="connsiteX22" fmla="*/ 852073 w 9154996"/>
              <a:gd name="connsiteY22" fmla="*/ 3185590 h 4956157"/>
              <a:gd name="connsiteX23" fmla="*/ 799745 w 9154996"/>
              <a:gd name="connsiteY23" fmla="*/ 3180173 h 4956157"/>
              <a:gd name="connsiteX24" fmla="*/ 761557 w 9154996"/>
              <a:gd name="connsiteY24" fmla="*/ 3002179 h 4956157"/>
              <a:gd name="connsiteX25" fmla="*/ 638257 w 9154996"/>
              <a:gd name="connsiteY25" fmla="*/ 3073485 h 4956157"/>
              <a:gd name="connsiteX26" fmla="*/ 646424 w 9154996"/>
              <a:gd name="connsiteY26" fmla="*/ 3102439 h 4956157"/>
              <a:gd name="connsiteX27" fmla="*/ 725862 w 9154996"/>
              <a:gd name="connsiteY27" fmla="*/ 3119515 h 4956157"/>
              <a:gd name="connsiteX28" fmla="*/ 771893 w 9154996"/>
              <a:gd name="connsiteY28" fmla="*/ 3113576 h 4956157"/>
              <a:gd name="connsiteX29" fmla="*/ 835740 w 9154996"/>
              <a:gd name="connsiteY29" fmla="*/ 3046758 h 4956157"/>
              <a:gd name="connsiteX30" fmla="*/ 806786 w 9154996"/>
              <a:gd name="connsiteY30" fmla="*/ 3003698 h 4956157"/>
              <a:gd name="connsiteX31" fmla="*/ 761557 w 9154996"/>
              <a:gd name="connsiteY31" fmla="*/ 3002179 h 4956157"/>
              <a:gd name="connsiteX32" fmla="*/ 751545 w 9154996"/>
              <a:gd name="connsiteY32" fmla="*/ 2762831 h 4956157"/>
              <a:gd name="connsiteX33" fmla="*/ 632319 w 9154996"/>
              <a:gd name="connsiteY33" fmla="*/ 2822549 h 4956157"/>
              <a:gd name="connsiteX34" fmla="*/ 636772 w 9154996"/>
              <a:gd name="connsiteY34" fmla="*/ 2840367 h 4956157"/>
              <a:gd name="connsiteX35" fmla="*/ 746650 w 9154996"/>
              <a:gd name="connsiteY35" fmla="*/ 2897533 h 4956157"/>
              <a:gd name="connsiteX36" fmla="*/ 774861 w 9154996"/>
              <a:gd name="connsiteY36" fmla="*/ 2893078 h 4956157"/>
              <a:gd name="connsiteX37" fmla="*/ 840937 w 9154996"/>
              <a:gd name="connsiteY37" fmla="*/ 2844079 h 4956157"/>
              <a:gd name="connsiteX38" fmla="*/ 798619 w 9154996"/>
              <a:gd name="connsiteY38" fmla="*/ 2776519 h 4956157"/>
              <a:gd name="connsiteX39" fmla="*/ 793422 w 9154996"/>
              <a:gd name="connsiteY39" fmla="*/ 2773549 h 4956157"/>
              <a:gd name="connsiteX40" fmla="*/ 751545 w 9154996"/>
              <a:gd name="connsiteY40" fmla="*/ 2762831 h 4956157"/>
              <a:gd name="connsiteX41" fmla="*/ 758528 w 9154996"/>
              <a:gd name="connsiteY41" fmla="*/ 2553052 h 4956157"/>
              <a:gd name="connsiteX42" fmla="*/ 675378 w 9154996"/>
              <a:gd name="connsiteY42" fmla="*/ 2596854 h 4956157"/>
              <a:gd name="connsiteX43" fmla="*/ 640485 w 9154996"/>
              <a:gd name="connsiteY43" fmla="*/ 2642885 h 4956157"/>
              <a:gd name="connsiteX44" fmla="*/ 703590 w 9154996"/>
              <a:gd name="connsiteY44" fmla="*/ 2677778 h 4956157"/>
              <a:gd name="connsiteX45" fmla="*/ 718439 w 9154996"/>
              <a:gd name="connsiteY45" fmla="*/ 2677778 h 4956157"/>
              <a:gd name="connsiteX46" fmla="*/ 801589 w 9154996"/>
              <a:gd name="connsiteY46" fmla="*/ 2656248 h 4956157"/>
              <a:gd name="connsiteX47" fmla="*/ 807529 w 9154996"/>
              <a:gd name="connsiteY47" fmla="*/ 2565673 h 4956157"/>
              <a:gd name="connsiteX48" fmla="*/ 758528 w 9154996"/>
              <a:gd name="connsiteY48" fmla="*/ 2553052 h 4956157"/>
              <a:gd name="connsiteX49" fmla="*/ 503138 w 9154996"/>
              <a:gd name="connsiteY49" fmla="*/ 2319191 h 4956157"/>
              <a:gd name="connsiteX50" fmla="*/ 443744 w 9154996"/>
              <a:gd name="connsiteY50" fmla="*/ 2360024 h 4956157"/>
              <a:gd name="connsiteX51" fmla="*/ 501653 w 9154996"/>
              <a:gd name="connsiteY51" fmla="*/ 2403827 h 4956157"/>
              <a:gd name="connsiteX52" fmla="*/ 1051782 w 9154996"/>
              <a:gd name="connsiteY52" fmla="*/ 2420160 h 4956157"/>
              <a:gd name="connsiteX53" fmla="*/ 1097070 w 9154996"/>
              <a:gd name="connsiteY53" fmla="*/ 2383040 h 4956157"/>
              <a:gd name="connsiteX54" fmla="*/ 1058464 w 9154996"/>
              <a:gd name="connsiteY54" fmla="*/ 2339237 h 4956157"/>
              <a:gd name="connsiteX55" fmla="*/ 503138 w 9154996"/>
              <a:gd name="connsiteY55" fmla="*/ 2319191 h 4956157"/>
              <a:gd name="connsiteX56" fmla="*/ 470472 w 9154996"/>
              <a:gd name="connsiteY56" fmla="*/ 2270192 h 4956157"/>
              <a:gd name="connsiteX57" fmla="*/ 525411 w 9154996"/>
              <a:gd name="connsiteY57" fmla="*/ 2270192 h 4956157"/>
              <a:gd name="connsiteX58" fmla="*/ 1067374 w 9154996"/>
              <a:gd name="connsiteY58" fmla="*/ 2287268 h 4956157"/>
              <a:gd name="connsiteX59" fmla="*/ 1152751 w 9154996"/>
              <a:gd name="connsiteY59" fmla="*/ 2388236 h 4956157"/>
              <a:gd name="connsiteX60" fmla="*/ 1054010 w 9154996"/>
              <a:gd name="connsiteY60" fmla="*/ 2475841 h 4956157"/>
              <a:gd name="connsiteX61" fmla="*/ 643455 w 9154996"/>
              <a:gd name="connsiteY61" fmla="*/ 2463963 h 4956157"/>
              <a:gd name="connsiteX62" fmla="*/ 581092 w 9154996"/>
              <a:gd name="connsiteY62" fmla="*/ 2542658 h 4956157"/>
              <a:gd name="connsiteX63" fmla="*/ 608561 w 9154996"/>
              <a:gd name="connsiteY63" fmla="*/ 2609476 h 4956157"/>
              <a:gd name="connsiteX64" fmla="*/ 636030 w 9154996"/>
              <a:gd name="connsiteY64" fmla="*/ 2611703 h 4956157"/>
              <a:gd name="connsiteX65" fmla="*/ 737742 w 9154996"/>
              <a:gd name="connsiteY65" fmla="*/ 2537462 h 4956157"/>
              <a:gd name="connsiteX66" fmla="*/ 852816 w 9154996"/>
              <a:gd name="connsiteY66" fmla="*/ 2590173 h 4956157"/>
              <a:gd name="connsiteX67" fmla="*/ 830543 w 9154996"/>
              <a:gd name="connsiteY67" fmla="*/ 2662188 h 4956157"/>
              <a:gd name="connsiteX68" fmla="*/ 626379 w 9154996"/>
              <a:gd name="connsiteY68" fmla="*/ 2664414 h 4956157"/>
              <a:gd name="connsiteX69" fmla="*/ 612273 w 9154996"/>
              <a:gd name="connsiteY69" fmla="*/ 2792852 h 4956157"/>
              <a:gd name="connsiteX70" fmla="*/ 633061 w 9154996"/>
              <a:gd name="connsiteY70" fmla="*/ 2793595 h 4956157"/>
              <a:gd name="connsiteX71" fmla="*/ 755560 w 9154996"/>
              <a:gd name="connsiteY71" fmla="*/ 2741626 h 4956157"/>
              <a:gd name="connsiteX72" fmla="*/ 859498 w 9154996"/>
              <a:gd name="connsiteY72" fmla="*/ 2815868 h 4956157"/>
              <a:gd name="connsiteX73" fmla="*/ 830543 w 9154996"/>
              <a:gd name="connsiteY73" fmla="*/ 2893821 h 4956157"/>
              <a:gd name="connsiteX74" fmla="*/ 634545 w 9154996"/>
              <a:gd name="connsiteY74" fmla="*/ 2867837 h 4956157"/>
              <a:gd name="connsiteX75" fmla="*/ 598909 w 9154996"/>
              <a:gd name="connsiteY75" fmla="*/ 2873033 h 4956157"/>
              <a:gd name="connsiteX76" fmla="*/ 595940 w 9154996"/>
              <a:gd name="connsiteY76" fmla="*/ 3055667 h 4956157"/>
              <a:gd name="connsiteX77" fmla="*/ 627121 w 9154996"/>
              <a:gd name="connsiteY77" fmla="*/ 3057152 h 4956157"/>
              <a:gd name="connsiteX78" fmla="*/ 777089 w 9154996"/>
              <a:gd name="connsiteY78" fmla="*/ 2980683 h 4956157"/>
              <a:gd name="connsiteX79" fmla="*/ 854301 w 9154996"/>
              <a:gd name="connsiteY79" fmla="*/ 3014834 h 4956157"/>
              <a:gd name="connsiteX80" fmla="*/ 823119 w 9154996"/>
              <a:gd name="connsiteY80" fmla="*/ 3111349 h 4956157"/>
              <a:gd name="connsiteX81" fmla="*/ 677605 w 9154996"/>
              <a:gd name="connsiteY81" fmla="*/ 3133621 h 4956157"/>
              <a:gd name="connsiteX82" fmla="*/ 644197 w 9154996"/>
              <a:gd name="connsiteY82" fmla="*/ 3123227 h 4956157"/>
              <a:gd name="connsiteX83" fmla="*/ 614501 w 9154996"/>
              <a:gd name="connsiteY83" fmla="*/ 3138818 h 4956157"/>
              <a:gd name="connsiteX84" fmla="*/ 653848 w 9154996"/>
              <a:gd name="connsiteY84" fmla="*/ 3273937 h 4956157"/>
              <a:gd name="connsiteX85" fmla="*/ 769665 w 9154996"/>
              <a:gd name="connsiteY85" fmla="*/ 3164803 h 4956157"/>
              <a:gd name="connsiteX86" fmla="*/ 847618 w 9154996"/>
              <a:gd name="connsiteY86" fmla="*/ 3161833 h 4956157"/>
              <a:gd name="connsiteX87" fmla="*/ 905527 w 9154996"/>
              <a:gd name="connsiteY87" fmla="*/ 3250923 h 4956157"/>
              <a:gd name="connsiteX88" fmla="*/ 746650 w 9154996"/>
              <a:gd name="connsiteY88" fmla="*/ 3343724 h 4956157"/>
              <a:gd name="connsiteX89" fmla="*/ 667955 w 9154996"/>
              <a:gd name="connsiteY89" fmla="*/ 3312543 h 4956157"/>
              <a:gd name="connsiteX90" fmla="*/ 684288 w 9154996"/>
              <a:gd name="connsiteY90" fmla="*/ 3492950 h 4956157"/>
              <a:gd name="connsiteX91" fmla="*/ 884739 w 9154996"/>
              <a:gd name="connsiteY91" fmla="*/ 3756507 h 4956157"/>
              <a:gd name="connsiteX92" fmla="*/ 1030253 w 9154996"/>
              <a:gd name="connsiteY92" fmla="*/ 3919838 h 4956157"/>
              <a:gd name="connsiteX93" fmla="*/ 1055495 w 9154996"/>
              <a:gd name="connsiteY93" fmla="*/ 4216804 h 4956157"/>
              <a:gd name="connsiteX94" fmla="*/ 1008723 w 9154996"/>
              <a:gd name="connsiteY94" fmla="*/ 4420969 h 4956157"/>
              <a:gd name="connsiteX95" fmla="*/ 1019859 w 9154996"/>
              <a:gd name="connsiteY95" fmla="*/ 4452893 h 4956157"/>
              <a:gd name="connsiteX96" fmla="*/ 1232190 w 9154996"/>
              <a:gd name="connsiteY96" fmla="*/ 4640723 h 4956157"/>
              <a:gd name="connsiteX97" fmla="*/ 1526186 w 9154996"/>
              <a:gd name="connsiteY97" fmla="*/ 4827812 h 4956157"/>
              <a:gd name="connsiteX98" fmla="*/ 2264889 w 9154996"/>
              <a:gd name="connsiteY98" fmla="*/ 4850084 h 4956157"/>
              <a:gd name="connsiteX99" fmla="*/ 2828383 w 9154996"/>
              <a:gd name="connsiteY99" fmla="*/ 4807766 h 4956157"/>
              <a:gd name="connsiteX100" fmla="*/ 3412663 w 9154996"/>
              <a:gd name="connsiteY100" fmla="*/ 4764707 h 4956157"/>
              <a:gd name="connsiteX101" fmla="*/ 4216698 w 9154996"/>
              <a:gd name="connsiteY101" fmla="*/ 4739465 h 4956157"/>
              <a:gd name="connsiteX102" fmla="*/ 4843297 w 9154996"/>
              <a:gd name="connsiteY102" fmla="*/ 4791434 h 4956157"/>
              <a:gd name="connsiteX103" fmla="*/ 5291715 w 9154996"/>
              <a:gd name="connsiteY103" fmla="*/ 4821131 h 4956157"/>
              <a:gd name="connsiteX104" fmla="*/ 5275382 w 9154996"/>
              <a:gd name="connsiteY104" fmla="*/ 4790691 h 4956157"/>
              <a:gd name="connsiteX105" fmla="*/ 5285034 w 9154996"/>
              <a:gd name="connsiteY105" fmla="*/ 4560543 h 4956157"/>
              <a:gd name="connsiteX106" fmla="*/ 5691136 w 9154996"/>
              <a:gd name="connsiteY106" fmla="*/ 4495211 h 4956157"/>
              <a:gd name="connsiteX107" fmla="*/ 5679999 w 9154996"/>
              <a:gd name="connsiteY107" fmla="*/ 4760252 h 4956157"/>
              <a:gd name="connsiteX108" fmla="*/ 5503304 w 9154996"/>
              <a:gd name="connsiteY108" fmla="*/ 4828555 h 4956157"/>
              <a:gd name="connsiteX109" fmla="*/ 5350367 w 9154996"/>
              <a:gd name="connsiteY109" fmla="*/ 4841175 h 4956157"/>
              <a:gd name="connsiteX110" fmla="*/ 5495138 w 9154996"/>
              <a:gd name="connsiteY110" fmla="*/ 4909478 h 4956157"/>
              <a:gd name="connsiteX111" fmla="*/ 5965829 w 9154996"/>
              <a:gd name="connsiteY111" fmla="*/ 4903538 h 4956157"/>
              <a:gd name="connsiteX112" fmla="*/ 6433550 w 9154996"/>
              <a:gd name="connsiteY112" fmla="*/ 4754313 h 4956157"/>
              <a:gd name="connsiteX113" fmla="*/ 6877515 w 9154996"/>
              <a:gd name="connsiteY113" fmla="*/ 4665223 h 4956157"/>
              <a:gd name="connsiteX114" fmla="*/ 7660763 w 9154996"/>
              <a:gd name="connsiteY114" fmla="*/ 4663738 h 4956157"/>
              <a:gd name="connsiteX115" fmla="*/ 8280679 w 9154996"/>
              <a:gd name="connsiteY115" fmla="*/ 4689723 h 4956157"/>
              <a:gd name="connsiteX116" fmla="*/ 8694945 w 9154996"/>
              <a:gd name="connsiteY116" fmla="*/ 4732041 h 4956157"/>
              <a:gd name="connsiteX117" fmla="*/ 8985973 w 9154996"/>
              <a:gd name="connsiteY117" fmla="*/ 4788464 h 4956157"/>
              <a:gd name="connsiteX118" fmla="*/ 9095247 w 9154996"/>
              <a:gd name="connsiteY118" fmla="*/ 4800529 h 4956157"/>
              <a:gd name="connsiteX119" fmla="*/ 9154996 w 9154996"/>
              <a:gd name="connsiteY119" fmla="*/ 4803161 h 4956157"/>
              <a:gd name="connsiteX120" fmla="*/ 9154996 w 9154996"/>
              <a:gd name="connsiteY120" fmla="*/ 4824858 h 4956157"/>
              <a:gd name="connsiteX121" fmla="*/ 9096847 w 9154996"/>
              <a:gd name="connsiteY121" fmla="*/ 4822929 h 4956157"/>
              <a:gd name="connsiteX122" fmla="*/ 8958503 w 9154996"/>
              <a:gd name="connsiteY122" fmla="*/ 4806282 h 4956157"/>
              <a:gd name="connsiteX123" fmla="*/ 8715734 w 9154996"/>
              <a:gd name="connsiteY123" fmla="*/ 4758026 h 4956157"/>
              <a:gd name="connsiteX124" fmla="*/ 8322253 w 9154996"/>
              <a:gd name="connsiteY124" fmla="*/ 4714965 h 4956157"/>
              <a:gd name="connsiteX125" fmla="*/ 7579839 w 9154996"/>
              <a:gd name="connsiteY125" fmla="*/ 4682299 h 4956157"/>
              <a:gd name="connsiteX126" fmla="*/ 6907211 w 9154996"/>
              <a:gd name="connsiteY126" fmla="*/ 4684526 h 4956157"/>
              <a:gd name="connsiteX127" fmla="*/ 6294719 w 9154996"/>
              <a:gd name="connsiteY127" fmla="*/ 4825585 h 4956157"/>
              <a:gd name="connsiteX128" fmla="*/ 5936132 w 9154996"/>
              <a:gd name="connsiteY128" fmla="*/ 4933235 h 4956157"/>
              <a:gd name="connsiteX129" fmla="*/ 5471380 w 9154996"/>
              <a:gd name="connsiteY129" fmla="*/ 4925069 h 4956157"/>
              <a:gd name="connsiteX130" fmla="*/ 5332549 w 9154996"/>
              <a:gd name="connsiteY130" fmla="*/ 4854539 h 4956157"/>
              <a:gd name="connsiteX131" fmla="*/ 5304338 w 9154996"/>
              <a:gd name="connsiteY131" fmla="*/ 4842660 h 4956157"/>
              <a:gd name="connsiteX132" fmla="*/ 4721541 w 9154996"/>
              <a:gd name="connsiteY132" fmla="*/ 4797373 h 4956157"/>
              <a:gd name="connsiteX133" fmla="*/ 3907112 w 9154996"/>
              <a:gd name="connsiteY133" fmla="*/ 4765449 h 4956157"/>
              <a:gd name="connsiteX134" fmla="*/ 3182514 w 9154996"/>
              <a:gd name="connsiteY134" fmla="*/ 4801828 h 4956157"/>
              <a:gd name="connsiteX135" fmla="*/ 2587840 w 9154996"/>
              <a:gd name="connsiteY135" fmla="*/ 4851569 h 4956157"/>
              <a:gd name="connsiteX136" fmla="*/ 1731836 w 9154996"/>
              <a:gd name="connsiteY136" fmla="*/ 4870130 h 4956157"/>
              <a:gd name="connsiteX137" fmla="*/ 1437838 w 9154996"/>
              <a:gd name="connsiteY137" fmla="*/ 4830781 h 4956157"/>
              <a:gd name="connsiteX138" fmla="*/ 1228477 w 9154996"/>
              <a:gd name="connsiteY138" fmla="*/ 4671163 h 4956157"/>
              <a:gd name="connsiteX139" fmla="*/ 1020601 w 9154996"/>
              <a:gd name="connsiteY139" fmla="*/ 4474423 h 4956157"/>
              <a:gd name="connsiteX140" fmla="*/ 993875 w 9154996"/>
              <a:gd name="connsiteY140" fmla="*/ 4487786 h 4956157"/>
              <a:gd name="connsiteX141" fmla="*/ 902557 w 9154996"/>
              <a:gd name="connsiteY141" fmla="*/ 4703828 h 4956157"/>
              <a:gd name="connsiteX142" fmla="*/ 592970 w 9154996"/>
              <a:gd name="connsiteY142" fmla="*/ 4740949 h 4956157"/>
              <a:gd name="connsiteX143" fmla="*/ 610788 w 9154996"/>
              <a:gd name="connsiteY143" fmla="*/ 4481846 h 4956157"/>
              <a:gd name="connsiteX144" fmla="*/ 878800 w 9154996"/>
              <a:gd name="connsiteY144" fmla="*/ 4418741 h 4956157"/>
              <a:gd name="connsiteX145" fmla="*/ 967147 w 9154996"/>
              <a:gd name="connsiteY145" fmla="*/ 4435075 h 4956157"/>
              <a:gd name="connsiteX146" fmla="*/ 990162 w 9154996"/>
              <a:gd name="connsiteY146" fmla="*/ 4423939 h 4956157"/>
              <a:gd name="connsiteX147" fmla="*/ 1048813 w 9154996"/>
              <a:gd name="connsiteY147" fmla="*/ 4101730 h 4956157"/>
              <a:gd name="connsiteX148" fmla="*/ 918890 w 9154996"/>
              <a:gd name="connsiteY148" fmla="*/ 3812930 h 4956157"/>
              <a:gd name="connsiteX149" fmla="*/ 791937 w 9154996"/>
              <a:gd name="connsiteY149" fmla="*/ 3702311 h 4956157"/>
              <a:gd name="connsiteX150" fmla="*/ 647167 w 9154996"/>
              <a:gd name="connsiteY150" fmla="*/ 3318482 h 4956157"/>
              <a:gd name="connsiteX151" fmla="*/ 638257 w 9154996"/>
              <a:gd name="connsiteY151" fmla="*/ 3287301 h 4956157"/>
              <a:gd name="connsiteX152" fmla="*/ 598909 w 9154996"/>
              <a:gd name="connsiteY152" fmla="*/ 3132136 h 4956157"/>
              <a:gd name="connsiteX153" fmla="*/ 585546 w 9154996"/>
              <a:gd name="connsiteY153" fmla="*/ 3074228 h 4956157"/>
              <a:gd name="connsiteX154" fmla="*/ 581833 w 9154996"/>
              <a:gd name="connsiteY154" fmla="*/ 2869321 h 4956157"/>
              <a:gd name="connsiteX155" fmla="*/ 592228 w 9154996"/>
              <a:gd name="connsiteY155" fmla="*/ 2786170 h 4956157"/>
              <a:gd name="connsiteX156" fmla="*/ 604106 w 9154996"/>
              <a:gd name="connsiteY156" fmla="*/ 2666642 h 4956157"/>
              <a:gd name="connsiteX157" fmla="*/ 598168 w 9154996"/>
              <a:gd name="connsiteY157" fmla="*/ 2628036 h 4956157"/>
              <a:gd name="connsiteX158" fmla="*/ 569955 w 9154996"/>
              <a:gd name="connsiteY158" fmla="*/ 2463220 h 4956157"/>
              <a:gd name="connsiteX159" fmla="*/ 500911 w 9154996"/>
              <a:gd name="connsiteY159" fmla="*/ 2459508 h 4956157"/>
              <a:gd name="connsiteX160" fmla="*/ 447457 w 9154996"/>
              <a:gd name="connsiteY160" fmla="*/ 2446887 h 4956157"/>
              <a:gd name="connsiteX161" fmla="*/ 391775 w 9154996"/>
              <a:gd name="connsiteY161" fmla="*/ 2352600 h 4956157"/>
              <a:gd name="connsiteX162" fmla="*/ 470472 w 9154996"/>
              <a:gd name="connsiteY162" fmla="*/ 2270192 h 4956157"/>
              <a:gd name="connsiteX163" fmla="*/ 460819 w 9154996"/>
              <a:gd name="connsiteY163" fmla="*/ 2117997 h 4956157"/>
              <a:gd name="connsiteX164" fmla="*/ 417759 w 9154996"/>
              <a:gd name="connsiteY164" fmla="*/ 2125420 h 4956157"/>
              <a:gd name="connsiteX165" fmla="*/ 390290 w 9154996"/>
              <a:gd name="connsiteY165" fmla="*/ 2156602 h 4956157"/>
              <a:gd name="connsiteX166" fmla="*/ 414047 w 9154996"/>
              <a:gd name="connsiteY166" fmla="*/ 2190753 h 4956157"/>
              <a:gd name="connsiteX167" fmla="*/ 458592 w 9154996"/>
              <a:gd name="connsiteY167" fmla="*/ 2201147 h 4956157"/>
              <a:gd name="connsiteX168" fmla="*/ 763724 w 9154996"/>
              <a:gd name="connsiteY168" fmla="*/ 2210798 h 4956157"/>
              <a:gd name="connsiteX169" fmla="*/ 1054751 w 9154996"/>
              <a:gd name="connsiteY169" fmla="*/ 2220450 h 4956157"/>
              <a:gd name="connsiteX170" fmla="*/ 1106720 w 9154996"/>
              <a:gd name="connsiteY170" fmla="*/ 2215253 h 4956157"/>
              <a:gd name="connsiteX171" fmla="*/ 1136417 w 9154996"/>
              <a:gd name="connsiteY171" fmla="*/ 2182586 h 4956157"/>
              <a:gd name="connsiteX172" fmla="*/ 1110433 w 9154996"/>
              <a:gd name="connsiteY172" fmla="*/ 2146950 h 4956157"/>
              <a:gd name="connsiteX173" fmla="*/ 1045100 w 9154996"/>
              <a:gd name="connsiteY173" fmla="*/ 2136557 h 4956157"/>
              <a:gd name="connsiteX174" fmla="*/ 460819 w 9154996"/>
              <a:gd name="connsiteY174" fmla="*/ 2117997 h 4956157"/>
              <a:gd name="connsiteX175" fmla="*/ 425926 w 9154996"/>
              <a:gd name="connsiteY175" fmla="*/ 2063800 h 4956157"/>
              <a:gd name="connsiteX176" fmla="*/ 465274 w 9154996"/>
              <a:gd name="connsiteY176" fmla="*/ 2065285 h 4956157"/>
              <a:gd name="connsiteX177" fmla="*/ 506849 w 9154996"/>
              <a:gd name="connsiteY177" fmla="*/ 2066770 h 4956157"/>
              <a:gd name="connsiteX178" fmla="*/ 526151 w 9154996"/>
              <a:gd name="connsiteY178" fmla="*/ 2066770 h 4956157"/>
              <a:gd name="connsiteX179" fmla="*/ 1096326 w 9154996"/>
              <a:gd name="connsiteY179" fmla="*/ 2083845 h 4956157"/>
              <a:gd name="connsiteX180" fmla="*/ 1137159 w 9154996"/>
              <a:gd name="connsiteY180" fmla="*/ 2097209 h 4956157"/>
              <a:gd name="connsiteX181" fmla="*/ 1192840 w 9154996"/>
              <a:gd name="connsiteY181" fmla="*/ 2187041 h 4956157"/>
              <a:gd name="connsiteX182" fmla="*/ 1128251 w 9154996"/>
              <a:gd name="connsiteY182" fmla="*/ 2267964 h 4956157"/>
              <a:gd name="connsiteX183" fmla="*/ 1097811 w 9154996"/>
              <a:gd name="connsiteY183" fmla="*/ 2276131 h 4956157"/>
              <a:gd name="connsiteX184" fmla="*/ 443001 w 9154996"/>
              <a:gd name="connsiteY184" fmla="*/ 2256828 h 4956157"/>
              <a:gd name="connsiteX185" fmla="*/ 338320 w 9154996"/>
              <a:gd name="connsiteY185" fmla="*/ 2126163 h 4956157"/>
              <a:gd name="connsiteX186" fmla="*/ 425926 w 9154996"/>
              <a:gd name="connsiteY186" fmla="*/ 2063800 h 4956157"/>
              <a:gd name="connsiteX187" fmla="*/ 446713 w 9154996"/>
              <a:gd name="connsiteY187" fmla="*/ 1916802 h 4956157"/>
              <a:gd name="connsiteX188" fmla="*/ 390289 w 9154996"/>
              <a:gd name="connsiteY188" fmla="*/ 1927939 h 4956157"/>
              <a:gd name="connsiteX189" fmla="*/ 388062 w 9154996"/>
              <a:gd name="connsiteY189" fmla="*/ 1982877 h 4956157"/>
              <a:gd name="connsiteX190" fmla="*/ 440773 w 9154996"/>
              <a:gd name="connsiteY190" fmla="*/ 1996983 h 4956157"/>
              <a:gd name="connsiteX191" fmla="*/ 1098554 w 9154996"/>
              <a:gd name="connsiteY191" fmla="*/ 2018513 h 4956157"/>
              <a:gd name="connsiteX192" fmla="*/ 1149038 w 9154996"/>
              <a:gd name="connsiteY192" fmla="*/ 2008119 h 4956157"/>
              <a:gd name="connsiteX193" fmla="*/ 1151266 w 9154996"/>
              <a:gd name="connsiteY193" fmla="*/ 1952438 h 4956157"/>
              <a:gd name="connsiteX194" fmla="*/ 1098554 w 9154996"/>
              <a:gd name="connsiteY194" fmla="*/ 1937590 h 4956157"/>
              <a:gd name="connsiteX195" fmla="*/ 523923 w 9154996"/>
              <a:gd name="connsiteY195" fmla="*/ 192914 h 4956157"/>
              <a:gd name="connsiteX196" fmla="*/ 408107 w 9154996"/>
              <a:gd name="connsiteY196" fmla="*/ 273095 h 4956157"/>
              <a:gd name="connsiteX197" fmla="*/ 183898 w 9154996"/>
              <a:gd name="connsiteY197" fmla="*/ 552985 h 4956157"/>
              <a:gd name="connsiteX198" fmla="*/ 150488 w 9154996"/>
              <a:gd name="connsiteY198" fmla="*/ 820997 h 4956157"/>
              <a:gd name="connsiteX199" fmla="*/ 244033 w 9154996"/>
              <a:gd name="connsiteY199" fmla="*/ 1149145 h 4956157"/>
              <a:gd name="connsiteX200" fmla="*/ 242548 w 9154996"/>
              <a:gd name="connsiteY200" fmla="*/ 1156569 h 4956157"/>
              <a:gd name="connsiteX201" fmla="*/ 154200 w 9154996"/>
              <a:gd name="connsiteY201" fmla="*/ 950920 h 4956157"/>
              <a:gd name="connsiteX202" fmla="*/ 131186 w 9154996"/>
              <a:gd name="connsiteY202" fmla="*/ 648757 h 4956157"/>
              <a:gd name="connsiteX203" fmla="*/ 215821 w 9154996"/>
              <a:gd name="connsiteY203" fmla="*/ 443851 h 4956157"/>
              <a:gd name="connsiteX204" fmla="*/ 500165 w 9154996"/>
              <a:gd name="connsiteY204" fmla="*/ 201081 h 4956157"/>
              <a:gd name="connsiteX205" fmla="*/ 523923 w 9154996"/>
              <a:gd name="connsiteY205" fmla="*/ 192914 h 4956157"/>
              <a:gd name="connsiteX206" fmla="*/ 800630 w 9154996"/>
              <a:gd name="connsiteY206" fmla="*/ 46764 h 4956157"/>
              <a:gd name="connsiteX207" fmla="*/ 713588 w 9154996"/>
              <a:gd name="connsiteY207" fmla="*/ 47343 h 4956157"/>
              <a:gd name="connsiteX208" fmla="*/ 595938 w 9154996"/>
              <a:gd name="connsiteY208" fmla="*/ 67446 h 4956157"/>
              <a:gd name="connsiteX209" fmla="*/ 175732 w 9154996"/>
              <a:gd name="connsiteY209" fmla="*/ 344366 h 4956157"/>
              <a:gd name="connsiteX210" fmla="*/ 49521 w 9154996"/>
              <a:gd name="connsiteY210" fmla="*/ 655438 h 4956157"/>
              <a:gd name="connsiteX211" fmla="*/ 137126 w 9154996"/>
              <a:gd name="connsiteY211" fmla="*/ 1109796 h 4956157"/>
              <a:gd name="connsiteX212" fmla="*/ 310109 w 9154996"/>
              <a:gd name="connsiteY212" fmla="*/ 1387460 h 4956157"/>
              <a:gd name="connsiteX213" fmla="*/ 440773 w 9154996"/>
              <a:gd name="connsiteY213" fmla="*/ 1695562 h 4956157"/>
              <a:gd name="connsiteX214" fmla="*/ 460819 w 9154996"/>
              <a:gd name="connsiteY214" fmla="*/ 1792076 h 4956157"/>
              <a:gd name="connsiteX215" fmla="*/ 492743 w 9154996"/>
              <a:gd name="connsiteY215" fmla="*/ 1817318 h 4956157"/>
              <a:gd name="connsiteX216" fmla="*/ 1065146 w 9154996"/>
              <a:gd name="connsiteY216" fmla="*/ 1836621 h 4956157"/>
              <a:gd name="connsiteX217" fmla="*/ 1089645 w 9154996"/>
              <a:gd name="connsiteY217" fmla="*/ 1818803 h 4956157"/>
              <a:gd name="connsiteX218" fmla="*/ 1116372 w 9154996"/>
              <a:gd name="connsiteY218" fmla="*/ 1688138 h 4956157"/>
              <a:gd name="connsiteX219" fmla="*/ 1268567 w 9154996"/>
              <a:gd name="connsiteY219" fmla="*/ 1319900 h 4956157"/>
              <a:gd name="connsiteX220" fmla="*/ 1376960 w 9154996"/>
              <a:gd name="connsiteY220" fmla="*/ 1166220 h 4956157"/>
              <a:gd name="connsiteX221" fmla="*/ 1468276 w 9154996"/>
              <a:gd name="connsiteY221" fmla="*/ 916026 h 4956157"/>
              <a:gd name="connsiteX222" fmla="*/ 1468276 w 9154996"/>
              <a:gd name="connsiteY222" fmla="*/ 599015 h 4956157"/>
              <a:gd name="connsiteX223" fmla="*/ 1056236 w 9154996"/>
              <a:gd name="connsiteY223" fmla="*/ 110506 h 4956157"/>
              <a:gd name="connsiteX224" fmla="*/ 800630 w 9154996"/>
              <a:gd name="connsiteY224" fmla="*/ 46764 h 4956157"/>
              <a:gd name="connsiteX225" fmla="*/ 794163 w 9154996"/>
              <a:gd name="connsiteY225" fmla="*/ 814 h 4956157"/>
              <a:gd name="connsiteX226" fmla="*/ 1036191 w 9154996"/>
              <a:gd name="connsiteY226" fmla="*/ 52598 h 4956157"/>
              <a:gd name="connsiteX227" fmla="*/ 1503912 w 9154996"/>
              <a:gd name="connsiteY227" fmla="*/ 551500 h 4956157"/>
              <a:gd name="connsiteX228" fmla="*/ 1518761 w 9154996"/>
              <a:gd name="connsiteY228" fmla="*/ 910830 h 4956157"/>
              <a:gd name="connsiteX229" fmla="*/ 1377702 w 9154996"/>
              <a:gd name="connsiteY229" fmla="*/ 1250855 h 4956157"/>
              <a:gd name="connsiteX230" fmla="*/ 1264855 w 9154996"/>
              <a:gd name="connsiteY230" fmla="*/ 1406020 h 4956157"/>
              <a:gd name="connsiteX231" fmla="*/ 1163144 w 9154996"/>
              <a:gd name="connsiteY231" fmla="*/ 1694078 h 4956157"/>
              <a:gd name="connsiteX232" fmla="*/ 1115630 w 9154996"/>
              <a:gd name="connsiteY232" fmla="*/ 1876711 h 4956157"/>
              <a:gd name="connsiteX233" fmla="*/ 1149781 w 9154996"/>
              <a:gd name="connsiteY233" fmla="*/ 1887848 h 4956157"/>
              <a:gd name="connsiteX234" fmla="*/ 1229961 w 9154996"/>
              <a:gd name="connsiteY234" fmla="*/ 1991044 h 4956157"/>
              <a:gd name="connsiteX235" fmla="*/ 1126023 w 9154996"/>
              <a:gd name="connsiteY235" fmla="*/ 2077164 h 4956157"/>
              <a:gd name="connsiteX236" fmla="*/ 1100038 w 9154996"/>
              <a:gd name="connsiteY236" fmla="*/ 2077906 h 4956157"/>
              <a:gd name="connsiteX237" fmla="*/ 423698 w 9154996"/>
              <a:gd name="connsiteY237" fmla="*/ 2054891 h 4956157"/>
              <a:gd name="connsiteX238" fmla="*/ 368017 w 9154996"/>
              <a:gd name="connsiteY238" fmla="*/ 2039300 h 4956157"/>
              <a:gd name="connsiteX239" fmla="*/ 311594 w 9154996"/>
              <a:gd name="connsiteY239" fmla="*/ 1951695 h 4956157"/>
              <a:gd name="connsiteX240" fmla="*/ 382123 w 9154996"/>
              <a:gd name="connsiteY240" fmla="*/ 1867803 h 4956157"/>
              <a:gd name="connsiteX241" fmla="*/ 434092 w 9154996"/>
              <a:gd name="connsiteY241" fmla="*/ 1854439 h 4956157"/>
              <a:gd name="connsiteX242" fmla="*/ 387320 w 9154996"/>
              <a:gd name="connsiteY242" fmla="*/ 1655472 h 4956157"/>
              <a:gd name="connsiteX243" fmla="*/ 301199 w 9154996"/>
              <a:gd name="connsiteY243" fmla="*/ 1459474 h 4956157"/>
              <a:gd name="connsiteX244" fmla="*/ 137869 w 9154996"/>
              <a:gd name="connsiteY244" fmla="*/ 1212992 h 4956157"/>
              <a:gd name="connsiteX245" fmla="*/ 2748 w 9154996"/>
              <a:gd name="connsiteY245" fmla="*/ 664348 h 4956157"/>
              <a:gd name="connsiteX246" fmla="*/ 145292 w 9154996"/>
              <a:gd name="connsiteY246" fmla="*/ 308730 h 4956157"/>
              <a:gd name="connsiteX247" fmla="*/ 549909 w 9154996"/>
              <a:gd name="connsiteY247" fmla="*/ 32552 h 4956157"/>
              <a:gd name="connsiteX248" fmla="*/ 794163 w 9154996"/>
              <a:gd name="connsiteY248" fmla="*/ 814 h 4956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9154996" h="4956157">
                <a:moveTo>
                  <a:pt x="5500984" y="4456419"/>
                </a:moveTo>
                <a:cubicBezTo>
                  <a:pt x="5444468" y="4459946"/>
                  <a:pt x="5389343" y="4481104"/>
                  <a:pt x="5347397" y="4519710"/>
                </a:cubicBezTo>
                <a:cubicBezTo>
                  <a:pt x="5299140" y="4564254"/>
                  <a:pt x="5267216" y="4617708"/>
                  <a:pt x="5265731" y="4684526"/>
                </a:cubicBezTo>
                <a:cubicBezTo>
                  <a:pt x="5264989" y="4732783"/>
                  <a:pt x="5282807" y="4775843"/>
                  <a:pt x="5316958" y="4809995"/>
                </a:cubicBezTo>
                <a:cubicBezTo>
                  <a:pt x="5337746" y="4830781"/>
                  <a:pt x="5365215" y="4813706"/>
                  <a:pt x="5383033" y="4817418"/>
                </a:cubicBezTo>
                <a:cubicBezTo>
                  <a:pt x="5402336" y="4817418"/>
                  <a:pt x="5416441" y="4818903"/>
                  <a:pt x="5429805" y="4817418"/>
                </a:cubicBezTo>
                <a:cubicBezTo>
                  <a:pt x="5505531" y="4809995"/>
                  <a:pt x="5580515" y="4801085"/>
                  <a:pt x="5647333" y="4760252"/>
                </a:cubicBezTo>
                <a:cubicBezTo>
                  <a:pt x="5735680" y="4705313"/>
                  <a:pt x="5769831" y="4570936"/>
                  <a:pt x="5662924" y="4498922"/>
                </a:cubicBezTo>
                <a:cubicBezTo>
                  <a:pt x="5615409" y="4466998"/>
                  <a:pt x="5557501" y="4452893"/>
                  <a:pt x="5500984" y="4456419"/>
                </a:cubicBezTo>
                <a:close/>
                <a:moveTo>
                  <a:pt x="836483" y="4434332"/>
                </a:moveTo>
                <a:cubicBezTo>
                  <a:pt x="761498" y="4432105"/>
                  <a:pt x="690226" y="4446211"/>
                  <a:pt x="627864" y="4491498"/>
                </a:cubicBezTo>
                <a:cubicBezTo>
                  <a:pt x="580350" y="4525649"/>
                  <a:pt x="552880" y="4571679"/>
                  <a:pt x="559562" y="4632557"/>
                </a:cubicBezTo>
                <a:cubicBezTo>
                  <a:pt x="568470" y="4715708"/>
                  <a:pt x="641970" y="4775843"/>
                  <a:pt x="745908" y="4776586"/>
                </a:cubicBezTo>
                <a:cubicBezTo>
                  <a:pt x="793422" y="4776586"/>
                  <a:pt x="837967" y="4749116"/>
                  <a:pt x="872119" y="4705313"/>
                </a:cubicBezTo>
                <a:cubicBezTo>
                  <a:pt x="926315" y="4637011"/>
                  <a:pt x="951556" y="4556088"/>
                  <a:pt x="974572" y="4473680"/>
                </a:cubicBezTo>
                <a:cubicBezTo>
                  <a:pt x="978284" y="4459575"/>
                  <a:pt x="970859" y="4458090"/>
                  <a:pt x="959723" y="4455120"/>
                </a:cubicBezTo>
                <a:cubicBezTo>
                  <a:pt x="919633" y="4441756"/>
                  <a:pt x="878058" y="4435817"/>
                  <a:pt x="836483" y="4434332"/>
                </a:cubicBezTo>
                <a:close/>
                <a:moveTo>
                  <a:pt x="799745" y="3180173"/>
                </a:moveTo>
                <a:cubicBezTo>
                  <a:pt x="746465" y="3185915"/>
                  <a:pt x="694125" y="3223082"/>
                  <a:pt x="676863" y="3273194"/>
                </a:cubicBezTo>
                <a:cubicBezTo>
                  <a:pt x="671666" y="3288786"/>
                  <a:pt x="674636" y="3295467"/>
                  <a:pt x="687999" y="3302892"/>
                </a:cubicBezTo>
                <a:cubicBezTo>
                  <a:pt x="716954" y="3318482"/>
                  <a:pt x="747393" y="3326649"/>
                  <a:pt x="780059" y="3325907"/>
                </a:cubicBezTo>
                <a:cubicBezTo>
                  <a:pt x="840937" y="3325907"/>
                  <a:pt x="878058" y="3296952"/>
                  <a:pt x="885482" y="3243498"/>
                </a:cubicBezTo>
                <a:cubicBezTo>
                  <a:pt x="889194" y="3217514"/>
                  <a:pt x="875088" y="3193756"/>
                  <a:pt x="852073" y="3185590"/>
                </a:cubicBezTo>
                <a:cubicBezTo>
                  <a:pt x="835369" y="3179837"/>
                  <a:pt x="817505" y="3178259"/>
                  <a:pt x="799745" y="3180173"/>
                </a:cubicBezTo>
                <a:close/>
                <a:moveTo>
                  <a:pt x="761557" y="3002179"/>
                </a:moveTo>
                <a:cubicBezTo>
                  <a:pt x="713566" y="3008617"/>
                  <a:pt x="661086" y="3037293"/>
                  <a:pt x="638257" y="3073485"/>
                </a:cubicBezTo>
                <a:cubicBezTo>
                  <a:pt x="628606" y="3089076"/>
                  <a:pt x="632319" y="3095758"/>
                  <a:pt x="646424" y="3102439"/>
                </a:cubicBezTo>
                <a:cubicBezTo>
                  <a:pt x="670923" y="3114318"/>
                  <a:pt x="696909" y="3116545"/>
                  <a:pt x="725862" y="3119515"/>
                </a:cubicBezTo>
                <a:cubicBezTo>
                  <a:pt x="739226" y="3118030"/>
                  <a:pt x="755560" y="3117287"/>
                  <a:pt x="771893" y="3113576"/>
                </a:cubicBezTo>
                <a:cubicBezTo>
                  <a:pt x="807529" y="3105409"/>
                  <a:pt x="832028" y="3079425"/>
                  <a:pt x="835740" y="3046758"/>
                </a:cubicBezTo>
                <a:cubicBezTo>
                  <a:pt x="838710" y="3024486"/>
                  <a:pt x="829800" y="3009638"/>
                  <a:pt x="806786" y="3003698"/>
                </a:cubicBezTo>
                <a:cubicBezTo>
                  <a:pt x="793052" y="3000358"/>
                  <a:pt x="777553" y="3000033"/>
                  <a:pt x="761557" y="3002179"/>
                </a:cubicBezTo>
                <a:close/>
                <a:moveTo>
                  <a:pt x="751545" y="2762831"/>
                </a:moveTo>
                <a:cubicBezTo>
                  <a:pt x="704704" y="2761439"/>
                  <a:pt x="648466" y="2786356"/>
                  <a:pt x="632319" y="2822549"/>
                </a:cubicBezTo>
                <a:cubicBezTo>
                  <a:pt x="628606" y="2830716"/>
                  <a:pt x="631576" y="2835913"/>
                  <a:pt x="636772" y="2840367"/>
                </a:cubicBezTo>
                <a:cubicBezTo>
                  <a:pt x="664242" y="2874518"/>
                  <a:pt x="699136" y="2895306"/>
                  <a:pt x="746650" y="2897533"/>
                </a:cubicBezTo>
                <a:cubicBezTo>
                  <a:pt x="754075" y="2896790"/>
                  <a:pt x="764468" y="2895306"/>
                  <a:pt x="774861" y="2893078"/>
                </a:cubicBezTo>
                <a:cubicBezTo>
                  <a:pt x="804559" y="2886397"/>
                  <a:pt x="834998" y="2876745"/>
                  <a:pt x="840937" y="2844079"/>
                </a:cubicBezTo>
                <a:cubicBezTo>
                  <a:pt x="846876" y="2812898"/>
                  <a:pt x="820892" y="2794337"/>
                  <a:pt x="798619" y="2776519"/>
                </a:cubicBezTo>
                <a:cubicBezTo>
                  <a:pt x="797134" y="2775034"/>
                  <a:pt x="794907" y="2774292"/>
                  <a:pt x="793422" y="2773549"/>
                </a:cubicBezTo>
                <a:cubicBezTo>
                  <a:pt x="781729" y="2766682"/>
                  <a:pt x="767159" y="2763295"/>
                  <a:pt x="751545" y="2762831"/>
                </a:cubicBezTo>
                <a:close/>
                <a:moveTo>
                  <a:pt x="758528" y="2553052"/>
                </a:moveTo>
                <a:cubicBezTo>
                  <a:pt x="725120" y="2556765"/>
                  <a:pt x="699136" y="2574582"/>
                  <a:pt x="675378" y="2596854"/>
                </a:cubicBezTo>
                <a:cubicBezTo>
                  <a:pt x="661273" y="2610219"/>
                  <a:pt x="635287" y="2625809"/>
                  <a:pt x="640485" y="2642885"/>
                </a:cubicBezTo>
                <a:cubicBezTo>
                  <a:pt x="648652" y="2666642"/>
                  <a:pt x="678348" y="2673324"/>
                  <a:pt x="703590" y="2677778"/>
                </a:cubicBezTo>
                <a:cubicBezTo>
                  <a:pt x="708787" y="2678520"/>
                  <a:pt x="713241" y="2677778"/>
                  <a:pt x="718439" y="2677778"/>
                </a:cubicBezTo>
                <a:cubicBezTo>
                  <a:pt x="747393" y="2677036"/>
                  <a:pt x="775604" y="2670354"/>
                  <a:pt x="801589" y="2656248"/>
                </a:cubicBezTo>
                <a:cubicBezTo>
                  <a:pt x="842422" y="2633233"/>
                  <a:pt x="844649" y="2594627"/>
                  <a:pt x="807529" y="2565673"/>
                </a:cubicBezTo>
                <a:cubicBezTo>
                  <a:pt x="792679" y="2553795"/>
                  <a:pt x="776346" y="2551568"/>
                  <a:pt x="758528" y="2553052"/>
                </a:cubicBezTo>
                <a:close/>
                <a:moveTo>
                  <a:pt x="503138" y="2319191"/>
                </a:moveTo>
                <a:cubicBezTo>
                  <a:pt x="466017" y="2317706"/>
                  <a:pt x="444487" y="2334039"/>
                  <a:pt x="443744" y="2360024"/>
                </a:cubicBezTo>
                <a:cubicBezTo>
                  <a:pt x="443744" y="2385266"/>
                  <a:pt x="466017" y="2402342"/>
                  <a:pt x="501653" y="2403827"/>
                </a:cubicBezTo>
                <a:cubicBezTo>
                  <a:pt x="590743" y="2406796"/>
                  <a:pt x="1026541" y="2422387"/>
                  <a:pt x="1051782" y="2420160"/>
                </a:cubicBezTo>
                <a:cubicBezTo>
                  <a:pt x="1074055" y="2418675"/>
                  <a:pt x="1094100" y="2407539"/>
                  <a:pt x="1097070" y="2383040"/>
                </a:cubicBezTo>
                <a:cubicBezTo>
                  <a:pt x="1099297" y="2357797"/>
                  <a:pt x="1080737" y="2345176"/>
                  <a:pt x="1058464" y="2339237"/>
                </a:cubicBezTo>
                <a:cubicBezTo>
                  <a:pt x="1047329" y="2336267"/>
                  <a:pt x="618212" y="2322161"/>
                  <a:pt x="503138" y="2319191"/>
                </a:cubicBezTo>
                <a:close/>
                <a:moveTo>
                  <a:pt x="470472" y="2270192"/>
                </a:moveTo>
                <a:cubicBezTo>
                  <a:pt x="489032" y="2270192"/>
                  <a:pt x="506850" y="2269450"/>
                  <a:pt x="525411" y="2270192"/>
                </a:cubicBezTo>
                <a:lnTo>
                  <a:pt x="1067374" y="2287268"/>
                </a:lnTo>
                <a:cubicBezTo>
                  <a:pt x="1120828" y="2297661"/>
                  <a:pt x="1155721" y="2339237"/>
                  <a:pt x="1152751" y="2388236"/>
                </a:cubicBezTo>
                <a:cubicBezTo>
                  <a:pt x="1149782" y="2435751"/>
                  <a:pt x="1106721" y="2476583"/>
                  <a:pt x="1054010" y="2475841"/>
                </a:cubicBezTo>
                <a:lnTo>
                  <a:pt x="643455" y="2463963"/>
                </a:lnTo>
                <a:cubicBezTo>
                  <a:pt x="587773" y="2462478"/>
                  <a:pt x="568470" y="2487720"/>
                  <a:pt x="581092" y="2542658"/>
                </a:cubicBezTo>
                <a:cubicBezTo>
                  <a:pt x="586288" y="2566416"/>
                  <a:pt x="595198" y="2588688"/>
                  <a:pt x="608561" y="2609476"/>
                </a:cubicBezTo>
                <a:cubicBezTo>
                  <a:pt x="618212" y="2624324"/>
                  <a:pt x="621924" y="2629521"/>
                  <a:pt x="636030" y="2611703"/>
                </a:cubicBezTo>
                <a:cubicBezTo>
                  <a:pt x="662015" y="2577552"/>
                  <a:pt x="695423" y="2551568"/>
                  <a:pt x="737742" y="2537462"/>
                </a:cubicBezTo>
                <a:cubicBezTo>
                  <a:pt x="784513" y="2521871"/>
                  <a:pt x="834998" y="2544885"/>
                  <a:pt x="852816" y="2590173"/>
                </a:cubicBezTo>
                <a:cubicBezTo>
                  <a:pt x="863209" y="2616900"/>
                  <a:pt x="855785" y="2641400"/>
                  <a:pt x="830543" y="2662188"/>
                </a:cubicBezTo>
                <a:cubicBezTo>
                  <a:pt x="775604" y="2708217"/>
                  <a:pt x="696909" y="2708960"/>
                  <a:pt x="626379" y="2664414"/>
                </a:cubicBezTo>
                <a:cubicBezTo>
                  <a:pt x="604106" y="2705247"/>
                  <a:pt x="602621" y="2748308"/>
                  <a:pt x="612273" y="2792852"/>
                </a:cubicBezTo>
                <a:cubicBezTo>
                  <a:pt x="616727" y="2814383"/>
                  <a:pt x="625637" y="2800277"/>
                  <a:pt x="633061" y="2793595"/>
                </a:cubicBezTo>
                <a:cubicBezTo>
                  <a:pt x="667955" y="2762414"/>
                  <a:pt x="705817" y="2738656"/>
                  <a:pt x="755560" y="2741626"/>
                </a:cubicBezTo>
                <a:cubicBezTo>
                  <a:pt x="797134" y="2743853"/>
                  <a:pt x="845391" y="2777262"/>
                  <a:pt x="859498" y="2815868"/>
                </a:cubicBezTo>
                <a:cubicBezTo>
                  <a:pt x="869891" y="2844821"/>
                  <a:pt x="859498" y="2873775"/>
                  <a:pt x="830543" y="2893821"/>
                </a:cubicBezTo>
                <a:cubicBezTo>
                  <a:pt x="772635" y="2933911"/>
                  <a:pt x="687257" y="2924259"/>
                  <a:pt x="634545" y="2867837"/>
                </a:cubicBezTo>
                <a:cubicBezTo>
                  <a:pt x="615986" y="2847791"/>
                  <a:pt x="609303" y="2850761"/>
                  <a:pt x="598909" y="2873033"/>
                </a:cubicBezTo>
                <a:cubicBezTo>
                  <a:pt x="570698" y="2933911"/>
                  <a:pt x="558077" y="2994046"/>
                  <a:pt x="595940" y="3055667"/>
                </a:cubicBezTo>
                <a:cubicBezTo>
                  <a:pt x="606334" y="3072000"/>
                  <a:pt x="612273" y="3078683"/>
                  <a:pt x="627121" y="3057152"/>
                </a:cubicBezTo>
                <a:cubicBezTo>
                  <a:pt x="662015" y="3004441"/>
                  <a:pt x="716954" y="2985880"/>
                  <a:pt x="777089" y="2980683"/>
                </a:cubicBezTo>
                <a:cubicBezTo>
                  <a:pt x="814210" y="2976971"/>
                  <a:pt x="845391" y="2991820"/>
                  <a:pt x="854301" y="3014834"/>
                </a:cubicBezTo>
                <a:cubicBezTo>
                  <a:pt x="866179" y="3046015"/>
                  <a:pt x="852816" y="3090561"/>
                  <a:pt x="823119" y="3111349"/>
                </a:cubicBezTo>
                <a:cubicBezTo>
                  <a:pt x="778574" y="3143272"/>
                  <a:pt x="728090" y="3142530"/>
                  <a:pt x="677605" y="3133621"/>
                </a:cubicBezTo>
                <a:cubicBezTo>
                  <a:pt x="665727" y="3131394"/>
                  <a:pt x="653105" y="3129909"/>
                  <a:pt x="644197" y="3123227"/>
                </a:cubicBezTo>
                <a:cubicBezTo>
                  <a:pt x="621924" y="3106894"/>
                  <a:pt x="616727" y="3118772"/>
                  <a:pt x="614501" y="3138818"/>
                </a:cubicBezTo>
                <a:cubicBezTo>
                  <a:pt x="608561" y="3187817"/>
                  <a:pt x="621182" y="3231620"/>
                  <a:pt x="653848" y="3273937"/>
                </a:cubicBezTo>
                <a:cubicBezTo>
                  <a:pt x="675378" y="3216029"/>
                  <a:pt x="712499" y="3179651"/>
                  <a:pt x="769665" y="3164803"/>
                </a:cubicBezTo>
                <a:cubicBezTo>
                  <a:pt x="795649" y="3158121"/>
                  <a:pt x="821634" y="3157378"/>
                  <a:pt x="847618" y="3161833"/>
                </a:cubicBezTo>
                <a:cubicBezTo>
                  <a:pt x="889937" y="3169256"/>
                  <a:pt x="913693" y="3207120"/>
                  <a:pt x="905527" y="3250923"/>
                </a:cubicBezTo>
                <a:cubicBezTo>
                  <a:pt x="892164" y="3320710"/>
                  <a:pt x="823862" y="3360800"/>
                  <a:pt x="746650" y="3343724"/>
                </a:cubicBezTo>
                <a:cubicBezTo>
                  <a:pt x="719924" y="3338528"/>
                  <a:pt x="693939" y="3331103"/>
                  <a:pt x="667955" y="3312543"/>
                </a:cubicBezTo>
                <a:cubicBezTo>
                  <a:pt x="658303" y="3377133"/>
                  <a:pt x="666470" y="3435041"/>
                  <a:pt x="684288" y="3492950"/>
                </a:cubicBezTo>
                <a:cubicBezTo>
                  <a:pt x="719181" y="3605055"/>
                  <a:pt x="794164" y="3685978"/>
                  <a:pt x="884739" y="3756507"/>
                </a:cubicBezTo>
                <a:cubicBezTo>
                  <a:pt x="942648" y="3801794"/>
                  <a:pt x="997587" y="3850794"/>
                  <a:pt x="1030253" y="3919838"/>
                </a:cubicBezTo>
                <a:cubicBezTo>
                  <a:pt x="1074798" y="4015610"/>
                  <a:pt x="1070343" y="4115836"/>
                  <a:pt x="1055495" y="4216804"/>
                </a:cubicBezTo>
                <a:cubicBezTo>
                  <a:pt x="1045101" y="4285849"/>
                  <a:pt x="1026541" y="4353409"/>
                  <a:pt x="1008723" y="4420969"/>
                </a:cubicBezTo>
                <a:cubicBezTo>
                  <a:pt x="1005010" y="4435075"/>
                  <a:pt x="1000556" y="4446211"/>
                  <a:pt x="1019859" y="4452893"/>
                </a:cubicBezTo>
                <a:cubicBezTo>
                  <a:pt x="1116373" y="4486301"/>
                  <a:pt x="1190615" y="4549406"/>
                  <a:pt x="1232190" y="4640723"/>
                </a:cubicBezTo>
                <a:cubicBezTo>
                  <a:pt x="1290841" y="4769904"/>
                  <a:pt x="1401461" y="4810736"/>
                  <a:pt x="1526186" y="4827812"/>
                </a:cubicBezTo>
                <a:cubicBezTo>
                  <a:pt x="1771183" y="4861964"/>
                  <a:pt x="2018407" y="4861964"/>
                  <a:pt x="2264889" y="4850084"/>
                </a:cubicBezTo>
                <a:cubicBezTo>
                  <a:pt x="2452720" y="4841175"/>
                  <a:pt x="2640552" y="4824843"/>
                  <a:pt x="2828383" y="4807766"/>
                </a:cubicBezTo>
                <a:cubicBezTo>
                  <a:pt x="3022896" y="4789949"/>
                  <a:pt x="3217407" y="4774358"/>
                  <a:pt x="3412663" y="4764707"/>
                </a:cubicBezTo>
                <a:cubicBezTo>
                  <a:pt x="3680675" y="4752086"/>
                  <a:pt x="3948687" y="4736495"/>
                  <a:pt x="4216698" y="4739465"/>
                </a:cubicBezTo>
                <a:cubicBezTo>
                  <a:pt x="4426803" y="4741692"/>
                  <a:pt x="4635421" y="4762479"/>
                  <a:pt x="4843297" y="4791434"/>
                </a:cubicBezTo>
                <a:cubicBezTo>
                  <a:pt x="4991039" y="4812221"/>
                  <a:pt x="5140263" y="4827070"/>
                  <a:pt x="5291715" y="4821131"/>
                </a:cubicBezTo>
                <a:cubicBezTo>
                  <a:pt x="5291715" y="4807025"/>
                  <a:pt x="5280579" y="4800343"/>
                  <a:pt x="5275382" y="4790691"/>
                </a:cubicBezTo>
                <a:cubicBezTo>
                  <a:pt x="5230095" y="4711995"/>
                  <a:pt x="5236034" y="4634784"/>
                  <a:pt x="5285034" y="4560543"/>
                </a:cubicBezTo>
                <a:cubicBezTo>
                  <a:pt x="5388230" y="4403893"/>
                  <a:pt x="5575318" y="4403151"/>
                  <a:pt x="5691136" y="4495211"/>
                </a:cubicBezTo>
                <a:cubicBezTo>
                  <a:pt x="5776512" y="4562769"/>
                  <a:pt x="5769089" y="4686753"/>
                  <a:pt x="5679999" y="4760252"/>
                </a:cubicBezTo>
                <a:cubicBezTo>
                  <a:pt x="5628772" y="4802570"/>
                  <a:pt x="5567152" y="4818903"/>
                  <a:pt x="5503304" y="4828555"/>
                </a:cubicBezTo>
                <a:cubicBezTo>
                  <a:pt x="5455047" y="4835979"/>
                  <a:pt x="5406048" y="4839691"/>
                  <a:pt x="5350367" y="4841175"/>
                </a:cubicBezTo>
                <a:cubicBezTo>
                  <a:pt x="5396397" y="4879039"/>
                  <a:pt x="5444654" y="4897600"/>
                  <a:pt x="5495138" y="4909478"/>
                </a:cubicBezTo>
                <a:cubicBezTo>
                  <a:pt x="5652530" y="4947341"/>
                  <a:pt x="5809179" y="4937689"/>
                  <a:pt x="5965829" y="4903538"/>
                </a:cubicBezTo>
                <a:cubicBezTo>
                  <a:pt x="6126191" y="4867902"/>
                  <a:pt x="6278386" y="4804797"/>
                  <a:pt x="6433550" y="4754313"/>
                </a:cubicBezTo>
                <a:cubicBezTo>
                  <a:pt x="6578321" y="4706798"/>
                  <a:pt x="6726062" y="4679329"/>
                  <a:pt x="6877515" y="4665223"/>
                </a:cubicBezTo>
                <a:cubicBezTo>
                  <a:pt x="7138844" y="4640723"/>
                  <a:pt x="7399433" y="4651859"/>
                  <a:pt x="7660763" y="4663738"/>
                </a:cubicBezTo>
                <a:lnTo>
                  <a:pt x="8280679" y="4689723"/>
                </a:lnTo>
                <a:cubicBezTo>
                  <a:pt x="8419509" y="4696405"/>
                  <a:pt x="8557599" y="4711253"/>
                  <a:pt x="8694945" y="4732041"/>
                </a:cubicBezTo>
                <a:cubicBezTo>
                  <a:pt x="8792945" y="4746146"/>
                  <a:pt x="8887973" y="4773616"/>
                  <a:pt x="8985973" y="4788464"/>
                </a:cubicBezTo>
                <a:cubicBezTo>
                  <a:pt x="9022351" y="4793847"/>
                  <a:pt x="9058776" y="4797791"/>
                  <a:pt x="9095247" y="4800529"/>
                </a:cubicBezTo>
                <a:lnTo>
                  <a:pt x="9154996" y="4803161"/>
                </a:lnTo>
                <a:lnTo>
                  <a:pt x="9154996" y="4824858"/>
                </a:lnTo>
                <a:lnTo>
                  <a:pt x="9096847" y="4822929"/>
                </a:lnTo>
                <a:cubicBezTo>
                  <a:pt x="9050655" y="4819599"/>
                  <a:pt x="9004533" y="4814263"/>
                  <a:pt x="8958503" y="4806282"/>
                </a:cubicBezTo>
                <a:cubicBezTo>
                  <a:pt x="8876838" y="4792918"/>
                  <a:pt x="8797399" y="4771389"/>
                  <a:pt x="8715734" y="4758026"/>
                </a:cubicBezTo>
                <a:cubicBezTo>
                  <a:pt x="8585069" y="4736495"/>
                  <a:pt x="8454404" y="4721647"/>
                  <a:pt x="8322253" y="4714965"/>
                </a:cubicBezTo>
                <a:lnTo>
                  <a:pt x="7579839" y="4682299"/>
                </a:lnTo>
                <a:cubicBezTo>
                  <a:pt x="7355629" y="4673389"/>
                  <a:pt x="7131421" y="4667451"/>
                  <a:pt x="6907211" y="4684526"/>
                </a:cubicBezTo>
                <a:cubicBezTo>
                  <a:pt x="6695623" y="4700859"/>
                  <a:pt x="6492943" y="4752086"/>
                  <a:pt x="6294719" y="4825585"/>
                </a:cubicBezTo>
                <a:cubicBezTo>
                  <a:pt x="6177416" y="4869387"/>
                  <a:pt x="6059373" y="4910220"/>
                  <a:pt x="5936132" y="4933235"/>
                </a:cubicBezTo>
                <a:cubicBezTo>
                  <a:pt x="5780967" y="4961447"/>
                  <a:pt x="5625802" y="4968871"/>
                  <a:pt x="5471380" y="4925069"/>
                </a:cubicBezTo>
                <a:cubicBezTo>
                  <a:pt x="5420896" y="4910220"/>
                  <a:pt x="5373382" y="4887948"/>
                  <a:pt x="5332549" y="4854539"/>
                </a:cubicBezTo>
                <a:cubicBezTo>
                  <a:pt x="5324382" y="4847857"/>
                  <a:pt x="5316215" y="4841918"/>
                  <a:pt x="5304338" y="4842660"/>
                </a:cubicBezTo>
                <a:cubicBezTo>
                  <a:pt x="5108339" y="4850827"/>
                  <a:pt x="4915311" y="4822615"/>
                  <a:pt x="4721541" y="4797373"/>
                </a:cubicBezTo>
                <a:cubicBezTo>
                  <a:pt x="4451301" y="4761737"/>
                  <a:pt x="4179578" y="4754313"/>
                  <a:pt x="3907112" y="4765449"/>
                </a:cubicBezTo>
                <a:cubicBezTo>
                  <a:pt x="3665826" y="4775101"/>
                  <a:pt x="3423800" y="4784010"/>
                  <a:pt x="3182514" y="4801828"/>
                </a:cubicBezTo>
                <a:lnTo>
                  <a:pt x="2587840" y="4851569"/>
                </a:lnTo>
                <a:cubicBezTo>
                  <a:pt x="2302753" y="4874584"/>
                  <a:pt x="2017665" y="4888690"/>
                  <a:pt x="1731836" y="4870130"/>
                </a:cubicBezTo>
                <a:cubicBezTo>
                  <a:pt x="1633094" y="4863448"/>
                  <a:pt x="1534353" y="4856766"/>
                  <a:pt x="1437838" y="4830781"/>
                </a:cubicBezTo>
                <a:cubicBezTo>
                  <a:pt x="1345779" y="4805540"/>
                  <a:pt x="1271538" y="4761737"/>
                  <a:pt x="1228477" y="4671163"/>
                </a:cubicBezTo>
                <a:cubicBezTo>
                  <a:pt x="1185418" y="4579846"/>
                  <a:pt x="1117858" y="4511544"/>
                  <a:pt x="1020601" y="4474423"/>
                </a:cubicBezTo>
                <a:cubicBezTo>
                  <a:pt x="1002783" y="4467741"/>
                  <a:pt x="999072" y="4469226"/>
                  <a:pt x="993875" y="4487786"/>
                </a:cubicBezTo>
                <a:cubicBezTo>
                  <a:pt x="972344" y="4563513"/>
                  <a:pt x="947103" y="4637754"/>
                  <a:pt x="902557" y="4703828"/>
                </a:cubicBezTo>
                <a:cubicBezTo>
                  <a:pt x="812725" y="4836721"/>
                  <a:pt x="664242" y="4809995"/>
                  <a:pt x="592970" y="4740949"/>
                </a:cubicBezTo>
                <a:cubicBezTo>
                  <a:pt x="515759" y="4666707"/>
                  <a:pt x="524668" y="4547921"/>
                  <a:pt x="610788" y="4481846"/>
                </a:cubicBezTo>
                <a:cubicBezTo>
                  <a:pt x="690969" y="4420969"/>
                  <a:pt x="782286" y="4408347"/>
                  <a:pt x="878800" y="4418741"/>
                </a:cubicBezTo>
                <a:cubicBezTo>
                  <a:pt x="908497" y="4421711"/>
                  <a:pt x="938193" y="4428392"/>
                  <a:pt x="967147" y="4435075"/>
                </a:cubicBezTo>
                <a:cubicBezTo>
                  <a:pt x="979769" y="4438044"/>
                  <a:pt x="986450" y="4438787"/>
                  <a:pt x="990162" y="4423939"/>
                </a:cubicBezTo>
                <a:cubicBezTo>
                  <a:pt x="1017632" y="4318516"/>
                  <a:pt x="1047329" y="4212350"/>
                  <a:pt x="1048813" y="4101730"/>
                </a:cubicBezTo>
                <a:cubicBezTo>
                  <a:pt x="1050298" y="3985171"/>
                  <a:pt x="1009465" y="3887914"/>
                  <a:pt x="918890" y="3812930"/>
                </a:cubicBezTo>
                <a:cubicBezTo>
                  <a:pt x="875831" y="3777295"/>
                  <a:pt x="832028" y="3741659"/>
                  <a:pt x="791937" y="3702311"/>
                </a:cubicBezTo>
                <a:cubicBezTo>
                  <a:pt x="684288" y="3597630"/>
                  <a:pt x="636772" y="3468450"/>
                  <a:pt x="647167" y="3318482"/>
                </a:cubicBezTo>
                <a:cubicBezTo>
                  <a:pt x="647909" y="3306604"/>
                  <a:pt x="646424" y="3297695"/>
                  <a:pt x="638257" y="3287301"/>
                </a:cubicBezTo>
                <a:cubicBezTo>
                  <a:pt x="601136" y="3242013"/>
                  <a:pt x="587031" y="3189302"/>
                  <a:pt x="598909" y="3132136"/>
                </a:cubicBezTo>
                <a:cubicBezTo>
                  <a:pt x="604106" y="3109121"/>
                  <a:pt x="599651" y="3092788"/>
                  <a:pt x="585546" y="3074228"/>
                </a:cubicBezTo>
                <a:cubicBezTo>
                  <a:pt x="535062" y="3008153"/>
                  <a:pt x="546940" y="2936881"/>
                  <a:pt x="581833" y="2869321"/>
                </a:cubicBezTo>
                <a:cubicBezTo>
                  <a:pt x="596683" y="2841109"/>
                  <a:pt x="601879" y="2818095"/>
                  <a:pt x="592228" y="2786170"/>
                </a:cubicBezTo>
                <a:cubicBezTo>
                  <a:pt x="580350" y="2746823"/>
                  <a:pt x="586288" y="2704505"/>
                  <a:pt x="604106" y="2666642"/>
                </a:cubicBezTo>
                <a:cubicBezTo>
                  <a:pt x="611531" y="2649566"/>
                  <a:pt x="607076" y="2640657"/>
                  <a:pt x="598168" y="2628036"/>
                </a:cubicBezTo>
                <a:cubicBezTo>
                  <a:pt x="563274" y="2579037"/>
                  <a:pt x="546940" y="2525583"/>
                  <a:pt x="569955" y="2463220"/>
                </a:cubicBezTo>
                <a:cubicBezTo>
                  <a:pt x="546198" y="2462478"/>
                  <a:pt x="523183" y="2460250"/>
                  <a:pt x="500911" y="2459508"/>
                </a:cubicBezTo>
                <a:cubicBezTo>
                  <a:pt x="482350" y="2458765"/>
                  <a:pt x="464532" y="2455053"/>
                  <a:pt x="447457" y="2446887"/>
                </a:cubicBezTo>
                <a:cubicBezTo>
                  <a:pt x="410336" y="2428327"/>
                  <a:pt x="385837" y="2388978"/>
                  <a:pt x="391775" y="2352600"/>
                </a:cubicBezTo>
                <a:cubicBezTo>
                  <a:pt x="398457" y="2308055"/>
                  <a:pt x="425926" y="2280586"/>
                  <a:pt x="470472" y="2270192"/>
                </a:cubicBezTo>
                <a:close/>
                <a:moveTo>
                  <a:pt x="460819" y="2117997"/>
                </a:moveTo>
                <a:cubicBezTo>
                  <a:pt x="445229" y="2117997"/>
                  <a:pt x="431123" y="2119481"/>
                  <a:pt x="417759" y="2125420"/>
                </a:cubicBezTo>
                <a:cubicBezTo>
                  <a:pt x="404395" y="2131360"/>
                  <a:pt x="391774" y="2140269"/>
                  <a:pt x="390290" y="2156602"/>
                </a:cubicBezTo>
                <a:cubicBezTo>
                  <a:pt x="388805" y="2173678"/>
                  <a:pt x="401425" y="2183329"/>
                  <a:pt x="414047" y="2190753"/>
                </a:cubicBezTo>
                <a:cubicBezTo>
                  <a:pt x="427411" y="2198919"/>
                  <a:pt x="443001" y="2201147"/>
                  <a:pt x="458592" y="2201147"/>
                </a:cubicBezTo>
                <a:cubicBezTo>
                  <a:pt x="560302" y="2204117"/>
                  <a:pt x="662013" y="2207829"/>
                  <a:pt x="763724" y="2210798"/>
                </a:cubicBezTo>
                <a:cubicBezTo>
                  <a:pt x="763724" y="2210798"/>
                  <a:pt x="957494" y="2216737"/>
                  <a:pt x="1054751" y="2220450"/>
                </a:cubicBezTo>
                <a:cubicBezTo>
                  <a:pt x="1072569" y="2221192"/>
                  <a:pt x="1090387" y="2221935"/>
                  <a:pt x="1106720" y="2215253"/>
                </a:cubicBezTo>
                <a:cubicBezTo>
                  <a:pt x="1121569" y="2209314"/>
                  <a:pt x="1134932" y="2201147"/>
                  <a:pt x="1136417" y="2182586"/>
                </a:cubicBezTo>
                <a:cubicBezTo>
                  <a:pt x="1137159" y="2163283"/>
                  <a:pt x="1124538" y="2154375"/>
                  <a:pt x="1110433" y="2146950"/>
                </a:cubicBezTo>
                <a:cubicBezTo>
                  <a:pt x="1090387" y="2136557"/>
                  <a:pt x="1067372" y="2137299"/>
                  <a:pt x="1045100" y="2136557"/>
                </a:cubicBezTo>
                <a:cubicBezTo>
                  <a:pt x="850587" y="2130617"/>
                  <a:pt x="655332" y="2123936"/>
                  <a:pt x="460819" y="2117997"/>
                </a:cubicBezTo>
                <a:close/>
                <a:moveTo>
                  <a:pt x="425926" y="2063800"/>
                </a:moveTo>
                <a:cubicBezTo>
                  <a:pt x="438546" y="2064543"/>
                  <a:pt x="451910" y="2064543"/>
                  <a:pt x="465274" y="2065285"/>
                </a:cubicBezTo>
                <a:cubicBezTo>
                  <a:pt x="479379" y="2066770"/>
                  <a:pt x="493485" y="2066770"/>
                  <a:pt x="506849" y="2066770"/>
                </a:cubicBezTo>
                <a:cubicBezTo>
                  <a:pt x="513531" y="2066770"/>
                  <a:pt x="519469" y="2066770"/>
                  <a:pt x="526151" y="2066770"/>
                </a:cubicBezTo>
                <a:cubicBezTo>
                  <a:pt x="584060" y="2068997"/>
                  <a:pt x="1091872" y="2083845"/>
                  <a:pt x="1096326" y="2083845"/>
                </a:cubicBezTo>
                <a:cubicBezTo>
                  <a:pt x="1109690" y="2090528"/>
                  <a:pt x="1123796" y="2089785"/>
                  <a:pt x="1137159" y="2097209"/>
                </a:cubicBezTo>
                <a:cubicBezTo>
                  <a:pt x="1172795" y="2117254"/>
                  <a:pt x="1195810" y="2143981"/>
                  <a:pt x="1192840" y="2187041"/>
                </a:cubicBezTo>
                <a:cubicBezTo>
                  <a:pt x="1190613" y="2229358"/>
                  <a:pt x="1164628" y="2253116"/>
                  <a:pt x="1128251" y="2267964"/>
                </a:cubicBezTo>
                <a:cubicBezTo>
                  <a:pt x="1118599" y="2272419"/>
                  <a:pt x="1108205" y="2273904"/>
                  <a:pt x="1097811" y="2276131"/>
                </a:cubicBezTo>
                <a:cubicBezTo>
                  <a:pt x="1078508" y="2276131"/>
                  <a:pt x="492000" y="2253116"/>
                  <a:pt x="443001" y="2256828"/>
                </a:cubicBezTo>
                <a:cubicBezTo>
                  <a:pt x="366532" y="2253858"/>
                  <a:pt x="313078" y="2187784"/>
                  <a:pt x="338320" y="2126163"/>
                </a:cubicBezTo>
                <a:cubicBezTo>
                  <a:pt x="353911" y="2088299"/>
                  <a:pt x="386577" y="2070482"/>
                  <a:pt x="425926" y="2063800"/>
                </a:cubicBezTo>
                <a:close/>
                <a:moveTo>
                  <a:pt x="446713" y="1916802"/>
                </a:moveTo>
                <a:cubicBezTo>
                  <a:pt x="426668" y="1916059"/>
                  <a:pt x="407365" y="1919029"/>
                  <a:pt x="390289" y="1927939"/>
                </a:cubicBezTo>
                <a:cubicBezTo>
                  <a:pt x="364305" y="1941302"/>
                  <a:pt x="363563" y="1966543"/>
                  <a:pt x="388062" y="1982877"/>
                </a:cubicBezTo>
                <a:cubicBezTo>
                  <a:pt x="404395" y="1992528"/>
                  <a:pt x="421471" y="1996241"/>
                  <a:pt x="440773" y="1996983"/>
                </a:cubicBezTo>
                <a:lnTo>
                  <a:pt x="1098554" y="2018513"/>
                </a:lnTo>
                <a:cubicBezTo>
                  <a:pt x="1116372" y="2019255"/>
                  <a:pt x="1133448" y="2017029"/>
                  <a:pt x="1149038" y="2008119"/>
                </a:cubicBezTo>
                <a:cubicBezTo>
                  <a:pt x="1176507" y="1993271"/>
                  <a:pt x="1177992" y="1969513"/>
                  <a:pt x="1151266" y="1952438"/>
                </a:cubicBezTo>
                <a:cubicBezTo>
                  <a:pt x="1135674" y="1942787"/>
                  <a:pt x="1117115" y="1938332"/>
                  <a:pt x="1098554" y="1937590"/>
                </a:cubicBezTo>
                <a:close/>
                <a:moveTo>
                  <a:pt x="523923" y="192914"/>
                </a:moveTo>
                <a:cubicBezTo>
                  <a:pt x="480864" y="222610"/>
                  <a:pt x="443743" y="246368"/>
                  <a:pt x="408107" y="273095"/>
                </a:cubicBezTo>
                <a:cubicBezTo>
                  <a:pt x="311592" y="348079"/>
                  <a:pt x="229927" y="436426"/>
                  <a:pt x="183898" y="552985"/>
                </a:cubicBezTo>
                <a:cubicBezTo>
                  <a:pt x="149004" y="639105"/>
                  <a:pt x="140095" y="728938"/>
                  <a:pt x="150488" y="820997"/>
                </a:cubicBezTo>
                <a:cubicBezTo>
                  <a:pt x="163110" y="935329"/>
                  <a:pt x="194291" y="1044464"/>
                  <a:pt x="244033" y="1149145"/>
                </a:cubicBezTo>
                <a:cubicBezTo>
                  <a:pt x="244775" y="1149887"/>
                  <a:pt x="243290" y="1152114"/>
                  <a:pt x="242548" y="1156569"/>
                </a:cubicBezTo>
                <a:cubicBezTo>
                  <a:pt x="201715" y="1091237"/>
                  <a:pt x="174988" y="1022191"/>
                  <a:pt x="154200" y="950920"/>
                </a:cubicBezTo>
                <a:cubicBezTo>
                  <a:pt x="125989" y="852179"/>
                  <a:pt x="115595" y="751210"/>
                  <a:pt x="131186" y="648757"/>
                </a:cubicBezTo>
                <a:cubicBezTo>
                  <a:pt x="142322" y="573773"/>
                  <a:pt x="173503" y="506213"/>
                  <a:pt x="215821" y="443851"/>
                </a:cubicBezTo>
                <a:cubicBezTo>
                  <a:pt x="288578" y="336943"/>
                  <a:pt x="387319" y="260474"/>
                  <a:pt x="500165" y="201081"/>
                </a:cubicBezTo>
                <a:cubicBezTo>
                  <a:pt x="505363" y="198111"/>
                  <a:pt x="510560" y="197369"/>
                  <a:pt x="523923" y="192914"/>
                </a:cubicBezTo>
                <a:close/>
                <a:moveTo>
                  <a:pt x="800630" y="46764"/>
                </a:moveTo>
                <a:cubicBezTo>
                  <a:pt x="771780" y="44996"/>
                  <a:pt x="742769" y="45142"/>
                  <a:pt x="713588" y="47343"/>
                </a:cubicBezTo>
                <a:cubicBezTo>
                  <a:pt x="674681" y="50278"/>
                  <a:pt x="635472" y="56866"/>
                  <a:pt x="595938" y="67446"/>
                </a:cubicBezTo>
                <a:cubicBezTo>
                  <a:pt x="425183" y="112734"/>
                  <a:pt x="287836" y="210732"/>
                  <a:pt x="175732" y="344366"/>
                </a:cubicBezTo>
                <a:cubicBezTo>
                  <a:pt x="100748" y="434199"/>
                  <a:pt x="62142" y="540364"/>
                  <a:pt x="49521" y="655438"/>
                </a:cubicBezTo>
                <a:cubicBezTo>
                  <a:pt x="32446" y="815058"/>
                  <a:pt x="71793" y="965026"/>
                  <a:pt x="137126" y="1109796"/>
                </a:cubicBezTo>
                <a:cubicBezTo>
                  <a:pt x="182413" y="1210023"/>
                  <a:pt x="249230" y="1296886"/>
                  <a:pt x="310109" y="1387460"/>
                </a:cubicBezTo>
                <a:cubicBezTo>
                  <a:pt x="373956" y="1482489"/>
                  <a:pt x="427410" y="1581972"/>
                  <a:pt x="440773" y="1695562"/>
                </a:cubicBezTo>
                <a:cubicBezTo>
                  <a:pt x="445228" y="1727486"/>
                  <a:pt x="454138" y="1759410"/>
                  <a:pt x="460819" y="1792076"/>
                </a:cubicBezTo>
                <a:cubicBezTo>
                  <a:pt x="464531" y="1810636"/>
                  <a:pt x="462764" y="1817754"/>
                  <a:pt x="492743" y="1817318"/>
                </a:cubicBezTo>
                <a:cubicBezTo>
                  <a:pt x="593727" y="1815849"/>
                  <a:pt x="965662" y="1836373"/>
                  <a:pt x="1065146" y="1836621"/>
                </a:cubicBezTo>
                <a:cubicBezTo>
                  <a:pt x="1079251" y="1838106"/>
                  <a:pt x="1085190" y="1832167"/>
                  <a:pt x="1089645" y="1818803"/>
                </a:cubicBezTo>
                <a:cubicBezTo>
                  <a:pt x="1103008" y="1776485"/>
                  <a:pt x="1111175" y="1731941"/>
                  <a:pt x="1116372" y="1688138"/>
                </a:cubicBezTo>
                <a:cubicBezTo>
                  <a:pt x="1132705" y="1550791"/>
                  <a:pt x="1179477" y="1427550"/>
                  <a:pt x="1268567" y="1319900"/>
                </a:cubicBezTo>
                <a:cubicBezTo>
                  <a:pt x="1307915" y="1271643"/>
                  <a:pt x="1343551" y="1219674"/>
                  <a:pt x="1376960" y="1166220"/>
                </a:cubicBezTo>
                <a:cubicBezTo>
                  <a:pt x="1425217" y="1089752"/>
                  <a:pt x="1448232" y="1002889"/>
                  <a:pt x="1468276" y="916026"/>
                </a:cubicBezTo>
                <a:cubicBezTo>
                  <a:pt x="1493519" y="809861"/>
                  <a:pt x="1500201" y="703696"/>
                  <a:pt x="1468276" y="599015"/>
                </a:cubicBezTo>
                <a:cubicBezTo>
                  <a:pt x="1401459" y="377775"/>
                  <a:pt x="1275248" y="204792"/>
                  <a:pt x="1056236" y="110506"/>
                </a:cubicBezTo>
                <a:cubicBezTo>
                  <a:pt x="972297" y="74592"/>
                  <a:pt x="887183" y="52067"/>
                  <a:pt x="800630" y="46764"/>
                </a:cubicBezTo>
                <a:close/>
                <a:moveTo>
                  <a:pt x="794163" y="814"/>
                </a:moveTo>
                <a:cubicBezTo>
                  <a:pt x="875086" y="4712"/>
                  <a:pt x="955638" y="22530"/>
                  <a:pt x="1036191" y="52598"/>
                </a:cubicBezTo>
                <a:cubicBezTo>
                  <a:pt x="1275248" y="140945"/>
                  <a:pt x="1421504" y="317640"/>
                  <a:pt x="1503912" y="551500"/>
                </a:cubicBezTo>
                <a:cubicBezTo>
                  <a:pt x="1544745" y="668802"/>
                  <a:pt x="1545488" y="789816"/>
                  <a:pt x="1518761" y="910830"/>
                </a:cubicBezTo>
                <a:cubicBezTo>
                  <a:pt x="1492034" y="1032586"/>
                  <a:pt x="1457140" y="1149887"/>
                  <a:pt x="1377702" y="1250855"/>
                </a:cubicBezTo>
                <a:cubicBezTo>
                  <a:pt x="1337612" y="1300597"/>
                  <a:pt x="1301233" y="1354051"/>
                  <a:pt x="1264855" y="1406020"/>
                </a:cubicBezTo>
                <a:cubicBezTo>
                  <a:pt x="1203977" y="1492140"/>
                  <a:pt x="1177250" y="1590882"/>
                  <a:pt x="1163144" y="1694078"/>
                </a:cubicBezTo>
                <a:cubicBezTo>
                  <a:pt x="1154235" y="1756440"/>
                  <a:pt x="1146811" y="1819546"/>
                  <a:pt x="1115630" y="1876711"/>
                </a:cubicBezTo>
                <a:cubicBezTo>
                  <a:pt x="1125281" y="1884878"/>
                  <a:pt x="1138644" y="1884136"/>
                  <a:pt x="1149781" y="1887848"/>
                </a:cubicBezTo>
                <a:cubicBezTo>
                  <a:pt x="1203235" y="1904923"/>
                  <a:pt x="1235158" y="1945757"/>
                  <a:pt x="1229961" y="1991044"/>
                </a:cubicBezTo>
                <a:cubicBezTo>
                  <a:pt x="1224022" y="2034846"/>
                  <a:pt x="1177992" y="2073451"/>
                  <a:pt x="1126023" y="2077164"/>
                </a:cubicBezTo>
                <a:cubicBezTo>
                  <a:pt x="1117857" y="2077906"/>
                  <a:pt x="1108948" y="2077906"/>
                  <a:pt x="1100038" y="2077906"/>
                </a:cubicBezTo>
                <a:cubicBezTo>
                  <a:pt x="1038418" y="2074936"/>
                  <a:pt x="496455" y="2056376"/>
                  <a:pt x="423698" y="2054891"/>
                </a:cubicBezTo>
                <a:cubicBezTo>
                  <a:pt x="403653" y="2055633"/>
                  <a:pt x="385093" y="2048210"/>
                  <a:pt x="368017" y="2039300"/>
                </a:cubicBezTo>
                <a:cubicBezTo>
                  <a:pt x="333866" y="2020740"/>
                  <a:pt x="309366" y="1994013"/>
                  <a:pt x="311594" y="1951695"/>
                </a:cubicBezTo>
                <a:cubicBezTo>
                  <a:pt x="314564" y="1907151"/>
                  <a:pt x="344260" y="1882651"/>
                  <a:pt x="382123" y="1867803"/>
                </a:cubicBezTo>
                <a:cubicBezTo>
                  <a:pt x="397714" y="1861121"/>
                  <a:pt x="415532" y="1858893"/>
                  <a:pt x="434092" y="1854439"/>
                </a:cubicBezTo>
                <a:cubicBezTo>
                  <a:pt x="408107" y="1790591"/>
                  <a:pt x="400684" y="1722289"/>
                  <a:pt x="387320" y="1655472"/>
                </a:cubicBezTo>
                <a:cubicBezTo>
                  <a:pt x="372471" y="1584200"/>
                  <a:pt x="337578" y="1521837"/>
                  <a:pt x="301199" y="1459474"/>
                </a:cubicBezTo>
                <a:cubicBezTo>
                  <a:pt x="251458" y="1374096"/>
                  <a:pt x="185383" y="1299855"/>
                  <a:pt x="137869" y="1212992"/>
                </a:cubicBezTo>
                <a:cubicBezTo>
                  <a:pt x="44324" y="1041494"/>
                  <a:pt x="-13585" y="861830"/>
                  <a:pt x="2748" y="664348"/>
                </a:cubicBezTo>
                <a:cubicBezTo>
                  <a:pt x="13885" y="531456"/>
                  <a:pt x="57687" y="409699"/>
                  <a:pt x="145292" y="308730"/>
                </a:cubicBezTo>
                <a:cubicBezTo>
                  <a:pt x="254428" y="180293"/>
                  <a:pt x="387320" y="83779"/>
                  <a:pt x="549909" y="32552"/>
                </a:cubicBezTo>
                <a:cubicBezTo>
                  <a:pt x="631946" y="6939"/>
                  <a:pt x="713240" y="-3084"/>
                  <a:pt x="794163" y="814"/>
                </a:cubicBezTo>
                <a:close/>
              </a:path>
            </a:pathLst>
          </a:custGeom>
          <a:solidFill>
            <a:schemeClr val="bg1"/>
          </a:solidFill>
          <a:ln w="8005" cap="flat">
            <a:noFill/>
            <a:prstDash val="solid"/>
            <a:miter/>
          </a:ln>
        </p:spPr>
        <p:txBody>
          <a:bodyPr anchor="ctr" rtlCol="0" wrap="square">
            <a:noAutofit/>
          </a:bodyPr>
          <a:p>
            <a:endParaRPr lang="en-US"/>
          </a:p>
        </p:txBody>
      </p:sp>
      <p:grpSp>
        <p:nvGrpSpPr>
          <p:cNvPr id="63" name="Group 3"/>
          <p:cNvGrpSpPr/>
          <p:nvPr userDrawn="1"/>
        </p:nvGrpSpPr>
        <p:grpSpPr>
          <a:xfrm>
            <a:off x="140307" y="887905"/>
            <a:ext cx="3099195" cy="1223598"/>
            <a:chOff x="1525348" y="1579815"/>
            <a:chExt cx="6070988" cy="2761700"/>
          </a:xfrm>
        </p:grpSpPr>
        <p:sp>
          <p:nvSpPr>
            <p:cNvPr id="1048632" name="Rectangle 5"/>
            <p:cNvSpPr/>
            <p:nvPr/>
          </p:nvSpPr>
          <p:spPr>
            <a:xfrm>
              <a:off x="3268739" y="2309740"/>
              <a:ext cx="2598977" cy="2031775"/>
            </a:xfrm>
            <a:custGeom>
              <a:avLst/>
              <a:ahLst/>
              <a:rect l="l" t="t" r="r" b="b"/>
              <a:pathLst>
                <a:path w="2897024" h="2264776">
                  <a:moveTo>
                    <a:pt x="0" y="0"/>
                  </a:moveTo>
                  <a:lnTo>
                    <a:pt x="2897024" y="0"/>
                  </a:lnTo>
                  <a:lnTo>
                    <a:pt x="2897024" y="1891127"/>
                  </a:lnTo>
                  <a:cubicBezTo>
                    <a:pt x="2802822" y="1872712"/>
                    <a:pt x="2705549" y="1863893"/>
                    <a:pt x="2606215" y="1863893"/>
                  </a:cubicBezTo>
                  <a:cubicBezTo>
                    <a:pt x="2195568" y="1863893"/>
                    <a:pt x="1820122" y="2014603"/>
                    <a:pt x="1533076" y="2264776"/>
                  </a:cubicBezTo>
                  <a:cubicBezTo>
                    <a:pt x="1247202" y="2014157"/>
                    <a:pt x="872259" y="1863893"/>
                    <a:pt x="462219" y="1863893"/>
                  </a:cubicBezTo>
                  <a:cubicBezTo>
                    <a:pt x="301614" y="1863893"/>
                    <a:pt x="146393" y="1886946"/>
                    <a:pt x="0" y="193100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633" name="Rectangle 5"/>
            <p:cNvSpPr/>
            <p:nvPr/>
          </p:nvSpPr>
          <p:spPr>
            <a:xfrm>
              <a:off x="3268739" y="2704966"/>
              <a:ext cx="2598977" cy="977877"/>
            </a:xfrm>
            <a:custGeom>
              <a:avLst/>
              <a:ahLst/>
              <a:rect l="l" t="t" r="r" b="b"/>
              <a:pathLst>
                <a:path w="648072" h="243840">
                  <a:moveTo>
                    <a:pt x="0" y="0"/>
                  </a:moveTo>
                  <a:lnTo>
                    <a:pt x="648072" y="0"/>
                  </a:lnTo>
                  <a:lnTo>
                    <a:pt x="648072" y="146327"/>
                  </a:lnTo>
                  <a:lnTo>
                    <a:pt x="359596" y="243840"/>
                  </a:lnTo>
                  <a:lnTo>
                    <a:pt x="0" y="128585"/>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634" name="Freeform 22"/>
            <p:cNvSpPr/>
            <p:nvPr/>
          </p:nvSpPr>
          <p:spPr>
            <a:xfrm>
              <a:off x="1525348" y="1579815"/>
              <a:ext cx="6070988" cy="1788714"/>
            </a:xfrm>
            <a:custGeom>
              <a:avLst/>
              <a:gdLst>
                <a:gd name="connsiteX0" fmla="*/ 762000 w 1513840"/>
                <a:gd name="connsiteY0" fmla="*/ 0 h 487680"/>
                <a:gd name="connsiteX1" fmla="*/ 0 w 1513840"/>
                <a:gd name="connsiteY1" fmla="*/ 233680 h 487680"/>
                <a:gd name="connsiteX2" fmla="*/ 792480 w 1513840"/>
                <a:gd name="connsiteY2" fmla="*/ 487680 h 487680"/>
                <a:gd name="connsiteX3" fmla="*/ 1513840 w 1513840"/>
                <a:gd name="connsiteY3" fmla="*/ 243840 h 487680"/>
                <a:gd name="connsiteX4" fmla="*/ 762000 w 1513840"/>
                <a:gd name="connsiteY4" fmla="*/ 0 h 487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840" h="487680">
                  <a:moveTo>
                    <a:pt x="762000" y="0"/>
                  </a:moveTo>
                  <a:lnTo>
                    <a:pt x="0" y="233680"/>
                  </a:lnTo>
                  <a:lnTo>
                    <a:pt x="792480" y="487680"/>
                  </a:lnTo>
                  <a:lnTo>
                    <a:pt x="1513840" y="243840"/>
                  </a:lnTo>
                  <a:lnTo>
                    <a:pt x="76200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cxnSp>
          <p:nvCxnSpPr>
            <p:cNvPr id="3145740" name="Straight Connector 7"/>
            <p:cNvCxnSpPr>
              <a:cxnSpLocks/>
            </p:cNvCxnSpPr>
            <p:nvPr/>
          </p:nvCxnSpPr>
          <p:spPr>
            <a:xfrm>
              <a:off x="4662703" y="2187506"/>
              <a:ext cx="1586226" cy="614736"/>
            </a:xfrm>
            <a:prstGeom prst="line"/>
            <a:solidFill>
              <a:schemeClr val="accent4"/>
            </a:solidFill>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45741" name="Straight Connector 8"/>
            <p:cNvCxnSpPr>
              <a:cxnSpLocks/>
            </p:cNvCxnSpPr>
            <p:nvPr/>
          </p:nvCxnSpPr>
          <p:spPr>
            <a:xfrm>
              <a:off x="6248932" y="2802241"/>
              <a:ext cx="0" cy="1010602"/>
            </a:xfrm>
            <a:prstGeom prst="line"/>
            <a:solidFill>
              <a:schemeClr val="accent4"/>
            </a:solidFill>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48635" name="Isosceles Triangle 9"/>
            <p:cNvSpPr/>
            <p:nvPr/>
          </p:nvSpPr>
          <p:spPr>
            <a:xfrm>
              <a:off x="6018666" y="3406130"/>
              <a:ext cx="460523" cy="920944"/>
            </a:xfrm>
            <a:prstGeom prst="triangle"/>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636" name="Oval 10"/>
            <p:cNvSpPr/>
            <p:nvPr/>
          </p:nvSpPr>
          <p:spPr>
            <a:xfrm>
              <a:off x="6122007" y="3356991"/>
              <a:ext cx="236068" cy="271997"/>
            </a:xfrm>
            <a:prstGeom prst="ellipse"/>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sp>
        <p:nvSpPr>
          <p:cNvPr id="1048637" name="Freeform: Shape 11"/>
          <p:cNvSpPr/>
          <p:nvPr userDrawn="1"/>
        </p:nvSpPr>
        <p:spPr>
          <a:xfrm rot="628173">
            <a:off x="1225161" y="2161182"/>
            <a:ext cx="937061" cy="1282256"/>
          </a:xfrm>
          <a:custGeom>
            <a:avLst/>
            <a:gdLst>
              <a:gd name="connsiteX0" fmla="*/ 72231 w 937061"/>
              <a:gd name="connsiteY0" fmla="*/ 508194 h 1282256"/>
              <a:gd name="connsiteX1" fmla="*/ 139689 w 937061"/>
              <a:gd name="connsiteY1" fmla="*/ 559080 h 1282256"/>
              <a:gd name="connsiteX2" fmla="*/ 137581 w 937061"/>
              <a:gd name="connsiteY2" fmla="*/ 579636 h 1282256"/>
              <a:gd name="connsiteX3" fmla="*/ 173595 w 937061"/>
              <a:gd name="connsiteY3" fmla="*/ 561778 h 1282256"/>
              <a:gd name="connsiteX4" fmla="*/ 235622 w 937061"/>
              <a:gd name="connsiteY4" fmla="*/ 562333 h 1282256"/>
              <a:gd name="connsiteX5" fmla="*/ 265212 w 937061"/>
              <a:gd name="connsiteY5" fmla="*/ 596791 h 1282256"/>
              <a:gd name="connsiteX6" fmla="*/ 264188 w 937061"/>
              <a:gd name="connsiteY6" fmla="*/ 602277 h 1282256"/>
              <a:gd name="connsiteX7" fmla="*/ 251467 w 937061"/>
              <a:gd name="connsiteY7" fmla="*/ 657997 h 1282256"/>
              <a:gd name="connsiteX8" fmla="*/ 248802 w 937061"/>
              <a:gd name="connsiteY8" fmla="*/ 665620 h 1282256"/>
              <a:gd name="connsiteX9" fmla="*/ 226702 w 937061"/>
              <a:gd name="connsiteY9" fmla="*/ 731221 h 1282256"/>
              <a:gd name="connsiteX10" fmla="*/ 292287 w 937061"/>
              <a:gd name="connsiteY10" fmla="*/ 797322 h 1282256"/>
              <a:gd name="connsiteX11" fmla="*/ 318540 w 937061"/>
              <a:gd name="connsiteY11" fmla="*/ 799397 h 1282256"/>
              <a:gd name="connsiteX12" fmla="*/ 386587 w 937061"/>
              <a:gd name="connsiteY12" fmla="*/ 855674 h 1282256"/>
              <a:gd name="connsiteX13" fmla="*/ 391213 w 937061"/>
              <a:gd name="connsiteY13" fmla="*/ 832209 h 1282256"/>
              <a:gd name="connsiteX14" fmla="*/ 339010 w 937061"/>
              <a:gd name="connsiteY14" fmla="*/ 777893 h 1282256"/>
              <a:gd name="connsiteX15" fmla="*/ 374294 w 937061"/>
              <a:gd name="connsiteY15" fmla="*/ 724114 h 1282256"/>
              <a:gd name="connsiteX16" fmla="*/ 365526 w 937061"/>
              <a:gd name="connsiteY16" fmla="*/ 703124 h 1282256"/>
              <a:gd name="connsiteX17" fmla="*/ 314275 w 937061"/>
              <a:gd name="connsiteY17" fmla="*/ 774111 h 1282256"/>
              <a:gd name="connsiteX18" fmla="*/ 255752 w 937061"/>
              <a:gd name="connsiteY18" fmla="*/ 746224 h 1282256"/>
              <a:gd name="connsiteX19" fmla="*/ 257804 w 937061"/>
              <a:gd name="connsiteY19" fmla="*/ 700011 h 1282256"/>
              <a:gd name="connsiteX20" fmla="*/ 281358 w 937061"/>
              <a:gd name="connsiteY20" fmla="*/ 666529 h 1282256"/>
              <a:gd name="connsiteX21" fmla="*/ 276069 w 937061"/>
              <a:gd name="connsiteY21" fmla="*/ 646729 h 1282256"/>
              <a:gd name="connsiteX22" fmla="*/ 315725 w 937061"/>
              <a:gd name="connsiteY22" fmla="*/ 605586 h 1282256"/>
              <a:gd name="connsiteX23" fmla="*/ 348811 w 937061"/>
              <a:gd name="connsiteY23" fmla="*/ 615972 h 1282256"/>
              <a:gd name="connsiteX24" fmla="*/ 355707 w 937061"/>
              <a:gd name="connsiteY24" fmla="*/ 609198 h 1282256"/>
              <a:gd name="connsiteX25" fmla="*/ 423989 w 937061"/>
              <a:gd name="connsiteY25" fmla="*/ 603914 h 1282256"/>
              <a:gd name="connsiteX26" fmla="*/ 462978 w 937061"/>
              <a:gd name="connsiteY26" fmla="*/ 667189 h 1282256"/>
              <a:gd name="connsiteX27" fmla="*/ 447498 w 937061"/>
              <a:gd name="connsiteY27" fmla="*/ 742160 h 1282256"/>
              <a:gd name="connsiteX28" fmla="*/ 444272 w 937061"/>
              <a:gd name="connsiteY28" fmla="*/ 747849 h 1282256"/>
              <a:gd name="connsiteX29" fmla="*/ 468977 w 937061"/>
              <a:gd name="connsiteY29" fmla="*/ 772413 h 1282256"/>
              <a:gd name="connsiteX30" fmla="*/ 495847 w 937061"/>
              <a:gd name="connsiteY30" fmla="*/ 863799 h 1282256"/>
              <a:gd name="connsiteX31" fmla="*/ 444271 w 937061"/>
              <a:gd name="connsiteY31" fmla="*/ 922014 h 1282256"/>
              <a:gd name="connsiteX32" fmla="*/ 431747 w 937061"/>
              <a:gd name="connsiteY32" fmla="*/ 921551 h 1282256"/>
              <a:gd name="connsiteX33" fmla="*/ 442410 w 937061"/>
              <a:gd name="connsiteY33" fmla="*/ 937592 h 1282256"/>
              <a:gd name="connsiteX34" fmla="*/ 543619 w 937061"/>
              <a:gd name="connsiteY34" fmla="*/ 1186492 h 1282256"/>
              <a:gd name="connsiteX35" fmla="*/ 566594 w 937061"/>
              <a:gd name="connsiteY35" fmla="*/ 1273228 h 1282256"/>
              <a:gd name="connsiteX36" fmla="*/ 531195 w 937061"/>
              <a:gd name="connsiteY36" fmla="*/ 1282256 h 1282256"/>
              <a:gd name="connsiteX37" fmla="*/ 510987 w 937061"/>
              <a:gd name="connsiteY37" fmla="*/ 1183176 h 1282256"/>
              <a:gd name="connsiteX38" fmla="*/ 419465 w 937061"/>
              <a:gd name="connsiteY38" fmla="*/ 965735 h 1282256"/>
              <a:gd name="connsiteX39" fmla="*/ 380666 w 937061"/>
              <a:gd name="connsiteY39" fmla="*/ 911088 h 1282256"/>
              <a:gd name="connsiteX40" fmla="*/ 370913 w 937061"/>
              <a:gd name="connsiteY40" fmla="*/ 906441 h 1282256"/>
              <a:gd name="connsiteX41" fmla="*/ 360466 w 937061"/>
              <a:gd name="connsiteY41" fmla="*/ 906130 h 1282256"/>
              <a:gd name="connsiteX42" fmla="*/ 314518 w 937061"/>
              <a:gd name="connsiteY42" fmla="*/ 920936 h 1282256"/>
              <a:gd name="connsiteX43" fmla="*/ 256927 w 937061"/>
              <a:gd name="connsiteY43" fmla="*/ 880449 h 1282256"/>
              <a:gd name="connsiteX44" fmla="*/ 248732 w 937061"/>
              <a:gd name="connsiteY44" fmla="*/ 847130 h 1282256"/>
              <a:gd name="connsiteX45" fmla="*/ 247889 w 937061"/>
              <a:gd name="connsiteY45" fmla="*/ 840361 h 1282256"/>
              <a:gd name="connsiteX46" fmla="*/ 220304 w 937061"/>
              <a:gd name="connsiteY46" fmla="*/ 848717 h 1282256"/>
              <a:gd name="connsiteX47" fmla="*/ 136302 w 937061"/>
              <a:gd name="connsiteY47" fmla="*/ 795389 h 1282256"/>
              <a:gd name="connsiteX48" fmla="*/ 132240 w 937061"/>
              <a:gd name="connsiteY48" fmla="*/ 772306 h 1282256"/>
              <a:gd name="connsiteX49" fmla="*/ 132030 w 937061"/>
              <a:gd name="connsiteY49" fmla="*/ 749123 h 1282256"/>
              <a:gd name="connsiteX50" fmla="*/ 118944 w 937061"/>
              <a:gd name="connsiteY50" fmla="*/ 746653 h 1282256"/>
              <a:gd name="connsiteX51" fmla="*/ 28110 w 937061"/>
              <a:gd name="connsiteY51" fmla="*/ 666272 h 1282256"/>
              <a:gd name="connsiteX52" fmla="*/ 18430 w 937061"/>
              <a:gd name="connsiteY52" fmla="*/ 570895 h 1282256"/>
              <a:gd name="connsiteX53" fmla="*/ 72231 w 937061"/>
              <a:gd name="connsiteY53" fmla="*/ 508194 h 1282256"/>
              <a:gd name="connsiteX54" fmla="*/ 828778 w 937061"/>
              <a:gd name="connsiteY54" fmla="*/ 368188 h 1282256"/>
              <a:gd name="connsiteX55" fmla="*/ 903402 w 937061"/>
              <a:gd name="connsiteY55" fmla="*/ 393916 h 1282256"/>
              <a:gd name="connsiteX56" fmla="*/ 921670 w 937061"/>
              <a:gd name="connsiteY56" fmla="*/ 560021 h 1282256"/>
              <a:gd name="connsiteX57" fmla="*/ 873673 w 937061"/>
              <a:gd name="connsiteY57" fmla="*/ 610037 h 1282256"/>
              <a:gd name="connsiteX58" fmla="*/ 870382 w 937061"/>
              <a:gd name="connsiteY58" fmla="*/ 612071 h 1282256"/>
              <a:gd name="connsiteX59" fmla="*/ 881183 w 937061"/>
              <a:gd name="connsiteY59" fmla="*/ 655093 h 1282256"/>
              <a:gd name="connsiteX60" fmla="*/ 811085 w 937061"/>
              <a:gd name="connsiteY60" fmla="*/ 738732 h 1282256"/>
              <a:gd name="connsiteX61" fmla="*/ 793636 w 937061"/>
              <a:gd name="connsiteY61" fmla="*/ 739105 h 1282256"/>
              <a:gd name="connsiteX62" fmla="*/ 799023 w 937061"/>
              <a:gd name="connsiteY62" fmla="*/ 768256 h 1282256"/>
              <a:gd name="connsiteX63" fmla="*/ 794668 w 937061"/>
              <a:gd name="connsiteY63" fmla="*/ 805320 h 1282256"/>
              <a:gd name="connsiteX64" fmla="*/ 736637 w 937061"/>
              <a:gd name="connsiteY64" fmla="*/ 842933 h 1282256"/>
              <a:gd name="connsiteX65" fmla="*/ 711441 w 937061"/>
              <a:gd name="connsiteY65" fmla="*/ 841070 h 1282256"/>
              <a:gd name="connsiteX66" fmla="*/ 702708 w 937061"/>
              <a:gd name="connsiteY66" fmla="*/ 844516 h 1282256"/>
              <a:gd name="connsiteX67" fmla="*/ 683025 w 937061"/>
              <a:gd name="connsiteY67" fmla="*/ 866563 h 1282256"/>
              <a:gd name="connsiteX68" fmla="*/ 657843 w 937061"/>
              <a:gd name="connsiteY68" fmla="*/ 881435 h 1282256"/>
              <a:gd name="connsiteX69" fmla="*/ 694319 w 937061"/>
              <a:gd name="connsiteY69" fmla="*/ 1016214 h 1282256"/>
              <a:gd name="connsiteX70" fmla="*/ 713201 w 937061"/>
              <a:gd name="connsiteY70" fmla="*/ 1156998 h 1282256"/>
              <a:gd name="connsiteX71" fmla="*/ 720960 w 937061"/>
              <a:gd name="connsiteY71" fmla="*/ 1258622 h 1282256"/>
              <a:gd name="connsiteX72" fmla="*/ 679557 w 937061"/>
              <a:gd name="connsiteY72" fmla="*/ 1261399 h 1282256"/>
              <a:gd name="connsiteX73" fmla="*/ 677437 w 937061"/>
              <a:gd name="connsiteY73" fmla="*/ 1146560 h 1282256"/>
              <a:gd name="connsiteX74" fmla="*/ 658812 w 937061"/>
              <a:gd name="connsiteY74" fmla="*/ 1013559 h 1282256"/>
              <a:gd name="connsiteX75" fmla="*/ 620096 w 937061"/>
              <a:gd name="connsiteY75" fmla="*/ 884815 h 1282256"/>
              <a:gd name="connsiteX76" fmla="*/ 617487 w 937061"/>
              <a:gd name="connsiteY76" fmla="*/ 885041 h 1282256"/>
              <a:gd name="connsiteX77" fmla="*/ 582656 w 937061"/>
              <a:gd name="connsiteY77" fmla="*/ 865072 h 1282256"/>
              <a:gd name="connsiteX78" fmla="*/ 558217 w 937061"/>
              <a:gd name="connsiteY78" fmla="*/ 771403 h 1282256"/>
              <a:gd name="connsiteX79" fmla="*/ 575867 w 937061"/>
              <a:gd name="connsiteY79" fmla="*/ 722513 h 1282256"/>
              <a:gd name="connsiteX80" fmla="*/ 560670 w 937061"/>
              <a:gd name="connsiteY80" fmla="*/ 708618 h 1282256"/>
              <a:gd name="connsiteX81" fmla="*/ 534291 w 937061"/>
              <a:gd name="connsiteY81" fmla="*/ 600031 h 1282256"/>
              <a:gd name="connsiteX82" fmla="*/ 572231 w 937061"/>
              <a:gd name="connsiteY82" fmla="*/ 560631 h 1282256"/>
              <a:gd name="connsiteX83" fmla="*/ 603475 w 937061"/>
              <a:gd name="connsiteY83" fmla="*/ 559950 h 1282256"/>
              <a:gd name="connsiteX84" fmla="*/ 618559 w 937061"/>
              <a:gd name="connsiteY84" fmla="*/ 565514 h 1282256"/>
              <a:gd name="connsiteX85" fmla="*/ 649454 w 937061"/>
              <a:gd name="connsiteY85" fmla="*/ 543101 h 1282256"/>
              <a:gd name="connsiteX86" fmla="*/ 697970 w 937061"/>
              <a:gd name="connsiteY86" fmla="*/ 567543 h 1282256"/>
              <a:gd name="connsiteX87" fmla="*/ 700456 w 937061"/>
              <a:gd name="connsiteY87" fmla="*/ 590917 h 1282256"/>
              <a:gd name="connsiteX88" fmla="*/ 720550 w 937061"/>
              <a:gd name="connsiteY88" fmla="*/ 600445 h 1282256"/>
              <a:gd name="connsiteX89" fmla="*/ 751604 w 937061"/>
              <a:gd name="connsiteY89" fmla="*/ 639520 h 1282256"/>
              <a:gd name="connsiteX90" fmla="*/ 738347 w 937061"/>
              <a:gd name="connsiteY90" fmla="*/ 683525 h 1282256"/>
              <a:gd name="connsiteX91" fmla="*/ 707956 w 937061"/>
              <a:gd name="connsiteY91" fmla="*/ 700956 h 1282256"/>
              <a:gd name="connsiteX92" fmla="*/ 634896 w 937061"/>
              <a:gd name="connsiteY92" fmla="*/ 651717 h 1282256"/>
              <a:gd name="connsiteX93" fmla="*/ 633997 w 937061"/>
              <a:gd name="connsiteY93" fmla="*/ 675512 h 1282256"/>
              <a:gd name="connsiteX94" fmla="*/ 687058 w 937061"/>
              <a:gd name="connsiteY94" fmla="*/ 716835 h 1282256"/>
              <a:gd name="connsiteX95" fmla="*/ 656986 w 937061"/>
              <a:gd name="connsiteY95" fmla="*/ 782282 h 1282256"/>
              <a:gd name="connsiteX96" fmla="*/ 669532 w 937061"/>
              <a:gd name="connsiteY96" fmla="*/ 802778 h 1282256"/>
              <a:gd name="connsiteX97" fmla="*/ 712109 w 937061"/>
              <a:gd name="connsiteY97" fmla="*/ 736651 h 1282256"/>
              <a:gd name="connsiteX98" fmla="*/ 723692 w 937061"/>
              <a:gd name="connsiteY98" fmla="*/ 721066 h 1282256"/>
              <a:gd name="connsiteX99" fmla="*/ 776459 w 937061"/>
              <a:gd name="connsiteY99" fmla="*/ 653872 h 1282256"/>
              <a:gd name="connsiteX100" fmla="*/ 733368 w 937061"/>
              <a:gd name="connsiteY100" fmla="*/ 578317 h 1282256"/>
              <a:gd name="connsiteX101" fmla="*/ 723890 w 937061"/>
              <a:gd name="connsiteY101" fmla="*/ 565605 h 1282256"/>
              <a:gd name="connsiteX102" fmla="*/ 694098 w 937061"/>
              <a:gd name="connsiteY102" fmla="*/ 523444 h 1282256"/>
              <a:gd name="connsiteX103" fmla="*/ 690243 w 937061"/>
              <a:gd name="connsiteY103" fmla="*/ 515805 h 1282256"/>
              <a:gd name="connsiteX104" fmla="*/ 698774 w 937061"/>
              <a:gd name="connsiteY104" fmla="*/ 485914 h 1282256"/>
              <a:gd name="connsiteX105" fmla="*/ 755797 w 937061"/>
              <a:gd name="connsiteY105" fmla="*/ 452765 h 1282256"/>
              <a:gd name="connsiteX106" fmla="*/ 802978 w 937061"/>
              <a:gd name="connsiteY106" fmla="*/ 455658 h 1282256"/>
              <a:gd name="connsiteX107" fmla="*/ 792796 w 937061"/>
              <a:gd name="connsiteY107" fmla="*/ 434725 h 1282256"/>
              <a:gd name="connsiteX108" fmla="*/ 828778 w 937061"/>
              <a:gd name="connsiteY108" fmla="*/ 368188 h 1282256"/>
              <a:gd name="connsiteX109" fmla="*/ 80732 w 937061"/>
              <a:gd name="connsiteY109" fmla="*/ 236718 h 1282256"/>
              <a:gd name="connsiteX110" fmla="*/ 85733 w 937061"/>
              <a:gd name="connsiteY110" fmla="*/ 243941 h 1282256"/>
              <a:gd name="connsiteX111" fmla="*/ 165483 w 937061"/>
              <a:gd name="connsiteY111" fmla="*/ 295204 h 1282256"/>
              <a:gd name="connsiteX112" fmla="*/ 199590 w 937061"/>
              <a:gd name="connsiteY112" fmla="*/ 324345 h 1282256"/>
              <a:gd name="connsiteX113" fmla="*/ 183395 w 937061"/>
              <a:gd name="connsiteY113" fmla="*/ 381115 h 1282256"/>
              <a:gd name="connsiteX114" fmla="*/ 167577 w 937061"/>
              <a:gd name="connsiteY114" fmla="*/ 388113 h 1282256"/>
              <a:gd name="connsiteX115" fmla="*/ 179565 w 937061"/>
              <a:gd name="connsiteY115" fmla="*/ 401175 h 1282256"/>
              <a:gd name="connsiteX116" fmla="*/ 179992 w 937061"/>
              <a:gd name="connsiteY116" fmla="*/ 449781 h 1282256"/>
              <a:gd name="connsiteX117" fmla="*/ 108044 w 937061"/>
              <a:gd name="connsiteY117" fmla="*/ 482632 h 1282256"/>
              <a:gd name="connsiteX118" fmla="*/ 27201 w 937061"/>
              <a:gd name="connsiteY118" fmla="*/ 505923 h 1282256"/>
              <a:gd name="connsiteX119" fmla="*/ 570 w 937061"/>
              <a:gd name="connsiteY119" fmla="*/ 441177 h 1282256"/>
              <a:gd name="connsiteX120" fmla="*/ 70413 w 937061"/>
              <a:gd name="connsiteY120" fmla="*/ 361661 h 1282256"/>
              <a:gd name="connsiteX121" fmla="*/ 65724 w 937061"/>
              <a:gd name="connsiteY121" fmla="*/ 357231 h 1282256"/>
              <a:gd name="connsiteX122" fmla="*/ 36050 w 937061"/>
              <a:gd name="connsiteY122" fmla="*/ 293659 h 1282256"/>
              <a:gd name="connsiteX123" fmla="*/ 80732 w 937061"/>
              <a:gd name="connsiteY123" fmla="*/ 236718 h 1282256"/>
              <a:gd name="connsiteX124" fmla="*/ 734063 w 937061"/>
              <a:gd name="connsiteY124" fmla="*/ 115786 h 1282256"/>
              <a:gd name="connsiteX125" fmla="*/ 800039 w 937061"/>
              <a:gd name="connsiteY125" fmla="*/ 168575 h 1282256"/>
              <a:gd name="connsiteX126" fmla="*/ 790133 w 937061"/>
              <a:gd name="connsiteY126" fmla="*/ 225202 h 1282256"/>
              <a:gd name="connsiteX127" fmla="*/ 788636 w 937061"/>
              <a:gd name="connsiteY127" fmla="*/ 228126 h 1282256"/>
              <a:gd name="connsiteX128" fmla="*/ 788782 w 937061"/>
              <a:gd name="connsiteY128" fmla="*/ 228914 h 1282256"/>
              <a:gd name="connsiteX129" fmla="*/ 879477 w 937061"/>
              <a:gd name="connsiteY129" fmla="*/ 273265 h 1282256"/>
              <a:gd name="connsiteX130" fmla="*/ 880462 w 937061"/>
              <a:gd name="connsiteY130" fmla="*/ 348046 h 1282256"/>
              <a:gd name="connsiteX131" fmla="*/ 875371 w 937061"/>
              <a:gd name="connsiteY131" fmla="*/ 346949 h 1282256"/>
              <a:gd name="connsiteX132" fmla="*/ 802289 w 937061"/>
              <a:gd name="connsiteY132" fmla="*/ 352714 h 1282256"/>
              <a:gd name="connsiteX133" fmla="*/ 731227 w 937061"/>
              <a:gd name="connsiteY133" fmla="*/ 357290 h 1282256"/>
              <a:gd name="connsiteX134" fmla="*/ 699035 w 937061"/>
              <a:gd name="connsiteY134" fmla="*/ 320868 h 1282256"/>
              <a:gd name="connsiteX135" fmla="*/ 705546 w 937061"/>
              <a:gd name="connsiteY135" fmla="*/ 292165 h 1282256"/>
              <a:gd name="connsiteX136" fmla="*/ 707611 w 937061"/>
              <a:gd name="connsiteY136" fmla="*/ 287913 h 1282256"/>
              <a:gd name="connsiteX137" fmla="*/ 691898 w 937061"/>
              <a:gd name="connsiteY137" fmla="*/ 287761 h 1282256"/>
              <a:gd name="connsiteX138" fmla="*/ 656836 w 937061"/>
              <a:gd name="connsiteY138" fmla="*/ 256759 h 1282256"/>
              <a:gd name="connsiteX139" fmla="*/ 657076 w 937061"/>
              <a:gd name="connsiteY139" fmla="*/ 221678 h 1282256"/>
              <a:gd name="connsiteX140" fmla="*/ 672162 w 937061"/>
              <a:gd name="connsiteY140" fmla="*/ 203002 h 1282256"/>
              <a:gd name="connsiteX141" fmla="*/ 732996 w 937061"/>
              <a:gd name="connsiteY141" fmla="*/ 118834 h 1282256"/>
              <a:gd name="connsiteX142" fmla="*/ 734063 w 937061"/>
              <a:gd name="connsiteY142" fmla="*/ 115786 h 1282256"/>
              <a:gd name="connsiteX143" fmla="*/ 234805 w 937061"/>
              <a:gd name="connsiteY143" fmla="*/ 54681 h 1282256"/>
              <a:gd name="connsiteX144" fmla="*/ 265378 w 937061"/>
              <a:gd name="connsiteY144" fmla="*/ 49820 h 1282256"/>
              <a:gd name="connsiteX145" fmla="*/ 314937 w 937061"/>
              <a:gd name="connsiteY145" fmla="*/ 75496 h 1282256"/>
              <a:gd name="connsiteX146" fmla="*/ 345601 w 937061"/>
              <a:gd name="connsiteY146" fmla="*/ 197347 h 1282256"/>
              <a:gd name="connsiteX147" fmla="*/ 334083 w 937061"/>
              <a:gd name="connsiteY147" fmla="*/ 235327 h 1282256"/>
              <a:gd name="connsiteX148" fmla="*/ 353353 w 937061"/>
              <a:gd name="connsiteY148" fmla="*/ 413468 h 1282256"/>
              <a:gd name="connsiteX149" fmla="*/ 418223 w 937061"/>
              <a:gd name="connsiteY149" fmla="*/ 498850 h 1282256"/>
              <a:gd name="connsiteX150" fmla="*/ 414075 w 937061"/>
              <a:gd name="connsiteY150" fmla="*/ 570097 h 1282256"/>
              <a:gd name="connsiteX151" fmla="*/ 374791 w 937061"/>
              <a:gd name="connsiteY151" fmla="*/ 572468 h 1282256"/>
              <a:gd name="connsiteX152" fmla="*/ 347212 w 937061"/>
              <a:gd name="connsiteY152" fmla="*/ 583064 h 1282256"/>
              <a:gd name="connsiteX153" fmla="*/ 340945 w 937061"/>
              <a:gd name="connsiteY153" fmla="*/ 584425 h 1282256"/>
              <a:gd name="connsiteX154" fmla="*/ 286621 w 937061"/>
              <a:gd name="connsiteY154" fmla="*/ 583668 h 1282256"/>
              <a:gd name="connsiteX155" fmla="*/ 233948 w 937061"/>
              <a:gd name="connsiteY155" fmla="*/ 534531 h 1282256"/>
              <a:gd name="connsiteX156" fmla="*/ 162779 w 937061"/>
              <a:gd name="connsiteY156" fmla="*/ 538517 h 1282256"/>
              <a:gd name="connsiteX157" fmla="*/ 146371 w 937061"/>
              <a:gd name="connsiteY157" fmla="*/ 502641 h 1282256"/>
              <a:gd name="connsiteX158" fmla="*/ 196829 w 937061"/>
              <a:gd name="connsiteY158" fmla="*/ 467040 h 1282256"/>
              <a:gd name="connsiteX159" fmla="*/ 291634 w 937061"/>
              <a:gd name="connsiteY159" fmla="*/ 464187 h 1282256"/>
              <a:gd name="connsiteX160" fmla="*/ 339848 w 937061"/>
              <a:gd name="connsiteY160" fmla="*/ 495814 h 1282256"/>
              <a:gd name="connsiteX161" fmla="*/ 344709 w 937061"/>
              <a:gd name="connsiteY161" fmla="*/ 472509 h 1282256"/>
              <a:gd name="connsiteX162" fmla="*/ 302160 w 937061"/>
              <a:gd name="connsiteY162" fmla="*/ 429650 h 1282256"/>
              <a:gd name="connsiteX163" fmla="*/ 317151 w 937061"/>
              <a:gd name="connsiteY163" fmla="*/ 371880 h 1282256"/>
              <a:gd name="connsiteX164" fmla="*/ 300153 w 937061"/>
              <a:gd name="connsiteY164" fmla="*/ 354855 h 1282256"/>
              <a:gd name="connsiteX165" fmla="*/ 275979 w 937061"/>
              <a:gd name="connsiteY165" fmla="*/ 409229 h 1282256"/>
              <a:gd name="connsiteX166" fmla="*/ 278835 w 937061"/>
              <a:gd name="connsiteY166" fmla="*/ 436812 h 1282256"/>
              <a:gd name="connsiteX167" fmla="*/ 277330 w 937061"/>
              <a:gd name="connsiteY167" fmla="*/ 442997 h 1282256"/>
              <a:gd name="connsiteX168" fmla="*/ 211427 w 937061"/>
              <a:gd name="connsiteY168" fmla="*/ 446824 h 1282256"/>
              <a:gd name="connsiteX169" fmla="*/ 209401 w 937061"/>
              <a:gd name="connsiteY169" fmla="*/ 440273 h 1282256"/>
              <a:gd name="connsiteX170" fmla="*/ 206434 w 937061"/>
              <a:gd name="connsiteY170" fmla="*/ 398858 h 1282256"/>
              <a:gd name="connsiteX171" fmla="*/ 207223 w 937061"/>
              <a:gd name="connsiteY171" fmla="*/ 393213 h 1282256"/>
              <a:gd name="connsiteX172" fmla="*/ 213263 w 937061"/>
              <a:gd name="connsiteY172" fmla="*/ 300227 h 1282256"/>
              <a:gd name="connsiteX173" fmla="*/ 210849 w 937061"/>
              <a:gd name="connsiteY173" fmla="*/ 295987 h 1282256"/>
              <a:gd name="connsiteX174" fmla="*/ 230359 w 937061"/>
              <a:gd name="connsiteY174" fmla="*/ 289124 h 1282256"/>
              <a:gd name="connsiteX175" fmla="*/ 278448 w 937061"/>
              <a:gd name="connsiteY175" fmla="*/ 208737 h 1282256"/>
              <a:gd name="connsiteX176" fmla="*/ 283559 w 937061"/>
              <a:gd name="connsiteY176" fmla="*/ 197812 h 1282256"/>
              <a:gd name="connsiteX177" fmla="*/ 314933 w 937061"/>
              <a:gd name="connsiteY177" fmla="*/ 142718 h 1282256"/>
              <a:gd name="connsiteX178" fmla="*/ 291729 w 937061"/>
              <a:gd name="connsiteY178" fmla="*/ 141710 h 1282256"/>
              <a:gd name="connsiteX179" fmla="*/ 204653 w 937061"/>
              <a:gd name="connsiteY179" fmla="*/ 172059 h 1282256"/>
              <a:gd name="connsiteX180" fmla="*/ 190282 w 937061"/>
              <a:gd name="connsiteY180" fmla="*/ 190196 h 1282256"/>
              <a:gd name="connsiteX181" fmla="*/ 254302 w 937061"/>
              <a:gd name="connsiteY181" fmla="*/ 210348 h 1282256"/>
              <a:gd name="connsiteX182" fmla="*/ 206445 w 937061"/>
              <a:gd name="connsiteY182" fmla="*/ 272154 h 1282256"/>
              <a:gd name="connsiteX183" fmla="*/ 114462 w 937061"/>
              <a:gd name="connsiteY183" fmla="*/ 240670 h 1282256"/>
              <a:gd name="connsiteX184" fmla="*/ 120246 w 937061"/>
              <a:gd name="connsiteY184" fmla="*/ 146306 h 1282256"/>
              <a:gd name="connsiteX185" fmla="*/ 159117 w 937061"/>
              <a:gd name="connsiteY185" fmla="*/ 137290 h 1282256"/>
              <a:gd name="connsiteX186" fmla="*/ 166880 w 937061"/>
              <a:gd name="connsiteY186" fmla="*/ 133004 h 1282256"/>
              <a:gd name="connsiteX187" fmla="*/ 208914 w 937061"/>
              <a:gd name="connsiteY187" fmla="*/ 71662 h 1282256"/>
              <a:gd name="connsiteX188" fmla="*/ 234805 w 937061"/>
              <a:gd name="connsiteY188" fmla="*/ 54681 h 1282256"/>
              <a:gd name="connsiteX189" fmla="*/ 518054 w 937061"/>
              <a:gd name="connsiteY189" fmla="*/ 685 h 1282256"/>
              <a:gd name="connsiteX190" fmla="*/ 567481 w 937061"/>
              <a:gd name="connsiteY190" fmla="*/ 11310 h 1282256"/>
              <a:gd name="connsiteX191" fmla="*/ 617166 w 937061"/>
              <a:gd name="connsiteY191" fmla="*/ 49796 h 1282256"/>
              <a:gd name="connsiteX192" fmla="*/ 624803 w 937061"/>
              <a:gd name="connsiteY192" fmla="*/ 51439 h 1282256"/>
              <a:gd name="connsiteX193" fmla="*/ 685335 w 937061"/>
              <a:gd name="connsiteY193" fmla="*/ 54921 h 1282256"/>
              <a:gd name="connsiteX194" fmla="*/ 709531 w 937061"/>
              <a:gd name="connsiteY194" fmla="*/ 114208 h 1282256"/>
              <a:gd name="connsiteX195" fmla="*/ 661812 w 937061"/>
              <a:gd name="connsiteY195" fmla="*/ 180063 h 1282256"/>
              <a:gd name="connsiteX196" fmla="*/ 610202 w 937061"/>
              <a:gd name="connsiteY196" fmla="*/ 195099 h 1282256"/>
              <a:gd name="connsiteX197" fmla="*/ 562692 w 937061"/>
              <a:gd name="connsiteY197" fmla="*/ 152954 h 1282256"/>
              <a:gd name="connsiteX198" fmla="*/ 615624 w 937061"/>
              <a:gd name="connsiteY198" fmla="*/ 112005 h 1282256"/>
              <a:gd name="connsiteX199" fmla="*/ 594985 w 937061"/>
              <a:gd name="connsiteY199" fmla="*/ 99523 h 1282256"/>
              <a:gd name="connsiteX200" fmla="*/ 549403 w 937061"/>
              <a:gd name="connsiteY200" fmla="*/ 129539 h 1282256"/>
              <a:gd name="connsiteX201" fmla="*/ 503638 w 937061"/>
              <a:gd name="connsiteY201" fmla="*/ 102348 h 1282256"/>
              <a:gd name="connsiteX202" fmla="*/ 481968 w 937061"/>
              <a:gd name="connsiteY202" fmla="*/ 111852 h 1282256"/>
              <a:gd name="connsiteX203" fmla="*/ 529275 w 937061"/>
              <a:gd name="connsiteY203" fmla="*/ 151795 h 1282256"/>
              <a:gd name="connsiteX204" fmla="*/ 540380 w 937061"/>
              <a:gd name="connsiteY204" fmla="*/ 163391 h 1282256"/>
              <a:gd name="connsiteX205" fmla="*/ 586552 w 937061"/>
              <a:gd name="connsiteY205" fmla="*/ 213729 h 1282256"/>
              <a:gd name="connsiteX206" fmla="*/ 633128 w 937061"/>
              <a:gd name="connsiteY206" fmla="*/ 217751 h 1282256"/>
              <a:gd name="connsiteX207" fmla="*/ 631375 w 937061"/>
              <a:gd name="connsiteY207" fmla="*/ 243538 h 1282256"/>
              <a:gd name="connsiteX208" fmla="*/ 670400 w 937061"/>
              <a:gd name="connsiteY208" fmla="*/ 307011 h 1282256"/>
              <a:gd name="connsiteX209" fmla="*/ 674359 w 937061"/>
              <a:gd name="connsiteY209" fmla="*/ 313002 h 1282256"/>
              <a:gd name="connsiteX210" fmla="*/ 686366 w 937061"/>
              <a:gd name="connsiteY210" fmla="*/ 351523 h 1282256"/>
              <a:gd name="connsiteX211" fmla="*/ 686786 w 937061"/>
              <a:gd name="connsiteY211" fmla="*/ 360408 h 1282256"/>
              <a:gd name="connsiteX212" fmla="*/ 624276 w 937061"/>
              <a:gd name="connsiteY212" fmla="*/ 379293 h 1282256"/>
              <a:gd name="connsiteX213" fmla="*/ 620186 w 937061"/>
              <a:gd name="connsiteY213" fmla="*/ 371494 h 1282256"/>
              <a:gd name="connsiteX214" fmla="*/ 577039 w 937061"/>
              <a:gd name="connsiteY214" fmla="*/ 307763 h 1282256"/>
              <a:gd name="connsiteX215" fmla="*/ 571263 w 937061"/>
              <a:gd name="connsiteY215" fmla="*/ 305164 h 1282256"/>
              <a:gd name="connsiteX216" fmla="*/ 561472 w 937061"/>
              <a:gd name="connsiteY216" fmla="*/ 327139 h 1282256"/>
              <a:gd name="connsiteX217" fmla="*/ 596193 w 937061"/>
              <a:gd name="connsiteY217" fmla="*/ 376131 h 1282256"/>
              <a:gd name="connsiteX218" fmla="*/ 571697 w 937061"/>
              <a:gd name="connsiteY218" fmla="*/ 430972 h 1282256"/>
              <a:gd name="connsiteX219" fmla="*/ 584565 w 937061"/>
              <a:gd name="connsiteY219" fmla="*/ 451001 h 1282256"/>
              <a:gd name="connsiteX220" fmla="*/ 618292 w 937061"/>
              <a:gd name="connsiteY220" fmla="*/ 404232 h 1282256"/>
              <a:gd name="connsiteX221" fmla="*/ 707017 w 937061"/>
              <a:gd name="connsiteY221" fmla="*/ 373985 h 1282256"/>
              <a:gd name="connsiteX222" fmla="*/ 737381 w 937061"/>
              <a:gd name="connsiteY222" fmla="*/ 385077 h 1282256"/>
              <a:gd name="connsiteX223" fmla="*/ 767814 w 937061"/>
              <a:gd name="connsiteY223" fmla="*/ 388823 h 1282256"/>
              <a:gd name="connsiteX224" fmla="*/ 765487 w 937061"/>
              <a:gd name="connsiteY224" fmla="*/ 426939 h 1282256"/>
              <a:gd name="connsiteX225" fmla="*/ 665711 w 937061"/>
              <a:gd name="connsiteY225" fmla="*/ 514227 h 1282256"/>
              <a:gd name="connsiteX226" fmla="*/ 615799 w 937061"/>
              <a:gd name="connsiteY226" fmla="*/ 534043 h 1282256"/>
              <a:gd name="connsiteX227" fmla="*/ 611378 w 937061"/>
              <a:gd name="connsiteY227" fmla="*/ 535471 h 1282256"/>
              <a:gd name="connsiteX228" fmla="*/ 545354 w 937061"/>
              <a:gd name="connsiteY228" fmla="*/ 547467 h 1282256"/>
              <a:gd name="connsiteX229" fmla="*/ 543618 w 937061"/>
              <a:gd name="connsiteY229" fmla="*/ 547992 h 1282256"/>
              <a:gd name="connsiteX230" fmla="*/ 543114 w 937061"/>
              <a:gd name="connsiteY230" fmla="*/ 378809 h 1282256"/>
              <a:gd name="connsiteX231" fmla="*/ 481297 w 937061"/>
              <a:gd name="connsiteY231" fmla="*/ 302233 h 1282256"/>
              <a:gd name="connsiteX232" fmla="*/ 497521 w 937061"/>
              <a:gd name="connsiteY232" fmla="*/ 205940 h 1282256"/>
              <a:gd name="connsiteX233" fmla="*/ 471375 w 937061"/>
              <a:gd name="connsiteY233" fmla="*/ 172476 h 1282256"/>
              <a:gd name="connsiteX234" fmla="*/ 460261 w 937061"/>
              <a:gd name="connsiteY234" fmla="*/ 46197 h 1282256"/>
              <a:gd name="connsiteX235" fmla="*/ 518054 w 937061"/>
              <a:gd name="connsiteY235" fmla="*/ 685 h 128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937061" h="1282256">
                <a:moveTo>
                  <a:pt x="72231" y="508194"/>
                </a:moveTo>
                <a:cubicBezTo>
                  <a:pt x="110176" y="495275"/>
                  <a:pt x="141455" y="519031"/>
                  <a:pt x="139689" y="559080"/>
                </a:cubicBezTo>
                <a:cubicBezTo>
                  <a:pt x="139351" y="566068"/>
                  <a:pt x="138225" y="573202"/>
                  <a:pt x="137581" y="579636"/>
                </a:cubicBezTo>
                <a:cubicBezTo>
                  <a:pt x="149335" y="573797"/>
                  <a:pt x="161104" y="566938"/>
                  <a:pt x="173595" y="561778"/>
                </a:cubicBezTo>
                <a:cubicBezTo>
                  <a:pt x="194067" y="553512"/>
                  <a:pt x="215165" y="550836"/>
                  <a:pt x="235622" y="562333"/>
                </a:cubicBezTo>
                <a:cubicBezTo>
                  <a:pt x="249692" y="570123"/>
                  <a:pt x="258507" y="582549"/>
                  <a:pt x="265212" y="596791"/>
                </a:cubicBezTo>
                <a:cubicBezTo>
                  <a:pt x="265897" y="598294"/>
                  <a:pt x="265188" y="601073"/>
                  <a:pt x="264188" y="602277"/>
                </a:cubicBezTo>
                <a:cubicBezTo>
                  <a:pt x="251373" y="618904"/>
                  <a:pt x="247251" y="637387"/>
                  <a:pt x="251467" y="657997"/>
                </a:cubicBezTo>
                <a:cubicBezTo>
                  <a:pt x="251904" y="660360"/>
                  <a:pt x="250479" y="663679"/>
                  <a:pt x="248802" y="665620"/>
                </a:cubicBezTo>
                <a:cubicBezTo>
                  <a:pt x="232301" y="684354"/>
                  <a:pt x="223028" y="705826"/>
                  <a:pt x="226702" y="731221"/>
                </a:cubicBezTo>
                <a:cubicBezTo>
                  <a:pt x="231605" y="766574"/>
                  <a:pt x="256814" y="791656"/>
                  <a:pt x="292287" y="797322"/>
                </a:cubicBezTo>
                <a:cubicBezTo>
                  <a:pt x="300478" y="798661"/>
                  <a:pt x="309043" y="798708"/>
                  <a:pt x="318540" y="799397"/>
                </a:cubicBezTo>
                <a:cubicBezTo>
                  <a:pt x="330434" y="829589"/>
                  <a:pt x="353581" y="847922"/>
                  <a:pt x="386587" y="855674"/>
                </a:cubicBezTo>
                <a:cubicBezTo>
                  <a:pt x="388158" y="847643"/>
                  <a:pt x="389605" y="840043"/>
                  <a:pt x="391213" y="832209"/>
                </a:cubicBezTo>
                <a:cubicBezTo>
                  <a:pt x="363044" y="824173"/>
                  <a:pt x="342646" y="808591"/>
                  <a:pt x="339010" y="777893"/>
                </a:cubicBezTo>
                <a:cubicBezTo>
                  <a:pt x="336531" y="756758"/>
                  <a:pt x="346844" y="742020"/>
                  <a:pt x="374294" y="724114"/>
                </a:cubicBezTo>
                <a:cubicBezTo>
                  <a:pt x="371371" y="717117"/>
                  <a:pt x="368449" y="710120"/>
                  <a:pt x="365526" y="703124"/>
                </a:cubicBezTo>
                <a:cubicBezTo>
                  <a:pt x="339298" y="710007"/>
                  <a:pt x="321614" y="734460"/>
                  <a:pt x="314275" y="774111"/>
                </a:cubicBezTo>
                <a:cubicBezTo>
                  <a:pt x="290368" y="778122"/>
                  <a:pt x="265358" y="766244"/>
                  <a:pt x="255752" y="746224"/>
                </a:cubicBezTo>
                <a:cubicBezTo>
                  <a:pt x="248361" y="730477"/>
                  <a:pt x="249498" y="714583"/>
                  <a:pt x="257804" y="700011"/>
                </a:cubicBezTo>
                <a:cubicBezTo>
                  <a:pt x="263879" y="687685"/>
                  <a:pt x="272863" y="677876"/>
                  <a:pt x="281358" y="666529"/>
                </a:cubicBezTo>
                <a:cubicBezTo>
                  <a:pt x="279908" y="660889"/>
                  <a:pt x="277416" y="654017"/>
                  <a:pt x="276069" y="646729"/>
                </a:cubicBezTo>
                <a:cubicBezTo>
                  <a:pt x="271404" y="619276"/>
                  <a:pt x="288248" y="601294"/>
                  <a:pt x="315725" y="605586"/>
                </a:cubicBezTo>
                <a:cubicBezTo>
                  <a:pt x="326623" y="607240"/>
                  <a:pt x="337119" y="612225"/>
                  <a:pt x="348811" y="615972"/>
                </a:cubicBezTo>
                <a:cubicBezTo>
                  <a:pt x="350168" y="614499"/>
                  <a:pt x="352920" y="611750"/>
                  <a:pt x="355707" y="609198"/>
                </a:cubicBezTo>
                <a:cubicBezTo>
                  <a:pt x="375418" y="591297"/>
                  <a:pt x="401497" y="589125"/>
                  <a:pt x="423989" y="603914"/>
                </a:cubicBezTo>
                <a:cubicBezTo>
                  <a:pt x="446911" y="618826"/>
                  <a:pt x="458728" y="640883"/>
                  <a:pt x="462978" y="667189"/>
                </a:cubicBezTo>
                <a:cubicBezTo>
                  <a:pt x="467140" y="694123"/>
                  <a:pt x="460690" y="718741"/>
                  <a:pt x="447498" y="742160"/>
                </a:cubicBezTo>
                <a:cubicBezTo>
                  <a:pt x="446251" y="744224"/>
                  <a:pt x="445200" y="746252"/>
                  <a:pt x="444272" y="747849"/>
                </a:cubicBezTo>
                <a:cubicBezTo>
                  <a:pt x="452753" y="756263"/>
                  <a:pt x="461679" y="763780"/>
                  <a:pt x="468977" y="772413"/>
                </a:cubicBezTo>
                <a:cubicBezTo>
                  <a:pt x="491574" y="798793"/>
                  <a:pt x="503038" y="828859"/>
                  <a:pt x="495847" y="863799"/>
                </a:cubicBezTo>
                <a:cubicBezTo>
                  <a:pt x="489963" y="892589"/>
                  <a:pt x="473198" y="913206"/>
                  <a:pt x="444271" y="922014"/>
                </a:cubicBezTo>
                <a:lnTo>
                  <a:pt x="431747" y="921551"/>
                </a:lnTo>
                <a:lnTo>
                  <a:pt x="442410" y="937592"/>
                </a:lnTo>
                <a:cubicBezTo>
                  <a:pt x="487480" y="1016676"/>
                  <a:pt x="529845" y="1122313"/>
                  <a:pt x="543619" y="1186492"/>
                </a:cubicBezTo>
                <a:cubicBezTo>
                  <a:pt x="550598" y="1215224"/>
                  <a:pt x="555819" y="1248481"/>
                  <a:pt x="566594" y="1273228"/>
                </a:cubicBezTo>
                <a:lnTo>
                  <a:pt x="531195" y="1282256"/>
                </a:lnTo>
                <a:cubicBezTo>
                  <a:pt x="524459" y="1249229"/>
                  <a:pt x="517723" y="1216203"/>
                  <a:pt x="510987" y="1183176"/>
                </a:cubicBezTo>
                <a:cubicBezTo>
                  <a:pt x="491057" y="1106410"/>
                  <a:pt x="461690" y="1033323"/>
                  <a:pt x="419465" y="965735"/>
                </a:cubicBezTo>
                <a:lnTo>
                  <a:pt x="380666" y="911088"/>
                </a:lnTo>
                <a:lnTo>
                  <a:pt x="370913" y="906441"/>
                </a:lnTo>
                <a:cubicBezTo>
                  <a:pt x="367054" y="904302"/>
                  <a:pt x="364509" y="903754"/>
                  <a:pt x="360466" y="906130"/>
                </a:cubicBezTo>
                <a:cubicBezTo>
                  <a:pt x="346392" y="914842"/>
                  <a:pt x="331143" y="920512"/>
                  <a:pt x="314518" y="920936"/>
                </a:cubicBezTo>
                <a:cubicBezTo>
                  <a:pt x="287950" y="921567"/>
                  <a:pt x="267107" y="906882"/>
                  <a:pt x="256927" y="880449"/>
                </a:cubicBezTo>
                <a:cubicBezTo>
                  <a:pt x="252918" y="869783"/>
                  <a:pt x="251397" y="858249"/>
                  <a:pt x="248732" y="847130"/>
                </a:cubicBezTo>
                <a:cubicBezTo>
                  <a:pt x="248098" y="844804"/>
                  <a:pt x="248092" y="842563"/>
                  <a:pt x="247889" y="840361"/>
                </a:cubicBezTo>
                <a:cubicBezTo>
                  <a:pt x="238455" y="843325"/>
                  <a:pt x="229525" y="846809"/>
                  <a:pt x="220304" y="848717"/>
                </a:cubicBezTo>
                <a:cubicBezTo>
                  <a:pt x="180981" y="856390"/>
                  <a:pt x="146339" y="834274"/>
                  <a:pt x="136302" y="795389"/>
                </a:cubicBezTo>
                <a:cubicBezTo>
                  <a:pt x="134291" y="787816"/>
                  <a:pt x="132872" y="780134"/>
                  <a:pt x="132240" y="772306"/>
                </a:cubicBezTo>
                <a:cubicBezTo>
                  <a:pt x="131484" y="764909"/>
                  <a:pt x="131910" y="757293"/>
                  <a:pt x="132030" y="749123"/>
                </a:cubicBezTo>
                <a:cubicBezTo>
                  <a:pt x="127799" y="748275"/>
                  <a:pt x="123408" y="747660"/>
                  <a:pt x="118944" y="746653"/>
                </a:cubicBezTo>
                <a:cubicBezTo>
                  <a:pt x="74070" y="736407"/>
                  <a:pt x="44624" y="708238"/>
                  <a:pt x="28110" y="666272"/>
                </a:cubicBezTo>
                <a:cubicBezTo>
                  <a:pt x="15910" y="635527"/>
                  <a:pt x="10210" y="603580"/>
                  <a:pt x="18430" y="570895"/>
                </a:cubicBezTo>
                <a:cubicBezTo>
                  <a:pt x="25779" y="541222"/>
                  <a:pt x="42144" y="518440"/>
                  <a:pt x="72231" y="508194"/>
                </a:cubicBezTo>
                <a:close/>
                <a:moveTo>
                  <a:pt x="828778" y="368188"/>
                </a:moveTo>
                <a:cubicBezTo>
                  <a:pt x="858645" y="362262"/>
                  <a:pt x="883627" y="370681"/>
                  <a:pt x="903402" y="393916"/>
                </a:cubicBezTo>
                <a:cubicBezTo>
                  <a:pt x="939823" y="436686"/>
                  <a:pt x="947900" y="510155"/>
                  <a:pt x="921670" y="560021"/>
                </a:cubicBezTo>
                <a:cubicBezTo>
                  <a:pt x="910516" y="581230"/>
                  <a:pt x="894205" y="597688"/>
                  <a:pt x="873673" y="610037"/>
                </a:cubicBezTo>
                <a:cubicBezTo>
                  <a:pt x="872564" y="610650"/>
                  <a:pt x="871455" y="611263"/>
                  <a:pt x="870382" y="612071"/>
                </a:cubicBezTo>
                <a:cubicBezTo>
                  <a:pt x="874134" y="626859"/>
                  <a:pt x="879155" y="640802"/>
                  <a:pt x="881183" y="655093"/>
                </a:cubicBezTo>
                <a:cubicBezTo>
                  <a:pt x="888104" y="700259"/>
                  <a:pt x="856642" y="737240"/>
                  <a:pt x="811085" y="738732"/>
                </a:cubicBezTo>
                <a:cubicBezTo>
                  <a:pt x="805423" y="738963"/>
                  <a:pt x="799923" y="738961"/>
                  <a:pt x="793636" y="739105"/>
                </a:cubicBezTo>
                <a:cubicBezTo>
                  <a:pt x="795456" y="748953"/>
                  <a:pt x="797633" y="758532"/>
                  <a:pt x="799023" y="768256"/>
                </a:cubicBezTo>
                <a:cubicBezTo>
                  <a:pt x="800761" y="780973"/>
                  <a:pt x="799166" y="793286"/>
                  <a:pt x="794668" y="805320"/>
                </a:cubicBezTo>
                <a:cubicBezTo>
                  <a:pt x="785846" y="828135"/>
                  <a:pt x="763672" y="842622"/>
                  <a:pt x="736637" y="842933"/>
                </a:cubicBezTo>
                <a:cubicBezTo>
                  <a:pt x="728307" y="843046"/>
                  <a:pt x="719830" y="842371"/>
                  <a:pt x="711441" y="841070"/>
                </a:cubicBezTo>
                <a:cubicBezTo>
                  <a:pt x="707480" y="840580"/>
                  <a:pt x="705153" y="841213"/>
                  <a:pt x="702708" y="844516"/>
                </a:cubicBezTo>
                <a:cubicBezTo>
                  <a:pt x="696891" y="852721"/>
                  <a:pt x="690436" y="860229"/>
                  <a:pt x="683025" y="866563"/>
                </a:cubicBezTo>
                <a:lnTo>
                  <a:pt x="657843" y="881435"/>
                </a:lnTo>
                <a:lnTo>
                  <a:pt x="694319" y="1016214"/>
                </a:lnTo>
                <a:cubicBezTo>
                  <a:pt x="705217" y="1069419"/>
                  <a:pt x="712131" y="1119734"/>
                  <a:pt x="713201" y="1156998"/>
                </a:cubicBezTo>
                <a:cubicBezTo>
                  <a:pt x="715065" y="1190532"/>
                  <a:pt x="714032" y="1228757"/>
                  <a:pt x="720960" y="1258622"/>
                </a:cubicBezTo>
                <a:lnTo>
                  <a:pt x="679557" y="1261399"/>
                </a:lnTo>
                <a:cubicBezTo>
                  <a:pt x="678850" y="1223119"/>
                  <a:pt x="678143" y="1184840"/>
                  <a:pt x="677437" y="1146560"/>
                </a:cubicBezTo>
                <a:cubicBezTo>
                  <a:pt x="674228" y="1101631"/>
                  <a:pt x="668194" y="1057242"/>
                  <a:pt x="658812" y="1013559"/>
                </a:cubicBezTo>
                <a:lnTo>
                  <a:pt x="620096" y="884815"/>
                </a:lnTo>
                <a:lnTo>
                  <a:pt x="617487" y="885041"/>
                </a:lnTo>
                <a:cubicBezTo>
                  <a:pt x="604917" y="882194"/>
                  <a:pt x="593230" y="875442"/>
                  <a:pt x="582656" y="865072"/>
                </a:cubicBezTo>
                <a:cubicBezTo>
                  <a:pt x="556244" y="838990"/>
                  <a:pt x="550041" y="806525"/>
                  <a:pt x="558217" y="771403"/>
                </a:cubicBezTo>
                <a:cubicBezTo>
                  <a:pt x="562112" y="754999"/>
                  <a:pt x="569609" y="739354"/>
                  <a:pt x="575867" y="722513"/>
                </a:cubicBezTo>
                <a:cubicBezTo>
                  <a:pt x="571718" y="718798"/>
                  <a:pt x="565774" y="714192"/>
                  <a:pt x="560670" y="708618"/>
                </a:cubicBezTo>
                <a:cubicBezTo>
                  <a:pt x="531466" y="677348"/>
                  <a:pt x="519772" y="641620"/>
                  <a:pt x="534291" y="600031"/>
                </a:cubicBezTo>
                <a:cubicBezTo>
                  <a:pt x="540848" y="581504"/>
                  <a:pt x="552919" y="567458"/>
                  <a:pt x="572231" y="560631"/>
                </a:cubicBezTo>
                <a:cubicBezTo>
                  <a:pt x="582540" y="556892"/>
                  <a:pt x="593183" y="557167"/>
                  <a:pt x="603475" y="559950"/>
                </a:cubicBezTo>
                <a:cubicBezTo>
                  <a:pt x="609267" y="561527"/>
                  <a:pt x="614846" y="564164"/>
                  <a:pt x="618559" y="565514"/>
                </a:cubicBezTo>
                <a:cubicBezTo>
                  <a:pt x="629322" y="557618"/>
                  <a:pt x="638415" y="548400"/>
                  <a:pt x="649454" y="543101"/>
                </a:cubicBezTo>
                <a:cubicBezTo>
                  <a:pt x="672605" y="531694"/>
                  <a:pt x="692487" y="542279"/>
                  <a:pt x="697970" y="567543"/>
                </a:cubicBezTo>
                <a:cubicBezTo>
                  <a:pt x="699586" y="575189"/>
                  <a:pt x="699788" y="582892"/>
                  <a:pt x="700456" y="590917"/>
                </a:cubicBezTo>
                <a:cubicBezTo>
                  <a:pt x="706933" y="593998"/>
                  <a:pt x="713927" y="596576"/>
                  <a:pt x="720550" y="600445"/>
                </a:cubicBezTo>
                <a:cubicBezTo>
                  <a:pt x="735858" y="609431"/>
                  <a:pt x="747467" y="621545"/>
                  <a:pt x="751604" y="639520"/>
                </a:cubicBezTo>
                <a:cubicBezTo>
                  <a:pt x="755595" y="656708"/>
                  <a:pt x="750549" y="671289"/>
                  <a:pt x="738347" y="683525"/>
                </a:cubicBezTo>
                <a:cubicBezTo>
                  <a:pt x="729932" y="692006"/>
                  <a:pt x="719754" y="697554"/>
                  <a:pt x="707956" y="700956"/>
                </a:cubicBezTo>
                <a:cubicBezTo>
                  <a:pt x="693641" y="669787"/>
                  <a:pt x="669443" y="653481"/>
                  <a:pt x="634896" y="651717"/>
                </a:cubicBezTo>
                <a:cubicBezTo>
                  <a:pt x="634543" y="659726"/>
                  <a:pt x="634350" y="667503"/>
                  <a:pt x="633997" y="675512"/>
                </a:cubicBezTo>
                <a:cubicBezTo>
                  <a:pt x="660271" y="678805"/>
                  <a:pt x="681371" y="689369"/>
                  <a:pt x="687058" y="716835"/>
                </a:cubicBezTo>
                <a:cubicBezTo>
                  <a:pt x="692854" y="744894"/>
                  <a:pt x="679387" y="765716"/>
                  <a:pt x="656986" y="782282"/>
                </a:cubicBezTo>
                <a:cubicBezTo>
                  <a:pt x="661091" y="789060"/>
                  <a:pt x="665158" y="795641"/>
                  <a:pt x="669532" y="802778"/>
                </a:cubicBezTo>
                <a:cubicBezTo>
                  <a:pt x="693852" y="786673"/>
                  <a:pt x="709290" y="765487"/>
                  <a:pt x="712109" y="736651"/>
                </a:cubicBezTo>
                <a:cubicBezTo>
                  <a:pt x="712907" y="727745"/>
                  <a:pt x="715710" y="724171"/>
                  <a:pt x="723692" y="721066"/>
                </a:cubicBezTo>
                <a:cubicBezTo>
                  <a:pt x="753809" y="708779"/>
                  <a:pt x="773689" y="687383"/>
                  <a:pt x="776459" y="653872"/>
                </a:cubicBezTo>
                <a:cubicBezTo>
                  <a:pt x="779084" y="619572"/>
                  <a:pt x="762709" y="594895"/>
                  <a:pt x="733368" y="578317"/>
                </a:cubicBezTo>
                <a:cubicBezTo>
                  <a:pt x="727912" y="575252"/>
                  <a:pt x="725127" y="572303"/>
                  <a:pt x="723890" y="565605"/>
                </a:cubicBezTo>
                <a:cubicBezTo>
                  <a:pt x="720505" y="547287"/>
                  <a:pt x="710304" y="532876"/>
                  <a:pt x="694098" y="523444"/>
                </a:cubicBezTo>
                <a:cubicBezTo>
                  <a:pt x="690671" y="521430"/>
                  <a:pt x="689446" y="519211"/>
                  <a:pt x="690243" y="515805"/>
                </a:cubicBezTo>
                <a:cubicBezTo>
                  <a:pt x="692866" y="505747"/>
                  <a:pt x="694394" y="495279"/>
                  <a:pt x="698774" y="485914"/>
                </a:cubicBezTo>
                <a:cubicBezTo>
                  <a:pt x="710120" y="462428"/>
                  <a:pt x="731075" y="453464"/>
                  <a:pt x="755797" y="452765"/>
                </a:cubicBezTo>
                <a:cubicBezTo>
                  <a:pt x="771597" y="452290"/>
                  <a:pt x="787712" y="454610"/>
                  <a:pt x="802978" y="455658"/>
                </a:cubicBezTo>
                <a:cubicBezTo>
                  <a:pt x="800042" y="449682"/>
                  <a:pt x="795827" y="442313"/>
                  <a:pt x="792796" y="434725"/>
                </a:cubicBezTo>
                <a:cubicBezTo>
                  <a:pt x="780108" y="402441"/>
                  <a:pt x="795007" y="375039"/>
                  <a:pt x="828778" y="368188"/>
                </a:cubicBezTo>
                <a:close/>
                <a:moveTo>
                  <a:pt x="80732" y="236718"/>
                </a:moveTo>
                <a:cubicBezTo>
                  <a:pt x="82386" y="239060"/>
                  <a:pt x="84041" y="241402"/>
                  <a:pt x="85733" y="243941"/>
                </a:cubicBezTo>
                <a:cubicBezTo>
                  <a:pt x="105038" y="272355"/>
                  <a:pt x="132213" y="289334"/>
                  <a:pt x="165483" y="295204"/>
                </a:cubicBezTo>
                <a:cubicBezTo>
                  <a:pt x="183391" y="298413"/>
                  <a:pt x="193256" y="308813"/>
                  <a:pt x="199590" y="324345"/>
                </a:cubicBezTo>
                <a:cubicBezTo>
                  <a:pt x="208088" y="344979"/>
                  <a:pt x="200922" y="370136"/>
                  <a:pt x="183395" y="381115"/>
                </a:cubicBezTo>
                <a:cubicBezTo>
                  <a:pt x="178799" y="383798"/>
                  <a:pt x="173231" y="385642"/>
                  <a:pt x="167577" y="388113"/>
                </a:cubicBezTo>
                <a:cubicBezTo>
                  <a:pt x="171406" y="392294"/>
                  <a:pt x="175861" y="396564"/>
                  <a:pt x="179565" y="401175"/>
                </a:cubicBezTo>
                <a:cubicBezTo>
                  <a:pt x="191398" y="416711"/>
                  <a:pt x="191808" y="434357"/>
                  <a:pt x="179992" y="449781"/>
                </a:cubicBezTo>
                <a:cubicBezTo>
                  <a:pt x="161928" y="473286"/>
                  <a:pt x="138040" y="484014"/>
                  <a:pt x="108044" y="482632"/>
                </a:cubicBezTo>
                <a:cubicBezTo>
                  <a:pt x="70199" y="480662"/>
                  <a:pt x="58475" y="484458"/>
                  <a:pt x="27201" y="505923"/>
                </a:cubicBezTo>
                <a:cubicBezTo>
                  <a:pt x="7335" y="488816"/>
                  <a:pt x="-2562" y="467219"/>
                  <a:pt x="570" y="441177"/>
                </a:cubicBezTo>
                <a:cubicBezTo>
                  <a:pt x="5466" y="399329"/>
                  <a:pt x="29111" y="372959"/>
                  <a:pt x="70413" y="361661"/>
                </a:cubicBezTo>
                <a:cubicBezTo>
                  <a:pt x="68706" y="360143"/>
                  <a:pt x="67197" y="358588"/>
                  <a:pt x="65724" y="357231"/>
                </a:cubicBezTo>
                <a:cubicBezTo>
                  <a:pt x="47471" y="340029"/>
                  <a:pt x="37055" y="318936"/>
                  <a:pt x="36050" y="293659"/>
                </a:cubicBezTo>
                <a:cubicBezTo>
                  <a:pt x="35113" y="266537"/>
                  <a:pt x="51607" y="245563"/>
                  <a:pt x="80732" y="236718"/>
                </a:cubicBezTo>
                <a:close/>
                <a:moveTo>
                  <a:pt x="734063" y="115786"/>
                </a:moveTo>
                <a:cubicBezTo>
                  <a:pt x="769312" y="112531"/>
                  <a:pt x="794903" y="133062"/>
                  <a:pt x="800039" y="168575"/>
                </a:cubicBezTo>
                <a:cubicBezTo>
                  <a:pt x="802927" y="188615"/>
                  <a:pt x="799667" y="207347"/>
                  <a:pt x="790133" y="225202"/>
                </a:cubicBezTo>
                <a:cubicBezTo>
                  <a:pt x="789688" y="226098"/>
                  <a:pt x="789279" y="227193"/>
                  <a:pt x="788636" y="228126"/>
                </a:cubicBezTo>
                <a:cubicBezTo>
                  <a:pt x="788673" y="228323"/>
                  <a:pt x="788709" y="228520"/>
                  <a:pt x="788782" y="228914"/>
                </a:cubicBezTo>
                <a:cubicBezTo>
                  <a:pt x="828453" y="224231"/>
                  <a:pt x="859115" y="239140"/>
                  <a:pt x="879477" y="273265"/>
                </a:cubicBezTo>
                <a:cubicBezTo>
                  <a:pt x="893897" y="297285"/>
                  <a:pt x="893683" y="322583"/>
                  <a:pt x="880462" y="348046"/>
                </a:cubicBezTo>
                <a:cubicBezTo>
                  <a:pt x="878741" y="347548"/>
                  <a:pt x="877093" y="347446"/>
                  <a:pt x="875371" y="346949"/>
                </a:cubicBezTo>
                <a:cubicBezTo>
                  <a:pt x="850156" y="338368"/>
                  <a:pt x="825797" y="341036"/>
                  <a:pt x="802289" y="352714"/>
                </a:cubicBezTo>
                <a:cubicBezTo>
                  <a:pt x="779174" y="364318"/>
                  <a:pt x="755458" y="366052"/>
                  <a:pt x="731227" y="357290"/>
                </a:cubicBezTo>
                <a:cubicBezTo>
                  <a:pt x="714189" y="351067"/>
                  <a:pt x="701420" y="340390"/>
                  <a:pt x="699035" y="320868"/>
                </a:cubicBezTo>
                <a:cubicBezTo>
                  <a:pt x="697732" y="310516"/>
                  <a:pt x="701091" y="301136"/>
                  <a:pt x="705546" y="292165"/>
                </a:cubicBezTo>
                <a:cubicBezTo>
                  <a:pt x="706115" y="290837"/>
                  <a:pt x="706882" y="289474"/>
                  <a:pt x="707611" y="287913"/>
                </a:cubicBezTo>
                <a:cubicBezTo>
                  <a:pt x="702111" y="287911"/>
                  <a:pt x="696917" y="288463"/>
                  <a:pt x="691898" y="287761"/>
                </a:cubicBezTo>
                <a:cubicBezTo>
                  <a:pt x="673669" y="285018"/>
                  <a:pt x="662761" y="273386"/>
                  <a:pt x="656836" y="256759"/>
                </a:cubicBezTo>
                <a:cubicBezTo>
                  <a:pt x="652880" y="245268"/>
                  <a:pt x="652504" y="233319"/>
                  <a:pt x="657076" y="221678"/>
                </a:cubicBezTo>
                <a:cubicBezTo>
                  <a:pt x="660099" y="213786"/>
                  <a:pt x="664631" y="207448"/>
                  <a:pt x="672162" y="203002"/>
                </a:cubicBezTo>
                <a:cubicBezTo>
                  <a:pt x="704464" y="183791"/>
                  <a:pt x="725615" y="156050"/>
                  <a:pt x="732996" y="118834"/>
                </a:cubicBezTo>
                <a:cubicBezTo>
                  <a:pt x="733405" y="117741"/>
                  <a:pt x="733851" y="116844"/>
                  <a:pt x="734063" y="115786"/>
                </a:cubicBezTo>
                <a:close/>
                <a:moveTo>
                  <a:pt x="234805" y="54681"/>
                </a:moveTo>
                <a:cubicBezTo>
                  <a:pt x="244119" y="50796"/>
                  <a:pt x="254214" y="48930"/>
                  <a:pt x="265378" y="49820"/>
                </a:cubicBezTo>
                <a:cubicBezTo>
                  <a:pt x="285431" y="51412"/>
                  <a:pt x="301834" y="60807"/>
                  <a:pt x="314937" y="75496"/>
                </a:cubicBezTo>
                <a:cubicBezTo>
                  <a:pt x="346284" y="110647"/>
                  <a:pt x="354358" y="152137"/>
                  <a:pt x="345601" y="197347"/>
                </a:cubicBezTo>
                <a:cubicBezTo>
                  <a:pt x="343095" y="210236"/>
                  <a:pt x="338042" y="222577"/>
                  <a:pt x="334083" y="235327"/>
                </a:cubicBezTo>
                <a:cubicBezTo>
                  <a:pt x="396552" y="283468"/>
                  <a:pt x="397932" y="358175"/>
                  <a:pt x="353353" y="413468"/>
                </a:cubicBezTo>
                <a:cubicBezTo>
                  <a:pt x="386181" y="433475"/>
                  <a:pt x="408834" y="461271"/>
                  <a:pt x="418223" y="498850"/>
                </a:cubicBezTo>
                <a:cubicBezTo>
                  <a:pt x="424422" y="523575"/>
                  <a:pt x="422771" y="547713"/>
                  <a:pt x="414075" y="570097"/>
                </a:cubicBezTo>
                <a:cubicBezTo>
                  <a:pt x="400353" y="570800"/>
                  <a:pt x="387201" y="570175"/>
                  <a:pt x="374791" y="572468"/>
                </a:cubicBezTo>
                <a:cubicBezTo>
                  <a:pt x="365336" y="574215"/>
                  <a:pt x="356339" y="579545"/>
                  <a:pt x="347212" y="583064"/>
                </a:cubicBezTo>
                <a:cubicBezTo>
                  <a:pt x="345118" y="583858"/>
                  <a:pt x="342703" y="585119"/>
                  <a:pt x="340945" y="584425"/>
                </a:cubicBezTo>
                <a:cubicBezTo>
                  <a:pt x="320158" y="576656"/>
                  <a:pt x="306706" y="577716"/>
                  <a:pt x="286621" y="583668"/>
                </a:cubicBezTo>
                <a:cubicBezTo>
                  <a:pt x="275089" y="560947"/>
                  <a:pt x="258734" y="542988"/>
                  <a:pt x="233948" y="534531"/>
                </a:cubicBezTo>
                <a:cubicBezTo>
                  <a:pt x="209361" y="526039"/>
                  <a:pt x="185309" y="529261"/>
                  <a:pt x="162779" y="538517"/>
                </a:cubicBezTo>
                <a:cubicBezTo>
                  <a:pt x="157261" y="526295"/>
                  <a:pt x="151853" y="514665"/>
                  <a:pt x="146371" y="502641"/>
                </a:cubicBezTo>
                <a:cubicBezTo>
                  <a:pt x="166223" y="496529"/>
                  <a:pt x="183874" y="485119"/>
                  <a:pt x="196829" y="467040"/>
                </a:cubicBezTo>
                <a:cubicBezTo>
                  <a:pt x="227102" y="489760"/>
                  <a:pt x="261161" y="489985"/>
                  <a:pt x="291634" y="464187"/>
                </a:cubicBezTo>
                <a:cubicBezTo>
                  <a:pt x="303898" y="479847"/>
                  <a:pt x="319250" y="491269"/>
                  <a:pt x="339848" y="495814"/>
                </a:cubicBezTo>
                <a:cubicBezTo>
                  <a:pt x="341456" y="487981"/>
                  <a:pt x="343137" y="480540"/>
                  <a:pt x="344709" y="472509"/>
                </a:cubicBezTo>
                <a:cubicBezTo>
                  <a:pt x="322528" y="466016"/>
                  <a:pt x="308439" y="451508"/>
                  <a:pt x="302160" y="429650"/>
                </a:cubicBezTo>
                <a:cubicBezTo>
                  <a:pt x="295916" y="407989"/>
                  <a:pt x="301505" y="388623"/>
                  <a:pt x="317151" y="371880"/>
                </a:cubicBezTo>
                <a:cubicBezTo>
                  <a:pt x="311383" y="366020"/>
                  <a:pt x="305921" y="360715"/>
                  <a:pt x="300153" y="354855"/>
                </a:cubicBezTo>
                <a:cubicBezTo>
                  <a:pt x="284879" y="370308"/>
                  <a:pt x="276797" y="388301"/>
                  <a:pt x="275979" y="409229"/>
                </a:cubicBezTo>
                <a:cubicBezTo>
                  <a:pt x="275646" y="418457"/>
                  <a:pt x="277948" y="427606"/>
                  <a:pt x="278835" y="436812"/>
                </a:cubicBezTo>
                <a:cubicBezTo>
                  <a:pt x="279002" y="438818"/>
                  <a:pt x="278688" y="441524"/>
                  <a:pt x="277330" y="442997"/>
                </a:cubicBezTo>
                <a:cubicBezTo>
                  <a:pt x="260099" y="463292"/>
                  <a:pt x="230451" y="464901"/>
                  <a:pt x="211427" y="446824"/>
                </a:cubicBezTo>
                <a:cubicBezTo>
                  <a:pt x="209954" y="445467"/>
                  <a:pt x="208941" y="442191"/>
                  <a:pt x="209401" y="440273"/>
                </a:cubicBezTo>
                <a:cubicBezTo>
                  <a:pt x="212477" y="426056"/>
                  <a:pt x="211775" y="412334"/>
                  <a:pt x="206434" y="398858"/>
                </a:cubicBezTo>
                <a:cubicBezTo>
                  <a:pt x="205748" y="397356"/>
                  <a:pt x="205990" y="394255"/>
                  <a:pt x="207223" y="393213"/>
                </a:cubicBezTo>
                <a:cubicBezTo>
                  <a:pt x="231524" y="370389"/>
                  <a:pt x="232881" y="331435"/>
                  <a:pt x="213263" y="300227"/>
                </a:cubicBezTo>
                <a:cubicBezTo>
                  <a:pt x="212417" y="298958"/>
                  <a:pt x="211768" y="297651"/>
                  <a:pt x="210849" y="295987"/>
                </a:cubicBezTo>
                <a:cubicBezTo>
                  <a:pt x="217525" y="293531"/>
                  <a:pt x="224114" y="291704"/>
                  <a:pt x="230359" y="289124"/>
                </a:cubicBezTo>
                <a:cubicBezTo>
                  <a:pt x="263644" y="275232"/>
                  <a:pt x="282205" y="244506"/>
                  <a:pt x="278448" y="208737"/>
                </a:cubicBezTo>
                <a:cubicBezTo>
                  <a:pt x="277932" y="203741"/>
                  <a:pt x="278998" y="200692"/>
                  <a:pt x="283559" y="197812"/>
                </a:cubicBezTo>
                <a:cubicBezTo>
                  <a:pt x="302800" y="185089"/>
                  <a:pt x="313049" y="166696"/>
                  <a:pt x="314933" y="142718"/>
                </a:cubicBezTo>
                <a:cubicBezTo>
                  <a:pt x="306726" y="142401"/>
                  <a:pt x="299111" y="141975"/>
                  <a:pt x="291729" y="141710"/>
                </a:cubicBezTo>
                <a:cubicBezTo>
                  <a:pt x="288305" y="184917"/>
                  <a:pt x="240257" y="198277"/>
                  <a:pt x="204653" y="172059"/>
                </a:cubicBezTo>
                <a:cubicBezTo>
                  <a:pt x="199850" y="178039"/>
                  <a:pt x="195085" y="184217"/>
                  <a:pt x="190282" y="190196"/>
                </a:cubicBezTo>
                <a:cubicBezTo>
                  <a:pt x="203291" y="203274"/>
                  <a:pt x="223160" y="209381"/>
                  <a:pt x="254302" y="210348"/>
                </a:cubicBezTo>
                <a:cubicBezTo>
                  <a:pt x="258834" y="241492"/>
                  <a:pt x="238558" y="268460"/>
                  <a:pt x="206445" y="272154"/>
                </a:cubicBezTo>
                <a:cubicBezTo>
                  <a:pt x="171144" y="276232"/>
                  <a:pt x="139743" y="266146"/>
                  <a:pt x="114462" y="240670"/>
                </a:cubicBezTo>
                <a:cubicBezTo>
                  <a:pt x="86234" y="212479"/>
                  <a:pt x="89402" y="167894"/>
                  <a:pt x="120246" y="146306"/>
                </a:cubicBezTo>
                <a:cubicBezTo>
                  <a:pt x="131958" y="138030"/>
                  <a:pt x="145083" y="135198"/>
                  <a:pt x="159117" y="137290"/>
                </a:cubicBezTo>
                <a:cubicBezTo>
                  <a:pt x="163311" y="137940"/>
                  <a:pt x="165136" y="136789"/>
                  <a:pt x="166880" y="133004"/>
                </a:cubicBezTo>
                <a:cubicBezTo>
                  <a:pt x="177313" y="110095"/>
                  <a:pt x="189847" y="88630"/>
                  <a:pt x="208914" y="71662"/>
                </a:cubicBezTo>
                <a:cubicBezTo>
                  <a:pt x="216957" y="64472"/>
                  <a:pt x="225490" y="58567"/>
                  <a:pt x="234805" y="54681"/>
                </a:cubicBezTo>
                <a:close/>
                <a:moveTo>
                  <a:pt x="518054" y="685"/>
                </a:moveTo>
                <a:cubicBezTo>
                  <a:pt x="535695" y="-1964"/>
                  <a:pt x="551960" y="3383"/>
                  <a:pt x="567481" y="11310"/>
                </a:cubicBezTo>
                <a:cubicBezTo>
                  <a:pt x="586392" y="21056"/>
                  <a:pt x="602181" y="34843"/>
                  <a:pt x="617166" y="49796"/>
                </a:cubicBezTo>
                <a:cubicBezTo>
                  <a:pt x="619412" y="52029"/>
                  <a:pt x="621119" y="53546"/>
                  <a:pt x="624803" y="51439"/>
                </a:cubicBezTo>
                <a:cubicBezTo>
                  <a:pt x="645553" y="40272"/>
                  <a:pt x="666213" y="40732"/>
                  <a:pt x="685335" y="54921"/>
                </a:cubicBezTo>
                <a:cubicBezTo>
                  <a:pt x="704960" y="69628"/>
                  <a:pt x="713618" y="90027"/>
                  <a:pt x="709531" y="114208"/>
                </a:cubicBezTo>
                <a:cubicBezTo>
                  <a:pt x="704617" y="143838"/>
                  <a:pt x="686008" y="164388"/>
                  <a:pt x="661812" y="180063"/>
                </a:cubicBezTo>
                <a:cubicBezTo>
                  <a:pt x="646343" y="190051"/>
                  <a:pt x="629358" y="196244"/>
                  <a:pt x="610202" y="195099"/>
                </a:cubicBezTo>
                <a:cubicBezTo>
                  <a:pt x="586961" y="193894"/>
                  <a:pt x="565244" y="174481"/>
                  <a:pt x="562692" y="152954"/>
                </a:cubicBezTo>
                <a:cubicBezTo>
                  <a:pt x="585571" y="146688"/>
                  <a:pt x="602749" y="132718"/>
                  <a:pt x="615624" y="112005"/>
                </a:cubicBezTo>
                <a:cubicBezTo>
                  <a:pt x="608733" y="107779"/>
                  <a:pt x="602074" y="103714"/>
                  <a:pt x="594985" y="99523"/>
                </a:cubicBezTo>
                <a:cubicBezTo>
                  <a:pt x="584014" y="116217"/>
                  <a:pt x="569428" y="127672"/>
                  <a:pt x="549403" y="129539"/>
                </a:cubicBezTo>
                <a:cubicBezTo>
                  <a:pt x="528196" y="131624"/>
                  <a:pt x="513136" y="121778"/>
                  <a:pt x="503638" y="102348"/>
                </a:cubicBezTo>
                <a:cubicBezTo>
                  <a:pt x="496480" y="105504"/>
                  <a:pt x="489322" y="108659"/>
                  <a:pt x="481968" y="111852"/>
                </a:cubicBezTo>
                <a:cubicBezTo>
                  <a:pt x="491757" y="132858"/>
                  <a:pt x="507348" y="146680"/>
                  <a:pt x="529275" y="151795"/>
                </a:cubicBezTo>
                <a:cubicBezTo>
                  <a:pt x="536517" y="153512"/>
                  <a:pt x="538661" y="157394"/>
                  <a:pt x="540380" y="163391"/>
                </a:cubicBezTo>
                <a:cubicBezTo>
                  <a:pt x="547848" y="187270"/>
                  <a:pt x="562876" y="204659"/>
                  <a:pt x="586552" y="213729"/>
                </a:cubicBezTo>
                <a:cubicBezTo>
                  <a:pt x="601672" y="219490"/>
                  <a:pt x="617458" y="220036"/>
                  <a:pt x="633128" y="217751"/>
                </a:cubicBezTo>
                <a:cubicBezTo>
                  <a:pt x="632490" y="226425"/>
                  <a:pt x="631028" y="235047"/>
                  <a:pt x="631375" y="243538"/>
                </a:cubicBezTo>
                <a:cubicBezTo>
                  <a:pt x="632531" y="271842"/>
                  <a:pt x="644151" y="293936"/>
                  <a:pt x="670400" y="307011"/>
                </a:cubicBezTo>
                <a:cubicBezTo>
                  <a:pt x="672391" y="307865"/>
                  <a:pt x="674389" y="310959"/>
                  <a:pt x="674359" y="313002"/>
                </a:cubicBezTo>
                <a:cubicBezTo>
                  <a:pt x="674507" y="327029"/>
                  <a:pt x="678128" y="340009"/>
                  <a:pt x="686366" y="351523"/>
                </a:cubicBezTo>
                <a:cubicBezTo>
                  <a:pt x="688597" y="354777"/>
                  <a:pt x="688444" y="357250"/>
                  <a:pt x="686786" y="360408"/>
                </a:cubicBezTo>
                <a:cubicBezTo>
                  <a:pt x="674346" y="383485"/>
                  <a:pt x="647586" y="391893"/>
                  <a:pt x="624276" y="379293"/>
                </a:cubicBezTo>
                <a:cubicBezTo>
                  <a:pt x="622212" y="378045"/>
                  <a:pt x="620696" y="374251"/>
                  <a:pt x="620186" y="371494"/>
                </a:cubicBezTo>
                <a:cubicBezTo>
                  <a:pt x="616003" y="343340"/>
                  <a:pt x="601859" y="321918"/>
                  <a:pt x="577039" y="307763"/>
                </a:cubicBezTo>
                <a:cubicBezTo>
                  <a:pt x="575443" y="306837"/>
                  <a:pt x="573488" y="306179"/>
                  <a:pt x="571263" y="305164"/>
                </a:cubicBezTo>
                <a:cubicBezTo>
                  <a:pt x="567934" y="312501"/>
                  <a:pt x="564766" y="319605"/>
                  <a:pt x="561472" y="327139"/>
                </a:cubicBezTo>
                <a:cubicBezTo>
                  <a:pt x="582070" y="337186"/>
                  <a:pt x="594443" y="353436"/>
                  <a:pt x="596193" y="376131"/>
                </a:cubicBezTo>
                <a:cubicBezTo>
                  <a:pt x="598066" y="398396"/>
                  <a:pt x="590093" y="416979"/>
                  <a:pt x="571697" y="430972"/>
                </a:cubicBezTo>
                <a:cubicBezTo>
                  <a:pt x="575998" y="437714"/>
                  <a:pt x="580263" y="444259"/>
                  <a:pt x="584565" y="451001"/>
                </a:cubicBezTo>
                <a:cubicBezTo>
                  <a:pt x="602215" y="439591"/>
                  <a:pt x="612471" y="423437"/>
                  <a:pt x="618292" y="404232"/>
                </a:cubicBezTo>
                <a:cubicBezTo>
                  <a:pt x="656636" y="417720"/>
                  <a:pt x="688185" y="404353"/>
                  <a:pt x="707017" y="373985"/>
                </a:cubicBezTo>
                <a:cubicBezTo>
                  <a:pt x="717097" y="377826"/>
                  <a:pt x="726965" y="382724"/>
                  <a:pt x="737381" y="385077"/>
                </a:cubicBezTo>
                <a:cubicBezTo>
                  <a:pt x="747600" y="387467"/>
                  <a:pt x="758243" y="387740"/>
                  <a:pt x="767814" y="388823"/>
                </a:cubicBezTo>
                <a:cubicBezTo>
                  <a:pt x="767007" y="400991"/>
                  <a:pt x="766309" y="413750"/>
                  <a:pt x="765487" y="426939"/>
                </a:cubicBezTo>
                <a:cubicBezTo>
                  <a:pt x="708784" y="427639"/>
                  <a:pt x="673764" y="455296"/>
                  <a:pt x="665711" y="514227"/>
                </a:cubicBezTo>
                <a:cubicBezTo>
                  <a:pt x="646576" y="514301"/>
                  <a:pt x="629861" y="520852"/>
                  <a:pt x="615799" y="534043"/>
                </a:cubicBezTo>
                <a:cubicBezTo>
                  <a:pt x="614762" y="535049"/>
                  <a:pt x="612633" y="535647"/>
                  <a:pt x="611378" y="535471"/>
                </a:cubicBezTo>
                <a:cubicBezTo>
                  <a:pt x="587569" y="530093"/>
                  <a:pt x="565924" y="535315"/>
                  <a:pt x="545354" y="547467"/>
                </a:cubicBezTo>
                <a:cubicBezTo>
                  <a:pt x="544800" y="547774"/>
                  <a:pt x="544172" y="547686"/>
                  <a:pt x="543618" y="547992"/>
                </a:cubicBezTo>
                <a:cubicBezTo>
                  <a:pt x="504751" y="508527"/>
                  <a:pt x="497966" y="435430"/>
                  <a:pt x="543114" y="378809"/>
                </a:cubicBezTo>
                <a:cubicBezTo>
                  <a:pt x="513284" y="360692"/>
                  <a:pt x="490336" y="336822"/>
                  <a:pt x="481297" y="302233"/>
                </a:cubicBezTo>
                <a:cubicBezTo>
                  <a:pt x="471988" y="267287"/>
                  <a:pt x="479922" y="235266"/>
                  <a:pt x="497521" y="205940"/>
                </a:cubicBezTo>
                <a:cubicBezTo>
                  <a:pt x="488494" y="194571"/>
                  <a:pt x="478826" y="184135"/>
                  <a:pt x="471375" y="172476"/>
                </a:cubicBezTo>
                <a:cubicBezTo>
                  <a:pt x="446267" y="132505"/>
                  <a:pt x="440053" y="90061"/>
                  <a:pt x="460261" y="46197"/>
                </a:cubicBezTo>
                <a:cubicBezTo>
                  <a:pt x="471621" y="21691"/>
                  <a:pt x="490099" y="4833"/>
                  <a:pt x="518054" y="685"/>
                </a:cubicBezTo>
                <a:close/>
              </a:path>
            </a:pathLst>
          </a:custGeom>
          <a:solidFill>
            <a:schemeClr val="bg1"/>
          </a:solidFill>
          <a:ln w="8005" cap="flat">
            <a:noFill/>
            <a:prstDash val="solid"/>
            <a:miter/>
          </a:ln>
        </p:spPr>
        <p:txBody>
          <a:bodyPr anchor="ctr" rtlCol="0" wrap="square">
            <a:noAutofit/>
          </a:bodyPr>
          <a:p>
            <a:endParaRPr lang="en-US"/>
          </a:p>
        </p:txBody>
      </p:sp>
      <p:sp>
        <p:nvSpPr>
          <p:cNvPr id="1048638" name="Freeform: Shape 30"/>
          <p:cNvSpPr/>
          <p:nvPr userDrawn="1"/>
        </p:nvSpPr>
        <p:spPr>
          <a:xfrm rot="16200000">
            <a:off x="10203794" y="3334297"/>
            <a:ext cx="3200653" cy="139596"/>
          </a:xfrm>
          <a:custGeom>
            <a:avLst/>
            <a:gdLst>
              <a:gd name="connsiteX0" fmla="*/ 3200653 w 3200653"/>
              <a:gd name="connsiteY0" fmla="*/ 78173 h 139596"/>
              <a:gd name="connsiteX1" fmla="*/ 3200653 w 3200653"/>
              <a:gd name="connsiteY1" fmla="*/ 98497 h 139596"/>
              <a:gd name="connsiteX2" fmla="*/ 3127329 w 3200653"/>
              <a:gd name="connsiteY2" fmla="*/ 93449 h 139596"/>
              <a:gd name="connsiteX3" fmla="*/ 2836766 w 3200653"/>
              <a:gd name="connsiteY3" fmla="*/ 58277 h 139596"/>
              <a:gd name="connsiteX4" fmla="*/ 2022337 w 3200653"/>
              <a:gd name="connsiteY4" fmla="*/ 26353 h 139596"/>
              <a:gd name="connsiteX5" fmla="*/ 1297739 w 3200653"/>
              <a:gd name="connsiteY5" fmla="*/ 62733 h 139596"/>
              <a:gd name="connsiteX6" fmla="*/ 703065 w 3200653"/>
              <a:gd name="connsiteY6" fmla="*/ 112473 h 139596"/>
              <a:gd name="connsiteX7" fmla="*/ 61306 w 3200653"/>
              <a:gd name="connsiteY7" fmla="*/ 139201 h 139596"/>
              <a:gd name="connsiteX8" fmla="*/ 0 w 3200653"/>
              <a:gd name="connsiteY8" fmla="*/ 136865 h 139596"/>
              <a:gd name="connsiteX9" fmla="*/ 0 w 3200653"/>
              <a:gd name="connsiteY9" fmla="*/ 116626 h 139596"/>
              <a:gd name="connsiteX10" fmla="*/ 10206 w 3200653"/>
              <a:gd name="connsiteY10" fmla="*/ 117115 h 139596"/>
              <a:gd name="connsiteX11" fmla="*/ 380114 w 3200653"/>
              <a:gd name="connsiteY11" fmla="*/ 110989 h 139596"/>
              <a:gd name="connsiteX12" fmla="*/ 943608 w 3200653"/>
              <a:gd name="connsiteY12" fmla="*/ 68671 h 139596"/>
              <a:gd name="connsiteX13" fmla="*/ 1527888 w 3200653"/>
              <a:gd name="connsiteY13" fmla="*/ 25611 h 139596"/>
              <a:gd name="connsiteX14" fmla="*/ 2331923 w 3200653"/>
              <a:gd name="connsiteY14" fmla="*/ 369 h 139596"/>
              <a:gd name="connsiteX15" fmla="*/ 2958522 w 3200653"/>
              <a:gd name="connsiteY15" fmla="*/ 52339 h 139596"/>
              <a:gd name="connsiteX16" fmla="*/ 3181339 w 3200653"/>
              <a:gd name="connsiteY16" fmla="*/ 77209 h 13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0653" h="139596">
                <a:moveTo>
                  <a:pt x="3200653" y="78173"/>
                </a:moveTo>
                <a:lnTo>
                  <a:pt x="3200653" y="98497"/>
                </a:lnTo>
                <a:lnTo>
                  <a:pt x="3127329" y="93449"/>
                </a:lnTo>
                <a:cubicBezTo>
                  <a:pt x="3030351" y="84263"/>
                  <a:pt x="2933651" y="70899"/>
                  <a:pt x="2836766" y="58277"/>
                </a:cubicBezTo>
                <a:cubicBezTo>
                  <a:pt x="2566526" y="22641"/>
                  <a:pt x="2294803" y="15217"/>
                  <a:pt x="2022337" y="26353"/>
                </a:cubicBezTo>
                <a:cubicBezTo>
                  <a:pt x="1781051" y="36005"/>
                  <a:pt x="1539025" y="44915"/>
                  <a:pt x="1297739" y="62733"/>
                </a:cubicBezTo>
                <a:lnTo>
                  <a:pt x="703065" y="112473"/>
                </a:lnTo>
                <a:cubicBezTo>
                  <a:pt x="489250" y="129735"/>
                  <a:pt x="275434" y="141985"/>
                  <a:pt x="61306" y="139201"/>
                </a:cubicBezTo>
                <a:lnTo>
                  <a:pt x="0" y="136865"/>
                </a:lnTo>
                <a:lnTo>
                  <a:pt x="0" y="116626"/>
                </a:lnTo>
                <a:lnTo>
                  <a:pt x="10206" y="117115"/>
                </a:lnTo>
                <a:cubicBezTo>
                  <a:pt x="133447" y="119899"/>
                  <a:pt x="256873" y="116929"/>
                  <a:pt x="380114" y="110989"/>
                </a:cubicBezTo>
                <a:cubicBezTo>
                  <a:pt x="567945" y="102079"/>
                  <a:pt x="755777" y="85747"/>
                  <a:pt x="943608" y="68671"/>
                </a:cubicBezTo>
                <a:cubicBezTo>
                  <a:pt x="1138121" y="50853"/>
                  <a:pt x="1332632" y="35263"/>
                  <a:pt x="1527888" y="25611"/>
                </a:cubicBezTo>
                <a:cubicBezTo>
                  <a:pt x="1795900" y="12991"/>
                  <a:pt x="2063912" y="-2601"/>
                  <a:pt x="2331923" y="369"/>
                </a:cubicBezTo>
                <a:cubicBezTo>
                  <a:pt x="2542027" y="2597"/>
                  <a:pt x="2750646" y="23383"/>
                  <a:pt x="2958522" y="52339"/>
                </a:cubicBezTo>
                <a:cubicBezTo>
                  <a:pt x="3032393" y="62731"/>
                  <a:pt x="3106634" y="71641"/>
                  <a:pt x="3181339" y="77209"/>
                </a:cubicBezTo>
                <a:close/>
              </a:path>
            </a:pathLst>
          </a:custGeom>
          <a:solidFill>
            <a:schemeClr val="bg1"/>
          </a:solidFill>
          <a:ln w="8005" cap="flat">
            <a:noFill/>
            <a:prstDash val="solid"/>
            <a:miter/>
          </a:ln>
        </p:spPr>
        <p:txBody>
          <a:bodyPr anchor="ctr" rtlCol="0" wrap="square">
            <a:noAutofit/>
          </a:bodyPr>
          <a:p>
            <a:endParaRPr lang="en-US"/>
          </a:p>
        </p:txBody>
      </p:sp>
      <p:sp>
        <p:nvSpPr>
          <p:cNvPr id="1048639" name="Freeform: Shape 20"/>
          <p:cNvSpPr/>
          <p:nvPr userDrawn="1"/>
        </p:nvSpPr>
        <p:spPr>
          <a:xfrm flipH="1">
            <a:off x="10092610" y="4973601"/>
            <a:ext cx="1885819" cy="1485438"/>
          </a:xfrm>
          <a:custGeom>
            <a:avLst/>
            <a:gdLst>
              <a:gd name="connsiteX0" fmla="*/ 205688 w 1854014"/>
              <a:gd name="connsiteY0" fmla="*/ 1383334 h 1485438"/>
              <a:gd name="connsiteX1" fmla="*/ 331899 w 1854014"/>
              <a:gd name="connsiteY1" fmla="*/ 1312061 h 1485438"/>
              <a:gd name="connsiteX2" fmla="*/ 434352 w 1854014"/>
              <a:gd name="connsiteY2" fmla="*/ 1080428 h 1485438"/>
              <a:gd name="connsiteX3" fmla="*/ 419503 w 1854014"/>
              <a:gd name="connsiteY3" fmla="*/ 1061868 h 1485438"/>
              <a:gd name="connsiteX4" fmla="*/ 296263 w 1854014"/>
              <a:gd name="connsiteY4" fmla="*/ 1041080 h 1485438"/>
              <a:gd name="connsiteX5" fmla="*/ 87644 w 1854014"/>
              <a:gd name="connsiteY5" fmla="*/ 1098246 h 1485438"/>
              <a:gd name="connsiteX6" fmla="*/ 19342 w 1854014"/>
              <a:gd name="connsiteY6" fmla="*/ 1239305 h 1485438"/>
              <a:gd name="connsiteX7" fmla="*/ 205688 w 1854014"/>
              <a:gd name="connsiteY7" fmla="*/ 1383334 h 1485438"/>
              <a:gd name="connsiteX8" fmla="*/ 1405860 w 1854014"/>
              <a:gd name="connsiteY8" fmla="*/ 1485044 h 1485438"/>
              <a:gd name="connsiteX9" fmla="*/ 1191616 w 1854014"/>
              <a:gd name="connsiteY9" fmla="*/ 1476878 h 1485438"/>
              <a:gd name="connsiteX10" fmla="*/ 897618 w 1854014"/>
              <a:gd name="connsiteY10" fmla="*/ 1437529 h 1485438"/>
              <a:gd name="connsiteX11" fmla="*/ 688257 w 1854014"/>
              <a:gd name="connsiteY11" fmla="*/ 1277911 h 1485438"/>
              <a:gd name="connsiteX12" fmla="*/ 480381 w 1854014"/>
              <a:gd name="connsiteY12" fmla="*/ 1081171 h 1485438"/>
              <a:gd name="connsiteX13" fmla="*/ 453655 w 1854014"/>
              <a:gd name="connsiteY13" fmla="*/ 1094534 h 1485438"/>
              <a:gd name="connsiteX14" fmla="*/ 362337 w 1854014"/>
              <a:gd name="connsiteY14" fmla="*/ 1310576 h 1485438"/>
              <a:gd name="connsiteX15" fmla="*/ 52750 w 1854014"/>
              <a:gd name="connsiteY15" fmla="*/ 1347697 h 1485438"/>
              <a:gd name="connsiteX16" fmla="*/ 70568 w 1854014"/>
              <a:gd name="connsiteY16" fmla="*/ 1088594 h 1485438"/>
              <a:gd name="connsiteX17" fmla="*/ 338580 w 1854014"/>
              <a:gd name="connsiteY17" fmla="*/ 1025489 h 1485438"/>
              <a:gd name="connsiteX18" fmla="*/ 426927 w 1854014"/>
              <a:gd name="connsiteY18" fmla="*/ 1041823 h 1485438"/>
              <a:gd name="connsiteX19" fmla="*/ 449942 w 1854014"/>
              <a:gd name="connsiteY19" fmla="*/ 1030687 h 1485438"/>
              <a:gd name="connsiteX20" fmla="*/ 508593 w 1854014"/>
              <a:gd name="connsiteY20" fmla="*/ 708478 h 1485438"/>
              <a:gd name="connsiteX21" fmla="*/ 378670 w 1854014"/>
              <a:gd name="connsiteY21" fmla="*/ 419678 h 1485438"/>
              <a:gd name="connsiteX22" fmla="*/ 251717 w 1854014"/>
              <a:gd name="connsiteY22" fmla="*/ 309059 h 1485438"/>
              <a:gd name="connsiteX23" fmla="*/ 110044 w 1854014"/>
              <a:gd name="connsiteY23" fmla="*/ 33750 h 1485438"/>
              <a:gd name="connsiteX24" fmla="*/ 109081 w 1854014"/>
              <a:gd name="connsiteY24" fmla="*/ 0 h 1485438"/>
              <a:gd name="connsiteX25" fmla="*/ 125877 w 1854014"/>
              <a:gd name="connsiteY25" fmla="*/ 0 h 1485438"/>
              <a:gd name="connsiteX26" fmla="*/ 125601 w 1854014"/>
              <a:gd name="connsiteY26" fmla="*/ 12000 h 1485438"/>
              <a:gd name="connsiteX27" fmla="*/ 144068 w 1854014"/>
              <a:gd name="connsiteY27" fmla="*/ 99698 h 1485438"/>
              <a:gd name="connsiteX28" fmla="*/ 344519 w 1854014"/>
              <a:gd name="connsiteY28" fmla="*/ 363255 h 1485438"/>
              <a:gd name="connsiteX29" fmla="*/ 490033 w 1854014"/>
              <a:gd name="connsiteY29" fmla="*/ 526586 h 1485438"/>
              <a:gd name="connsiteX30" fmla="*/ 515275 w 1854014"/>
              <a:gd name="connsiteY30" fmla="*/ 823552 h 1485438"/>
              <a:gd name="connsiteX31" fmla="*/ 468503 w 1854014"/>
              <a:gd name="connsiteY31" fmla="*/ 1027717 h 1485438"/>
              <a:gd name="connsiteX32" fmla="*/ 479639 w 1854014"/>
              <a:gd name="connsiteY32" fmla="*/ 1059641 h 1485438"/>
              <a:gd name="connsiteX33" fmla="*/ 691970 w 1854014"/>
              <a:gd name="connsiteY33" fmla="*/ 1247471 h 1485438"/>
              <a:gd name="connsiteX34" fmla="*/ 985966 w 1854014"/>
              <a:gd name="connsiteY34" fmla="*/ 1434560 h 1485438"/>
              <a:gd name="connsiteX35" fmla="*/ 1724669 w 1854014"/>
              <a:gd name="connsiteY35" fmla="*/ 1456832 h 1485438"/>
              <a:gd name="connsiteX36" fmla="*/ 1854014 w 1854014"/>
              <a:gd name="connsiteY36" fmla="*/ 1448524 h 1485438"/>
              <a:gd name="connsiteX37" fmla="*/ 1854014 w 1854014"/>
              <a:gd name="connsiteY37" fmla="*/ 1472097 h 1485438"/>
              <a:gd name="connsiteX38" fmla="*/ 1833793 w 1854014"/>
              <a:gd name="connsiteY38" fmla="*/ 1473537 h 1485438"/>
              <a:gd name="connsiteX39" fmla="*/ 1405860 w 1854014"/>
              <a:gd name="connsiteY39" fmla="*/ 1485044 h 1485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854014" h="1485438">
                <a:moveTo>
                  <a:pt x="205688" y="1383334"/>
                </a:moveTo>
                <a:cubicBezTo>
                  <a:pt x="253202" y="1383334"/>
                  <a:pt x="297747" y="1355864"/>
                  <a:pt x="331899" y="1312061"/>
                </a:cubicBezTo>
                <a:cubicBezTo>
                  <a:pt x="386095" y="1243759"/>
                  <a:pt x="411336" y="1162836"/>
                  <a:pt x="434352" y="1080428"/>
                </a:cubicBezTo>
                <a:cubicBezTo>
                  <a:pt x="438064" y="1066323"/>
                  <a:pt x="430639" y="1064838"/>
                  <a:pt x="419503" y="1061868"/>
                </a:cubicBezTo>
                <a:cubicBezTo>
                  <a:pt x="379413" y="1048504"/>
                  <a:pt x="337838" y="1042565"/>
                  <a:pt x="296263" y="1041080"/>
                </a:cubicBezTo>
                <a:cubicBezTo>
                  <a:pt x="221278" y="1038853"/>
                  <a:pt x="150006" y="1052959"/>
                  <a:pt x="87644" y="1098246"/>
                </a:cubicBezTo>
                <a:cubicBezTo>
                  <a:pt x="40130" y="1132397"/>
                  <a:pt x="12660" y="1178427"/>
                  <a:pt x="19342" y="1239305"/>
                </a:cubicBezTo>
                <a:cubicBezTo>
                  <a:pt x="28250" y="1322456"/>
                  <a:pt x="101750" y="1382591"/>
                  <a:pt x="205688" y="1383334"/>
                </a:cubicBezTo>
                <a:close/>
                <a:moveTo>
                  <a:pt x="1405860" y="1485044"/>
                </a:moveTo>
                <a:cubicBezTo>
                  <a:pt x="1334484" y="1484116"/>
                  <a:pt x="1263073" y="1481518"/>
                  <a:pt x="1191616" y="1476878"/>
                </a:cubicBezTo>
                <a:cubicBezTo>
                  <a:pt x="1092874" y="1470196"/>
                  <a:pt x="994134" y="1463514"/>
                  <a:pt x="897618" y="1437529"/>
                </a:cubicBezTo>
                <a:cubicBezTo>
                  <a:pt x="805559" y="1412288"/>
                  <a:pt x="731318" y="1368485"/>
                  <a:pt x="688257" y="1277911"/>
                </a:cubicBezTo>
                <a:cubicBezTo>
                  <a:pt x="645198" y="1186594"/>
                  <a:pt x="577638" y="1118292"/>
                  <a:pt x="480381" y="1081171"/>
                </a:cubicBezTo>
                <a:cubicBezTo>
                  <a:pt x="462563" y="1074489"/>
                  <a:pt x="458852" y="1075974"/>
                  <a:pt x="453655" y="1094534"/>
                </a:cubicBezTo>
                <a:cubicBezTo>
                  <a:pt x="432124" y="1170261"/>
                  <a:pt x="406883" y="1244502"/>
                  <a:pt x="362337" y="1310576"/>
                </a:cubicBezTo>
                <a:cubicBezTo>
                  <a:pt x="272505" y="1443469"/>
                  <a:pt x="124022" y="1416743"/>
                  <a:pt x="52750" y="1347697"/>
                </a:cubicBezTo>
                <a:cubicBezTo>
                  <a:pt x="-24461" y="1273455"/>
                  <a:pt x="-15551" y="1154669"/>
                  <a:pt x="70568" y="1088594"/>
                </a:cubicBezTo>
                <a:cubicBezTo>
                  <a:pt x="150749" y="1027717"/>
                  <a:pt x="242066" y="1015095"/>
                  <a:pt x="338580" y="1025489"/>
                </a:cubicBezTo>
                <a:cubicBezTo>
                  <a:pt x="368277" y="1028459"/>
                  <a:pt x="397973" y="1035140"/>
                  <a:pt x="426927" y="1041823"/>
                </a:cubicBezTo>
                <a:cubicBezTo>
                  <a:pt x="439549" y="1044792"/>
                  <a:pt x="446230" y="1045535"/>
                  <a:pt x="449942" y="1030687"/>
                </a:cubicBezTo>
                <a:cubicBezTo>
                  <a:pt x="477412" y="925264"/>
                  <a:pt x="507109" y="819098"/>
                  <a:pt x="508593" y="708478"/>
                </a:cubicBezTo>
                <a:cubicBezTo>
                  <a:pt x="510078" y="591919"/>
                  <a:pt x="469245" y="494662"/>
                  <a:pt x="378670" y="419678"/>
                </a:cubicBezTo>
                <a:cubicBezTo>
                  <a:pt x="335611" y="384043"/>
                  <a:pt x="291808" y="348407"/>
                  <a:pt x="251717" y="309059"/>
                </a:cubicBezTo>
                <a:cubicBezTo>
                  <a:pt x="170981" y="230548"/>
                  <a:pt x="124069" y="138257"/>
                  <a:pt x="110044" y="33750"/>
                </a:cubicBezTo>
                <a:lnTo>
                  <a:pt x="109081" y="0"/>
                </a:lnTo>
                <a:lnTo>
                  <a:pt x="125877" y="0"/>
                </a:lnTo>
                <a:lnTo>
                  <a:pt x="125601" y="12000"/>
                </a:lnTo>
                <a:cubicBezTo>
                  <a:pt x="128663" y="41789"/>
                  <a:pt x="135159" y="70744"/>
                  <a:pt x="144068" y="99698"/>
                </a:cubicBezTo>
                <a:cubicBezTo>
                  <a:pt x="178961" y="211803"/>
                  <a:pt x="253944" y="292726"/>
                  <a:pt x="344519" y="363255"/>
                </a:cubicBezTo>
                <a:cubicBezTo>
                  <a:pt x="402428" y="408542"/>
                  <a:pt x="457367" y="457542"/>
                  <a:pt x="490033" y="526586"/>
                </a:cubicBezTo>
                <a:cubicBezTo>
                  <a:pt x="534578" y="622358"/>
                  <a:pt x="530123" y="722584"/>
                  <a:pt x="515275" y="823552"/>
                </a:cubicBezTo>
                <a:cubicBezTo>
                  <a:pt x="504881" y="892597"/>
                  <a:pt x="486321" y="960157"/>
                  <a:pt x="468503" y="1027717"/>
                </a:cubicBezTo>
                <a:cubicBezTo>
                  <a:pt x="464790" y="1041823"/>
                  <a:pt x="460336" y="1052959"/>
                  <a:pt x="479639" y="1059641"/>
                </a:cubicBezTo>
                <a:cubicBezTo>
                  <a:pt x="576153" y="1093049"/>
                  <a:pt x="650395" y="1156154"/>
                  <a:pt x="691970" y="1247471"/>
                </a:cubicBezTo>
                <a:cubicBezTo>
                  <a:pt x="750621" y="1376652"/>
                  <a:pt x="861241" y="1417484"/>
                  <a:pt x="985966" y="1434560"/>
                </a:cubicBezTo>
                <a:cubicBezTo>
                  <a:pt x="1230963" y="1468712"/>
                  <a:pt x="1478187" y="1468712"/>
                  <a:pt x="1724669" y="1456832"/>
                </a:cubicBezTo>
                <a:lnTo>
                  <a:pt x="1854014" y="1448524"/>
                </a:lnTo>
                <a:lnTo>
                  <a:pt x="1854014" y="1472097"/>
                </a:lnTo>
                <a:lnTo>
                  <a:pt x="1833793" y="1473537"/>
                </a:lnTo>
                <a:cubicBezTo>
                  <a:pt x="1691226" y="1482074"/>
                  <a:pt x="1548613" y="1486900"/>
                  <a:pt x="1405860" y="1485044"/>
                </a:cubicBezTo>
                <a:close/>
              </a:path>
            </a:pathLst>
          </a:custGeom>
          <a:solidFill>
            <a:schemeClr val="bg1"/>
          </a:solidFill>
          <a:ln w="8005" cap="flat">
            <a:noFill/>
            <a:prstDash val="solid"/>
            <a:miter/>
          </a:ln>
        </p:spPr>
        <p:txBody>
          <a:bodyPr anchor="ctr" rtlCol="0" wrap="square">
            <a:noAutofit/>
          </a:bodyPr>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rotWithShape="1" dpi="0">
          <a:blip xmlns:r="http://schemas.openxmlformats.org/officeDocument/2006/relationships" r:embed="rId1">
            <a:lum/>
          </a:blip>
          <a:srcRect/>
          <a:stretch>
            <a:fillRect/>
          </a:stretch>
        </a:blipFill>
      </p:bgPr>
    </p:bg>
    <p:spTree>
      <p:nvGrpSpPr>
        <p:cNvPr id="81" name=""/>
        <p:cNvGrpSpPr/>
        <p:nvPr/>
      </p:nvGrpSpPr>
      <p:grpSpPr>
        <a:xfrm>
          <a:off x="0" y="0"/>
          <a:ext cx="0" cy="0"/>
          <a:chOff x="0" y="0"/>
          <a:chExt cx="0" cy="0"/>
        </a:xfrm>
      </p:grpSpPr>
      <p:sp>
        <p:nvSpPr>
          <p:cNvPr id="1048682" name="Text Placeholder 9"/>
          <p:cNvSpPr>
            <a:spLocks noGrp="1"/>
          </p:cNvSpPr>
          <p:nvPr>
            <p:ph type="body" sz="quarter" idx="10" hasCustomPrompt="1"/>
          </p:nvPr>
        </p:nvSpPr>
        <p:spPr>
          <a:xfrm>
            <a:off x="323529" y="332482"/>
            <a:ext cx="11573197" cy="724247"/>
          </a:xfrm>
          <a:prstGeom prst="rect"/>
        </p:spPr>
        <p:txBody>
          <a:bodyPr anchor="ctr"/>
          <a:lstStyle>
            <a:lvl1pPr algn="ctr" indent="0" marL="0">
              <a:buNone/>
              <a:defRPr baseline="0" b="0" sz="5400">
                <a:solidFill>
                  <a:schemeClr val="tx1">
                    <a:lumMod val="85000"/>
                    <a:lumOff val="15000"/>
                  </a:schemeClr>
                </a:solidFill>
                <a:latin typeface="+mj-lt"/>
                <a:cs typeface="Arial" pitchFamily="34" charset="0"/>
              </a:defRPr>
            </a:lvl1pPr>
          </a:lstStyle>
          <a:p>
            <a:pPr lvl="0"/>
            <a:r>
              <a:rPr altLang="ko-KR" dirty="0" lang="en-US"/>
              <a:t>PNG &amp; Shapes Layout</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85" name=""/>
        <p:cNvGrpSpPr/>
        <p:nvPr/>
      </p:nvGrpSpPr>
      <p:grpSpPr>
        <a:xfrm>
          <a:off x="0" y="0"/>
          <a:ext cx="0" cy="0"/>
          <a:chOff x="0" y="0"/>
          <a:chExt cx="0" cy="0"/>
        </a:xfrm>
      </p:grpSpPr>
      <p:sp>
        <p:nvSpPr>
          <p:cNvPr id="1048683" name="Text Placeholder 9"/>
          <p:cNvSpPr>
            <a:spLocks noGrp="1"/>
          </p:cNvSpPr>
          <p:nvPr>
            <p:ph type="body" sz="quarter" idx="10" hasCustomPrompt="1"/>
          </p:nvPr>
        </p:nvSpPr>
        <p:spPr>
          <a:xfrm>
            <a:off x="323529" y="123478"/>
            <a:ext cx="11573197" cy="724247"/>
          </a:xfrm>
          <a:prstGeom prst="rect"/>
        </p:spPr>
        <p:txBody>
          <a:bodyPr anchor="ctr"/>
          <a:lstStyle>
            <a:lvl1pPr algn="ctr" indent="0" marL="0">
              <a:buNone/>
              <a:defRPr baseline="0" b="0" sz="5400">
                <a:solidFill>
                  <a:schemeClr val="tx1">
                    <a:lumMod val="85000"/>
                    <a:lumOff val="15000"/>
                  </a:schemeClr>
                </a:solidFill>
                <a:latin typeface="+mj-lt"/>
                <a:cs typeface="Arial" pitchFamily="34" charset="0"/>
              </a:defRPr>
            </a:lvl1pPr>
          </a:lstStyle>
          <a:p>
            <a:pPr lvl="0"/>
            <a:r>
              <a:rPr altLang="ko-KR" dirty="0" lang="en-US"/>
              <a:t>Icon Sets Layout</a:t>
            </a:r>
          </a:p>
        </p:txBody>
      </p:sp>
      <p:sp>
        <p:nvSpPr>
          <p:cNvPr id="1048684"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351" lang="ko-KR"/>
          </a:p>
        </p:txBody>
      </p:sp>
      <p:sp>
        <p:nvSpPr>
          <p:cNvPr id="1048685"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351" lang="ko-KR">
              <a:solidFill>
                <a:schemeClr val="bg1"/>
              </a:solidFill>
            </a:endParaRPr>
          </a:p>
        </p:txBody>
      </p:sp>
      <p:sp>
        <p:nvSpPr>
          <p:cNvPr id="1048686"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351" lang="ko-KR">
              <a:solidFill>
                <a:schemeClr val="tx1">
                  <a:lumMod val="85000"/>
                  <a:lumOff val="15000"/>
                </a:schemeClr>
              </a:solidFill>
            </a:endParaRPr>
          </a:p>
        </p:txBody>
      </p:sp>
      <p:sp>
        <p:nvSpPr>
          <p:cNvPr id="1048687" name="TextBox 57"/>
          <p:cNvSpPr txBox="1"/>
          <p:nvPr userDrawn="1"/>
        </p:nvSpPr>
        <p:spPr>
          <a:xfrm>
            <a:off x="711704" y="1637214"/>
            <a:ext cx="2232248" cy="523220"/>
          </a:xfrm>
          <a:prstGeom prst="rect"/>
          <a:noFill/>
        </p:spPr>
        <p:txBody>
          <a:bodyPr anchor="ctr" rtlCol="0" wrap="square">
            <a:spAutoFit/>
          </a:bodyPr>
          <a:p>
            <a:r>
              <a:rPr altLang="ko-KR" b="1" dirty="0" sz="1400" lang="en-US">
                <a:solidFill>
                  <a:schemeClr val="bg1"/>
                </a:solidFill>
                <a:latin typeface="Arial" pitchFamily="34" charset="0"/>
                <a:cs typeface="Arial" pitchFamily="34" charset="0"/>
              </a:rPr>
              <a:t>You can Resize without losing quality</a:t>
            </a:r>
            <a:endParaRPr altLang="en-US" b="1" dirty="0" sz="1400" lang="ko-KR">
              <a:solidFill>
                <a:schemeClr val="bg1"/>
              </a:solidFill>
              <a:latin typeface="Arial" pitchFamily="34" charset="0"/>
              <a:cs typeface="Arial" pitchFamily="34" charset="0"/>
            </a:endParaRPr>
          </a:p>
        </p:txBody>
      </p:sp>
      <p:sp>
        <p:nvSpPr>
          <p:cNvPr id="1048688" name="TextBox 58"/>
          <p:cNvSpPr txBox="1"/>
          <p:nvPr userDrawn="1"/>
        </p:nvSpPr>
        <p:spPr>
          <a:xfrm>
            <a:off x="711704" y="2127463"/>
            <a:ext cx="2232248" cy="738664"/>
          </a:xfrm>
          <a:prstGeom prst="rect"/>
          <a:noFill/>
        </p:spPr>
        <p:txBody>
          <a:bodyPr anchor="ctr" rtlCol="0" wrap="square">
            <a:spAutoFit/>
          </a:bodyPr>
          <a:p>
            <a:r>
              <a:rPr altLang="ko-KR" b="1" dirty="0" sz="1400" lang="en-US">
                <a:solidFill>
                  <a:schemeClr val="bg1"/>
                </a:solidFill>
                <a:latin typeface="Arial" pitchFamily="34" charset="0"/>
                <a:cs typeface="Arial" pitchFamily="34" charset="0"/>
              </a:rPr>
              <a:t>You can Change Fill Color &amp;</a:t>
            </a:r>
          </a:p>
          <a:p>
            <a:r>
              <a:rPr altLang="ko-KR" b="1" dirty="0" sz="1400" lang="en-US">
                <a:solidFill>
                  <a:schemeClr val="bg1"/>
                </a:solidFill>
                <a:latin typeface="Arial" pitchFamily="34" charset="0"/>
                <a:cs typeface="Arial" pitchFamily="34" charset="0"/>
              </a:rPr>
              <a:t>Line Color</a:t>
            </a:r>
            <a:endParaRPr altLang="en-US" b="1" dirty="0" sz="1400" lang="ko-KR">
              <a:solidFill>
                <a:schemeClr val="bg1"/>
              </a:solidFill>
              <a:latin typeface="Arial" pitchFamily="34" charset="0"/>
              <a:cs typeface="Arial" pitchFamily="34" charset="0"/>
            </a:endParaRPr>
          </a:p>
        </p:txBody>
      </p:sp>
      <p:sp>
        <p:nvSpPr>
          <p:cNvPr id="1048689" name="TextBox 59"/>
          <p:cNvSpPr txBox="1"/>
          <p:nvPr userDrawn="1"/>
        </p:nvSpPr>
        <p:spPr>
          <a:xfrm>
            <a:off x="721229" y="5808438"/>
            <a:ext cx="2232000" cy="307777"/>
          </a:xfrm>
          <a:prstGeom prst="rect"/>
          <a:noFill/>
        </p:spPr>
        <p:txBody>
          <a:bodyPr anchor="ctr" rtlCol="0" wrap="square">
            <a:spAutoFit/>
          </a:bodyPr>
          <a:p>
            <a:r>
              <a:rPr altLang="ko-KR" dirty="0" sz="1400" lang="en-US">
                <a:solidFill>
                  <a:schemeClr val="bg1"/>
                </a:solidFill>
                <a:latin typeface="Arial" pitchFamily="34" charset="0"/>
                <a:cs typeface="Arial" pitchFamily="34" charset="0"/>
              </a:rPr>
              <a:t>www.allppt.com</a:t>
            </a:r>
            <a:endParaRPr altLang="en-US" dirty="0" sz="1400" lang="ko-KR">
              <a:solidFill>
                <a:schemeClr val="bg1"/>
              </a:solidFill>
              <a:latin typeface="Arial" pitchFamily="34" charset="0"/>
              <a:cs typeface="Arial" pitchFamily="34" charset="0"/>
            </a:endParaRPr>
          </a:p>
        </p:txBody>
      </p:sp>
      <p:sp>
        <p:nvSpPr>
          <p:cNvPr id="1048690" name="TextBox 60"/>
          <p:cNvSpPr txBox="1"/>
          <p:nvPr userDrawn="1"/>
        </p:nvSpPr>
        <p:spPr>
          <a:xfrm>
            <a:off x="721229" y="4450324"/>
            <a:ext cx="2717296" cy="1384995"/>
          </a:xfrm>
          <a:prstGeom prst="rect"/>
          <a:noFill/>
        </p:spPr>
        <p:txBody>
          <a:bodyPr anchor="ctr" rtlCol="0" wrap="square">
            <a:spAutoFit/>
          </a:bodyPr>
          <a:p>
            <a:r>
              <a:rPr altLang="ko-KR" b="1" dirty="0" sz="2800" lang="en-US">
                <a:solidFill>
                  <a:schemeClr val="bg1"/>
                </a:solidFill>
                <a:latin typeface="+mn-lt"/>
                <a:ea typeface="+mn-ea"/>
                <a:cs typeface="Arial" pitchFamily="34" charset="0"/>
              </a:rPr>
              <a:t>FREE </a:t>
            </a:r>
          </a:p>
          <a:p>
            <a:r>
              <a:rPr altLang="ko-KR" b="1" dirty="0" sz="2800" lang="en-US">
                <a:solidFill>
                  <a:schemeClr val="bg1"/>
                </a:solidFill>
                <a:latin typeface="+mn-lt"/>
                <a:ea typeface="+mn-ea"/>
                <a:cs typeface="Arial" pitchFamily="34" charset="0"/>
              </a:rPr>
              <a:t>PPT TEMPLATES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1"/>
        </a:solidFill>
      </p:bgPr>
    </p:bg>
    <p:spTree>
      <p:nvGrpSpPr>
        <p:cNvPr id="77"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1"/>
        </a:solidFill>
      </p:bgPr>
    </p:bg>
    <p:spTree>
      <p:nvGrpSpPr>
        <p:cNvPr id="23"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54" name=""/>
        <p:cNvGrpSpPr/>
        <p:nvPr/>
      </p:nvGrpSpPr>
      <p:grpSpPr>
        <a:xfrm>
          <a:off x="0" y="0"/>
          <a:ext cx="0" cy="0"/>
          <a:chOff x="0" y="0"/>
          <a:chExt cx="0" cy="0"/>
        </a:xfrm>
      </p:grpSpPr>
      <p:sp>
        <p:nvSpPr>
          <p:cNvPr id="1048609" name="Text Placeholder 9"/>
          <p:cNvSpPr>
            <a:spLocks noGrp="1"/>
          </p:cNvSpPr>
          <p:nvPr>
            <p:ph type="body" sz="quarter" idx="10" hasCustomPrompt="1"/>
          </p:nvPr>
        </p:nvSpPr>
        <p:spPr>
          <a:xfrm>
            <a:off x="323529" y="339509"/>
            <a:ext cx="11573197" cy="724247"/>
          </a:xfrm>
          <a:prstGeom prst="rect"/>
        </p:spPr>
        <p:txBody>
          <a:bodyPr anchor="ctr"/>
          <a:lstStyle>
            <a:lvl1pPr algn="ctr" indent="0" marL="0">
              <a:buNone/>
              <a:defRPr baseline="0" b="0" sz="5400">
                <a:solidFill>
                  <a:schemeClr val="tx1">
                    <a:lumMod val="85000"/>
                    <a:lumOff val="15000"/>
                  </a:schemeClr>
                </a:solidFill>
                <a:latin typeface="+mj-lt"/>
                <a:cs typeface="Arial" pitchFamily="34" charset="0"/>
              </a:defRPr>
            </a:lvl1pPr>
          </a:lstStyle>
          <a:p>
            <a:pPr lvl="0"/>
            <a:r>
              <a:rPr altLang="ko-KR" dirty="0" lang="en-US"/>
              <a:t>BASIC LAYOUT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95" name=""/>
        <p:cNvGrpSpPr/>
        <p:nvPr/>
      </p:nvGrpSpPr>
      <p:grpSpPr>
        <a:xfrm>
          <a:off x="0" y="0"/>
          <a:ext cx="0" cy="0"/>
          <a:chOff x="0" y="0"/>
          <a:chExt cx="0" cy="0"/>
        </a:xfrm>
      </p:grpSpPr>
      <p:sp>
        <p:nvSpPr>
          <p:cNvPr id="1048710" name="Text Placeholder 9"/>
          <p:cNvSpPr>
            <a:spLocks noGrp="1"/>
          </p:cNvSpPr>
          <p:nvPr>
            <p:ph type="body" sz="quarter" idx="10" hasCustomPrompt="1"/>
          </p:nvPr>
        </p:nvSpPr>
        <p:spPr>
          <a:xfrm>
            <a:off x="323529" y="339509"/>
            <a:ext cx="11573197" cy="724247"/>
          </a:xfrm>
          <a:prstGeom prst="rect"/>
        </p:spPr>
        <p:txBody>
          <a:bodyPr anchor="ctr"/>
          <a:lstStyle>
            <a:lvl1pPr algn="ctr" indent="0" marL="0">
              <a:buNone/>
              <a:defRPr baseline="0" b="0" sz="5400">
                <a:solidFill>
                  <a:schemeClr val="tx1">
                    <a:lumMod val="85000"/>
                    <a:lumOff val="15000"/>
                  </a:schemeClr>
                </a:solidFill>
                <a:latin typeface="+mj-lt"/>
                <a:cs typeface="Arial" pitchFamily="34" charset="0"/>
              </a:defRPr>
            </a:lvl1pPr>
          </a:lstStyle>
          <a:p>
            <a:pPr lvl="0"/>
            <a:r>
              <a:rPr altLang="ko-KR" dirty="0" lang="en-US"/>
              <a:t>BASIC LAYOUT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65"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solidFill>
          <a:schemeClr val="accent1"/>
        </a:solidFill>
      </p:bgPr>
    </p:bg>
    <p:spTree>
      <p:nvGrpSpPr>
        <p:cNvPr id="50"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86" name=""/>
        <p:cNvGrpSpPr/>
        <p:nvPr/>
      </p:nvGrpSpPr>
      <p:grpSpPr>
        <a:xfrm>
          <a:off x="0" y="0"/>
          <a:ext cx="0" cy="0"/>
          <a:chOff x="0" y="0"/>
          <a:chExt cx="0" cy="0"/>
        </a:xfrm>
      </p:grpSpPr>
      <p:sp>
        <p:nvSpPr>
          <p:cNvPr id="1048691" name="Text Placeholder 9"/>
          <p:cNvSpPr>
            <a:spLocks noGrp="1"/>
          </p:cNvSpPr>
          <p:nvPr>
            <p:ph type="body" sz="quarter" idx="10" hasCustomPrompt="1"/>
          </p:nvPr>
        </p:nvSpPr>
        <p:spPr>
          <a:xfrm>
            <a:off x="323529" y="339509"/>
            <a:ext cx="11573197" cy="724247"/>
          </a:xfrm>
          <a:prstGeom prst="rect"/>
        </p:spPr>
        <p:txBody>
          <a:bodyPr anchor="ctr"/>
          <a:lstStyle>
            <a:lvl1pPr algn="ctr" indent="0" marL="0">
              <a:buNone/>
              <a:defRPr baseline="0" b="0" sz="5400">
                <a:solidFill>
                  <a:schemeClr val="tx1">
                    <a:lumMod val="85000"/>
                    <a:lumOff val="15000"/>
                  </a:schemeClr>
                </a:solidFill>
                <a:latin typeface="+mj-lt"/>
                <a:cs typeface="Arial" pitchFamily="34" charset="0"/>
              </a:defRPr>
            </a:lvl1pPr>
          </a:lstStyle>
          <a:p>
            <a:pPr lvl="0"/>
            <a:r>
              <a:rPr altLang="ko-KR" dirty="0" lang="en-US"/>
              <a:t>Our Team LAYOUT</a:t>
            </a:r>
          </a:p>
        </p:txBody>
      </p:sp>
      <p:grpSp>
        <p:nvGrpSpPr>
          <p:cNvPr id="87" name="Group 3"/>
          <p:cNvGrpSpPr/>
          <p:nvPr userDrawn="1"/>
        </p:nvGrpSpPr>
        <p:grpSpPr>
          <a:xfrm>
            <a:off x="687012" y="1501932"/>
            <a:ext cx="1841144" cy="2597566"/>
            <a:chOff x="1331239" y="1940012"/>
            <a:chExt cx="1683944" cy="2375784"/>
          </a:xfrm>
        </p:grpSpPr>
        <p:grpSp>
          <p:nvGrpSpPr>
            <p:cNvPr id="88" name="Group 4"/>
            <p:cNvGrpSpPr/>
            <p:nvPr/>
          </p:nvGrpSpPr>
          <p:grpSpPr>
            <a:xfrm>
              <a:off x="1801638" y="3508550"/>
              <a:ext cx="743146" cy="807246"/>
              <a:chOff x="1722095" y="3662459"/>
              <a:chExt cx="902235" cy="807246"/>
            </a:xfrm>
            <a:solidFill>
              <a:schemeClr val="accent1"/>
            </a:solidFill>
          </p:grpSpPr>
          <p:sp>
            <p:nvSpPr>
              <p:cNvPr id="1048692" name="Oval 1"/>
              <p:cNvSpPr/>
              <p:nvPr/>
            </p:nvSpPr>
            <p:spPr>
              <a:xfrm flipH="1">
                <a:off x="1752167" y="3851350"/>
                <a:ext cx="842086" cy="150388"/>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693" name="Oval 1"/>
              <p:cNvSpPr/>
              <p:nvPr/>
            </p:nvSpPr>
            <p:spPr>
              <a:xfrm flipH="1">
                <a:off x="1842392" y="4229111"/>
                <a:ext cx="661637" cy="240594"/>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694" name="Oval 1"/>
              <p:cNvSpPr/>
              <p:nvPr/>
            </p:nvSpPr>
            <p:spPr>
              <a:xfrm flipH="1">
                <a:off x="1782244" y="4040224"/>
                <a:ext cx="781936" cy="150391"/>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695" name="Oval 1"/>
              <p:cNvSpPr/>
              <p:nvPr/>
            </p:nvSpPr>
            <p:spPr>
              <a:xfrm flipH="1">
                <a:off x="1722095" y="3662459"/>
                <a:ext cx="902235" cy="150388"/>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sp>
          <p:nvSpPr>
            <p:cNvPr id="1048696" name="Oval 5"/>
            <p:cNvSpPr/>
            <p:nvPr/>
          </p:nvSpPr>
          <p:spPr>
            <a:xfrm>
              <a:off x="1331239" y="1940012"/>
              <a:ext cx="1683944" cy="1683944"/>
            </a:xfrm>
            <a:prstGeom prst="ellips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grpSp>
      <p:grpSp>
        <p:nvGrpSpPr>
          <p:cNvPr id="89" name="Group 59"/>
          <p:cNvGrpSpPr/>
          <p:nvPr userDrawn="1"/>
        </p:nvGrpSpPr>
        <p:grpSpPr>
          <a:xfrm>
            <a:off x="4272131" y="3877575"/>
            <a:ext cx="1841144" cy="2597566"/>
            <a:chOff x="1331239" y="1940012"/>
            <a:chExt cx="1683944" cy="2375784"/>
          </a:xfrm>
          <a:solidFill>
            <a:schemeClr val="accent3"/>
          </a:solidFill>
        </p:grpSpPr>
        <p:grpSp>
          <p:nvGrpSpPr>
            <p:cNvPr id="90" name="Group 70"/>
            <p:cNvGrpSpPr/>
            <p:nvPr/>
          </p:nvGrpSpPr>
          <p:grpSpPr>
            <a:xfrm>
              <a:off x="1801638" y="3508550"/>
              <a:ext cx="743146" cy="807246"/>
              <a:chOff x="1722095" y="3662459"/>
              <a:chExt cx="902235" cy="807246"/>
            </a:xfrm>
            <a:grpFill/>
          </p:grpSpPr>
          <p:sp>
            <p:nvSpPr>
              <p:cNvPr id="1048697" name="Oval 1"/>
              <p:cNvSpPr/>
              <p:nvPr/>
            </p:nvSpPr>
            <p:spPr>
              <a:xfrm flipH="1">
                <a:off x="1752167" y="3851350"/>
                <a:ext cx="842086" cy="150388"/>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698" name="Oval 1"/>
              <p:cNvSpPr/>
              <p:nvPr/>
            </p:nvSpPr>
            <p:spPr>
              <a:xfrm flipH="1">
                <a:off x="1842392" y="4229111"/>
                <a:ext cx="661637" cy="240594"/>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699" name="Oval 1"/>
              <p:cNvSpPr/>
              <p:nvPr/>
            </p:nvSpPr>
            <p:spPr>
              <a:xfrm flipH="1">
                <a:off x="1782244" y="4040224"/>
                <a:ext cx="781936" cy="150391"/>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00" name="Oval 1"/>
              <p:cNvSpPr/>
              <p:nvPr/>
            </p:nvSpPr>
            <p:spPr>
              <a:xfrm flipH="1">
                <a:off x="1722095" y="3662459"/>
                <a:ext cx="902235" cy="150388"/>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sp>
          <p:nvSpPr>
            <p:cNvPr id="1048701" name="Oval 71"/>
            <p:cNvSpPr/>
            <p:nvPr/>
          </p:nvSpPr>
          <p:spPr>
            <a:xfrm>
              <a:off x="1331239" y="1940012"/>
              <a:ext cx="1683944" cy="1683944"/>
            </a:xfrm>
            <a:prstGeom prst="ellipse"/>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grpSp>
      <p:grpSp>
        <p:nvGrpSpPr>
          <p:cNvPr id="91" name="Group 77"/>
          <p:cNvGrpSpPr/>
          <p:nvPr userDrawn="1"/>
        </p:nvGrpSpPr>
        <p:grpSpPr>
          <a:xfrm>
            <a:off x="7857250" y="1639855"/>
            <a:ext cx="1841144" cy="2597566"/>
            <a:chOff x="1331239" y="1940012"/>
            <a:chExt cx="1683944" cy="2375784"/>
          </a:xfrm>
          <a:solidFill>
            <a:schemeClr val="accent5"/>
          </a:solidFill>
        </p:grpSpPr>
        <p:grpSp>
          <p:nvGrpSpPr>
            <p:cNvPr id="92" name="Group 88"/>
            <p:cNvGrpSpPr/>
            <p:nvPr/>
          </p:nvGrpSpPr>
          <p:grpSpPr>
            <a:xfrm>
              <a:off x="1801638" y="3508550"/>
              <a:ext cx="743146" cy="807246"/>
              <a:chOff x="1722095" y="3662459"/>
              <a:chExt cx="902235" cy="807246"/>
            </a:xfrm>
            <a:grpFill/>
          </p:grpSpPr>
          <p:sp>
            <p:nvSpPr>
              <p:cNvPr id="1048702" name="Oval 1"/>
              <p:cNvSpPr/>
              <p:nvPr/>
            </p:nvSpPr>
            <p:spPr>
              <a:xfrm flipH="1">
                <a:off x="1752167" y="3851350"/>
                <a:ext cx="842086" cy="150388"/>
              </a:xfrm>
              <a:custGeom>
                <a:avLst/>
                <a:ah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03" name="Oval 1"/>
              <p:cNvSpPr/>
              <p:nvPr/>
            </p:nvSpPr>
            <p:spPr>
              <a:xfrm flipH="1">
                <a:off x="1842392" y="4229111"/>
                <a:ext cx="661637" cy="240594"/>
              </a:xfrm>
              <a:custGeom>
                <a:avLst/>
                <a:ah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04" name="Oval 1"/>
              <p:cNvSpPr/>
              <p:nvPr/>
            </p:nvSpPr>
            <p:spPr>
              <a:xfrm flipH="1">
                <a:off x="1782244" y="4040224"/>
                <a:ext cx="781936" cy="150391"/>
              </a:xfrm>
              <a:custGeom>
                <a:avLst/>
                <a:ah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705" name="Oval 1"/>
              <p:cNvSpPr/>
              <p:nvPr/>
            </p:nvSpPr>
            <p:spPr>
              <a:xfrm flipH="1">
                <a:off x="1722095" y="3662459"/>
                <a:ext cx="902235" cy="150388"/>
              </a:xfrm>
              <a:custGeom>
                <a:avLst/>
                <a:ah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sp>
          <p:nvSpPr>
            <p:cNvPr id="1048706" name="Oval 89"/>
            <p:cNvSpPr/>
            <p:nvPr/>
          </p:nvSpPr>
          <p:spPr>
            <a:xfrm>
              <a:off x="1331239" y="1940012"/>
              <a:ext cx="1683944" cy="1683944"/>
            </a:xfrm>
            <a:prstGeom prst="ellipse"/>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grpSp>
      <p:sp>
        <p:nvSpPr>
          <p:cNvPr id="1048707" name="Picture Placeholder 2"/>
          <p:cNvSpPr>
            <a:spLocks noGrp="1"/>
          </p:cNvSpPr>
          <p:nvPr userDrawn="1">
            <p:ph type="pic" sz="quarter" idx="42" hasCustomPrompt="1"/>
          </p:nvPr>
        </p:nvSpPr>
        <p:spPr>
          <a:xfrm>
            <a:off x="787449" y="1602788"/>
            <a:ext cx="1637965" cy="1638147"/>
          </a:xfrm>
          <a:prstGeom prst="ellipse"/>
          <a:solidFill>
            <a:schemeClr val="bg1">
              <a:lumMod val="95000"/>
            </a:schemeClr>
          </a:solidFill>
        </p:spPr>
        <p:txBody>
          <a:bodyPr anchor="ctr"/>
          <a:lstStyle>
            <a:lvl1pPr algn="ctr" defTabSz="914446" eaLnBrk="1" fontAlgn="auto" hangingPunct="1" indent="0" latinLnBrk="0" marL="0" marR="0" rtl="0">
              <a:lnSpc>
                <a:spcPct val="100000"/>
              </a:lnSpc>
              <a:spcBef>
                <a:spcPct val="20000"/>
              </a:spcBef>
              <a:spcAft>
                <a:spcPts val="0"/>
              </a:spcAft>
              <a:buClrTx/>
              <a:buSzTx/>
              <a:buFont typeface="Arial" pitchFamily="34" charset="0"/>
              <a:buNone/>
              <a:defRPr sz="1200">
                <a:solidFill>
                  <a:schemeClr val="tx1">
                    <a:lumMod val="75000"/>
                    <a:lumOff val="25000"/>
                  </a:schemeClr>
                </a:solidFill>
              </a:defRPr>
            </a:lvl1pPr>
          </a:lstStyle>
          <a:p>
            <a:pPr algn="ctr" lvl="0" marL="0"/>
            <a:r>
              <a:rPr altLang="ko-KR" dirty="0" lang="en-US"/>
              <a:t>Place Your Picture Here</a:t>
            </a:r>
            <a:endParaRPr altLang="en-US" dirty="0" lang="ko-KR"/>
          </a:p>
        </p:txBody>
      </p:sp>
      <p:sp>
        <p:nvSpPr>
          <p:cNvPr id="1048708" name="Picture Placeholder 2"/>
          <p:cNvSpPr>
            <a:spLocks noGrp="1"/>
          </p:cNvSpPr>
          <p:nvPr userDrawn="1">
            <p:ph type="pic" sz="quarter" idx="43" hasCustomPrompt="1"/>
          </p:nvPr>
        </p:nvSpPr>
        <p:spPr>
          <a:xfrm>
            <a:off x="4373637" y="3967971"/>
            <a:ext cx="1637965" cy="1638147"/>
          </a:xfrm>
          <a:prstGeom prst="ellipse"/>
          <a:solidFill>
            <a:schemeClr val="bg1">
              <a:lumMod val="95000"/>
            </a:schemeClr>
          </a:solidFill>
        </p:spPr>
        <p:txBody>
          <a:bodyPr anchor="ctr"/>
          <a:lstStyle>
            <a:lvl1pPr algn="ctr" defTabSz="914446" eaLnBrk="1" fontAlgn="auto" hangingPunct="1" indent="0" latinLnBrk="0" marL="0" marR="0" rtl="0">
              <a:lnSpc>
                <a:spcPct val="100000"/>
              </a:lnSpc>
              <a:spcBef>
                <a:spcPct val="20000"/>
              </a:spcBef>
              <a:spcAft>
                <a:spcPts val="0"/>
              </a:spcAft>
              <a:buClrTx/>
              <a:buSzTx/>
              <a:buFont typeface="Arial" pitchFamily="34" charset="0"/>
              <a:buNone/>
              <a:defRPr sz="1200">
                <a:solidFill>
                  <a:schemeClr val="tx1">
                    <a:lumMod val="75000"/>
                    <a:lumOff val="25000"/>
                  </a:schemeClr>
                </a:solidFill>
              </a:defRPr>
            </a:lvl1pPr>
          </a:lstStyle>
          <a:p>
            <a:pPr algn="ctr" lvl="0" marL="0"/>
            <a:r>
              <a:rPr altLang="ko-KR" dirty="0" lang="en-US"/>
              <a:t>Place Your Picture Here</a:t>
            </a:r>
            <a:endParaRPr altLang="en-US" dirty="0" lang="ko-KR"/>
          </a:p>
        </p:txBody>
      </p:sp>
      <p:sp>
        <p:nvSpPr>
          <p:cNvPr id="1048709" name="Picture Placeholder 2"/>
          <p:cNvSpPr>
            <a:spLocks noGrp="1"/>
          </p:cNvSpPr>
          <p:nvPr userDrawn="1">
            <p:ph type="pic" sz="quarter" idx="44" hasCustomPrompt="1"/>
          </p:nvPr>
        </p:nvSpPr>
        <p:spPr>
          <a:xfrm>
            <a:off x="7958837" y="1738526"/>
            <a:ext cx="1637965" cy="1638147"/>
          </a:xfrm>
          <a:prstGeom prst="ellipse"/>
          <a:solidFill>
            <a:schemeClr val="bg1">
              <a:lumMod val="95000"/>
            </a:schemeClr>
          </a:solidFill>
        </p:spPr>
        <p:txBody>
          <a:bodyPr anchor="ctr"/>
          <a:lstStyle>
            <a:lvl1pPr algn="ctr" defTabSz="914446" eaLnBrk="1" fontAlgn="auto" hangingPunct="1" indent="0" latinLnBrk="0" marL="0" marR="0" rtl="0">
              <a:lnSpc>
                <a:spcPct val="100000"/>
              </a:lnSpc>
              <a:spcBef>
                <a:spcPct val="20000"/>
              </a:spcBef>
              <a:spcAft>
                <a:spcPts val="0"/>
              </a:spcAft>
              <a:buClrTx/>
              <a:buSzTx/>
              <a:buFont typeface="Arial" pitchFamily="34" charset="0"/>
              <a:buNone/>
              <a:defRPr sz="1200">
                <a:solidFill>
                  <a:schemeClr val="tx1">
                    <a:lumMod val="75000"/>
                    <a:lumOff val="25000"/>
                  </a:schemeClr>
                </a:solidFill>
              </a:defRPr>
            </a:lvl1pPr>
          </a:lstStyle>
          <a:p>
            <a:pPr algn="ctr" lvl="0" marL="0"/>
            <a:r>
              <a:rPr altLang="ko-KR" dirty="0" lang="en-US"/>
              <a:t>Place Your Picture Here</a:t>
            </a:r>
            <a:endParaRPr altLang="en-US" dirty="0" lang="ko-K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blipFill rotWithShape="1" dpi="0">
          <a:blip xmlns:r="http://schemas.openxmlformats.org/officeDocument/2006/relationships" r:embed="rId1">
            <a:lum/>
          </a:blip>
          <a:srcRect/>
          <a:stretch>
            <a:fillRect/>
          </a:stretch>
        </a:blipFill>
      </p:bgPr>
    </p:bg>
    <p:spTree>
      <p:nvGrpSpPr>
        <p:cNvPr id="100"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spTree>
      <p:nvGrpSpPr>
        <p:cNvPr id="59" name=""/>
        <p:cNvGrpSpPr/>
        <p:nvPr/>
      </p:nvGrpSpPr>
      <p:grpSpPr>
        <a:xfrm>
          <a:off x="0" y="0"/>
          <a:ext cx="0" cy="0"/>
          <a:chOff x="0" y="0"/>
          <a:chExt cx="0" cy="0"/>
        </a:xfrm>
      </p:grpSpPr>
      <p:sp>
        <p:nvSpPr>
          <p:cNvPr id="1048619" name="Picture Placeholder 21"/>
          <p:cNvSpPr>
            <a:spLocks noGrp="1"/>
          </p:cNvSpPr>
          <p:nvPr>
            <p:ph type="pic" idx="14" hasCustomPrompt="1"/>
          </p:nvPr>
        </p:nvSpPr>
        <p:spPr>
          <a:xfrm>
            <a:off x="4348632" y="1"/>
            <a:ext cx="5048829" cy="2524415"/>
          </a:xfrm>
          <a:custGeom>
            <a:avLst/>
            <a:gdLst>
              <a:gd name="connsiteX0" fmla="*/ 0 w 5048829"/>
              <a:gd name="connsiteY0" fmla="*/ 0 h 2524415"/>
              <a:gd name="connsiteX1" fmla="*/ 5048829 w 5048829"/>
              <a:gd name="connsiteY1" fmla="*/ 0 h 2524415"/>
              <a:gd name="connsiteX2" fmla="*/ 2524415 w 5048829"/>
              <a:gd name="connsiteY2" fmla="*/ 2524415 h 2524415"/>
            </a:gdLst>
            <a:ahLst/>
            <a:cxnLst>
              <a:cxn ang="0">
                <a:pos x="connsiteX0" y="connsiteY0"/>
              </a:cxn>
              <a:cxn ang="0">
                <a:pos x="connsiteX1" y="connsiteY1"/>
              </a:cxn>
              <a:cxn ang="0">
                <a:pos x="connsiteX2" y="connsiteY2"/>
              </a:cxn>
            </a:cxnLst>
            <a:rect l="l" t="t" r="r" b="b"/>
            <a:pathLst>
              <a:path w="5048829" h="2524415">
                <a:moveTo>
                  <a:pt x="0" y="0"/>
                </a:moveTo>
                <a:lnTo>
                  <a:pt x="5048829" y="0"/>
                </a:lnTo>
                <a:lnTo>
                  <a:pt x="2524415" y="2524415"/>
                </a:lnTo>
                <a:close/>
              </a:path>
            </a:pathLst>
          </a:custGeom>
          <a:solidFill>
            <a:schemeClr val="bg1">
              <a:lumMod val="95000"/>
            </a:schemeClr>
          </a:solidFill>
        </p:spPr>
        <p:txBody>
          <a:bodyPr anchor="ctr" wrap="square">
            <a:noAutofit/>
          </a:bodyPr>
          <a:lstStyle>
            <a:lvl1pPr algn="ctr" indent="0" marL="0">
              <a:buNone/>
              <a:defRPr sz="1200">
                <a:solidFill>
                  <a:schemeClr val="tx1">
                    <a:lumMod val="75000"/>
                    <a:lumOff val="25000"/>
                  </a:schemeClr>
                </a:solidFill>
                <a:latin typeface="+mn-lt"/>
                <a:cs typeface="Arial" pitchFamily="34" charset="0"/>
              </a:defRPr>
            </a:lvl1pPr>
            <a:lvl2pPr indent="0" marL="457223">
              <a:buNone/>
              <a:defRPr sz="2800"/>
            </a:lvl2pPr>
            <a:lvl3pPr indent="0" marL="914446">
              <a:buNone/>
              <a:defRPr sz="2400"/>
            </a:lvl3pPr>
            <a:lvl4pPr indent="0" marL="1371669">
              <a:buNone/>
              <a:defRPr sz="2000"/>
            </a:lvl4pPr>
            <a:lvl5pPr indent="0" marL="1828891">
              <a:buNone/>
              <a:defRPr sz="2000"/>
            </a:lvl5pPr>
            <a:lvl6pPr indent="0" marL="2286114">
              <a:buNone/>
              <a:defRPr sz="2000"/>
            </a:lvl6pPr>
            <a:lvl7pPr indent="0" marL="2743337">
              <a:buNone/>
              <a:defRPr sz="2000"/>
            </a:lvl7pPr>
            <a:lvl8pPr indent="0" marL="3200560">
              <a:buNone/>
              <a:defRPr sz="2000"/>
            </a:lvl8pPr>
            <a:lvl9pPr indent="0" marL="3657783">
              <a:buNone/>
              <a:defRPr sz="2000"/>
            </a:lvl9pPr>
          </a:lstStyle>
          <a:p>
            <a:r>
              <a:rPr altLang="ko-KR" dirty="0" lang="en-US"/>
              <a:t>Your Picture Here</a:t>
            </a:r>
            <a:endParaRPr altLang="en-US" dirty="0" lang="ko-KR"/>
          </a:p>
        </p:txBody>
      </p:sp>
      <p:sp>
        <p:nvSpPr>
          <p:cNvPr id="1048620" name="Picture Placeholder 11"/>
          <p:cNvSpPr>
            <a:spLocks noGrp="1"/>
          </p:cNvSpPr>
          <p:nvPr>
            <p:ph type="pic" idx="15" hasCustomPrompt="1"/>
          </p:nvPr>
        </p:nvSpPr>
        <p:spPr>
          <a:xfrm>
            <a:off x="6977011" y="76505"/>
            <a:ext cx="5103752" cy="5103752"/>
          </a:xfrm>
          <a:custGeom>
            <a:avLst/>
            <a:gdLst>
              <a:gd name="connsiteX0" fmla="*/ 2551876 w 5103752"/>
              <a:gd name="connsiteY0" fmla="*/ 0 h 5103752"/>
              <a:gd name="connsiteX1" fmla="*/ 5103752 w 5103752"/>
              <a:gd name="connsiteY1" fmla="*/ 2551876 h 5103752"/>
              <a:gd name="connsiteX2" fmla="*/ 2551876 w 5103752"/>
              <a:gd name="connsiteY2" fmla="*/ 5103752 h 5103752"/>
              <a:gd name="connsiteX3" fmla="*/ 0 w 5103752"/>
              <a:gd name="connsiteY3" fmla="*/ 2551876 h 5103752"/>
            </a:gdLst>
            <a:ahLst/>
            <a:cxnLst>
              <a:cxn ang="0">
                <a:pos x="connsiteX0" y="connsiteY0"/>
              </a:cxn>
              <a:cxn ang="0">
                <a:pos x="connsiteX1" y="connsiteY1"/>
              </a:cxn>
              <a:cxn ang="0">
                <a:pos x="connsiteX2" y="connsiteY2"/>
              </a:cxn>
              <a:cxn ang="0">
                <a:pos x="connsiteX3" y="connsiteY3"/>
              </a:cxn>
            </a:cxnLst>
            <a:rect l="l" t="t" r="r" b="b"/>
            <a:pathLst>
              <a:path w="5103752" h="5103752">
                <a:moveTo>
                  <a:pt x="2551876" y="0"/>
                </a:moveTo>
                <a:lnTo>
                  <a:pt x="5103752" y="2551876"/>
                </a:lnTo>
                <a:lnTo>
                  <a:pt x="2551876" y="5103752"/>
                </a:lnTo>
                <a:lnTo>
                  <a:pt x="0" y="2551876"/>
                </a:lnTo>
                <a:close/>
              </a:path>
            </a:pathLst>
          </a:custGeom>
          <a:solidFill>
            <a:schemeClr val="bg1">
              <a:lumMod val="95000"/>
            </a:schemeClr>
          </a:solidFill>
        </p:spPr>
        <p:txBody>
          <a:bodyPr anchor="ctr" wrap="square">
            <a:noAutofit/>
          </a:bodyPr>
          <a:lstStyle>
            <a:lvl1pPr algn="ctr" indent="0" marL="0">
              <a:buNone/>
              <a:defRPr sz="1200">
                <a:solidFill>
                  <a:schemeClr val="tx1">
                    <a:lumMod val="75000"/>
                    <a:lumOff val="25000"/>
                  </a:schemeClr>
                </a:solidFill>
                <a:latin typeface="+mn-lt"/>
                <a:cs typeface="Arial" pitchFamily="34" charset="0"/>
              </a:defRPr>
            </a:lvl1pPr>
            <a:lvl2pPr indent="0" marL="457223">
              <a:buNone/>
              <a:defRPr sz="2800"/>
            </a:lvl2pPr>
            <a:lvl3pPr indent="0" marL="914446">
              <a:buNone/>
              <a:defRPr sz="2400"/>
            </a:lvl3pPr>
            <a:lvl4pPr indent="0" marL="1371669">
              <a:buNone/>
              <a:defRPr sz="2000"/>
            </a:lvl4pPr>
            <a:lvl5pPr indent="0" marL="1828891">
              <a:buNone/>
              <a:defRPr sz="2000"/>
            </a:lvl5pPr>
            <a:lvl6pPr indent="0" marL="2286114">
              <a:buNone/>
              <a:defRPr sz="2000"/>
            </a:lvl6pPr>
            <a:lvl7pPr indent="0" marL="2743337">
              <a:buNone/>
              <a:defRPr sz="2000"/>
            </a:lvl7pPr>
            <a:lvl8pPr indent="0" marL="3200560">
              <a:buNone/>
              <a:defRPr sz="2000"/>
            </a:lvl8pPr>
            <a:lvl9pPr indent="0" marL="3657783">
              <a:buNone/>
              <a:defRPr sz="2000"/>
            </a:lvl9pPr>
          </a:lstStyle>
          <a:p>
            <a:r>
              <a:rPr altLang="ko-KR" dirty="0" lang="en-US"/>
              <a:t>Your Picture Here And Send To Back</a:t>
            </a:r>
            <a:endParaRPr altLang="en-US" dirty="0" lang="ko-KR"/>
          </a:p>
        </p:txBody>
      </p:sp>
      <p:sp>
        <p:nvSpPr>
          <p:cNvPr id="1048621" name="Picture Placeholder 23"/>
          <p:cNvSpPr>
            <a:spLocks noGrp="1"/>
          </p:cNvSpPr>
          <p:nvPr>
            <p:ph type="pic" idx="16" hasCustomPrompt="1"/>
          </p:nvPr>
        </p:nvSpPr>
        <p:spPr>
          <a:xfrm>
            <a:off x="9669764" y="1"/>
            <a:ext cx="2522237" cy="2519691"/>
          </a:xfrm>
          <a:custGeom>
            <a:avLst/>
            <a:gdLst>
              <a:gd name="connsiteX0" fmla="*/ 0 w 2522237"/>
              <a:gd name="connsiteY0" fmla="*/ 0 h 2519691"/>
              <a:gd name="connsiteX1" fmla="*/ 2522237 w 2522237"/>
              <a:gd name="connsiteY1" fmla="*/ 0 h 2519691"/>
              <a:gd name="connsiteX2" fmla="*/ 2522237 w 2522237"/>
              <a:gd name="connsiteY2" fmla="*/ 2517145 h 2519691"/>
              <a:gd name="connsiteX3" fmla="*/ 2519691 w 2522237"/>
              <a:gd name="connsiteY3" fmla="*/ 2519691 h 2519691"/>
            </a:gdLst>
            <a:ahLst/>
            <a:cxnLst>
              <a:cxn ang="0">
                <a:pos x="connsiteX0" y="connsiteY0"/>
              </a:cxn>
              <a:cxn ang="0">
                <a:pos x="connsiteX1" y="connsiteY1"/>
              </a:cxn>
              <a:cxn ang="0">
                <a:pos x="connsiteX2" y="connsiteY2"/>
              </a:cxn>
              <a:cxn ang="0">
                <a:pos x="connsiteX3" y="connsiteY3"/>
              </a:cxn>
            </a:cxnLst>
            <a:rect l="l" t="t" r="r" b="b"/>
            <a:pathLst>
              <a:path w="2522237" h="2519691">
                <a:moveTo>
                  <a:pt x="0" y="0"/>
                </a:moveTo>
                <a:lnTo>
                  <a:pt x="2522237" y="0"/>
                </a:lnTo>
                <a:lnTo>
                  <a:pt x="2522237" y="2517145"/>
                </a:lnTo>
                <a:lnTo>
                  <a:pt x="2519691" y="2519691"/>
                </a:lnTo>
                <a:close/>
              </a:path>
            </a:pathLst>
          </a:custGeom>
          <a:solidFill>
            <a:schemeClr val="bg1">
              <a:lumMod val="95000"/>
            </a:schemeClr>
          </a:solidFill>
        </p:spPr>
        <p:txBody>
          <a:bodyPr anchor="ctr" wrap="square">
            <a:noAutofit/>
          </a:bodyPr>
          <a:lstStyle>
            <a:lvl1pPr algn="ctr" indent="0" marL="0">
              <a:buNone/>
              <a:defRPr sz="1200">
                <a:solidFill>
                  <a:schemeClr val="tx1">
                    <a:lumMod val="75000"/>
                    <a:lumOff val="25000"/>
                  </a:schemeClr>
                </a:solidFill>
                <a:latin typeface="+mn-lt"/>
                <a:cs typeface="Arial" pitchFamily="34" charset="0"/>
              </a:defRPr>
            </a:lvl1pPr>
            <a:lvl2pPr indent="0" marL="457223">
              <a:buNone/>
              <a:defRPr sz="2800"/>
            </a:lvl2pPr>
            <a:lvl3pPr indent="0" marL="914446">
              <a:buNone/>
              <a:defRPr sz="2400"/>
            </a:lvl3pPr>
            <a:lvl4pPr indent="0" marL="1371669">
              <a:buNone/>
              <a:defRPr sz="2000"/>
            </a:lvl4pPr>
            <a:lvl5pPr indent="0" marL="1828891">
              <a:buNone/>
              <a:defRPr sz="2000"/>
            </a:lvl5pPr>
            <a:lvl6pPr indent="0" marL="2286114">
              <a:buNone/>
              <a:defRPr sz="2000"/>
            </a:lvl6pPr>
            <a:lvl7pPr indent="0" marL="2743337">
              <a:buNone/>
              <a:defRPr sz="2000"/>
            </a:lvl7pPr>
            <a:lvl8pPr indent="0" marL="3200560">
              <a:buNone/>
              <a:defRPr sz="2000"/>
            </a:lvl8pPr>
            <a:lvl9pPr indent="0" marL="3657783">
              <a:buNone/>
              <a:defRPr sz="2000"/>
            </a:lvl9pPr>
          </a:lstStyle>
          <a:p>
            <a:r>
              <a:rPr altLang="ko-KR" dirty="0" lang="en-US"/>
              <a:t>Your Picture Here</a:t>
            </a:r>
            <a:endParaRPr altLang="en-US" dirty="0" lang="ko-KR"/>
          </a:p>
        </p:txBody>
      </p:sp>
      <p:sp>
        <p:nvSpPr>
          <p:cNvPr id="1048622" name="Picture Placeholder 25"/>
          <p:cNvSpPr>
            <a:spLocks noGrp="1"/>
          </p:cNvSpPr>
          <p:nvPr>
            <p:ph type="pic" idx="17" hasCustomPrompt="1"/>
          </p:nvPr>
        </p:nvSpPr>
        <p:spPr>
          <a:xfrm>
            <a:off x="9632854" y="2732348"/>
            <a:ext cx="2559146" cy="4125652"/>
          </a:xfrm>
          <a:custGeom>
            <a:avLst/>
            <a:gdLst>
              <a:gd name="connsiteX0" fmla="*/ 2551876 w 2559146"/>
              <a:gd name="connsiteY0" fmla="*/ 0 h 4125652"/>
              <a:gd name="connsiteX1" fmla="*/ 2559146 w 2559146"/>
              <a:gd name="connsiteY1" fmla="*/ 7270 h 4125652"/>
              <a:gd name="connsiteX2" fmla="*/ 2559146 w 2559146"/>
              <a:gd name="connsiteY2" fmla="*/ 4125652 h 4125652"/>
              <a:gd name="connsiteX3" fmla="*/ 1573776 w 2559146"/>
              <a:gd name="connsiteY3" fmla="*/ 4125652 h 4125652"/>
              <a:gd name="connsiteX4" fmla="*/ 0 w 2559146"/>
              <a:gd name="connsiteY4" fmla="*/ 2551876 h 4125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9146" h="4125652">
                <a:moveTo>
                  <a:pt x="2551876" y="0"/>
                </a:moveTo>
                <a:lnTo>
                  <a:pt x="2559146" y="7270"/>
                </a:lnTo>
                <a:lnTo>
                  <a:pt x="2559146" y="4125652"/>
                </a:lnTo>
                <a:lnTo>
                  <a:pt x="1573776" y="4125652"/>
                </a:lnTo>
                <a:lnTo>
                  <a:pt x="0" y="2551876"/>
                </a:lnTo>
                <a:close/>
              </a:path>
            </a:pathLst>
          </a:custGeom>
          <a:solidFill>
            <a:schemeClr val="bg1">
              <a:lumMod val="95000"/>
            </a:schemeClr>
          </a:solidFill>
        </p:spPr>
        <p:txBody>
          <a:bodyPr anchor="ctr" wrap="square">
            <a:noAutofit/>
          </a:bodyPr>
          <a:lstStyle>
            <a:lvl1pPr algn="ctr" indent="0" marL="0">
              <a:buNone/>
              <a:defRPr sz="1200">
                <a:solidFill>
                  <a:schemeClr val="tx1">
                    <a:lumMod val="75000"/>
                    <a:lumOff val="25000"/>
                  </a:schemeClr>
                </a:solidFill>
                <a:latin typeface="+mn-lt"/>
                <a:cs typeface="Arial" pitchFamily="34" charset="0"/>
              </a:defRPr>
            </a:lvl1pPr>
            <a:lvl2pPr indent="0" marL="457223">
              <a:buNone/>
              <a:defRPr sz="2800"/>
            </a:lvl2pPr>
            <a:lvl3pPr indent="0" marL="914446">
              <a:buNone/>
              <a:defRPr sz="2400"/>
            </a:lvl3pPr>
            <a:lvl4pPr indent="0" marL="1371669">
              <a:buNone/>
              <a:defRPr sz="2000"/>
            </a:lvl4pPr>
            <a:lvl5pPr indent="0" marL="1828891">
              <a:buNone/>
              <a:defRPr sz="2000"/>
            </a:lvl5pPr>
            <a:lvl6pPr indent="0" marL="2286114">
              <a:buNone/>
              <a:defRPr sz="2000"/>
            </a:lvl6pPr>
            <a:lvl7pPr indent="0" marL="2743337">
              <a:buNone/>
              <a:defRPr sz="2000"/>
            </a:lvl7pPr>
            <a:lvl8pPr indent="0" marL="3200560">
              <a:buNone/>
              <a:defRPr sz="2000"/>
            </a:lvl8pPr>
            <a:lvl9pPr indent="0" marL="3657783">
              <a:buNone/>
              <a:defRPr sz="2000"/>
            </a:lvl9pPr>
          </a:lstStyle>
          <a:p>
            <a:r>
              <a:rPr altLang="ko-KR" dirty="0" lang="en-US"/>
              <a:t>Your Picture Here</a:t>
            </a:r>
            <a:endParaRPr altLang="en-US" dirty="0" lang="ko-K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 Id="rId11" Type="http://schemas.openxmlformats.org/officeDocument/2006/relationships/slideLayout" Target="../slideLayouts/slideLayout13.xml"/><Relationship Id="rId12" Type="http://schemas.openxmlformats.org/officeDocument/2006/relationships/slideLayout" Target="../slideLayouts/slideLayout14.xml"/><Relationship Id="rId13" Type="http://schemas.openxmlformats.org/officeDocument/2006/relationships/slideLayout" Target="../slideLayouts/slideLayout15.xml"/><Relationship Id="rId14" Type="http://schemas.openxmlformats.org/officeDocument/2006/relationships/slideLayout" Target="../slideLayouts/slideLayout16.xml"/><Relationship Id="rId15" Type="http://schemas.openxmlformats.org/officeDocument/2006/relationships/slideLayout" Target="../slideLayouts/slideLayout17.xml"/><Relationship Id="rId16" Type="http://schemas.openxmlformats.org/officeDocument/2006/relationships/slideLayout" Target="../slideLayouts/slideLayout18.xml"/><Relationship Id="rId17" Type="http://schemas.openxmlformats.org/officeDocument/2006/relationships/slideLayout" Target="../slideLayouts/slideLayout19.xml"/><Relationship Id="rId18"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4" name=""/>
        <p:cNvGrpSpPr/>
        <p:nvPr/>
      </p:nvGrpSpPr>
      <p:grpSpPr>
        <a:xfrm>
          <a:off x="0" y="0"/>
          <a:ext cx="0" cy="0"/>
          <a:chOff x="0" y="0"/>
          <a:chExt cx="0" cy="0"/>
        </a:xfrm>
      </p:grpSpPr>
    </p:spTree>
  </p:cSld>
  <p:clrMap accent1="accent1" accent2="accent2" accent3="accent3" accent4="accent4" accent5="accent5" accent6="accent6" bg1="lt1" bg2="lt2" tx1="dk1" tx2="dk2" hlink="hlink" folHlink="folHlink"/>
  <p:sldLayoutIdLst>
    <p:sldLayoutId id="2147483651" r:id="rId1"/>
    <p:sldLayoutId id="2147483652" r:id="rId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32" name=""/>
        <p:cNvGrpSpPr/>
        <p:nvPr/>
      </p:nvGrpSpPr>
      <p:grpSpPr>
        <a:xfrm>
          <a:off x="0" y="0"/>
          <a:ext cx="0" cy="0"/>
          <a:chOff x="0" y="0"/>
          <a:chExt cx="0" cy="0"/>
        </a:xfrm>
      </p:grpSpPr>
    </p:spTree>
  </p:cSld>
  <p:clrMap accent1="accent1" accent2="accent2" accent3="accent3" accent4="accent4" accent5="accent5" accent6="accent6" bg1="lt1" bg2="lt2" tx1="dk1" tx2="dk2"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21" name=""/>
        <p:cNvGrpSpPr/>
        <p:nvPr/>
      </p:nvGrpSpPr>
      <p:grpSpPr>
        <a:xfrm>
          <a:off x="0" y="0"/>
          <a:ext cx="0" cy="0"/>
          <a:chOff x="0" y="0"/>
          <a:chExt cx="0" cy="0"/>
        </a:xfrm>
      </p:grpSpPr>
    </p:spTree>
  </p:cSld>
  <p:clrMap accent1="accent1" accent2="accent2" accent3="accent3" accent4="accent4" accent5="accent5" accent6="accent6" bg1="lt1" bg2="lt2" tx1="dk1" tx2="dk2" hlink="hlink" folHlink="folHlink"/>
  <p:sldLayoutIdLst>
    <p:sldLayoutId id="2147483653" r:id="rId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p:bgPr>
    </p:bg>
    <p:spTree>
      <p:nvGrpSpPr>
        <p:cNvPr id="18" name=""/>
        <p:cNvGrpSpPr/>
        <p:nvPr/>
      </p:nvGrpSpPr>
      <p:grpSpPr>
        <a:xfrm>
          <a:off x="0" y="0"/>
          <a:ext cx="0" cy="0"/>
          <a:chOff x="0" y="0"/>
          <a:chExt cx="0" cy="0"/>
        </a:xfrm>
      </p:grpSpPr>
      <p:sp>
        <p:nvSpPr>
          <p:cNvPr id="1048576" name="Rectangle 4"/>
          <p:cNvSpPr/>
          <p:nvPr/>
        </p:nvSpPr>
        <p:spPr>
          <a:xfrm>
            <a:off x="9149" y="4764024"/>
            <a:ext cx="12191994" cy="2093976"/>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77" name="TextBox 7"/>
          <p:cNvSpPr txBox="1"/>
          <p:nvPr/>
        </p:nvSpPr>
        <p:spPr>
          <a:xfrm>
            <a:off x="9149" y="4939937"/>
            <a:ext cx="12191995" cy="891540"/>
          </a:xfrm>
          <a:prstGeom prst="rect"/>
          <a:noFill/>
        </p:spPr>
        <p:txBody>
          <a:bodyPr anchor="ctr" rtlCol="0" wrap="square">
            <a:spAutoFit/>
          </a:bodyPr>
          <a:p>
            <a:pPr algn="ctr"/>
            <a:r>
              <a:rPr dirty="0" sz="5400" lang="id-ID" smtClean="0">
                <a:solidFill>
                  <a:schemeClr val="bg1"/>
                </a:solidFill>
                <a:latin typeface="+mj-lt"/>
              </a:rPr>
              <a:t>Program Studi Informatika</a:t>
            </a:r>
            <a:endParaRPr altLang="en-US" dirty="0" sz="5400" lang="ko-KR">
              <a:solidFill>
                <a:schemeClr val="bg1"/>
              </a:solidFill>
              <a:latin typeface="+mj-lt"/>
              <a:cs typeface="Arial" pitchFamily="34" charset="0"/>
            </a:endParaRPr>
          </a:p>
        </p:txBody>
      </p:sp>
      <p:sp>
        <p:nvSpPr>
          <p:cNvPr id="1048578" name="TextBox 8"/>
          <p:cNvSpPr txBox="1"/>
          <p:nvPr/>
        </p:nvSpPr>
        <p:spPr>
          <a:xfrm>
            <a:off x="9149" y="5773654"/>
            <a:ext cx="12191994" cy="891542"/>
          </a:xfrm>
          <a:prstGeom prst="rect"/>
          <a:noFill/>
        </p:spPr>
        <p:txBody>
          <a:bodyPr anchor="ctr" rtlCol="0" wrap="square">
            <a:spAutoFit/>
          </a:bodyPr>
          <a:p>
            <a:pPr algn="ctr"/>
            <a:r>
              <a:rPr altLang="ko-KR" dirty="0" sz="1867" lang="id-ID" smtClean="0">
                <a:solidFill>
                  <a:schemeClr val="bg1"/>
                </a:solidFill>
                <a:cs typeface="Arial" pitchFamily="34" charset="0"/>
              </a:rPr>
              <a:t>Fakultas Teknik</a:t>
            </a:r>
          </a:p>
          <a:p>
            <a:pPr algn="ctr"/>
            <a:r>
              <a:rPr altLang="ko-KR" dirty="0" sz="1867" lang="id-ID" smtClean="0">
                <a:solidFill>
                  <a:schemeClr val="bg1"/>
                </a:solidFill>
                <a:cs typeface="Arial" pitchFamily="34" charset="0"/>
              </a:rPr>
              <a:t>Universitas Muhammadiyah Makassar</a:t>
            </a:r>
          </a:p>
          <a:p>
            <a:pPr algn="ctr"/>
            <a:r>
              <a:rPr altLang="ko-KR" dirty="0" sz="1867" lang="id-ID" smtClean="0">
                <a:solidFill>
                  <a:schemeClr val="bg1"/>
                </a:solidFill>
                <a:cs typeface="Arial" pitchFamily="34" charset="0"/>
              </a:rPr>
              <a:t>2022</a:t>
            </a:r>
            <a:endParaRPr altLang="en-US" dirty="0" sz="1867" lang="ko-KR">
              <a:solidFill>
                <a:schemeClr val="bg1"/>
              </a:solidFill>
              <a:cs typeface="Arial" pitchFamily="34" charset="0"/>
            </a:endParaRPr>
          </a:p>
        </p:txBody>
      </p:sp>
      <p:grpSp>
        <p:nvGrpSpPr>
          <p:cNvPr id="19" name="Group 45"/>
          <p:cNvGrpSpPr/>
          <p:nvPr/>
        </p:nvGrpSpPr>
        <p:grpSpPr>
          <a:xfrm>
            <a:off x="323331" y="388912"/>
            <a:ext cx="2594925" cy="1504656"/>
            <a:chOff x="1525348" y="1579815"/>
            <a:chExt cx="6070988" cy="4056010"/>
          </a:xfrm>
        </p:grpSpPr>
        <p:sp>
          <p:nvSpPr>
            <p:cNvPr id="1048579" name="Rectangle 5"/>
            <p:cNvSpPr/>
            <p:nvPr/>
          </p:nvSpPr>
          <p:spPr>
            <a:xfrm>
              <a:off x="3268738" y="2309741"/>
              <a:ext cx="2598977" cy="2031777"/>
            </a:xfrm>
            <a:custGeom>
              <a:avLst/>
              <a:ahLst/>
              <a:rect l="l" t="t" r="r" b="b"/>
              <a:pathLst>
                <a:path w="2897024" h="2264776">
                  <a:moveTo>
                    <a:pt x="0" y="0"/>
                  </a:moveTo>
                  <a:lnTo>
                    <a:pt x="2897024" y="0"/>
                  </a:lnTo>
                  <a:lnTo>
                    <a:pt x="2897024" y="1891127"/>
                  </a:lnTo>
                  <a:cubicBezTo>
                    <a:pt x="2802822" y="1872712"/>
                    <a:pt x="2705549" y="1863893"/>
                    <a:pt x="2606215" y="1863893"/>
                  </a:cubicBezTo>
                  <a:cubicBezTo>
                    <a:pt x="2195568" y="1863893"/>
                    <a:pt x="1820122" y="2014603"/>
                    <a:pt x="1533076" y="2264776"/>
                  </a:cubicBezTo>
                  <a:cubicBezTo>
                    <a:pt x="1247202" y="2014157"/>
                    <a:pt x="872259" y="1863893"/>
                    <a:pt x="462219" y="1863893"/>
                  </a:cubicBezTo>
                  <a:cubicBezTo>
                    <a:pt x="301614" y="1863893"/>
                    <a:pt x="146393" y="1886946"/>
                    <a:pt x="0" y="193100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580" name="Rectangle 5"/>
            <p:cNvSpPr/>
            <p:nvPr/>
          </p:nvSpPr>
          <p:spPr>
            <a:xfrm>
              <a:off x="3268739" y="2704966"/>
              <a:ext cx="2598977" cy="977877"/>
            </a:xfrm>
            <a:custGeom>
              <a:avLst/>
              <a:ahLst/>
              <a:rect l="l" t="t" r="r" b="b"/>
              <a:pathLst>
                <a:path w="648072" h="243840">
                  <a:moveTo>
                    <a:pt x="0" y="0"/>
                  </a:moveTo>
                  <a:lnTo>
                    <a:pt x="648072" y="0"/>
                  </a:lnTo>
                  <a:lnTo>
                    <a:pt x="648072" y="146327"/>
                  </a:lnTo>
                  <a:lnTo>
                    <a:pt x="359596" y="243840"/>
                  </a:lnTo>
                  <a:lnTo>
                    <a:pt x="0" y="128585"/>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581" name="Freeform 22"/>
            <p:cNvSpPr/>
            <p:nvPr/>
          </p:nvSpPr>
          <p:spPr>
            <a:xfrm>
              <a:off x="1525348" y="1579815"/>
              <a:ext cx="6070988" cy="1788714"/>
            </a:xfrm>
            <a:custGeom>
              <a:avLst/>
              <a:gdLst>
                <a:gd name="connsiteX0" fmla="*/ 762000 w 1513840"/>
                <a:gd name="connsiteY0" fmla="*/ 0 h 487680"/>
                <a:gd name="connsiteX1" fmla="*/ 0 w 1513840"/>
                <a:gd name="connsiteY1" fmla="*/ 233680 h 487680"/>
                <a:gd name="connsiteX2" fmla="*/ 792480 w 1513840"/>
                <a:gd name="connsiteY2" fmla="*/ 487680 h 487680"/>
                <a:gd name="connsiteX3" fmla="*/ 1513840 w 1513840"/>
                <a:gd name="connsiteY3" fmla="*/ 243840 h 487680"/>
                <a:gd name="connsiteX4" fmla="*/ 762000 w 1513840"/>
                <a:gd name="connsiteY4" fmla="*/ 0 h 487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840" h="487680">
                  <a:moveTo>
                    <a:pt x="762000" y="0"/>
                  </a:moveTo>
                  <a:lnTo>
                    <a:pt x="0" y="233680"/>
                  </a:lnTo>
                  <a:lnTo>
                    <a:pt x="792480" y="487680"/>
                  </a:lnTo>
                  <a:lnTo>
                    <a:pt x="1513840" y="243840"/>
                  </a:lnTo>
                  <a:lnTo>
                    <a:pt x="76200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cxnSp>
          <p:nvCxnSpPr>
            <p:cNvPr id="3145728" name="Straight Connector 49"/>
            <p:cNvCxnSpPr>
              <a:cxnSpLocks/>
            </p:cNvCxnSpPr>
            <p:nvPr/>
          </p:nvCxnSpPr>
          <p:spPr>
            <a:xfrm>
              <a:off x="4662701" y="2187505"/>
              <a:ext cx="1695374" cy="652907"/>
            </a:xfrm>
            <a:prstGeom prst="line"/>
            <a:solidFill>
              <a:schemeClr val="accent4"/>
            </a:solidFill>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45729" name="Straight Connector 50"/>
            <p:cNvCxnSpPr>
              <a:cxnSpLocks/>
              <a:endCxn id="1048583" idx="4"/>
            </p:cNvCxnSpPr>
            <p:nvPr/>
          </p:nvCxnSpPr>
          <p:spPr>
            <a:xfrm flipH="1">
              <a:off x="6364693" y="2816616"/>
              <a:ext cx="0" cy="2121122"/>
            </a:xfrm>
            <a:prstGeom prst="line"/>
            <a:solidFill>
              <a:schemeClr val="accent4"/>
            </a:solidFill>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48582" name="Isosceles Triangle 52"/>
            <p:cNvSpPr/>
            <p:nvPr/>
          </p:nvSpPr>
          <p:spPr>
            <a:xfrm>
              <a:off x="6134431" y="4714882"/>
              <a:ext cx="460524" cy="920943"/>
            </a:xfrm>
            <a:prstGeom prst="triangle"/>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583" name="Oval 53"/>
            <p:cNvSpPr/>
            <p:nvPr/>
          </p:nvSpPr>
          <p:spPr>
            <a:xfrm>
              <a:off x="6246658" y="4665742"/>
              <a:ext cx="236068" cy="271997"/>
            </a:xfrm>
            <a:prstGeom prst="ellipse"/>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sp>
        <p:nvSpPr>
          <p:cNvPr id="1048584" name="TextBox 13"/>
          <p:cNvSpPr txBox="1"/>
          <p:nvPr/>
        </p:nvSpPr>
        <p:spPr>
          <a:xfrm>
            <a:off x="715340" y="564482"/>
            <a:ext cx="12191995" cy="891540"/>
          </a:xfrm>
          <a:prstGeom prst="rect"/>
          <a:noFill/>
        </p:spPr>
        <p:txBody>
          <a:bodyPr anchor="ctr" rtlCol="0" wrap="square">
            <a:spAutoFit/>
          </a:bodyPr>
          <a:p>
            <a:pPr algn="ctr"/>
            <a:r>
              <a:rPr dirty="0" sz="5400" lang="id-ID" smtClean="0">
                <a:solidFill>
                  <a:schemeClr val="bg1"/>
                </a:solidFill>
                <a:latin typeface="+mj-lt"/>
              </a:rPr>
              <a:t>Ragam Indonesia Baku</a:t>
            </a:r>
            <a:endParaRPr altLang="en-US" dirty="0" sz="5400" lang="ko-KR">
              <a:solidFill>
                <a:schemeClr val="bg1"/>
              </a:solidFill>
              <a:latin typeface="+mj-lt"/>
              <a:cs typeface="Arial" pitchFamily="34" charset="0"/>
            </a:endParaRPr>
          </a:p>
        </p:txBody>
      </p:sp>
      <p:sp>
        <p:nvSpPr>
          <p:cNvPr id="1048585" name="TextBox 14"/>
          <p:cNvSpPr txBox="1"/>
          <p:nvPr/>
        </p:nvSpPr>
        <p:spPr>
          <a:xfrm>
            <a:off x="715340" y="1444772"/>
            <a:ext cx="12191994" cy="379656"/>
          </a:xfrm>
          <a:prstGeom prst="rect"/>
          <a:noFill/>
        </p:spPr>
        <p:txBody>
          <a:bodyPr anchor="ctr" rtlCol="0" wrap="square">
            <a:spAutoFit/>
          </a:bodyPr>
          <a:p>
            <a:pPr algn="ctr"/>
            <a:r>
              <a:rPr altLang="ko-KR" dirty="0" sz="1867" lang="id-ID" smtClean="0">
                <a:solidFill>
                  <a:schemeClr val="bg1"/>
                </a:solidFill>
                <a:cs typeface="Arial" pitchFamily="34" charset="0"/>
              </a:rPr>
              <a:t>Mata Kuliah : Bahasa Indonesia</a:t>
            </a:r>
            <a:endParaRPr altLang="en-US" dirty="0" sz="1867" lang="ko-KR">
              <a:solidFill>
                <a:schemeClr val="bg1"/>
              </a:solidFill>
              <a:cs typeface="Arial" pitchFamily="34" charset="0"/>
            </a:endParaRPr>
          </a:p>
        </p:txBody>
      </p:sp>
      <p:sp>
        <p:nvSpPr>
          <p:cNvPr id="1048586" name="TextBox 15"/>
          <p:cNvSpPr txBox="1"/>
          <p:nvPr/>
        </p:nvSpPr>
        <p:spPr>
          <a:xfrm>
            <a:off x="715340" y="2124999"/>
            <a:ext cx="12191994" cy="624841"/>
          </a:xfrm>
          <a:prstGeom prst="rect"/>
          <a:noFill/>
        </p:spPr>
        <p:txBody>
          <a:bodyPr anchor="ctr" rtlCol="0" wrap="square">
            <a:spAutoFit/>
          </a:bodyPr>
          <a:p>
            <a:pPr algn="ctr"/>
            <a:r>
              <a:rPr altLang="ko-KR" b="1" dirty="0" sz="1867" lang="id-ID" smtClean="0">
                <a:solidFill>
                  <a:schemeClr val="bg1"/>
                </a:solidFill>
                <a:cs typeface="Arial" pitchFamily="34" charset="0"/>
              </a:rPr>
              <a:t>Disusun Oleh :</a:t>
            </a:r>
          </a:p>
          <a:p>
            <a:pPr algn="ctr"/>
            <a:endParaRPr altLang="en-US" b="1" dirty="0" sz="1867" lang="ko-KR">
              <a:solidFill>
                <a:schemeClr val="bg1"/>
              </a:solidFill>
              <a:cs typeface="Arial" pitchFamily="34" charset="0"/>
            </a:endParaRPr>
          </a:p>
        </p:txBody>
      </p:sp>
      <p:sp>
        <p:nvSpPr>
          <p:cNvPr id="1048587" name="Rectangle 5"/>
          <p:cNvSpPr/>
          <p:nvPr/>
        </p:nvSpPr>
        <p:spPr>
          <a:xfrm>
            <a:off x="4593464" y="2714830"/>
            <a:ext cx="5027054" cy="1424940"/>
          </a:xfrm>
          <a:prstGeom prst="rect"/>
        </p:spPr>
        <p:txBody>
          <a:bodyPr wrap="square">
            <a:spAutoFit/>
          </a:bodyPr>
          <a:p>
            <a:r>
              <a:rPr dirty="0" lang="id-ID">
                <a:solidFill>
                  <a:schemeClr val="bg1"/>
                </a:solidFill>
              </a:rPr>
              <a:t>Siti Marwa	</a:t>
            </a:r>
            <a:r>
              <a:rPr dirty="0" lang="id-ID" smtClean="0">
                <a:solidFill>
                  <a:schemeClr val="bg1"/>
                </a:solidFill>
              </a:rPr>
              <a:t>	(</a:t>
            </a:r>
            <a:r>
              <a:rPr dirty="0" lang="id-ID">
                <a:solidFill>
                  <a:schemeClr val="bg1"/>
                </a:solidFill>
              </a:rPr>
              <a:t>105841100122)</a:t>
            </a:r>
          </a:p>
          <a:p>
            <a:r>
              <a:rPr dirty="0" lang="id-ID">
                <a:solidFill>
                  <a:schemeClr val="bg1"/>
                </a:solidFill>
              </a:rPr>
              <a:t>Hamdani	</a:t>
            </a:r>
            <a:r>
              <a:rPr dirty="0" lang="id-ID" smtClean="0">
                <a:solidFill>
                  <a:schemeClr val="bg1"/>
                </a:solidFill>
              </a:rPr>
              <a:t>      		(</a:t>
            </a:r>
            <a:r>
              <a:rPr dirty="0" lang="id-ID">
                <a:solidFill>
                  <a:schemeClr val="bg1"/>
                </a:solidFill>
              </a:rPr>
              <a:t>105841103722)</a:t>
            </a:r>
          </a:p>
          <a:p>
            <a:r>
              <a:rPr dirty="0" lang="id-ID">
                <a:solidFill>
                  <a:schemeClr val="bg1"/>
                </a:solidFill>
              </a:rPr>
              <a:t>Ali Sulton S.Palilah	</a:t>
            </a:r>
            <a:r>
              <a:rPr dirty="0" lang="id-ID" smtClean="0">
                <a:solidFill>
                  <a:schemeClr val="bg1"/>
                </a:solidFill>
              </a:rPr>
              <a:t>	(</a:t>
            </a:r>
            <a:r>
              <a:rPr dirty="0" lang="id-ID">
                <a:solidFill>
                  <a:schemeClr val="bg1"/>
                </a:solidFill>
              </a:rPr>
              <a:t>105841102222)</a:t>
            </a:r>
          </a:p>
          <a:p>
            <a:r>
              <a:rPr dirty="0" lang="id-ID">
                <a:solidFill>
                  <a:schemeClr val="bg1"/>
                </a:solidFill>
              </a:rPr>
              <a:t>Majeri	</a:t>
            </a:r>
            <a:r>
              <a:rPr dirty="0" lang="id-ID" smtClean="0">
                <a:solidFill>
                  <a:schemeClr val="bg1"/>
                </a:solidFill>
              </a:rPr>
              <a:t>		(</a:t>
            </a:r>
            <a:r>
              <a:rPr dirty="0" lang="id-ID">
                <a:solidFill>
                  <a:schemeClr val="bg1"/>
                </a:solidFill>
              </a:rPr>
              <a:t>105841103622)</a:t>
            </a:r>
          </a:p>
          <a:p>
            <a:r>
              <a:rPr dirty="0" lang="id-ID">
                <a:solidFill>
                  <a:schemeClr val="bg1"/>
                </a:solidFill>
              </a:rPr>
              <a:t>Nabila Ismail </a:t>
            </a:r>
            <a:r>
              <a:rPr dirty="0" lang="id-ID" smtClean="0">
                <a:solidFill>
                  <a:schemeClr val="bg1"/>
                </a:solidFill>
              </a:rPr>
              <a:t>Matta	</a:t>
            </a:r>
            <a:r>
              <a:rPr dirty="0" lang="id-ID">
                <a:solidFill>
                  <a:schemeClr val="bg1"/>
                </a:solidFill>
              </a:rPr>
              <a:t>	(105841100722)</a:t>
            </a:r>
          </a:p>
        </p:txBody>
      </p:sp>
      <p:sp>
        <p:nvSpPr>
          <p:cNvPr id="1048588" name="TextBox 19"/>
          <p:cNvSpPr txBox="1"/>
          <p:nvPr/>
        </p:nvSpPr>
        <p:spPr>
          <a:xfrm>
            <a:off x="5377493" y="121723"/>
            <a:ext cx="12191994" cy="624841"/>
          </a:xfrm>
          <a:prstGeom prst="rect"/>
          <a:noFill/>
        </p:spPr>
        <p:txBody>
          <a:bodyPr anchor="ctr" rtlCol="0" wrap="square">
            <a:spAutoFit/>
          </a:bodyPr>
          <a:p>
            <a:pPr algn="ctr"/>
            <a:r>
              <a:rPr altLang="ko-KR" b="1" dirty="0" sz="1867" lang="id-ID" smtClean="0">
                <a:solidFill>
                  <a:schemeClr val="bg1"/>
                </a:solidFill>
                <a:cs typeface="Arial" pitchFamily="34" charset="0"/>
              </a:rPr>
              <a:t>Kelas 1-A</a:t>
            </a:r>
          </a:p>
          <a:p>
            <a:pPr algn="ctr"/>
            <a:endParaRPr altLang="en-US" b="1" dirty="0" sz="1867" lang="ko-KR">
              <a:solidFill>
                <a:schemeClr val="bg1"/>
              </a:solidFill>
              <a:cs typeface="Arial" pitchFamily="34" charset="0"/>
            </a:endParaRP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73" name="TextBox 1"/>
          <p:cNvSpPr txBox="1"/>
          <p:nvPr/>
        </p:nvSpPr>
        <p:spPr>
          <a:xfrm>
            <a:off x="0" y="3304251"/>
            <a:ext cx="12192000" cy="1015663"/>
          </a:xfrm>
          <a:prstGeom prst="rect"/>
          <a:noFill/>
        </p:spPr>
        <p:txBody>
          <a:bodyPr anchor="ctr" rtlCol="0" wrap="square">
            <a:spAutoFit/>
          </a:bodyPr>
          <a:p>
            <a:pPr algn="ctr"/>
            <a:r>
              <a:rPr altLang="ko-KR" dirty="0" sz="6000" lang="en-US">
                <a:solidFill>
                  <a:schemeClr val="bg1"/>
                </a:solidFill>
                <a:cs typeface="Arial" pitchFamily="34" charset="0"/>
              </a:rPr>
              <a:t>THANK YOU</a:t>
            </a:r>
            <a:endParaRPr altLang="en-US" dirty="0" sz="6000" lang="ko-KR">
              <a:solidFill>
                <a:schemeClr val="bg1"/>
              </a:solidFill>
              <a:cs typeface="Arial" pitchFamily="34" charset="0"/>
            </a:endParaRPr>
          </a:p>
        </p:txBody>
      </p:sp>
      <p:grpSp>
        <p:nvGrpSpPr>
          <p:cNvPr id="79" name="Group 3"/>
          <p:cNvGrpSpPr/>
          <p:nvPr/>
        </p:nvGrpSpPr>
        <p:grpSpPr>
          <a:xfrm>
            <a:off x="4525854" y="2070379"/>
            <a:ext cx="3099195" cy="1223598"/>
            <a:chOff x="1525348" y="1579815"/>
            <a:chExt cx="6070988" cy="2761700"/>
          </a:xfrm>
        </p:grpSpPr>
        <p:sp>
          <p:nvSpPr>
            <p:cNvPr id="1048674" name="Rectangle 5"/>
            <p:cNvSpPr/>
            <p:nvPr/>
          </p:nvSpPr>
          <p:spPr>
            <a:xfrm>
              <a:off x="3268739" y="2309740"/>
              <a:ext cx="2598977" cy="2031775"/>
            </a:xfrm>
            <a:custGeom>
              <a:avLst/>
              <a:ahLst/>
              <a:rect l="l" t="t" r="r" b="b"/>
              <a:pathLst>
                <a:path w="2897024" h="2264776">
                  <a:moveTo>
                    <a:pt x="0" y="0"/>
                  </a:moveTo>
                  <a:lnTo>
                    <a:pt x="2897024" y="0"/>
                  </a:lnTo>
                  <a:lnTo>
                    <a:pt x="2897024" y="1891127"/>
                  </a:lnTo>
                  <a:cubicBezTo>
                    <a:pt x="2802822" y="1872712"/>
                    <a:pt x="2705549" y="1863893"/>
                    <a:pt x="2606215" y="1863893"/>
                  </a:cubicBezTo>
                  <a:cubicBezTo>
                    <a:pt x="2195568" y="1863893"/>
                    <a:pt x="1820122" y="2014603"/>
                    <a:pt x="1533076" y="2264776"/>
                  </a:cubicBezTo>
                  <a:cubicBezTo>
                    <a:pt x="1247202" y="2014157"/>
                    <a:pt x="872259" y="1863893"/>
                    <a:pt x="462219" y="1863893"/>
                  </a:cubicBezTo>
                  <a:cubicBezTo>
                    <a:pt x="301614" y="1863893"/>
                    <a:pt x="146393" y="1886946"/>
                    <a:pt x="0" y="193100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675" name="Rectangle 5"/>
            <p:cNvSpPr/>
            <p:nvPr/>
          </p:nvSpPr>
          <p:spPr>
            <a:xfrm>
              <a:off x="3268739" y="2704966"/>
              <a:ext cx="2598977" cy="977877"/>
            </a:xfrm>
            <a:custGeom>
              <a:avLst/>
              <a:ahLst/>
              <a:rect l="l" t="t" r="r" b="b"/>
              <a:pathLst>
                <a:path w="648072" h="243840">
                  <a:moveTo>
                    <a:pt x="0" y="0"/>
                  </a:moveTo>
                  <a:lnTo>
                    <a:pt x="648072" y="0"/>
                  </a:lnTo>
                  <a:lnTo>
                    <a:pt x="648072" y="146327"/>
                  </a:lnTo>
                  <a:lnTo>
                    <a:pt x="359596" y="243840"/>
                  </a:lnTo>
                  <a:lnTo>
                    <a:pt x="0" y="128585"/>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676" name="Freeform 22"/>
            <p:cNvSpPr/>
            <p:nvPr/>
          </p:nvSpPr>
          <p:spPr>
            <a:xfrm>
              <a:off x="1525348" y="1579815"/>
              <a:ext cx="6070988" cy="1788714"/>
            </a:xfrm>
            <a:custGeom>
              <a:avLst/>
              <a:gdLst>
                <a:gd name="connsiteX0" fmla="*/ 762000 w 1513840"/>
                <a:gd name="connsiteY0" fmla="*/ 0 h 487680"/>
                <a:gd name="connsiteX1" fmla="*/ 0 w 1513840"/>
                <a:gd name="connsiteY1" fmla="*/ 233680 h 487680"/>
                <a:gd name="connsiteX2" fmla="*/ 792480 w 1513840"/>
                <a:gd name="connsiteY2" fmla="*/ 487680 h 487680"/>
                <a:gd name="connsiteX3" fmla="*/ 1513840 w 1513840"/>
                <a:gd name="connsiteY3" fmla="*/ 243840 h 487680"/>
                <a:gd name="connsiteX4" fmla="*/ 762000 w 1513840"/>
                <a:gd name="connsiteY4" fmla="*/ 0 h 487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840" h="487680">
                  <a:moveTo>
                    <a:pt x="762000" y="0"/>
                  </a:moveTo>
                  <a:lnTo>
                    <a:pt x="0" y="233680"/>
                  </a:lnTo>
                  <a:lnTo>
                    <a:pt x="792480" y="487680"/>
                  </a:lnTo>
                  <a:lnTo>
                    <a:pt x="1513840" y="243840"/>
                  </a:lnTo>
                  <a:lnTo>
                    <a:pt x="76200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cxnSp>
          <p:nvCxnSpPr>
            <p:cNvPr id="3145744" name="Straight Connector 7"/>
            <p:cNvCxnSpPr>
              <a:cxnSpLocks/>
            </p:cNvCxnSpPr>
            <p:nvPr/>
          </p:nvCxnSpPr>
          <p:spPr>
            <a:xfrm>
              <a:off x="4662703" y="2187506"/>
              <a:ext cx="1586226" cy="614736"/>
            </a:xfrm>
            <a:prstGeom prst="line"/>
            <a:solidFill>
              <a:schemeClr val="accent4"/>
            </a:solidFill>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45745" name="Straight Connector 8"/>
            <p:cNvCxnSpPr>
              <a:cxnSpLocks/>
            </p:cNvCxnSpPr>
            <p:nvPr/>
          </p:nvCxnSpPr>
          <p:spPr>
            <a:xfrm>
              <a:off x="6248932" y="2802241"/>
              <a:ext cx="0" cy="1010602"/>
            </a:xfrm>
            <a:prstGeom prst="line"/>
            <a:solidFill>
              <a:schemeClr val="accent4"/>
            </a:solidFill>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48677" name="Isosceles Triangle 9"/>
            <p:cNvSpPr/>
            <p:nvPr/>
          </p:nvSpPr>
          <p:spPr>
            <a:xfrm>
              <a:off x="6018666" y="3406130"/>
              <a:ext cx="460523" cy="920944"/>
            </a:xfrm>
            <a:prstGeom prst="triangle"/>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678" name="Oval 10"/>
            <p:cNvSpPr/>
            <p:nvPr/>
          </p:nvSpPr>
          <p:spPr>
            <a:xfrm>
              <a:off x="6122007" y="3356991"/>
              <a:ext cx="236068" cy="271997"/>
            </a:xfrm>
            <a:prstGeom prst="ellipse"/>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nvGrpSpPr>
          <p:cNvPr id="80" name="Group 11"/>
          <p:cNvGrpSpPr/>
          <p:nvPr/>
        </p:nvGrpSpPr>
        <p:grpSpPr>
          <a:xfrm>
            <a:off x="7603749" y="3145756"/>
            <a:ext cx="482828" cy="429964"/>
            <a:chOff x="6804248" y="2144238"/>
            <a:chExt cx="1305367" cy="1162445"/>
          </a:xfrm>
          <a:solidFill>
            <a:schemeClr val="bg1"/>
          </a:solidFill>
        </p:grpSpPr>
        <p:sp>
          <p:nvSpPr>
            <p:cNvPr id="1048679" name="Oval 1"/>
            <p:cNvSpPr/>
            <p:nvPr/>
          </p:nvSpPr>
          <p:spPr>
            <a:xfrm flipH="1">
              <a:off x="6804248" y="2144238"/>
              <a:ext cx="1305367" cy="580151"/>
            </a:xfrm>
            <a:custGeom>
              <a:avLst/>
              <a:ah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680" name="Oval 1"/>
            <p:cNvSpPr/>
            <p:nvPr/>
          </p:nvSpPr>
          <p:spPr>
            <a:xfrm flipH="1">
              <a:off x="7023065" y="2349405"/>
              <a:ext cx="867734" cy="957278"/>
            </a:xfrm>
            <a:custGeom>
              <a:avLst/>
              <a:ah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sz="2701" lang="ko-KR"/>
            </a:p>
          </p:txBody>
        </p:sp>
        <p:sp>
          <p:nvSpPr>
            <p:cNvPr id="1048681" name="Oval 1"/>
            <p:cNvSpPr/>
            <p:nvPr/>
          </p:nvSpPr>
          <p:spPr>
            <a:xfrm>
              <a:off x="7295982" y="2781927"/>
              <a:ext cx="314505" cy="479278"/>
            </a:xfrm>
            <a:custGeom>
              <a:avLst/>
              <a:ah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p:bgPr>
    </p:bg>
    <p:spTree>
      <p:nvGrpSpPr>
        <p:cNvPr id="24" name=""/>
        <p:cNvGrpSpPr/>
        <p:nvPr/>
      </p:nvGrpSpPr>
      <p:grpSpPr>
        <a:xfrm>
          <a:off x="0" y="0"/>
          <a:ext cx="0" cy="0"/>
          <a:chOff x="0" y="0"/>
          <a:chExt cx="0" cy="0"/>
        </a:xfrm>
      </p:grpSpPr>
      <p:grpSp>
        <p:nvGrpSpPr>
          <p:cNvPr id="25" name="Group 3"/>
          <p:cNvGrpSpPr/>
          <p:nvPr/>
        </p:nvGrpSpPr>
        <p:grpSpPr>
          <a:xfrm>
            <a:off x="220299" y="260124"/>
            <a:ext cx="10945684" cy="5811438"/>
            <a:chOff x="3672524" y="1681227"/>
            <a:chExt cx="10945684" cy="5811438"/>
          </a:xfrm>
        </p:grpSpPr>
        <p:grpSp>
          <p:nvGrpSpPr>
            <p:cNvPr id="26" name="Group 14"/>
            <p:cNvGrpSpPr/>
            <p:nvPr/>
          </p:nvGrpSpPr>
          <p:grpSpPr>
            <a:xfrm>
              <a:off x="5450127" y="2176710"/>
              <a:ext cx="9168081" cy="5315955"/>
              <a:chOff x="3949925" y="1770388"/>
              <a:chExt cx="9168081" cy="5315955"/>
            </a:xfrm>
          </p:grpSpPr>
          <p:sp>
            <p:nvSpPr>
              <p:cNvPr id="1048589" name="TextBox 7"/>
              <p:cNvSpPr txBox="1"/>
              <p:nvPr/>
            </p:nvSpPr>
            <p:spPr>
              <a:xfrm>
                <a:off x="4015728" y="1770388"/>
                <a:ext cx="6499956" cy="769441"/>
              </a:xfrm>
              <a:prstGeom prst="rect"/>
              <a:noFill/>
            </p:spPr>
            <p:txBody>
              <a:bodyPr anchor="ctr" rtlCol="0" wrap="square">
                <a:spAutoFit/>
              </a:bodyPr>
              <a:p>
                <a:pPr algn="ctr"/>
                <a:r>
                  <a:rPr altLang="ko-KR" b="1" dirty="0" sz="4400" lang="id-ID" smtClean="0">
                    <a:solidFill>
                      <a:schemeClr val="accent2"/>
                    </a:solidFill>
                    <a:latin typeface="+mj-lt"/>
                    <a:cs typeface="Arial" pitchFamily="34" charset="0"/>
                  </a:rPr>
                  <a:t>R</a:t>
                </a:r>
                <a:r>
                  <a:rPr altLang="ko-KR" b="1" dirty="0" sz="4400" lang="id-ID" smtClean="0">
                    <a:solidFill>
                      <a:schemeClr val="bg1"/>
                    </a:solidFill>
                    <a:latin typeface="+mj-lt"/>
                    <a:cs typeface="Arial" pitchFamily="34" charset="0"/>
                  </a:rPr>
                  <a:t>agam Baku Lisan</a:t>
                </a:r>
                <a:endParaRPr altLang="en-US" b="1" dirty="0" sz="4400" lang="ko-KR">
                  <a:solidFill>
                    <a:schemeClr val="bg1"/>
                  </a:solidFill>
                  <a:latin typeface="+mj-lt"/>
                  <a:cs typeface="Arial" pitchFamily="34" charset="0"/>
                </a:endParaRPr>
              </a:p>
            </p:txBody>
          </p:sp>
          <p:sp>
            <p:nvSpPr>
              <p:cNvPr id="1048590" name="TextBox 8"/>
              <p:cNvSpPr txBox="1"/>
              <p:nvPr/>
            </p:nvSpPr>
            <p:spPr>
              <a:xfrm>
                <a:off x="3949925" y="2803902"/>
                <a:ext cx="9168081" cy="4282441"/>
              </a:xfrm>
              <a:prstGeom prst="rect"/>
              <a:noFill/>
            </p:spPr>
            <p:txBody>
              <a:bodyPr anchor="ctr" rtlCol="0" wrap="square">
                <a:spAutoFit/>
              </a:bodyPr>
              <a:p>
                <a:pPr algn="just" indent="234315" marL="485775">
                  <a:lnSpc>
                    <a:spcPct val="150000"/>
                  </a:lnSpc>
                  <a:spcAft>
                    <a:spcPts val="1000"/>
                  </a:spcAft>
                </a:pPr>
                <a:r>
                  <a:rPr dirty="0" lang="id-ID">
                    <a:solidFill>
                      <a:schemeClr val="bg1"/>
                    </a:solidFill>
                    <a:latin typeface="Arial" panose="020B0604020202020204" pitchFamily="34" charset="0"/>
                    <a:ea typeface="Calibri" panose="020F0502020204030204" pitchFamily="34" charset="0"/>
                    <a:cs typeface="Arial" panose="020B0604020202020204" pitchFamily="34" charset="0"/>
                  </a:rPr>
                  <a:t>Ragam baku lisan adalah bagaimana menggunakan ragam bahasa baku dalam  situasi lisan. Hal yang menentukan baik tidaknya ragam baku lisan seseorang adalah banyak sedikitnya pengaruh dialek atau logat bahasa daerah bahasa daerah maka dapat dikatakan bahasa baku lisan pembicara tersebut masih kurang baik.  </a:t>
                </a:r>
              </a:p>
              <a:p>
                <a:pPr algn="just" indent="234315" marL="485775">
                  <a:lnSpc>
                    <a:spcPct val="150000"/>
                  </a:lnSpc>
                  <a:spcAft>
                    <a:spcPts val="1000"/>
                  </a:spcAft>
                </a:pPr>
                <a:r>
                  <a:rPr dirty="0" lang="id-ID">
                    <a:solidFill>
                      <a:schemeClr val="bg1"/>
                    </a:solidFill>
                    <a:latin typeface="Arial" panose="020B0604020202020204" pitchFamily="34" charset="0"/>
                    <a:ea typeface="Calibri" panose="020F0502020204030204" pitchFamily="34" charset="0"/>
                    <a:cs typeface="Arial" panose="020B0604020202020204" pitchFamily="34" charset="0"/>
                  </a:rPr>
                  <a:t>Ragam baku lisan adalah ragam yang dipakai dalam penulisan yang mengacu pada kaidah kebakuan dan biasanya terdapat dalam buku pelajaran dan karya tulis ilmia</a:t>
                </a:r>
                <a:r>
                  <a:rPr dirty="0" lang="en-US">
                    <a:solidFill>
                      <a:schemeClr val="bg1"/>
                    </a:solidFill>
                    <a:latin typeface="Arial" panose="020B0604020202020204" pitchFamily="34" charset="0"/>
                    <a:ea typeface="Calibri" panose="020F0502020204030204" pitchFamily="34" charset="0"/>
                    <a:cs typeface="Arial" panose="020B0604020202020204" pitchFamily="34" charset="0"/>
                  </a:rPr>
                  <a:t>h</a:t>
                </a:r>
                <a:r>
                  <a:rPr dirty="0" lang="id-ID">
                    <a:solidFill>
                      <a:schemeClr val="bg1"/>
                    </a:solidFill>
                    <a:latin typeface="Arial" panose="020B0604020202020204" pitchFamily="34" charset="0"/>
                    <a:ea typeface="Calibri" panose="020F0502020204030204" pitchFamily="34" charset="0"/>
                    <a:cs typeface="Arial" panose="020B0604020202020204" pitchFamily="34" charset="0"/>
                  </a:rPr>
                  <a:t>. Sementara ragam baku lisan bergantung pada besar kecilnya ragam daerah yang biasanya di sebut dialeg atau logat terdengar dalam ucapan seseorang.seseorang yang dapat dikatakan berbahasa lisan baku jika dalam pembicaraannya tidak terlalu menonjol dialeg daerahnya. </a:t>
                </a:r>
                <a:endParaRPr dirty="0" lang="id-ID">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grpSp>
        <p:grpSp>
          <p:nvGrpSpPr>
            <p:cNvPr id="27" name="Group 1"/>
            <p:cNvGrpSpPr/>
            <p:nvPr/>
          </p:nvGrpSpPr>
          <p:grpSpPr>
            <a:xfrm flipH="1">
              <a:off x="3672524" y="1681227"/>
              <a:ext cx="2594925" cy="2682906"/>
              <a:chOff x="8658891" y="2893174"/>
              <a:chExt cx="3099195" cy="3204273"/>
            </a:xfrm>
          </p:grpSpPr>
          <p:grpSp>
            <p:nvGrpSpPr>
              <p:cNvPr id="28" name="Group 13"/>
              <p:cNvGrpSpPr/>
              <p:nvPr/>
            </p:nvGrpSpPr>
            <p:grpSpPr>
              <a:xfrm>
                <a:off x="9456198" y="3621597"/>
                <a:ext cx="1537011" cy="2475850"/>
                <a:chOff x="7271291" y="1882248"/>
                <a:chExt cx="1537011" cy="2475850"/>
              </a:xfrm>
              <a:solidFill>
                <a:schemeClr val="bg1"/>
              </a:solidFill>
            </p:grpSpPr>
            <p:sp>
              <p:nvSpPr>
                <p:cNvPr id="1048591" name="Freeform: Shape 26"/>
                <p:cNvSpPr/>
                <p:nvPr/>
              </p:nvSpPr>
              <p:spPr>
                <a:xfrm>
                  <a:off x="7271291" y="1882248"/>
                  <a:ext cx="1537011" cy="2475850"/>
                </a:xfrm>
                <a:custGeom>
                  <a:avLst/>
                  <a:gdLst>
                    <a:gd name="connsiteX0" fmla="*/ 503138 w 1537011"/>
                    <a:gd name="connsiteY0" fmla="*/ 2319191 h 2480745"/>
                    <a:gd name="connsiteX1" fmla="*/ 443744 w 1537011"/>
                    <a:gd name="connsiteY1" fmla="*/ 2360024 h 2480745"/>
                    <a:gd name="connsiteX2" fmla="*/ 501653 w 1537011"/>
                    <a:gd name="connsiteY2" fmla="*/ 2403827 h 2480745"/>
                    <a:gd name="connsiteX3" fmla="*/ 1051782 w 1537011"/>
                    <a:gd name="connsiteY3" fmla="*/ 2420160 h 2480745"/>
                    <a:gd name="connsiteX4" fmla="*/ 1097070 w 1537011"/>
                    <a:gd name="connsiteY4" fmla="*/ 2383040 h 2480745"/>
                    <a:gd name="connsiteX5" fmla="*/ 1058465 w 1537011"/>
                    <a:gd name="connsiteY5" fmla="*/ 2339237 h 2480745"/>
                    <a:gd name="connsiteX6" fmla="*/ 503138 w 1537011"/>
                    <a:gd name="connsiteY6" fmla="*/ 2319191 h 2480745"/>
                    <a:gd name="connsiteX7" fmla="*/ 470472 w 1537011"/>
                    <a:gd name="connsiteY7" fmla="*/ 2270192 h 2480745"/>
                    <a:gd name="connsiteX8" fmla="*/ 525411 w 1537011"/>
                    <a:gd name="connsiteY8" fmla="*/ 2270192 h 2480745"/>
                    <a:gd name="connsiteX9" fmla="*/ 1067374 w 1537011"/>
                    <a:gd name="connsiteY9" fmla="*/ 2287268 h 2480745"/>
                    <a:gd name="connsiteX10" fmla="*/ 1152751 w 1537011"/>
                    <a:gd name="connsiteY10" fmla="*/ 2388236 h 2480745"/>
                    <a:gd name="connsiteX11" fmla="*/ 1054010 w 1537011"/>
                    <a:gd name="connsiteY11" fmla="*/ 2475841 h 2480745"/>
                    <a:gd name="connsiteX12" fmla="*/ 643455 w 1537011"/>
                    <a:gd name="connsiteY12" fmla="*/ 2463963 h 2480745"/>
                    <a:gd name="connsiteX13" fmla="*/ 608445 w 1537011"/>
                    <a:gd name="connsiteY13" fmla="*/ 2467907 h 2480745"/>
                    <a:gd name="connsiteX14" fmla="*/ 588812 w 1537011"/>
                    <a:gd name="connsiteY14" fmla="*/ 2480745 h 2480745"/>
                    <a:gd name="connsiteX15" fmla="*/ 565995 w 1537011"/>
                    <a:gd name="connsiteY15" fmla="*/ 2480745 h 2480745"/>
                    <a:gd name="connsiteX16" fmla="*/ 569955 w 1537011"/>
                    <a:gd name="connsiteY16" fmla="*/ 2463220 h 2480745"/>
                    <a:gd name="connsiteX17" fmla="*/ 500911 w 1537011"/>
                    <a:gd name="connsiteY17" fmla="*/ 2459508 h 2480745"/>
                    <a:gd name="connsiteX18" fmla="*/ 447457 w 1537011"/>
                    <a:gd name="connsiteY18" fmla="*/ 2446887 h 2480745"/>
                    <a:gd name="connsiteX19" fmla="*/ 391775 w 1537011"/>
                    <a:gd name="connsiteY19" fmla="*/ 2352600 h 2480745"/>
                    <a:gd name="connsiteX20" fmla="*/ 470472 w 1537011"/>
                    <a:gd name="connsiteY20" fmla="*/ 2270192 h 2480745"/>
                    <a:gd name="connsiteX21" fmla="*/ 460819 w 1537011"/>
                    <a:gd name="connsiteY21" fmla="*/ 2117997 h 2480745"/>
                    <a:gd name="connsiteX22" fmla="*/ 417759 w 1537011"/>
                    <a:gd name="connsiteY22" fmla="*/ 2125420 h 2480745"/>
                    <a:gd name="connsiteX23" fmla="*/ 390290 w 1537011"/>
                    <a:gd name="connsiteY23" fmla="*/ 2156602 h 2480745"/>
                    <a:gd name="connsiteX24" fmla="*/ 414047 w 1537011"/>
                    <a:gd name="connsiteY24" fmla="*/ 2190753 h 2480745"/>
                    <a:gd name="connsiteX25" fmla="*/ 458592 w 1537011"/>
                    <a:gd name="connsiteY25" fmla="*/ 2201147 h 2480745"/>
                    <a:gd name="connsiteX26" fmla="*/ 763724 w 1537011"/>
                    <a:gd name="connsiteY26" fmla="*/ 2210798 h 2480745"/>
                    <a:gd name="connsiteX27" fmla="*/ 1054751 w 1537011"/>
                    <a:gd name="connsiteY27" fmla="*/ 2220450 h 2480745"/>
                    <a:gd name="connsiteX28" fmla="*/ 1106721 w 1537011"/>
                    <a:gd name="connsiteY28" fmla="*/ 2215253 h 2480745"/>
                    <a:gd name="connsiteX29" fmla="*/ 1136417 w 1537011"/>
                    <a:gd name="connsiteY29" fmla="*/ 2182586 h 2480745"/>
                    <a:gd name="connsiteX30" fmla="*/ 1110433 w 1537011"/>
                    <a:gd name="connsiteY30" fmla="*/ 2146950 h 2480745"/>
                    <a:gd name="connsiteX31" fmla="*/ 1045100 w 1537011"/>
                    <a:gd name="connsiteY31" fmla="*/ 2136557 h 2480745"/>
                    <a:gd name="connsiteX32" fmla="*/ 460819 w 1537011"/>
                    <a:gd name="connsiteY32" fmla="*/ 2117997 h 2480745"/>
                    <a:gd name="connsiteX33" fmla="*/ 425926 w 1537011"/>
                    <a:gd name="connsiteY33" fmla="*/ 2063800 h 2480745"/>
                    <a:gd name="connsiteX34" fmla="*/ 465274 w 1537011"/>
                    <a:gd name="connsiteY34" fmla="*/ 2065285 h 2480745"/>
                    <a:gd name="connsiteX35" fmla="*/ 506849 w 1537011"/>
                    <a:gd name="connsiteY35" fmla="*/ 2066770 h 2480745"/>
                    <a:gd name="connsiteX36" fmla="*/ 526151 w 1537011"/>
                    <a:gd name="connsiteY36" fmla="*/ 2066770 h 2480745"/>
                    <a:gd name="connsiteX37" fmla="*/ 1096326 w 1537011"/>
                    <a:gd name="connsiteY37" fmla="*/ 2083845 h 2480745"/>
                    <a:gd name="connsiteX38" fmla="*/ 1137159 w 1537011"/>
                    <a:gd name="connsiteY38" fmla="*/ 2097209 h 2480745"/>
                    <a:gd name="connsiteX39" fmla="*/ 1192840 w 1537011"/>
                    <a:gd name="connsiteY39" fmla="*/ 2187041 h 2480745"/>
                    <a:gd name="connsiteX40" fmla="*/ 1128251 w 1537011"/>
                    <a:gd name="connsiteY40" fmla="*/ 2267964 h 2480745"/>
                    <a:gd name="connsiteX41" fmla="*/ 1097811 w 1537011"/>
                    <a:gd name="connsiteY41" fmla="*/ 2276131 h 2480745"/>
                    <a:gd name="connsiteX42" fmla="*/ 443001 w 1537011"/>
                    <a:gd name="connsiteY42" fmla="*/ 2256828 h 2480745"/>
                    <a:gd name="connsiteX43" fmla="*/ 338320 w 1537011"/>
                    <a:gd name="connsiteY43" fmla="*/ 2126163 h 2480745"/>
                    <a:gd name="connsiteX44" fmla="*/ 425926 w 1537011"/>
                    <a:gd name="connsiteY44" fmla="*/ 2063800 h 2480745"/>
                    <a:gd name="connsiteX45" fmla="*/ 446713 w 1537011"/>
                    <a:gd name="connsiteY45" fmla="*/ 1916802 h 2480745"/>
                    <a:gd name="connsiteX46" fmla="*/ 390289 w 1537011"/>
                    <a:gd name="connsiteY46" fmla="*/ 1927939 h 2480745"/>
                    <a:gd name="connsiteX47" fmla="*/ 388062 w 1537011"/>
                    <a:gd name="connsiteY47" fmla="*/ 1982877 h 2480745"/>
                    <a:gd name="connsiteX48" fmla="*/ 440773 w 1537011"/>
                    <a:gd name="connsiteY48" fmla="*/ 1996983 h 2480745"/>
                    <a:gd name="connsiteX49" fmla="*/ 1098555 w 1537011"/>
                    <a:gd name="connsiteY49" fmla="*/ 2018513 h 2480745"/>
                    <a:gd name="connsiteX50" fmla="*/ 1149038 w 1537011"/>
                    <a:gd name="connsiteY50" fmla="*/ 2008119 h 2480745"/>
                    <a:gd name="connsiteX51" fmla="*/ 1151266 w 1537011"/>
                    <a:gd name="connsiteY51" fmla="*/ 1952438 h 2480745"/>
                    <a:gd name="connsiteX52" fmla="*/ 1098555 w 1537011"/>
                    <a:gd name="connsiteY52" fmla="*/ 1937590 h 2480745"/>
                    <a:gd name="connsiteX53" fmla="*/ 523923 w 1537011"/>
                    <a:gd name="connsiteY53" fmla="*/ 192914 h 2480745"/>
                    <a:gd name="connsiteX54" fmla="*/ 408107 w 1537011"/>
                    <a:gd name="connsiteY54" fmla="*/ 273095 h 2480745"/>
                    <a:gd name="connsiteX55" fmla="*/ 183898 w 1537011"/>
                    <a:gd name="connsiteY55" fmla="*/ 552985 h 2480745"/>
                    <a:gd name="connsiteX56" fmla="*/ 150488 w 1537011"/>
                    <a:gd name="connsiteY56" fmla="*/ 820997 h 2480745"/>
                    <a:gd name="connsiteX57" fmla="*/ 244033 w 1537011"/>
                    <a:gd name="connsiteY57" fmla="*/ 1149145 h 2480745"/>
                    <a:gd name="connsiteX58" fmla="*/ 242548 w 1537011"/>
                    <a:gd name="connsiteY58" fmla="*/ 1156569 h 2480745"/>
                    <a:gd name="connsiteX59" fmla="*/ 154200 w 1537011"/>
                    <a:gd name="connsiteY59" fmla="*/ 950920 h 2480745"/>
                    <a:gd name="connsiteX60" fmla="*/ 131186 w 1537011"/>
                    <a:gd name="connsiteY60" fmla="*/ 648757 h 2480745"/>
                    <a:gd name="connsiteX61" fmla="*/ 215821 w 1537011"/>
                    <a:gd name="connsiteY61" fmla="*/ 443851 h 2480745"/>
                    <a:gd name="connsiteX62" fmla="*/ 500165 w 1537011"/>
                    <a:gd name="connsiteY62" fmla="*/ 201081 h 2480745"/>
                    <a:gd name="connsiteX63" fmla="*/ 523923 w 1537011"/>
                    <a:gd name="connsiteY63" fmla="*/ 192914 h 2480745"/>
                    <a:gd name="connsiteX64" fmla="*/ 800630 w 1537011"/>
                    <a:gd name="connsiteY64" fmla="*/ 46764 h 2480745"/>
                    <a:gd name="connsiteX65" fmla="*/ 713588 w 1537011"/>
                    <a:gd name="connsiteY65" fmla="*/ 47343 h 2480745"/>
                    <a:gd name="connsiteX66" fmla="*/ 595938 w 1537011"/>
                    <a:gd name="connsiteY66" fmla="*/ 67446 h 2480745"/>
                    <a:gd name="connsiteX67" fmla="*/ 175732 w 1537011"/>
                    <a:gd name="connsiteY67" fmla="*/ 344366 h 2480745"/>
                    <a:gd name="connsiteX68" fmla="*/ 49521 w 1537011"/>
                    <a:gd name="connsiteY68" fmla="*/ 655438 h 2480745"/>
                    <a:gd name="connsiteX69" fmla="*/ 137126 w 1537011"/>
                    <a:gd name="connsiteY69" fmla="*/ 1109796 h 2480745"/>
                    <a:gd name="connsiteX70" fmla="*/ 310109 w 1537011"/>
                    <a:gd name="connsiteY70" fmla="*/ 1387460 h 2480745"/>
                    <a:gd name="connsiteX71" fmla="*/ 440773 w 1537011"/>
                    <a:gd name="connsiteY71" fmla="*/ 1695562 h 2480745"/>
                    <a:gd name="connsiteX72" fmla="*/ 460819 w 1537011"/>
                    <a:gd name="connsiteY72" fmla="*/ 1792076 h 2480745"/>
                    <a:gd name="connsiteX73" fmla="*/ 492743 w 1537011"/>
                    <a:gd name="connsiteY73" fmla="*/ 1817318 h 2480745"/>
                    <a:gd name="connsiteX74" fmla="*/ 1065146 w 1537011"/>
                    <a:gd name="connsiteY74" fmla="*/ 1836621 h 2480745"/>
                    <a:gd name="connsiteX75" fmla="*/ 1089645 w 1537011"/>
                    <a:gd name="connsiteY75" fmla="*/ 1818803 h 2480745"/>
                    <a:gd name="connsiteX76" fmla="*/ 1116372 w 1537011"/>
                    <a:gd name="connsiteY76" fmla="*/ 1688138 h 2480745"/>
                    <a:gd name="connsiteX77" fmla="*/ 1268567 w 1537011"/>
                    <a:gd name="connsiteY77" fmla="*/ 1319900 h 2480745"/>
                    <a:gd name="connsiteX78" fmla="*/ 1376960 w 1537011"/>
                    <a:gd name="connsiteY78" fmla="*/ 1166220 h 2480745"/>
                    <a:gd name="connsiteX79" fmla="*/ 1468276 w 1537011"/>
                    <a:gd name="connsiteY79" fmla="*/ 916026 h 2480745"/>
                    <a:gd name="connsiteX80" fmla="*/ 1468276 w 1537011"/>
                    <a:gd name="connsiteY80" fmla="*/ 599015 h 2480745"/>
                    <a:gd name="connsiteX81" fmla="*/ 1056236 w 1537011"/>
                    <a:gd name="connsiteY81" fmla="*/ 110506 h 2480745"/>
                    <a:gd name="connsiteX82" fmla="*/ 800630 w 1537011"/>
                    <a:gd name="connsiteY82" fmla="*/ 46764 h 2480745"/>
                    <a:gd name="connsiteX83" fmla="*/ 794163 w 1537011"/>
                    <a:gd name="connsiteY83" fmla="*/ 814 h 2480745"/>
                    <a:gd name="connsiteX84" fmla="*/ 1036191 w 1537011"/>
                    <a:gd name="connsiteY84" fmla="*/ 52598 h 2480745"/>
                    <a:gd name="connsiteX85" fmla="*/ 1503912 w 1537011"/>
                    <a:gd name="connsiteY85" fmla="*/ 551500 h 2480745"/>
                    <a:gd name="connsiteX86" fmla="*/ 1518761 w 1537011"/>
                    <a:gd name="connsiteY86" fmla="*/ 910830 h 2480745"/>
                    <a:gd name="connsiteX87" fmla="*/ 1377702 w 1537011"/>
                    <a:gd name="connsiteY87" fmla="*/ 1250855 h 2480745"/>
                    <a:gd name="connsiteX88" fmla="*/ 1264855 w 1537011"/>
                    <a:gd name="connsiteY88" fmla="*/ 1406020 h 2480745"/>
                    <a:gd name="connsiteX89" fmla="*/ 1163144 w 1537011"/>
                    <a:gd name="connsiteY89" fmla="*/ 1694078 h 2480745"/>
                    <a:gd name="connsiteX90" fmla="*/ 1115630 w 1537011"/>
                    <a:gd name="connsiteY90" fmla="*/ 1876711 h 2480745"/>
                    <a:gd name="connsiteX91" fmla="*/ 1149781 w 1537011"/>
                    <a:gd name="connsiteY91" fmla="*/ 1887848 h 2480745"/>
                    <a:gd name="connsiteX92" fmla="*/ 1229961 w 1537011"/>
                    <a:gd name="connsiteY92" fmla="*/ 1991044 h 2480745"/>
                    <a:gd name="connsiteX93" fmla="*/ 1126023 w 1537011"/>
                    <a:gd name="connsiteY93" fmla="*/ 2077164 h 2480745"/>
                    <a:gd name="connsiteX94" fmla="*/ 1100038 w 1537011"/>
                    <a:gd name="connsiteY94" fmla="*/ 2077906 h 2480745"/>
                    <a:gd name="connsiteX95" fmla="*/ 423698 w 1537011"/>
                    <a:gd name="connsiteY95" fmla="*/ 2054891 h 2480745"/>
                    <a:gd name="connsiteX96" fmla="*/ 368017 w 1537011"/>
                    <a:gd name="connsiteY96" fmla="*/ 2039300 h 2480745"/>
                    <a:gd name="connsiteX97" fmla="*/ 311594 w 1537011"/>
                    <a:gd name="connsiteY97" fmla="*/ 1951695 h 2480745"/>
                    <a:gd name="connsiteX98" fmla="*/ 382123 w 1537011"/>
                    <a:gd name="connsiteY98" fmla="*/ 1867803 h 2480745"/>
                    <a:gd name="connsiteX99" fmla="*/ 434092 w 1537011"/>
                    <a:gd name="connsiteY99" fmla="*/ 1854439 h 2480745"/>
                    <a:gd name="connsiteX100" fmla="*/ 387320 w 1537011"/>
                    <a:gd name="connsiteY100" fmla="*/ 1655472 h 2480745"/>
                    <a:gd name="connsiteX101" fmla="*/ 301199 w 1537011"/>
                    <a:gd name="connsiteY101" fmla="*/ 1459474 h 2480745"/>
                    <a:gd name="connsiteX102" fmla="*/ 137869 w 1537011"/>
                    <a:gd name="connsiteY102" fmla="*/ 1212992 h 2480745"/>
                    <a:gd name="connsiteX103" fmla="*/ 2748 w 1537011"/>
                    <a:gd name="connsiteY103" fmla="*/ 664348 h 2480745"/>
                    <a:gd name="connsiteX104" fmla="*/ 145292 w 1537011"/>
                    <a:gd name="connsiteY104" fmla="*/ 308730 h 2480745"/>
                    <a:gd name="connsiteX105" fmla="*/ 549909 w 1537011"/>
                    <a:gd name="connsiteY105" fmla="*/ 32552 h 2480745"/>
                    <a:gd name="connsiteX106" fmla="*/ 794163 w 1537011"/>
                    <a:gd name="connsiteY106" fmla="*/ 814 h 2480745"/>
                    <a:gd name="connsiteX0" fmla="*/ 503138 w 1537011"/>
                    <a:gd name="connsiteY0" fmla="*/ 2319191 h 2480745"/>
                    <a:gd name="connsiteX1" fmla="*/ 443744 w 1537011"/>
                    <a:gd name="connsiteY1" fmla="*/ 2360024 h 2480745"/>
                    <a:gd name="connsiteX2" fmla="*/ 501653 w 1537011"/>
                    <a:gd name="connsiteY2" fmla="*/ 2403827 h 2480745"/>
                    <a:gd name="connsiteX3" fmla="*/ 1051782 w 1537011"/>
                    <a:gd name="connsiteY3" fmla="*/ 2420160 h 2480745"/>
                    <a:gd name="connsiteX4" fmla="*/ 1097070 w 1537011"/>
                    <a:gd name="connsiteY4" fmla="*/ 2383040 h 2480745"/>
                    <a:gd name="connsiteX5" fmla="*/ 1058465 w 1537011"/>
                    <a:gd name="connsiteY5" fmla="*/ 2339237 h 2480745"/>
                    <a:gd name="connsiteX6" fmla="*/ 503138 w 1537011"/>
                    <a:gd name="connsiteY6" fmla="*/ 2319191 h 2480745"/>
                    <a:gd name="connsiteX7" fmla="*/ 470472 w 1537011"/>
                    <a:gd name="connsiteY7" fmla="*/ 2270192 h 2480745"/>
                    <a:gd name="connsiteX8" fmla="*/ 525411 w 1537011"/>
                    <a:gd name="connsiteY8" fmla="*/ 2270192 h 2480745"/>
                    <a:gd name="connsiteX9" fmla="*/ 1067374 w 1537011"/>
                    <a:gd name="connsiteY9" fmla="*/ 2287268 h 2480745"/>
                    <a:gd name="connsiteX10" fmla="*/ 1152751 w 1537011"/>
                    <a:gd name="connsiteY10" fmla="*/ 2388236 h 2480745"/>
                    <a:gd name="connsiteX11" fmla="*/ 1054010 w 1537011"/>
                    <a:gd name="connsiteY11" fmla="*/ 2475841 h 2480745"/>
                    <a:gd name="connsiteX12" fmla="*/ 643455 w 1537011"/>
                    <a:gd name="connsiteY12" fmla="*/ 2463963 h 2480745"/>
                    <a:gd name="connsiteX13" fmla="*/ 608445 w 1537011"/>
                    <a:gd name="connsiteY13" fmla="*/ 2467907 h 2480745"/>
                    <a:gd name="connsiteX14" fmla="*/ 588812 w 1537011"/>
                    <a:gd name="connsiteY14" fmla="*/ 2480745 h 2480745"/>
                    <a:gd name="connsiteX15" fmla="*/ 565995 w 1537011"/>
                    <a:gd name="connsiteY15" fmla="*/ 2480745 h 2480745"/>
                    <a:gd name="connsiteX16" fmla="*/ 500911 w 1537011"/>
                    <a:gd name="connsiteY16" fmla="*/ 2459508 h 2480745"/>
                    <a:gd name="connsiteX17" fmla="*/ 447457 w 1537011"/>
                    <a:gd name="connsiteY17" fmla="*/ 2446887 h 2480745"/>
                    <a:gd name="connsiteX18" fmla="*/ 391775 w 1537011"/>
                    <a:gd name="connsiteY18" fmla="*/ 2352600 h 2480745"/>
                    <a:gd name="connsiteX19" fmla="*/ 470472 w 1537011"/>
                    <a:gd name="connsiteY19" fmla="*/ 2270192 h 2480745"/>
                    <a:gd name="connsiteX20" fmla="*/ 460819 w 1537011"/>
                    <a:gd name="connsiteY20" fmla="*/ 2117997 h 2480745"/>
                    <a:gd name="connsiteX21" fmla="*/ 417759 w 1537011"/>
                    <a:gd name="connsiteY21" fmla="*/ 2125420 h 2480745"/>
                    <a:gd name="connsiteX22" fmla="*/ 390290 w 1537011"/>
                    <a:gd name="connsiteY22" fmla="*/ 2156602 h 2480745"/>
                    <a:gd name="connsiteX23" fmla="*/ 414047 w 1537011"/>
                    <a:gd name="connsiteY23" fmla="*/ 2190753 h 2480745"/>
                    <a:gd name="connsiteX24" fmla="*/ 458592 w 1537011"/>
                    <a:gd name="connsiteY24" fmla="*/ 2201147 h 2480745"/>
                    <a:gd name="connsiteX25" fmla="*/ 763724 w 1537011"/>
                    <a:gd name="connsiteY25" fmla="*/ 2210798 h 2480745"/>
                    <a:gd name="connsiteX26" fmla="*/ 1054751 w 1537011"/>
                    <a:gd name="connsiteY26" fmla="*/ 2220450 h 2480745"/>
                    <a:gd name="connsiteX27" fmla="*/ 1106721 w 1537011"/>
                    <a:gd name="connsiteY27" fmla="*/ 2215253 h 2480745"/>
                    <a:gd name="connsiteX28" fmla="*/ 1136417 w 1537011"/>
                    <a:gd name="connsiteY28" fmla="*/ 2182586 h 2480745"/>
                    <a:gd name="connsiteX29" fmla="*/ 1110433 w 1537011"/>
                    <a:gd name="connsiteY29" fmla="*/ 2146950 h 2480745"/>
                    <a:gd name="connsiteX30" fmla="*/ 1045100 w 1537011"/>
                    <a:gd name="connsiteY30" fmla="*/ 2136557 h 2480745"/>
                    <a:gd name="connsiteX31" fmla="*/ 460819 w 1537011"/>
                    <a:gd name="connsiteY31" fmla="*/ 2117997 h 2480745"/>
                    <a:gd name="connsiteX32" fmla="*/ 425926 w 1537011"/>
                    <a:gd name="connsiteY32" fmla="*/ 2063800 h 2480745"/>
                    <a:gd name="connsiteX33" fmla="*/ 465274 w 1537011"/>
                    <a:gd name="connsiteY33" fmla="*/ 2065285 h 2480745"/>
                    <a:gd name="connsiteX34" fmla="*/ 506849 w 1537011"/>
                    <a:gd name="connsiteY34" fmla="*/ 2066770 h 2480745"/>
                    <a:gd name="connsiteX35" fmla="*/ 526151 w 1537011"/>
                    <a:gd name="connsiteY35" fmla="*/ 2066770 h 2480745"/>
                    <a:gd name="connsiteX36" fmla="*/ 1096326 w 1537011"/>
                    <a:gd name="connsiteY36" fmla="*/ 2083845 h 2480745"/>
                    <a:gd name="connsiteX37" fmla="*/ 1137159 w 1537011"/>
                    <a:gd name="connsiteY37" fmla="*/ 2097209 h 2480745"/>
                    <a:gd name="connsiteX38" fmla="*/ 1192840 w 1537011"/>
                    <a:gd name="connsiteY38" fmla="*/ 2187041 h 2480745"/>
                    <a:gd name="connsiteX39" fmla="*/ 1128251 w 1537011"/>
                    <a:gd name="connsiteY39" fmla="*/ 2267964 h 2480745"/>
                    <a:gd name="connsiteX40" fmla="*/ 1097811 w 1537011"/>
                    <a:gd name="connsiteY40" fmla="*/ 2276131 h 2480745"/>
                    <a:gd name="connsiteX41" fmla="*/ 443001 w 1537011"/>
                    <a:gd name="connsiteY41" fmla="*/ 2256828 h 2480745"/>
                    <a:gd name="connsiteX42" fmla="*/ 338320 w 1537011"/>
                    <a:gd name="connsiteY42" fmla="*/ 2126163 h 2480745"/>
                    <a:gd name="connsiteX43" fmla="*/ 425926 w 1537011"/>
                    <a:gd name="connsiteY43" fmla="*/ 2063800 h 2480745"/>
                    <a:gd name="connsiteX44" fmla="*/ 446713 w 1537011"/>
                    <a:gd name="connsiteY44" fmla="*/ 1916802 h 2480745"/>
                    <a:gd name="connsiteX45" fmla="*/ 390289 w 1537011"/>
                    <a:gd name="connsiteY45" fmla="*/ 1927939 h 2480745"/>
                    <a:gd name="connsiteX46" fmla="*/ 388062 w 1537011"/>
                    <a:gd name="connsiteY46" fmla="*/ 1982877 h 2480745"/>
                    <a:gd name="connsiteX47" fmla="*/ 440773 w 1537011"/>
                    <a:gd name="connsiteY47" fmla="*/ 1996983 h 2480745"/>
                    <a:gd name="connsiteX48" fmla="*/ 1098555 w 1537011"/>
                    <a:gd name="connsiteY48" fmla="*/ 2018513 h 2480745"/>
                    <a:gd name="connsiteX49" fmla="*/ 1149038 w 1537011"/>
                    <a:gd name="connsiteY49" fmla="*/ 2008119 h 2480745"/>
                    <a:gd name="connsiteX50" fmla="*/ 1151266 w 1537011"/>
                    <a:gd name="connsiteY50" fmla="*/ 1952438 h 2480745"/>
                    <a:gd name="connsiteX51" fmla="*/ 1098555 w 1537011"/>
                    <a:gd name="connsiteY51" fmla="*/ 1937590 h 2480745"/>
                    <a:gd name="connsiteX52" fmla="*/ 446713 w 1537011"/>
                    <a:gd name="connsiteY52" fmla="*/ 1916802 h 2480745"/>
                    <a:gd name="connsiteX53" fmla="*/ 523923 w 1537011"/>
                    <a:gd name="connsiteY53" fmla="*/ 192914 h 2480745"/>
                    <a:gd name="connsiteX54" fmla="*/ 408107 w 1537011"/>
                    <a:gd name="connsiteY54" fmla="*/ 273095 h 2480745"/>
                    <a:gd name="connsiteX55" fmla="*/ 183898 w 1537011"/>
                    <a:gd name="connsiteY55" fmla="*/ 552985 h 2480745"/>
                    <a:gd name="connsiteX56" fmla="*/ 150488 w 1537011"/>
                    <a:gd name="connsiteY56" fmla="*/ 820997 h 2480745"/>
                    <a:gd name="connsiteX57" fmla="*/ 244033 w 1537011"/>
                    <a:gd name="connsiteY57" fmla="*/ 1149145 h 2480745"/>
                    <a:gd name="connsiteX58" fmla="*/ 242548 w 1537011"/>
                    <a:gd name="connsiteY58" fmla="*/ 1156569 h 2480745"/>
                    <a:gd name="connsiteX59" fmla="*/ 154200 w 1537011"/>
                    <a:gd name="connsiteY59" fmla="*/ 950920 h 2480745"/>
                    <a:gd name="connsiteX60" fmla="*/ 131186 w 1537011"/>
                    <a:gd name="connsiteY60" fmla="*/ 648757 h 2480745"/>
                    <a:gd name="connsiteX61" fmla="*/ 215821 w 1537011"/>
                    <a:gd name="connsiteY61" fmla="*/ 443851 h 2480745"/>
                    <a:gd name="connsiteX62" fmla="*/ 500165 w 1537011"/>
                    <a:gd name="connsiteY62" fmla="*/ 201081 h 2480745"/>
                    <a:gd name="connsiteX63" fmla="*/ 523923 w 1537011"/>
                    <a:gd name="connsiteY63" fmla="*/ 192914 h 2480745"/>
                    <a:gd name="connsiteX64" fmla="*/ 800630 w 1537011"/>
                    <a:gd name="connsiteY64" fmla="*/ 46764 h 2480745"/>
                    <a:gd name="connsiteX65" fmla="*/ 713588 w 1537011"/>
                    <a:gd name="connsiteY65" fmla="*/ 47343 h 2480745"/>
                    <a:gd name="connsiteX66" fmla="*/ 595938 w 1537011"/>
                    <a:gd name="connsiteY66" fmla="*/ 67446 h 2480745"/>
                    <a:gd name="connsiteX67" fmla="*/ 175732 w 1537011"/>
                    <a:gd name="connsiteY67" fmla="*/ 344366 h 2480745"/>
                    <a:gd name="connsiteX68" fmla="*/ 49521 w 1537011"/>
                    <a:gd name="connsiteY68" fmla="*/ 655438 h 2480745"/>
                    <a:gd name="connsiteX69" fmla="*/ 137126 w 1537011"/>
                    <a:gd name="connsiteY69" fmla="*/ 1109796 h 2480745"/>
                    <a:gd name="connsiteX70" fmla="*/ 310109 w 1537011"/>
                    <a:gd name="connsiteY70" fmla="*/ 1387460 h 2480745"/>
                    <a:gd name="connsiteX71" fmla="*/ 440773 w 1537011"/>
                    <a:gd name="connsiteY71" fmla="*/ 1695562 h 2480745"/>
                    <a:gd name="connsiteX72" fmla="*/ 460819 w 1537011"/>
                    <a:gd name="connsiteY72" fmla="*/ 1792076 h 2480745"/>
                    <a:gd name="connsiteX73" fmla="*/ 492743 w 1537011"/>
                    <a:gd name="connsiteY73" fmla="*/ 1817318 h 2480745"/>
                    <a:gd name="connsiteX74" fmla="*/ 1065146 w 1537011"/>
                    <a:gd name="connsiteY74" fmla="*/ 1836621 h 2480745"/>
                    <a:gd name="connsiteX75" fmla="*/ 1089645 w 1537011"/>
                    <a:gd name="connsiteY75" fmla="*/ 1818803 h 2480745"/>
                    <a:gd name="connsiteX76" fmla="*/ 1116372 w 1537011"/>
                    <a:gd name="connsiteY76" fmla="*/ 1688138 h 2480745"/>
                    <a:gd name="connsiteX77" fmla="*/ 1268567 w 1537011"/>
                    <a:gd name="connsiteY77" fmla="*/ 1319900 h 2480745"/>
                    <a:gd name="connsiteX78" fmla="*/ 1376960 w 1537011"/>
                    <a:gd name="connsiteY78" fmla="*/ 1166220 h 2480745"/>
                    <a:gd name="connsiteX79" fmla="*/ 1468276 w 1537011"/>
                    <a:gd name="connsiteY79" fmla="*/ 916026 h 2480745"/>
                    <a:gd name="connsiteX80" fmla="*/ 1468276 w 1537011"/>
                    <a:gd name="connsiteY80" fmla="*/ 599015 h 2480745"/>
                    <a:gd name="connsiteX81" fmla="*/ 1056236 w 1537011"/>
                    <a:gd name="connsiteY81" fmla="*/ 110506 h 2480745"/>
                    <a:gd name="connsiteX82" fmla="*/ 800630 w 1537011"/>
                    <a:gd name="connsiteY82" fmla="*/ 46764 h 2480745"/>
                    <a:gd name="connsiteX83" fmla="*/ 794163 w 1537011"/>
                    <a:gd name="connsiteY83" fmla="*/ 814 h 2480745"/>
                    <a:gd name="connsiteX84" fmla="*/ 1036191 w 1537011"/>
                    <a:gd name="connsiteY84" fmla="*/ 52598 h 2480745"/>
                    <a:gd name="connsiteX85" fmla="*/ 1503912 w 1537011"/>
                    <a:gd name="connsiteY85" fmla="*/ 551500 h 2480745"/>
                    <a:gd name="connsiteX86" fmla="*/ 1518761 w 1537011"/>
                    <a:gd name="connsiteY86" fmla="*/ 910830 h 2480745"/>
                    <a:gd name="connsiteX87" fmla="*/ 1377702 w 1537011"/>
                    <a:gd name="connsiteY87" fmla="*/ 1250855 h 2480745"/>
                    <a:gd name="connsiteX88" fmla="*/ 1264855 w 1537011"/>
                    <a:gd name="connsiteY88" fmla="*/ 1406020 h 2480745"/>
                    <a:gd name="connsiteX89" fmla="*/ 1163144 w 1537011"/>
                    <a:gd name="connsiteY89" fmla="*/ 1694078 h 2480745"/>
                    <a:gd name="connsiteX90" fmla="*/ 1115630 w 1537011"/>
                    <a:gd name="connsiteY90" fmla="*/ 1876711 h 2480745"/>
                    <a:gd name="connsiteX91" fmla="*/ 1149781 w 1537011"/>
                    <a:gd name="connsiteY91" fmla="*/ 1887848 h 2480745"/>
                    <a:gd name="connsiteX92" fmla="*/ 1229961 w 1537011"/>
                    <a:gd name="connsiteY92" fmla="*/ 1991044 h 2480745"/>
                    <a:gd name="connsiteX93" fmla="*/ 1126023 w 1537011"/>
                    <a:gd name="connsiteY93" fmla="*/ 2077164 h 2480745"/>
                    <a:gd name="connsiteX94" fmla="*/ 1100038 w 1537011"/>
                    <a:gd name="connsiteY94" fmla="*/ 2077906 h 2480745"/>
                    <a:gd name="connsiteX95" fmla="*/ 423698 w 1537011"/>
                    <a:gd name="connsiteY95" fmla="*/ 2054891 h 2480745"/>
                    <a:gd name="connsiteX96" fmla="*/ 368017 w 1537011"/>
                    <a:gd name="connsiteY96" fmla="*/ 2039300 h 2480745"/>
                    <a:gd name="connsiteX97" fmla="*/ 311594 w 1537011"/>
                    <a:gd name="connsiteY97" fmla="*/ 1951695 h 2480745"/>
                    <a:gd name="connsiteX98" fmla="*/ 382123 w 1537011"/>
                    <a:gd name="connsiteY98" fmla="*/ 1867803 h 2480745"/>
                    <a:gd name="connsiteX99" fmla="*/ 434092 w 1537011"/>
                    <a:gd name="connsiteY99" fmla="*/ 1854439 h 2480745"/>
                    <a:gd name="connsiteX100" fmla="*/ 387320 w 1537011"/>
                    <a:gd name="connsiteY100" fmla="*/ 1655472 h 2480745"/>
                    <a:gd name="connsiteX101" fmla="*/ 301199 w 1537011"/>
                    <a:gd name="connsiteY101" fmla="*/ 1459474 h 2480745"/>
                    <a:gd name="connsiteX102" fmla="*/ 137869 w 1537011"/>
                    <a:gd name="connsiteY102" fmla="*/ 1212992 h 2480745"/>
                    <a:gd name="connsiteX103" fmla="*/ 2748 w 1537011"/>
                    <a:gd name="connsiteY103" fmla="*/ 664348 h 2480745"/>
                    <a:gd name="connsiteX104" fmla="*/ 145292 w 1537011"/>
                    <a:gd name="connsiteY104" fmla="*/ 308730 h 2480745"/>
                    <a:gd name="connsiteX105" fmla="*/ 549909 w 1537011"/>
                    <a:gd name="connsiteY105" fmla="*/ 32552 h 2480745"/>
                    <a:gd name="connsiteX106" fmla="*/ 794163 w 1537011"/>
                    <a:gd name="connsiteY106" fmla="*/ 814 h 2480745"/>
                    <a:gd name="connsiteX0" fmla="*/ 503138 w 1537011"/>
                    <a:gd name="connsiteY0" fmla="*/ 2319191 h 2480745"/>
                    <a:gd name="connsiteX1" fmla="*/ 443744 w 1537011"/>
                    <a:gd name="connsiteY1" fmla="*/ 2360024 h 2480745"/>
                    <a:gd name="connsiteX2" fmla="*/ 501653 w 1537011"/>
                    <a:gd name="connsiteY2" fmla="*/ 2403827 h 2480745"/>
                    <a:gd name="connsiteX3" fmla="*/ 1051782 w 1537011"/>
                    <a:gd name="connsiteY3" fmla="*/ 2420160 h 2480745"/>
                    <a:gd name="connsiteX4" fmla="*/ 1097070 w 1537011"/>
                    <a:gd name="connsiteY4" fmla="*/ 2383040 h 2480745"/>
                    <a:gd name="connsiteX5" fmla="*/ 1058465 w 1537011"/>
                    <a:gd name="connsiteY5" fmla="*/ 2339237 h 2480745"/>
                    <a:gd name="connsiteX6" fmla="*/ 503138 w 1537011"/>
                    <a:gd name="connsiteY6" fmla="*/ 2319191 h 2480745"/>
                    <a:gd name="connsiteX7" fmla="*/ 470472 w 1537011"/>
                    <a:gd name="connsiteY7" fmla="*/ 2270192 h 2480745"/>
                    <a:gd name="connsiteX8" fmla="*/ 525411 w 1537011"/>
                    <a:gd name="connsiteY8" fmla="*/ 2270192 h 2480745"/>
                    <a:gd name="connsiteX9" fmla="*/ 1067374 w 1537011"/>
                    <a:gd name="connsiteY9" fmla="*/ 2287268 h 2480745"/>
                    <a:gd name="connsiteX10" fmla="*/ 1152751 w 1537011"/>
                    <a:gd name="connsiteY10" fmla="*/ 2388236 h 2480745"/>
                    <a:gd name="connsiteX11" fmla="*/ 1054010 w 1537011"/>
                    <a:gd name="connsiteY11" fmla="*/ 2475841 h 2480745"/>
                    <a:gd name="connsiteX12" fmla="*/ 643455 w 1537011"/>
                    <a:gd name="connsiteY12" fmla="*/ 2463963 h 2480745"/>
                    <a:gd name="connsiteX13" fmla="*/ 608445 w 1537011"/>
                    <a:gd name="connsiteY13" fmla="*/ 2467907 h 2480745"/>
                    <a:gd name="connsiteX14" fmla="*/ 588812 w 1537011"/>
                    <a:gd name="connsiteY14" fmla="*/ 2480745 h 2480745"/>
                    <a:gd name="connsiteX15" fmla="*/ 500911 w 1537011"/>
                    <a:gd name="connsiteY15" fmla="*/ 2459508 h 2480745"/>
                    <a:gd name="connsiteX16" fmla="*/ 447457 w 1537011"/>
                    <a:gd name="connsiteY16" fmla="*/ 2446887 h 2480745"/>
                    <a:gd name="connsiteX17" fmla="*/ 391775 w 1537011"/>
                    <a:gd name="connsiteY17" fmla="*/ 2352600 h 2480745"/>
                    <a:gd name="connsiteX18" fmla="*/ 470472 w 1537011"/>
                    <a:gd name="connsiteY18" fmla="*/ 2270192 h 2480745"/>
                    <a:gd name="connsiteX19" fmla="*/ 460819 w 1537011"/>
                    <a:gd name="connsiteY19" fmla="*/ 2117997 h 2480745"/>
                    <a:gd name="connsiteX20" fmla="*/ 417759 w 1537011"/>
                    <a:gd name="connsiteY20" fmla="*/ 2125420 h 2480745"/>
                    <a:gd name="connsiteX21" fmla="*/ 390290 w 1537011"/>
                    <a:gd name="connsiteY21" fmla="*/ 2156602 h 2480745"/>
                    <a:gd name="connsiteX22" fmla="*/ 414047 w 1537011"/>
                    <a:gd name="connsiteY22" fmla="*/ 2190753 h 2480745"/>
                    <a:gd name="connsiteX23" fmla="*/ 458592 w 1537011"/>
                    <a:gd name="connsiteY23" fmla="*/ 2201147 h 2480745"/>
                    <a:gd name="connsiteX24" fmla="*/ 763724 w 1537011"/>
                    <a:gd name="connsiteY24" fmla="*/ 2210798 h 2480745"/>
                    <a:gd name="connsiteX25" fmla="*/ 1054751 w 1537011"/>
                    <a:gd name="connsiteY25" fmla="*/ 2220450 h 2480745"/>
                    <a:gd name="connsiteX26" fmla="*/ 1106721 w 1537011"/>
                    <a:gd name="connsiteY26" fmla="*/ 2215253 h 2480745"/>
                    <a:gd name="connsiteX27" fmla="*/ 1136417 w 1537011"/>
                    <a:gd name="connsiteY27" fmla="*/ 2182586 h 2480745"/>
                    <a:gd name="connsiteX28" fmla="*/ 1110433 w 1537011"/>
                    <a:gd name="connsiteY28" fmla="*/ 2146950 h 2480745"/>
                    <a:gd name="connsiteX29" fmla="*/ 1045100 w 1537011"/>
                    <a:gd name="connsiteY29" fmla="*/ 2136557 h 2480745"/>
                    <a:gd name="connsiteX30" fmla="*/ 460819 w 1537011"/>
                    <a:gd name="connsiteY30" fmla="*/ 2117997 h 2480745"/>
                    <a:gd name="connsiteX31" fmla="*/ 425926 w 1537011"/>
                    <a:gd name="connsiteY31" fmla="*/ 2063800 h 2480745"/>
                    <a:gd name="connsiteX32" fmla="*/ 465274 w 1537011"/>
                    <a:gd name="connsiteY32" fmla="*/ 2065285 h 2480745"/>
                    <a:gd name="connsiteX33" fmla="*/ 506849 w 1537011"/>
                    <a:gd name="connsiteY33" fmla="*/ 2066770 h 2480745"/>
                    <a:gd name="connsiteX34" fmla="*/ 526151 w 1537011"/>
                    <a:gd name="connsiteY34" fmla="*/ 2066770 h 2480745"/>
                    <a:gd name="connsiteX35" fmla="*/ 1096326 w 1537011"/>
                    <a:gd name="connsiteY35" fmla="*/ 2083845 h 2480745"/>
                    <a:gd name="connsiteX36" fmla="*/ 1137159 w 1537011"/>
                    <a:gd name="connsiteY36" fmla="*/ 2097209 h 2480745"/>
                    <a:gd name="connsiteX37" fmla="*/ 1192840 w 1537011"/>
                    <a:gd name="connsiteY37" fmla="*/ 2187041 h 2480745"/>
                    <a:gd name="connsiteX38" fmla="*/ 1128251 w 1537011"/>
                    <a:gd name="connsiteY38" fmla="*/ 2267964 h 2480745"/>
                    <a:gd name="connsiteX39" fmla="*/ 1097811 w 1537011"/>
                    <a:gd name="connsiteY39" fmla="*/ 2276131 h 2480745"/>
                    <a:gd name="connsiteX40" fmla="*/ 443001 w 1537011"/>
                    <a:gd name="connsiteY40" fmla="*/ 2256828 h 2480745"/>
                    <a:gd name="connsiteX41" fmla="*/ 338320 w 1537011"/>
                    <a:gd name="connsiteY41" fmla="*/ 2126163 h 2480745"/>
                    <a:gd name="connsiteX42" fmla="*/ 425926 w 1537011"/>
                    <a:gd name="connsiteY42" fmla="*/ 2063800 h 2480745"/>
                    <a:gd name="connsiteX43" fmla="*/ 446713 w 1537011"/>
                    <a:gd name="connsiteY43" fmla="*/ 1916802 h 2480745"/>
                    <a:gd name="connsiteX44" fmla="*/ 390289 w 1537011"/>
                    <a:gd name="connsiteY44" fmla="*/ 1927939 h 2480745"/>
                    <a:gd name="connsiteX45" fmla="*/ 388062 w 1537011"/>
                    <a:gd name="connsiteY45" fmla="*/ 1982877 h 2480745"/>
                    <a:gd name="connsiteX46" fmla="*/ 440773 w 1537011"/>
                    <a:gd name="connsiteY46" fmla="*/ 1996983 h 2480745"/>
                    <a:gd name="connsiteX47" fmla="*/ 1098555 w 1537011"/>
                    <a:gd name="connsiteY47" fmla="*/ 2018513 h 2480745"/>
                    <a:gd name="connsiteX48" fmla="*/ 1149038 w 1537011"/>
                    <a:gd name="connsiteY48" fmla="*/ 2008119 h 2480745"/>
                    <a:gd name="connsiteX49" fmla="*/ 1151266 w 1537011"/>
                    <a:gd name="connsiteY49" fmla="*/ 1952438 h 2480745"/>
                    <a:gd name="connsiteX50" fmla="*/ 1098555 w 1537011"/>
                    <a:gd name="connsiteY50" fmla="*/ 1937590 h 2480745"/>
                    <a:gd name="connsiteX51" fmla="*/ 446713 w 1537011"/>
                    <a:gd name="connsiteY51" fmla="*/ 1916802 h 2480745"/>
                    <a:gd name="connsiteX52" fmla="*/ 523923 w 1537011"/>
                    <a:gd name="connsiteY52" fmla="*/ 192914 h 2480745"/>
                    <a:gd name="connsiteX53" fmla="*/ 408107 w 1537011"/>
                    <a:gd name="connsiteY53" fmla="*/ 273095 h 2480745"/>
                    <a:gd name="connsiteX54" fmla="*/ 183898 w 1537011"/>
                    <a:gd name="connsiteY54" fmla="*/ 552985 h 2480745"/>
                    <a:gd name="connsiteX55" fmla="*/ 150488 w 1537011"/>
                    <a:gd name="connsiteY55" fmla="*/ 820997 h 2480745"/>
                    <a:gd name="connsiteX56" fmla="*/ 244033 w 1537011"/>
                    <a:gd name="connsiteY56" fmla="*/ 1149145 h 2480745"/>
                    <a:gd name="connsiteX57" fmla="*/ 242548 w 1537011"/>
                    <a:gd name="connsiteY57" fmla="*/ 1156569 h 2480745"/>
                    <a:gd name="connsiteX58" fmla="*/ 154200 w 1537011"/>
                    <a:gd name="connsiteY58" fmla="*/ 950920 h 2480745"/>
                    <a:gd name="connsiteX59" fmla="*/ 131186 w 1537011"/>
                    <a:gd name="connsiteY59" fmla="*/ 648757 h 2480745"/>
                    <a:gd name="connsiteX60" fmla="*/ 215821 w 1537011"/>
                    <a:gd name="connsiteY60" fmla="*/ 443851 h 2480745"/>
                    <a:gd name="connsiteX61" fmla="*/ 500165 w 1537011"/>
                    <a:gd name="connsiteY61" fmla="*/ 201081 h 2480745"/>
                    <a:gd name="connsiteX62" fmla="*/ 523923 w 1537011"/>
                    <a:gd name="connsiteY62" fmla="*/ 192914 h 2480745"/>
                    <a:gd name="connsiteX63" fmla="*/ 800630 w 1537011"/>
                    <a:gd name="connsiteY63" fmla="*/ 46764 h 2480745"/>
                    <a:gd name="connsiteX64" fmla="*/ 713588 w 1537011"/>
                    <a:gd name="connsiteY64" fmla="*/ 47343 h 2480745"/>
                    <a:gd name="connsiteX65" fmla="*/ 595938 w 1537011"/>
                    <a:gd name="connsiteY65" fmla="*/ 67446 h 2480745"/>
                    <a:gd name="connsiteX66" fmla="*/ 175732 w 1537011"/>
                    <a:gd name="connsiteY66" fmla="*/ 344366 h 2480745"/>
                    <a:gd name="connsiteX67" fmla="*/ 49521 w 1537011"/>
                    <a:gd name="connsiteY67" fmla="*/ 655438 h 2480745"/>
                    <a:gd name="connsiteX68" fmla="*/ 137126 w 1537011"/>
                    <a:gd name="connsiteY68" fmla="*/ 1109796 h 2480745"/>
                    <a:gd name="connsiteX69" fmla="*/ 310109 w 1537011"/>
                    <a:gd name="connsiteY69" fmla="*/ 1387460 h 2480745"/>
                    <a:gd name="connsiteX70" fmla="*/ 440773 w 1537011"/>
                    <a:gd name="connsiteY70" fmla="*/ 1695562 h 2480745"/>
                    <a:gd name="connsiteX71" fmla="*/ 460819 w 1537011"/>
                    <a:gd name="connsiteY71" fmla="*/ 1792076 h 2480745"/>
                    <a:gd name="connsiteX72" fmla="*/ 492743 w 1537011"/>
                    <a:gd name="connsiteY72" fmla="*/ 1817318 h 2480745"/>
                    <a:gd name="connsiteX73" fmla="*/ 1065146 w 1537011"/>
                    <a:gd name="connsiteY73" fmla="*/ 1836621 h 2480745"/>
                    <a:gd name="connsiteX74" fmla="*/ 1089645 w 1537011"/>
                    <a:gd name="connsiteY74" fmla="*/ 1818803 h 2480745"/>
                    <a:gd name="connsiteX75" fmla="*/ 1116372 w 1537011"/>
                    <a:gd name="connsiteY75" fmla="*/ 1688138 h 2480745"/>
                    <a:gd name="connsiteX76" fmla="*/ 1268567 w 1537011"/>
                    <a:gd name="connsiteY76" fmla="*/ 1319900 h 2480745"/>
                    <a:gd name="connsiteX77" fmla="*/ 1376960 w 1537011"/>
                    <a:gd name="connsiteY77" fmla="*/ 1166220 h 2480745"/>
                    <a:gd name="connsiteX78" fmla="*/ 1468276 w 1537011"/>
                    <a:gd name="connsiteY78" fmla="*/ 916026 h 2480745"/>
                    <a:gd name="connsiteX79" fmla="*/ 1468276 w 1537011"/>
                    <a:gd name="connsiteY79" fmla="*/ 599015 h 2480745"/>
                    <a:gd name="connsiteX80" fmla="*/ 1056236 w 1537011"/>
                    <a:gd name="connsiteY80" fmla="*/ 110506 h 2480745"/>
                    <a:gd name="connsiteX81" fmla="*/ 800630 w 1537011"/>
                    <a:gd name="connsiteY81" fmla="*/ 46764 h 2480745"/>
                    <a:gd name="connsiteX82" fmla="*/ 794163 w 1537011"/>
                    <a:gd name="connsiteY82" fmla="*/ 814 h 2480745"/>
                    <a:gd name="connsiteX83" fmla="*/ 1036191 w 1537011"/>
                    <a:gd name="connsiteY83" fmla="*/ 52598 h 2480745"/>
                    <a:gd name="connsiteX84" fmla="*/ 1503912 w 1537011"/>
                    <a:gd name="connsiteY84" fmla="*/ 551500 h 2480745"/>
                    <a:gd name="connsiteX85" fmla="*/ 1518761 w 1537011"/>
                    <a:gd name="connsiteY85" fmla="*/ 910830 h 2480745"/>
                    <a:gd name="connsiteX86" fmla="*/ 1377702 w 1537011"/>
                    <a:gd name="connsiteY86" fmla="*/ 1250855 h 2480745"/>
                    <a:gd name="connsiteX87" fmla="*/ 1264855 w 1537011"/>
                    <a:gd name="connsiteY87" fmla="*/ 1406020 h 2480745"/>
                    <a:gd name="connsiteX88" fmla="*/ 1163144 w 1537011"/>
                    <a:gd name="connsiteY88" fmla="*/ 1694078 h 2480745"/>
                    <a:gd name="connsiteX89" fmla="*/ 1115630 w 1537011"/>
                    <a:gd name="connsiteY89" fmla="*/ 1876711 h 2480745"/>
                    <a:gd name="connsiteX90" fmla="*/ 1149781 w 1537011"/>
                    <a:gd name="connsiteY90" fmla="*/ 1887848 h 2480745"/>
                    <a:gd name="connsiteX91" fmla="*/ 1229961 w 1537011"/>
                    <a:gd name="connsiteY91" fmla="*/ 1991044 h 2480745"/>
                    <a:gd name="connsiteX92" fmla="*/ 1126023 w 1537011"/>
                    <a:gd name="connsiteY92" fmla="*/ 2077164 h 2480745"/>
                    <a:gd name="connsiteX93" fmla="*/ 1100038 w 1537011"/>
                    <a:gd name="connsiteY93" fmla="*/ 2077906 h 2480745"/>
                    <a:gd name="connsiteX94" fmla="*/ 423698 w 1537011"/>
                    <a:gd name="connsiteY94" fmla="*/ 2054891 h 2480745"/>
                    <a:gd name="connsiteX95" fmla="*/ 368017 w 1537011"/>
                    <a:gd name="connsiteY95" fmla="*/ 2039300 h 2480745"/>
                    <a:gd name="connsiteX96" fmla="*/ 311594 w 1537011"/>
                    <a:gd name="connsiteY96" fmla="*/ 1951695 h 2480745"/>
                    <a:gd name="connsiteX97" fmla="*/ 382123 w 1537011"/>
                    <a:gd name="connsiteY97" fmla="*/ 1867803 h 2480745"/>
                    <a:gd name="connsiteX98" fmla="*/ 434092 w 1537011"/>
                    <a:gd name="connsiteY98" fmla="*/ 1854439 h 2480745"/>
                    <a:gd name="connsiteX99" fmla="*/ 387320 w 1537011"/>
                    <a:gd name="connsiteY99" fmla="*/ 1655472 h 2480745"/>
                    <a:gd name="connsiteX100" fmla="*/ 301199 w 1537011"/>
                    <a:gd name="connsiteY100" fmla="*/ 1459474 h 2480745"/>
                    <a:gd name="connsiteX101" fmla="*/ 137869 w 1537011"/>
                    <a:gd name="connsiteY101" fmla="*/ 1212992 h 2480745"/>
                    <a:gd name="connsiteX102" fmla="*/ 2748 w 1537011"/>
                    <a:gd name="connsiteY102" fmla="*/ 664348 h 2480745"/>
                    <a:gd name="connsiteX103" fmla="*/ 145292 w 1537011"/>
                    <a:gd name="connsiteY103" fmla="*/ 308730 h 2480745"/>
                    <a:gd name="connsiteX104" fmla="*/ 549909 w 1537011"/>
                    <a:gd name="connsiteY104" fmla="*/ 32552 h 2480745"/>
                    <a:gd name="connsiteX105" fmla="*/ 794163 w 1537011"/>
                    <a:gd name="connsiteY105" fmla="*/ 814 h 2480745"/>
                    <a:gd name="connsiteX0" fmla="*/ 503138 w 1537011"/>
                    <a:gd name="connsiteY0" fmla="*/ 2319191 h 2475850"/>
                    <a:gd name="connsiteX1" fmla="*/ 443744 w 1537011"/>
                    <a:gd name="connsiteY1" fmla="*/ 2360024 h 2475850"/>
                    <a:gd name="connsiteX2" fmla="*/ 501653 w 1537011"/>
                    <a:gd name="connsiteY2" fmla="*/ 2403827 h 2475850"/>
                    <a:gd name="connsiteX3" fmla="*/ 1051782 w 1537011"/>
                    <a:gd name="connsiteY3" fmla="*/ 2420160 h 2475850"/>
                    <a:gd name="connsiteX4" fmla="*/ 1097070 w 1537011"/>
                    <a:gd name="connsiteY4" fmla="*/ 2383040 h 2475850"/>
                    <a:gd name="connsiteX5" fmla="*/ 1058465 w 1537011"/>
                    <a:gd name="connsiteY5" fmla="*/ 2339237 h 2475850"/>
                    <a:gd name="connsiteX6" fmla="*/ 503138 w 1537011"/>
                    <a:gd name="connsiteY6" fmla="*/ 2319191 h 2475850"/>
                    <a:gd name="connsiteX7" fmla="*/ 470472 w 1537011"/>
                    <a:gd name="connsiteY7" fmla="*/ 2270192 h 2475850"/>
                    <a:gd name="connsiteX8" fmla="*/ 525411 w 1537011"/>
                    <a:gd name="connsiteY8" fmla="*/ 2270192 h 2475850"/>
                    <a:gd name="connsiteX9" fmla="*/ 1067374 w 1537011"/>
                    <a:gd name="connsiteY9" fmla="*/ 2287268 h 2475850"/>
                    <a:gd name="connsiteX10" fmla="*/ 1152751 w 1537011"/>
                    <a:gd name="connsiteY10" fmla="*/ 2388236 h 2475850"/>
                    <a:gd name="connsiteX11" fmla="*/ 1054010 w 1537011"/>
                    <a:gd name="connsiteY11" fmla="*/ 2475841 h 2475850"/>
                    <a:gd name="connsiteX12" fmla="*/ 643455 w 1537011"/>
                    <a:gd name="connsiteY12" fmla="*/ 2463963 h 2475850"/>
                    <a:gd name="connsiteX13" fmla="*/ 608445 w 1537011"/>
                    <a:gd name="connsiteY13" fmla="*/ 2467907 h 2475850"/>
                    <a:gd name="connsiteX14" fmla="*/ 500911 w 1537011"/>
                    <a:gd name="connsiteY14" fmla="*/ 2459508 h 2475850"/>
                    <a:gd name="connsiteX15" fmla="*/ 447457 w 1537011"/>
                    <a:gd name="connsiteY15" fmla="*/ 2446887 h 2475850"/>
                    <a:gd name="connsiteX16" fmla="*/ 391775 w 1537011"/>
                    <a:gd name="connsiteY16" fmla="*/ 2352600 h 2475850"/>
                    <a:gd name="connsiteX17" fmla="*/ 470472 w 1537011"/>
                    <a:gd name="connsiteY17" fmla="*/ 2270192 h 2475850"/>
                    <a:gd name="connsiteX18" fmla="*/ 460819 w 1537011"/>
                    <a:gd name="connsiteY18" fmla="*/ 2117997 h 2475850"/>
                    <a:gd name="connsiteX19" fmla="*/ 417759 w 1537011"/>
                    <a:gd name="connsiteY19" fmla="*/ 2125420 h 2475850"/>
                    <a:gd name="connsiteX20" fmla="*/ 390290 w 1537011"/>
                    <a:gd name="connsiteY20" fmla="*/ 2156602 h 2475850"/>
                    <a:gd name="connsiteX21" fmla="*/ 414047 w 1537011"/>
                    <a:gd name="connsiteY21" fmla="*/ 2190753 h 2475850"/>
                    <a:gd name="connsiteX22" fmla="*/ 458592 w 1537011"/>
                    <a:gd name="connsiteY22" fmla="*/ 2201147 h 2475850"/>
                    <a:gd name="connsiteX23" fmla="*/ 763724 w 1537011"/>
                    <a:gd name="connsiteY23" fmla="*/ 2210798 h 2475850"/>
                    <a:gd name="connsiteX24" fmla="*/ 1054751 w 1537011"/>
                    <a:gd name="connsiteY24" fmla="*/ 2220450 h 2475850"/>
                    <a:gd name="connsiteX25" fmla="*/ 1106721 w 1537011"/>
                    <a:gd name="connsiteY25" fmla="*/ 2215253 h 2475850"/>
                    <a:gd name="connsiteX26" fmla="*/ 1136417 w 1537011"/>
                    <a:gd name="connsiteY26" fmla="*/ 2182586 h 2475850"/>
                    <a:gd name="connsiteX27" fmla="*/ 1110433 w 1537011"/>
                    <a:gd name="connsiteY27" fmla="*/ 2146950 h 2475850"/>
                    <a:gd name="connsiteX28" fmla="*/ 1045100 w 1537011"/>
                    <a:gd name="connsiteY28" fmla="*/ 2136557 h 2475850"/>
                    <a:gd name="connsiteX29" fmla="*/ 460819 w 1537011"/>
                    <a:gd name="connsiteY29" fmla="*/ 2117997 h 2475850"/>
                    <a:gd name="connsiteX30" fmla="*/ 425926 w 1537011"/>
                    <a:gd name="connsiteY30" fmla="*/ 2063800 h 2475850"/>
                    <a:gd name="connsiteX31" fmla="*/ 465274 w 1537011"/>
                    <a:gd name="connsiteY31" fmla="*/ 2065285 h 2475850"/>
                    <a:gd name="connsiteX32" fmla="*/ 506849 w 1537011"/>
                    <a:gd name="connsiteY32" fmla="*/ 2066770 h 2475850"/>
                    <a:gd name="connsiteX33" fmla="*/ 526151 w 1537011"/>
                    <a:gd name="connsiteY33" fmla="*/ 2066770 h 2475850"/>
                    <a:gd name="connsiteX34" fmla="*/ 1096326 w 1537011"/>
                    <a:gd name="connsiteY34" fmla="*/ 2083845 h 2475850"/>
                    <a:gd name="connsiteX35" fmla="*/ 1137159 w 1537011"/>
                    <a:gd name="connsiteY35" fmla="*/ 2097209 h 2475850"/>
                    <a:gd name="connsiteX36" fmla="*/ 1192840 w 1537011"/>
                    <a:gd name="connsiteY36" fmla="*/ 2187041 h 2475850"/>
                    <a:gd name="connsiteX37" fmla="*/ 1128251 w 1537011"/>
                    <a:gd name="connsiteY37" fmla="*/ 2267964 h 2475850"/>
                    <a:gd name="connsiteX38" fmla="*/ 1097811 w 1537011"/>
                    <a:gd name="connsiteY38" fmla="*/ 2276131 h 2475850"/>
                    <a:gd name="connsiteX39" fmla="*/ 443001 w 1537011"/>
                    <a:gd name="connsiteY39" fmla="*/ 2256828 h 2475850"/>
                    <a:gd name="connsiteX40" fmla="*/ 338320 w 1537011"/>
                    <a:gd name="connsiteY40" fmla="*/ 2126163 h 2475850"/>
                    <a:gd name="connsiteX41" fmla="*/ 425926 w 1537011"/>
                    <a:gd name="connsiteY41" fmla="*/ 2063800 h 2475850"/>
                    <a:gd name="connsiteX42" fmla="*/ 446713 w 1537011"/>
                    <a:gd name="connsiteY42" fmla="*/ 1916802 h 2475850"/>
                    <a:gd name="connsiteX43" fmla="*/ 390289 w 1537011"/>
                    <a:gd name="connsiteY43" fmla="*/ 1927939 h 2475850"/>
                    <a:gd name="connsiteX44" fmla="*/ 388062 w 1537011"/>
                    <a:gd name="connsiteY44" fmla="*/ 1982877 h 2475850"/>
                    <a:gd name="connsiteX45" fmla="*/ 440773 w 1537011"/>
                    <a:gd name="connsiteY45" fmla="*/ 1996983 h 2475850"/>
                    <a:gd name="connsiteX46" fmla="*/ 1098555 w 1537011"/>
                    <a:gd name="connsiteY46" fmla="*/ 2018513 h 2475850"/>
                    <a:gd name="connsiteX47" fmla="*/ 1149038 w 1537011"/>
                    <a:gd name="connsiteY47" fmla="*/ 2008119 h 2475850"/>
                    <a:gd name="connsiteX48" fmla="*/ 1151266 w 1537011"/>
                    <a:gd name="connsiteY48" fmla="*/ 1952438 h 2475850"/>
                    <a:gd name="connsiteX49" fmla="*/ 1098555 w 1537011"/>
                    <a:gd name="connsiteY49" fmla="*/ 1937590 h 2475850"/>
                    <a:gd name="connsiteX50" fmla="*/ 446713 w 1537011"/>
                    <a:gd name="connsiteY50" fmla="*/ 1916802 h 2475850"/>
                    <a:gd name="connsiteX51" fmla="*/ 523923 w 1537011"/>
                    <a:gd name="connsiteY51" fmla="*/ 192914 h 2475850"/>
                    <a:gd name="connsiteX52" fmla="*/ 408107 w 1537011"/>
                    <a:gd name="connsiteY52" fmla="*/ 273095 h 2475850"/>
                    <a:gd name="connsiteX53" fmla="*/ 183898 w 1537011"/>
                    <a:gd name="connsiteY53" fmla="*/ 552985 h 2475850"/>
                    <a:gd name="connsiteX54" fmla="*/ 150488 w 1537011"/>
                    <a:gd name="connsiteY54" fmla="*/ 820997 h 2475850"/>
                    <a:gd name="connsiteX55" fmla="*/ 244033 w 1537011"/>
                    <a:gd name="connsiteY55" fmla="*/ 1149145 h 2475850"/>
                    <a:gd name="connsiteX56" fmla="*/ 242548 w 1537011"/>
                    <a:gd name="connsiteY56" fmla="*/ 1156569 h 2475850"/>
                    <a:gd name="connsiteX57" fmla="*/ 154200 w 1537011"/>
                    <a:gd name="connsiteY57" fmla="*/ 950920 h 2475850"/>
                    <a:gd name="connsiteX58" fmla="*/ 131186 w 1537011"/>
                    <a:gd name="connsiteY58" fmla="*/ 648757 h 2475850"/>
                    <a:gd name="connsiteX59" fmla="*/ 215821 w 1537011"/>
                    <a:gd name="connsiteY59" fmla="*/ 443851 h 2475850"/>
                    <a:gd name="connsiteX60" fmla="*/ 500165 w 1537011"/>
                    <a:gd name="connsiteY60" fmla="*/ 201081 h 2475850"/>
                    <a:gd name="connsiteX61" fmla="*/ 523923 w 1537011"/>
                    <a:gd name="connsiteY61" fmla="*/ 192914 h 2475850"/>
                    <a:gd name="connsiteX62" fmla="*/ 800630 w 1537011"/>
                    <a:gd name="connsiteY62" fmla="*/ 46764 h 2475850"/>
                    <a:gd name="connsiteX63" fmla="*/ 713588 w 1537011"/>
                    <a:gd name="connsiteY63" fmla="*/ 47343 h 2475850"/>
                    <a:gd name="connsiteX64" fmla="*/ 595938 w 1537011"/>
                    <a:gd name="connsiteY64" fmla="*/ 67446 h 2475850"/>
                    <a:gd name="connsiteX65" fmla="*/ 175732 w 1537011"/>
                    <a:gd name="connsiteY65" fmla="*/ 344366 h 2475850"/>
                    <a:gd name="connsiteX66" fmla="*/ 49521 w 1537011"/>
                    <a:gd name="connsiteY66" fmla="*/ 655438 h 2475850"/>
                    <a:gd name="connsiteX67" fmla="*/ 137126 w 1537011"/>
                    <a:gd name="connsiteY67" fmla="*/ 1109796 h 2475850"/>
                    <a:gd name="connsiteX68" fmla="*/ 310109 w 1537011"/>
                    <a:gd name="connsiteY68" fmla="*/ 1387460 h 2475850"/>
                    <a:gd name="connsiteX69" fmla="*/ 440773 w 1537011"/>
                    <a:gd name="connsiteY69" fmla="*/ 1695562 h 2475850"/>
                    <a:gd name="connsiteX70" fmla="*/ 460819 w 1537011"/>
                    <a:gd name="connsiteY70" fmla="*/ 1792076 h 2475850"/>
                    <a:gd name="connsiteX71" fmla="*/ 492743 w 1537011"/>
                    <a:gd name="connsiteY71" fmla="*/ 1817318 h 2475850"/>
                    <a:gd name="connsiteX72" fmla="*/ 1065146 w 1537011"/>
                    <a:gd name="connsiteY72" fmla="*/ 1836621 h 2475850"/>
                    <a:gd name="connsiteX73" fmla="*/ 1089645 w 1537011"/>
                    <a:gd name="connsiteY73" fmla="*/ 1818803 h 2475850"/>
                    <a:gd name="connsiteX74" fmla="*/ 1116372 w 1537011"/>
                    <a:gd name="connsiteY74" fmla="*/ 1688138 h 2475850"/>
                    <a:gd name="connsiteX75" fmla="*/ 1268567 w 1537011"/>
                    <a:gd name="connsiteY75" fmla="*/ 1319900 h 2475850"/>
                    <a:gd name="connsiteX76" fmla="*/ 1376960 w 1537011"/>
                    <a:gd name="connsiteY76" fmla="*/ 1166220 h 2475850"/>
                    <a:gd name="connsiteX77" fmla="*/ 1468276 w 1537011"/>
                    <a:gd name="connsiteY77" fmla="*/ 916026 h 2475850"/>
                    <a:gd name="connsiteX78" fmla="*/ 1468276 w 1537011"/>
                    <a:gd name="connsiteY78" fmla="*/ 599015 h 2475850"/>
                    <a:gd name="connsiteX79" fmla="*/ 1056236 w 1537011"/>
                    <a:gd name="connsiteY79" fmla="*/ 110506 h 2475850"/>
                    <a:gd name="connsiteX80" fmla="*/ 800630 w 1537011"/>
                    <a:gd name="connsiteY80" fmla="*/ 46764 h 2475850"/>
                    <a:gd name="connsiteX81" fmla="*/ 794163 w 1537011"/>
                    <a:gd name="connsiteY81" fmla="*/ 814 h 2475850"/>
                    <a:gd name="connsiteX82" fmla="*/ 1036191 w 1537011"/>
                    <a:gd name="connsiteY82" fmla="*/ 52598 h 2475850"/>
                    <a:gd name="connsiteX83" fmla="*/ 1503912 w 1537011"/>
                    <a:gd name="connsiteY83" fmla="*/ 551500 h 2475850"/>
                    <a:gd name="connsiteX84" fmla="*/ 1518761 w 1537011"/>
                    <a:gd name="connsiteY84" fmla="*/ 910830 h 2475850"/>
                    <a:gd name="connsiteX85" fmla="*/ 1377702 w 1537011"/>
                    <a:gd name="connsiteY85" fmla="*/ 1250855 h 2475850"/>
                    <a:gd name="connsiteX86" fmla="*/ 1264855 w 1537011"/>
                    <a:gd name="connsiteY86" fmla="*/ 1406020 h 2475850"/>
                    <a:gd name="connsiteX87" fmla="*/ 1163144 w 1537011"/>
                    <a:gd name="connsiteY87" fmla="*/ 1694078 h 2475850"/>
                    <a:gd name="connsiteX88" fmla="*/ 1115630 w 1537011"/>
                    <a:gd name="connsiteY88" fmla="*/ 1876711 h 2475850"/>
                    <a:gd name="connsiteX89" fmla="*/ 1149781 w 1537011"/>
                    <a:gd name="connsiteY89" fmla="*/ 1887848 h 2475850"/>
                    <a:gd name="connsiteX90" fmla="*/ 1229961 w 1537011"/>
                    <a:gd name="connsiteY90" fmla="*/ 1991044 h 2475850"/>
                    <a:gd name="connsiteX91" fmla="*/ 1126023 w 1537011"/>
                    <a:gd name="connsiteY91" fmla="*/ 2077164 h 2475850"/>
                    <a:gd name="connsiteX92" fmla="*/ 1100038 w 1537011"/>
                    <a:gd name="connsiteY92" fmla="*/ 2077906 h 2475850"/>
                    <a:gd name="connsiteX93" fmla="*/ 423698 w 1537011"/>
                    <a:gd name="connsiteY93" fmla="*/ 2054891 h 2475850"/>
                    <a:gd name="connsiteX94" fmla="*/ 368017 w 1537011"/>
                    <a:gd name="connsiteY94" fmla="*/ 2039300 h 2475850"/>
                    <a:gd name="connsiteX95" fmla="*/ 311594 w 1537011"/>
                    <a:gd name="connsiteY95" fmla="*/ 1951695 h 2475850"/>
                    <a:gd name="connsiteX96" fmla="*/ 382123 w 1537011"/>
                    <a:gd name="connsiteY96" fmla="*/ 1867803 h 2475850"/>
                    <a:gd name="connsiteX97" fmla="*/ 434092 w 1537011"/>
                    <a:gd name="connsiteY97" fmla="*/ 1854439 h 2475850"/>
                    <a:gd name="connsiteX98" fmla="*/ 387320 w 1537011"/>
                    <a:gd name="connsiteY98" fmla="*/ 1655472 h 2475850"/>
                    <a:gd name="connsiteX99" fmla="*/ 301199 w 1537011"/>
                    <a:gd name="connsiteY99" fmla="*/ 1459474 h 2475850"/>
                    <a:gd name="connsiteX100" fmla="*/ 137869 w 1537011"/>
                    <a:gd name="connsiteY100" fmla="*/ 1212992 h 2475850"/>
                    <a:gd name="connsiteX101" fmla="*/ 2748 w 1537011"/>
                    <a:gd name="connsiteY101" fmla="*/ 664348 h 2475850"/>
                    <a:gd name="connsiteX102" fmla="*/ 145292 w 1537011"/>
                    <a:gd name="connsiteY102" fmla="*/ 308730 h 2475850"/>
                    <a:gd name="connsiteX103" fmla="*/ 549909 w 1537011"/>
                    <a:gd name="connsiteY103" fmla="*/ 32552 h 2475850"/>
                    <a:gd name="connsiteX104" fmla="*/ 794163 w 1537011"/>
                    <a:gd name="connsiteY104" fmla="*/ 814 h 2475850"/>
                    <a:gd name="connsiteX0" fmla="*/ 503138 w 1537011"/>
                    <a:gd name="connsiteY0" fmla="*/ 2319191 h 2475850"/>
                    <a:gd name="connsiteX1" fmla="*/ 443744 w 1537011"/>
                    <a:gd name="connsiteY1" fmla="*/ 2360024 h 2475850"/>
                    <a:gd name="connsiteX2" fmla="*/ 501653 w 1537011"/>
                    <a:gd name="connsiteY2" fmla="*/ 2403827 h 2475850"/>
                    <a:gd name="connsiteX3" fmla="*/ 1051782 w 1537011"/>
                    <a:gd name="connsiteY3" fmla="*/ 2420160 h 2475850"/>
                    <a:gd name="connsiteX4" fmla="*/ 1097070 w 1537011"/>
                    <a:gd name="connsiteY4" fmla="*/ 2383040 h 2475850"/>
                    <a:gd name="connsiteX5" fmla="*/ 1058465 w 1537011"/>
                    <a:gd name="connsiteY5" fmla="*/ 2339237 h 2475850"/>
                    <a:gd name="connsiteX6" fmla="*/ 503138 w 1537011"/>
                    <a:gd name="connsiteY6" fmla="*/ 2319191 h 2475850"/>
                    <a:gd name="connsiteX7" fmla="*/ 470472 w 1537011"/>
                    <a:gd name="connsiteY7" fmla="*/ 2270192 h 2475850"/>
                    <a:gd name="connsiteX8" fmla="*/ 525411 w 1537011"/>
                    <a:gd name="connsiteY8" fmla="*/ 2270192 h 2475850"/>
                    <a:gd name="connsiteX9" fmla="*/ 1067374 w 1537011"/>
                    <a:gd name="connsiteY9" fmla="*/ 2287268 h 2475850"/>
                    <a:gd name="connsiteX10" fmla="*/ 1152751 w 1537011"/>
                    <a:gd name="connsiteY10" fmla="*/ 2388236 h 2475850"/>
                    <a:gd name="connsiteX11" fmla="*/ 1054010 w 1537011"/>
                    <a:gd name="connsiteY11" fmla="*/ 2475841 h 2475850"/>
                    <a:gd name="connsiteX12" fmla="*/ 643455 w 1537011"/>
                    <a:gd name="connsiteY12" fmla="*/ 2463963 h 2475850"/>
                    <a:gd name="connsiteX13" fmla="*/ 500911 w 1537011"/>
                    <a:gd name="connsiteY13" fmla="*/ 2459508 h 2475850"/>
                    <a:gd name="connsiteX14" fmla="*/ 447457 w 1537011"/>
                    <a:gd name="connsiteY14" fmla="*/ 2446887 h 2475850"/>
                    <a:gd name="connsiteX15" fmla="*/ 391775 w 1537011"/>
                    <a:gd name="connsiteY15" fmla="*/ 2352600 h 2475850"/>
                    <a:gd name="connsiteX16" fmla="*/ 470472 w 1537011"/>
                    <a:gd name="connsiteY16" fmla="*/ 2270192 h 2475850"/>
                    <a:gd name="connsiteX17" fmla="*/ 460819 w 1537011"/>
                    <a:gd name="connsiteY17" fmla="*/ 2117997 h 2475850"/>
                    <a:gd name="connsiteX18" fmla="*/ 417759 w 1537011"/>
                    <a:gd name="connsiteY18" fmla="*/ 2125420 h 2475850"/>
                    <a:gd name="connsiteX19" fmla="*/ 390290 w 1537011"/>
                    <a:gd name="connsiteY19" fmla="*/ 2156602 h 2475850"/>
                    <a:gd name="connsiteX20" fmla="*/ 414047 w 1537011"/>
                    <a:gd name="connsiteY20" fmla="*/ 2190753 h 2475850"/>
                    <a:gd name="connsiteX21" fmla="*/ 458592 w 1537011"/>
                    <a:gd name="connsiteY21" fmla="*/ 2201147 h 2475850"/>
                    <a:gd name="connsiteX22" fmla="*/ 763724 w 1537011"/>
                    <a:gd name="connsiteY22" fmla="*/ 2210798 h 2475850"/>
                    <a:gd name="connsiteX23" fmla="*/ 1054751 w 1537011"/>
                    <a:gd name="connsiteY23" fmla="*/ 2220450 h 2475850"/>
                    <a:gd name="connsiteX24" fmla="*/ 1106721 w 1537011"/>
                    <a:gd name="connsiteY24" fmla="*/ 2215253 h 2475850"/>
                    <a:gd name="connsiteX25" fmla="*/ 1136417 w 1537011"/>
                    <a:gd name="connsiteY25" fmla="*/ 2182586 h 2475850"/>
                    <a:gd name="connsiteX26" fmla="*/ 1110433 w 1537011"/>
                    <a:gd name="connsiteY26" fmla="*/ 2146950 h 2475850"/>
                    <a:gd name="connsiteX27" fmla="*/ 1045100 w 1537011"/>
                    <a:gd name="connsiteY27" fmla="*/ 2136557 h 2475850"/>
                    <a:gd name="connsiteX28" fmla="*/ 460819 w 1537011"/>
                    <a:gd name="connsiteY28" fmla="*/ 2117997 h 2475850"/>
                    <a:gd name="connsiteX29" fmla="*/ 425926 w 1537011"/>
                    <a:gd name="connsiteY29" fmla="*/ 2063800 h 2475850"/>
                    <a:gd name="connsiteX30" fmla="*/ 465274 w 1537011"/>
                    <a:gd name="connsiteY30" fmla="*/ 2065285 h 2475850"/>
                    <a:gd name="connsiteX31" fmla="*/ 506849 w 1537011"/>
                    <a:gd name="connsiteY31" fmla="*/ 2066770 h 2475850"/>
                    <a:gd name="connsiteX32" fmla="*/ 526151 w 1537011"/>
                    <a:gd name="connsiteY32" fmla="*/ 2066770 h 2475850"/>
                    <a:gd name="connsiteX33" fmla="*/ 1096326 w 1537011"/>
                    <a:gd name="connsiteY33" fmla="*/ 2083845 h 2475850"/>
                    <a:gd name="connsiteX34" fmla="*/ 1137159 w 1537011"/>
                    <a:gd name="connsiteY34" fmla="*/ 2097209 h 2475850"/>
                    <a:gd name="connsiteX35" fmla="*/ 1192840 w 1537011"/>
                    <a:gd name="connsiteY35" fmla="*/ 2187041 h 2475850"/>
                    <a:gd name="connsiteX36" fmla="*/ 1128251 w 1537011"/>
                    <a:gd name="connsiteY36" fmla="*/ 2267964 h 2475850"/>
                    <a:gd name="connsiteX37" fmla="*/ 1097811 w 1537011"/>
                    <a:gd name="connsiteY37" fmla="*/ 2276131 h 2475850"/>
                    <a:gd name="connsiteX38" fmla="*/ 443001 w 1537011"/>
                    <a:gd name="connsiteY38" fmla="*/ 2256828 h 2475850"/>
                    <a:gd name="connsiteX39" fmla="*/ 338320 w 1537011"/>
                    <a:gd name="connsiteY39" fmla="*/ 2126163 h 2475850"/>
                    <a:gd name="connsiteX40" fmla="*/ 425926 w 1537011"/>
                    <a:gd name="connsiteY40" fmla="*/ 2063800 h 2475850"/>
                    <a:gd name="connsiteX41" fmla="*/ 446713 w 1537011"/>
                    <a:gd name="connsiteY41" fmla="*/ 1916802 h 2475850"/>
                    <a:gd name="connsiteX42" fmla="*/ 390289 w 1537011"/>
                    <a:gd name="connsiteY42" fmla="*/ 1927939 h 2475850"/>
                    <a:gd name="connsiteX43" fmla="*/ 388062 w 1537011"/>
                    <a:gd name="connsiteY43" fmla="*/ 1982877 h 2475850"/>
                    <a:gd name="connsiteX44" fmla="*/ 440773 w 1537011"/>
                    <a:gd name="connsiteY44" fmla="*/ 1996983 h 2475850"/>
                    <a:gd name="connsiteX45" fmla="*/ 1098555 w 1537011"/>
                    <a:gd name="connsiteY45" fmla="*/ 2018513 h 2475850"/>
                    <a:gd name="connsiteX46" fmla="*/ 1149038 w 1537011"/>
                    <a:gd name="connsiteY46" fmla="*/ 2008119 h 2475850"/>
                    <a:gd name="connsiteX47" fmla="*/ 1151266 w 1537011"/>
                    <a:gd name="connsiteY47" fmla="*/ 1952438 h 2475850"/>
                    <a:gd name="connsiteX48" fmla="*/ 1098555 w 1537011"/>
                    <a:gd name="connsiteY48" fmla="*/ 1937590 h 2475850"/>
                    <a:gd name="connsiteX49" fmla="*/ 446713 w 1537011"/>
                    <a:gd name="connsiteY49" fmla="*/ 1916802 h 2475850"/>
                    <a:gd name="connsiteX50" fmla="*/ 523923 w 1537011"/>
                    <a:gd name="connsiteY50" fmla="*/ 192914 h 2475850"/>
                    <a:gd name="connsiteX51" fmla="*/ 408107 w 1537011"/>
                    <a:gd name="connsiteY51" fmla="*/ 273095 h 2475850"/>
                    <a:gd name="connsiteX52" fmla="*/ 183898 w 1537011"/>
                    <a:gd name="connsiteY52" fmla="*/ 552985 h 2475850"/>
                    <a:gd name="connsiteX53" fmla="*/ 150488 w 1537011"/>
                    <a:gd name="connsiteY53" fmla="*/ 820997 h 2475850"/>
                    <a:gd name="connsiteX54" fmla="*/ 244033 w 1537011"/>
                    <a:gd name="connsiteY54" fmla="*/ 1149145 h 2475850"/>
                    <a:gd name="connsiteX55" fmla="*/ 242548 w 1537011"/>
                    <a:gd name="connsiteY55" fmla="*/ 1156569 h 2475850"/>
                    <a:gd name="connsiteX56" fmla="*/ 154200 w 1537011"/>
                    <a:gd name="connsiteY56" fmla="*/ 950920 h 2475850"/>
                    <a:gd name="connsiteX57" fmla="*/ 131186 w 1537011"/>
                    <a:gd name="connsiteY57" fmla="*/ 648757 h 2475850"/>
                    <a:gd name="connsiteX58" fmla="*/ 215821 w 1537011"/>
                    <a:gd name="connsiteY58" fmla="*/ 443851 h 2475850"/>
                    <a:gd name="connsiteX59" fmla="*/ 500165 w 1537011"/>
                    <a:gd name="connsiteY59" fmla="*/ 201081 h 2475850"/>
                    <a:gd name="connsiteX60" fmla="*/ 523923 w 1537011"/>
                    <a:gd name="connsiteY60" fmla="*/ 192914 h 2475850"/>
                    <a:gd name="connsiteX61" fmla="*/ 800630 w 1537011"/>
                    <a:gd name="connsiteY61" fmla="*/ 46764 h 2475850"/>
                    <a:gd name="connsiteX62" fmla="*/ 713588 w 1537011"/>
                    <a:gd name="connsiteY62" fmla="*/ 47343 h 2475850"/>
                    <a:gd name="connsiteX63" fmla="*/ 595938 w 1537011"/>
                    <a:gd name="connsiteY63" fmla="*/ 67446 h 2475850"/>
                    <a:gd name="connsiteX64" fmla="*/ 175732 w 1537011"/>
                    <a:gd name="connsiteY64" fmla="*/ 344366 h 2475850"/>
                    <a:gd name="connsiteX65" fmla="*/ 49521 w 1537011"/>
                    <a:gd name="connsiteY65" fmla="*/ 655438 h 2475850"/>
                    <a:gd name="connsiteX66" fmla="*/ 137126 w 1537011"/>
                    <a:gd name="connsiteY66" fmla="*/ 1109796 h 2475850"/>
                    <a:gd name="connsiteX67" fmla="*/ 310109 w 1537011"/>
                    <a:gd name="connsiteY67" fmla="*/ 1387460 h 2475850"/>
                    <a:gd name="connsiteX68" fmla="*/ 440773 w 1537011"/>
                    <a:gd name="connsiteY68" fmla="*/ 1695562 h 2475850"/>
                    <a:gd name="connsiteX69" fmla="*/ 460819 w 1537011"/>
                    <a:gd name="connsiteY69" fmla="*/ 1792076 h 2475850"/>
                    <a:gd name="connsiteX70" fmla="*/ 492743 w 1537011"/>
                    <a:gd name="connsiteY70" fmla="*/ 1817318 h 2475850"/>
                    <a:gd name="connsiteX71" fmla="*/ 1065146 w 1537011"/>
                    <a:gd name="connsiteY71" fmla="*/ 1836621 h 2475850"/>
                    <a:gd name="connsiteX72" fmla="*/ 1089645 w 1537011"/>
                    <a:gd name="connsiteY72" fmla="*/ 1818803 h 2475850"/>
                    <a:gd name="connsiteX73" fmla="*/ 1116372 w 1537011"/>
                    <a:gd name="connsiteY73" fmla="*/ 1688138 h 2475850"/>
                    <a:gd name="connsiteX74" fmla="*/ 1268567 w 1537011"/>
                    <a:gd name="connsiteY74" fmla="*/ 1319900 h 2475850"/>
                    <a:gd name="connsiteX75" fmla="*/ 1376960 w 1537011"/>
                    <a:gd name="connsiteY75" fmla="*/ 1166220 h 2475850"/>
                    <a:gd name="connsiteX76" fmla="*/ 1468276 w 1537011"/>
                    <a:gd name="connsiteY76" fmla="*/ 916026 h 2475850"/>
                    <a:gd name="connsiteX77" fmla="*/ 1468276 w 1537011"/>
                    <a:gd name="connsiteY77" fmla="*/ 599015 h 2475850"/>
                    <a:gd name="connsiteX78" fmla="*/ 1056236 w 1537011"/>
                    <a:gd name="connsiteY78" fmla="*/ 110506 h 2475850"/>
                    <a:gd name="connsiteX79" fmla="*/ 800630 w 1537011"/>
                    <a:gd name="connsiteY79" fmla="*/ 46764 h 2475850"/>
                    <a:gd name="connsiteX80" fmla="*/ 794163 w 1537011"/>
                    <a:gd name="connsiteY80" fmla="*/ 814 h 2475850"/>
                    <a:gd name="connsiteX81" fmla="*/ 1036191 w 1537011"/>
                    <a:gd name="connsiteY81" fmla="*/ 52598 h 2475850"/>
                    <a:gd name="connsiteX82" fmla="*/ 1503912 w 1537011"/>
                    <a:gd name="connsiteY82" fmla="*/ 551500 h 2475850"/>
                    <a:gd name="connsiteX83" fmla="*/ 1518761 w 1537011"/>
                    <a:gd name="connsiteY83" fmla="*/ 910830 h 2475850"/>
                    <a:gd name="connsiteX84" fmla="*/ 1377702 w 1537011"/>
                    <a:gd name="connsiteY84" fmla="*/ 1250855 h 2475850"/>
                    <a:gd name="connsiteX85" fmla="*/ 1264855 w 1537011"/>
                    <a:gd name="connsiteY85" fmla="*/ 1406020 h 2475850"/>
                    <a:gd name="connsiteX86" fmla="*/ 1163144 w 1537011"/>
                    <a:gd name="connsiteY86" fmla="*/ 1694078 h 2475850"/>
                    <a:gd name="connsiteX87" fmla="*/ 1115630 w 1537011"/>
                    <a:gd name="connsiteY87" fmla="*/ 1876711 h 2475850"/>
                    <a:gd name="connsiteX88" fmla="*/ 1149781 w 1537011"/>
                    <a:gd name="connsiteY88" fmla="*/ 1887848 h 2475850"/>
                    <a:gd name="connsiteX89" fmla="*/ 1229961 w 1537011"/>
                    <a:gd name="connsiteY89" fmla="*/ 1991044 h 2475850"/>
                    <a:gd name="connsiteX90" fmla="*/ 1126023 w 1537011"/>
                    <a:gd name="connsiteY90" fmla="*/ 2077164 h 2475850"/>
                    <a:gd name="connsiteX91" fmla="*/ 1100038 w 1537011"/>
                    <a:gd name="connsiteY91" fmla="*/ 2077906 h 2475850"/>
                    <a:gd name="connsiteX92" fmla="*/ 423698 w 1537011"/>
                    <a:gd name="connsiteY92" fmla="*/ 2054891 h 2475850"/>
                    <a:gd name="connsiteX93" fmla="*/ 368017 w 1537011"/>
                    <a:gd name="connsiteY93" fmla="*/ 2039300 h 2475850"/>
                    <a:gd name="connsiteX94" fmla="*/ 311594 w 1537011"/>
                    <a:gd name="connsiteY94" fmla="*/ 1951695 h 2475850"/>
                    <a:gd name="connsiteX95" fmla="*/ 382123 w 1537011"/>
                    <a:gd name="connsiteY95" fmla="*/ 1867803 h 2475850"/>
                    <a:gd name="connsiteX96" fmla="*/ 434092 w 1537011"/>
                    <a:gd name="connsiteY96" fmla="*/ 1854439 h 2475850"/>
                    <a:gd name="connsiteX97" fmla="*/ 387320 w 1537011"/>
                    <a:gd name="connsiteY97" fmla="*/ 1655472 h 2475850"/>
                    <a:gd name="connsiteX98" fmla="*/ 301199 w 1537011"/>
                    <a:gd name="connsiteY98" fmla="*/ 1459474 h 2475850"/>
                    <a:gd name="connsiteX99" fmla="*/ 137869 w 1537011"/>
                    <a:gd name="connsiteY99" fmla="*/ 1212992 h 2475850"/>
                    <a:gd name="connsiteX100" fmla="*/ 2748 w 1537011"/>
                    <a:gd name="connsiteY100" fmla="*/ 664348 h 2475850"/>
                    <a:gd name="connsiteX101" fmla="*/ 145292 w 1537011"/>
                    <a:gd name="connsiteY101" fmla="*/ 308730 h 2475850"/>
                    <a:gd name="connsiteX102" fmla="*/ 549909 w 1537011"/>
                    <a:gd name="connsiteY102" fmla="*/ 32552 h 2475850"/>
                    <a:gd name="connsiteX103" fmla="*/ 794163 w 1537011"/>
                    <a:gd name="connsiteY103" fmla="*/ 814 h 2475850"/>
                    <a:gd name="connsiteX0" fmla="*/ 503138 w 1537011"/>
                    <a:gd name="connsiteY0" fmla="*/ 2319191 h 2475850"/>
                    <a:gd name="connsiteX1" fmla="*/ 443744 w 1537011"/>
                    <a:gd name="connsiteY1" fmla="*/ 2360024 h 2475850"/>
                    <a:gd name="connsiteX2" fmla="*/ 501653 w 1537011"/>
                    <a:gd name="connsiteY2" fmla="*/ 2403827 h 2475850"/>
                    <a:gd name="connsiteX3" fmla="*/ 1051782 w 1537011"/>
                    <a:gd name="connsiteY3" fmla="*/ 2420160 h 2475850"/>
                    <a:gd name="connsiteX4" fmla="*/ 1097070 w 1537011"/>
                    <a:gd name="connsiteY4" fmla="*/ 2383040 h 2475850"/>
                    <a:gd name="connsiteX5" fmla="*/ 1058465 w 1537011"/>
                    <a:gd name="connsiteY5" fmla="*/ 2339237 h 2475850"/>
                    <a:gd name="connsiteX6" fmla="*/ 503138 w 1537011"/>
                    <a:gd name="connsiteY6" fmla="*/ 2319191 h 2475850"/>
                    <a:gd name="connsiteX7" fmla="*/ 470472 w 1537011"/>
                    <a:gd name="connsiteY7" fmla="*/ 2270192 h 2475850"/>
                    <a:gd name="connsiteX8" fmla="*/ 525411 w 1537011"/>
                    <a:gd name="connsiteY8" fmla="*/ 2270192 h 2475850"/>
                    <a:gd name="connsiteX9" fmla="*/ 1067374 w 1537011"/>
                    <a:gd name="connsiteY9" fmla="*/ 2287268 h 2475850"/>
                    <a:gd name="connsiteX10" fmla="*/ 1152751 w 1537011"/>
                    <a:gd name="connsiteY10" fmla="*/ 2388236 h 2475850"/>
                    <a:gd name="connsiteX11" fmla="*/ 1054010 w 1537011"/>
                    <a:gd name="connsiteY11" fmla="*/ 2475841 h 2475850"/>
                    <a:gd name="connsiteX12" fmla="*/ 500911 w 1537011"/>
                    <a:gd name="connsiteY12" fmla="*/ 2459508 h 2475850"/>
                    <a:gd name="connsiteX13" fmla="*/ 447457 w 1537011"/>
                    <a:gd name="connsiteY13" fmla="*/ 2446887 h 2475850"/>
                    <a:gd name="connsiteX14" fmla="*/ 391775 w 1537011"/>
                    <a:gd name="connsiteY14" fmla="*/ 2352600 h 2475850"/>
                    <a:gd name="connsiteX15" fmla="*/ 470472 w 1537011"/>
                    <a:gd name="connsiteY15" fmla="*/ 2270192 h 2475850"/>
                    <a:gd name="connsiteX16" fmla="*/ 460819 w 1537011"/>
                    <a:gd name="connsiteY16" fmla="*/ 2117997 h 2475850"/>
                    <a:gd name="connsiteX17" fmla="*/ 417759 w 1537011"/>
                    <a:gd name="connsiteY17" fmla="*/ 2125420 h 2475850"/>
                    <a:gd name="connsiteX18" fmla="*/ 390290 w 1537011"/>
                    <a:gd name="connsiteY18" fmla="*/ 2156602 h 2475850"/>
                    <a:gd name="connsiteX19" fmla="*/ 414047 w 1537011"/>
                    <a:gd name="connsiteY19" fmla="*/ 2190753 h 2475850"/>
                    <a:gd name="connsiteX20" fmla="*/ 458592 w 1537011"/>
                    <a:gd name="connsiteY20" fmla="*/ 2201147 h 2475850"/>
                    <a:gd name="connsiteX21" fmla="*/ 763724 w 1537011"/>
                    <a:gd name="connsiteY21" fmla="*/ 2210798 h 2475850"/>
                    <a:gd name="connsiteX22" fmla="*/ 1054751 w 1537011"/>
                    <a:gd name="connsiteY22" fmla="*/ 2220450 h 2475850"/>
                    <a:gd name="connsiteX23" fmla="*/ 1106721 w 1537011"/>
                    <a:gd name="connsiteY23" fmla="*/ 2215253 h 2475850"/>
                    <a:gd name="connsiteX24" fmla="*/ 1136417 w 1537011"/>
                    <a:gd name="connsiteY24" fmla="*/ 2182586 h 2475850"/>
                    <a:gd name="connsiteX25" fmla="*/ 1110433 w 1537011"/>
                    <a:gd name="connsiteY25" fmla="*/ 2146950 h 2475850"/>
                    <a:gd name="connsiteX26" fmla="*/ 1045100 w 1537011"/>
                    <a:gd name="connsiteY26" fmla="*/ 2136557 h 2475850"/>
                    <a:gd name="connsiteX27" fmla="*/ 460819 w 1537011"/>
                    <a:gd name="connsiteY27" fmla="*/ 2117997 h 2475850"/>
                    <a:gd name="connsiteX28" fmla="*/ 425926 w 1537011"/>
                    <a:gd name="connsiteY28" fmla="*/ 2063800 h 2475850"/>
                    <a:gd name="connsiteX29" fmla="*/ 465274 w 1537011"/>
                    <a:gd name="connsiteY29" fmla="*/ 2065285 h 2475850"/>
                    <a:gd name="connsiteX30" fmla="*/ 506849 w 1537011"/>
                    <a:gd name="connsiteY30" fmla="*/ 2066770 h 2475850"/>
                    <a:gd name="connsiteX31" fmla="*/ 526151 w 1537011"/>
                    <a:gd name="connsiteY31" fmla="*/ 2066770 h 2475850"/>
                    <a:gd name="connsiteX32" fmla="*/ 1096326 w 1537011"/>
                    <a:gd name="connsiteY32" fmla="*/ 2083845 h 2475850"/>
                    <a:gd name="connsiteX33" fmla="*/ 1137159 w 1537011"/>
                    <a:gd name="connsiteY33" fmla="*/ 2097209 h 2475850"/>
                    <a:gd name="connsiteX34" fmla="*/ 1192840 w 1537011"/>
                    <a:gd name="connsiteY34" fmla="*/ 2187041 h 2475850"/>
                    <a:gd name="connsiteX35" fmla="*/ 1128251 w 1537011"/>
                    <a:gd name="connsiteY35" fmla="*/ 2267964 h 2475850"/>
                    <a:gd name="connsiteX36" fmla="*/ 1097811 w 1537011"/>
                    <a:gd name="connsiteY36" fmla="*/ 2276131 h 2475850"/>
                    <a:gd name="connsiteX37" fmla="*/ 443001 w 1537011"/>
                    <a:gd name="connsiteY37" fmla="*/ 2256828 h 2475850"/>
                    <a:gd name="connsiteX38" fmla="*/ 338320 w 1537011"/>
                    <a:gd name="connsiteY38" fmla="*/ 2126163 h 2475850"/>
                    <a:gd name="connsiteX39" fmla="*/ 425926 w 1537011"/>
                    <a:gd name="connsiteY39" fmla="*/ 2063800 h 2475850"/>
                    <a:gd name="connsiteX40" fmla="*/ 446713 w 1537011"/>
                    <a:gd name="connsiteY40" fmla="*/ 1916802 h 2475850"/>
                    <a:gd name="connsiteX41" fmla="*/ 390289 w 1537011"/>
                    <a:gd name="connsiteY41" fmla="*/ 1927939 h 2475850"/>
                    <a:gd name="connsiteX42" fmla="*/ 388062 w 1537011"/>
                    <a:gd name="connsiteY42" fmla="*/ 1982877 h 2475850"/>
                    <a:gd name="connsiteX43" fmla="*/ 440773 w 1537011"/>
                    <a:gd name="connsiteY43" fmla="*/ 1996983 h 2475850"/>
                    <a:gd name="connsiteX44" fmla="*/ 1098555 w 1537011"/>
                    <a:gd name="connsiteY44" fmla="*/ 2018513 h 2475850"/>
                    <a:gd name="connsiteX45" fmla="*/ 1149038 w 1537011"/>
                    <a:gd name="connsiteY45" fmla="*/ 2008119 h 2475850"/>
                    <a:gd name="connsiteX46" fmla="*/ 1151266 w 1537011"/>
                    <a:gd name="connsiteY46" fmla="*/ 1952438 h 2475850"/>
                    <a:gd name="connsiteX47" fmla="*/ 1098555 w 1537011"/>
                    <a:gd name="connsiteY47" fmla="*/ 1937590 h 2475850"/>
                    <a:gd name="connsiteX48" fmla="*/ 446713 w 1537011"/>
                    <a:gd name="connsiteY48" fmla="*/ 1916802 h 2475850"/>
                    <a:gd name="connsiteX49" fmla="*/ 523923 w 1537011"/>
                    <a:gd name="connsiteY49" fmla="*/ 192914 h 2475850"/>
                    <a:gd name="connsiteX50" fmla="*/ 408107 w 1537011"/>
                    <a:gd name="connsiteY50" fmla="*/ 273095 h 2475850"/>
                    <a:gd name="connsiteX51" fmla="*/ 183898 w 1537011"/>
                    <a:gd name="connsiteY51" fmla="*/ 552985 h 2475850"/>
                    <a:gd name="connsiteX52" fmla="*/ 150488 w 1537011"/>
                    <a:gd name="connsiteY52" fmla="*/ 820997 h 2475850"/>
                    <a:gd name="connsiteX53" fmla="*/ 244033 w 1537011"/>
                    <a:gd name="connsiteY53" fmla="*/ 1149145 h 2475850"/>
                    <a:gd name="connsiteX54" fmla="*/ 242548 w 1537011"/>
                    <a:gd name="connsiteY54" fmla="*/ 1156569 h 2475850"/>
                    <a:gd name="connsiteX55" fmla="*/ 154200 w 1537011"/>
                    <a:gd name="connsiteY55" fmla="*/ 950920 h 2475850"/>
                    <a:gd name="connsiteX56" fmla="*/ 131186 w 1537011"/>
                    <a:gd name="connsiteY56" fmla="*/ 648757 h 2475850"/>
                    <a:gd name="connsiteX57" fmla="*/ 215821 w 1537011"/>
                    <a:gd name="connsiteY57" fmla="*/ 443851 h 2475850"/>
                    <a:gd name="connsiteX58" fmla="*/ 500165 w 1537011"/>
                    <a:gd name="connsiteY58" fmla="*/ 201081 h 2475850"/>
                    <a:gd name="connsiteX59" fmla="*/ 523923 w 1537011"/>
                    <a:gd name="connsiteY59" fmla="*/ 192914 h 2475850"/>
                    <a:gd name="connsiteX60" fmla="*/ 800630 w 1537011"/>
                    <a:gd name="connsiteY60" fmla="*/ 46764 h 2475850"/>
                    <a:gd name="connsiteX61" fmla="*/ 713588 w 1537011"/>
                    <a:gd name="connsiteY61" fmla="*/ 47343 h 2475850"/>
                    <a:gd name="connsiteX62" fmla="*/ 595938 w 1537011"/>
                    <a:gd name="connsiteY62" fmla="*/ 67446 h 2475850"/>
                    <a:gd name="connsiteX63" fmla="*/ 175732 w 1537011"/>
                    <a:gd name="connsiteY63" fmla="*/ 344366 h 2475850"/>
                    <a:gd name="connsiteX64" fmla="*/ 49521 w 1537011"/>
                    <a:gd name="connsiteY64" fmla="*/ 655438 h 2475850"/>
                    <a:gd name="connsiteX65" fmla="*/ 137126 w 1537011"/>
                    <a:gd name="connsiteY65" fmla="*/ 1109796 h 2475850"/>
                    <a:gd name="connsiteX66" fmla="*/ 310109 w 1537011"/>
                    <a:gd name="connsiteY66" fmla="*/ 1387460 h 2475850"/>
                    <a:gd name="connsiteX67" fmla="*/ 440773 w 1537011"/>
                    <a:gd name="connsiteY67" fmla="*/ 1695562 h 2475850"/>
                    <a:gd name="connsiteX68" fmla="*/ 460819 w 1537011"/>
                    <a:gd name="connsiteY68" fmla="*/ 1792076 h 2475850"/>
                    <a:gd name="connsiteX69" fmla="*/ 492743 w 1537011"/>
                    <a:gd name="connsiteY69" fmla="*/ 1817318 h 2475850"/>
                    <a:gd name="connsiteX70" fmla="*/ 1065146 w 1537011"/>
                    <a:gd name="connsiteY70" fmla="*/ 1836621 h 2475850"/>
                    <a:gd name="connsiteX71" fmla="*/ 1089645 w 1537011"/>
                    <a:gd name="connsiteY71" fmla="*/ 1818803 h 2475850"/>
                    <a:gd name="connsiteX72" fmla="*/ 1116372 w 1537011"/>
                    <a:gd name="connsiteY72" fmla="*/ 1688138 h 2475850"/>
                    <a:gd name="connsiteX73" fmla="*/ 1268567 w 1537011"/>
                    <a:gd name="connsiteY73" fmla="*/ 1319900 h 2475850"/>
                    <a:gd name="connsiteX74" fmla="*/ 1376960 w 1537011"/>
                    <a:gd name="connsiteY74" fmla="*/ 1166220 h 2475850"/>
                    <a:gd name="connsiteX75" fmla="*/ 1468276 w 1537011"/>
                    <a:gd name="connsiteY75" fmla="*/ 916026 h 2475850"/>
                    <a:gd name="connsiteX76" fmla="*/ 1468276 w 1537011"/>
                    <a:gd name="connsiteY76" fmla="*/ 599015 h 2475850"/>
                    <a:gd name="connsiteX77" fmla="*/ 1056236 w 1537011"/>
                    <a:gd name="connsiteY77" fmla="*/ 110506 h 2475850"/>
                    <a:gd name="connsiteX78" fmla="*/ 800630 w 1537011"/>
                    <a:gd name="connsiteY78" fmla="*/ 46764 h 2475850"/>
                    <a:gd name="connsiteX79" fmla="*/ 794163 w 1537011"/>
                    <a:gd name="connsiteY79" fmla="*/ 814 h 2475850"/>
                    <a:gd name="connsiteX80" fmla="*/ 1036191 w 1537011"/>
                    <a:gd name="connsiteY80" fmla="*/ 52598 h 2475850"/>
                    <a:gd name="connsiteX81" fmla="*/ 1503912 w 1537011"/>
                    <a:gd name="connsiteY81" fmla="*/ 551500 h 2475850"/>
                    <a:gd name="connsiteX82" fmla="*/ 1518761 w 1537011"/>
                    <a:gd name="connsiteY82" fmla="*/ 910830 h 2475850"/>
                    <a:gd name="connsiteX83" fmla="*/ 1377702 w 1537011"/>
                    <a:gd name="connsiteY83" fmla="*/ 1250855 h 2475850"/>
                    <a:gd name="connsiteX84" fmla="*/ 1264855 w 1537011"/>
                    <a:gd name="connsiteY84" fmla="*/ 1406020 h 2475850"/>
                    <a:gd name="connsiteX85" fmla="*/ 1163144 w 1537011"/>
                    <a:gd name="connsiteY85" fmla="*/ 1694078 h 2475850"/>
                    <a:gd name="connsiteX86" fmla="*/ 1115630 w 1537011"/>
                    <a:gd name="connsiteY86" fmla="*/ 1876711 h 2475850"/>
                    <a:gd name="connsiteX87" fmla="*/ 1149781 w 1537011"/>
                    <a:gd name="connsiteY87" fmla="*/ 1887848 h 2475850"/>
                    <a:gd name="connsiteX88" fmla="*/ 1229961 w 1537011"/>
                    <a:gd name="connsiteY88" fmla="*/ 1991044 h 2475850"/>
                    <a:gd name="connsiteX89" fmla="*/ 1126023 w 1537011"/>
                    <a:gd name="connsiteY89" fmla="*/ 2077164 h 2475850"/>
                    <a:gd name="connsiteX90" fmla="*/ 1100038 w 1537011"/>
                    <a:gd name="connsiteY90" fmla="*/ 2077906 h 2475850"/>
                    <a:gd name="connsiteX91" fmla="*/ 423698 w 1537011"/>
                    <a:gd name="connsiteY91" fmla="*/ 2054891 h 2475850"/>
                    <a:gd name="connsiteX92" fmla="*/ 368017 w 1537011"/>
                    <a:gd name="connsiteY92" fmla="*/ 2039300 h 2475850"/>
                    <a:gd name="connsiteX93" fmla="*/ 311594 w 1537011"/>
                    <a:gd name="connsiteY93" fmla="*/ 1951695 h 2475850"/>
                    <a:gd name="connsiteX94" fmla="*/ 382123 w 1537011"/>
                    <a:gd name="connsiteY94" fmla="*/ 1867803 h 2475850"/>
                    <a:gd name="connsiteX95" fmla="*/ 434092 w 1537011"/>
                    <a:gd name="connsiteY95" fmla="*/ 1854439 h 2475850"/>
                    <a:gd name="connsiteX96" fmla="*/ 387320 w 1537011"/>
                    <a:gd name="connsiteY96" fmla="*/ 1655472 h 2475850"/>
                    <a:gd name="connsiteX97" fmla="*/ 301199 w 1537011"/>
                    <a:gd name="connsiteY97" fmla="*/ 1459474 h 2475850"/>
                    <a:gd name="connsiteX98" fmla="*/ 137869 w 1537011"/>
                    <a:gd name="connsiteY98" fmla="*/ 1212992 h 2475850"/>
                    <a:gd name="connsiteX99" fmla="*/ 2748 w 1537011"/>
                    <a:gd name="connsiteY99" fmla="*/ 664348 h 2475850"/>
                    <a:gd name="connsiteX100" fmla="*/ 145292 w 1537011"/>
                    <a:gd name="connsiteY100" fmla="*/ 308730 h 2475850"/>
                    <a:gd name="connsiteX101" fmla="*/ 549909 w 1537011"/>
                    <a:gd name="connsiteY101" fmla="*/ 32552 h 2475850"/>
                    <a:gd name="connsiteX102" fmla="*/ 794163 w 1537011"/>
                    <a:gd name="connsiteY102" fmla="*/ 814 h 247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537011" h="2475850">
                      <a:moveTo>
                        <a:pt x="503138" y="2319191"/>
                      </a:moveTo>
                      <a:cubicBezTo>
                        <a:pt x="466017" y="2317706"/>
                        <a:pt x="444487" y="2334039"/>
                        <a:pt x="443744" y="2360024"/>
                      </a:cubicBezTo>
                      <a:cubicBezTo>
                        <a:pt x="443744" y="2385266"/>
                        <a:pt x="466017" y="2402342"/>
                        <a:pt x="501653" y="2403827"/>
                      </a:cubicBezTo>
                      <a:lnTo>
                        <a:pt x="1051782" y="2420160"/>
                      </a:lnTo>
                      <a:cubicBezTo>
                        <a:pt x="1074055" y="2418675"/>
                        <a:pt x="1094100" y="2407539"/>
                        <a:pt x="1097070" y="2383040"/>
                      </a:cubicBezTo>
                      <a:cubicBezTo>
                        <a:pt x="1099297" y="2357797"/>
                        <a:pt x="1080737" y="2345176"/>
                        <a:pt x="1058465" y="2339237"/>
                      </a:cubicBezTo>
                      <a:cubicBezTo>
                        <a:pt x="1047329" y="2336267"/>
                        <a:pt x="618212" y="2322161"/>
                        <a:pt x="503138" y="2319191"/>
                      </a:cubicBezTo>
                      <a:close/>
                      <a:moveTo>
                        <a:pt x="470472" y="2270192"/>
                      </a:moveTo>
                      <a:cubicBezTo>
                        <a:pt x="489032" y="2270192"/>
                        <a:pt x="506850" y="2269450"/>
                        <a:pt x="525411" y="2270192"/>
                      </a:cubicBezTo>
                      <a:lnTo>
                        <a:pt x="1067374" y="2287268"/>
                      </a:lnTo>
                      <a:cubicBezTo>
                        <a:pt x="1120828" y="2297661"/>
                        <a:pt x="1155721" y="2339237"/>
                        <a:pt x="1152751" y="2388236"/>
                      </a:cubicBezTo>
                      <a:cubicBezTo>
                        <a:pt x="1149782" y="2435751"/>
                        <a:pt x="1106721" y="2476583"/>
                        <a:pt x="1054010" y="2475841"/>
                      </a:cubicBezTo>
                      <a:lnTo>
                        <a:pt x="500911" y="2459508"/>
                      </a:lnTo>
                      <a:cubicBezTo>
                        <a:pt x="468245" y="2456662"/>
                        <a:pt x="464532" y="2455053"/>
                        <a:pt x="447457" y="2446887"/>
                      </a:cubicBezTo>
                      <a:cubicBezTo>
                        <a:pt x="410336" y="2428327"/>
                        <a:pt x="385837" y="2388978"/>
                        <a:pt x="391775" y="2352600"/>
                      </a:cubicBezTo>
                      <a:cubicBezTo>
                        <a:pt x="398457" y="2308055"/>
                        <a:pt x="425926" y="2280586"/>
                        <a:pt x="470472" y="2270192"/>
                      </a:cubicBezTo>
                      <a:close/>
                      <a:moveTo>
                        <a:pt x="460819" y="2117997"/>
                      </a:moveTo>
                      <a:cubicBezTo>
                        <a:pt x="445229" y="2117997"/>
                        <a:pt x="431123" y="2119481"/>
                        <a:pt x="417759" y="2125420"/>
                      </a:cubicBezTo>
                      <a:cubicBezTo>
                        <a:pt x="404395" y="2131360"/>
                        <a:pt x="391774" y="2140269"/>
                        <a:pt x="390290" y="2156602"/>
                      </a:cubicBezTo>
                      <a:cubicBezTo>
                        <a:pt x="388805" y="2173678"/>
                        <a:pt x="401425" y="2183329"/>
                        <a:pt x="414047" y="2190753"/>
                      </a:cubicBezTo>
                      <a:cubicBezTo>
                        <a:pt x="427411" y="2198919"/>
                        <a:pt x="443001" y="2201147"/>
                        <a:pt x="458592" y="2201147"/>
                      </a:cubicBezTo>
                      <a:lnTo>
                        <a:pt x="763724" y="2210798"/>
                      </a:lnTo>
                      <a:lnTo>
                        <a:pt x="1054751" y="2220450"/>
                      </a:lnTo>
                      <a:cubicBezTo>
                        <a:pt x="1072569" y="2221192"/>
                        <a:pt x="1090387" y="2221935"/>
                        <a:pt x="1106721" y="2215253"/>
                      </a:cubicBezTo>
                      <a:cubicBezTo>
                        <a:pt x="1121569" y="2209314"/>
                        <a:pt x="1134932" y="2201147"/>
                        <a:pt x="1136417" y="2182586"/>
                      </a:cubicBezTo>
                      <a:cubicBezTo>
                        <a:pt x="1137159" y="2163283"/>
                        <a:pt x="1124538" y="2154375"/>
                        <a:pt x="1110433" y="2146950"/>
                      </a:cubicBezTo>
                      <a:cubicBezTo>
                        <a:pt x="1090387" y="2136557"/>
                        <a:pt x="1067372" y="2137299"/>
                        <a:pt x="1045100" y="2136557"/>
                      </a:cubicBezTo>
                      <a:lnTo>
                        <a:pt x="460819" y="2117997"/>
                      </a:lnTo>
                      <a:close/>
                      <a:moveTo>
                        <a:pt x="425926" y="2063800"/>
                      </a:moveTo>
                      <a:cubicBezTo>
                        <a:pt x="438546" y="2064543"/>
                        <a:pt x="451910" y="2064543"/>
                        <a:pt x="465274" y="2065285"/>
                      </a:cubicBezTo>
                      <a:cubicBezTo>
                        <a:pt x="479379" y="2066770"/>
                        <a:pt x="493485" y="2066770"/>
                        <a:pt x="506849" y="2066770"/>
                      </a:cubicBezTo>
                      <a:lnTo>
                        <a:pt x="526151" y="2066770"/>
                      </a:lnTo>
                      <a:lnTo>
                        <a:pt x="1096326" y="2083845"/>
                      </a:lnTo>
                      <a:cubicBezTo>
                        <a:pt x="1109690" y="2090528"/>
                        <a:pt x="1123796" y="2089785"/>
                        <a:pt x="1137159" y="2097209"/>
                      </a:cubicBezTo>
                      <a:cubicBezTo>
                        <a:pt x="1172795" y="2117254"/>
                        <a:pt x="1195810" y="2143981"/>
                        <a:pt x="1192840" y="2187041"/>
                      </a:cubicBezTo>
                      <a:cubicBezTo>
                        <a:pt x="1190613" y="2229358"/>
                        <a:pt x="1164628" y="2253116"/>
                        <a:pt x="1128251" y="2267964"/>
                      </a:cubicBezTo>
                      <a:cubicBezTo>
                        <a:pt x="1118599" y="2272419"/>
                        <a:pt x="1108205" y="2273904"/>
                        <a:pt x="1097811" y="2276131"/>
                      </a:cubicBezTo>
                      <a:cubicBezTo>
                        <a:pt x="1078508" y="2276131"/>
                        <a:pt x="492000" y="2253116"/>
                        <a:pt x="443001" y="2256828"/>
                      </a:cubicBezTo>
                      <a:cubicBezTo>
                        <a:pt x="366532" y="2253858"/>
                        <a:pt x="313078" y="2187784"/>
                        <a:pt x="338320" y="2126163"/>
                      </a:cubicBezTo>
                      <a:cubicBezTo>
                        <a:pt x="353911" y="2088299"/>
                        <a:pt x="386577" y="2070482"/>
                        <a:pt x="425926" y="2063800"/>
                      </a:cubicBezTo>
                      <a:close/>
                      <a:moveTo>
                        <a:pt x="446713" y="1916802"/>
                      </a:moveTo>
                      <a:cubicBezTo>
                        <a:pt x="426668" y="1916059"/>
                        <a:pt x="407365" y="1919029"/>
                        <a:pt x="390289" y="1927939"/>
                      </a:cubicBezTo>
                      <a:cubicBezTo>
                        <a:pt x="364305" y="1941302"/>
                        <a:pt x="363563" y="1966543"/>
                        <a:pt x="388062" y="1982877"/>
                      </a:cubicBezTo>
                      <a:cubicBezTo>
                        <a:pt x="404395" y="1992528"/>
                        <a:pt x="421471" y="1996241"/>
                        <a:pt x="440773" y="1996983"/>
                      </a:cubicBezTo>
                      <a:lnTo>
                        <a:pt x="1098555" y="2018513"/>
                      </a:lnTo>
                      <a:cubicBezTo>
                        <a:pt x="1116372" y="2019255"/>
                        <a:pt x="1133448" y="2017029"/>
                        <a:pt x="1149038" y="2008119"/>
                      </a:cubicBezTo>
                      <a:cubicBezTo>
                        <a:pt x="1176507" y="1993271"/>
                        <a:pt x="1177992" y="1969513"/>
                        <a:pt x="1151266" y="1952438"/>
                      </a:cubicBezTo>
                      <a:cubicBezTo>
                        <a:pt x="1135674" y="1942787"/>
                        <a:pt x="1117115" y="1938332"/>
                        <a:pt x="1098555" y="1937590"/>
                      </a:cubicBezTo>
                      <a:lnTo>
                        <a:pt x="446713" y="1916802"/>
                      </a:lnTo>
                      <a:close/>
                      <a:moveTo>
                        <a:pt x="523923" y="192914"/>
                      </a:moveTo>
                      <a:cubicBezTo>
                        <a:pt x="480864" y="222610"/>
                        <a:pt x="443743" y="246368"/>
                        <a:pt x="408107" y="273095"/>
                      </a:cubicBezTo>
                      <a:cubicBezTo>
                        <a:pt x="311592" y="348079"/>
                        <a:pt x="229927" y="436426"/>
                        <a:pt x="183898" y="552985"/>
                      </a:cubicBezTo>
                      <a:cubicBezTo>
                        <a:pt x="149004" y="639105"/>
                        <a:pt x="140095" y="728938"/>
                        <a:pt x="150488" y="820997"/>
                      </a:cubicBezTo>
                      <a:cubicBezTo>
                        <a:pt x="163110" y="935329"/>
                        <a:pt x="194291" y="1044464"/>
                        <a:pt x="244033" y="1149145"/>
                      </a:cubicBezTo>
                      <a:cubicBezTo>
                        <a:pt x="244775" y="1149887"/>
                        <a:pt x="243290" y="1152114"/>
                        <a:pt x="242548" y="1156569"/>
                      </a:cubicBezTo>
                      <a:cubicBezTo>
                        <a:pt x="201715" y="1091237"/>
                        <a:pt x="174988" y="1022191"/>
                        <a:pt x="154200" y="950920"/>
                      </a:cubicBezTo>
                      <a:cubicBezTo>
                        <a:pt x="125989" y="852179"/>
                        <a:pt x="115595" y="751210"/>
                        <a:pt x="131186" y="648757"/>
                      </a:cubicBezTo>
                      <a:cubicBezTo>
                        <a:pt x="142322" y="573773"/>
                        <a:pt x="173503" y="506213"/>
                        <a:pt x="215821" y="443851"/>
                      </a:cubicBezTo>
                      <a:cubicBezTo>
                        <a:pt x="288578" y="336943"/>
                        <a:pt x="387319" y="260474"/>
                        <a:pt x="500165" y="201081"/>
                      </a:cubicBezTo>
                      <a:cubicBezTo>
                        <a:pt x="505363" y="198111"/>
                        <a:pt x="510560" y="197369"/>
                        <a:pt x="523923" y="192914"/>
                      </a:cubicBezTo>
                      <a:close/>
                      <a:moveTo>
                        <a:pt x="800630" y="46764"/>
                      </a:moveTo>
                      <a:cubicBezTo>
                        <a:pt x="771780" y="44996"/>
                        <a:pt x="742769" y="45142"/>
                        <a:pt x="713588" y="47343"/>
                      </a:cubicBezTo>
                      <a:cubicBezTo>
                        <a:pt x="674681" y="50278"/>
                        <a:pt x="635472" y="56866"/>
                        <a:pt x="595938" y="67446"/>
                      </a:cubicBezTo>
                      <a:cubicBezTo>
                        <a:pt x="425183" y="112734"/>
                        <a:pt x="287836" y="210732"/>
                        <a:pt x="175732" y="344366"/>
                      </a:cubicBezTo>
                      <a:cubicBezTo>
                        <a:pt x="100748" y="434199"/>
                        <a:pt x="62142" y="540364"/>
                        <a:pt x="49521" y="655438"/>
                      </a:cubicBezTo>
                      <a:cubicBezTo>
                        <a:pt x="32446" y="815058"/>
                        <a:pt x="71793" y="965026"/>
                        <a:pt x="137126" y="1109796"/>
                      </a:cubicBezTo>
                      <a:cubicBezTo>
                        <a:pt x="182413" y="1210023"/>
                        <a:pt x="249230" y="1296886"/>
                        <a:pt x="310109" y="1387460"/>
                      </a:cubicBezTo>
                      <a:cubicBezTo>
                        <a:pt x="373956" y="1482489"/>
                        <a:pt x="427410" y="1581972"/>
                        <a:pt x="440773" y="1695562"/>
                      </a:cubicBezTo>
                      <a:cubicBezTo>
                        <a:pt x="445228" y="1727486"/>
                        <a:pt x="454138" y="1759410"/>
                        <a:pt x="460819" y="1792076"/>
                      </a:cubicBezTo>
                      <a:cubicBezTo>
                        <a:pt x="464531" y="1810636"/>
                        <a:pt x="462764" y="1817754"/>
                        <a:pt x="492743" y="1817318"/>
                      </a:cubicBezTo>
                      <a:cubicBezTo>
                        <a:pt x="593727" y="1815849"/>
                        <a:pt x="965662" y="1836373"/>
                        <a:pt x="1065146" y="1836621"/>
                      </a:cubicBezTo>
                      <a:cubicBezTo>
                        <a:pt x="1079251" y="1838106"/>
                        <a:pt x="1085190" y="1832167"/>
                        <a:pt x="1089645" y="1818803"/>
                      </a:cubicBezTo>
                      <a:cubicBezTo>
                        <a:pt x="1103008" y="1776485"/>
                        <a:pt x="1111175" y="1731941"/>
                        <a:pt x="1116372" y="1688138"/>
                      </a:cubicBezTo>
                      <a:cubicBezTo>
                        <a:pt x="1132705" y="1550791"/>
                        <a:pt x="1179477" y="1427550"/>
                        <a:pt x="1268567" y="1319900"/>
                      </a:cubicBezTo>
                      <a:cubicBezTo>
                        <a:pt x="1307915" y="1271643"/>
                        <a:pt x="1343551" y="1219674"/>
                        <a:pt x="1376960" y="1166220"/>
                      </a:cubicBezTo>
                      <a:cubicBezTo>
                        <a:pt x="1425217" y="1089752"/>
                        <a:pt x="1448232" y="1002889"/>
                        <a:pt x="1468276" y="916026"/>
                      </a:cubicBezTo>
                      <a:cubicBezTo>
                        <a:pt x="1493519" y="809861"/>
                        <a:pt x="1500201" y="703696"/>
                        <a:pt x="1468276" y="599015"/>
                      </a:cubicBezTo>
                      <a:cubicBezTo>
                        <a:pt x="1401459" y="377775"/>
                        <a:pt x="1275248" y="204792"/>
                        <a:pt x="1056236" y="110506"/>
                      </a:cubicBezTo>
                      <a:cubicBezTo>
                        <a:pt x="972297" y="74592"/>
                        <a:pt x="887183" y="52067"/>
                        <a:pt x="800630" y="46764"/>
                      </a:cubicBezTo>
                      <a:close/>
                      <a:moveTo>
                        <a:pt x="794163" y="814"/>
                      </a:moveTo>
                      <a:cubicBezTo>
                        <a:pt x="875086" y="4712"/>
                        <a:pt x="955638" y="22530"/>
                        <a:pt x="1036191" y="52598"/>
                      </a:cubicBezTo>
                      <a:cubicBezTo>
                        <a:pt x="1275248" y="140945"/>
                        <a:pt x="1421504" y="317640"/>
                        <a:pt x="1503912" y="551500"/>
                      </a:cubicBezTo>
                      <a:cubicBezTo>
                        <a:pt x="1544745" y="668802"/>
                        <a:pt x="1545488" y="789816"/>
                        <a:pt x="1518761" y="910830"/>
                      </a:cubicBezTo>
                      <a:cubicBezTo>
                        <a:pt x="1492034" y="1032586"/>
                        <a:pt x="1457140" y="1149887"/>
                        <a:pt x="1377702" y="1250855"/>
                      </a:cubicBezTo>
                      <a:cubicBezTo>
                        <a:pt x="1337612" y="1300597"/>
                        <a:pt x="1301233" y="1354051"/>
                        <a:pt x="1264855" y="1406020"/>
                      </a:cubicBezTo>
                      <a:cubicBezTo>
                        <a:pt x="1203977" y="1492140"/>
                        <a:pt x="1177250" y="1590882"/>
                        <a:pt x="1163144" y="1694078"/>
                      </a:cubicBezTo>
                      <a:cubicBezTo>
                        <a:pt x="1154235" y="1756440"/>
                        <a:pt x="1146811" y="1819546"/>
                        <a:pt x="1115630" y="1876711"/>
                      </a:cubicBezTo>
                      <a:cubicBezTo>
                        <a:pt x="1125281" y="1884878"/>
                        <a:pt x="1138644" y="1884136"/>
                        <a:pt x="1149781" y="1887848"/>
                      </a:cubicBezTo>
                      <a:cubicBezTo>
                        <a:pt x="1203235" y="1904923"/>
                        <a:pt x="1235158" y="1945757"/>
                        <a:pt x="1229961" y="1991044"/>
                      </a:cubicBezTo>
                      <a:cubicBezTo>
                        <a:pt x="1224022" y="2034846"/>
                        <a:pt x="1177992" y="2073451"/>
                        <a:pt x="1126023" y="2077164"/>
                      </a:cubicBezTo>
                      <a:cubicBezTo>
                        <a:pt x="1117857" y="2077906"/>
                        <a:pt x="1108948" y="2077906"/>
                        <a:pt x="1100038" y="2077906"/>
                      </a:cubicBezTo>
                      <a:cubicBezTo>
                        <a:pt x="1038418" y="2074936"/>
                        <a:pt x="496455" y="2056376"/>
                        <a:pt x="423698" y="2054891"/>
                      </a:cubicBezTo>
                      <a:cubicBezTo>
                        <a:pt x="403653" y="2055633"/>
                        <a:pt x="385093" y="2048210"/>
                        <a:pt x="368017" y="2039300"/>
                      </a:cubicBezTo>
                      <a:cubicBezTo>
                        <a:pt x="333866" y="2020740"/>
                        <a:pt x="309366" y="1994013"/>
                        <a:pt x="311594" y="1951695"/>
                      </a:cubicBezTo>
                      <a:cubicBezTo>
                        <a:pt x="314565" y="1907151"/>
                        <a:pt x="344260" y="1882651"/>
                        <a:pt x="382123" y="1867803"/>
                      </a:cubicBezTo>
                      <a:cubicBezTo>
                        <a:pt x="397714" y="1861121"/>
                        <a:pt x="415532" y="1858893"/>
                        <a:pt x="434092" y="1854439"/>
                      </a:cubicBezTo>
                      <a:cubicBezTo>
                        <a:pt x="408107" y="1790591"/>
                        <a:pt x="400684" y="1722289"/>
                        <a:pt x="387320" y="1655472"/>
                      </a:cubicBezTo>
                      <a:cubicBezTo>
                        <a:pt x="372471" y="1584200"/>
                        <a:pt x="337578" y="1521837"/>
                        <a:pt x="301199" y="1459474"/>
                      </a:cubicBezTo>
                      <a:cubicBezTo>
                        <a:pt x="251458" y="1374096"/>
                        <a:pt x="185383" y="1299855"/>
                        <a:pt x="137869" y="1212992"/>
                      </a:cubicBezTo>
                      <a:cubicBezTo>
                        <a:pt x="44324" y="1041494"/>
                        <a:pt x="-13585" y="861830"/>
                        <a:pt x="2748" y="664348"/>
                      </a:cubicBezTo>
                      <a:cubicBezTo>
                        <a:pt x="13885" y="531456"/>
                        <a:pt x="57687" y="409699"/>
                        <a:pt x="145292" y="308730"/>
                      </a:cubicBezTo>
                      <a:cubicBezTo>
                        <a:pt x="254428" y="180293"/>
                        <a:pt x="387320" y="83779"/>
                        <a:pt x="549909" y="32552"/>
                      </a:cubicBezTo>
                      <a:cubicBezTo>
                        <a:pt x="631946" y="6939"/>
                        <a:pt x="713240" y="-3084"/>
                        <a:pt x="794163" y="814"/>
                      </a:cubicBezTo>
                      <a:close/>
                    </a:path>
                  </a:pathLst>
                </a:custGeom>
                <a:grpFill/>
                <a:ln w="8005" cap="flat">
                  <a:noFill/>
                  <a:prstDash val="solid"/>
                  <a:miter/>
                </a:ln>
              </p:spPr>
              <p:txBody>
                <a:bodyPr anchor="ctr" rtlCol="0" wrap="square">
                  <a:noAutofit/>
                </a:bodyPr>
                <a:p>
                  <a:endParaRPr dirty="0" lang="en-US"/>
                </a:p>
              </p:txBody>
            </p:sp>
            <p:sp>
              <p:nvSpPr>
                <p:cNvPr id="1048592" name="Freeform: Shape 25"/>
                <p:cNvSpPr/>
                <p:nvPr/>
              </p:nvSpPr>
              <p:spPr>
                <a:xfrm rot="628173">
                  <a:off x="7558838" y="2427102"/>
                  <a:ext cx="937061" cy="1282256"/>
                </a:xfrm>
                <a:custGeom>
                  <a:avLst/>
                  <a:gdLst>
                    <a:gd name="connsiteX0" fmla="*/ 72231 w 937061"/>
                    <a:gd name="connsiteY0" fmla="*/ 508194 h 1282256"/>
                    <a:gd name="connsiteX1" fmla="*/ 139689 w 937061"/>
                    <a:gd name="connsiteY1" fmla="*/ 559080 h 1282256"/>
                    <a:gd name="connsiteX2" fmla="*/ 137581 w 937061"/>
                    <a:gd name="connsiteY2" fmla="*/ 579636 h 1282256"/>
                    <a:gd name="connsiteX3" fmla="*/ 173595 w 937061"/>
                    <a:gd name="connsiteY3" fmla="*/ 561778 h 1282256"/>
                    <a:gd name="connsiteX4" fmla="*/ 235622 w 937061"/>
                    <a:gd name="connsiteY4" fmla="*/ 562333 h 1282256"/>
                    <a:gd name="connsiteX5" fmla="*/ 265212 w 937061"/>
                    <a:gd name="connsiteY5" fmla="*/ 596791 h 1282256"/>
                    <a:gd name="connsiteX6" fmla="*/ 264188 w 937061"/>
                    <a:gd name="connsiteY6" fmla="*/ 602277 h 1282256"/>
                    <a:gd name="connsiteX7" fmla="*/ 251467 w 937061"/>
                    <a:gd name="connsiteY7" fmla="*/ 657997 h 1282256"/>
                    <a:gd name="connsiteX8" fmla="*/ 248802 w 937061"/>
                    <a:gd name="connsiteY8" fmla="*/ 665620 h 1282256"/>
                    <a:gd name="connsiteX9" fmla="*/ 226702 w 937061"/>
                    <a:gd name="connsiteY9" fmla="*/ 731221 h 1282256"/>
                    <a:gd name="connsiteX10" fmla="*/ 292287 w 937061"/>
                    <a:gd name="connsiteY10" fmla="*/ 797322 h 1282256"/>
                    <a:gd name="connsiteX11" fmla="*/ 318540 w 937061"/>
                    <a:gd name="connsiteY11" fmla="*/ 799397 h 1282256"/>
                    <a:gd name="connsiteX12" fmla="*/ 386587 w 937061"/>
                    <a:gd name="connsiteY12" fmla="*/ 855674 h 1282256"/>
                    <a:gd name="connsiteX13" fmla="*/ 391213 w 937061"/>
                    <a:gd name="connsiteY13" fmla="*/ 832209 h 1282256"/>
                    <a:gd name="connsiteX14" fmla="*/ 339010 w 937061"/>
                    <a:gd name="connsiteY14" fmla="*/ 777893 h 1282256"/>
                    <a:gd name="connsiteX15" fmla="*/ 374294 w 937061"/>
                    <a:gd name="connsiteY15" fmla="*/ 724114 h 1282256"/>
                    <a:gd name="connsiteX16" fmla="*/ 365526 w 937061"/>
                    <a:gd name="connsiteY16" fmla="*/ 703124 h 1282256"/>
                    <a:gd name="connsiteX17" fmla="*/ 314275 w 937061"/>
                    <a:gd name="connsiteY17" fmla="*/ 774111 h 1282256"/>
                    <a:gd name="connsiteX18" fmla="*/ 255752 w 937061"/>
                    <a:gd name="connsiteY18" fmla="*/ 746224 h 1282256"/>
                    <a:gd name="connsiteX19" fmla="*/ 257804 w 937061"/>
                    <a:gd name="connsiteY19" fmla="*/ 700011 h 1282256"/>
                    <a:gd name="connsiteX20" fmla="*/ 281358 w 937061"/>
                    <a:gd name="connsiteY20" fmla="*/ 666529 h 1282256"/>
                    <a:gd name="connsiteX21" fmla="*/ 276069 w 937061"/>
                    <a:gd name="connsiteY21" fmla="*/ 646729 h 1282256"/>
                    <a:gd name="connsiteX22" fmla="*/ 315725 w 937061"/>
                    <a:gd name="connsiteY22" fmla="*/ 605586 h 1282256"/>
                    <a:gd name="connsiteX23" fmla="*/ 348811 w 937061"/>
                    <a:gd name="connsiteY23" fmla="*/ 615972 h 1282256"/>
                    <a:gd name="connsiteX24" fmla="*/ 355707 w 937061"/>
                    <a:gd name="connsiteY24" fmla="*/ 609198 h 1282256"/>
                    <a:gd name="connsiteX25" fmla="*/ 423989 w 937061"/>
                    <a:gd name="connsiteY25" fmla="*/ 603914 h 1282256"/>
                    <a:gd name="connsiteX26" fmla="*/ 462978 w 937061"/>
                    <a:gd name="connsiteY26" fmla="*/ 667189 h 1282256"/>
                    <a:gd name="connsiteX27" fmla="*/ 447498 w 937061"/>
                    <a:gd name="connsiteY27" fmla="*/ 742160 h 1282256"/>
                    <a:gd name="connsiteX28" fmla="*/ 444272 w 937061"/>
                    <a:gd name="connsiteY28" fmla="*/ 747849 h 1282256"/>
                    <a:gd name="connsiteX29" fmla="*/ 468977 w 937061"/>
                    <a:gd name="connsiteY29" fmla="*/ 772413 h 1282256"/>
                    <a:gd name="connsiteX30" fmla="*/ 495847 w 937061"/>
                    <a:gd name="connsiteY30" fmla="*/ 863799 h 1282256"/>
                    <a:gd name="connsiteX31" fmla="*/ 444271 w 937061"/>
                    <a:gd name="connsiteY31" fmla="*/ 922014 h 1282256"/>
                    <a:gd name="connsiteX32" fmla="*/ 431747 w 937061"/>
                    <a:gd name="connsiteY32" fmla="*/ 921551 h 1282256"/>
                    <a:gd name="connsiteX33" fmla="*/ 442410 w 937061"/>
                    <a:gd name="connsiteY33" fmla="*/ 937592 h 1282256"/>
                    <a:gd name="connsiteX34" fmla="*/ 543619 w 937061"/>
                    <a:gd name="connsiteY34" fmla="*/ 1186492 h 1282256"/>
                    <a:gd name="connsiteX35" fmla="*/ 566594 w 937061"/>
                    <a:gd name="connsiteY35" fmla="*/ 1273228 h 1282256"/>
                    <a:gd name="connsiteX36" fmla="*/ 531195 w 937061"/>
                    <a:gd name="connsiteY36" fmla="*/ 1282256 h 1282256"/>
                    <a:gd name="connsiteX37" fmla="*/ 510987 w 937061"/>
                    <a:gd name="connsiteY37" fmla="*/ 1183176 h 1282256"/>
                    <a:gd name="connsiteX38" fmla="*/ 419465 w 937061"/>
                    <a:gd name="connsiteY38" fmla="*/ 965735 h 1282256"/>
                    <a:gd name="connsiteX39" fmla="*/ 380666 w 937061"/>
                    <a:gd name="connsiteY39" fmla="*/ 911088 h 1282256"/>
                    <a:gd name="connsiteX40" fmla="*/ 370913 w 937061"/>
                    <a:gd name="connsiteY40" fmla="*/ 906441 h 1282256"/>
                    <a:gd name="connsiteX41" fmla="*/ 360466 w 937061"/>
                    <a:gd name="connsiteY41" fmla="*/ 906130 h 1282256"/>
                    <a:gd name="connsiteX42" fmla="*/ 314518 w 937061"/>
                    <a:gd name="connsiteY42" fmla="*/ 920936 h 1282256"/>
                    <a:gd name="connsiteX43" fmla="*/ 256927 w 937061"/>
                    <a:gd name="connsiteY43" fmla="*/ 880449 h 1282256"/>
                    <a:gd name="connsiteX44" fmla="*/ 248732 w 937061"/>
                    <a:gd name="connsiteY44" fmla="*/ 847130 h 1282256"/>
                    <a:gd name="connsiteX45" fmla="*/ 247889 w 937061"/>
                    <a:gd name="connsiteY45" fmla="*/ 840361 h 1282256"/>
                    <a:gd name="connsiteX46" fmla="*/ 220304 w 937061"/>
                    <a:gd name="connsiteY46" fmla="*/ 848717 h 1282256"/>
                    <a:gd name="connsiteX47" fmla="*/ 136302 w 937061"/>
                    <a:gd name="connsiteY47" fmla="*/ 795389 h 1282256"/>
                    <a:gd name="connsiteX48" fmla="*/ 132240 w 937061"/>
                    <a:gd name="connsiteY48" fmla="*/ 772306 h 1282256"/>
                    <a:gd name="connsiteX49" fmla="*/ 132030 w 937061"/>
                    <a:gd name="connsiteY49" fmla="*/ 749123 h 1282256"/>
                    <a:gd name="connsiteX50" fmla="*/ 118944 w 937061"/>
                    <a:gd name="connsiteY50" fmla="*/ 746653 h 1282256"/>
                    <a:gd name="connsiteX51" fmla="*/ 28110 w 937061"/>
                    <a:gd name="connsiteY51" fmla="*/ 666272 h 1282256"/>
                    <a:gd name="connsiteX52" fmla="*/ 18430 w 937061"/>
                    <a:gd name="connsiteY52" fmla="*/ 570895 h 1282256"/>
                    <a:gd name="connsiteX53" fmla="*/ 72231 w 937061"/>
                    <a:gd name="connsiteY53" fmla="*/ 508194 h 1282256"/>
                    <a:gd name="connsiteX54" fmla="*/ 828778 w 937061"/>
                    <a:gd name="connsiteY54" fmla="*/ 368188 h 1282256"/>
                    <a:gd name="connsiteX55" fmla="*/ 903402 w 937061"/>
                    <a:gd name="connsiteY55" fmla="*/ 393916 h 1282256"/>
                    <a:gd name="connsiteX56" fmla="*/ 921670 w 937061"/>
                    <a:gd name="connsiteY56" fmla="*/ 560021 h 1282256"/>
                    <a:gd name="connsiteX57" fmla="*/ 873673 w 937061"/>
                    <a:gd name="connsiteY57" fmla="*/ 610037 h 1282256"/>
                    <a:gd name="connsiteX58" fmla="*/ 870382 w 937061"/>
                    <a:gd name="connsiteY58" fmla="*/ 612071 h 1282256"/>
                    <a:gd name="connsiteX59" fmla="*/ 881183 w 937061"/>
                    <a:gd name="connsiteY59" fmla="*/ 655093 h 1282256"/>
                    <a:gd name="connsiteX60" fmla="*/ 811085 w 937061"/>
                    <a:gd name="connsiteY60" fmla="*/ 738732 h 1282256"/>
                    <a:gd name="connsiteX61" fmla="*/ 793636 w 937061"/>
                    <a:gd name="connsiteY61" fmla="*/ 739105 h 1282256"/>
                    <a:gd name="connsiteX62" fmla="*/ 799023 w 937061"/>
                    <a:gd name="connsiteY62" fmla="*/ 768256 h 1282256"/>
                    <a:gd name="connsiteX63" fmla="*/ 794668 w 937061"/>
                    <a:gd name="connsiteY63" fmla="*/ 805320 h 1282256"/>
                    <a:gd name="connsiteX64" fmla="*/ 736637 w 937061"/>
                    <a:gd name="connsiteY64" fmla="*/ 842933 h 1282256"/>
                    <a:gd name="connsiteX65" fmla="*/ 711441 w 937061"/>
                    <a:gd name="connsiteY65" fmla="*/ 841070 h 1282256"/>
                    <a:gd name="connsiteX66" fmla="*/ 702708 w 937061"/>
                    <a:gd name="connsiteY66" fmla="*/ 844516 h 1282256"/>
                    <a:gd name="connsiteX67" fmla="*/ 683025 w 937061"/>
                    <a:gd name="connsiteY67" fmla="*/ 866563 h 1282256"/>
                    <a:gd name="connsiteX68" fmla="*/ 657843 w 937061"/>
                    <a:gd name="connsiteY68" fmla="*/ 881435 h 1282256"/>
                    <a:gd name="connsiteX69" fmla="*/ 694319 w 937061"/>
                    <a:gd name="connsiteY69" fmla="*/ 1016214 h 1282256"/>
                    <a:gd name="connsiteX70" fmla="*/ 713201 w 937061"/>
                    <a:gd name="connsiteY70" fmla="*/ 1156998 h 1282256"/>
                    <a:gd name="connsiteX71" fmla="*/ 720960 w 937061"/>
                    <a:gd name="connsiteY71" fmla="*/ 1258622 h 1282256"/>
                    <a:gd name="connsiteX72" fmla="*/ 679557 w 937061"/>
                    <a:gd name="connsiteY72" fmla="*/ 1261399 h 1282256"/>
                    <a:gd name="connsiteX73" fmla="*/ 677437 w 937061"/>
                    <a:gd name="connsiteY73" fmla="*/ 1146560 h 1282256"/>
                    <a:gd name="connsiteX74" fmla="*/ 658812 w 937061"/>
                    <a:gd name="connsiteY74" fmla="*/ 1013559 h 1282256"/>
                    <a:gd name="connsiteX75" fmla="*/ 620096 w 937061"/>
                    <a:gd name="connsiteY75" fmla="*/ 884815 h 1282256"/>
                    <a:gd name="connsiteX76" fmla="*/ 617487 w 937061"/>
                    <a:gd name="connsiteY76" fmla="*/ 885041 h 1282256"/>
                    <a:gd name="connsiteX77" fmla="*/ 582656 w 937061"/>
                    <a:gd name="connsiteY77" fmla="*/ 865072 h 1282256"/>
                    <a:gd name="connsiteX78" fmla="*/ 558217 w 937061"/>
                    <a:gd name="connsiteY78" fmla="*/ 771403 h 1282256"/>
                    <a:gd name="connsiteX79" fmla="*/ 575867 w 937061"/>
                    <a:gd name="connsiteY79" fmla="*/ 722513 h 1282256"/>
                    <a:gd name="connsiteX80" fmla="*/ 560670 w 937061"/>
                    <a:gd name="connsiteY80" fmla="*/ 708618 h 1282256"/>
                    <a:gd name="connsiteX81" fmla="*/ 534291 w 937061"/>
                    <a:gd name="connsiteY81" fmla="*/ 600031 h 1282256"/>
                    <a:gd name="connsiteX82" fmla="*/ 572231 w 937061"/>
                    <a:gd name="connsiteY82" fmla="*/ 560631 h 1282256"/>
                    <a:gd name="connsiteX83" fmla="*/ 603475 w 937061"/>
                    <a:gd name="connsiteY83" fmla="*/ 559950 h 1282256"/>
                    <a:gd name="connsiteX84" fmla="*/ 618559 w 937061"/>
                    <a:gd name="connsiteY84" fmla="*/ 565514 h 1282256"/>
                    <a:gd name="connsiteX85" fmla="*/ 649454 w 937061"/>
                    <a:gd name="connsiteY85" fmla="*/ 543101 h 1282256"/>
                    <a:gd name="connsiteX86" fmla="*/ 697970 w 937061"/>
                    <a:gd name="connsiteY86" fmla="*/ 567543 h 1282256"/>
                    <a:gd name="connsiteX87" fmla="*/ 700456 w 937061"/>
                    <a:gd name="connsiteY87" fmla="*/ 590917 h 1282256"/>
                    <a:gd name="connsiteX88" fmla="*/ 720550 w 937061"/>
                    <a:gd name="connsiteY88" fmla="*/ 600445 h 1282256"/>
                    <a:gd name="connsiteX89" fmla="*/ 751604 w 937061"/>
                    <a:gd name="connsiteY89" fmla="*/ 639520 h 1282256"/>
                    <a:gd name="connsiteX90" fmla="*/ 738347 w 937061"/>
                    <a:gd name="connsiteY90" fmla="*/ 683525 h 1282256"/>
                    <a:gd name="connsiteX91" fmla="*/ 707956 w 937061"/>
                    <a:gd name="connsiteY91" fmla="*/ 700956 h 1282256"/>
                    <a:gd name="connsiteX92" fmla="*/ 634896 w 937061"/>
                    <a:gd name="connsiteY92" fmla="*/ 651717 h 1282256"/>
                    <a:gd name="connsiteX93" fmla="*/ 633997 w 937061"/>
                    <a:gd name="connsiteY93" fmla="*/ 675512 h 1282256"/>
                    <a:gd name="connsiteX94" fmla="*/ 687058 w 937061"/>
                    <a:gd name="connsiteY94" fmla="*/ 716835 h 1282256"/>
                    <a:gd name="connsiteX95" fmla="*/ 656986 w 937061"/>
                    <a:gd name="connsiteY95" fmla="*/ 782282 h 1282256"/>
                    <a:gd name="connsiteX96" fmla="*/ 669532 w 937061"/>
                    <a:gd name="connsiteY96" fmla="*/ 802778 h 1282256"/>
                    <a:gd name="connsiteX97" fmla="*/ 712109 w 937061"/>
                    <a:gd name="connsiteY97" fmla="*/ 736651 h 1282256"/>
                    <a:gd name="connsiteX98" fmla="*/ 723692 w 937061"/>
                    <a:gd name="connsiteY98" fmla="*/ 721066 h 1282256"/>
                    <a:gd name="connsiteX99" fmla="*/ 776459 w 937061"/>
                    <a:gd name="connsiteY99" fmla="*/ 653872 h 1282256"/>
                    <a:gd name="connsiteX100" fmla="*/ 733368 w 937061"/>
                    <a:gd name="connsiteY100" fmla="*/ 578317 h 1282256"/>
                    <a:gd name="connsiteX101" fmla="*/ 723890 w 937061"/>
                    <a:gd name="connsiteY101" fmla="*/ 565605 h 1282256"/>
                    <a:gd name="connsiteX102" fmla="*/ 694098 w 937061"/>
                    <a:gd name="connsiteY102" fmla="*/ 523444 h 1282256"/>
                    <a:gd name="connsiteX103" fmla="*/ 690243 w 937061"/>
                    <a:gd name="connsiteY103" fmla="*/ 515805 h 1282256"/>
                    <a:gd name="connsiteX104" fmla="*/ 698774 w 937061"/>
                    <a:gd name="connsiteY104" fmla="*/ 485914 h 1282256"/>
                    <a:gd name="connsiteX105" fmla="*/ 755797 w 937061"/>
                    <a:gd name="connsiteY105" fmla="*/ 452765 h 1282256"/>
                    <a:gd name="connsiteX106" fmla="*/ 802978 w 937061"/>
                    <a:gd name="connsiteY106" fmla="*/ 455658 h 1282256"/>
                    <a:gd name="connsiteX107" fmla="*/ 792796 w 937061"/>
                    <a:gd name="connsiteY107" fmla="*/ 434725 h 1282256"/>
                    <a:gd name="connsiteX108" fmla="*/ 828778 w 937061"/>
                    <a:gd name="connsiteY108" fmla="*/ 368188 h 1282256"/>
                    <a:gd name="connsiteX109" fmla="*/ 80732 w 937061"/>
                    <a:gd name="connsiteY109" fmla="*/ 236718 h 1282256"/>
                    <a:gd name="connsiteX110" fmla="*/ 85733 w 937061"/>
                    <a:gd name="connsiteY110" fmla="*/ 243941 h 1282256"/>
                    <a:gd name="connsiteX111" fmla="*/ 165483 w 937061"/>
                    <a:gd name="connsiteY111" fmla="*/ 295204 h 1282256"/>
                    <a:gd name="connsiteX112" fmla="*/ 199590 w 937061"/>
                    <a:gd name="connsiteY112" fmla="*/ 324345 h 1282256"/>
                    <a:gd name="connsiteX113" fmla="*/ 183395 w 937061"/>
                    <a:gd name="connsiteY113" fmla="*/ 381115 h 1282256"/>
                    <a:gd name="connsiteX114" fmla="*/ 167577 w 937061"/>
                    <a:gd name="connsiteY114" fmla="*/ 388113 h 1282256"/>
                    <a:gd name="connsiteX115" fmla="*/ 179565 w 937061"/>
                    <a:gd name="connsiteY115" fmla="*/ 401175 h 1282256"/>
                    <a:gd name="connsiteX116" fmla="*/ 179992 w 937061"/>
                    <a:gd name="connsiteY116" fmla="*/ 449781 h 1282256"/>
                    <a:gd name="connsiteX117" fmla="*/ 108044 w 937061"/>
                    <a:gd name="connsiteY117" fmla="*/ 482632 h 1282256"/>
                    <a:gd name="connsiteX118" fmla="*/ 27201 w 937061"/>
                    <a:gd name="connsiteY118" fmla="*/ 505923 h 1282256"/>
                    <a:gd name="connsiteX119" fmla="*/ 570 w 937061"/>
                    <a:gd name="connsiteY119" fmla="*/ 441177 h 1282256"/>
                    <a:gd name="connsiteX120" fmla="*/ 70413 w 937061"/>
                    <a:gd name="connsiteY120" fmla="*/ 361661 h 1282256"/>
                    <a:gd name="connsiteX121" fmla="*/ 65724 w 937061"/>
                    <a:gd name="connsiteY121" fmla="*/ 357231 h 1282256"/>
                    <a:gd name="connsiteX122" fmla="*/ 36050 w 937061"/>
                    <a:gd name="connsiteY122" fmla="*/ 293659 h 1282256"/>
                    <a:gd name="connsiteX123" fmla="*/ 80732 w 937061"/>
                    <a:gd name="connsiteY123" fmla="*/ 236718 h 1282256"/>
                    <a:gd name="connsiteX124" fmla="*/ 734063 w 937061"/>
                    <a:gd name="connsiteY124" fmla="*/ 115786 h 1282256"/>
                    <a:gd name="connsiteX125" fmla="*/ 800039 w 937061"/>
                    <a:gd name="connsiteY125" fmla="*/ 168575 h 1282256"/>
                    <a:gd name="connsiteX126" fmla="*/ 790133 w 937061"/>
                    <a:gd name="connsiteY126" fmla="*/ 225202 h 1282256"/>
                    <a:gd name="connsiteX127" fmla="*/ 788636 w 937061"/>
                    <a:gd name="connsiteY127" fmla="*/ 228126 h 1282256"/>
                    <a:gd name="connsiteX128" fmla="*/ 788782 w 937061"/>
                    <a:gd name="connsiteY128" fmla="*/ 228914 h 1282256"/>
                    <a:gd name="connsiteX129" fmla="*/ 879477 w 937061"/>
                    <a:gd name="connsiteY129" fmla="*/ 273265 h 1282256"/>
                    <a:gd name="connsiteX130" fmla="*/ 880462 w 937061"/>
                    <a:gd name="connsiteY130" fmla="*/ 348046 h 1282256"/>
                    <a:gd name="connsiteX131" fmla="*/ 875371 w 937061"/>
                    <a:gd name="connsiteY131" fmla="*/ 346949 h 1282256"/>
                    <a:gd name="connsiteX132" fmla="*/ 802289 w 937061"/>
                    <a:gd name="connsiteY132" fmla="*/ 352714 h 1282256"/>
                    <a:gd name="connsiteX133" fmla="*/ 731227 w 937061"/>
                    <a:gd name="connsiteY133" fmla="*/ 357290 h 1282256"/>
                    <a:gd name="connsiteX134" fmla="*/ 699035 w 937061"/>
                    <a:gd name="connsiteY134" fmla="*/ 320868 h 1282256"/>
                    <a:gd name="connsiteX135" fmla="*/ 705546 w 937061"/>
                    <a:gd name="connsiteY135" fmla="*/ 292165 h 1282256"/>
                    <a:gd name="connsiteX136" fmla="*/ 707611 w 937061"/>
                    <a:gd name="connsiteY136" fmla="*/ 287913 h 1282256"/>
                    <a:gd name="connsiteX137" fmla="*/ 691898 w 937061"/>
                    <a:gd name="connsiteY137" fmla="*/ 287761 h 1282256"/>
                    <a:gd name="connsiteX138" fmla="*/ 656836 w 937061"/>
                    <a:gd name="connsiteY138" fmla="*/ 256759 h 1282256"/>
                    <a:gd name="connsiteX139" fmla="*/ 657076 w 937061"/>
                    <a:gd name="connsiteY139" fmla="*/ 221678 h 1282256"/>
                    <a:gd name="connsiteX140" fmla="*/ 672162 w 937061"/>
                    <a:gd name="connsiteY140" fmla="*/ 203002 h 1282256"/>
                    <a:gd name="connsiteX141" fmla="*/ 732996 w 937061"/>
                    <a:gd name="connsiteY141" fmla="*/ 118834 h 1282256"/>
                    <a:gd name="connsiteX142" fmla="*/ 734063 w 937061"/>
                    <a:gd name="connsiteY142" fmla="*/ 115786 h 1282256"/>
                    <a:gd name="connsiteX143" fmla="*/ 234805 w 937061"/>
                    <a:gd name="connsiteY143" fmla="*/ 54681 h 1282256"/>
                    <a:gd name="connsiteX144" fmla="*/ 265378 w 937061"/>
                    <a:gd name="connsiteY144" fmla="*/ 49820 h 1282256"/>
                    <a:gd name="connsiteX145" fmla="*/ 314937 w 937061"/>
                    <a:gd name="connsiteY145" fmla="*/ 75496 h 1282256"/>
                    <a:gd name="connsiteX146" fmla="*/ 345601 w 937061"/>
                    <a:gd name="connsiteY146" fmla="*/ 197347 h 1282256"/>
                    <a:gd name="connsiteX147" fmla="*/ 334083 w 937061"/>
                    <a:gd name="connsiteY147" fmla="*/ 235327 h 1282256"/>
                    <a:gd name="connsiteX148" fmla="*/ 353353 w 937061"/>
                    <a:gd name="connsiteY148" fmla="*/ 413468 h 1282256"/>
                    <a:gd name="connsiteX149" fmla="*/ 418223 w 937061"/>
                    <a:gd name="connsiteY149" fmla="*/ 498850 h 1282256"/>
                    <a:gd name="connsiteX150" fmla="*/ 414075 w 937061"/>
                    <a:gd name="connsiteY150" fmla="*/ 570097 h 1282256"/>
                    <a:gd name="connsiteX151" fmla="*/ 374791 w 937061"/>
                    <a:gd name="connsiteY151" fmla="*/ 572468 h 1282256"/>
                    <a:gd name="connsiteX152" fmla="*/ 347212 w 937061"/>
                    <a:gd name="connsiteY152" fmla="*/ 583064 h 1282256"/>
                    <a:gd name="connsiteX153" fmla="*/ 340945 w 937061"/>
                    <a:gd name="connsiteY153" fmla="*/ 584425 h 1282256"/>
                    <a:gd name="connsiteX154" fmla="*/ 286621 w 937061"/>
                    <a:gd name="connsiteY154" fmla="*/ 583668 h 1282256"/>
                    <a:gd name="connsiteX155" fmla="*/ 233948 w 937061"/>
                    <a:gd name="connsiteY155" fmla="*/ 534531 h 1282256"/>
                    <a:gd name="connsiteX156" fmla="*/ 162779 w 937061"/>
                    <a:gd name="connsiteY156" fmla="*/ 538517 h 1282256"/>
                    <a:gd name="connsiteX157" fmla="*/ 146371 w 937061"/>
                    <a:gd name="connsiteY157" fmla="*/ 502641 h 1282256"/>
                    <a:gd name="connsiteX158" fmla="*/ 196829 w 937061"/>
                    <a:gd name="connsiteY158" fmla="*/ 467040 h 1282256"/>
                    <a:gd name="connsiteX159" fmla="*/ 291634 w 937061"/>
                    <a:gd name="connsiteY159" fmla="*/ 464187 h 1282256"/>
                    <a:gd name="connsiteX160" fmla="*/ 339848 w 937061"/>
                    <a:gd name="connsiteY160" fmla="*/ 495814 h 1282256"/>
                    <a:gd name="connsiteX161" fmla="*/ 344709 w 937061"/>
                    <a:gd name="connsiteY161" fmla="*/ 472509 h 1282256"/>
                    <a:gd name="connsiteX162" fmla="*/ 302160 w 937061"/>
                    <a:gd name="connsiteY162" fmla="*/ 429650 h 1282256"/>
                    <a:gd name="connsiteX163" fmla="*/ 317151 w 937061"/>
                    <a:gd name="connsiteY163" fmla="*/ 371880 h 1282256"/>
                    <a:gd name="connsiteX164" fmla="*/ 300153 w 937061"/>
                    <a:gd name="connsiteY164" fmla="*/ 354855 h 1282256"/>
                    <a:gd name="connsiteX165" fmla="*/ 275979 w 937061"/>
                    <a:gd name="connsiteY165" fmla="*/ 409229 h 1282256"/>
                    <a:gd name="connsiteX166" fmla="*/ 278835 w 937061"/>
                    <a:gd name="connsiteY166" fmla="*/ 436812 h 1282256"/>
                    <a:gd name="connsiteX167" fmla="*/ 277330 w 937061"/>
                    <a:gd name="connsiteY167" fmla="*/ 442997 h 1282256"/>
                    <a:gd name="connsiteX168" fmla="*/ 211427 w 937061"/>
                    <a:gd name="connsiteY168" fmla="*/ 446824 h 1282256"/>
                    <a:gd name="connsiteX169" fmla="*/ 209401 w 937061"/>
                    <a:gd name="connsiteY169" fmla="*/ 440273 h 1282256"/>
                    <a:gd name="connsiteX170" fmla="*/ 206434 w 937061"/>
                    <a:gd name="connsiteY170" fmla="*/ 398858 h 1282256"/>
                    <a:gd name="connsiteX171" fmla="*/ 207223 w 937061"/>
                    <a:gd name="connsiteY171" fmla="*/ 393213 h 1282256"/>
                    <a:gd name="connsiteX172" fmla="*/ 213263 w 937061"/>
                    <a:gd name="connsiteY172" fmla="*/ 300227 h 1282256"/>
                    <a:gd name="connsiteX173" fmla="*/ 210849 w 937061"/>
                    <a:gd name="connsiteY173" fmla="*/ 295987 h 1282256"/>
                    <a:gd name="connsiteX174" fmla="*/ 230359 w 937061"/>
                    <a:gd name="connsiteY174" fmla="*/ 289124 h 1282256"/>
                    <a:gd name="connsiteX175" fmla="*/ 278448 w 937061"/>
                    <a:gd name="connsiteY175" fmla="*/ 208737 h 1282256"/>
                    <a:gd name="connsiteX176" fmla="*/ 283559 w 937061"/>
                    <a:gd name="connsiteY176" fmla="*/ 197812 h 1282256"/>
                    <a:gd name="connsiteX177" fmla="*/ 314933 w 937061"/>
                    <a:gd name="connsiteY177" fmla="*/ 142718 h 1282256"/>
                    <a:gd name="connsiteX178" fmla="*/ 291729 w 937061"/>
                    <a:gd name="connsiteY178" fmla="*/ 141710 h 1282256"/>
                    <a:gd name="connsiteX179" fmla="*/ 204653 w 937061"/>
                    <a:gd name="connsiteY179" fmla="*/ 172059 h 1282256"/>
                    <a:gd name="connsiteX180" fmla="*/ 190282 w 937061"/>
                    <a:gd name="connsiteY180" fmla="*/ 190196 h 1282256"/>
                    <a:gd name="connsiteX181" fmla="*/ 254302 w 937061"/>
                    <a:gd name="connsiteY181" fmla="*/ 210348 h 1282256"/>
                    <a:gd name="connsiteX182" fmla="*/ 206445 w 937061"/>
                    <a:gd name="connsiteY182" fmla="*/ 272154 h 1282256"/>
                    <a:gd name="connsiteX183" fmla="*/ 114462 w 937061"/>
                    <a:gd name="connsiteY183" fmla="*/ 240670 h 1282256"/>
                    <a:gd name="connsiteX184" fmla="*/ 120246 w 937061"/>
                    <a:gd name="connsiteY184" fmla="*/ 146306 h 1282256"/>
                    <a:gd name="connsiteX185" fmla="*/ 159117 w 937061"/>
                    <a:gd name="connsiteY185" fmla="*/ 137290 h 1282256"/>
                    <a:gd name="connsiteX186" fmla="*/ 166880 w 937061"/>
                    <a:gd name="connsiteY186" fmla="*/ 133004 h 1282256"/>
                    <a:gd name="connsiteX187" fmla="*/ 208914 w 937061"/>
                    <a:gd name="connsiteY187" fmla="*/ 71662 h 1282256"/>
                    <a:gd name="connsiteX188" fmla="*/ 234805 w 937061"/>
                    <a:gd name="connsiteY188" fmla="*/ 54681 h 1282256"/>
                    <a:gd name="connsiteX189" fmla="*/ 518054 w 937061"/>
                    <a:gd name="connsiteY189" fmla="*/ 685 h 1282256"/>
                    <a:gd name="connsiteX190" fmla="*/ 567481 w 937061"/>
                    <a:gd name="connsiteY190" fmla="*/ 11310 h 1282256"/>
                    <a:gd name="connsiteX191" fmla="*/ 617166 w 937061"/>
                    <a:gd name="connsiteY191" fmla="*/ 49796 h 1282256"/>
                    <a:gd name="connsiteX192" fmla="*/ 624803 w 937061"/>
                    <a:gd name="connsiteY192" fmla="*/ 51439 h 1282256"/>
                    <a:gd name="connsiteX193" fmla="*/ 685335 w 937061"/>
                    <a:gd name="connsiteY193" fmla="*/ 54921 h 1282256"/>
                    <a:gd name="connsiteX194" fmla="*/ 709531 w 937061"/>
                    <a:gd name="connsiteY194" fmla="*/ 114208 h 1282256"/>
                    <a:gd name="connsiteX195" fmla="*/ 661812 w 937061"/>
                    <a:gd name="connsiteY195" fmla="*/ 180063 h 1282256"/>
                    <a:gd name="connsiteX196" fmla="*/ 610202 w 937061"/>
                    <a:gd name="connsiteY196" fmla="*/ 195099 h 1282256"/>
                    <a:gd name="connsiteX197" fmla="*/ 562692 w 937061"/>
                    <a:gd name="connsiteY197" fmla="*/ 152954 h 1282256"/>
                    <a:gd name="connsiteX198" fmla="*/ 615624 w 937061"/>
                    <a:gd name="connsiteY198" fmla="*/ 112005 h 1282256"/>
                    <a:gd name="connsiteX199" fmla="*/ 594985 w 937061"/>
                    <a:gd name="connsiteY199" fmla="*/ 99523 h 1282256"/>
                    <a:gd name="connsiteX200" fmla="*/ 549403 w 937061"/>
                    <a:gd name="connsiteY200" fmla="*/ 129539 h 1282256"/>
                    <a:gd name="connsiteX201" fmla="*/ 503638 w 937061"/>
                    <a:gd name="connsiteY201" fmla="*/ 102348 h 1282256"/>
                    <a:gd name="connsiteX202" fmla="*/ 481968 w 937061"/>
                    <a:gd name="connsiteY202" fmla="*/ 111852 h 1282256"/>
                    <a:gd name="connsiteX203" fmla="*/ 529275 w 937061"/>
                    <a:gd name="connsiteY203" fmla="*/ 151795 h 1282256"/>
                    <a:gd name="connsiteX204" fmla="*/ 540380 w 937061"/>
                    <a:gd name="connsiteY204" fmla="*/ 163391 h 1282256"/>
                    <a:gd name="connsiteX205" fmla="*/ 586552 w 937061"/>
                    <a:gd name="connsiteY205" fmla="*/ 213729 h 1282256"/>
                    <a:gd name="connsiteX206" fmla="*/ 633128 w 937061"/>
                    <a:gd name="connsiteY206" fmla="*/ 217751 h 1282256"/>
                    <a:gd name="connsiteX207" fmla="*/ 631375 w 937061"/>
                    <a:gd name="connsiteY207" fmla="*/ 243538 h 1282256"/>
                    <a:gd name="connsiteX208" fmla="*/ 670400 w 937061"/>
                    <a:gd name="connsiteY208" fmla="*/ 307011 h 1282256"/>
                    <a:gd name="connsiteX209" fmla="*/ 674359 w 937061"/>
                    <a:gd name="connsiteY209" fmla="*/ 313002 h 1282256"/>
                    <a:gd name="connsiteX210" fmla="*/ 686366 w 937061"/>
                    <a:gd name="connsiteY210" fmla="*/ 351523 h 1282256"/>
                    <a:gd name="connsiteX211" fmla="*/ 686786 w 937061"/>
                    <a:gd name="connsiteY211" fmla="*/ 360408 h 1282256"/>
                    <a:gd name="connsiteX212" fmla="*/ 624276 w 937061"/>
                    <a:gd name="connsiteY212" fmla="*/ 379293 h 1282256"/>
                    <a:gd name="connsiteX213" fmla="*/ 620186 w 937061"/>
                    <a:gd name="connsiteY213" fmla="*/ 371494 h 1282256"/>
                    <a:gd name="connsiteX214" fmla="*/ 577039 w 937061"/>
                    <a:gd name="connsiteY214" fmla="*/ 307763 h 1282256"/>
                    <a:gd name="connsiteX215" fmla="*/ 571263 w 937061"/>
                    <a:gd name="connsiteY215" fmla="*/ 305164 h 1282256"/>
                    <a:gd name="connsiteX216" fmla="*/ 561472 w 937061"/>
                    <a:gd name="connsiteY216" fmla="*/ 327139 h 1282256"/>
                    <a:gd name="connsiteX217" fmla="*/ 596193 w 937061"/>
                    <a:gd name="connsiteY217" fmla="*/ 376131 h 1282256"/>
                    <a:gd name="connsiteX218" fmla="*/ 571697 w 937061"/>
                    <a:gd name="connsiteY218" fmla="*/ 430972 h 1282256"/>
                    <a:gd name="connsiteX219" fmla="*/ 584565 w 937061"/>
                    <a:gd name="connsiteY219" fmla="*/ 451001 h 1282256"/>
                    <a:gd name="connsiteX220" fmla="*/ 618292 w 937061"/>
                    <a:gd name="connsiteY220" fmla="*/ 404232 h 1282256"/>
                    <a:gd name="connsiteX221" fmla="*/ 707017 w 937061"/>
                    <a:gd name="connsiteY221" fmla="*/ 373985 h 1282256"/>
                    <a:gd name="connsiteX222" fmla="*/ 737381 w 937061"/>
                    <a:gd name="connsiteY222" fmla="*/ 385077 h 1282256"/>
                    <a:gd name="connsiteX223" fmla="*/ 767814 w 937061"/>
                    <a:gd name="connsiteY223" fmla="*/ 388823 h 1282256"/>
                    <a:gd name="connsiteX224" fmla="*/ 765487 w 937061"/>
                    <a:gd name="connsiteY224" fmla="*/ 426939 h 1282256"/>
                    <a:gd name="connsiteX225" fmla="*/ 665711 w 937061"/>
                    <a:gd name="connsiteY225" fmla="*/ 514227 h 1282256"/>
                    <a:gd name="connsiteX226" fmla="*/ 615799 w 937061"/>
                    <a:gd name="connsiteY226" fmla="*/ 534043 h 1282256"/>
                    <a:gd name="connsiteX227" fmla="*/ 611378 w 937061"/>
                    <a:gd name="connsiteY227" fmla="*/ 535471 h 1282256"/>
                    <a:gd name="connsiteX228" fmla="*/ 545354 w 937061"/>
                    <a:gd name="connsiteY228" fmla="*/ 547467 h 1282256"/>
                    <a:gd name="connsiteX229" fmla="*/ 543618 w 937061"/>
                    <a:gd name="connsiteY229" fmla="*/ 547992 h 1282256"/>
                    <a:gd name="connsiteX230" fmla="*/ 543114 w 937061"/>
                    <a:gd name="connsiteY230" fmla="*/ 378809 h 1282256"/>
                    <a:gd name="connsiteX231" fmla="*/ 481297 w 937061"/>
                    <a:gd name="connsiteY231" fmla="*/ 302233 h 1282256"/>
                    <a:gd name="connsiteX232" fmla="*/ 497521 w 937061"/>
                    <a:gd name="connsiteY232" fmla="*/ 205940 h 1282256"/>
                    <a:gd name="connsiteX233" fmla="*/ 471375 w 937061"/>
                    <a:gd name="connsiteY233" fmla="*/ 172476 h 1282256"/>
                    <a:gd name="connsiteX234" fmla="*/ 460261 w 937061"/>
                    <a:gd name="connsiteY234" fmla="*/ 46197 h 1282256"/>
                    <a:gd name="connsiteX235" fmla="*/ 518054 w 937061"/>
                    <a:gd name="connsiteY235" fmla="*/ 685 h 128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937061" h="1282256">
                      <a:moveTo>
                        <a:pt x="72231" y="508194"/>
                      </a:moveTo>
                      <a:cubicBezTo>
                        <a:pt x="110176" y="495275"/>
                        <a:pt x="141455" y="519031"/>
                        <a:pt x="139689" y="559080"/>
                      </a:cubicBezTo>
                      <a:cubicBezTo>
                        <a:pt x="139351" y="566068"/>
                        <a:pt x="138225" y="573202"/>
                        <a:pt x="137581" y="579636"/>
                      </a:cubicBezTo>
                      <a:cubicBezTo>
                        <a:pt x="149335" y="573797"/>
                        <a:pt x="161104" y="566938"/>
                        <a:pt x="173595" y="561778"/>
                      </a:cubicBezTo>
                      <a:cubicBezTo>
                        <a:pt x="194067" y="553512"/>
                        <a:pt x="215165" y="550836"/>
                        <a:pt x="235622" y="562333"/>
                      </a:cubicBezTo>
                      <a:cubicBezTo>
                        <a:pt x="249692" y="570123"/>
                        <a:pt x="258507" y="582549"/>
                        <a:pt x="265212" y="596791"/>
                      </a:cubicBezTo>
                      <a:cubicBezTo>
                        <a:pt x="265897" y="598294"/>
                        <a:pt x="265188" y="601073"/>
                        <a:pt x="264188" y="602277"/>
                      </a:cubicBezTo>
                      <a:cubicBezTo>
                        <a:pt x="251373" y="618904"/>
                        <a:pt x="247251" y="637387"/>
                        <a:pt x="251467" y="657997"/>
                      </a:cubicBezTo>
                      <a:cubicBezTo>
                        <a:pt x="251904" y="660360"/>
                        <a:pt x="250479" y="663679"/>
                        <a:pt x="248802" y="665620"/>
                      </a:cubicBezTo>
                      <a:cubicBezTo>
                        <a:pt x="232301" y="684354"/>
                        <a:pt x="223028" y="705826"/>
                        <a:pt x="226702" y="731221"/>
                      </a:cubicBezTo>
                      <a:cubicBezTo>
                        <a:pt x="231605" y="766574"/>
                        <a:pt x="256814" y="791656"/>
                        <a:pt x="292287" y="797322"/>
                      </a:cubicBezTo>
                      <a:cubicBezTo>
                        <a:pt x="300478" y="798661"/>
                        <a:pt x="309043" y="798708"/>
                        <a:pt x="318540" y="799397"/>
                      </a:cubicBezTo>
                      <a:cubicBezTo>
                        <a:pt x="330434" y="829589"/>
                        <a:pt x="353581" y="847922"/>
                        <a:pt x="386587" y="855674"/>
                      </a:cubicBezTo>
                      <a:cubicBezTo>
                        <a:pt x="388158" y="847643"/>
                        <a:pt x="389605" y="840043"/>
                        <a:pt x="391213" y="832209"/>
                      </a:cubicBezTo>
                      <a:cubicBezTo>
                        <a:pt x="363044" y="824173"/>
                        <a:pt x="342646" y="808591"/>
                        <a:pt x="339010" y="777893"/>
                      </a:cubicBezTo>
                      <a:cubicBezTo>
                        <a:pt x="336531" y="756758"/>
                        <a:pt x="346844" y="742020"/>
                        <a:pt x="374294" y="724114"/>
                      </a:cubicBezTo>
                      <a:cubicBezTo>
                        <a:pt x="371371" y="717117"/>
                        <a:pt x="368449" y="710120"/>
                        <a:pt x="365526" y="703124"/>
                      </a:cubicBezTo>
                      <a:cubicBezTo>
                        <a:pt x="339298" y="710007"/>
                        <a:pt x="321614" y="734460"/>
                        <a:pt x="314275" y="774111"/>
                      </a:cubicBezTo>
                      <a:cubicBezTo>
                        <a:pt x="290368" y="778122"/>
                        <a:pt x="265358" y="766244"/>
                        <a:pt x="255752" y="746224"/>
                      </a:cubicBezTo>
                      <a:cubicBezTo>
                        <a:pt x="248361" y="730477"/>
                        <a:pt x="249498" y="714583"/>
                        <a:pt x="257804" y="700011"/>
                      </a:cubicBezTo>
                      <a:cubicBezTo>
                        <a:pt x="263879" y="687685"/>
                        <a:pt x="272863" y="677876"/>
                        <a:pt x="281358" y="666529"/>
                      </a:cubicBezTo>
                      <a:cubicBezTo>
                        <a:pt x="279908" y="660889"/>
                        <a:pt x="277416" y="654017"/>
                        <a:pt x="276069" y="646729"/>
                      </a:cubicBezTo>
                      <a:cubicBezTo>
                        <a:pt x="271404" y="619276"/>
                        <a:pt x="288248" y="601294"/>
                        <a:pt x="315725" y="605586"/>
                      </a:cubicBezTo>
                      <a:cubicBezTo>
                        <a:pt x="326623" y="607240"/>
                        <a:pt x="337119" y="612225"/>
                        <a:pt x="348811" y="615972"/>
                      </a:cubicBezTo>
                      <a:cubicBezTo>
                        <a:pt x="350168" y="614499"/>
                        <a:pt x="352920" y="611750"/>
                        <a:pt x="355707" y="609198"/>
                      </a:cubicBezTo>
                      <a:cubicBezTo>
                        <a:pt x="375418" y="591297"/>
                        <a:pt x="401497" y="589125"/>
                        <a:pt x="423989" y="603914"/>
                      </a:cubicBezTo>
                      <a:cubicBezTo>
                        <a:pt x="446911" y="618826"/>
                        <a:pt x="458728" y="640883"/>
                        <a:pt x="462978" y="667189"/>
                      </a:cubicBezTo>
                      <a:cubicBezTo>
                        <a:pt x="467140" y="694123"/>
                        <a:pt x="460690" y="718741"/>
                        <a:pt x="447498" y="742160"/>
                      </a:cubicBezTo>
                      <a:cubicBezTo>
                        <a:pt x="446251" y="744224"/>
                        <a:pt x="445200" y="746252"/>
                        <a:pt x="444272" y="747849"/>
                      </a:cubicBezTo>
                      <a:cubicBezTo>
                        <a:pt x="452753" y="756263"/>
                        <a:pt x="461679" y="763780"/>
                        <a:pt x="468977" y="772413"/>
                      </a:cubicBezTo>
                      <a:cubicBezTo>
                        <a:pt x="491574" y="798793"/>
                        <a:pt x="503038" y="828859"/>
                        <a:pt x="495847" y="863799"/>
                      </a:cubicBezTo>
                      <a:cubicBezTo>
                        <a:pt x="489963" y="892589"/>
                        <a:pt x="473198" y="913206"/>
                        <a:pt x="444271" y="922014"/>
                      </a:cubicBezTo>
                      <a:lnTo>
                        <a:pt x="431747" y="921551"/>
                      </a:lnTo>
                      <a:lnTo>
                        <a:pt x="442410" y="937592"/>
                      </a:lnTo>
                      <a:cubicBezTo>
                        <a:pt x="487480" y="1016676"/>
                        <a:pt x="529845" y="1122313"/>
                        <a:pt x="543619" y="1186492"/>
                      </a:cubicBezTo>
                      <a:cubicBezTo>
                        <a:pt x="550598" y="1215224"/>
                        <a:pt x="555819" y="1248481"/>
                        <a:pt x="566594" y="1273228"/>
                      </a:cubicBezTo>
                      <a:lnTo>
                        <a:pt x="531195" y="1282256"/>
                      </a:lnTo>
                      <a:cubicBezTo>
                        <a:pt x="524459" y="1249229"/>
                        <a:pt x="517723" y="1216203"/>
                        <a:pt x="510987" y="1183176"/>
                      </a:cubicBezTo>
                      <a:cubicBezTo>
                        <a:pt x="491057" y="1106410"/>
                        <a:pt x="461690" y="1033323"/>
                        <a:pt x="419465" y="965735"/>
                      </a:cubicBezTo>
                      <a:lnTo>
                        <a:pt x="380666" y="911088"/>
                      </a:lnTo>
                      <a:lnTo>
                        <a:pt x="370913" y="906441"/>
                      </a:lnTo>
                      <a:cubicBezTo>
                        <a:pt x="367054" y="904302"/>
                        <a:pt x="364509" y="903754"/>
                        <a:pt x="360466" y="906130"/>
                      </a:cubicBezTo>
                      <a:cubicBezTo>
                        <a:pt x="346392" y="914842"/>
                        <a:pt x="331143" y="920512"/>
                        <a:pt x="314518" y="920936"/>
                      </a:cubicBezTo>
                      <a:cubicBezTo>
                        <a:pt x="287950" y="921567"/>
                        <a:pt x="267107" y="906882"/>
                        <a:pt x="256927" y="880449"/>
                      </a:cubicBezTo>
                      <a:cubicBezTo>
                        <a:pt x="252918" y="869783"/>
                        <a:pt x="251397" y="858249"/>
                        <a:pt x="248732" y="847130"/>
                      </a:cubicBezTo>
                      <a:cubicBezTo>
                        <a:pt x="248098" y="844804"/>
                        <a:pt x="248092" y="842563"/>
                        <a:pt x="247889" y="840361"/>
                      </a:cubicBezTo>
                      <a:cubicBezTo>
                        <a:pt x="238455" y="843325"/>
                        <a:pt x="229525" y="846809"/>
                        <a:pt x="220304" y="848717"/>
                      </a:cubicBezTo>
                      <a:cubicBezTo>
                        <a:pt x="180981" y="856390"/>
                        <a:pt x="146339" y="834274"/>
                        <a:pt x="136302" y="795389"/>
                      </a:cubicBezTo>
                      <a:cubicBezTo>
                        <a:pt x="134291" y="787816"/>
                        <a:pt x="132872" y="780134"/>
                        <a:pt x="132240" y="772306"/>
                      </a:cubicBezTo>
                      <a:cubicBezTo>
                        <a:pt x="131484" y="764909"/>
                        <a:pt x="131910" y="757293"/>
                        <a:pt x="132030" y="749123"/>
                      </a:cubicBezTo>
                      <a:cubicBezTo>
                        <a:pt x="127799" y="748275"/>
                        <a:pt x="123408" y="747660"/>
                        <a:pt x="118944" y="746653"/>
                      </a:cubicBezTo>
                      <a:cubicBezTo>
                        <a:pt x="74070" y="736407"/>
                        <a:pt x="44624" y="708238"/>
                        <a:pt x="28110" y="666272"/>
                      </a:cubicBezTo>
                      <a:cubicBezTo>
                        <a:pt x="15910" y="635527"/>
                        <a:pt x="10210" y="603580"/>
                        <a:pt x="18430" y="570895"/>
                      </a:cubicBezTo>
                      <a:cubicBezTo>
                        <a:pt x="25779" y="541222"/>
                        <a:pt x="42144" y="518440"/>
                        <a:pt x="72231" y="508194"/>
                      </a:cubicBezTo>
                      <a:close/>
                      <a:moveTo>
                        <a:pt x="828778" y="368188"/>
                      </a:moveTo>
                      <a:cubicBezTo>
                        <a:pt x="858645" y="362262"/>
                        <a:pt x="883627" y="370681"/>
                        <a:pt x="903402" y="393916"/>
                      </a:cubicBezTo>
                      <a:cubicBezTo>
                        <a:pt x="939823" y="436686"/>
                        <a:pt x="947900" y="510155"/>
                        <a:pt x="921670" y="560021"/>
                      </a:cubicBezTo>
                      <a:cubicBezTo>
                        <a:pt x="910516" y="581230"/>
                        <a:pt x="894205" y="597688"/>
                        <a:pt x="873673" y="610037"/>
                      </a:cubicBezTo>
                      <a:cubicBezTo>
                        <a:pt x="872564" y="610650"/>
                        <a:pt x="871455" y="611263"/>
                        <a:pt x="870382" y="612071"/>
                      </a:cubicBezTo>
                      <a:cubicBezTo>
                        <a:pt x="874134" y="626859"/>
                        <a:pt x="879155" y="640802"/>
                        <a:pt x="881183" y="655093"/>
                      </a:cubicBezTo>
                      <a:cubicBezTo>
                        <a:pt x="888104" y="700259"/>
                        <a:pt x="856642" y="737240"/>
                        <a:pt x="811085" y="738732"/>
                      </a:cubicBezTo>
                      <a:cubicBezTo>
                        <a:pt x="805423" y="738963"/>
                        <a:pt x="799923" y="738961"/>
                        <a:pt x="793636" y="739105"/>
                      </a:cubicBezTo>
                      <a:cubicBezTo>
                        <a:pt x="795456" y="748953"/>
                        <a:pt x="797633" y="758532"/>
                        <a:pt x="799023" y="768256"/>
                      </a:cubicBezTo>
                      <a:cubicBezTo>
                        <a:pt x="800761" y="780973"/>
                        <a:pt x="799166" y="793286"/>
                        <a:pt x="794668" y="805320"/>
                      </a:cubicBezTo>
                      <a:cubicBezTo>
                        <a:pt x="785846" y="828135"/>
                        <a:pt x="763672" y="842622"/>
                        <a:pt x="736637" y="842933"/>
                      </a:cubicBezTo>
                      <a:cubicBezTo>
                        <a:pt x="728307" y="843046"/>
                        <a:pt x="719830" y="842371"/>
                        <a:pt x="711441" y="841070"/>
                      </a:cubicBezTo>
                      <a:cubicBezTo>
                        <a:pt x="707480" y="840580"/>
                        <a:pt x="705153" y="841213"/>
                        <a:pt x="702708" y="844516"/>
                      </a:cubicBezTo>
                      <a:cubicBezTo>
                        <a:pt x="696891" y="852721"/>
                        <a:pt x="690436" y="860229"/>
                        <a:pt x="683025" y="866563"/>
                      </a:cubicBezTo>
                      <a:lnTo>
                        <a:pt x="657843" y="881435"/>
                      </a:lnTo>
                      <a:lnTo>
                        <a:pt x="694319" y="1016214"/>
                      </a:lnTo>
                      <a:cubicBezTo>
                        <a:pt x="705217" y="1069419"/>
                        <a:pt x="712131" y="1119734"/>
                        <a:pt x="713201" y="1156998"/>
                      </a:cubicBezTo>
                      <a:cubicBezTo>
                        <a:pt x="715065" y="1190532"/>
                        <a:pt x="714032" y="1228757"/>
                        <a:pt x="720960" y="1258622"/>
                      </a:cubicBezTo>
                      <a:lnTo>
                        <a:pt x="679557" y="1261399"/>
                      </a:lnTo>
                      <a:cubicBezTo>
                        <a:pt x="678850" y="1223119"/>
                        <a:pt x="678143" y="1184840"/>
                        <a:pt x="677437" y="1146560"/>
                      </a:cubicBezTo>
                      <a:cubicBezTo>
                        <a:pt x="674228" y="1101631"/>
                        <a:pt x="668194" y="1057242"/>
                        <a:pt x="658812" y="1013559"/>
                      </a:cubicBezTo>
                      <a:lnTo>
                        <a:pt x="620096" y="884815"/>
                      </a:lnTo>
                      <a:lnTo>
                        <a:pt x="617487" y="885041"/>
                      </a:lnTo>
                      <a:cubicBezTo>
                        <a:pt x="604917" y="882194"/>
                        <a:pt x="593230" y="875442"/>
                        <a:pt x="582656" y="865072"/>
                      </a:cubicBezTo>
                      <a:cubicBezTo>
                        <a:pt x="556244" y="838990"/>
                        <a:pt x="550041" y="806525"/>
                        <a:pt x="558217" y="771403"/>
                      </a:cubicBezTo>
                      <a:cubicBezTo>
                        <a:pt x="562112" y="754999"/>
                        <a:pt x="569609" y="739354"/>
                        <a:pt x="575867" y="722513"/>
                      </a:cubicBezTo>
                      <a:cubicBezTo>
                        <a:pt x="571718" y="718798"/>
                        <a:pt x="565774" y="714192"/>
                        <a:pt x="560670" y="708618"/>
                      </a:cubicBezTo>
                      <a:cubicBezTo>
                        <a:pt x="531466" y="677348"/>
                        <a:pt x="519772" y="641620"/>
                        <a:pt x="534291" y="600031"/>
                      </a:cubicBezTo>
                      <a:cubicBezTo>
                        <a:pt x="540848" y="581504"/>
                        <a:pt x="552919" y="567458"/>
                        <a:pt x="572231" y="560631"/>
                      </a:cubicBezTo>
                      <a:cubicBezTo>
                        <a:pt x="582540" y="556892"/>
                        <a:pt x="593183" y="557167"/>
                        <a:pt x="603475" y="559950"/>
                      </a:cubicBezTo>
                      <a:cubicBezTo>
                        <a:pt x="609267" y="561527"/>
                        <a:pt x="614846" y="564164"/>
                        <a:pt x="618559" y="565514"/>
                      </a:cubicBezTo>
                      <a:cubicBezTo>
                        <a:pt x="629322" y="557618"/>
                        <a:pt x="638415" y="548400"/>
                        <a:pt x="649454" y="543101"/>
                      </a:cubicBezTo>
                      <a:cubicBezTo>
                        <a:pt x="672605" y="531694"/>
                        <a:pt x="692487" y="542279"/>
                        <a:pt x="697970" y="567543"/>
                      </a:cubicBezTo>
                      <a:cubicBezTo>
                        <a:pt x="699586" y="575189"/>
                        <a:pt x="699788" y="582892"/>
                        <a:pt x="700456" y="590917"/>
                      </a:cubicBezTo>
                      <a:cubicBezTo>
                        <a:pt x="706933" y="593998"/>
                        <a:pt x="713927" y="596576"/>
                        <a:pt x="720550" y="600445"/>
                      </a:cubicBezTo>
                      <a:cubicBezTo>
                        <a:pt x="735858" y="609431"/>
                        <a:pt x="747467" y="621545"/>
                        <a:pt x="751604" y="639520"/>
                      </a:cubicBezTo>
                      <a:cubicBezTo>
                        <a:pt x="755595" y="656708"/>
                        <a:pt x="750549" y="671289"/>
                        <a:pt x="738347" y="683525"/>
                      </a:cubicBezTo>
                      <a:cubicBezTo>
                        <a:pt x="729932" y="692006"/>
                        <a:pt x="719754" y="697554"/>
                        <a:pt x="707956" y="700956"/>
                      </a:cubicBezTo>
                      <a:cubicBezTo>
                        <a:pt x="693641" y="669787"/>
                        <a:pt x="669443" y="653481"/>
                        <a:pt x="634896" y="651717"/>
                      </a:cubicBezTo>
                      <a:cubicBezTo>
                        <a:pt x="634543" y="659726"/>
                        <a:pt x="634350" y="667503"/>
                        <a:pt x="633997" y="675512"/>
                      </a:cubicBezTo>
                      <a:cubicBezTo>
                        <a:pt x="660271" y="678805"/>
                        <a:pt x="681371" y="689369"/>
                        <a:pt x="687058" y="716835"/>
                      </a:cubicBezTo>
                      <a:cubicBezTo>
                        <a:pt x="692854" y="744894"/>
                        <a:pt x="679387" y="765716"/>
                        <a:pt x="656986" y="782282"/>
                      </a:cubicBezTo>
                      <a:cubicBezTo>
                        <a:pt x="661091" y="789060"/>
                        <a:pt x="665158" y="795641"/>
                        <a:pt x="669532" y="802778"/>
                      </a:cubicBezTo>
                      <a:cubicBezTo>
                        <a:pt x="693852" y="786673"/>
                        <a:pt x="709290" y="765487"/>
                        <a:pt x="712109" y="736651"/>
                      </a:cubicBezTo>
                      <a:cubicBezTo>
                        <a:pt x="712907" y="727745"/>
                        <a:pt x="715710" y="724171"/>
                        <a:pt x="723692" y="721066"/>
                      </a:cubicBezTo>
                      <a:cubicBezTo>
                        <a:pt x="753809" y="708779"/>
                        <a:pt x="773689" y="687383"/>
                        <a:pt x="776459" y="653872"/>
                      </a:cubicBezTo>
                      <a:cubicBezTo>
                        <a:pt x="779084" y="619572"/>
                        <a:pt x="762709" y="594895"/>
                        <a:pt x="733368" y="578317"/>
                      </a:cubicBezTo>
                      <a:cubicBezTo>
                        <a:pt x="727912" y="575252"/>
                        <a:pt x="725127" y="572303"/>
                        <a:pt x="723890" y="565605"/>
                      </a:cubicBezTo>
                      <a:cubicBezTo>
                        <a:pt x="720505" y="547287"/>
                        <a:pt x="710304" y="532876"/>
                        <a:pt x="694098" y="523444"/>
                      </a:cubicBezTo>
                      <a:cubicBezTo>
                        <a:pt x="690671" y="521430"/>
                        <a:pt x="689446" y="519211"/>
                        <a:pt x="690243" y="515805"/>
                      </a:cubicBezTo>
                      <a:cubicBezTo>
                        <a:pt x="692866" y="505747"/>
                        <a:pt x="694394" y="495279"/>
                        <a:pt x="698774" y="485914"/>
                      </a:cubicBezTo>
                      <a:cubicBezTo>
                        <a:pt x="710120" y="462428"/>
                        <a:pt x="731075" y="453464"/>
                        <a:pt x="755797" y="452765"/>
                      </a:cubicBezTo>
                      <a:cubicBezTo>
                        <a:pt x="771597" y="452290"/>
                        <a:pt x="787712" y="454610"/>
                        <a:pt x="802978" y="455658"/>
                      </a:cubicBezTo>
                      <a:cubicBezTo>
                        <a:pt x="800042" y="449682"/>
                        <a:pt x="795827" y="442313"/>
                        <a:pt x="792796" y="434725"/>
                      </a:cubicBezTo>
                      <a:cubicBezTo>
                        <a:pt x="780108" y="402441"/>
                        <a:pt x="795007" y="375039"/>
                        <a:pt x="828778" y="368188"/>
                      </a:cubicBezTo>
                      <a:close/>
                      <a:moveTo>
                        <a:pt x="80732" y="236718"/>
                      </a:moveTo>
                      <a:cubicBezTo>
                        <a:pt x="82386" y="239060"/>
                        <a:pt x="84041" y="241402"/>
                        <a:pt x="85733" y="243941"/>
                      </a:cubicBezTo>
                      <a:cubicBezTo>
                        <a:pt x="105038" y="272355"/>
                        <a:pt x="132213" y="289334"/>
                        <a:pt x="165483" y="295204"/>
                      </a:cubicBezTo>
                      <a:cubicBezTo>
                        <a:pt x="183391" y="298413"/>
                        <a:pt x="193256" y="308813"/>
                        <a:pt x="199590" y="324345"/>
                      </a:cubicBezTo>
                      <a:cubicBezTo>
                        <a:pt x="208088" y="344979"/>
                        <a:pt x="200922" y="370136"/>
                        <a:pt x="183395" y="381115"/>
                      </a:cubicBezTo>
                      <a:cubicBezTo>
                        <a:pt x="178799" y="383798"/>
                        <a:pt x="173231" y="385642"/>
                        <a:pt x="167577" y="388113"/>
                      </a:cubicBezTo>
                      <a:cubicBezTo>
                        <a:pt x="171406" y="392294"/>
                        <a:pt x="175861" y="396564"/>
                        <a:pt x="179565" y="401175"/>
                      </a:cubicBezTo>
                      <a:cubicBezTo>
                        <a:pt x="191398" y="416711"/>
                        <a:pt x="191808" y="434357"/>
                        <a:pt x="179992" y="449781"/>
                      </a:cubicBezTo>
                      <a:cubicBezTo>
                        <a:pt x="161928" y="473286"/>
                        <a:pt x="138040" y="484014"/>
                        <a:pt x="108044" y="482632"/>
                      </a:cubicBezTo>
                      <a:cubicBezTo>
                        <a:pt x="70199" y="480662"/>
                        <a:pt x="58475" y="484458"/>
                        <a:pt x="27201" y="505923"/>
                      </a:cubicBezTo>
                      <a:cubicBezTo>
                        <a:pt x="7335" y="488816"/>
                        <a:pt x="-2562" y="467219"/>
                        <a:pt x="570" y="441177"/>
                      </a:cubicBezTo>
                      <a:cubicBezTo>
                        <a:pt x="5466" y="399329"/>
                        <a:pt x="29111" y="372959"/>
                        <a:pt x="70413" y="361661"/>
                      </a:cubicBezTo>
                      <a:cubicBezTo>
                        <a:pt x="68706" y="360143"/>
                        <a:pt x="67197" y="358588"/>
                        <a:pt x="65724" y="357231"/>
                      </a:cubicBezTo>
                      <a:cubicBezTo>
                        <a:pt x="47471" y="340029"/>
                        <a:pt x="37055" y="318936"/>
                        <a:pt x="36050" y="293659"/>
                      </a:cubicBezTo>
                      <a:cubicBezTo>
                        <a:pt x="35113" y="266537"/>
                        <a:pt x="51607" y="245563"/>
                        <a:pt x="80732" y="236718"/>
                      </a:cubicBezTo>
                      <a:close/>
                      <a:moveTo>
                        <a:pt x="734063" y="115786"/>
                      </a:moveTo>
                      <a:cubicBezTo>
                        <a:pt x="769312" y="112531"/>
                        <a:pt x="794903" y="133062"/>
                        <a:pt x="800039" y="168575"/>
                      </a:cubicBezTo>
                      <a:cubicBezTo>
                        <a:pt x="802927" y="188615"/>
                        <a:pt x="799667" y="207347"/>
                        <a:pt x="790133" y="225202"/>
                      </a:cubicBezTo>
                      <a:cubicBezTo>
                        <a:pt x="789688" y="226098"/>
                        <a:pt x="789279" y="227193"/>
                        <a:pt x="788636" y="228126"/>
                      </a:cubicBezTo>
                      <a:cubicBezTo>
                        <a:pt x="788673" y="228323"/>
                        <a:pt x="788709" y="228520"/>
                        <a:pt x="788782" y="228914"/>
                      </a:cubicBezTo>
                      <a:cubicBezTo>
                        <a:pt x="828453" y="224231"/>
                        <a:pt x="859115" y="239140"/>
                        <a:pt x="879477" y="273265"/>
                      </a:cubicBezTo>
                      <a:cubicBezTo>
                        <a:pt x="893897" y="297285"/>
                        <a:pt x="893683" y="322583"/>
                        <a:pt x="880462" y="348046"/>
                      </a:cubicBezTo>
                      <a:cubicBezTo>
                        <a:pt x="878741" y="347548"/>
                        <a:pt x="877093" y="347446"/>
                        <a:pt x="875371" y="346949"/>
                      </a:cubicBezTo>
                      <a:cubicBezTo>
                        <a:pt x="850156" y="338368"/>
                        <a:pt x="825797" y="341036"/>
                        <a:pt x="802289" y="352714"/>
                      </a:cubicBezTo>
                      <a:cubicBezTo>
                        <a:pt x="779174" y="364318"/>
                        <a:pt x="755458" y="366052"/>
                        <a:pt x="731227" y="357290"/>
                      </a:cubicBezTo>
                      <a:cubicBezTo>
                        <a:pt x="714189" y="351067"/>
                        <a:pt x="701420" y="340390"/>
                        <a:pt x="699035" y="320868"/>
                      </a:cubicBezTo>
                      <a:cubicBezTo>
                        <a:pt x="697732" y="310516"/>
                        <a:pt x="701091" y="301136"/>
                        <a:pt x="705546" y="292165"/>
                      </a:cubicBezTo>
                      <a:cubicBezTo>
                        <a:pt x="706115" y="290837"/>
                        <a:pt x="706882" y="289474"/>
                        <a:pt x="707611" y="287913"/>
                      </a:cubicBezTo>
                      <a:cubicBezTo>
                        <a:pt x="702111" y="287911"/>
                        <a:pt x="696917" y="288463"/>
                        <a:pt x="691898" y="287761"/>
                      </a:cubicBezTo>
                      <a:cubicBezTo>
                        <a:pt x="673669" y="285018"/>
                        <a:pt x="662761" y="273386"/>
                        <a:pt x="656836" y="256759"/>
                      </a:cubicBezTo>
                      <a:cubicBezTo>
                        <a:pt x="652880" y="245268"/>
                        <a:pt x="652504" y="233319"/>
                        <a:pt x="657076" y="221678"/>
                      </a:cubicBezTo>
                      <a:cubicBezTo>
                        <a:pt x="660099" y="213786"/>
                        <a:pt x="664631" y="207448"/>
                        <a:pt x="672162" y="203002"/>
                      </a:cubicBezTo>
                      <a:cubicBezTo>
                        <a:pt x="704464" y="183791"/>
                        <a:pt x="725615" y="156050"/>
                        <a:pt x="732996" y="118834"/>
                      </a:cubicBezTo>
                      <a:cubicBezTo>
                        <a:pt x="733405" y="117741"/>
                        <a:pt x="733851" y="116844"/>
                        <a:pt x="734063" y="115786"/>
                      </a:cubicBezTo>
                      <a:close/>
                      <a:moveTo>
                        <a:pt x="234805" y="54681"/>
                      </a:moveTo>
                      <a:cubicBezTo>
                        <a:pt x="244119" y="50796"/>
                        <a:pt x="254214" y="48930"/>
                        <a:pt x="265378" y="49820"/>
                      </a:cubicBezTo>
                      <a:cubicBezTo>
                        <a:pt x="285431" y="51412"/>
                        <a:pt x="301834" y="60807"/>
                        <a:pt x="314937" y="75496"/>
                      </a:cubicBezTo>
                      <a:cubicBezTo>
                        <a:pt x="346284" y="110647"/>
                        <a:pt x="354358" y="152137"/>
                        <a:pt x="345601" y="197347"/>
                      </a:cubicBezTo>
                      <a:cubicBezTo>
                        <a:pt x="343095" y="210236"/>
                        <a:pt x="338042" y="222577"/>
                        <a:pt x="334083" y="235327"/>
                      </a:cubicBezTo>
                      <a:cubicBezTo>
                        <a:pt x="396552" y="283468"/>
                        <a:pt x="397932" y="358175"/>
                        <a:pt x="353353" y="413468"/>
                      </a:cubicBezTo>
                      <a:cubicBezTo>
                        <a:pt x="386181" y="433475"/>
                        <a:pt x="408834" y="461271"/>
                        <a:pt x="418223" y="498850"/>
                      </a:cubicBezTo>
                      <a:cubicBezTo>
                        <a:pt x="424422" y="523575"/>
                        <a:pt x="422771" y="547713"/>
                        <a:pt x="414075" y="570097"/>
                      </a:cubicBezTo>
                      <a:cubicBezTo>
                        <a:pt x="400353" y="570800"/>
                        <a:pt x="387201" y="570175"/>
                        <a:pt x="374791" y="572468"/>
                      </a:cubicBezTo>
                      <a:cubicBezTo>
                        <a:pt x="365336" y="574215"/>
                        <a:pt x="356339" y="579545"/>
                        <a:pt x="347212" y="583064"/>
                      </a:cubicBezTo>
                      <a:cubicBezTo>
                        <a:pt x="345118" y="583858"/>
                        <a:pt x="342703" y="585119"/>
                        <a:pt x="340945" y="584425"/>
                      </a:cubicBezTo>
                      <a:cubicBezTo>
                        <a:pt x="320158" y="576656"/>
                        <a:pt x="306706" y="577716"/>
                        <a:pt x="286621" y="583668"/>
                      </a:cubicBezTo>
                      <a:cubicBezTo>
                        <a:pt x="275089" y="560947"/>
                        <a:pt x="258734" y="542988"/>
                        <a:pt x="233948" y="534531"/>
                      </a:cubicBezTo>
                      <a:cubicBezTo>
                        <a:pt x="209361" y="526039"/>
                        <a:pt x="185309" y="529261"/>
                        <a:pt x="162779" y="538517"/>
                      </a:cubicBezTo>
                      <a:cubicBezTo>
                        <a:pt x="157261" y="526295"/>
                        <a:pt x="151853" y="514665"/>
                        <a:pt x="146371" y="502641"/>
                      </a:cubicBezTo>
                      <a:cubicBezTo>
                        <a:pt x="166223" y="496529"/>
                        <a:pt x="183874" y="485119"/>
                        <a:pt x="196829" y="467040"/>
                      </a:cubicBezTo>
                      <a:cubicBezTo>
                        <a:pt x="227102" y="489760"/>
                        <a:pt x="261161" y="489985"/>
                        <a:pt x="291634" y="464187"/>
                      </a:cubicBezTo>
                      <a:cubicBezTo>
                        <a:pt x="303898" y="479847"/>
                        <a:pt x="319250" y="491269"/>
                        <a:pt x="339848" y="495814"/>
                      </a:cubicBezTo>
                      <a:cubicBezTo>
                        <a:pt x="341456" y="487981"/>
                        <a:pt x="343137" y="480540"/>
                        <a:pt x="344709" y="472509"/>
                      </a:cubicBezTo>
                      <a:cubicBezTo>
                        <a:pt x="322528" y="466016"/>
                        <a:pt x="308439" y="451508"/>
                        <a:pt x="302160" y="429650"/>
                      </a:cubicBezTo>
                      <a:cubicBezTo>
                        <a:pt x="295916" y="407989"/>
                        <a:pt x="301505" y="388623"/>
                        <a:pt x="317151" y="371880"/>
                      </a:cubicBezTo>
                      <a:cubicBezTo>
                        <a:pt x="311383" y="366020"/>
                        <a:pt x="305921" y="360715"/>
                        <a:pt x="300153" y="354855"/>
                      </a:cubicBezTo>
                      <a:cubicBezTo>
                        <a:pt x="284879" y="370308"/>
                        <a:pt x="276797" y="388301"/>
                        <a:pt x="275979" y="409229"/>
                      </a:cubicBezTo>
                      <a:cubicBezTo>
                        <a:pt x="275646" y="418457"/>
                        <a:pt x="277948" y="427606"/>
                        <a:pt x="278835" y="436812"/>
                      </a:cubicBezTo>
                      <a:cubicBezTo>
                        <a:pt x="279002" y="438818"/>
                        <a:pt x="278688" y="441524"/>
                        <a:pt x="277330" y="442997"/>
                      </a:cubicBezTo>
                      <a:cubicBezTo>
                        <a:pt x="260099" y="463292"/>
                        <a:pt x="230451" y="464901"/>
                        <a:pt x="211427" y="446824"/>
                      </a:cubicBezTo>
                      <a:cubicBezTo>
                        <a:pt x="209954" y="445467"/>
                        <a:pt x="208941" y="442191"/>
                        <a:pt x="209401" y="440273"/>
                      </a:cubicBezTo>
                      <a:cubicBezTo>
                        <a:pt x="212477" y="426056"/>
                        <a:pt x="211775" y="412334"/>
                        <a:pt x="206434" y="398858"/>
                      </a:cubicBezTo>
                      <a:cubicBezTo>
                        <a:pt x="205748" y="397356"/>
                        <a:pt x="205990" y="394255"/>
                        <a:pt x="207223" y="393213"/>
                      </a:cubicBezTo>
                      <a:cubicBezTo>
                        <a:pt x="231524" y="370389"/>
                        <a:pt x="232881" y="331435"/>
                        <a:pt x="213263" y="300227"/>
                      </a:cubicBezTo>
                      <a:cubicBezTo>
                        <a:pt x="212417" y="298958"/>
                        <a:pt x="211768" y="297651"/>
                        <a:pt x="210849" y="295987"/>
                      </a:cubicBezTo>
                      <a:cubicBezTo>
                        <a:pt x="217525" y="293531"/>
                        <a:pt x="224114" y="291704"/>
                        <a:pt x="230359" y="289124"/>
                      </a:cubicBezTo>
                      <a:cubicBezTo>
                        <a:pt x="263644" y="275232"/>
                        <a:pt x="282205" y="244506"/>
                        <a:pt x="278448" y="208737"/>
                      </a:cubicBezTo>
                      <a:cubicBezTo>
                        <a:pt x="277932" y="203741"/>
                        <a:pt x="278998" y="200692"/>
                        <a:pt x="283559" y="197812"/>
                      </a:cubicBezTo>
                      <a:cubicBezTo>
                        <a:pt x="302800" y="185089"/>
                        <a:pt x="313049" y="166696"/>
                        <a:pt x="314933" y="142718"/>
                      </a:cubicBezTo>
                      <a:cubicBezTo>
                        <a:pt x="306726" y="142401"/>
                        <a:pt x="299111" y="141975"/>
                        <a:pt x="291729" y="141710"/>
                      </a:cubicBezTo>
                      <a:cubicBezTo>
                        <a:pt x="288305" y="184917"/>
                        <a:pt x="240257" y="198277"/>
                        <a:pt x="204653" y="172059"/>
                      </a:cubicBezTo>
                      <a:cubicBezTo>
                        <a:pt x="199850" y="178039"/>
                        <a:pt x="195085" y="184217"/>
                        <a:pt x="190282" y="190196"/>
                      </a:cubicBezTo>
                      <a:cubicBezTo>
                        <a:pt x="203291" y="203274"/>
                        <a:pt x="223160" y="209381"/>
                        <a:pt x="254302" y="210348"/>
                      </a:cubicBezTo>
                      <a:cubicBezTo>
                        <a:pt x="258834" y="241492"/>
                        <a:pt x="238558" y="268460"/>
                        <a:pt x="206445" y="272154"/>
                      </a:cubicBezTo>
                      <a:cubicBezTo>
                        <a:pt x="171144" y="276232"/>
                        <a:pt x="139743" y="266146"/>
                        <a:pt x="114462" y="240670"/>
                      </a:cubicBezTo>
                      <a:cubicBezTo>
                        <a:pt x="86234" y="212479"/>
                        <a:pt x="89402" y="167894"/>
                        <a:pt x="120246" y="146306"/>
                      </a:cubicBezTo>
                      <a:cubicBezTo>
                        <a:pt x="131958" y="138030"/>
                        <a:pt x="145083" y="135198"/>
                        <a:pt x="159117" y="137290"/>
                      </a:cubicBezTo>
                      <a:cubicBezTo>
                        <a:pt x="163311" y="137940"/>
                        <a:pt x="165136" y="136789"/>
                        <a:pt x="166880" y="133004"/>
                      </a:cubicBezTo>
                      <a:cubicBezTo>
                        <a:pt x="177313" y="110095"/>
                        <a:pt x="189847" y="88630"/>
                        <a:pt x="208914" y="71662"/>
                      </a:cubicBezTo>
                      <a:cubicBezTo>
                        <a:pt x="216957" y="64472"/>
                        <a:pt x="225490" y="58567"/>
                        <a:pt x="234805" y="54681"/>
                      </a:cubicBezTo>
                      <a:close/>
                      <a:moveTo>
                        <a:pt x="518054" y="685"/>
                      </a:moveTo>
                      <a:cubicBezTo>
                        <a:pt x="535695" y="-1964"/>
                        <a:pt x="551960" y="3383"/>
                        <a:pt x="567481" y="11310"/>
                      </a:cubicBezTo>
                      <a:cubicBezTo>
                        <a:pt x="586392" y="21056"/>
                        <a:pt x="602181" y="34843"/>
                        <a:pt x="617166" y="49796"/>
                      </a:cubicBezTo>
                      <a:cubicBezTo>
                        <a:pt x="619412" y="52029"/>
                        <a:pt x="621119" y="53546"/>
                        <a:pt x="624803" y="51439"/>
                      </a:cubicBezTo>
                      <a:cubicBezTo>
                        <a:pt x="645553" y="40272"/>
                        <a:pt x="666213" y="40732"/>
                        <a:pt x="685335" y="54921"/>
                      </a:cubicBezTo>
                      <a:cubicBezTo>
                        <a:pt x="704960" y="69628"/>
                        <a:pt x="713618" y="90027"/>
                        <a:pt x="709531" y="114208"/>
                      </a:cubicBezTo>
                      <a:cubicBezTo>
                        <a:pt x="704617" y="143838"/>
                        <a:pt x="686008" y="164388"/>
                        <a:pt x="661812" y="180063"/>
                      </a:cubicBezTo>
                      <a:cubicBezTo>
                        <a:pt x="646343" y="190051"/>
                        <a:pt x="629358" y="196244"/>
                        <a:pt x="610202" y="195099"/>
                      </a:cubicBezTo>
                      <a:cubicBezTo>
                        <a:pt x="586961" y="193894"/>
                        <a:pt x="565244" y="174481"/>
                        <a:pt x="562692" y="152954"/>
                      </a:cubicBezTo>
                      <a:cubicBezTo>
                        <a:pt x="585571" y="146688"/>
                        <a:pt x="602749" y="132718"/>
                        <a:pt x="615624" y="112005"/>
                      </a:cubicBezTo>
                      <a:cubicBezTo>
                        <a:pt x="608733" y="107779"/>
                        <a:pt x="602074" y="103714"/>
                        <a:pt x="594985" y="99523"/>
                      </a:cubicBezTo>
                      <a:cubicBezTo>
                        <a:pt x="584014" y="116217"/>
                        <a:pt x="569428" y="127672"/>
                        <a:pt x="549403" y="129539"/>
                      </a:cubicBezTo>
                      <a:cubicBezTo>
                        <a:pt x="528196" y="131624"/>
                        <a:pt x="513136" y="121778"/>
                        <a:pt x="503638" y="102348"/>
                      </a:cubicBezTo>
                      <a:cubicBezTo>
                        <a:pt x="496480" y="105504"/>
                        <a:pt x="489322" y="108659"/>
                        <a:pt x="481968" y="111852"/>
                      </a:cubicBezTo>
                      <a:cubicBezTo>
                        <a:pt x="491757" y="132858"/>
                        <a:pt x="507348" y="146680"/>
                        <a:pt x="529275" y="151795"/>
                      </a:cubicBezTo>
                      <a:cubicBezTo>
                        <a:pt x="536517" y="153512"/>
                        <a:pt x="538661" y="157394"/>
                        <a:pt x="540380" y="163391"/>
                      </a:cubicBezTo>
                      <a:cubicBezTo>
                        <a:pt x="547848" y="187270"/>
                        <a:pt x="562876" y="204659"/>
                        <a:pt x="586552" y="213729"/>
                      </a:cubicBezTo>
                      <a:cubicBezTo>
                        <a:pt x="601672" y="219490"/>
                        <a:pt x="617458" y="220036"/>
                        <a:pt x="633128" y="217751"/>
                      </a:cubicBezTo>
                      <a:cubicBezTo>
                        <a:pt x="632490" y="226425"/>
                        <a:pt x="631028" y="235047"/>
                        <a:pt x="631375" y="243538"/>
                      </a:cubicBezTo>
                      <a:cubicBezTo>
                        <a:pt x="632531" y="271842"/>
                        <a:pt x="644151" y="293936"/>
                        <a:pt x="670400" y="307011"/>
                      </a:cubicBezTo>
                      <a:cubicBezTo>
                        <a:pt x="672391" y="307865"/>
                        <a:pt x="674389" y="310959"/>
                        <a:pt x="674359" y="313002"/>
                      </a:cubicBezTo>
                      <a:cubicBezTo>
                        <a:pt x="674507" y="327029"/>
                        <a:pt x="678128" y="340009"/>
                        <a:pt x="686366" y="351523"/>
                      </a:cubicBezTo>
                      <a:cubicBezTo>
                        <a:pt x="688597" y="354777"/>
                        <a:pt x="688444" y="357250"/>
                        <a:pt x="686786" y="360408"/>
                      </a:cubicBezTo>
                      <a:cubicBezTo>
                        <a:pt x="674346" y="383485"/>
                        <a:pt x="647586" y="391893"/>
                        <a:pt x="624276" y="379293"/>
                      </a:cubicBezTo>
                      <a:cubicBezTo>
                        <a:pt x="622212" y="378045"/>
                        <a:pt x="620696" y="374251"/>
                        <a:pt x="620186" y="371494"/>
                      </a:cubicBezTo>
                      <a:cubicBezTo>
                        <a:pt x="616003" y="343340"/>
                        <a:pt x="601859" y="321918"/>
                        <a:pt x="577039" y="307763"/>
                      </a:cubicBezTo>
                      <a:cubicBezTo>
                        <a:pt x="575443" y="306837"/>
                        <a:pt x="573488" y="306179"/>
                        <a:pt x="571263" y="305164"/>
                      </a:cubicBezTo>
                      <a:cubicBezTo>
                        <a:pt x="567934" y="312501"/>
                        <a:pt x="564766" y="319605"/>
                        <a:pt x="561472" y="327139"/>
                      </a:cubicBezTo>
                      <a:cubicBezTo>
                        <a:pt x="582070" y="337186"/>
                        <a:pt x="594443" y="353436"/>
                        <a:pt x="596193" y="376131"/>
                      </a:cubicBezTo>
                      <a:cubicBezTo>
                        <a:pt x="598066" y="398396"/>
                        <a:pt x="590093" y="416979"/>
                        <a:pt x="571697" y="430972"/>
                      </a:cubicBezTo>
                      <a:cubicBezTo>
                        <a:pt x="575998" y="437714"/>
                        <a:pt x="580263" y="444259"/>
                        <a:pt x="584565" y="451001"/>
                      </a:cubicBezTo>
                      <a:cubicBezTo>
                        <a:pt x="602215" y="439591"/>
                        <a:pt x="612471" y="423437"/>
                        <a:pt x="618292" y="404232"/>
                      </a:cubicBezTo>
                      <a:cubicBezTo>
                        <a:pt x="656636" y="417720"/>
                        <a:pt x="688185" y="404353"/>
                        <a:pt x="707017" y="373985"/>
                      </a:cubicBezTo>
                      <a:cubicBezTo>
                        <a:pt x="717097" y="377826"/>
                        <a:pt x="726965" y="382724"/>
                        <a:pt x="737381" y="385077"/>
                      </a:cubicBezTo>
                      <a:cubicBezTo>
                        <a:pt x="747600" y="387467"/>
                        <a:pt x="758243" y="387740"/>
                        <a:pt x="767814" y="388823"/>
                      </a:cubicBezTo>
                      <a:cubicBezTo>
                        <a:pt x="767007" y="400991"/>
                        <a:pt x="766309" y="413750"/>
                        <a:pt x="765487" y="426939"/>
                      </a:cubicBezTo>
                      <a:cubicBezTo>
                        <a:pt x="708784" y="427639"/>
                        <a:pt x="673764" y="455296"/>
                        <a:pt x="665711" y="514227"/>
                      </a:cubicBezTo>
                      <a:cubicBezTo>
                        <a:pt x="646576" y="514301"/>
                        <a:pt x="629861" y="520852"/>
                        <a:pt x="615799" y="534043"/>
                      </a:cubicBezTo>
                      <a:cubicBezTo>
                        <a:pt x="614762" y="535049"/>
                        <a:pt x="612633" y="535647"/>
                        <a:pt x="611378" y="535471"/>
                      </a:cubicBezTo>
                      <a:cubicBezTo>
                        <a:pt x="587569" y="530093"/>
                        <a:pt x="565924" y="535315"/>
                        <a:pt x="545354" y="547467"/>
                      </a:cubicBezTo>
                      <a:cubicBezTo>
                        <a:pt x="544800" y="547774"/>
                        <a:pt x="544172" y="547686"/>
                        <a:pt x="543618" y="547992"/>
                      </a:cubicBezTo>
                      <a:cubicBezTo>
                        <a:pt x="504751" y="508527"/>
                        <a:pt x="497966" y="435430"/>
                        <a:pt x="543114" y="378809"/>
                      </a:cubicBezTo>
                      <a:cubicBezTo>
                        <a:pt x="513284" y="360692"/>
                        <a:pt x="490336" y="336822"/>
                        <a:pt x="481297" y="302233"/>
                      </a:cubicBezTo>
                      <a:cubicBezTo>
                        <a:pt x="471988" y="267287"/>
                        <a:pt x="479922" y="235266"/>
                        <a:pt x="497521" y="205940"/>
                      </a:cubicBezTo>
                      <a:cubicBezTo>
                        <a:pt x="488494" y="194571"/>
                        <a:pt x="478826" y="184135"/>
                        <a:pt x="471375" y="172476"/>
                      </a:cubicBezTo>
                      <a:cubicBezTo>
                        <a:pt x="446267" y="132505"/>
                        <a:pt x="440053" y="90061"/>
                        <a:pt x="460261" y="46197"/>
                      </a:cubicBezTo>
                      <a:cubicBezTo>
                        <a:pt x="471621" y="21691"/>
                        <a:pt x="490099" y="4833"/>
                        <a:pt x="518054" y="685"/>
                      </a:cubicBezTo>
                      <a:close/>
                    </a:path>
                  </a:pathLst>
                </a:custGeom>
                <a:grpFill/>
                <a:ln w="8005" cap="flat">
                  <a:noFill/>
                  <a:prstDash val="solid"/>
                  <a:miter/>
                </a:ln>
              </p:spPr>
              <p:txBody>
                <a:bodyPr anchor="ctr" rtlCol="0" wrap="square">
                  <a:noAutofit/>
                </a:bodyPr>
                <a:p>
                  <a:endParaRPr lang="en-US"/>
                </a:p>
              </p:txBody>
            </p:sp>
          </p:grpSp>
          <p:grpSp>
            <p:nvGrpSpPr>
              <p:cNvPr id="29" name="Group 17"/>
              <p:cNvGrpSpPr/>
              <p:nvPr/>
            </p:nvGrpSpPr>
            <p:grpSpPr>
              <a:xfrm flipH="1">
                <a:off x="8658891" y="2893174"/>
                <a:ext cx="3099195" cy="1797055"/>
                <a:chOff x="1525348" y="1579815"/>
                <a:chExt cx="6070988" cy="4056010"/>
              </a:xfrm>
            </p:grpSpPr>
            <p:sp>
              <p:nvSpPr>
                <p:cNvPr id="1048593" name="Rectangle 5"/>
                <p:cNvSpPr/>
                <p:nvPr/>
              </p:nvSpPr>
              <p:spPr>
                <a:xfrm>
                  <a:off x="3268738" y="2309741"/>
                  <a:ext cx="2598977" cy="2031777"/>
                </a:xfrm>
                <a:custGeom>
                  <a:avLst/>
                  <a:ahLst/>
                  <a:rect l="l" t="t" r="r" b="b"/>
                  <a:pathLst>
                    <a:path w="2897024" h="2264776">
                      <a:moveTo>
                        <a:pt x="0" y="0"/>
                      </a:moveTo>
                      <a:lnTo>
                        <a:pt x="2897024" y="0"/>
                      </a:lnTo>
                      <a:lnTo>
                        <a:pt x="2897024" y="1891127"/>
                      </a:lnTo>
                      <a:cubicBezTo>
                        <a:pt x="2802822" y="1872712"/>
                        <a:pt x="2705549" y="1863893"/>
                        <a:pt x="2606215" y="1863893"/>
                      </a:cubicBezTo>
                      <a:cubicBezTo>
                        <a:pt x="2195568" y="1863893"/>
                        <a:pt x="1820122" y="2014603"/>
                        <a:pt x="1533076" y="2264776"/>
                      </a:cubicBezTo>
                      <a:cubicBezTo>
                        <a:pt x="1247202" y="2014157"/>
                        <a:pt x="872259" y="1863893"/>
                        <a:pt x="462219" y="1863893"/>
                      </a:cubicBezTo>
                      <a:cubicBezTo>
                        <a:pt x="301614" y="1863893"/>
                        <a:pt x="146393" y="1886946"/>
                        <a:pt x="0" y="193100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594" name="Rectangle 5"/>
                <p:cNvSpPr/>
                <p:nvPr/>
              </p:nvSpPr>
              <p:spPr>
                <a:xfrm>
                  <a:off x="3268739" y="2704966"/>
                  <a:ext cx="2598977" cy="977877"/>
                </a:xfrm>
                <a:custGeom>
                  <a:avLst/>
                  <a:ahLst/>
                  <a:rect l="l" t="t" r="r" b="b"/>
                  <a:pathLst>
                    <a:path w="648072" h="243840">
                      <a:moveTo>
                        <a:pt x="0" y="0"/>
                      </a:moveTo>
                      <a:lnTo>
                        <a:pt x="648072" y="0"/>
                      </a:lnTo>
                      <a:lnTo>
                        <a:pt x="648072" y="146327"/>
                      </a:lnTo>
                      <a:lnTo>
                        <a:pt x="359596" y="243840"/>
                      </a:lnTo>
                      <a:lnTo>
                        <a:pt x="0" y="128585"/>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595" name="Freeform 22"/>
                <p:cNvSpPr/>
                <p:nvPr/>
              </p:nvSpPr>
              <p:spPr>
                <a:xfrm>
                  <a:off x="1525348" y="1579815"/>
                  <a:ext cx="6070988" cy="1788714"/>
                </a:xfrm>
                <a:custGeom>
                  <a:avLst/>
                  <a:gdLst>
                    <a:gd name="connsiteX0" fmla="*/ 762000 w 1513840"/>
                    <a:gd name="connsiteY0" fmla="*/ 0 h 487680"/>
                    <a:gd name="connsiteX1" fmla="*/ 0 w 1513840"/>
                    <a:gd name="connsiteY1" fmla="*/ 233680 h 487680"/>
                    <a:gd name="connsiteX2" fmla="*/ 792480 w 1513840"/>
                    <a:gd name="connsiteY2" fmla="*/ 487680 h 487680"/>
                    <a:gd name="connsiteX3" fmla="*/ 1513840 w 1513840"/>
                    <a:gd name="connsiteY3" fmla="*/ 243840 h 487680"/>
                    <a:gd name="connsiteX4" fmla="*/ 762000 w 1513840"/>
                    <a:gd name="connsiteY4" fmla="*/ 0 h 487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840" h="487680">
                      <a:moveTo>
                        <a:pt x="762000" y="0"/>
                      </a:moveTo>
                      <a:lnTo>
                        <a:pt x="0" y="233680"/>
                      </a:lnTo>
                      <a:lnTo>
                        <a:pt x="792480" y="487680"/>
                      </a:lnTo>
                      <a:lnTo>
                        <a:pt x="1513840" y="243840"/>
                      </a:lnTo>
                      <a:lnTo>
                        <a:pt x="76200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cxnSp>
              <p:nvCxnSpPr>
                <p:cNvPr id="3145730" name="Straight Connector 21"/>
                <p:cNvCxnSpPr>
                  <a:cxnSpLocks/>
                </p:cNvCxnSpPr>
                <p:nvPr/>
              </p:nvCxnSpPr>
              <p:spPr>
                <a:xfrm>
                  <a:off x="4662701" y="2187505"/>
                  <a:ext cx="1695374" cy="652907"/>
                </a:xfrm>
                <a:prstGeom prst="line"/>
                <a:solidFill>
                  <a:schemeClr val="accent4"/>
                </a:solidFill>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45731" name="Straight Connector 22"/>
                <p:cNvCxnSpPr>
                  <a:cxnSpLocks/>
                  <a:endCxn id="1048597" idx="4"/>
                </p:cNvCxnSpPr>
                <p:nvPr/>
              </p:nvCxnSpPr>
              <p:spPr>
                <a:xfrm flipH="1">
                  <a:off x="6364693" y="2816616"/>
                  <a:ext cx="0" cy="2121122"/>
                </a:xfrm>
                <a:prstGeom prst="line"/>
                <a:solidFill>
                  <a:schemeClr val="accent4"/>
                </a:solidFill>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48596" name="Isosceles Triangle 23"/>
                <p:cNvSpPr/>
                <p:nvPr/>
              </p:nvSpPr>
              <p:spPr>
                <a:xfrm>
                  <a:off x="6134431" y="4714882"/>
                  <a:ext cx="460524" cy="920943"/>
                </a:xfrm>
                <a:prstGeom prst="triangle"/>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597" name="Oval 24"/>
                <p:cNvSpPr/>
                <p:nvPr/>
              </p:nvSpPr>
              <p:spPr>
                <a:xfrm>
                  <a:off x="6246658" y="4665742"/>
                  <a:ext cx="236068" cy="271997"/>
                </a:xfrm>
                <a:prstGeom prst="ellipse"/>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gr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p:bgPr>
    </p:bg>
    <p:spTree>
      <p:nvGrpSpPr>
        <p:cNvPr id="51" name=""/>
        <p:cNvGrpSpPr/>
        <p:nvPr/>
      </p:nvGrpSpPr>
      <p:grpSpPr>
        <a:xfrm>
          <a:off x="0" y="0"/>
          <a:ext cx="0" cy="0"/>
          <a:chOff x="0" y="0"/>
          <a:chExt cx="0" cy="0"/>
        </a:xfrm>
      </p:grpSpPr>
      <p:grpSp>
        <p:nvGrpSpPr>
          <p:cNvPr id="52" name="Group 35"/>
          <p:cNvGrpSpPr/>
          <p:nvPr/>
        </p:nvGrpSpPr>
        <p:grpSpPr>
          <a:xfrm>
            <a:off x="927007" y="924397"/>
            <a:ext cx="1483573" cy="2389772"/>
            <a:chOff x="885166" y="3186393"/>
            <a:chExt cx="1319766" cy="2125908"/>
          </a:xfrm>
        </p:grpSpPr>
        <p:sp>
          <p:nvSpPr>
            <p:cNvPr id="1048601" name="Freeform: Shape 36"/>
            <p:cNvSpPr/>
            <p:nvPr/>
          </p:nvSpPr>
          <p:spPr>
            <a:xfrm>
              <a:off x="885166" y="3186393"/>
              <a:ext cx="1319766" cy="2125908"/>
            </a:xfrm>
            <a:custGeom>
              <a:avLst/>
              <a:gdLst>
                <a:gd name="connsiteX0" fmla="*/ 503138 w 1537011"/>
                <a:gd name="connsiteY0" fmla="*/ 2319191 h 2480745"/>
                <a:gd name="connsiteX1" fmla="*/ 443744 w 1537011"/>
                <a:gd name="connsiteY1" fmla="*/ 2360024 h 2480745"/>
                <a:gd name="connsiteX2" fmla="*/ 501653 w 1537011"/>
                <a:gd name="connsiteY2" fmla="*/ 2403827 h 2480745"/>
                <a:gd name="connsiteX3" fmla="*/ 1051782 w 1537011"/>
                <a:gd name="connsiteY3" fmla="*/ 2420160 h 2480745"/>
                <a:gd name="connsiteX4" fmla="*/ 1097070 w 1537011"/>
                <a:gd name="connsiteY4" fmla="*/ 2383040 h 2480745"/>
                <a:gd name="connsiteX5" fmla="*/ 1058465 w 1537011"/>
                <a:gd name="connsiteY5" fmla="*/ 2339237 h 2480745"/>
                <a:gd name="connsiteX6" fmla="*/ 503138 w 1537011"/>
                <a:gd name="connsiteY6" fmla="*/ 2319191 h 2480745"/>
                <a:gd name="connsiteX7" fmla="*/ 470472 w 1537011"/>
                <a:gd name="connsiteY7" fmla="*/ 2270192 h 2480745"/>
                <a:gd name="connsiteX8" fmla="*/ 525411 w 1537011"/>
                <a:gd name="connsiteY8" fmla="*/ 2270192 h 2480745"/>
                <a:gd name="connsiteX9" fmla="*/ 1067374 w 1537011"/>
                <a:gd name="connsiteY9" fmla="*/ 2287268 h 2480745"/>
                <a:gd name="connsiteX10" fmla="*/ 1152751 w 1537011"/>
                <a:gd name="connsiteY10" fmla="*/ 2388236 h 2480745"/>
                <a:gd name="connsiteX11" fmla="*/ 1054010 w 1537011"/>
                <a:gd name="connsiteY11" fmla="*/ 2475841 h 2480745"/>
                <a:gd name="connsiteX12" fmla="*/ 643455 w 1537011"/>
                <a:gd name="connsiteY12" fmla="*/ 2463963 h 2480745"/>
                <a:gd name="connsiteX13" fmla="*/ 608445 w 1537011"/>
                <a:gd name="connsiteY13" fmla="*/ 2467907 h 2480745"/>
                <a:gd name="connsiteX14" fmla="*/ 588812 w 1537011"/>
                <a:gd name="connsiteY14" fmla="*/ 2480745 h 2480745"/>
                <a:gd name="connsiteX15" fmla="*/ 565995 w 1537011"/>
                <a:gd name="connsiteY15" fmla="*/ 2480745 h 2480745"/>
                <a:gd name="connsiteX16" fmla="*/ 569955 w 1537011"/>
                <a:gd name="connsiteY16" fmla="*/ 2463220 h 2480745"/>
                <a:gd name="connsiteX17" fmla="*/ 500911 w 1537011"/>
                <a:gd name="connsiteY17" fmla="*/ 2459508 h 2480745"/>
                <a:gd name="connsiteX18" fmla="*/ 447457 w 1537011"/>
                <a:gd name="connsiteY18" fmla="*/ 2446887 h 2480745"/>
                <a:gd name="connsiteX19" fmla="*/ 391775 w 1537011"/>
                <a:gd name="connsiteY19" fmla="*/ 2352600 h 2480745"/>
                <a:gd name="connsiteX20" fmla="*/ 470472 w 1537011"/>
                <a:gd name="connsiteY20" fmla="*/ 2270192 h 2480745"/>
                <a:gd name="connsiteX21" fmla="*/ 460819 w 1537011"/>
                <a:gd name="connsiteY21" fmla="*/ 2117997 h 2480745"/>
                <a:gd name="connsiteX22" fmla="*/ 417759 w 1537011"/>
                <a:gd name="connsiteY22" fmla="*/ 2125420 h 2480745"/>
                <a:gd name="connsiteX23" fmla="*/ 390290 w 1537011"/>
                <a:gd name="connsiteY23" fmla="*/ 2156602 h 2480745"/>
                <a:gd name="connsiteX24" fmla="*/ 414047 w 1537011"/>
                <a:gd name="connsiteY24" fmla="*/ 2190753 h 2480745"/>
                <a:gd name="connsiteX25" fmla="*/ 458592 w 1537011"/>
                <a:gd name="connsiteY25" fmla="*/ 2201147 h 2480745"/>
                <a:gd name="connsiteX26" fmla="*/ 763724 w 1537011"/>
                <a:gd name="connsiteY26" fmla="*/ 2210798 h 2480745"/>
                <a:gd name="connsiteX27" fmla="*/ 1054751 w 1537011"/>
                <a:gd name="connsiteY27" fmla="*/ 2220450 h 2480745"/>
                <a:gd name="connsiteX28" fmla="*/ 1106721 w 1537011"/>
                <a:gd name="connsiteY28" fmla="*/ 2215253 h 2480745"/>
                <a:gd name="connsiteX29" fmla="*/ 1136417 w 1537011"/>
                <a:gd name="connsiteY29" fmla="*/ 2182586 h 2480745"/>
                <a:gd name="connsiteX30" fmla="*/ 1110433 w 1537011"/>
                <a:gd name="connsiteY30" fmla="*/ 2146950 h 2480745"/>
                <a:gd name="connsiteX31" fmla="*/ 1045100 w 1537011"/>
                <a:gd name="connsiteY31" fmla="*/ 2136557 h 2480745"/>
                <a:gd name="connsiteX32" fmla="*/ 460819 w 1537011"/>
                <a:gd name="connsiteY32" fmla="*/ 2117997 h 2480745"/>
                <a:gd name="connsiteX33" fmla="*/ 425926 w 1537011"/>
                <a:gd name="connsiteY33" fmla="*/ 2063800 h 2480745"/>
                <a:gd name="connsiteX34" fmla="*/ 465274 w 1537011"/>
                <a:gd name="connsiteY34" fmla="*/ 2065285 h 2480745"/>
                <a:gd name="connsiteX35" fmla="*/ 506849 w 1537011"/>
                <a:gd name="connsiteY35" fmla="*/ 2066770 h 2480745"/>
                <a:gd name="connsiteX36" fmla="*/ 526151 w 1537011"/>
                <a:gd name="connsiteY36" fmla="*/ 2066770 h 2480745"/>
                <a:gd name="connsiteX37" fmla="*/ 1096326 w 1537011"/>
                <a:gd name="connsiteY37" fmla="*/ 2083845 h 2480745"/>
                <a:gd name="connsiteX38" fmla="*/ 1137159 w 1537011"/>
                <a:gd name="connsiteY38" fmla="*/ 2097209 h 2480745"/>
                <a:gd name="connsiteX39" fmla="*/ 1192840 w 1537011"/>
                <a:gd name="connsiteY39" fmla="*/ 2187041 h 2480745"/>
                <a:gd name="connsiteX40" fmla="*/ 1128251 w 1537011"/>
                <a:gd name="connsiteY40" fmla="*/ 2267964 h 2480745"/>
                <a:gd name="connsiteX41" fmla="*/ 1097811 w 1537011"/>
                <a:gd name="connsiteY41" fmla="*/ 2276131 h 2480745"/>
                <a:gd name="connsiteX42" fmla="*/ 443001 w 1537011"/>
                <a:gd name="connsiteY42" fmla="*/ 2256828 h 2480745"/>
                <a:gd name="connsiteX43" fmla="*/ 338320 w 1537011"/>
                <a:gd name="connsiteY43" fmla="*/ 2126163 h 2480745"/>
                <a:gd name="connsiteX44" fmla="*/ 425926 w 1537011"/>
                <a:gd name="connsiteY44" fmla="*/ 2063800 h 2480745"/>
                <a:gd name="connsiteX45" fmla="*/ 446713 w 1537011"/>
                <a:gd name="connsiteY45" fmla="*/ 1916802 h 2480745"/>
                <a:gd name="connsiteX46" fmla="*/ 390289 w 1537011"/>
                <a:gd name="connsiteY46" fmla="*/ 1927939 h 2480745"/>
                <a:gd name="connsiteX47" fmla="*/ 388062 w 1537011"/>
                <a:gd name="connsiteY47" fmla="*/ 1982877 h 2480745"/>
                <a:gd name="connsiteX48" fmla="*/ 440773 w 1537011"/>
                <a:gd name="connsiteY48" fmla="*/ 1996983 h 2480745"/>
                <a:gd name="connsiteX49" fmla="*/ 1098555 w 1537011"/>
                <a:gd name="connsiteY49" fmla="*/ 2018513 h 2480745"/>
                <a:gd name="connsiteX50" fmla="*/ 1149038 w 1537011"/>
                <a:gd name="connsiteY50" fmla="*/ 2008119 h 2480745"/>
                <a:gd name="connsiteX51" fmla="*/ 1151266 w 1537011"/>
                <a:gd name="connsiteY51" fmla="*/ 1952438 h 2480745"/>
                <a:gd name="connsiteX52" fmla="*/ 1098555 w 1537011"/>
                <a:gd name="connsiteY52" fmla="*/ 1937590 h 2480745"/>
                <a:gd name="connsiteX53" fmla="*/ 523923 w 1537011"/>
                <a:gd name="connsiteY53" fmla="*/ 192914 h 2480745"/>
                <a:gd name="connsiteX54" fmla="*/ 408107 w 1537011"/>
                <a:gd name="connsiteY54" fmla="*/ 273095 h 2480745"/>
                <a:gd name="connsiteX55" fmla="*/ 183898 w 1537011"/>
                <a:gd name="connsiteY55" fmla="*/ 552985 h 2480745"/>
                <a:gd name="connsiteX56" fmla="*/ 150488 w 1537011"/>
                <a:gd name="connsiteY56" fmla="*/ 820997 h 2480745"/>
                <a:gd name="connsiteX57" fmla="*/ 244033 w 1537011"/>
                <a:gd name="connsiteY57" fmla="*/ 1149145 h 2480745"/>
                <a:gd name="connsiteX58" fmla="*/ 242548 w 1537011"/>
                <a:gd name="connsiteY58" fmla="*/ 1156569 h 2480745"/>
                <a:gd name="connsiteX59" fmla="*/ 154200 w 1537011"/>
                <a:gd name="connsiteY59" fmla="*/ 950920 h 2480745"/>
                <a:gd name="connsiteX60" fmla="*/ 131186 w 1537011"/>
                <a:gd name="connsiteY60" fmla="*/ 648757 h 2480745"/>
                <a:gd name="connsiteX61" fmla="*/ 215821 w 1537011"/>
                <a:gd name="connsiteY61" fmla="*/ 443851 h 2480745"/>
                <a:gd name="connsiteX62" fmla="*/ 500165 w 1537011"/>
                <a:gd name="connsiteY62" fmla="*/ 201081 h 2480745"/>
                <a:gd name="connsiteX63" fmla="*/ 523923 w 1537011"/>
                <a:gd name="connsiteY63" fmla="*/ 192914 h 2480745"/>
                <a:gd name="connsiteX64" fmla="*/ 800630 w 1537011"/>
                <a:gd name="connsiteY64" fmla="*/ 46764 h 2480745"/>
                <a:gd name="connsiteX65" fmla="*/ 713588 w 1537011"/>
                <a:gd name="connsiteY65" fmla="*/ 47343 h 2480745"/>
                <a:gd name="connsiteX66" fmla="*/ 595938 w 1537011"/>
                <a:gd name="connsiteY66" fmla="*/ 67446 h 2480745"/>
                <a:gd name="connsiteX67" fmla="*/ 175732 w 1537011"/>
                <a:gd name="connsiteY67" fmla="*/ 344366 h 2480745"/>
                <a:gd name="connsiteX68" fmla="*/ 49521 w 1537011"/>
                <a:gd name="connsiteY68" fmla="*/ 655438 h 2480745"/>
                <a:gd name="connsiteX69" fmla="*/ 137126 w 1537011"/>
                <a:gd name="connsiteY69" fmla="*/ 1109796 h 2480745"/>
                <a:gd name="connsiteX70" fmla="*/ 310109 w 1537011"/>
                <a:gd name="connsiteY70" fmla="*/ 1387460 h 2480745"/>
                <a:gd name="connsiteX71" fmla="*/ 440773 w 1537011"/>
                <a:gd name="connsiteY71" fmla="*/ 1695562 h 2480745"/>
                <a:gd name="connsiteX72" fmla="*/ 460819 w 1537011"/>
                <a:gd name="connsiteY72" fmla="*/ 1792076 h 2480745"/>
                <a:gd name="connsiteX73" fmla="*/ 492743 w 1537011"/>
                <a:gd name="connsiteY73" fmla="*/ 1817318 h 2480745"/>
                <a:gd name="connsiteX74" fmla="*/ 1065146 w 1537011"/>
                <a:gd name="connsiteY74" fmla="*/ 1836621 h 2480745"/>
                <a:gd name="connsiteX75" fmla="*/ 1089645 w 1537011"/>
                <a:gd name="connsiteY75" fmla="*/ 1818803 h 2480745"/>
                <a:gd name="connsiteX76" fmla="*/ 1116372 w 1537011"/>
                <a:gd name="connsiteY76" fmla="*/ 1688138 h 2480745"/>
                <a:gd name="connsiteX77" fmla="*/ 1268567 w 1537011"/>
                <a:gd name="connsiteY77" fmla="*/ 1319900 h 2480745"/>
                <a:gd name="connsiteX78" fmla="*/ 1376960 w 1537011"/>
                <a:gd name="connsiteY78" fmla="*/ 1166220 h 2480745"/>
                <a:gd name="connsiteX79" fmla="*/ 1468276 w 1537011"/>
                <a:gd name="connsiteY79" fmla="*/ 916026 h 2480745"/>
                <a:gd name="connsiteX80" fmla="*/ 1468276 w 1537011"/>
                <a:gd name="connsiteY80" fmla="*/ 599015 h 2480745"/>
                <a:gd name="connsiteX81" fmla="*/ 1056236 w 1537011"/>
                <a:gd name="connsiteY81" fmla="*/ 110506 h 2480745"/>
                <a:gd name="connsiteX82" fmla="*/ 800630 w 1537011"/>
                <a:gd name="connsiteY82" fmla="*/ 46764 h 2480745"/>
                <a:gd name="connsiteX83" fmla="*/ 794163 w 1537011"/>
                <a:gd name="connsiteY83" fmla="*/ 814 h 2480745"/>
                <a:gd name="connsiteX84" fmla="*/ 1036191 w 1537011"/>
                <a:gd name="connsiteY84" fmla="*/ 52598 h 2480745"/>
                <a:gd name="connsiteX85" fmla="*/ 1503912 w 1537011"/>
                <a:gd name="connsiteY85" fmla="*/ 551500 h 2480745"/>
                <a:gd name="connsiteX86" fmla="*/ 1518761 w 1537011"/>
                <a:gd name="connsiteY86" fmla="*/ 910830 h 2480745"/>
                <a:gd name="connsiteX87" fmla="*/ 1377702 w 1537011"/>
                <a:gd name="connsiteY87" fmla="*/ 1250855 h 2480745"/>
                <a:gd name="connsiteX88" fmla="*/ 1264855 w 1537011"/>
                <a:gd name="connsiteY88" fmla="*/ 1406020 h 2480745"/>
                <a:gd name="connsiteX89" fmla="*/ 1163144 w 1537011"/>
                <a:gd name="connsiteY89" fmla="*/ 1694078 h 2480745"/>
                <a:gd name="connsiteX90" fmla="*/ 1115630 w 1537011"/>
                <a:gd name="connsiteY90" fmla="*/ 1876711 h 2480745"/>
                <a:gd name="connsiteX91" fmla="*/ 1149781 w 1537011"/>
                <a:gd name="connsiteY91" fmla="*/ 1887848 h 2480745"/>
                <a:gd name="connsiteX92" fmla="*/ 1229961 w 1537011"/>
                <a:gd name="connsiteY92" fmla="*/ 1991044 h 2480745"/>
                <a:gd name="connsiteX93" fmla="*/ 1126023 w 1537011"/>
                <a:gd name="connsiteY93" fmla="*/ 2077164 h 2480745"/>
                <a:gd name="connsiteX94" fmla="*/ 1100038 w 1537011"/>
                <a:gd name="connsiteY94" fmla="*/ 2077906 h 2480745"/>
                <a:gd name="connsiteX95" fmla="*/ 423698 w 1537011"/>
                <a:gd name="connsiteY95" fmla="*/ 2054891 h 2480745"/>
                <a:gd name="connsiteX96" fmla="*/ 368017 w 1537011"/>
                <a:gd name="connsiteY96" fmla="*/ 2039300 h 2480745"/>
                <a:gd name="connsiteX97" fmla="*/ 311594 w 1537011"/>
                <a:gd name="connsiteY97" fmla="*/ 1951695 h 2480745"/>
                <a:gd name="connsiteX98" fmla="*/ 382123 w 1537011"/>
                <a:gd name="connsiteY98" fmla="*/ 1867803 h 2480745"/>
                <a:gd name="connsiteX99" fmla="*/ 434092 w 1537011"/>
                <a:gd name="connsiteY99" fmla="*/ 1854439 h 2480745"/>
                <a:gd name="connsiteX100" fmla="*/ 387320 w 1537011"/>
                <a:gd name="connsiteY100" fmla="*/ 1655472 h 2480745"/>
                <a:gd name="connsiteX101" fmla="*/ 301199 w 1537011"/>
                <a:gd name="connsiteY101" fmla="*/ 1459474 h 2480745"/>
                <a:gd name="connsiteX102" fmla="*/ 137869 w 1537011"/>
                <a:gd name="connsiteY102" fmla="*/ 1212992 h 2480745"/>
                <a:gd name="connsiteX103" fmla="*/ 2748 w 1537011"/>
                <a:gd name="connsiteY103" fmla="*/ 664348 h 2480745"/>
                <a:gd name="connsiteX104" fmla="*/ 145292 w 1537011"/>
                <a:gd name="connsiteY104" fmla="*/ 308730 h 2480745"/>
                <a:gd name="connsiteX105" fmla="*/ 549909 w 1537011"/>
                <a:gd name="connsiteY105" fmla="*/ 32552 h 2480745"/>
                <a:gd name="connsiteX106" fmla="*/ 794163 w 1537011"/>
                <a:gd name="connsiteY106" fmla="*/ 814 h 2480745"/>
                <a:gd name="connsiteX0" fmla="*/ 503138 w 1537011"/>
                <a:gd name="connsiteY0" fmla="*/ 2319191 h 2480745"/>
                <a:gd name="connsiteX1" fmla="*/ 443744 w 1537011"/>
                <a:gd name="connsiteY1" fmla="*/ 2360024 h 2480745"/>
                <a:gd name="connsiteX2" fmla="*/ 501653 w 1537011"/>
                <a:gd name="connsiteY2" fmla="*/ 2403827 h 2480745"/>
                <a:gd name="connsiteX3" fmla="*/ 1051782 w 1537011"/>
                <a:gd name="connsiteY3" fmla="*/ 2420160 h 2480745"/>
                <a:gd name="connsiteX4" fmla="*/ 1097070 w 1537011"/>
                <a:gd name="connsiteY4" fmla="*/ 2383040 h 2480745"/>
                <a:gd name="connsiteX5" fmla="*/ 1058465 w 1537011"/>
                <a:gd name="connsiteY5" fmla="*/ 2339237 h 2480745"/>
                <a:gd name="connsiteX6" fmla="*/ 503138 w 1537011"/>
                <a:gd name="connsiteY6" fmla="*/ 2319191 h 2480745"/>
                <a:gd name="connsiteX7" fmla="*/ 470472 w 1537011"/>
                <a:gd name="connsiteY7" fmla="*/ 2270192 h 2480745"/>
                <a:gd name="connsiteX8" fmla="*/ 525411 w 1537011"/>
                <a:gd name="connsiteY8" fmla="*/ 2270192 h 2480745"/>
                <a:gd name="connsiteX9" fmla="*/ 1067374 w 1537011"/>
                <a:gd name="connsiteY9" fmla="*/ 2287268 h 2480745"/>
                <a:gd name="connsiteX10" fmla="*/ 1152751 w 1537011"/>
                <a:gd name="connsiteY10" fmla="*/ 2388236 h 2480745"/>
                <a:gd name="connsiteX11" fmla="*/ 1054010 w 1537011"/>
                <a:gd name="connsiteY11" fmla="*/ 2475841 h 2480745"/>
                <a:gd name="connsiteX12" fmla="*/ 643455 w 1537011"/>
                <a:gd name="connsiteY12" fmla="*/ 2463963 h 2480745"/>
                <a:gd name="connsiteX13" fmla="*/ 608445 w 1537011"/>
                <a:gd name="connsiteY13" fmla="*/ 2467907 h 2480745"/>
                <a:gd name="connsiteX14" fmla="*/ 588812 w 1537011"/>
                <a:gd name="connsiteY14" fmla="*/ 2480745 h 2480745"/>
                <a:gd name="connsiteX15" fmla="*/ 565995 w 1537011"/>
                <a:gd name="connsiteY15" fmla="*/ 2480745 h 2480745"/>
                <a:gd name="connsiteX16" fmla="*/ 500911 w 1537011"/>
                <a:gd name="connsiteY16" fmla="*/ 2459508 h 2480745"/>
                <a:gd name="connsiteX17" fmla="*/ 447457 w 1537011"/>
                <a:gd name="connsiteY17" fmla="*/ 2446887 h 2480745"/>
                <a:gd name="connsiteX18" fmla="*/ 391775 w 1537011"/>
                <a:gd name="connsiteY18" fmla="*/ 2352600 h 2480745"/>
                <a:gd name="connsiteX19" fmla="*/ 470472 w 1537011"/>
                <a:gd name="connsiteY19" fmla="*/ 2270192 h 2480745"/>
                <a:gd name="connsiteX20" fmla="*/ 460819 w 1537011"/>
                <a:gd name="connsiteY20" fmla="*/ 2117997 h 2480745"/>
                <a:gd name="connsiteX21" fmla="*/ 417759 w 1537011"/>
                <a:gd name="connsiteY21" fmla="*/ 2125420 h 2480745"/>
                <a:gd name="connsiteX22" fmla="*/ 390290 w 1537011"/>
                <a:gd name="connsiteY22" fmla="*/ 2156602 h 2480745"/>
                <a:gd name="connsiteX23" fmla="*/ 414047 w 1537011"/>
                <a:gd name="connsiteY23" fmla="*/ 2190753 h 2480745"/>
                <a:gd name="connsiteX24" fmla="*/ 458592 w 1537011"/>
                <a:gd name="connsiteY24" fmla="*/ 2201147 h 2480745"/>
                <a:gd name="connsiteX25" fmla="*/ 763724 w 1537011"/>
                <a:gd name="connsiteY25" fmla="*/ 2210798 h 2480745"/>
                <a:gd name="connsiteX26" fmla="*/ 1054751 w 1537011"/>
                <a:gd name="connsiteY26" fmla="*/ 2220450 h 2480745"/>
                <a:gd name="connsiteX27" fmla="*/ 1106721 w 1537011"/>
                <a:gd name="connsiteY27" fmla="*/ 2215253 h 2480745"/>
                <a:gd name="connsiteX28" fmla="*/ 1136417 w 1537011"/>
                <a:gd name="connsiteY28" fmla="*/ 2182586 h 2480745"/>
                <a:gd name="connsiteX29" fmla="*/ 1110433 w 1537011"/>
                <a:gd name="connsiteY29" fmla="*/ 2146950 h 2480745"/>
                <a:gd name="connsiteX30" fmla="*/ 1045100 w 1537011"/>
                <a:gd name="connsiteY30" fmla="*/ 2136557 h 2480745"/>
                <a:gd name="connsiteX31" fmla="*/ 460819 w 1537011"/>
                <a:gd name="connsiteY31" fmla="*/ 2117997 h 2480745"/>
                <a:gd name="connsiteX32" fmla="*/ 425926 w 1537011"/>
                <a:gd name="connsiteY32" fmla="*/ 2063800 h 2480745"/>
                <a:gd name="connsiteX33" fmla="*/ 465274 w 1537011"/>
                <a:gd name="connsiteY33" fmla="*/ 2065285 h 2480745"/>
                <a:gd name="connsiteX34" fmla="*/ 506849 w 1537011"/>
                <a:gd name="connsiteY34" fmla="*/ 2066770 h 2480745"/>
                <a:gd name="connsiteX35" fmla="*/ 526151 w 1537011"/>
                <a:gd name="connsiteY35" fmla="*/ 2066770 h 2480745"/>
                <a:gd name="connsiteX36" fmla="*/ 1096326 w 1537011"/>
                <a:gd name="connsiteY36" fmla="*/ 2083845 h 2480745"/>
                <a:gd name="connsiteX37" fmla="*/ 1137159 w 1537011"/>
                <a:gd name="connsiteY37" fmla="*/ 2097209 h 2480745"/>
                <a:gd name="connsiteX38" fmla="*/ 1192840 w 1537011"/>
                <a:gd name="connsiteY38" fmla="*/ 2187041 h 2480745"/>
                <a:gd name="connsiteX39" fmla="*/ 1128251 w 1537011"/>
                <a:gd name="connsiteY39" fmla="*/ 2267964 h 2480745"/>
                <a:gd name="connsiteX40" fmla="*/ 1097811 w 1537011"/>
                <a:gd name="connsiteY40" fmla="*/ 2276131 h 2480745"/>
                <a:gd name="connsiteX41" fmla="*/ 443001 w 1537011"/>
                <a:gd name="connsiteY41" fmla="*/ 2256828 h 2480745"/>
                <a:gd name="connsiteX42" fmla="*/ 338320 w 1537011"/>
                <a:gd name="connsiteY42" fmla="*/ 2126163 h 2480745"/>
                <a:gd name="connsiteX43" fmla="*/ 425926 w 1537011"/>
                <a:gd name="connsiteY43" fmla="*/ 2063800 h 2480745"/>
                <a:gd name="connsiteX44" fmla="*/ 446713 w 1537011"/>
                <a:gd name="connsiteY44" fmla="*/ 1916802 h 2480745"/>
                <a:gd name="connsiteX45" fmla="*/ 390289 w 1537011"/>
                <a:gd name="connsiteY45" fmla="*/ 1927939 h 2480745"/>
                <a:gd name="connsiteX46" fmla="*/ 388062 w 1537011"/>
                <a:gd name="connsiteY46" fmla="*/ 1982877 h 2480745"/>
                <a:gd name="connsiteX47" fmla="*/ 440773 w 1537011"/>
                <a:gd name="connsiteY47" fmla="*/ 1996983 h 2480745"/>
                <a:gd name="connsiteX48" fmla="*/ 1098555 w 1537011"/>
                <a:gd name="connsiteY48" fmla="*/ 2018513 h 2480745"/>
                <a:gd name="connsiteX49" fmla="*/ 1149038 w 1537011"/>
                <a:gd name="connsiteY49" fmla="*/ 2008119 h 2480745"/>
                <a:gd name="connsiteX50" fmla="*/ 1151266 w 1537011"/>
                <a:gd name="connsiteY50" fmla="*/ 1952438 h 2480745"/>
                <a:gd name="connsiteX51" fmla="*/ 1098555 w 1537011"/>
                <a:gd name="connsiteY51" fmla="*/ 1937590 h 2480745"/>
                <a:gd name="connsiteX52" fmla="*/ 446713 w 1537011"/>
                <a:gd name="connsiteY52" fmla="*/ 1916802 h 2480745"/>
                <a:gd name="connsiteX53" fmla="*/ 523923 w 1537011"/>
                <a:gd name="connsiteY53" fmla="*/ 192914 h 2480745"/>
                <a:gd name="connsiteX54" fmla="*/ 408107 w 1537011"/>
                <a:gd name="connsiteY54" fmla="*/ 273095 h 2480745"/>
                <a:gd name="connsiteX55" fmla="*/ 183898 w 1537011"/>
                <a:gd name="connsiteY55" fmla="*/ 552985 h 2480745"/>
                <a:gd name="connsiteX56" fmla="*/ 150488 w 1537011"/>
                <a:gd name="connsiteY56" fmla="*/ 820997 h 2480745"/>
                <a:gd name="connsiteX57" fmla="*/ 244033 w 1537011"/>
                <a:gd name="connsiteY57" fmla="*/ 1149145 h 2480745"/>
                <a:gd name="connsiteX58" fmla="*/ 242548 w 1537011"/>
                <a:gd name="connsiteY58" fmla="*/ 1156569 h 2480745"/>
                <a:gd name="connsiteX59" fmla="*/ 154200 w 1537011"/>
                <a:gd name="connsiteY59" fmla="*/ 950920 h 2480745"/>
                <a:gd name="connsiteX60" fmla="*/ 131186 w 1537011"/>
                <a:gd name="connsiteY60" fmla="*/ 648757 h 2480745"/>
                <a:gd name="connsiteX61" fmla="*/ 215821 w 1537011"/>
                <a:gd name="connsiteY61" fmla="*/ 443851 h 2480745"/>
                <a:gd name="connsiteX62" fmla="*/ 500165 w 1537011"/>
                <a:gd name="connsiteY62" fmla="*/ 201081 h 2480745"/>
                <a:gd name="connsiteX63" fmla="*/ 523923 w 1537011"/>
                <a:gd name="connsiteY63" fmla="*/ 192914 h 2480745"/>
                <a:gd name="connsiteX64" fmla="*/ 800630 w 1537011"/>
                <a:gd name="connsiteY64" fmla="*/ 46764 h 2480745"/>
                <a:gd name="connsiteX65" fmla="*/ 713588 w 1537011"/>
                <a:gd name="connsiteY65" fmla="*/ 47343 h 2480745"/>
                <a:gd name="connsiteX66" fmla="*/ 595938 w 1537011"/>
                <a:gd name="connsiteY66" fmla="*/ 67446 h 2480745"/>
                <a:gd name="connsiteX67" fmla="*/ 175732 w 1537011"/>
                <a:gd name="connsiteY67" fmla="*/ 344366 h 2480745"/>
                <a:gd name="connsiteX68" fmla="*/ 49521 w 1537011"/>
                <a:gd name="connsiteY68" fmla="*/ 655438 h 2480745"/>
                <a:gd name="connsiteX69" fmla="*/ 137126 w 1537011"/>
                <a:gd name="connsiteY69" fmla="*/ 1109796 h 2480745"/>
                <a:gd name="connsiteX70" fmla="*/ 310109 w 1537011"/>
                <a:gd name="connsiteY70" fmla="*/ 1387460 h 2480745"/>
                <a:gd name="connsiteX71" fmla="*/ 440773 w 1537011"/>
                <a:gd name="connsiteY71" fmla="*/ 1695562 h 2480745"/>
                <a:gd name="connsiteX72" fmla="*/ 460819 w 1537011"/>
                <a:gd name="connsiteY72" fmla="*/ 1792076 h 2480745"/>
                <a:gd name="connsiteX73" fmla="*/ 492743 w 1537011"/>
                <a:gd name="connsiteY73" fmla="*/ 1817318 h 2480745"/>
                <a:gd name="connsiteX74" fmla="*/ 1065146 w 1537011"/>
                <a:gd name="connsiteY74" fmla="*/ 1836621 h 2480745"/>
                <a:gd name="connsiteX75" fmla="*/ 1089645 w 1537011"/>
                <a:gd name="connsiteY75" fmla="*/ 1818803 h 2480745"/>
                <a:gd name="connsiteX76" fmla="*/ 1116372 w 1537011"/>
                <a:gd name="connsiteY76" fmla="*/ 1688138 h 2480745"/>
                <a:gd name="connsiteX77" fmla="*/ 1268567 w 1537011"/>
                <a:gd name="connsiteY77" fmla="*/ 1319900 h 2480745"/>
                <a:gd name="connsiteX78" fmla="*/ 1376960 w 1537011"/>
                <a:gd name="connsiteY78" fmla="*/ 1166220 h 2480745"/>
                <a:gd name="connsiteX79" fmla="*/ 1468276 w 1537011"/>
                <a:gd name="connsiteY79" fmla="*/ 916026 h 2480745"/>
                <a:gd name="connsiteX80" fmla="*/ 1468276 w 1537011"/>
                <a:gd name="connsiteY80" fmla="*/ 599015 h 2480745"/>
                <a:gd name="connsiteX81" fmla="*/ 1056236 w 1537011"/>
                <a:gd name="connsiteY81" fmla="*/ 110506 h 2480745"/>
                <a:gd name="connsiteX82" fmla="*/ 800630 w 1537011"/>
                <a:gd name="connsiteY82" fmla="*/ 46764 h 2480745"/>
                <a:gd name="connsiteX83" fmla="*/ 794163 w 1537011"/>
                <a:gd name="connsiteY83" fmla="*/ 814 h 2480745"/>
                <a:gd name="connsiteX84" fmla="*/ 1036191 w 1537011"/>
                <a:gd name="connsiteY84" fmla="*/ 52598 h 2480745"/>
                <a:gd name="connsiteX85" fmla="*/ 1503912 w 1537011"/>
                <a:gd name="connsiteY85" fmla="*/ 551500 h 2480745"/>
                <a:gd name="connsiteX86" fmla="*/ 1518761 w 1537011"/>
                <a:gd name="connsiteY86" fmla="*/ 910830 h 2480745"/>
                <a:gd name="connsiteX87" fmla="*/ 1377702 w 1537011"/>
                <a:gd name="connsiteY87" fmla="*/ 1250855 h 2480745"/>
                <a:gd name="connsiteX88" fmla="*/ 1264855 w 1537011"/>
                <a:gd name="connsiteY88" fmla="*/ 1406020 h 2480745"/>
                <a:gd name="connsiteX89" fmla="*/ 1163144 w 1537011"/>
                <a:gd name="connsiteY89" fmla="*/ 1694078 h 2480745"/>
                <a:gd name="connsiteX90" fmla="*/ 1115630 w 1537011"/>
                <a:gd name="connsiteY90" fmla="*/ 1876711 h 2480745"/>
                <a:gd name="connsiteX91" fmla="*/ 1149781 w 1537011"/>
                <a:gd name="connsiteY91" fmla="*/ 1887848 h 2480745"/>
                <a:gd name="connsiteX92" fmla="*/ 1229961 w 1537011"/>
                <a:gd name="connsiteY92" fmla="*/ 1991044 h 2480745"/>
                <a:gd name="connsiteX93" fmla="*/ 1126023 w 1537011"/>
                <a:gd name="connsiteY93" fmla="*/ 2077164 h 2480745"/>
                <a:gd name="connsiteX94" fmla="*/ 1100038 w 1537011"/>
                <a:gd name="connsiteY94" fmla="*/ 2077906 h 2480745"/>
                <a:gd name="connsiteX95" fmla="*/ 423698 w 1537011"/>
                <a:gd name="connsiteY95" fmla="*/ 2054891 h 2480745"/>
                <a:gd name="connsiteX96" fmla="*/ 368017 w 1537011"/>
                <a:gd name="connsiteY96" fmla="*/ 2039300 h 2480745"/>
                <a:gd name="connsiteX97" fmla="*/ 311594 w 1537011"/>
                <a:gd name="connsiteY97" fmla="*/ 1951695 h 2480745"/>
                <a:gd name="connsiteX98" fmla="*/ 382123 w 1537011"/>
                <a:gd name="connsiteY98" fmla="*/ 1867803 h 2480745"/>
                <a:gd name="connsiteX99" fmla="*/ 434092 w 1537011"/>
                <a:gd name="connsiteY99" fmla="*/ 1854439 h 2480745"/>
                <a:gd name="connsiteX100" fmla="*/ 387320 w 1537011"/>
                <a:gd name="connsiteY100" fmla="*/ 1655472 h 2480745"/>
                <a:gd name="connsiteX101" fmla="*/ 301199 w 1537011"/>
                <a:gd name="connsiteY101" fmla="*/ 1459474 h 2480745"/>
                <a:gd name="connsiteX102" fmla="*/ 137869 w 1537011"/>
                <a:gd name="connsiteY102" fmla="*/ 1212992 h 2480745"/>
                <a:gd name="connsiteX103" fmla="*/ 2748 w 1537011"/>
                <a:gd name="connsiteY103" fmla="*/ 664348 h 2480745"/>
                <a:gd name="connsiteX104" fmla="*/ 145292 w 1537011"/>
                <a:gd name="connsiteY104" fmla="*/ 308730 h 2480745"/>
                <a:gd name="connsiteX105" fmla="*/ 549909 w 1537011"/>
                <a:gd name="connsiteY105" fmla="*/ 32552 h 2480745"/>
                <a:gd name="connsiteX106" fmla="*/ 794163 w 1537011"/>
                <a:gd name="connsiteY106" fmla="*/ 814 h 2480745"/>
                <a:gd name="connsiteX0" fmla="*/ 503138 w 1537011"/>
                <a:gd name="connsiteY0" fmla="*/ 2319191 h 2480745"/>
                <a:gd name="connsiteX1" fmla="*/ 443744 w 1537011"/>
                <a:gd name="connsiteY1" fmla="*/ 2360024 h 2480745"/>
                <a:gd name="connsiteX2" fmla="*/ 501653 w 1537011"/>
                <a:gd name="connsiteY2" fmla="*/ 2403827 h 2480745"/>
                <a:gd name="connsiteX3" fmla="*/ 1051782 w 1537011"/>
                <a:gd name="connsiteY3" fmla="*/ 2420160 h 2480745"/>
                <a:gd name="connsiteX4" fmla="*/ 1097070 w 1537011"/>
                <a:gd name="connsiteY4" fmla="*/ 2383040 h 2480745"/>
                <a:gd name="connsiteX5" fmla="*/ 1058465 w 1537011"/>
                <a:gd name="connsiteY5" fmla="*/ 2339237 h 2480745"/>
                <a:gd name="connsiteX6" fmla="*/ 503138 w 1537011"/>
                <a:gd name="connsiteY6" fmla="*/ 2319191 h 2480745"/>
                <a:gd name="connsiteX7" fmla="*/ 470472 w 1537011"/>
                <a:gd name="connsiteY7" fmla="*/ 2270192 h 2480745"/>
                <a:gd name="connsiteX8" fmla="*/ 525411 w 1537011"/>
                <a:gd name="connsiteY8" fmla="*/ 2270192 h 2480745"/>
                <a:gd name="connsiteX9" fmla="*/ 1067374 w 1537011"/>
                <a:gd name="connsiteY9" fmla="*/ 2287268 h 2480745"/>
                <a:gd name="connsiteX10" fmla="*/ 1152751 w 1537011"/>
                <a:gd name="connsiteY10" fmla="*/ 2388236 h 2480745"/>
                <a:gd name="connsiteX11" fmla="*/ 1054010 w 1537011"/>
                <a:gd name="connsiteY11" fmla="*/ 2475841 h 2480745"/>
                <a:gd name="connsiteX12" fmla="*/ 643455 w 1537011"/>
                <a:gd name="connsiteY12" fmla="*/ 2463963 h 2480745"/>
                <a:gd name="connsiteX13" fmla="*/ 608445 w 1537011"/>
                <a:gd name="connsiteY13" fmla="*/ 2467907 h 2480745"/>
                <a:gd name="connsiteX14" fmla="*/ 588812 w 1537011"/>
                <a:gd name="connsiteY14" fmla="*/ 2480745 h 2480745"/>
                <a:gd name="connsiteX15" fmla="*/ 500911 w 1537011"/>
                <a:gd name="connsiteY15" fmla="*/ 2459508 h 2480745"/>
                <a:gd name="connsiteX16" fmla="*/ 447457 w 1537011"/>
                <a:gd name="connsiteY16" fmla="*/ 2446887 h 2480745"/>
                <a:gd name="connsiteX17" fmla="*/ 391775 w 1537011"/>
                <a:gd name="connsiteY17" fmla="*/ 2352600 h 2480745"/>
                <a:gd name="connsiteX18" fmla="*/ 470472 w 1537011"/>
                <a:gd name="connsiteY18" fmla="*/ 2270192 h 2480745"/>
                <a:gd name="connsiteX19" fmla="*/ 460819 w 1537011"/>
                <a:gd name="connsiteY19" fmla="*/ 2117997 h 2480745"/>
                <a:gd name="connsiteX20" fmla="*/ 417759 w 1537011"/>
                <a:gd name="connsiteY20" fmla="*/ 2125420 h 2480745"/>
                <a:gd name="connsiteX21" fmla="*/ 390290 w 1537011"/>
                <a:gd name="connsiteY21" fmla="*/ 2156602 h 2480745"/>
                <a:gd name="connsiteX22" fmla="*/ 414047 w 1537011"/>
                <a:gd name="connsiteY22" fmla="*/ 2190753 h 2480745"/>
                <a:gd name="connsiteX23" fmla="*/ 458592 w 1537011"/>
                <a:gd name="connsiteY23" fmla="*/ 2201147 h 2480745"/>
                <a:gd name="connsiteX24" fmla="*/ 763724 w 1537011"/>
                <a:gd name="connsiteY24" fmla="*/ 2210798 h 2480745"/>
                <a:gd name="connsiteX25" fmla="*/ 1054751 w 1537011"/>
                <a:gd name="connsiteY25" fmla="*/ 2220450 h 2480745"/>
                <a:gd name="connsiteX26" fmla="*/ 1106721 w 1537011"/>
                <a:gd name="connsiteY26" fmla="*/ 2215253 h 2480745"/>
                <a:gd name="connsiteX27" fmla="*/ 1136417 w 1537011"/>
                <a:gd name="connsiteY27" fmla="*/ 2182586 h 2480745"/>
                <a:gd name="connsiteX28" fmla="*/ 1110433 w 1537011"/>
                <a:gd name="connsiteY28" fmla="*/ 2146950 h 2480745"/>
                <a:gd name="connsiteX29" fmla="*/ 1045100 w 1537011"/>
                <a:gd name="connsiteY29" fmla="*/ 2136557 h 2480745"/>
                <a:gd name="connsiteX30" fmla="*/ 460819 w 1537011"/>
                <a:gd name="connsiteY30" fmla="*/ 2117997 h 2480745"/>
                <a:gd name="connsiteX31" fmla="*/ 425926 w 1537011"/>
                <a:gd name="connsiteY31" fmla="*/ 2063800 h 2480745"/>
                <a:gd name="connsiteX32" fmla="*/ 465274 w 1537011"/>
                <a:gd name="connsiteY32" fmla="*/ 2065285 h 2480745"/>
                <a:gd name="connsiteX33" fmla="*/ 506849 w 1537011"/>
                <a:gd name="connsiteY33" fmla="*/ 2066770 h 2480745"/>
                <a:gd name="connsiteX34" fmla="*/ 526151 w 1537011"/>
                <a:gd name="connsiteY34" fmla="*/ 2066770 h 2480745"/>
                <a:gd name="connsiteX35" fmla="*/ 1096326 w 1537011"/>
                <a:gd name="connsiteY35" fmla="*/ 2083845 h 2480745"/>
                <a:gd name="connsiteX36" fmla="*/ 1137159 w 1537011"/>
                <a:gd name="connsiteY36" fmla="*/ 2097209 h 2480745"/>
                <a:gd name="connsiteX37" fmla="*/ 1192840 w 1537011"/>
                <a:gd name="connsiteY37" fmla="*/ 2187041 h 2480745"/>
                <a:gd name="connsiteX38" fmla="*/ 1128251 w 1537011"/>
                <a:gd name="connsiteY38" fmla="*/ 2267964 h 2480745"/>
                <a:gd name="connsiteX39" fmla="*/ 1097811 w 1537011"/>
                <a:gd name="connsiteY39" fmla="*/ 2276131 h 2480745"/>
                <a:gd name="connsiteX40" fmla="*/ 443001 w 1537011"/>
                <a:gd name="connsiteY40" fmla="*/ 2256828 h 2480745"/>
                <a:gd name="connsiteX41" fmla="*/ 338320 w 1537011"/>
                <a:gd name="connsiteY41" fmla="*/ 2126163 h 2480745"/>
                <a:gd name="connsiteX42" fmla="*/ 425926 w 1537011"/>
                <a:gd name="connsiteY42" fmla="*/ 2063800 h 2480745"/>
                <a:gd name="connsiteX43" fmla="*/ 446713 w 1537011"/>
                <a:gd name="connsiteY43" fmla="*/ 1916802 h 2480745"/>
                <a:gd name="connsiteX44" fmla="*/ 390289 w 1537011"/>
                <a:gd name="connsiteY44" fmla="*/ 1927939 h 2480745"/>
                <a:gd name="connsiteX45" fmla="*/ 388062 w 1537011"/>
                <a:gd name="connsiteY45" fmla="*/ 1982877 h 2480745"/>
                <a:gd name="connsiteX46" fmla="*/ 440773 w 1537011"/>
                <a:gd name="connsiteY46" fmla="*/ 1996983 h 2480745"/>
                <a:gd name="connsiteX47" fmla="*/ 1098555 w 1537011"/>
                <a:gd name="connsiteY47" fmla="*/ 2018513 h 2480745"/>
                <a:gd name="connsiteX48" fmla="*/ 1149038 w 1537011"/>
                <a:gd name="connsiteY48" fmla="*/ 2008119 h 2480745"/>
                <a:gd name="connsiteX49" fmla="*/ 1151266 w 1537011"/>
                <a:gd name="connsiteY49" fmla="*/ 1952438 h 2480745"/>
                <a:gd name="connsiteX50" fmla="*/ 1098555 w 1537011"/>
                <a:gd name="connsiteY50" fmla="*/ 1937590 h 2480745"/>
                <a:gd name="connsiteX51" fmla="*/ 446713 w 1537011"/>
                <a:gd name="connsiteY51" fmla="*/ 1916802 h 2480745"/>
                <a:gd name="connsiteX52" fmla="*/ 523923 w 1537011"/>
                <a:gd name="connsiteY52" fmla="*/ 192914 h 2480745"/>
                <a:gd name="connsiteX53" fmla="*/ 408107 w 1537011"/>
                <a:gd name="connsiteY53" fmla="*/ 273095 h 2480745"/>
                <a:gd name="connsiteX54" fmla="*/ 183898 w 1537011"/>
                <a:gd name="connsiteY54" fmla="*/ 552985 h 2480745"/>
                <a:gd name="connsiteX55" fmla="*/ 150488 w 1537011"/>
                <a:gd name="connsiteY55" fmla="*/ 820997 h 2480745"/>
                <a:gd name="connsiteX56" fmla="*/ 244033 w 1537011"/>
                <a:gd name="connsiteY56" fmla="*/ 1149145 h 2480745"/>
                <a:gd name="connsiteX57" fmla="*/ 242548 w 1537011"/>
                <a:gd name="connsiteY57" fmla="*/ 1156569 h 2480745"/>
                <a:gd name="connsiteX58" fmla="*/ 154200 w 1537011"/>
                <a:gd name="connsiteY58" fmla="*/ 950920 h 2480745"/>
                <a:gd name="connsiteX59" fmla="*/ 131186 w 1537011"/>
                <a:gd name="connsiteY59" fmla="*/ 648757 h 2480745"/>
                <a:gd name="connsiteX60" fmla="*/ 215821 w 1537011"/>
                <a:gd name="connsiteY60" fmla="*/ 443851 h 2480745"/>
                <a:gd name="connsiteX61" fmla="*/ 500165 w 1537011"/>
                <a:gd name="connsiteY61" fmla="*/ 201081 h 2480745"/>
                <a:gd name="connsiteX62" fmla="*/ 523923 w 1537011"/>
                <a:gd name="connsiteY62" fmla="*/ 192914 h 2480745"/>
                <a:gd name="connsiteX63" fmla="*/ 800630 w 1537011"/>
                <a:gd name="connsiteY63" fmla="*/ 46764 h 2480745"/>
                <a:gd name="connsiteX64" fmla="*/ 713588 w 1537011"/>
                <a:gd name="connsiteY64" fmla="*/ 47343 h 2480745"/>
                <a:gd name="connsiteX65" fmla="*/ 595938 w 1537011"/>
                <a:gd name="connsiteY65" fmla="*/ 67446 h 2480745"/>
                <a:gd name="connsiteX66" fmla="*/ 175732 w 1537011"/>
                <a:gd name="connsiteY66" fmla="*/ 344366 h 2480745"/>
                <a:gd name="connsiteX67" fmla="*/ 49521 w 1537011"/>
                <a:gd name="connsiteY67" fmla="*/ 655438 h 2480745"/>
                <a:gd name="connsiteX68" fmla="*/ 137126 w 1537011"/>
                <a:gd name="connsiteY68" fmla="*/ 1109796 h 2480745"/>
                <a:gd name="connsiteX69" fmla="*/ 310109 w 1537011"/>
                <a:gd name="connsiteY69" fmla="*/ 1387460 h 2480745"/>
                <a:gd name="connsiteX70" fmla="*/ 440773 w 1537011"/>
                <a:gd name="connsiteY70" fmla="*/ 1695562 h 2480745"/>
                <a:gd name="connsiteX71" fmla="*/ 460819 w 1537011"/>
                <a:gd name="connsiteY71" fmla="*/ 1792076 h 2480745"/>
                <a:gd name="connsiteX72" fmla="*/ 492743 w 1537011"/>
                <a:gd name="connsiteY72" fmla="*/ 1817318 h 2480745"/>
                <a:gd name="connsiteX73" fmla="*/ 1065146 w 1537011"/>
                <a:gd name="connsiteY73" fmla="*/ 1836621 h 2480745"/>
                <a:gd name="connsiteX74" fmla="*/ 1089645 w 1537011"/>
                <a:gd name="connsiteY74" fmla="*/ 1818803 h 2480745"/>
                <a:gd name="connsiteX75" fmla="*/ 1116372 w 1537011"/>
                <a:gd name="connsiteY75" fmla="*/ 1688138 h 2480745"/>
                <a:gd name="connsiteX76" fmla="*/ 1268567 w 1537011"/>
                <a:gd name="connsiteY76" fmla="*/ 1319900 h 2480745"/>
                <a:gd name="connsiteX77" fmla="*/ 1376960 w 1537011"/>
                <a:gd name="connsiteY77" fmla="*/ 1166220 h 2480745"/>
                <a:gd name="connsiteX78" fmla="*/ 1468276 w 1537011"/>
                <a:gd name="connsiteY78" fmla="*/ 916026 h 2480745"/>
                <a:gd name="connsiteX79" fmla="*/ 1468276 w 1537011"/>
                <a:gd name="connsiteY79" fmla="*/ 599015 h 2480745"/>
                <a:gd name="connsiteX80" fmla="*/ 1056236 w 1537011"/>
                <a:gd name="connsiteY80" fmla="*/ 110506 h 2480745"/>
                <a:gd name="connsiteX81" fmla="*/ 800630 w 1537011"/>
                <a:gd name="connsiteY81" fmla="*/ 46764 h 2480745"/>
                <a:gd name="connsiteX82" fmla="*/ 794163 w 1537011"/>
                <a:gd name="connsiteY82" fmla="*/ 814 h 2480745"/>
                <a:gd name="connsiteX83" fmla="*/ 1036191 w 1537011"/>
                <a:gd name="connsiteY83" fmla="*/ 52598 h 2480745"/>
                <a:gd name="connsiteX84" fmla="*/ 1503912 w 1537011"/>
                <a:gd name="connsiteY84" fmla="*/ 551500 h 2480745"/>
                <a:gd name="connsiteX85" fmla="*/ 1518761 w 1537011"/>
                <a:gd name="connsiteY85" fmla="*/ 910830 h 2480745"/>
                <a:gd name="connsiteX86" fmla="*/ 1377702 w 1537011"/>
                <a:gd name="connsiteY86" fmla="*/ 1250855 h 2480745"/>
                <a:gd name="connsiteX87" fmla="*/ 1264855 w 1537011"/>
                <a:gd name="connsiteY87" fmla="*/ 1406020 h 2480745"/>
                <a:gd name="connsiteX88" fmla="*/ 1163144 w 1537011"/>
                <a:gd name="connsiteY88" fmla="*/ 1694078 h 2480745"/>
                <a:gd name="connsiteX89" fmla="*/ 1115630 w 1537011"/>
                <a:gd name="connsiteY89" fmla="*/ 1876711 h 2480745"/>
                <a:gd name="connsiteX90" fmla="*/ 1149781 w 1537011"/>
                <a:gd name="connsiteY90" fmla="*/ 1887848 h 2480745"/>
                <a:gd name="connsiteX91" fmla="*/ 1229961 w 1537011"/>
                <a:gd name="connsiteY91" fmla="*/ 1991044 h 2480745"/>
                <a:gd name="connsiteX92" fmla="*/ 1126023 w 1537011"/>
                <a:gd name="connsiteY92" fmla="*/ 2077164 h 2480745"/>
                <a:gd name="connsiteX93" fmla="*/ 1100038 w 1537011"/>
                <a:gd name="connsiteY93" fmla="*/ 2077906 h 2480745"/>
                <a:gd name="connsiteX94" fmla="*/ 423698 w 1537011"/>
                <a:gd name="connsiteY94" fmla="*/ 2054891 h 2480745"/>
                <a:gd name="connsiteX95" fmla="*/ 368017 w 1537011"/>
                <a:gd name="connsiteY95" fmla="*/ 2039300 h 2480745"/>
                <a:gd name="connsiteX96" fmla="*/ 311594 w 1537011"/>
                <a:gd name="connsiteY96" fmla="*/ 1951695 h 2480745"/>
                <a:gd name="connsiteX97" fmla="*/ 382123 w 1537011"/>
                <a:gd name="connsiteY97" fmla="*/ 1867803 h 2480745"/>
                <a:gd name="connsiteX98" fmla="*/ 434092 w 1537011"/>
                <a:gd name="connsiteY98" fmla="*/ 1854439 h 2480745"/>
                <a:gd name="connsiteX99" fmla="*/ 387320 w 1537011"/>
                <a:gd name="connsiteY99" fmla="*/ 1655472 h 2480745"/>
                <a:gd name="connsiteX100" fmla="*/ 301199 w 1537011"/>
                <a:gd name="connsiteY100" fmla="*/ 1459474 h 2480745"/>
                <a:gd name="connsiteX101" fmla="*/ 137869 w 1537011"/>
                <a:gd name="connsiteY101" fmla="*/ 1212992 h 2480745"/>
                <a:gd name="connsiteX102" fmla="*/ 2748 w 1537011"/>
                <a:gd name="connsiteY102" fmla="*/ 664348 h 2480745"/>
                <a:gd name="connsiteX103" fmla="*/ 145292 w 1537011"/>
                <a:gd name="connsiteY103" fmla="*/ 308730 h 2480745"/>
                <a:gd name="connsiteX104" fmla="*/ 549909 w 1537011"/>
                <a:gd name="connsiteY104" fmla="*/ 32552 h 2480745"/>
                <a:gd name="connsiteX105" fmla="*/ 794163 w 1537011"/>
                <a:gd name="connsiteY105" fmla="*/ 814 h 2480745"/>
                <a:gd name="connsiteX0" fmla="*/ 503138 w 1537011"/>
                <a:gd name="connsiteY0" fmla="*/ 2319191 h 2475850"/>
                <a:gd name="connsiteX1" fmla="*/ 443744 w 1537011"/>
                <a:gd name="connsiteY1" fmla="*/ 2360024 h 2475850"/>
                <a:gd name="connsiteX2" fmla="*/ 501653 w 1537011"/>
                <a:gd name="connsiteY2" fmla="*/ 2403827 h 2475850"/>
                <a:gd name="connsiteX3" fmla="*/ 1051782 w 1537011"/>
                <a:gd name="connsiteY3" fmla="*/ 2420160 h 2475850"/>
                <a:gd name="connsiteX4" fmla="*/ 1097070 w 1537011"/>
                <a:gd name="connsiteY4" fmla="*/ 2383040 h 2475850"/>
                <a:gd name="connsiteX5" fmla="*/ 1058465 w 1537011"/>
                <a:gd name="connsiteY5" fmla="*/ 2339237 h 2475850"/>
                <a:gd name="connsiteX6" fmla="*/ 503138 w 1537011"/>
                <a:gd name="connsiteY6" fmla="*/ 2319191 h 2475850"/>
                <a:gd name="connsiteX7" fmla="*/ 470472 w 1537011"/>
                <a:gd name="connsiteY7" fmla="*/ 2270192 h 2475850"/>
                <a:gd name="connsiteX8" fmla="*/ 525411 w 1537011"/>
                <a:gd name="connsiteY8" fmla="*/ 2270192 h 2475850"/>
                <a:gd name="connsiteX9" fmla="*/ 1067374 w 1537011"/>
                <a:gd name="connsiteY9" fmla="*/ 2287268 h 2475850"/>
                <a:gd name="connsiteX10" fmla="*/ 1152751 w 1537011"/>
                <a:gd name="connsiteY10" fmla="*/ 2388236 h 2475850"/>
                <a:gd name="connsiteX11" fmla="*/ 1054010 w 1537011"/>
                <a:gd name="connsiteY11" fmla="*/ 2475841 h 2475850"/>
                <a:gd name="connsiteX12" fmla="*/ 643455 w 1537011"/>
                <a:gd name="connsiteY12" fmla="*/ 2463963 h 2475850"/>
                <a:gd name="connsiteX13" fmla="*/ 608445 w 1537011"/>
                <a:gd name="connsiteY13" fmla="*/ 2467907 h 2475850"/>
                <a:gd name="connsiteX14" fmla="*/ 500911 w 1537011"/>
                <a:gd name="connsiteY14" fmla="*/ 2459508 h 2475850"/>
                <a:gd name="connsiteX15" fmla="*/ 447457 w 1537011"/>
                <a:gd name="connsiteY15" fmla="*/ 2446887 h 2475850"/>
                <a:gd name="connsiteX16" fmla="*/ 391775 w 1537011"/>
                <a:gd name="connsiteY16" fmla="*/ 2352600 h 2475850"/>
                <a:gd name="connsiteX17" fmla="*/ 470472 w 1537011"/>
                <a:gd name="connsiteY17" fmla="*/ 2270192 h 2475850"/>
                <a:gd name="connsiteX18" fmla="*/ 460819 w 1537011"/>
                <a:gd name="connsiteY18" fmla="*/ 2117997 h 2475850"/>
                <a:gd name="connsiteX19" fmla="*/ 417759 w 1537011"/>
                <a:gd name="connsiteY19" fmla="*/ 2125420 h 2475850"/>
                <a:gd name="connsiteX20" fmla="*/ 390290 w 1537011"/>
                <a:gd name="connsiteY20" fmla="*/ 2156602 h 2475850"/>
                <a:gd name="connsiteX21" fmla="*/ 414047 w 1537011"/>
                <a:gd name="connsiteY21" fmla="*/ 2190753 h 2475850"/>
                <a:gd name="connsiteX22" fmla="*/ 458592 w 1537011"/>
                <a:gd name="connsiteY22" fmla="*/ 2201147 h 2475850"/>
                <a:gd name="connsiteX23" fmla="*/ 763724 w 1537011"/>
                <a:gd name="connsiteY23" fmla="*/ 2210798 h 2475850"/>
                <a:gd name="connsiteX24" fmla="*/ 1054751 w 1537011"/>
                <a:gd name="connsiteY24" fmla="*/ 2220450 h 2475850"/>
                <a:gd name="connsiteX25" fmla="*/ 1106721 w 1537011"/>
                <a:gd name="connsiteY25" fmla="*/ 2215253 h 2475850"/>
                <a:gd name="connsiteX26" fmla="*/ 1136417 w 1537011"/>
                <a:gd name="connsiteY26" fmla="*/ 2182586 h 2475850"/>
                <a:gd name="connsiteX27" fmla="*/ 1110433 w 1537011"/>
                <a:gd name="connsiteY27" fmla="*/ 2146950 h 2475850"/>
                <a:gd name="connsiteX28" fmla="*/ 1045100 w 1537011"/>
                <a:gd name="connsiteY28" fmla="*/ 2136557 h 2475850"/>
                <a:gd name="connsiteX29" fmla="*/ 460819 w 1537011"/>
                <a:gd name="connsiteY29" fmla="*/ 2117997 h 2475850"/>
                <a:gd name="connsiteX30" fmla="*/ 425926 w 1537011"/>
                <a:gd name="connsiteY30" fmla="*/ 2063800 h 2475850"/>
                <a:gd name="connsiteX31" fmla="*/ 465274 w 1537011"/>
                <a:gd name="connsiteY31" fmla="*/ 2065285 h 2475850"/>
                <a:gd name="connsiteX32" fmla="*/ 506849 w 1537011"/>
                <a:gd name="connsiteY32" fmla="*/ 2066770 h 2475850"/>
                <a:gd name="connsiteX33" fmla="*/ 526151 w 1537011"/>
                <a:gd name="connsiteY33" fmla="*/ 2066770 h 2475850"/>
                <a:gd name="connsiteX34" fmla="*/ 1096326 w 1537011"/>
                <a:gd name="connsiteY34" fmla="*/ 2083845 h 2475850"/>
                <a:gd name="connsiteX35" fmla="*/ 1137159 w 1537011"/>
                <a:gd name="connsiteY35" fmla="*/ 2097209 h 2475850"/>
                <a:gd name="connsiteX36" fmla="*/ 1192840 w 1537011"/>
                <a:gd name="connsiteY36" fmla="*/ 2187041 h 2475850"/>
                <a:gd name="connsiteX37" fmla="*/ 1128251 w 1537011"/>
                <a:gd name="connsiteY37" fmla="*/ 2267964 h 2475850"/>
                <a:gd name="connsiteX38" fmla="*/ 1097811 w 1537011"/>
                <a:gd name="connsiteY38" fmla="*/ 2276131 h 2475850"/>
                <a:gd name="connsiteX39" fmla="*/ 443001 w 1537011"/>
                <a:gd name="connsiteY39" fmla="*/ 2256828 h 2475850"/>
                <a:gd name="connsiteX40" fmla="*/ 338320 w 1537011"/>
                <a:gd name="connsiteY40" fmla="*/ 2126163 h 2475850"/>
                <a:gd name="connsiteX41" fmla="*/ 425926 w 1537011"/>
                <a:gd name="connsiteY41" fmla="*/ 2063800 h 2475850"/>
                <a:gd name="connsiteX42" fmla="*/ 446713 w 1537011"/>
                <a:gd name="connsiteY42" fmla="*/ 1916802 h 2475850"/>
                <a:gd name="connsiteX43" fmla="*/ 390289 w 1537011"/>
                <a:gd name="connsiteY43" fmla="*/ 1927939 h 2475850"/>
                <a:gd name="connsiteX44" fmla="*/ 388062 w 1537011"/>
                <a:gd name="connsiteY44" fmla="*/ 1982877 h 2475850"/>
                <a:gd name="connsiteX45" fmla="*/ 440773 w 1537011"/>
                <a:gd name="connsiteY45" fmla="*/ 1996983 h 2475850"/>
                <a:gd name="connsiteX46" fmla="*/ 1098555 w 1537011"/>
                <a:gd name="connsiteY46" fmla="*/ 2018513 h 2475850"/>
                <a:gd name="connsiteX47" fmla="*/ 1149038 w 1537011"/>
                <a:gd name="connsiteY47" fmla="*/ 2008119 h 2475850"/>
                <a:gd name="connsiteX48" fmla="*/ 1151266 w 1537011"/>
                <a:gd name="connsiteY48" fmla="*/ 1952438 h 2475850"/>
                <a:gd name="connsiteX49" fmla="*/ 1098555 w 1537011"/>
                <a:gd name="connsiteY49" fmla="*/ 1937590 h 2475850"/>
                <a:gd name="connsiteX50" fmla="*/ 446713 w 1537011"/>
                <a:gd name="connsiteY50" fmla="*/ 1916802 h 2475850"/>
                <a:gd name="connsiteX51" fmla="*/ 523923 w 1537011"/>
                <a:gd name="connsiteY51" fmla="*/ 192914 h 2475850"/>
                <a:gd name="connsiteX52" fmla="*/ 408107 w 1537011"/>
                <a:gd name="connsiteY52" fmla="*/ 273095 h 2475850"/>
                <a:gd name="connsiteX53" fmla="*/ 183898 w 1537011"/>
                <a:gd name="connsiteY53" fmla="*/ 552985 h 2475850"/>
                <a:gd name="connsiteX54" fmla="*/ 150488 w 1537011"/>
                <a:gd name="connsiteY54" fmla="*/ 820997 h 2475850"/>
                <a:gd name="connsiteX55" fmla="*/ 244033 w 1537011"/>
                <a:gd name="connsiteY55" fmla="*/ 1149145 h 2475850"/>
                <a:gd name="connsiteX56" fmla="*/ 242548 w 1537011"/>
                <a:gd name="connsiteY56" fmla="*/ 1156569 h 2475850"/>
                <a:gd name="connsiteX57" fmla="*/ 154200 w 1537011"/>
                <a:gd name="connsiteY57" fmla="*/ 950920 h 2475850"/>
                <a:gd name="connsiteX58" fmla="*/ 131186 w 1537011"/>
                <a:gd name="connsiteY58" fmla="*/ 648757 h 2475850"/>
                <a:gd name="connsiteX59" fmla="*/ 215821 w 1537011"/>
                <a:gd name="connsiteY59" fmla="*/ 443851 h 2475850"/>
                <a:gd name="connsiteX60" fmla="*/ 500165 w 1537011"/>
                <a:gd name="connsiteY60" fmla="*/ 201081 h 2475850"/>
                <a:gd name="connsiteX61" fmla="*/ 523923 w 1537011"/>
                <a:gd name="connsiteY61" fmla="*/ 192914 h 2475850"/>
                <a:gd name="connsiteX62" fmla="*/ 800630 w 1537011"/>
                <a:gd name="connsiteY62" fmla="*/ 46764 h 2475850"/>
                <a:gd name="connsiteX63" fmla="*/ 713588 w 1537011"/>
                <a:gd name="connsiteY63" fmla="*/ 47343 h 2475850"/>
                <a:gd name="connsiteX64" fmla="*/ 595938 w 1537011"/>
                <a:gd name="connsiteY64" fmla="*/ 67446 h 2475850"/>
                <a:gd name="connsiteX65" fmla="*/ 175732 w 1537011"/>
                <a:gd name="connsiteY65" fmla="*/ 344366 h 2475850"/>
                <a:gd name="connsiteX66" fmla="*/ 49521 w 1537011"/>
                <a:gd name="connsiteY66" fmla="*/ 655438 h 2475850"/>
                <a:gd name="connsiteX67" fmla="*/ 137126 w 1537011"/>
                <a:gd name="connsiteY67" fmla="*/ 1109796 h 2475850"/>
                <a:gd name="connsiteX68" fmla="*/ 310109 w 1537011"/>
                <a:gd name="connsiteY68" fmla="*/ 1387460 h 2475850"/>
                <a:gd name="connsiteX69" fmla="*/ 440773 w 1537011"/>
                <a:gd name="connsiteY69" fmla="*/ 1695562 h 2475850"/>
                <a:gd name="connsiteX70" fmla="*/ 460819 w 1537011"/>
                <a:gd name="connsiteY70" fmla="*/ 1792076 h 2475850"/>
                <a:gd name="connsiteX71" fmla="*/ 492743 w 1537011"/>
                <a:gd name="connsiteY71" fmla="*/ 1817318 h 2475850"/>
                <a:gd name="connsiteX72" fmla="*/ 1065146 w 1537011"/>
                <a:gd name="connsiteY72" fmla="*/ 1836621 h 2475850"/>
                <a:gd name="connsiteX73" fmla="*/ 1089645 w 1537011"/>
                <a:gd name="connsiteY73" fmla="*/ 1818803 h 2475850"/>
                <a:gd name="connsiteX74" fmla="*/ 1116372 w 1537011"/>
                <a:gd name="connsiteY74" fmla="*/ 1688138 h 2475850"/>
                <a:gd name="connsiteX75" fmla="*/ 1268567 w 1537011"/>
                <a:gd name="connsiteY75" fmla="*/ 1319900 h 2475850"/>
                <a:gd name="connsiteX76" fmla="*/ 1376960 w 1537011"/>
                <a:gd name="connsiteY76" fmla="*/ 1166220 h 2475850"/>
                <a:gd name="connsiteX77" fmla="*/ 1468276 w 1537011"/>
                <a:gd name="connsiteY77" fmla="*/ 916026 h 2475850"/>
                <a:gd name="connsiteX78" fmla="*/ 1468276 w 1537011"/>
                <a:gd name="connsiteY78" fmla="*/ 599015 h 2475850"/>
                <a:gd name="connsiteX79" fmla="*/ 1056236 w 1537011"/>
                <a:gd name="connsiteY79" fmla="*/ 110506 h 2475850"/>
                <a:gd name="connsiteX80" fmla="*/ 800630 w 1537011"/>
                <a:gd name="connsiteY80" fmla="*/ 46764 h 2475850"/>
                <a:gd name="connsiteX81" fmla="*/ 794163 w 1537011"/>
                <a:gd name="connsiteY81" fmla="*/ 814 h 2475850"/>
                <a:gd name="connsiteX82" fmla="*/ 1036191 w 1537011"/>
                <a:gd name="connsiteY82" fmla="*/ 52598 h 2475850"/>
                <a:gd name="connsiteX83" fmla="*/ 1503912 w 1537011"/>
                <a:gd name="connsiteY83" fmla="*/ 551500 h 2475850"/>
                <a:gd name="connsiteX84" fmla="*/ 1518761 w 1537011"/>
                <a:gd name="connsiteY84" fmla="*/ 910830 h 2475850"/>
                <a:gd name="connsiteX85" fmla="*/ 1377702 w 1537011"/>
                <a:gd name="connsiteY85" fmla="*/ 1250855 h 2475850"/>
                <a:gd name="connsiteX86" fmla="*/ 1264855 w 1537011"/>
                <a:gd name="connsiteY86" fmla="*/ 1406020 h 2475850"/>
                <a:gd name="connsiteX87" fmla="*/ 1163144 w 1537011"/>
                <a:gd name="connsiteY87" fmla="*/ 1694078 h 2475850"/>
                <a:gd name="connsiteX88" fmla="*/ 1115630 w 1537011"/>
                <a:gd name="connsiteY88" fmla="*/ 1876711 h 2475850"/>
                <a:gd name="connsiteX89" fmla="*/ 1149781 w 1537011"/>
                <a:gd name="connsiteY89" fmla="*/ 1887848 h 2475850"/>
                <a:gd name="connsiteX90" fmla="*/ 1229961 w 1537011"/>
                <a:gd name="connsiteY90" fmla="*/ 1991044 h 2475850"/>
                <a:gd name="connsiteX91" fmla="*/ 1126023 w 1537011"/>
                <a:gd name="connsiteY91" fmla="*/ 2077164 h 2475850"/>
                <a:gd name="connsiteX92" fmla="*/ 1100038 w 1537011"/>
                <a:gd name="connsiteY92" fmla="*/ 2077906 h 2475850"/>
                <a:gd name="connsiteX93" fmla="*/ 423698 w 1537011"/>
                <a:gd name="connsiteY93" fmla="*/ 2054891 h 2475850"/>
                <a:gd name="connsiteX94" fmla="*/ 368017 w 1537011"/>
                <a:gd name="connsiteY94" fmla="*/ 2039300 h 2475850"/>
                <a:gd name="connsiteX95" fmla="*/ 311594 w 1537011"/>
                <a:gd name="connsiteY95" fmla="*/ 1951695 h 2475850"/>
                <a:gd name="connsiteX96" fmla="*/ 382123 w 1537011"/>
                <a:gd name="connsiteY96" fmla="*/ 1867803 h 2475850"/>
                <a:gd name="connsiteX97" fmla="*/ 434092 w 1537011"/>
                <a:gd name="connsiteY97" fmla="*/ 1854439 h 2475850"/>
                <a:gd name="connsiteX98" fmla="*/ 387320 w 1537011"/>
                <a:gd name="connsiteY98" fmla="*/ 1655472 h 2475850"/>
                <a:gd name="connsiteX99" fmla="*/ 301199 w 1537011"/>
                <a:gd name="connsiteY99" fmla="*/ 1459474 h 2475850"/>
                <a:gd name="connsiteX100" fmla="*/ 137869 w 1537011"/>
                <a:gd name="connsiteY100" fmla="*/ 1212992 h 2475850"/>
                <a:gd name="connsiteX101" fmla="*/ 2748 w 1537011"/>
                <a:gd name="connsiteY101" fmla="*/ 664348 h 2475850"/>
                <a:gd name="connsiteX102" fmla="*/ 145292 w 1537011"/>
                <a:gd name="connsiteY102" fmla="*/ 308730 h 2475850"/>
                <a:gd name="connsiteX103" fmla="*/ 549909 w 1537011"/>
                <a:gd name="connsiteY103" fmla="*/ 32552 h 2475850"/>
                <a:gd name="connsiteX104" fmla="*/ 794163 w 1537011"/>
                <a:gd name="connsiteY104" fmla="*/ 814 h 2475850"/>
                <a:gd name="connsiteX0" fmla="*/ 503138 w 1537011"/>
                <a:gd name="connsiteY0" fmla="*/ 2319191 h 2475850"/>
                <a:gd name="connsiteX1" fmla="*/ 443744 w 1537011"/>
                <a:gd name="connsiteY1" fmla="*/ 2360024 h 2475850"/>
                <a:gd name="connsiteX2" fmla="*/ 501653 w 1537011"/>
                <a:gd name="connsiteY2" fmla="*/ 2403827 h 2475850"/>
                <a:gd name="connsiteX3" fmla="*/ 1051782 w 1537011"/>
                <a:gd name="connsiteY3" fmla="*/ 2420160 h 2475850"/>
                <a:gd name="connsiteX4" fmla="*/ 1097070 w 1537011"/>
                <a:gd name="connsiteY4" fmla="*/ 2383040 h 2475850"/>
                <a:gd name="connsiteX5" fmla="*/ 1058465 w 1537011"/>
                <a:gd name="connsiteY5" fmla="*/ 2339237 h 2475850"/>
                <a:gd name="connsiteX6" fmla="*/ 503138 w 1537011"/>
                <a:gd name="connsiteY6" fmla="*/ 2319191 h 2475850"/>
                <a:gd name="connsiteX7" fmla="*/ 470472 w 1537011"/>
                <a:gd name="connsiteY7" fmla="*/ 2270192 h 2475850"/>
                <a:gd name="connsiteX8" fmla="*/ 525411 w 1537011"/>
                <a:gd name="connsiteY8" fmla="*/ 2270192 h 2475850"/>
                <a:gd name="connsiteX9" fmla="*/ 1067374 w 1537011"/>
                <a:gd name="connsiteY9" fmla="*/ 2287268 h 2475850"/>
                <a:gd name="connsiteX10" fmla="*/ 1152751 w 1537011"/>
                <a:gd name="connsiteY10" fmla="*/ 2388236 h 2475850"/>
                <a:gd name="connsiteX11" fmla="*/ 1054010 w 1537011"/>
                <a:gd name="connsiteY11" fmla="*/ 2475841 h 2475850"/>
                <a:gd name="connsiteX12" fmla="*/ 643455 w 1537011"/>
                <a:gd name="connsiteY12" fmla="*/ 2463963 h 2475850"/>
                <a:gd name="connsiteX13" fmla="*/ 500911 w 1537011"/>
                <a:gd name="connsiteY13" fmla="*/ 2459508 h 2475850"/>
                <a:gd name="connsiteX14" fmla="*/ 447457 w 1537011"/>
                <a:gd name="connsiteY14" fmla="*/ 2446887 h 2475850"/>
                <a:gd name="connsiteX15" fmla="*/ 391775 w 1537011"/>
                <a:gd name="connsiteY15" fmla="*/ 2352600 h 2475850"/>
                <a:gd name="connsiteX16" fmla="*/ 470472 w 1537011"/>
                <a:gd name="connsiteY16" fmla="*/ 2270192 h 2475850"/>
                <a:gd name="connsiteX17" fmla="*/ 460819 w 1537011"/>
                <a:gd name="connsiteY17" fmla="*/ 2117997 h 2475850"/>
                <a:gd name="connsiteX18" fmla="*/ 417759 w 1537011"/>
                <a:gd name="connsiteY18" fmla="*/ 2125420 h 2475850"/>
                <a:gd name="connsiteX19" fmla="*/ 390290 w 1537011"/>
                <a:gd name="connsiteY19" fmla="*/ 2156602 h 2475850"/>
                <a:gd name="connsiteX20" fmla="*/ 414047 w 1537011"/>
                <a:gd name="connsiteY20" fmla="*/ 2190753 h 2475850"/>
                <a:gd name="connsiteX21" fmla="*/ 458592 w 1537011"/>
                <a:gd name="connsiteY21" fmla="*/ 2201147 h 2475850"/>
                <a:gd name="connsiteX22" fmla="*/ 763724 w 1537011"/>
                <a:gd name="connsiteY22" fmla="*/ 2210798 h 2475850"/>
                <a:gd name="connsiteX23" fmla="*/ 1054751 w 1537011"/>
                <a:gd name="connsiteY23" fmla="*/ 2220450 h 2475850"/>
                <a:gd name="connsiteX24" fmla="*/ 1106721 w 1537011"/>
                <a:gd name="connsiteY24" fmla="*/ 2215253 h 2475850"/>
                <a:gd name="connsiteX25" fmla="*/ 1136417 w 1537011"/>
                <a:gd name="connsiteY25" fmla="*/ 2182586 h 2475850"/>
                <a:gd name="connsiteX26" fmla="*/ 1110433 w 1537011"/>
                <a:gd name="connsiteY26" fmla="*/ 2146950 h 2475850"/>
                <a:gd name="connsiteX27" fmla="*/ 1045100 w 1537011"/>
                <a:gd name="connsiteY27" fmla="*/ 2136557 h 2475850"/>
                <a:gd name="connsiteX28" fmla="*/ 460819 w 1537011"/>
                <a:gd name="connsiteY28" fmla="*/ 2117997 h 2475850"/>
                <a:gd name="connsiteX29" fmla="*/ 425926 w 1537011"/>
                <a:gd name="connsiteY29" fmla="*/ 2063800 h 2475850"/>
                <a:gd name="connsiteX30" fmla="*/ 465274 w 1537011"/>
                <a:gd name="connsiteY30" fmla="*/ 2065285 h 2475850"/>
                <a:gd name="connsiteX31" fmla="*/ 506849 w 1537011"/>
                <a:gd name="connsiteY31" fmla="*/ 2066770 h 2475850"/>
                <a:gd name="connsiteX32" fmla="*/ 526151 w 1537011"/>
                <a:gd name="connsiteY32" fmla="*/ 2066770 h 2475850"/>
                <a:gd name="connsiteX33" fmla="*/ 1096326 w 1537011"/>
                <a:gd name="connsiteY33" fmla="*/ 2083845 h 2475850"/>
                <a:gd name="connsiteX34" fmla="*/ 1137159 w 1537011"/>
                <a:gd name="connsiteY34" fmla="*/ 2097209 h 2475850"/>
                <a:gd name="connsiteX35" fmla="*/ 1192840 w 1537011"/>
                <a:gd name="connsiteY35" fmla="*/ 2187041 h 2475850"/>
                <a:gd name="connsiteX36" fmla="*/ 1128251 w 1537011"/>
                <a:gd name="connsiteY36" fmla="*/ 2267964 h 2475850"/>
                <a:gd name="connsiteX37" fmla="*/ 1097811 w 1537011"/>
                <a:gd name="connsiteY37" fmla="*/ 2276131 h 2475850"/>
                <a:gd name="connsiteX38" fmla="*/ 443001 w 1537011"/>
                <a:gd name="connsiteY38" fmla="*/ 2256828 h 2475850"/>
                <a:gd name="connsiteX39" fmla="*/ 338320 w 1537011"/>
                <a:gd name="connsiteY39" fmla="*/ 2126163 h 2475850"/>
                <a:gd name="connsiteX40" fmla="*/ 425926 w 1537011"/>
                <a:gd name="connsiteY40" fmla="*/ 2063800 h 2475850"/>
                <a:gd name="connsiteX41" fmla="*/ 446713 w 1537011"/>
                <a:gd name="connsiteY41" fmla="*/ 1916802 h 2475850"/>
                <a:gd name="connsiteX42" fmla="*/ 390289 w 1537011"/>
                <a:gd name="connsiteY42" fmla="*/ 1927939 h 2475850"/>
                <a:gd name="connsiteX43" fmla="*/ 388062 w 1537011"/>
                <a:gd name="connsiteY43" fmla="*/ 1982877 h 2475850"/>
                <a:gd name="connsiteX44" fmla="*/ 440773 w 1537011"/>
                <a:gd name="connsiteY44" fmla="*/ 1996983 h 2475850"/>
                <a:gd name="connsiteX45" fmla="*/ 1098555 w 1537011"/>
                <a:gd name="connsiteY45" fmla="*/ 2018513 h 2475850"/>
                <a:gd name="connsiteX46" fmla="*/ 1149038 w 1537011"/>
                <a:gd name="connsiteY46" fmla="*/ 2008119 h 2475850"/>
                <a:gd name="connsiteX47" fmla="*/ 1151266 w 1537011"/>
                <a:gd name="connsiteY47" fmla="*/ 1952438 h 2475850"/>
                <a:gd name="connsiteX48" fmla="*/ 1098555 w 1537011"/>
                <a:gd name="connsiteY48" fmla="*/ 1937590 h 2475850"/>
                <a:gd name="connsiteX49" fmla="*/ 446713 w 1537011"/>
                <a:gd name="connsiteY49" fmla="*/ 1916802 h 2475850"/>
                <a:gd name="connsiteX50" fmla="*/ 523923 w 1537011"/>
                <a:gd name="connsiteY50" fmla="*/ 192914 h 2475850"/>
                <a:gd name="connsiteX51" fmla="*/ 408107 w 1537011"/>
                <a:gd name="connsiteY51" fmla="*/ 273095 h 2475850"/>
                <a:gd name="connsiteX52" fmla="*/ 183898 w 1537011"/>
                <a:gd name="connsiteY52" fmla="*/ 552985 h 2475850"/>
                <a:gd name="connsiteX53" fmla="*/ 150488 w 1537011"/>
                <a:gd name="connsiteY53" fmla="*/ 820997 h 2475850"/>
                <a:gd name="connsiteX54" fmla="*/ 244033 w 1537011"/>
                <a:gd name="connsiteY54" fmla="*/ 1149145 h 2475850"/>
                <a:gd name="connsiteX55" fmla="*/ 242548 w 1537011"/>
                <a:gd name="connsiteY55" fmla="*/ 1156569 h 2475850"/>
                <a:gd name="connsiteX56" fmla="*/ 154200 w 1537011"/>
                <a:gd name="connsiteY56" fmla="*/ 950920 h 2475850"/>
                <a:gd name="connsiteX57" fmla="*/ 131186 w 1537011"/>
                <a:gd name="connsiteY57" fmla="*/ 648757 h 2475850"/>
                <a:gd name="connsiteX58" fmla="*/ 215821 w 1537011"/>
                <a:gd name="connsiteY58" fmla="*/ 443851 h 2475850"/>
                <a:gd name="connsiteX59" fmla="*/ 500165 w 1537011"/>
                <a:gd name="connsiteY59" fmla="*/ 201081 h 2475850"/>
                <a:gd name="connsiteX60" fmla="*/ 523923 w 1537011"/>
                <a:gd name="connsiteY60" fmla="*/ 192914 h 2475850"/>
                <a:gd name="connsiteX61" fmla="*/ 800630 w 1537011"/>
                <a:gd name="connsiteY61" fmla="*/ 46764 h 2475850"/>
                <a:gd name="connsiteX62" fmla="*/ 713588 w 1537011"/>
                <a:gd name="connsiteY62" fmla="*/ 47343 h 2475850"/>
                <a:gd name="connsiteX63" fmla="*/ 595938 w 1537011"/>
                <a:gd name="connsiteY63" fmla="*/ 67446 h 2475850"/>
                <a:gd name="connsiteX64" fmla="*/ 175732 w 1537011"/>
                <a:gd name="connsiteY64" fmla="*/ 344366 h 2475850"/>
                <a:gd name="connsiteX65" fmla="*/ 49521 w 1537011"/>
                <a:gd name="connsiteY65" fmla="*/ 655438 h 2475850"/>
                <a:gd name="connsiteX66" fmla="*/ 137126 w 1537011"/>
                <a:gd name="connsiteY66" fmla="*/ 1109796 h 2475850"/>
                <a:gd name="connsiteX67" fmla="*/ 310109 w 1537011"/>
                <a:gd name="connsiteY67" fmla="*/ 1387460 h 2475850"/>
                <a:gd name="connsiteX68" fmla="*/ 440773 w 1537011"/>
                <a:gd name="connsiteY68" fmla="*/ 1695562 h 2475850"/>
                <a:gd name="connsiteX69" fmla="*/ 460819 w 1537011"/>
                <a:gd name="connsiteY69" fmla="*/ 1792076 h 2475850"/>
                <a:gd name="connsiteX70" fmla="*/ 492743 w 1537011"/>
                <a:gd name="connsiteY70" fmla="*/ 1817318 h 2475850"/>
                <a:gd name="connsiteX71" fmla="*/ 1065146 w 1537011"/>
                <a:gd name="connsiteY71" fmla="*/ 1836621 h 2475850"/>
                <a:gd name="connsiteX72" fmla="*/ 1089645 w 1537011"/>
                <a:gd name="connsiteY72" fmla="*/ 1818803 h 2475850"/>
                <a:gd name="connsiteX73" fmla="*/ 1116372 w 1537011"/>
                <a:gd name="connsiteY73" fmla="*/ 1688138 h 2475850"/>
                <a:gd name="connsiteX74" fmla="*/ 1268567 w 1537011"/>
                <a:gd name="connsiteY74" fmla="*/ 1319900 h 2475850"/>
                <a:gd name="connsiteX75" fmla="*/ 1376960 w 1537011"/>
                <a:gd name="connsiteY75" fmla="*/ 1166220 h 2475850"/>
                <a:gd name="connsiteX76" fmla="*/ 1468276 w 1537011"/>
                <a:gd name="connsiteY76" fmla="*/ 916026 h 2475850"/>
                <a:gd name="connsiteX77" fmla="*/ 1468276 w 1537011"/>
                <a:gd name="connsiteY77" fmla="*/ 599015 h 2475850"/>
                <a:gd name="connsiteX78" fmla="*/ 1056236 w 1537011"/>
                <a:gd name="connsiteY78" fmla="*/ 110506 h 2475850"/>
                <a:gd name="connsiteX79" fmla="*/ 800630 w 1537011"/>
                <a:gd name="connsiteY79" fmla="*/ 46764 h 2475850"/>
                <a:gd name="connsiteX80" fmla="*/ 794163 w 1537011"/>
                <a:gd name="connsiteY80" fmla="*/ 814 h 2475850"/>
                <a:gd name="connsiteX81" fmla="*/ 1036191 w 1537011"/>
                <a:gd name="connsiteY81" fmla="*/ 52598 h 2475850"/>
                <a:gd name="connsiteX82" fmla="*/ 1503912 w 1537011"/>
                <a:gd name="connsiteY82" fmla="*/ 551500 h 2475850"/>
                <a:gd name="connsiteX83" fmla="*/ 1518761 w 1537011"/>
                <a:gd name="connsiteY83" fmla="*/ 910830 h 2475850"/>
                <a:gd name="connsiteX84" fmla="*/ 1377702 w 1537011"/>
                <a:gd name="connsiteY84" fmla="*/ 1250855 h 2475850"/>
                <a:gd name="connsiteX85" fmla="*/ 1264855 w 1537011"/>
                <a:gd name="connsiteY85" fmla="*/ 1406020 h 2475850"/>
                <a:gd name="connsiteX86" fmla="*/ 1163144 w 1537011"/>
                <a:gd name="connsiteY86" fmla="*/ 1694078 h 2475850"/>
                <a:gd name="connsiteX87" fmla="*/ 1115630 w 1537011"/>
                <a:gd name="connsiteY87" fmla="*/ 1876711 h 2475850"/>
                <a:gd name="connsiteX88" fmla="*/ 1149781 w 1537011"/>
                <a:gd name="connsiteY88" fmla="*/ 1887848 h 2475850"/>
                <a:gd name="connsiteX89" fmla="*/ 1229961 w 1537011"/>
                <a:gd name="connsiteY89" fmla="*/ 1991044 h 2475850"/>
                <a:gd name="connsiteX90" fmla="*/ 1126023 w 1537011"/>
                <a:gd name="connsiteY90" fmla="*/ 2077164 h 2475850"/>
                <a:gd name="connsiteX91" fmla="*/ 1100038 w 1537011"/>
                <a:gd name="connsiteY91" fmla="*/ 2077906 h 2475850"/>
                <a:gd name="connsiteX92" fmla="*/ 423698 w 1537011"/>
                <a:gd name="connsiteY92" fmla="*/ 2054891 h 2475850"/>
                <a:gd name="connsiteX93" fmla="*/ 368017 w 1537011"/>
                <a:gd name="connsiteY93" fmla="*/ 2039300 h 2475850"/>
                <a:gd name="connsiteX94" fmla="*/ 311594 w 1537011"/>
                <a:gd name="connsiteY94" fmla="*/ 1951695 h 2475850"/>
                <a:gd name="connsiteX95" fmla="*/ 382123 w 1537011"/>
                <a:gd name="connsiteY95" fmla="*/ 1867803 h 2475850"/>
                <a:gd name="connsiteX96" fmla="*/ 434092 w 1537011"/>
                <a:gd name="connsiteY96" fmla="*/ 1854439 h 2475850"/>
                <a:gd name="connsiteX97" fmla="*/ 387320 w 1537011"/>
                <a:gd name="connsiteY97" fmla="*/ 1655472 h 2475850"/>
                <a:gd name="connsiteX98" fmla="*/ 301199 w 1537011"/>
                <a:gd name="connsiteY98" fmla="*/ 1459474 h 2475850"/>
                <a:gd name="connsiteX99" fmla="*/ 137869 w 1537011"/>
                <a:gd name="connsiteY99" fmla="*/ 1212992 h 2475850"/>
                <a:gd name="connsiteX100" fmla="*/ 2748 w 1537011"/>
                <a:gd name="connsiteY100" fmla="*/ 664348 h 2475850"/>
                <a:gd name="connsiteX101" fmla="*/ 145292 w 1537011"/>
                <a:gd name="connsiteY101" fmla="*/ 308730 h 2475850"/>
                <a:gd name="connsiteX102" fmla="*/ 549909 w 1537011"/>
                <a:gd name="connsiteY102" fmla="*/ 32552 h 2475850"/>
                <a:gd name="connsiteX103" fmla="*/ 794163 w 1537011"/>
                <a:gd name="connsiteY103" fmla="*/ 814 h 2475850"/>
                <a:gd name="connsiteX0" fmla="*/ 503138 w 1537011"/>
                <a:gd name="connsiteY0" fmla="*/ 2319191 h 2475850"/>
                <a:gd name="connsiteX1" fmla="*/ 443744 w 1537011"/>
                <a:gd name="connsiteY1" fmla="*/ 2360024 h 2475850"/>
                <a:gd name="connsiteX2" fmla="*/ 501653 w 1537011"/>
                <a:gd name="connsiteY2" fmla="*/ 2403827 h 2475850"/>
                <a:gd name="connsiteX3" fmla="*/ 1051782 w 1537011"/>
                <a:gd name="connsiteY3" fmla="*/ 2420160 h 2475850"/>
                <a:gd name="connsiteX4" fmla="*/ 1097070 w 1537011"/>
                <a:gd name="connsiteY4" fmla="*/ 2383040 h 2475850"/>
                <a:gd name="connsiteX5" fmla="*/ 1058465 w 1537011"/>
                <a:gd name="connsiteY5" fmla="*/ 2339237 h 2475850"/>
                <a:gd name="connsiteX6" fmla="*/ 503138 w 1537011"/>
                <a:gd name="connsiteY6" fmla="*/ 2319191 h 2475850"/>
                <a:gd name="connsiteX7" fmla="*/ 470472 w 1537011"/>
                <a:gd name="connsiteY7" fmla="*/ 2270192 h 2475850"/>
                <a:gd name="connsiteX8" fmla="*/ 525411 w 1537011"/>
                <a:gd name="connsiteY8" fmla="*/ 2270192 h 2475850"/>
                <a:gd name="connsiteX9" fmla="*/ 1067374 w 1537011"/>
                <a:gd name="connsiteY9" fmla="*/ 2287268 h 2475850"/>
                <a:gd name="connsiteX10" fmla="*/ 1152751 w 1537011"/>
                <a:gd name="connsiteY10" fmla="*/ 2388236 h 2475850"/>
                <a:gd name="connsiteX11" fmla="*/ 1054010 w 1537011"/>
                <a:gd name="connsiteY11" fmla="*/ 2475841 h 2475850"/>
                <a:gd name="connsiteX12" fmla="*/ 500911 w 1537011"/>
                <a:gd name="connsiteY12" fmla="*/ 2459508 h 2475850"/>
                <a:gd name="connsiteX13" fmla="*/ 447457 w 1537011"/>
                <a:gd name="connsiteY13" fmla="*/ 2446887 h 2475850"/>
                <a:gd name="connsiteX14" fmla="*/ 391775 w 1537011"/>
                <a:gd name="connsiteY14" fmla="*/ 2352600 h 2475850"/>
                <a:gd name="connsiteX15" fmla="*/ 470472 w 1537011"/>
                <a:gd name="connsiteY15" fmla="*/ 2270192 h 2475850"/>
                <a:gd name="connsiteX16" fmla="*/ 460819 w 1537011"/>
                <a:gd name="connsiteY16" fmla="*/ 2117997 h 2475850"/>
                <a:gd name="connsiteX17" fmla="*/ 417759 w 1537011"/>
                <a:gd name="connsiteY17" fmla="*/ 2125420 h 2475850"/>
                <a:gd name="connsiteX18" fmla="*/ 390290 w 1537011"/>
                <a:gd name="connsiteY18" fmla="*/ 2156602 h 2475850"/>
                <a:gd name="connsiteX19" fmla="*/ 414047 w 1537011"/>
                <a:gd name="connsiteY19" fmla="*/ 2190753 h 2475850"/>
                <a:gd name="connsiteX20" fmla="*/ 458592 w 1537011"/>
                <a:gd name="connsiteY20" fmla="*/ 2201147 h 2475850"/>
                <a:gd name="connsiteX21" fmla="*/ 763724 w 1537011"/>
                <a:gd name="connsiteY21" fmla="*/ 2210798 h 2475850"/>
                <a:gd name="connsiteX22" fmla="*/ 1054751 w 1537011"/>
                <a:gd name="connsiteY22" fmla="*/ 2220450 h 2475850"/>
                <a:gd name="connsiteX23" fmla="*/ 1106721 w 1537011"/>
                <a:gd name="connsiteY23" fmla="*/ 2215253 h 2475850"/>
                <a:gd name="connsiteX24" fmla="*/ 1136417 w 1537011"/>
                <a:gd name="connsiteY24" fmla="*/ 2182586 h 2475850"/>
                <a:gd name="connsiteX25" fmla="*/ 1110433 w 1537011"/>
                <a:gd name="connsiteY25" fmla="*/ 2146950 h 2475850"/>
                <a:gd name="connsiteX26" fmla="*/ 1045100 w 1537011"/>
                <a:gd name="connsiteY26" fmla="*/ 2136557 h 2475850"/>
                <a:gd name="connsiteX27" fmla="*/ 460819 w 1537011"/>
                <a:gd name="connsiteY27" fmla="*/ 2117997 h 2475850"/>
                <a:gd name="connsiteX28" fmla="*/ 425926 w 1537011"/>
                <a:gd name="connsiteY28" fmla="*/ 2063800 h 2475850"/>
                <a:gd name="connsiteX29" fmla="*/ 465274 w 1537011"/>
                <a:gd name="connsiteY29" fmla="*/ 2065285 h 2475850"/>
                <a:gd name="connsiteX30" fmla="*/ 506849 w 1537011"/>
                <a:gd name="connsiteY30" fmla="*/ 2066770 h 2475850"/>
                <a:gd name="connsiteX31" fmla="*/ 526151 w 1537011"/>
                <a:gd name="connsiteY31" fmla="*/ 2066770 h 2475850"/>
                <a:gd name="connsiteX32" fmla="*/ 1096326 w 1537011"/>
                <a:gd name="connsiteY32" fmla="*/ 2083845 h 2475850"/>
                <a:gd name="connsiteX33" fmla="*/ 1137159 w 1537011"/>
                <a:gd name="connsiteY33" fmla="*/ 2097209 h 2475850"/>
                <a:gd name="connsiteX34" fmla="*/ 1192840 w 1537011"/>
                <a:gd name="connsiteY34" fmla="*/ 2187041 h 2475850"/>
                <a:gd name="connsiteX35" fmla="*/ 1128251 w 1537011"/>
                <a:gd name="connsiteY35" fmla="*/ 2267964 h 2475850"/>
                <a:gd name="connsiteX36" fmla="*/ 1097811 w 1537011"/>
                <a:gd name="connsiteY36" fmla="*/ 2276131 h 2475850"/>
                <a:gd name="connsiteX37" fmla="*/ 443001 w 1537011"/>
                <a:gd name="connsiteY37" fmla="*/ 2256828 h 2475850"/>
                <a:gd name="connsiteX38" fmla="*/ 338320 w 1537011"/>
                <a:gd name="connsiteY38" fmla="*/ 2126163 h 2475850"/>
                <a:gd name="connsiteX39" fmla="*/ 425926 w 1537011"/>
                <a:gd name="connsiteY39" fmla="*/ 2063800 h 2475850"/>
                <a:gd name="connsiteX40" fmla="*/ 446713 w 1537011"/>
                <a:gd name="connsiteY40" fmla="*/ 1916802 h 2475850"/>
                <a:gd name="connsiteX41" fmla="*/ 390289 w 1537011"/>
                <a:gd name="connsiteY41" fmla="*/ 1927939 h 2475850"/>
                <a:gd name="connsiteX42" fmla="*/ 388062 w 1537011"/>
                <a:gd name="connsiteY42" fmla="*/ 1982877 h 2475850"/>
                <a:gd name="connsiteX43" fmla="*/ 440773 w 1537011"/>
                <a:gd name="connsiteY43" fmla="*/ 1996983 h 2475850"/>
                <a:gd name="connsiteX44" fmla="*/ 1098555 w 1537011"/>
                <a:gd name="connsiteY44" fmla="*/ 2018513 h 2475850"/>
                <a:gd name="connsiteX45" fmla="*/ 1149038 w 1537011"/>
                <a:gd name="connsiteY45" fmla="*/ 2008119 h 2475850"/>
                <a:gd name="connsiteX46" fmla="*/ 1151266 w 1537011"/>
                <a:gd name="connsiteY46" fmla="*/ 1952438 h 2475850"/>
                <a:gd name="connsiteX47" fmla="*/ 1098555 w 1537011"/>
                <a:gd name="connsiteY47" fmla="*/ 1937590 h 2475850"/>
                <a:gd name="connsiteX48" fmla="*/ 446713 w 1537011"/>
                <a:gd name="connsiteY48" fmla="*/ 1916802 h 2475850"/>
                <a:gd name="connsiteX49" fmla="*/ 523923 w 1537011"/>
                <a:gd name="connsiteY49" fmla="*/ 192914 h 2475850"/>
                <a:gd name="connsiteX50" fmla="*/ 408107 w 1537011"/>
                <a:gd name="connsiteY50" fmla="*/ 273095 h 2475850"/>
                <a:gd name="connsiteX51" fmla="*/ 183898 w 1537011"/>
                <a:gd name="connsiteY51" fmla="*/ 552985 h 2475850"/>
                <a:gd name="connsiteX52" fmla="*/ 150488 w 1537011"/>
                <a:gd name="connsiteY52" fmla="*/ 820997 h 2475850"/>
                <a:gd name="connsiteX53" fmla="*/ 244033 w 1537011"/>
                <a:gd name="connsiteY53" fmla="*/ 1149145 h 2475850"/>
                <a:gd name="connsiteX54" fmla="*/ 242548 w 1537011"/>
                <a:gd name="connsiteY54" fmla="*/ 1156569 h 2475850"/>
                <a:gd name="connsiteX55" fmla="*/ 154200 w 1537011"/>
                <a:gd name="connsiteY55" fmla="*/ 950920 h 2475850"/>
                <a:gd name="connsiteX56" fmla="*/ 131186 w 1537011"/>
                <a:gd name="connsiteY56" fmla="*/ 648757 h 2475850"/>
                <a:gd name="connsiteX57" fmla="*/ 215821 w 1537011"/>
                <a:gd name="connsiteY57" fmla="*/ 443851 h 2475850"/>
                <a:gd name="connsiteX58" fmla="*/ 500165 w 1537011"/>
                <a:gd name="connsiteY58" fmla="*/ 201081 h 2475850"/>
                <a:gd name="connsiteX59" fmla="*/ 523923 w 1537011"/>
                <a:gd name="connsiteY59" fmla="*/ 192914 h 2475850"/>
                <a:gd name="connsiteX60" fmla="*/ 800630 w 1537011"/>
                <a:gd name="connsiteY60" fmla="*/ 46764 h 2475850"/>
                <a:gd name="connsiteX61" fmla="*/ 713588 w 1537011"/>
                <a:gd name="connsiteY61" fmla="*/ 47343 h 2475850"/>
                <a:gd name="connsiteX62" fmla="*/ 595938 w 1537011"/>
                <a:gd name="connsiteY62" fmla="*/ 67446 h 2475850"/>
                <a:gd name="connsiteX63" fmla="*/ 175732 w 1537011"/>
                <a:gd name="connsiteY63" fmla="*/ 344366 h 2475850"/>
                <a:gd name="connsiteX64" fmla="*/ 49521 w 1537011"/>
                <a:gd name="connsiteY64" fmla="*/ 655438 h 2475850"/>
                <a:gd name="connsiteX65" fmla="*/ 137126 w 1537011"/>
                <a:gd name="connsiteY65" fmla="*/ 1109796 h 2475850"/>
                <a:gd name="connsiteX66" fmla="*/ 310109 w 1537011"/>
                <a:gd name="connsiteY66" fmla="*/ 1387460 h 2475850"/>
                <a:gd name="connsiteX67" fmla="*/ 440773 w 1537011"/>
                <a:gd name="connsiteY67" fmla="*/ 1695562 h 2475850"/>
                <a:gd name="connsiteX68" fmla="*/ 460819 w 1537011"/>
                <a:gd name="connsiteY68" fmla="*/ 1792076 h 2475850"/>
                <a:gd name="connsiteX69" fmla="*/ 492743 w 1537011"/>
                <a:gd name="connsiteY69" fmla="*/ 1817318 h 2475850"/>
                <a:gd name="connsiteX70" fmla="*/ 1065146 w 1537011"/>
                <a:gd name="connsiteY70" fmla="*/ 1836621 h 2475850"/>
                <a:gd name="connsiteX71" fmla="*/ 1089645 w 1537011"/>
                <a:gd name="connsiteY71" fmla="*/ 1818803 h 2475850"/>
                <a:gd name="connsiteX72" fmla="*/ 1116372 w 1537011"/>
                <a:gd name="connsiteY72" fmla="*/ 1688138 h 2475850"/>
                <a:gd name="connsiteX73" fmla="*/ 1268567 w 1537011"/>
                <a:gd name="connsiteY73" fmla="*/ 1319900 h 2475850"/>
                <a:gd name="connsiteX74" fmla="*/ 1376960 w 1537011"/>
                <a:gd name="connsiteY74" fmla="*/ 1166220 h 2475850"/>
                <a:gd name="connsiteX75" fmla="*/ 1468276 w 1537011"/>
                <a:gd name="connsiteY75" fmla="*/ 916026 h 2475850"/>
                <a:gd name="connsiteX76" fmla="*/ 1468276 w 1537011"/>
                <a:gd name="connsiteY76" fmla="*/ 599015 h 2475850"/>
                <a:gd name="connsiteX77" fmla="*/ 1056236 w 1537011"/>
                <a:gd name="connsiteY77" fmla="*/ 110506 h 2475850"/>
                <a:gd name="connsiteX78" fmla="*/ 800630 w 1537011"/>
                <a:gd name="connsiteY78" fmla="*/ 46764 h 2475850"/>
                <a:gd name="connsiteX79" fmla="*/ 794163 w 1537011"/>
                <a:gd name="connsiteY79" fmla="*/ 814 h 2475850"/>
                <a:gd name="connsiteX80" fmla="*/ 1036191 w 1537011"/>
                <a:gd name="connsiteY80" fmla="*/ 52598 h 2475850"/>
                <a:gd name="connsiteX81" fmla="*/ 1503912 w 1537011"/>
                <a:gd name="connsiteY81" fmla="*/ 551500 h 2475850"/>
                <a:gd name="connsiteX82" fmla="*/ 1518761 w 1537011"/>
                <a:gd name="connsiteY82" fmla="*/ 910830 h 2475850"/>
                <a:gd name="connsiteX83" fmla="*/ 1377702 w 1537011"/>
                <a:gd name="connsiteY83" fmla="*/ 1250855 h 2475850"/>
                <a:gd name="connsiteX84" fmla="*/ 1264855 w 1537011"/>
                <a:gd name="connsiteY84" fmla="*/ 1406020 h 2475850"/>
                <a:gd name="connsiteX85" fmla="*/ 1163144 w 1537011"/>
                <a:gd name="connsiteY85" fmla="*/ 1694078 h 2475850"/>
                <a:gd name="connsiteX86" fmla="*/ 1115630 w 1537011"/>
                <a:gd name="connsiteY86" fmla="*/ 1876711 h 2475850"/>
                <a:gd name="connsiteX87" fmla="*/ 1149781 w 1537011"/>
                <a:gd name="connsiteY87" fmla="*/ 1887848 h 2475850"/>
                <a:gd name="connsiteX88" fmla="*/ 1229961 w 1537011"/>
                <a:gd name="connsiteY88" fmla="*/ 1991044 h 2475850"/>
                <a:gd name="connsiteX89" fmla="*/ 1126023 w 1537011"/>
                <a:gd name="connsiteY89" fmla="*/ 2077164 h 2475850"/>
                <a:gd name="connsiteX90" fmla="*/ 1100038 w 1537011"/>
                <a:gd name="connsiteY90" fmla="*/ 2077906 h 2475850"/>
                <a:gd name="connsiteX91" fmla="*/ 423698 w 1537011"/>
                <a:gd name="connsiteY91" fmla="*/ 2054891 h 2475850"/>
                <a:gd name="connsiteX92" fmla="*/ 368017 w 1537011"/>
                <a:gd name="connsiteY92" fmla="*/ 2039300 h 2475850"/>
                <a:gd name="connsiteX93" fmla="*/ 311594 w 1537011"/>
                <a:gd name="connsiteY93" fmla="*/ 1951695 h 2475850"/>
                <a:gd name="connsiteX94" fmla="*/ 382123 w 1537011"/>
                <a:gd name="connsiteY94" fmla="*/ 1867803 h 2475850"/>
                <a:gd name="connsiteX95" fmla="*/ 434092 w 1537011"/>
                <a:gd name="connsiteY95" fmla="*/ 1854439 h 2475850"/>
                <a:gd name="connsiteX96" fmla="*/ 387320 w 1537011"/>
                <a:gd name="connsiteY96" fmla="*/ 1655472 h 2475850"/>
                <a:gd name="connsiteX97" fmla="*/ 301199 w 1537011"/>
                <a:gd name="connsiteY97" fmla="*/ 1459474 h 2475850"/>
                <a:gd name="connsiteX98" fmla="*/ 137869 w 1537011"/>
                <a:gd name="connsiteY98" fmla="*/ 1212992 h 2475850"/>
                <a:gd name="connsiteX99" fmla="*/ 2748 w 1537011"/>
                <a:gd name="connsiteY99" fmla="*/ 664348 h 2475850"/>
                <a:gd name="connsiteX100" fmla="*/ 145292 w 1537011"/>
                <a:gd name="connsiteY100" fmla="*/ 308730 h 2475850"/>
                <a:gd name="connsiteX101" fmla="*/ 549909 w 1537011"/>
                <a:gd name="connsiteY101" fmla="*/ 32552 h 2475850"/>
                <a:gd name="connsiteX102" fmla="*/ 794163 w 1537011"/>
                <a:gd name="connsiteY102" fmla="*/ 814 h 247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537011" h="2475850">
                  <a:moveTo>
                    <a:pt x="503138" y="2319191"/>
                  </a:moveTo>
                  <a:cubicBezTo>
                    <a:pt x="466017" y="2317706"/>
                    <a:pt x="444487" y="2334039"/>
                    <a:pt x="443744" y="2360024"/>
                  </a:cubicBezTo>
                  <a:cubicBezTo>
                    <a:pt x="443744" y="2385266"/>
                    <a:pt x="466017" y="2402342"/>
                    <a:pt x="501653" y="2403827"/>
                  </a:cubicBezTo>
                  <a:lnTo>
                    <a:pt x="1051782" y="2420160"/>
                  </a:lnTo>
                  <a:cubicBezTo>
                    <a:pt x="1074055" y="2418675"/>
                    <a:pt x="1094100" y="2407539"/>
                    <a:pt x="1097070" y="2383040"/>
                  </a:cubicBezTo>
                  <a:cubicBezTo>
                    <a:pt x="1099297" y="2357797"/>
                    <a:pt x="1080737" y="2345176"/>
                    <a:pt x="1058465" y="2339237"/>
                  </a:cubicBezTo>
                  <a:cubicBezTo>
                    <a:pt x="1047329" y="2336267"/>
                    <a:pt x="618212" y="2322161"/>
                    <a:pt x="503138" y="2319191"/>
                  </a:cubicBezTo>
                  <a:close/>
                  <a:moveTo>
                    <a:pt x="470472" y="2270192"/>
                  </a:moveTo>
                  <a:cubicBezTo>
                    <a:pt x="489032" y="2270192"/>
                    <a:pt x="506850" y="2269450"/>
                    <a:pt x="525411" y="2270192"/>
                  </a:cubicBezTo>
                  <a:lnTo>
                    <a:pt x="1067374" y="2287268"/>
                  </a:lnTo>
                  <a:cubicBezTo>
                    <a:pt x="1120828" y="2297661"/>
                    <a:pt x="1155721" y="2339237"/>
                    <a:pt x="1152751" y="2388236"/>
                  </a:cubicBezTo>
                  <a:cubicBezTo>
                    <a:pt x="1149782" y="2435751"/>
                    <a:pt x="1106721" y="2476583"/>
                    <a:pt x="1054010" y="2475841"/>
                  </a:cubicBezTo>
                  <a:lnTo>
                    <a:pt x="500911" y="2459508"/>
                  </a:lnTo>
                  <a:cubicBezTo>
                    <a:pt x="468245" y="2456662"/>
                    <a:pt x="464532" y="2455053"/>
                    <a:pt x="447457" y="2446887"/>
                  </a:cubicBezTo>
                  <a:cubicBezTo>
                    <a:pt x="410336" y="2428327"/>
                    <a:pt x="385837" y="2388978"/>
                    <a:pt x="391775" y="2352600"/>
                  </a:cubicBezTo>
                  <a:cubicBezTo>
                    <a:pt x="398457" y="2308055"/>
                    <a:pt x="425926" y="2280586"/>
                    <a:pt x="470472" y="2270192"/>
                  </a:cubicBezTo>
                  <a:close/>
                  <a:moveTo>
                    <a:pt x="460819" y="2117997"/>
                  </a:moveTo>
                  <a:cubicBezTo>
                    <a:pt x="445229" y="2117997"/>
                    <a:pt x="431123" y="2119481"/>
                    <a:pt x="417759" y="2125420"/>
                  </a:cubicBezTo>
                  <a:cubicBezTo>
                    <a:pt x="404395" y="2131360"/>
                    <a:pt x="391774" y="2140269"/>
                    <a:pt x="390290" y="2156602"/>
                  </a:cubicBezTo>
                  <a:cubicBezTo>
                    <a:pt x="388805" y="2173678"/>
                    <a:pt x="401425" y="2183329"/>
                    <a:pt x="414047" y="2190753"/>
                  </a:cubicBezTo>
                  <a:cubicBezTo>
                    <a:pt x="427411" y="2198919"/>
                    <a:pt x="443001" y="2201147"/>
                    <a:pt x="458592" y="2201147"/>
                  </a:cubicBezTo>
                  <a:lnTo>
                    <a:pt x="763724" y="2210798"/>
                  </a:lnTo>
                  <a:lnTo>
                    <a:pt x="1054751" y="2220450"/>
                  </a:lnTo>
                  <a:cubicBezTo>
                    <a:pt x="1072569" y="2221192"/>
                    <a:pt x="1090387" y="2221935"/>
                    <a:pt x="1106721" y="2215253"/>
                  </a:cubicBezTo>
                  <a:cubicBezTo>
                    <a:pt x="1121569" y="2209314"/>
                    <a:pt x="1134932" y="2201147"/>
                    <a:pt x="1136417" y="2182586"/>
                  </a:cubicBezTo>
                  <a:cubicBezTo>
                    <a:pt x="1137159" y="2163283"/>
                    <a:pt x="1124538" y="2154375"/>
                    <a:pt x="1110433" y="2146950"/>
                  </a:cubicBezTo>
                  <a:cubicBezTo>
                    <a:pt x="1090387" y="2136557"/>
                    <a:pt x="1067372" y="2137299"/>
                    <a:pt x="1045100" y="2136557"/>
                  </a:cubicBezTo>
                  <a:lnTo>
                    <a:pt x="460819" y="2117997"/>
                  </a:lnTo>
                  <a:close/>
                  <a:moveTo>
                    <a:pt x="425926" y="2063800"/>
                  </a:moveTo>
                  <a:cubicBezTo>
                    <a:pt x="438546" y="2064543"/>
                    <a:pt x="451910" y="2064543"/>
                    <a:pt x="465274" y="2065285"/>
                  </a:cubicBezTo>
                  <a:cubicBezTo>
                    <a:pt x="479379" y="2066770"/>
                    <a:pt x="493485" y="2066770"/>
                    <a:pt x="506849" y="2066770"/>
                  </a:cubicBezTo>
                  <a:lnTo>
                    <a:pt x="526151" y="2066770"/>
                  </a:lnTo>
                  <a:lnTo>
                    <a:pt x="1096326" y="2083845"/>
                  </a:lnTo>
                  <a:cubicBezTo>
                    <a:pt x="1109690" y="2090528"/>
                    <a:pt x="1123796" y="2089785"/>
                    <a:pt x="1137159" y="2097209"/>
                  </a:cubicBezTo>
                  <a:cubicBezTo>
                    <a:pt x="1172795" y="2117254"/>
                    <a:pt x="1195810" y="2143981"/>
                    <a:pt x="1192840" y="2187041"/>
                  </a:cubicBezTo>
                  <a:cubicBezTo>
                    <a:pt x="1190613" y="2229358"/>
                    <a:pt x="1164628" y="2253116"/>
                    <a:pt x="1128251" y="2267964"/>
                  </a:cubicBezTo>
                  <a:cubicBezTo>
                    <a:pt x="1118599" y="2272419"/>
                    <a:pt x="1108205" y="2273904"/>
                    <a:pt x="1097811" y="2276131"/>
                  </a:cubicBezTo>
                  <a:cubicBezTo>
                    <a:pt x="1078508" y="2276131"/>
                    <a:pt x="492000" y="2253116"/>
                    <a:pt x="443001" y="2256828"/>
                  </a:cubicBezTo>
                  <a:cubicBezTo>
                    <a:pt x="366532" y="2253858"/>
                    <a:pt x="313078" y="2187784"/>
                    <a:pt x="338320" y="2126163"/>
                  </a:cubicBezTo>
                  <a:cubicBezTo>
                    <a:pt x="353911" y="2088299"/>
                    <a:pt x="386577" y="2070482"/>
                    <a:pt x="425926" y="2063800"/>
                  </a:cubicBezTo>
                  <a:close/>
                  <a:moveTo>
                    <a:pt x="446713" y="1916802"/>
                  </a:moveTo>
                  <a:cubicBezTo>
                    <a:pt x="426668" y="1916059"/>
                    <a:pt x="407365" y="1919029"/>
                    <a:pt x="390289" y="1927939"/>
                  </a:cubicBezTo>
                  <a:cubicBezTo>
                    <a:pt x="364305" y="1941302"/>
                    <a:pt x="363563" y="1966543"/>
                    <a:pt x="388062" y="1982877"/>
                  </a:cubicBezTo>
                  <a:cubicBezTo>
                    <a:pt x="404395" y="1992528"/>
                    <a:pt x="421471" y="1996241"/>
                    <a:pt x="440773" y="1996983"/>
                  </a:cubicBezTo>
                  <a:lnTo>
                    <a:pt x="1098555" y="2018513"/>
                  </a:lnTo>
                  <a:cubicBezTo>
                    <a:pt x="1116372" y="2019255"/>
                    <a:pt x="1133448" y="2017029"/>
                    <a:pt x="1149038" y="2008119"/>
                  </a:cubicBezTo>
                  <a:cubicBezTo>
                    <a:pt x="1176507" y="1993271"/>
                    <a:pt x="1177992" y="1969513"/>
                    <a:pt x="1151266" y="1952438"/>
                  </a:cubicBezTo>
                  <a:cubicBezTo>
                    <a:pt x="1135674" y="1942787"/>
                    <a:pt x="1117115" y="1938332"/>
                    <a:pt x="1098555" y="1937590"/>
                  </a:cubicBezTo>
                  <a:lnTo>
                    <a:pt x="446713" y="1916802"/>
                  </a:lnTo>
                  <a:close/>
                  <a:moveTo>
                    <a:pt x="523923" y="192914"/>
                  </a:moveTo>
                  <a:cubicBezTo>
                    <a:pt x="480864" y="222610"/>
                    <a:pt x="443743" y="246368"/>
                    <a:pt x="408107" y="273095"/>
                  </a:cubicBezTo>
                  <a:cubicBezTo>
                    <a:pt x="311592" y="348079"/>
                    <a:pt x="229927" y="436426"/>
                    <a:pt x="183898" y="552985"/>
                  </a:cubicBezTo>
                  <a:cubicBezTo>
                    <a:pt x="149004" y="639105"/>
                    <a:pt x="140095" y="728938"/>
                    <a:pt x="150488" y="820997"/>
                  </a:cubicBezTo>
                  <a:cubicBezTo>
                    <a:pt x="163110" y="935329"/>
                    <a:pt x="194291" y="1044464"/>
                    <a:pt x="244033" y="1149145"/>
                  </a:cubicBezTo>
                  <a:cubicBezTo>
                    <a:pt x="244775" y="1149887"/>
                    <a:pt x="243290" y="1152114"/>
                    <a:pt x="242548" y="1156569"/>
                  </a:cubicBezTo>
                  <a:cubicBezTo>
                    <a:pt x="201715" y="1091237"/>
                    <a:pt x="174988" y="1022191"/>
                    <a:pt x="154200" y="950920"/>
                  </a:cubicBezTo>
                  <a:cubicBezTo>
                    <a:pt x="125989" y="852179"/>
                    <a:pt x="115595" y="751210"/>
                    <a:pt x="131186" y="648757"/>
                  </a:cubicBezTo>
                  <a:cubicBezTo>
                    <a:pt x="142322" y="573773"/>
                    <a:pt x="173503" y="506213"/>
                    <a:pt x="215821" y="443851"/>
                  </a:cubicBezTo>
                  <a:cubicBezTo>
                    <a:pt x="288578" y="336943"/>
                    <a:pt x="387319" y="260474"/>
                    <a:pt x="500165" y="201081"/>
                  </a:cubicBezTo>
                  <a:cubicBezTo>
                    <a:pt x="505363" y="198111"/>
                    <a:pt x="510560" y="197369"/>
                    <a:pt x="523923" y="192914"/>
                  </a:cubicBezTo>
                  <a:close/>
                  <a:moveTo>
                    <a:pt x="800630" y="46764"/>
                  </a:moveTo>
                  <a:cubicBezTo>
                    <a:pt x="771780" y="44996"/>
                    <a:pt x="742769" y="45142"/>
                    <a:pt x="713588" y="47343"/>
                  </a:cubicBezTo>
                  <a:cubicBezTo>
                    <a:pt x="674681" y="50278"/>
                    <a:pt x="635472" y="56866"/>
                    <a:pt x="595938" y="67446"/>
                  </a:cubicBezTo>
                  <a:cubicBezTo>
                    <a:pt x="425183" y="112734"/>
                    <a:pt x="287836" y="210732"/>
                    <a:pt x="175732" y="344366"/>
                  </a:cubicBezTo>
                  <a:cubicBezTo>
                    <a:pt x="100748" y="434199"/>
                    <a:pt x="62142" y="540364"/>
                    <a:pt x="49521" y="655438"/>
                  </a:cubicBezTo>
                  <a:cubicBezTo>
                    <a:pt x="32446" y="815058"/>
                    <a:pt x="71793" y="965026"/>
                    <a:pt x="137126" y="1109796"/>
                  </a:cubicBezTo>
                  <a:cubicBezTo>
                    <a:pt x="182413" y="1210023"/>
                    <a:pt x="249230" y="1296886"/>
                    <a:pt x="310109" y="1387460"/>
                  </a:cubicBezTo>
                  <a:cubicBezTo>
                    <a:pt x="373956" y="1482489"/>
                    <a:pt x="427410" y="1581972"/>
                    <a:pt x="440773" y="1695562"/>
                  </a:cubicBezTo>
                  <a:cubicBezTo>
                    <a:pt x="445228" y="1727486"/>
                    <a:pt x="454138" y="1759410"/>
                    <a:pt x="460819" y="1792076"/>
                  </a:cubicBezTo>
                  <a:cubicBezTo>
                    <a:pt x="464531" y="1810636"/>
                    <a:pt x="462764" y="1817754"/>
                    <a:pt x="492743" y="1817318"/>
                  </a:cubicBezTo>
                  <a:cubicBezTo>
                    <a:pt x="593727" y="1815849"/>
                    <a:pt x="965662" y="1836373"/>
                    <a:pt x="1065146" y="1836621"/>
                  </a:cubicBezTo>
                  <a:cubicBezTo>
                    <a:pt x="1079251" y="1838106"/>
                    <a:pt x="1085190" y="1832167"/>
                    <a:pt x="1089645" y="1818803"/>
                  </a:cubicBezTo>
                  <a:cubicBezTo>
                    <a:pt x="1103008" y="1776485"/>
                    <a:pt x="1111175" y="1731941"/>
                    <a:pt x="1116372" y="1688138"/>
                  </a:cubicBezTo>
                  <a:cubicBezTo>
                    <a:pt x="1132705" y="1550791"/>
                    <a:pt x="1179477" y="1427550"/>
                    <a:pt x="1268567" y="1319900"/>
                  </a:cubicBezTo>
                  <a:cubicBezTo>
                    <a:pt x="1307915" y="1271643"/>
                    <a:pt x="1343551" y="1219674"/>
                    <a:pt x="1376960" y="1166220"/>
                  </a:cubicBezTo>
                  <a:cubicBezTo>
                    <a:pt x="1425217" y="1089752"/>
                    <a:pt x="1448232" y="1002889"/>
                    <a:pt x="1468276" y="916026"/>
                  </a:cubicBezTo>
                  <a:cubicBezTo>
                    <a:pt x="1493519" y="809861"/>
                    <a:pt x="1500201" y="703696"/>
                    <a:pt x="1468276" y="599015"/>
                  </a:cubicBezTo>
                  <a:cubicBezTo>
                    <a:pt x="1401459" y="377775"/>
                    <a:pt x="1275248" y="204792"/>
                    <a:pt x="1056236" y="110506"/>
                  </a:cubicBezTo>
                  <a:cubicBezTo>
                    <a:pt x="972297" y="74592"/>
                    <a:pt x="887183" y="52067"/>
                    <a:pt x="800630" y="46764"/>
                  </a:cubicBezTo>
                  <a:close/>
                  <a:moveTo>
                    <a:pt x="794163" y="814"/>
                  </a:moveTo>
                  <a:cubicBezTo>
                    <a:pt x="875086" y="4712"/>
                    <a:pt x="955638" y="22530"/>
                    <a:pt x="1036191" y="52598"/>
                  </a:cubicBezTo>
                  <a:cubicBezTo>
                    <a:pt x="1275248" y="140945"/>
                    <a:pt x="1421504" y="317640"/>
                    <a:pt x="1503912" y="551500"/>
                  </a:cubicBezTo>
                  <a:cubicBezTo>
                    <a:pt x="1544745" y="668802"/>
                    <a:pt x="1545488" y="789816"/>
                    <a:pt x="1518761" y="910830"/>
                  </a:cubicBezTo>
                  <a:cubicBezTo>
                    <a:pt x="1492034" y="1032586"/>
                    <a:pt x="1457140" y="1149887"/>
                    <a:pt x="1377702" y="1250855"/>
                  </a:cubicBezTo>
                  <a:cubicBezTo>
                    <a:pt x="1337612" y="1300597"/>
                    <a:pt x="1301233" y="1354051"/>
                    <a:pt x="1264855" y="1406020"/>
                  </a:cubicBezTo>
                  <a:cubicBezTo>
                    <a:pt x="1203977" y="1492140"/>
                    <a:pt x="1177250" y="1590882"/>
                    <a:pt x="1163144" y="1694078"/>
                  </a:cubicBezTo>
                  <a:cubicBezTo>
                    <a:pt x="1154235" y="1756440"/>
                    <a:pt x="1146811" y="1819546"/>
                    <a:pt x="1115630" y="1876711"/>
                  </a:cubicBezTo>
                  <a:cubicBezTo>
                    <a:pt x="1125281" y="1884878"/>
                    <a:pt x="1138644" y="1884136"/>
                    <a:pt x="1149781" y="1887848"/>
                  </a:cubicBezTo>
                  <a:cubicBezTo>
                    <a:pt x="1203235" y="1904923"/>
                    <a:pt x="1235158" y="1945757"/>
                    <a:pt x="1229961" y="1991044"/>
                  </a:cubicBezTo>
                  <a:cubicBezTo>
                    <a:pt x="1224022" y="2034846"/>
                    <a:pt x="1177992" y="2073451"/>
                    <a:pt x="1126023" y="2077164"/>
                  </a:cubicBezTo>
                  <a:cubicBezTo>
                    <a:pt x="1117857" y="2077906"/>
                    <a:pt x="1108948" y="2077906"/>
                    <a:pt x="1100038" y="2077906"/>
                  </a:cubicBezTo>
                  <a:cubicBezTo>
                    <a:pt x="1038418" y="2074936"/>
                    <a:pt x="496455" y="2056376"/>
                    <a:pt x="423698" y="2054891"/>
                  </a:cubicBezTo>
                  <a:cubicBezTo>
                    <a:pt x="403653" y="2055633"/>
                    <a:pt x="385093" y="2048210"/>
                    <a:pt x="368017" y="2039300"/>
                  </a:cubicBezTo>
                  <a:cubicBezTo>
                    <a:pt x="333866" y="2020740"/>
                    <a:pt x="309366" y="1994013"/>
                    <a:pt x="311594" y="1951695"/>
                  </a:cubicBezTo>
                  <a:cubicBezTo>
                    <a:pt x="314565" y="1907151"/>
                    <a:pt x="344260" y="1882651"/>
                    <a:pt x="382123" y="1867803"/>
                  </a:cubicBezTo>
                  <a:cubicBezTo>
                    <a:pt x="397714" y="1861121"/>
                    <a:pt x="415532" y="1858893"/>
                    <a:pt x="434092" y="1854439"/>
                  </a:cubicBezTo>
                  <a:cubicBezTo>
                    <a:pt x="408107" y="1790591"/>
                    <a:pt x="400684" y="1722289"/>
                    <a:pt x="387320" y="1655472"/>
                  </a:cubicBezTo>
                  <a:cubicBezTo>
                    <a:pt x="372471" y="1584200"/>
                    <a:pt x="337578" y="1521837"/>
                    <a:pt x="301199" y="1459474"/>
                  </a:cubicBezTo>
                  <a:cubicBezTo>
                    <a:pt x="251458" y="1374096"/>
                    <a:pt x="185383" y="1299855"/>
                    <a:pt x="137869" y="1212992"/>
                  </a:cubicBezTo>
                  <a:cubicBezTo>
                    <a:pt x="44324" y="1041494"/>
                    <a:pt x="-13585" y="861830"/>
                    <a:pt x="2748" y="664348"/>
                  </a:cubicBezTo>
                  <a:cubicBezTo>
                    <a:pt x="13885" y="531456"/>
                    <a:pt x="57687" y="409699"/>
                    <a:pt x="145292" y="308730"/>
                  </a:cubicBezTo>
                  <a:cubicBezTo>
                    <a:pt x="254428" y="180293"/>
                    <a:pt x="387320" y="83779"/>
                    <a:pt x="549909" y="32552"/>
                  </a:cubicBezTo>
                  <a:cubicBezTo>
                    <a:pt x="631946" y="6939"/>
                    <a:pt x="713240" y="-3084"/>
                    <a:pt x="794163" y="814"/>
                  </a:cubicBezTo>
                  <a:close/>
                </a:path>
              </a:pathLst>
            </a:custGeom>
            <a:solidFill>
              <a:schemeClr val="bg1"/>
            </a:solidFill>
            <a:ln w="8005" cap="flat">
              <a:noFill/>
              <a:prstDash val="solid"/>
              <a:miter/>
            </a:ln>
          </p:spPr>
          <p:txBody>
            <a:bodyPr anchor="ctr" rtlCol="0" wrap="square">
              <a:noAutofit/>
            </a:bodyPr>
            <a:p>
              <a:endParaRPr dirty="0" lang="en-US"/>
            </a:p>
          </p:txBody>
        </p:sp>
        <p:sp>
          <p:nvSpPr>
            <p:cNvPr id="1048602" name="Freeform: Shape 41"/>
            <p:cNvSpPr/>
            <p:nvPr/>
          </p:nvSpPr>
          <p:spPr>
            <a:xfrm rot="628173">
              <a:off x="1123596" y="3654235"/>
              <a:ext cx="804614" cy="1101019"/>
            </a:xfrm>
            <a:custGeom>
              <a:avLst/>
              <a:gdLst>
                <a:gd name="connsiteX0" fmla="*/ 72231 w 937061"/>
                <a:gd name="connsiteY0" fmla="*/ 508194 h 1282256"/>
                <a:gd name="connsiteX1" fmla="*/ 139689 w 937061"/>
                <a:gd name="connsiteY1" fmla="*/ 559080 h 1282256"/>
                <a:gd name="connsiteX2" fmla="*/ 137581 w 937061"/>
                <a:gd name="connsiteY2" fmla="*/ 579636 h 1282256"/>
                <a:gd name="connsiteX3" fmla="*/ 173595 w 937061"/>
                <a:gd name="connsiteY3" fmla="*/ 561778 h 1282256"/>
                <a:gd name="connsiteX4" fmla="*/ 235622 w 937061"/>
                <a:gd name="connsiteY4" fmla="*/ 562333 h 1282256"/>
                <a:gd name="connsiteX5" fmla="*/ 265212 w 937061"/>
                <a:gd name="connsiteY5" fmla="*/ 596791 h 1282256"/>
                <a:gd name="connsiteX6" fmla="*/ 264188 w 937061"/>
                <a:gd name="connsiteY6" fmla="*/ 602277 h 1282256"/>
                <a:gd name="connsiteX7" fmla="*/ 251467 w 937061"/>
                <a:gd name="connsiteY7" fmla="*/ 657997 h 1282256"/>
                <a:gd name="connsiteX8" fmla="*/ 248802 w 937061"/>
                <a:gd name="connsiteY8" fmla="*/ 665620 h 1282256"/>
                <a:gd name="connsiteX9" fmla="*/ 226702 w 937061"/>
                <a:gd name="connsiteY9" fmla="*/ 731221 h 1282256"/>
                <a:gd name="connsiteX10" fmla="*/ 292287 w 937061"/>
                <a:gd name="connsiteY10" fmla="*/ 797322 h 1282256"/>
                <a:gd name="connsiteX11" fmla="*/ 318540 w 937061"/>
                <a:gd name="connsiteY11" fmla="*/ 799397 h 1282256"/>
                <a:gd name="connsiteX12" fmla="*/ 386587 w 937061"/>
                <a:gd name="connsiteY12" fmla="*/ 855674 h 1282256"/>
                <a:gd name="connsiteX13" fmla="*/ 391213 w 937061"/>
                <a:gd name="connsiteY13" fmla="*/ 832209 h 1282256"/>
                <a:gd name="connsiteX14" fmla="*/ 339010 w 937061"/>
                <a:gd name="connsiteY14" fmla="*/ 777893 h 1282256"/>
                <a:gd name="connsiteX15" fmla="*/ 374294 w 937061"/>
                <a:gd name="connsiteY15" fmla="*/ 724114 h 1282256"/>
                <a:gd name="connsiteX16" fmla="*/ 365526 w 937061"/>
                <a:gd name="connsiteY16" fmla="*/ 703124 h 1282256"/>
                <a:gd name="connsiteX17" fmla="*/ 314275 w 937061"/>
                <a:gd name="connsiteY17" fmla="*/ 774111 h 1282256"/>
                <a:gd name="connsiteX18" fmla="*/ 255752 w 937061"/>
                <a:gd name="connsiteY18" fmla="*/ 746224 h 1282256"/>
                <a:gd name="connsiteX19" fmla="*/ 257804 w 937061"/>
                <a:gd name="connsiteY19" fmla="*/ 700011 h 1282256"/>
                <a:gd name="connsiteX20" fmla="*/ 281358 w 937061"/>
                <a:gd name="connsiteY20" fmla="*/ 666529 h 1282256"/>
                <a:gd name="connsiteX21" fmla="*/ 276069 w 937061"/>
                <a:gd name="connsiteY21" fmla="*/ 646729 h 1282256"/>
                <a:gd name="connsiteX22" fmla="*/ 315725 w 937061"/>
                <a:gd name="connsiteY22" fmla="*/ 605586 h 1282256"/>
                <a:gd name="connsiteX23" fmla="*/ 348811 w 937061"/>
                <a:gd name="connsiteY23" fmla="*/ 615972 h 1282256"/>
                <a:gd name="connsiteX24" fmla="*/ 355707 w 937061"/>
                <a:gd name="connsiteY24" fmla="*/ 609198 h 1282256"/>
                <a:gd name="connsiteX25" fmla="*/ 423989 w 937061"/>
                <a:gd name="connsiteY25" fmla="*/ 603914 h 1282256"/>
                <a:gd name="connsiteX26" fmla="*/ 462978 w 937061"/>
                <a:gd name="connsiteY26" fmla="*/ 667189 h 1282256"/>
                <a:gd name="connsiteX27" fmla="*/ 447498 w 937061"/>
                <a:gd name="connsiteY27" fmla="*/ 742160 h 1282256"/>
                <a:gd name="connsiteX28" fmla="*/ 444272 w 937061"/>
                <a:gd name="connsiteY28" fmla="*/ 747849 h 1282256"/>
                <a:gd name="connsiteX29" fmla="*/ 468977 w 937061"/>
                <a:gd name="connsiteY29" fmla="*/ 772413 h 1282256"/>
                <a:gd name="connsiteX30" fmla="*/ 495847 w 937061"/>
                <a:gd name="connsiteY30" fmla="*/ 863799 h 1282256"/>
                <a:gd name="connsiteX31" fmla="*/ 444271 w 937061"/>
                <a:gd name="connsiteY31" fmla="*/ 922014 h 1282256"/>
                <a:gd name="connsiteX32" fmla="*/ 431747 w 937061"/>
                <a:gd name="connsiteY32" fmla="*/ 921551 h 1282256"/>
                <a:gd name="connsiteX33" fmla="*/ 442410 w 937061"/>
                <a:gd name="connsiteY33" fmla="*/ 937592 h 1282256"/>
                <a:gd name="connsiteX34" fmla="*/ 543619 w 937061"/>
                <a:gd name="connsiteY34" fmla="*/ 1186492 h 1282256"/>
                <a:gd name="connsiteX35" fmla="*/ 566594 w 937061"/>
                <a:gd name="connsiteY35" fmla="*/ 1273228 h 1282256"/>
                <a:gd name="connsiteX36" fmla="*/ 531195 w 937061"/>
                <a:gd name="connsiteY36" fmla="*/ 1282256 h 1282256"/>
                <a:gd name="connsiteX37" fmla="*/ 510987 w 937061"/>
                <a:gd name="connsiteY37" fmla="*/ 1183176 h 1282256"/>
                <a:gd name="connsiteX38" fmla="*/ 419465 w 937061"/>
                <a:gd name="connsiteY38" fmla="*/ 965735 h 1282256"/>
                <a:gd name="connsiteX39" fmla="*/ 380666 w 937061"/>
                <a:gd name="connsiteY39" fmla="*/ 911088 h 1282256"/>
                <a:gd name="connsiteX40" fmla="*/ 370913 w 937061"/>
                <a:gd name="connsiteY40" fmla="*/ 906441 h 1282256"/>
                <a:gd name="connsiteX41" fmla="*/ 360466 w 937061"/>
                <a:gd name="connsiteY41" fmla="*/ 906130 h 1282256"/>
                <a:gd name="connsiteX42" fmla="*/ 314518 w 937061"/>
                <a:gd name="connsiteY42" fmla="*/ 920936 h 1282256"/>
                <a:gd name="connsiteX43" fmla="*/ 256927 w 937061"/>
                <a:gd name="connsiteY43" fmla="*/ 880449 h 1282256"/>
                <a:gd name="connsiteX44" fmla="*/ 248732 w 937061"/>
                <a:gd name="connsiteY44" fmla="*/ 847130 h 1282256"/>
                <a:gd name="connsiteX45" fmla="*/ 247889 w 937061"/>
                <a:gd name="connsiteY45" fmla="*/ 840361 h 1282256"/>
                <a:gd name="connsiteX46" fmla="*/ 220304 w 937061"/>
                <a:gd name="connsiteY46" fmla="*/ 848717 h 1282256"/>
                <a:gd name="connsiteX47" fmla="*/ 136302 w 937061"/>
                <a:gd name="connsiteY47" fmla="*/ 795389 h 1282256"/>
                <a:gd name="connsiteX48" fmla="*/ 132240 w 937061"/>
                <a:gd name="connsiteY48" fmla="*/ 772306 h 1282256"/>
                <a:gd name="connsiteX49" fmla="*/ 132030 w 937061"/>
                <a:gd name="connsiteY49" fmla="*/ 749123 h 1282256"/>
                <a:gd name="connsiteX50" fmla="*/ 118944 w 937061"/>
                <a:gd name="connsiteY50" fmla="*/ 746653 h 1282256"/>
                <a:gd name="connsiteX51" fmla="*/ 28110 w 937061"/>
                <a:gd name="connsiteY51" fmla="*/ 666272 h 1282256"/>
                <a:gd name="connsiteX52" fmla="*/ 18430 w 937061"/>
                <a:gd name="connsiteY52" fmla="*/ 570895 h 1282256"/>
                <a:gd name="connsiteX53" fmla="*/ 72231 w 937061"/>
                <a:gd name="connsiteY53" fmla="*/ 508194 h 1282256"/>
                <a:gd name="connsiteX54" fmla="*/ 828778 w 937061"/>
                <a:gd name="connsiteY54" fmla="*/ 368188 h 1282256"/>
                <a:gd name="connsiteX55" fmla="*/ 903402 w 937061"/>
                <a:gd name="connsiteY55" fmla="*/ 393916 h 1282256"/>
                <a:gd name="connsiteX56" fmla="*/ 921670 w 937061"/>
                <a:gd name="connsiteY56" fmla="*/ 560021 h 1282256"/>
                <a:gd name="connsiteX57" fmla="*/ 873673 w 937061"/>
                <a:gd name="connsiteY57" fmla="*/ 610037 h 1282256"/>
                <a:gd name="connsiteX58" fmla="*/ 870382 w 937061"/>
                <a:gd name="connsiteY58" fmla="*/ 612071 h 1282256"/>
                <a:gd name="connsiteX59" fmla="*/ 881183 w 937061"/>
                <a:gd name="connsiteY59" fmla="*/ 655093 h 1282256"/>
                <a:gd name="connsiteX60" fmla="*/ 811085 w 937061"/>
                <a:gd name="connsiteY60" fmla="*/ 738732 h 1282256"/>
                <a:gd name="connsiteX61" fmla="*/ 793636 w 937061"/>
                <a:gd name="connsiteY61" fmla="*/ 739105 h 1282256"/>
                <a:gd name="connsiteX62" fmla="*/ 799023 w 937061"/>
                <a:gd name="connsiteY62" fmla="*/ 768256 h 1282256"/>
                <a:gd name="connsiteX63" fmla="*/ 794668 w 937061"/>
                <a:gd name="connsiteY63" fmla="*/ 805320 h 1282256"/>
                <a:gd name="connsiteX64" fmla="*/ 736637 w 937061"/>
                <a:gd name="connsiteY64" fmla="*/ 842933 h 1282256"/>
                <a:gd name="connsiteX65" fmla="*/ 711441 w 937061"/>
                <a:gd name="connsiteY65" fmla="*/ 841070 h 1282256"/>
                <a:gd name="connsiteX66" fmla="*/ 702708 w 937061"/>
                <a:gd name="connsiteY66" fmla="*/ 844516 h 1282256"/>
                <a:gd name="connsiteX67" fmla="*/ 683025 w 937061"/>
                <a:gd name="connsiteY67" fmla="*/ 866563 h 1282256"/>
                <a:gd name="connsiteX68" fmla="*/ 657843 w 937061"/>
                <a:gd name="connsiteY68" fmla="*/ 881435 h 1282256"/>
                <a:gd name="connsiteX69" fmla="*/ 694319 w 937061"/>
                <a:gd name="connsiteY69" fmla="*/ 1016214 h 1282256"/>
                <a:gd name="connsiteX70" fmla="*/ 713201 w 937061"/>
                <a:gd name="connsiteY70" fmla="*/ 1156998 h 1282256"/>
                <a:gd name="connsiteX71" fmla="*/ 720960 w 937061"/>
                <a:gd name="connsiteY71" fmla="*/ 1258622 h 1282256"/>
                <a:gd name="connsiteX72" fmla="*/ 679557 w 937061"/>
                <a:gd name="connsiteY72" fmla="*/ 1261399 h 1282256"/>
                <a:gd name="connsiteX73" fmla="*/ 677437 w 937061"/>
                <a:gd name="connsiteY73" fmla="*/ 1146560 h 1282256"/>
                <a:gd name="connsiteX74" fmla="*/ 658812 w 937061"/>
                <a:gd name="connsiteY74" fmla="*/ 1013559 h 1282256"/>
                <a:gd name="connsiteX75" fmla="*/ 620096 w 937061"/>
                <a:gd name="connsiteY75" fmla="*/ 884815 h 1282256"/>
                <a:gd name="connsiteX76" fmla="*/ 617487 w 937061"/>
                <a:gd name="connsiteY76" fmla="*/ 885041 h 1282256"/>
                <a:gd name="connsiteX77" fmla="*/ 582656 w 937061"/>
                <a:gd name="connsiteY77" fmla="*/ 865072 h 1282256"/>
                <a:gd name="connsiteX78" fmla="*/ 558217 w 937061"/>
                <a:gd name="connsiteY78" fmla="*/ 771403 h 1282256"/>
                <a:gd name="connsiteX79" fmla="*/ 575867 w 937061"/>
                <a:gd name="connsiteY79" fmla="*/ 722513 h 1282256"/>
                <a:gd name="connsiteX80" fmla="*/ 560670 w 937061"/>
                <a:gd name="connsiteY80" fmla="*/ 708618 h 1282256"/>
                <a:gd name="connsiteX81" fmla="*/ 534291 w 937061"/>
                <a:gd name="connsiteY81" fmla="*/ 600031 h 1282256"/>
                <a:gd name="connsiteX82" fmla="*/ 572231 w 937061"/>
                <a:gd name="connsiteY82" fmla="*/ 560631 h 1282256"/>
                <a:gd name="connsiteX83" fmla="*/ 603475 w 937061"/>
                <a:gd name="connsiteY83" fmla="*/ 559950 h 1282256"/>
                <a:gd name="connsiteX84" fmla="*/ 618559 w 937061"/>
                <a:gd name="connsiteY84" fmla="*/ 565514 h 1282256"/>
                <a:gd name="connsiteX85" fmla="*/ 649454 w 937061"/>
                <a:gd name="connsiteY85" fmla="*/ 543101 h 1282256"/>
                <a:gd name="connsiteX86" fmla="*/ 697970 w 937061"/>
                <a:gd name="connsiteY86" fmla="*/ 567543 h 1282256"/>
                <a:gd name="connsiteX87" fmla="*/ 700456 w 937061"/>
                <a:gd name="connsiteY87" fmla="*/ 590917 h 1282256"/>
                <a:gd name="connsiteX88" fmla="*/ 720550 w 937061"/>
                <a:gd name="connsiteY88" fmla="*/ 600445 h 1282256"/>
                <a:gd name="connsiteX89" fmla="*/ 751604 w 937061"/>
                <a:gd name="connsiteY89" fmla="*/ 639520 h 1282256"/>
                <a:gd name="connsiteX90" fmla="*/ 738347 w 937061"/>
                <a:gd name="connsiteY90" fmla="*/ 683525 h 1282256"/>
                <a:gd name="connsiteX91" fmla="*/ 707956 w 937061"/>
                <a:gd name="connsiteY91" fmla="*/ 700956 h 1282256"/>
                <a:gd name="connsiteX92" fmla="*/ 634896 w 937061"/>
                <a:gd name="connsiteY92" fmla="*/ 651717 h 1282256"/>
                <a:gd name="connsiteX93" fmla="*/ 633997 w 937061"/>
                <a:gd name="connsiteY93" fmla="*/ 675512 h 1282256"/>
                <a:gd name="connsiteX94" fmla="*/ 687058 w 937061"/>
                <a:gd name="connsiteY94" fmla="*/ 716835 h 1282256"/>
                <a:gd name="connsiteX95" fmla="*/ 656986 w 937061"/>
                <a:gd name="connsiteY95" fmla="*/ 782282 h 1282256"/>
                <a:gd name="connsiteX96" fmla="*/ 669532 w 937061"/>
                <a:gd name="connsiteY96" fmla="*/ 802778 h 1282256"/>
                <a:gd name="connsiteX97" fmla="*/ 712109 w 937061"/>
                <a:gd name="connsiteY97" fmla="*/ 736651 h 1282256"/>
                <a:gd name="connsiteX98" fmla="*/ 723692 w 937061"/>
                <a:gd name="connsiteY98" fmla="*/ 721066 h 1282256"/>
                <a:gd name="connsiteX99" fmla="*/ 776459 w 937061"/>
                <a:gd name="connsiteY99" fmla="*/ 653872 h 1282256"/>
                <a:gd name="connsiteX100" fmla="*/ 733368 w 937061"/>
                <a:gd name="connsiteY100" fmla="*/ 578317 h 1282256"/>
                <a:gd name="connsiteX101" fmla="*/ 723890 w 937061"/>
                <a:gd name="connsiteY101" fmla="*/ 565605 h 1282256"/>
                <a:gd name="connsiteX102" fmla="*/ 694098 w 937061"/>
                <a:gd name="connsiteY102" fmla="*/ 523444 h 1282256"/>
                <a:gd name="connsiteX103" fmla="*/ 690243 w 937061"/>
                <a:gd name="connsiteY103" fmla="*/ 515805 h 1282256"/>
                <a:gd name="connsiteX104" fmla="*/ 698774 w 937061"/>
                <a:gd name="connsiteY104" fmla="*/ 485914 h 1282256"/>
                <a:gd name="connsiteX105" fmla="*/ 755797 w 937061"/>
                <a:gd name="connsiteY105" fmla="*/ 452765 h 1282256"/>
                <a:gd name="connsiteX106" fmla="*/ 802978 w 937061"/>
                <a:gd name="connsiteY106" fmla="*/ 455658 h 1282256"/>
                <a:gd name="connsiteX107" fmla="*/ 792796 w 937061"/>
                <a:gd name="connsiteY107" fmla="*/ 434725 h 1282256"/>
                <a:gd name="connsiteX108" fmla="*/ 828778 w 937061"/>
                <a:gd name="connsiteY108" fmla="*/ 368188 h 1282256"/>
                <a:gd name="connsiteX109" fmla="*/ 80732 w 937061"/>
                <a:gd name="connsiteY109" fmla="*/ 236718 h 1282256"/>
                <a:gd name="connsiteX110" fmla="*/ 85733 w 937061"/>
                <a:gd name="connsiteY110" fmla="*/ 243941 h 1282256"/>
                <a:gd name="connsiteX111" fmla="*/ 165483 w 937061"/>
                <a:gd name="connsiteY111" fmla="*/ 295204 h 1282256"/>
                <a:gd name="connsiteX112" fmla="*/ 199590 w 937061"/>
                <a:gd name="connsiteY112" fmla="*/ 324345 h 1282256"/>
                <a:gd name="connsiteX113" fmla="*/ 183395 w 937061"/>
                <a:gd name="connsiteY113" fmla="*/ 381115 h 1282256"/>
                <a:gd name="connsiteX114" fmla="*/ 167577 w 937061"/>
                <a:gd name="connsiteY114" fmla="*/ 388113 h 1282256"/>
                <a:gd name="connsiteX115" fmla="*/ 179565 w 937061"/>
                <a:gd name="connsiteY115" fmla="*/ 401175 h 1282256"/>
                <a:gd name="connsiteX116" fmla="*/ 179992 w 937061"/>
                <a:gd name="connsiteY116" fmla="*/ 449781 h 1282256"/>
                <a:gd name="connsiteX117" fmla="*/ 108044 w 937061"/>
                <a:gd name="connsiteY117" fmla="*/ 482632 h 1282256"/>
                <a:gd name="connsiteX118" fmla="*/ 27201 w 937061"/>
                <a:gd name="connsiteY118" fmla="*/ 505923 h 1282256"/>
                <a:gd name="connsiteX119" fmla="*/ 570 w 937061"/>
                <a:gd name="connsiteY119" fmla="*/ 441177 h 1282256"/>
                <a:gd name="connsiteX120" fmla="*/ 70413 w 937061"/>
                <a:gd name="connsiteY120" fmla="*/ 361661 h 1282256"/>
                <a:gd name="connsiteX121" fmla="*/ 65724 w 937061"/>
                <a:gd name="connsiteY121" fmla="*/ 357231 h 1282256"/>
                <a:gd name="connsiteX122" fmla="*/ 36050 w 937061"/>
                <a:gd name="connsiteY122" fmla="*/ 293659 h 1282256"/>
                <a:gd name="connsiteX123" fmla="*/ 80732 w 937061"/>
                <a:gd name="connsiteY123" fmla="*/ 236718 h 1282256"/>
                <a:gd name="connsiteX124" fmla="*/ 734063 w 937061"/>
                <a:gd name="connsiteY124" fmla="*/ 115786 h 1282256"/>
                <a:gd name="connsiteX125" fmla="*/ 800039 w 937061"/>
                <a:gd name="connsiteY125" fmla="*/ 168575 h 1282256"/>
                <a:gd name="connsiteX126" fmla="*/ 790133 w 937061"/>
                <a:gd name="connsiteY126" fmla="*/ 225202 h 1282256"/>
                <a:gd name="connsiteX127" fmla="*/ 788636 w 937061"/>
                <a:gd name="connsiteY127" fmla="*/ 228126 h 1282256"/>
                <a:gd name="connsiteX128" fmla="*/ 788782 w 937061"/>
                <a:gd name="connsiteY128" fmla="*/ 228914 h 1282256"/>
                <a:gd name="connsiteX129" fmla="*/ 879477 w 937061"/>
                <a:gd name="connsiteY129" fmla="*/ 273265 h 1282256"/>
                <a:gd name="connsiteX130" fmla="*/ 880462 w 937061"/>
                <a:gd name="connsiteY130" fmla="*/ 348046 h 1282256"/>
                <a:gd name="connsiteX131" fmla="*/ 875371 w 937061"/>
                <a:gd name="connsiteY131" fmla="*/ 346949 h 1282256"/>
                <a:gd name="connsiteX132" fmla="*/ 802289 w 937061"/>
                <a:gd name="connsiteY132" fmla="*/ 352714 h 1282256"/>
                <a:gd name="connsiteX133" fmla="*/ 731227 w 937061"/>
                <a:gd name="connsiteY133" fmla="*/ 357290 h 1282256"/>
                <a:gd name="connsiteX134" fmla="*/ 699035 w 937061"/>
                <a:gd name="connsiteY134" fmla="*/ 320868 h 1282256"/>
                <a:gd name="connsiteX135" fmla="*/ 705546 w 937061"/>
                <a:gd name="connsiteY135" fmla="*/ 292165 h 1282256"/>
                <a:gd name="connsiteX136" fmla="*/ 707611 w 937061"/>
                <a:gd name="connsiteY136" fmla="*/ 287913 h 1282256"/>
                <a:gd name="connsiteX137" fmla="*/ 691898 w 937061"/>
                <a:gd name="connsiteY137" fmla="*/ 287761 h 1282256"/>
                <a:gd name="connsiteX138" fmla="*/ 656836 w 937061"/>
                <a:gd name="connsiteY138" fmla="*/ 256759 h 1282256"/>
                <a:gd name="connsiteX139" fmla="*/ 657076 w 937061"/>
                <a:gd name="connsiteY139" fmla="*/ 221678 h 1282256"/>
                <a:gd name="connsiteX140" fmla="*/ 672162 w 937061"/>
                <a:gd name="connsiteY140" fmla="*/ 203002 h 1282256"/>
                <a:gd name="connsiteX141" fmla="*/ 732996 w 937061"/>
                <a:gd name="connsiteY141" fmla="*/ 118834 h 1282256"/>
                <a:gd name="connsiteX142" fmla="*/ 734063 w 937061"/>
                <a:gd name="connsiteY142" fmla="*/ 115786 h 1282256"/>
                <a:gd name="connsiteX143" fmla="*/ 234805 w 937061"/>
                <a:gd name="connsiteY143" fmla="*/ 54681 h 1282256"/>
                <a:gd name="connsiteX144" fmla="*/ 265378 w 937061"/>
                <a:gd name="connsiteY144" fmla="*/ 49820 h 1282256"/>
                <a:gd name="connsiteX145" fmla="*/ 314937 w 937061"/>
                <a:gd name="connsiteY145" fmla="*/ 75496 h 1282256"/>
                <a:gd name="connsiteX146" fmla="*/ 345601 w 937061"/>
                <a:gd name="connsiteY146" fmla="*/ 197347 h 1282256"/>
                <a:gd name="connsiteX147" fmla="*/ 334083 w 937061"/>
                <a:gd name="connsiteY147" fmla="*/ 235327 h 1282256"/>
                <a:gd name="connsiteX148" fmla="*/ 353353 w 937061"/>
                <a:gd name="connsiteY148" fmla="*/ 413468 h 1282256"/>
                <a:gd name="connsiteX149" fmla="*/ 418223 w 937061"/>
                <a:gd name="connsiteY149" fmla="*/ 498850 h 1282256"/>
                <a:gd name="connsiteX150" fmla="*/ 414075 w 937061"/>
                <a:gd name="connsiteY150" fmla="*/ 570097 h 1282256"/>
                <a:gd name="connsiteX151" fmla="*/ 374791 w 937061"/>
                <a:gd name="connsiteY151" fmla="*/ 572468 h 1282256"/>
                <a:gd name="connsiteX152" fmla="*/ 347212 w 937061"/>
                <a:gd name="connsiteY152" fmla="*/ 583064 h 1282256"/>
                <a:gd name="connsiteX153" fmla="*/ 340945 w 937061"/>
                <a:gd name="connsiteY153" fmla="*/ 584425 h 1282256"/>
                <a:gd name="connsiteX154" fmla="*/ 286621 w 937061"/>
                <a:gd name="connsiteY154" fmla="*/ 583668 h 1282256"/>
                <a:gd name="connsiteX155" fmla="*/ 233948 w 937061"/>
                <a:gd name="connsiteY155" fmla="*/ 534531 h 1282256"/>
                <a:gd name="connsiteX156" fmla="*/ 162779 w 937061"/>
                <a:gd name="connsiteY156" fmla="*/ 538517 h 1282256"/>
                <a:gd name="connsiteX157" fmla="*/ 146371 w 937061"/>
                <a:gd name="connsiteY157" fmla="*/ 502641 h 1282256"/>
                <a:gd name="connsiteX158" fmla="*/ 196829 w 937061"/>
                <a:gd name="connsiteY158" fmla="*/ 467040 h 1282256"/>
                <a:gd name="connsiteX159" fmla="*/ 291634 w 937061"/>
                <a:gd name="connsiteY159" fmla="*/ 464187 h 1282256"/>
                <a:gd name="connsiteX160" fmla="*/ 339848 w 937061"/>
                <a:gd name="connsiteY160" fmla="*/ 495814 h 1282256"/>
                <a:gd name="connsiteX161" fmla="*/ 344709 w 937061"/>
                <a:gd name="connsiteY161" fmla="*/ 472509 h 1282256"/>
                <a:gd name="connsiteX162" fmla="*/ 302160 w 937061"/>
                <a:gd name="connsiteY162" fmla="*/ 429650 h 1282256"/>
                <a:gd name="connsiteX163" fmla="*/ 317151 w 937061"/>
                <a:gd name="connsiteY163" fmla="*/ 371880 h 1282256"/>
                <a:gd name="connsiteX164" fmla="*/ 300153 w 937061"/>
                <a:gd name="connsiteY164" fmla="*/ 354855 h 1282256"/>
                <a:gd name="connsiteX165" fmla="*/ 275979 w 937061"/>
                <a:gd name="connsiteY165" fmla="*/ 409229 h 1282256"/>
                <a:gd name="connsiteX166" fmla="*/ 278835 w 937061"/>
                <a:gd name="connsiteY166" fmla="*/ 436812 h 1282256"/>
                <a:gd name="connsiteX167" fmla="*/ 277330 w 937061"/>
                <a:gd name="connsiteY167" fmla="*/ 442997 h 1282256"/>
                <a:gd name="connsiteX168" fmla="*/ 211427 w 937061"/>
                <a:gd name="connsiteY168" fmla="*/ 446824 h 1282256"/>
                <a:gd name="connsiteX169" fmla="*/ 209401 w 937061"/>
                <a:gd name="connsiteY169" fmla="*/ 440273 h 1282256"/>
                <a:gd name="connsiteX170" fmla="*/ 206434 w 937061"/>
                <a:gd name="connsiteY170" fmla="*/ 398858 h 1282256"/>
                <a:gd name="connsiteX171" fmla="*/ 207223 w 937061"/>
                <a:gd name="connsiteY171" fmla="*/ 393213 h 1282256"/>
                <a:gd name="connsiteX172" fmla="*/ 213263 w 937061"/>
                <a:gd name="connsiteY172" fmla="*/ 300227 h 1282256"/>
                <a:gd name="connsiteX173" fmla="*/ 210849 w 937061"/>
                <a:gd name="connsiteY173" fmla="*/ 295987 h 1282256"/>
                <a:gd name="connsiteX174" fmla="*/ 230359 w 937061"/>
                <a:gd name="connsiteY174" fmla="*/ 289124 h 1282256"/>
                <a:gd name="connsiteX175" fmla="*/ 278448 w 937061"/>
                <a:gd name="connsiteY175" fmla="*/ 208737 h 1282256"/>
                <a:gd name="connsiteX176" fmla="*/ 283559 w 937061"/>
                <a:gd name="connsiteY176" fmla="*/ 197812 h 1282256"/>
                <a:gd name="connsiteX177" fmla="*/ 314933 w 937061"/>
                <a:gd name="connsiteY177" fmla="*/ 142718 h 1282256"/>
                <a:gd name="connsiteX178" fmla="*/ 291729 w 937061"/>
                <a:gd name="connsiteY178" fmla="*/ 141710 h 1282256"/>
                <a:gd name="connsiteX179" fmla="*/ 204653 w 937061"/>
                <a:gd name="connsiteY179" fmla="*/ 172059 h 1282256"/>
                <a:gd name="connsiteX180" fmla="*/ 190282 w 937061"/>
                <a:gd name="connsiteY180" fmla="*/ 190196 h 1282256"/>
                <a:gd name="connsiteX181" fmla="*/ 254302 w 937061"/>
                <a:gd name="connsiteY181" fmla="*/ 210348 h 1282256"/>
                <a:gd name="connsiteX182" fmla="*/ 206445 w 937061"/>
                <a:gd name="connsiteY182" fmla="*/ 272154 h 1282256"/>
                <a:gd name="connsiteX183" fmla="*/ 114462 w 937061"/>
                <a:gd name="connsiteY183" fmla="*/ 240670 h 1282256"/>
                <a:gd name="connsiteX184" fmla="*/ 120246 w 937061"/>
                <a:gd name="connsiteY184" fmla="*/ 146306 h 1282256"/>
                <a:gd name="connsiteX185" fmla="*/ 159117 w 937061"/>
                <a:gd name="connsiteY185" fmla="*/ 137290 h 1282256"/>
                <a:gd name="connsiteX186" fmla="*/ 166880 w 937061"/>
                <a:gd name="connsiteY186" fmla="*/ 133004 h 1282256"/>
                <a:gd name="connsiteX187" fmla="*/ 208914 w 937061"/>
                <a:gd name="connsiteY187" fmla="*/ 71662 h 1282256"/>
                <a:gd name="connsiteX188" fmla="*/ 234805 w 937061"/>
                <a:gd name="connsiteY188" fmla="*/ 54681 h 1282256"/>
                <a:gd name="connsiteX189" fmla="*/ 518054 w 937061"/>
                <a:gd name="connsiteY189" fmla="*/ 685 h 1282256"/>
                <a:gd name="connsiteX190" fmla="*/ 567481 w 937061"/>
                <a:gd name="connsiteY190" fmla="*/ 11310 h 1282256"/>
                <a:gd name="connsiteX191" fmla="*/ 617166 w 937061"/>
                <a:gd name="connsiteY191" fmla="*/ 49796 h 1282256"/>
                <a:gd name="connsiteX192" fmla="*/ 624803 w 937061"/>
                <a:gd name="connsiteY192" fmla="*/ 51439 h 1282256"/>
                <a:gd name="connsiteX193" fmla="*/ 685335 w 937061"/>
                <a:gd name="connsiteY193" fmla="*/ 54921 h 1282256"/>
                <a:gd name="connsiteX194" fmla="*/ 709531 w 937061"/>
                <a:gd name="connsiteY194" fmla="*/ 114208 h 1282256"/>
                <a:gd name="connsiteX195" fmla="*/ 661812 w 937061"/>
                <a:gd name="connsiteY195" fmla="*/ 180063 h 1282256"/>
                <a:gd name="connsiteX196" fmla="*/ 610202 w 937061"/>
                <a:gd name="connsiteY196" fmla="*/ 195099 h 1282256"/>
                <a:gd name="connsiteX197" fmla="*/ 562692 w 937061"/>
                <a:gd name="connsiteY197" fmla="*/ 152954 h 1282256"/>
                <a:gd name="connsiteX198" fmla="*/ 615624 w 937061"/>
                <a:gd name="connsiteY198" fmla="*/ 112005 h 1282256"/>
                <a:gd name="connsiteX199" fmla="*/ 594985 w 937061"/>
                <a:gd name="connsiteY199" fmla="*/ 99523 h 1282256"/>
                <a:gd name="connsiteX200" fmla="*/ 549403 w 937061"/>
                <a:gd name="connsiteY200" fmla="*/ 129539 h 1282256"/>
                <a:gd name="connsiteX201" fmla="*/ 503638 w 937061"/>
                <a:gd name="connsiteY201" fmla="*/ 102348 h 1282256"/>
                <a:gd name="connsiteX202" fmla="*/ 481968 w 937061"/>
                <a:gd name="connsiteY202" fmla="*/ 111852 h 1282256"/>
                <a:gd name="connsiteX203" fmla="*/ 529275 w 937061"/>
                <a:gd name="connsiteY203" fmla="*/ 151795 h 1282256"/>
                <a:gd name="connsiteX204" fmla="*/ 540380 w 937061"/>
                <a:gd name="connsiteY204" fmla="*/ 163391 h 1282256"/>
                <a:gd name="connsiteX205" fmla="*/ 586552 w 937061"/>
                <a:gd name="connsiteY205" fmla="*/ 213729 h 1282256"/>
                <a:gd name="connsiteX206" fmla="*/ 633128 w 937061"/>
                <a:gd name="connsiteY206" fmla="*/ 217751 h 1282256"/>
                <a:gd name="connsiteX207" fmla="*/ 631375 w 937061"/>
                <a:gd name="connsiteY207" fmla="*/ 243538 h 1282256"/>
                <a:gd name="connsiteX208" fmla="*/ 670400 w 937061"/>
                <a:gd name="connsiteY208" fmla="*/ 307011 h 1282256"/>
                <a:gd name="connsiteX209" fmla="*/ 674359 w 937061"/>
                <a:gd name="connsiteY209" fmla="*/ 313002 h 1282256"/>
                <a:gd name="connsiteX210" fmla="*/ 686366 w 937061"/>
                <a:gd name="connsiteY210" fmla="*/ 351523 h 1282256"/>
                <a:gd name="connsiteX211" fmla="*/ 686786 w 937061"/>
                <a:gd name="connsiteY211" fmla="*/ 360408 h 1282256"/>
                <a:gd name="connsiteX212" fmla="*/ 624276 w 937061"/>
                <a:gd name="connsiteY212" fmla="*/ 379293 h 1282256"/>
                <a:gd name="connsiteX213" fmla="*/ 620186 w 937061"/>
                <a:gd name="connsiteY213" fmla="*/ 371494 h 1282256"/>
                <a:gd name="connsiteX214" fmla="*/ 577039 w 937061"/>
                <a:gd name="connsiteY214" fmla="*/ 307763 h 1282256"/>
                <a:gd name="connsiteX215" fmla="*/ 571263 w 937061"/>
                <a:gd name="connsiteY215" fmla="*/ 305164 h 1282256"/>
                <a:gd name="connsiteX216" fmla="*/ 561472 w 937061"/>
                <a:gd name="connsiteY216" fmla="*/ 327139 h 1282256"/>
                <a:gd name="connsiteX217" fmla="*/ 596193 w 937061"/>
                <a:gd name="connsiteY217" fmla="*/ 376131 h 1282256"/>
                <a:gd name="connsiteX218" fmla="*/ 571697 w 937061"/>
                <a:gd name="connsiteY218" fmla="*/ 430972 h 1282256"/>
                <a:gd name="connsiteX219" fmla="*/ 584565 w 937061"/>
                <a:gd name="connsiteY219" fmla="*/ 451001 h 1282256"/>
                <a:gd name="connsiteX220" fmla="*/ 618292 w 937061"/>
                <a:gd name="connsiteY220" fmla="*/ 404232 h 1282256"/>
                <a:gd name="connsiteX221" fmla="*/ 707017 w 937061"/>
                <a:gd name="connsiteY221" fmla="*/ 373985 h 1282256"/>
                <a:gd name="connsiteX222" fmla="*/ 737381 w 937061"/>
                <a:gd name="connsiteY222" fmla="*/ 385077 h 1282256"/>
                <a:gd name="connsiteX223" fmla="*/ 767814 w 937061"/>
                <a:gd name="connsiteY223" fmla="*/ 388823 h 1282256"/>
                <a:gd name="connsiteX224" fmla="*/ 765487 w 937061"/>
                <a:gd name="connsiteY224" fmla="*/ 426939 h 1282256"/>
                <a:gd name="connsiteX225" fmla="*/ 665711 w 937061"/>
                <a:gd name="connsiteY225" fmla="*/ 514227 h 1282256"/>
                <a:gd name="connsiteX226" fmla="*/ 615799 w 937061"/>
                <a:gd name="connsiteY226" fmla="*/ 534043 h 1282256"/>
                <a:gd name="connsiteX227" fmla="*/ 611378 w 937061"/>
                <a:gd name="connsiteY227" fmla="*/ 535471 h 1282256"/>
                <a:gd name="connsiteX228" fmla="*/ 545354 w 937061"/>
                <a:gd name="connsiteY228" fmla="*/ 547467 h 1282256"/>
                <a:gd name="connsiteX229" fmla="*/ 543618 w 937061"/>
                <a:gd name="connsiteY229" fmla="*/ 547992 h 1282256"/>
                <a:gd name="connsiteX230" fmla="*/ 543114 w 937061"/>
                <a:gd name="connsiteY230" fmla="*/ 378809 h 1282256"/>
                <a:gd name="connsiteX231" fmla="*/ 481297 w 937061"/>
                <a:gd name="connsiteY231" fmla="*/ 302233 h 1282256"/>
                <a:gd name="connsiteX232" fmla="*/ 497521 w 937061"/>
                <a:gd name="connsiteY232" fmla="*/ 205940 h 1282256"/>
                <a:gd name="connsiteX233" fmla="*/ 471375 w 937061"/>
                <a:gd name="connsiteY233" fmla="*/ 172476 h 1282256"/>
                <a:gd name="connsiteX234" fmla="*/ 460261 w 937061"/>
                <a:gd name="connsiteY234" fmla="*/ 46197 h 1282256"/>
                <a:gd name="connsiteX235" fmla="*/ 518054 w 937061"/>
                <a:gd name="connsiteY235" fmla="*/ 685 h 128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937061" h="1282256">
                  <a:moveTo>
                    <a:pt x="72231" y="508194"/>
                  </a:moveTo>
                  <a:cubicBezTo>
                    <a:pt x="110176" y="495275"/>
                    <a:pt x="141455" y="519031"/>
                    <a:pt x="139689" y="559080"/>
                  </a:cubicBezTo>
                  <a:cubicBezTo>
                    <a:pt x="139351" y="566068"/>
                    <a:pt x="138225" y="573202"/>
                    <a:pt x="137581" y="579636"/>
                  </a:cubicBezTo>
                  <a:cubicBezTo>
                    <a:pt x="149335" y="573797"/>
                    <a:pt x="161104" y="566938"/>
                    <a:pt x="173595" y="561778"/>
                  </a:cubicBezTo>
                  <a:cubicBezTo>
                    <a:pt x="194067" y="553512"/>
                    <a:pt x="215165" y="550836"/>
                    <a:pt x="235622" y="562333"/>
                  </a:cubicBezTo>
                  <a:cubicBezTo>
                    <a:pt x="249692" y="570123"/>
                    <a:pt x="258507" y="582549"/>
                    <a:pt x="265212" y="596791"/>
                  </a:cubicBezTo>
                  <a:cubicBezTo>
                    <a:pt x="265897" y="598294"/>
                    <a:pt x="265188" y="601073"/>
                    <a:pt x="264188" y="602277"/>
                  </a:cubicBezTo>
                  <a:cubicBezTo>
                    <a:pt x="251373" y="618904"/>
                    <a:pt x="247251" y="637387"/>
                    <a:pt x="251467" y="657997"/>
                  </a:cubicBezTo>
                  <a:cubicBezTo>
                    <a:pt x="251904" y="660360"/>
                    <a:pt x="250479" y="663679"/>
                    <a:pt x="248802" y="665620"/>
                  </a:cubicBezTo>
                  <a:cubicBezTo>
                    <a:pt x="232301" y="684354"/>
                    <a:pt x="223028" y="705826"/>
                    <a:pt x="226702" y="731221"/>
                  </a:cubicBezTo>
                  <a:cubicBezTo>
                    <a:pt x="231605" y="766574"/>
                    <a:pt x="256814" y="791656"/>
                    <a:pt x="292287" y="797322"/>
                  </a:cubicBezTo>
                  <a:cubicBezTo>
                    <a:pt x="300478" y="798661"/>
                    <a:pt x="309043" y="798708"/>
                    <a:pt x="318540" y="799397"/>
                  </a:cubicBezTo>
                  <a:cubicBezTo>
                    <a:pt x="330434" y="829589"/>
                    <a:pt x="353581" y="847922"/>
                    <a:pt x="386587" y="855674"/>
                  </a:cubicBezTo>
                  <a:cubicBezTo>
                    <a:pt x="388158" y="847643"/>
                    <a:pt x="389605" y="840043"/>
                    <a:pt x="391213" y="832209"/>
                  </a:cubicBezTo>
                  <a:cubicBezTo>
                    <a:pt x="363044" y="824173"/>
                    <a:pt x="342646" y="808591"/>
                    <a:pt x="339010" y="777893"/>
                  </a:cubicBezTo>
                  <a:cubicBezTo>
                    <a:pt x="336531" y="756758"/>
                    <a:pt x="346844" y="742020"/>
                    <a:pt x="374294" y="724114"/>
                  </a:cubicBezTo>
                  <a:cubicBezTo>
                    <a:pt x="371371" y="717117"/>
                    <a:pt x="368449" y="710120"/>
                    <a:pt x="365526" y="703124"/>
                  </a:cubicBezTo>
                  <a:cubicBezTo>
                    <a:pt x="339298" y="710007"/>
                    <a:pt x="321614" y="734460"/>
                    <a:pt x="314275" y="774111"/>
                  </a:cubicBezTo>
                  <a:cubicBezTo>
                    <a:pt x="290368" y="778122"/>
                    <a:pt x="265358" y="766244"/>
                    <a:pt x="255752" y="746224"/>
                  </a:cubicBezTo>
                  <a:cubicBezTo>
                    <a:pt x="248361" y="730477"/>
                    <a:pt x="249498" y="714583"/>
                    <a:pt x="257804" y="700011"/>
                  </a:cubicBezTo>
                  <a:cubicBezTo>
                    <a:pt x="263879" y="687685"/>
                    <a:pt x="272863" y="677876"/>
                    <a:pt x="281358" y="666529"/>
                  </a:cubicBezTo>
                  <a:cubicBezTo>
                    <a:pt x="279908" y="660889"/>
                    <a:pt x="277416" y="654017"/>
                    <a:pt x="276069" y="646729"/>
                  </a:cubicBezTo>
                  <a:cubicBezTo>
                    <a:pt x="271404" y="619276"/>
                    <a:pt x="288248" y="601294"/>
                    <a:pt x="315725" y="605586"/>
                  </a:cubicBezTo>
                  <a:cubicBezTo>
                    <a:pt x="326623" y="607240"/>
                    <a:pt x="337119" y="612225"/>
                    <a:pt x="348811" y="615972"/>
                  </a:cubicBezTo>
                  <a:cubicBezTo>
                    <a:pt x="350168" y="614499"/>
                    <a:pt x="352920" y="611750"/>
                    <a:pt x="355707" y="609198"/>
                  </a:cubicBezTo>
                  <a:cubicBezTo>
                    <a:pt x="375418" y="591297"/>
                    <a:pt x="401497" y="589125"/>
                    <a:pt x="423989" y="603914"/>
                  </a:cubicBezTo>
                  <a:cubicBezTo>
                    <a:pt x="446911" y="618826"/>
                    <a:pt x="458728" y="640883"/>
                    <a:pt x="462978" y="667189"/>
                  </a:cubicBezTo>
                  <a:cubicBezTo>
                    <a:pt x="467140" y="694123"/>
                    <a:pt x="460690" y="718741"/>
                    <a:pt x="447498" y="742160"/>
                  </a:cubicBezTo>
                  <a:cubicBezTo>
                    <a:pt x="446251" y="744224"/>
                    <a:pt x="445200" y="746252"/>
                    <a:pt x="444272" y="747849"/>
                  </a:cubicBezTo>
                  <a:cubicBezTo>
                    <a:pt x="452753" y="756263"/>
                    <a:pt x="461679" y="763780"/>
                    <a:pt x="468977" y="772413"/>
                  </a:cubicBezTo>
                  <a:cubicBezTo>
                    <a:pt x="491574" y="798793"/>
                    <a:pt x="503038" y="828859"/>
                    <a:pt x="495847" y="863799"/>
                  </a:cubicBezTo>
                  <a:cubicBezTo>
                    <a:pt x="489963" y="892589"/>
                    <a:pt x="473198" y="913206"/>
                    <a:pt x="444271" y="922014"/>
                  </a:cubicBezTo>
                  <a:lnTo>
                    <a:pt x="431747" y="921551"/>
                  </a:lnTo>
                  <a:lnTo>
                    <a:pt x="442410" y="937592"/>
                  </a:lnTo>
                  <a:cubicBezTo>
                    <a:pt x="487480" y="1016676"/>
                    <a:pt x="529845" y="1122313"/>
                    <a:pt x="543619" y="1186492"/>
                  </a:cubicBezTo>
                  <a:cubicBezTo>
                    <a:pt x="550598" y="1215224"/>
                    <a:pt x="555819" y="1248481"/>
                    <a:pt x="566594" y="1273228"/>
                  </a:cubicBezTo>
                  <a:lnTo>
                    <a:pt x="531195" y="1282256"/>
                  </a:lnTo>
                  <a:cubicBezTo>
                    <a:pt x="524459" y="1249229"/>
                    <a:pt x="517723" y="1216203"/>
                    <a:pt x="510987" y="1183176"/>
                  </a:cubicBezTo>
                  <a:cubicBezTo>
                    <a:pt x="491057" y="1106410"/>
                    <a:pt x="461690" y="1033323"/>
                    <a:pt x="419465" y="965735"/>
                  </a:cubicBezTo>
                  <a:lnTo>
                    <a:pt x="380666" y="911088"/>
                  </a:lnTo>
                  <a:lnTo>
                    <a:pt x="370913" y="906441"/>
                  </a:lnTo>
                  <a:cubicBezTo>
                    <a:pt x="367054" y="904302"/>
                    <a:pt x="364509" y="903754"/>
                    <a:pt x="360466" y="906130"/>
                  </a:cubicBezTo>
                  <a:cubicBezTo>
                    <a:pt x="346392" y="914842"/>
                    <a:pt x="331143" y="920512"/>
                    <a:pt x="314518" y="920936"/>
                  </a:cubicBezTo>
                  <a:cubicBezTo>
                    <a:pt x="287950" y="921567"/>
                    <a:pt x="267107" y="906882"/>
                    <a:pt x="256927" y="880449"/>
                  </a:cubicBezTo>
                  <a:cubicBezTo>
                    <a:pt x="252918" y="869783"/>
                    <a:pt x="251397" y="858249"/>
                    <a:pt x="248732" y="847130"/>
                  </a:cubicBezTo>
                  <a:cubicBezTo>
                    <a:pt x="248098" y="844804"/>
                    <a:pt x="248092" y="842563"/>
                    <a:pt x="247889" y="840361"/>
                  </a:cubicBezTo>
                  <a:cubicBezTo>
                    <a:pt x="238455" y="843325"/>
                    <a:pt x="229525" y="846809"/>
                    <a:pt x="220304" y="848717"/>
                  </a:cubicBezTo>
                  <a:cubicBezTo>
                    <a:pt x="180981" y="856390"/>
                    <a:pt x="146339" y="834274"/>
                    <a:pt x="136302" y="795389"/>
                  </a:cubicBezTo>
                  <a:cubicBezTo>
                    <a:pt x="134291" y="787816"/>
                    <a:pt x="132872" y="780134"/>
                    <a:pt x="132240" y="772306"/>
                  </a:cubicBezTo>
                  <a:cubicBezTo>
                    <a:pt x="131484" y="764909"/>
                    <a:pt x="131910" y="757293"/>
                    <a:pt x="132030" y="749123"/>
                  </a:cubicBezTo>
                  <a:cubicBezTo>
                    <a:pt x="127799" y="748275"/>
                    <a:pt x="123408" y="747660"/>
                    <a:pt x="118944" y="746653"/>
                  </a:cubicBezTo>
                  <a:cubicBezTo>
                    <a:pt x="74070" y="736407"/>
                    <a:pt x="44624" y="708238"/>
                    <a:pt x="28110" y="666272"/>
                  </a:cubicBezTo>
                  <a:cubicBezTo>
                    <a:pt x="15910" y="635527"/>
                    <a:pt x="10210" y="603580"/>
                    <a:pt x="18430" y="570895"/>
                  </a:cubicBezTo>
                  <a:cubicBezTo>
                    <a:pt x="25779" y="541222"/>
                    <a:pt x="42144" y="518440"/>
                    <a:pt x="72231" y="508194"/>
                  </a:cubicBezTo>
                  <a:close/>
                  <a:moveTo>
                    <a:pt x="828778" y="368188"/>
                  </a:moveTo>
                  <a:cubicBezTo>
                    <a:pt x="858645" y="362262"/>
                    <a:pt x="883627" y="370681"/>
                    <a:pt x="903402" y="393916"/>
                  </a:cubicBezTo>
                  <a:cubicBezTo>
                    <a:pt x="939823" y="436686"/>
                    <a:pt x="947900" y="510155"/>
                    <a:pt x="921670" y="560021"/>
                  </a:cubicBezTo>
                  <a:cubicBezTo>
                    <a:pt x="910516" y="581230"/>
                    <a:pt x="894205" y="597688"/>
                    <a:pt x="873673" y="610037"/>
                  </a:cubicBezTo>
                  <a:cubicBezTo>
                    <a:pt x="872564" y="610650"/>
                    <a:pt x="871455" y="611263"/>
                    <a:pt x="870382" y="612071"/>
                  </a:cubicBezTo>
                  <a:cubicBezTo>
                    <a:pt x="874134" y="626859"/>
                    <a:pt x="879155" y="640802"/>
                    <a:pt x="881183" y="655093"/>
                  </a:cubicBezTo>
                  <a:cubicBezTo>
                    <a:pt x="888104" y="700259"/>
                    <a:pt x="856642" y="737240"/>
                    <a:pt x="811085" y="738732"/>
                  </a:cubicBezTo>
                  <a:cubicBezTo>
                    <a:pt x="805423" y="738963"/>
                    <a:pt x="799923" y="738961"/>
                    <a:pt x="793636" y="739105"/>
                  </a:cubicBezTo>
                  <a:cubicBezTo>
                    <a:pt x="795456" y="748953"/>
                    <a:pt x="797633" y="758532"/>
                    <a:pt x="799023" y="768256"/>
                  </a:cubicBezTo>
                  <a:cubicBezTo>
                    <a:pt x="800761" y="780973"/>
                    <a:pt x="799166" y="793286"/>
                    <a:pt x="794668" y="805320"/>
                  </a:cubicBezTo>
                  <a:cubicBezTo>
                    <a:pt x="785846" y="828135"/>
                    <a:pt x="763672" y="842622"/>
                    <a:pt x="736637" y="842933"/>
                  </a:cubicBezTo>
                  <a:cubicBezTo>
                    <a:pt x="728307" y="843046"/>
                    <a:pt x="719830" y="842371"/>
                    <a:pt x="711441" y="841070"/>
                  </a:cubicBezTo>
                  <a:cubicBezTo>
                    <a:pt x="707480" y="840580"/>
                    <a:pt x="705153" y="841213"/>
                    <a:pt x="702708" y="844516"/>
                  </a:cubicBezTo>
                  <a:cubicBezTo>
                    <a:pt x="696891" y="852721"/>
                    <a:pt x="690436" y="860229"/>
                    <a:pt x="683025" y="866563"/>
                  </a:cubicBezTo>
                  <a:lnTo>
                    <a:pt x="657843" y="881435"/>
                  </a:lnTo>
                  <a:lnTo>
                    <a:pt x="694319" y="1016214"/>
                  </a:lnTo>
                  <a:cubicBezTo>
                    <a:pt x="705217" y="1069419"/>
                    <a:pt x="712131" y="1119734"/>
                    <a:pt x="713201" y="1156998"/>
                  </a:cubicBezTo>
                  <a:cubicBezTo>
                    <a:pt x="715065" y="1190532"/>
                    <a:pt x="714032" y="1228757"/>
                    <a:pt x="720960" y="1258622"/>
                  </a:cubicBezTo>
                  <a:lnTo>
                    <a:pt x="679557" y="1261399"/>
                  </a:lnTo>
                  <a:cubicBezTo>
                    <a:pt x="678850" y="1223119"/>
                    <a:pt x="678143" y="1184840"/>
                    <a:pt x="677437" y="1146560"/>
                  </a:cubicBezTo>
                  <a:cubicBezTo>
                    <a:pt x="674228" y="1101631"/>
                    <a:pt x="668194" y="1057242"/>
                    <a:pt x="658812" y="1013559"/>
                  </a:cubicBezTo>
                  <a:lnTo>
                    <a:pt x="620096" y="884815"/>
                  </a:lnTo>
                  <a:lnTo>
                    <a:pt x="617487" y="885041"/>
                  </a:lnTo>
                  <a:cubicBezTo>
                    <a:pt x="604917" y="882194"/>
                    <a:pt x="593230" y="875442"/>
                    <a:pt x="582656" y="865072"/>
                  </a:cubicBezTo>
                  <a:cubicBezTo>
                    <a:pt x="556244" y="838990"/>
                    <a:pt x="550041" y="806525"/>
                    <a:pt x="558217" y="771403"/>
                  </a:cubicBezTo>
                  <a:cubicBezTo>
                    <a:pt x="562112" y="754999"/>
                    <a:pt x="569609" y="739354"/>
                    <a:pt x="575867" y="722513"/>
                  </a:cubicBezTo>
                  <a:cubicBezTo>
                    <a:pt x="571718" y="718798"/>
                    <a:pt x="565774" y="714192"/>
                    <a:pt x="560670" y="708618"/>
                  </a:cubicBezTo>
                  <a:cubicBezTo>
                    <a:pt x="531466" y="677348"/>
                    <a:pt x="519772" y="641620"/>
                    <a:pt x="534291" y="600031"/>
                  </a:cubicBezTo>
                  <a:cubicBezTo>
                    <a:pt x="540848" y="581504"/>
                    <a:pt x="552919" y="567458"/>
                    <a:pt x="572231" y="560631"/>
                  </a:cubicBezTo>
                  <a:cubicBezTo>
                    <a:pt x="582540" y="556892"/>
                    <a:pt x="593183" y="557167"/>
                    <a:pt x="603475" y="559950"/>
                  </a:cubicBezTo>
                  <a:cubicBezTo>
                    <a:pt x="609267" y="561527"/>
                    <a:pt x="614846" y="564164"/>
                    <a:pt x="618559" y="565514"/>
                  </a:cubicBezTo>
                  <a:cubicBezTo>
                    <a:pt x="629322" y="557618"/>
                    <a:pt x="638415" y="548400"/>
                    <a:pt x="649454" y="543101"/>
                  </a:cubicBezTo>
                  <a:cubicBezTo>
                    <a:pt x="672605" y="531694"/>
                    <a:pt x="692487" y="542279"/>
                    <a:pt x="697970" y="567543"/>
                  </a:cubicBezTo>
                  <a:cubicBezTo>
                    <a:pt x="699586" y="575189"/>
                    <a:pt x="699788" y="582892"/>
                    <a:pt x="700456" y="590917"/>
                  </a:cubicBezTo>
                  <a:cubicBezTo>
                    <a:pt x="706933" y="593998"/>
                    <a:pt x="713927" y="596576"/>
                    <a:pt x="720550" y="600445"/>
                  </a:cubicBezTo>
                  <a:cubicBezTo>
                    <a:pt x="735858" y="609431"/>
                    <a:pt x="747467" y="621545"/>
                    <a:pt x="751604" y="639520"/>
                  </a:cubicBezTo>
                  <a:cubicBezTo>
                    <a:pt x="755595" y="656708"/>
                    <a:pt x="750549" y="671289"/>
                    <a:pt x="738347" y="683525"/>
                  </a:cubicBezTo>
                  <a:cubicBezTo>
                    <a:pt x="729932" y="692006"/>
                    <a:pt x="719754" y="697554"/>
                    <a:pt x="707956" y="700956"/>
                  </a:cubicBezTo>
                  <a:cubicBezTo>
                    <a:pt x="693641" y="669787"/>
                    <a:pt x="669443" y="653481"/>
                    <a:pt x="634896" y="651717"/>
                  </a:cubicBezTo>
                  <a:cubicBezTo>
                    <a:pt x="634543" y="659726"/>
                    <a:pt x="634350" y="667503"/>
                    <a:pt x="633997" y="675512"/>
                  </a:cubicBezTo>
                  <a:cubicBezTo>
                    <a:pt x="660271" y="678805"/>
                    <a:pt x="681371" y="689369"/>
                    <a:pt x="687058" y="716835"/>
                  </a:cubicBezTo>
                  <a:cubicBezTo>
                    <a:pt x="692854" y="744894"/>
                    <a:pt x="679387" y="765716"/>
                    <a:pt x="656986" y="782282"/>
                  </a:cubicBezTo>
                  <a:cubicBezTo>
                    <a:pt x="661091" y="789060"/>
                    <a:pt x="665158" y="795641"/>
                    <a:pt x="669532" y="802778"/>
                  </a:cubicBezTo>
                  <a:cubicBezTo>
                    <a:pt x="693852" y="786673"/>
                    <a:pt x="709290" y="765487"/>
                    <a:pt x="712109" y="736651"/>
                  </a:cubicBezTo>
                  <a:cubicBezTo>
                    <a:pt x="712907" y="727745"/>
                    <a:pt x="715710" y="724171"/>
                    <a:pt x="723692" y="721066"/>
                  </a:cubicBezTo>
                  <a:cubicBezTo>
                    <a:pt x="753809" y="708779"/>
                    <a:pt x="773689" y="687383"/>
                    <a:pt x="776459" y="653872"/>
                  </a:cubicBezTo>
                  <a:cubicBezTo>
                    <a:pt x="779084" y="619572"/>
                    <a:pt x="762709" y="594895"/>
                    <a:pt x="733368" y="578317"/>
                  </a:cubicBezTo>
                  <a:cubicBezTo>
                    <a:pt x="727912" y="575252"/>
                    <a:pt x="725127" y="572303"/>
                    <a:pt x="723890" y="565605"/>
                  </a:cubicBezTo>
                  <a:cubicBezTo>
                    <a:pt x="720505" y="547287"/>
                    <a:pt x="710304" y="532876"/>
                    <a:pt x="694098" y="523444"/>
                  </a:cubicBezTo>
                  <a:cubicBezTo>
                    <a:pt x="690671" y="521430"/>
                    <a:pt x="689446" y="519211"/>
                    <a:pt x="690243" y="515805"/>
                  </a:cubicBezTo>
                  <a:cubicBezTo>
                    <a:pt x="692866" y="505747"/>
                    <a:pt x="694394" y="495279"/>
                    <a:pt x="698774" y="485914"/>
                  </a:cubicBezTo>
                  <a:cubicBezTo>
                    <a:pt x="710120" y="462428"/>
                    <a:pt x="731075" y="453464"/>
                    <a:pt x="755797" y="452765"/>
                  </a:cubicBezTo>
                  <a:cubicBezTo>
                    <a:pt x="771597" y="452290"/>
                    <a:pt x="787712" y="454610"/>
                    <a:pt x="802978" y="455658"/>
                  </a:cubicBezTo>
                  <a:cubicBezTo>
                    <a:pt x="800042" y="449682"/>
                    <a:pt x="795827" y="442313"/>
                    <a:pt x="792796" y="434725"/>
                  </a:cubicBezTo>
                  <a:cubicBezTo>
                    <a:pt x="780108" y="402441"/>
                    <a:pt x="795007" y="375039"/>
                    <a:pt x="828778" y="368188"/>
                  </a:cubicBezTo>
                  <a:close/>
                  <a:moveTo>
                    <a:pt x="80732" y="236718"/>
                  </a:moveTo>
                  <a:cubicBezTo>
                    <a:pt x="82386" y="239060"/>
                    <a:pt x="84041" y="241402"/>
                    <a:pt x="85733" y="243941"/>
                  </a:cubicBezTo>
                  <a:cubicBezTo>
                    <a:pt x="105038" y="272355"/>
                    <a:pt x="132213" y="289334"/>
                    <a:pt x="165483" y="295204"/>
                  </a:cubicBezTo>
                  <a:cubicBezTo>
                    <a:pt x="183391" y="298413"/>
                    <a:pt x="193256" y="308813"/>
                    <a:pt x="199590" y="324345"/>
                  </a:cubicBezTo>
                  <a:cubicBezTo>
                    <a:pt x="208088" y="344979"/>
                    <a:pt x="200922" y="370136"/>
                    <a:pt x="183395" y="381115"/>
                  </a:cubicBezTo>
                  <a:cubicBezTo>
                    <a:pt x="178799" y="383798"/>
                    <a:pt x="173231" y="385642"/>
                    <a:pt x="167577" y="388113"/>
                  </a:cubicBezTo>
                  <a:cubicBezTo>
                    <a:pt x="171406" y="392294"/>
                    <a:pt x="175861" y="396564"/>
                    <a:pt x="179565" y="401175"/>
                  </a:cubicBezTo>
                  <a:cubicBezTo>
                    <a:pt x="191398" y="416711"/>
                    <a:pt x="191808" y="434357"/>
                    <a:pt x="179992" y="449781"/>
                  </a:cubicBezTo>
                  <a:cubicBezTo>
                    <a:pt x="161928" y="473286"/>
                    <a:pt x="138040" y="484014"/>
                    <a:pt x="108044" y="482632"/>
                  </a:cubicBezTo>
                  <a:cubicBezTo>
                    <a:pt x="70199" y="480662"/>
                    <a:pt x="58475" y="484458"/>
                    <a:pt x="27201" y="505923"/>
                  </a:cubicBezTo>
                  <a:cubicBezTo>
                    <a:pt x="7335" y="488816"/>
                    <a:pt x="-2562" y="467219"/>
                    <a:pt x="570" y="441177"/>
                  </a:cubicBezTo>
                  <a:cubicBezTo>
                    <a:pt x="5466" y="399329"/>
                    <a:pt x="29111" y="372959"/>
                    <a:pt x="70413" y="361661"/>
                  </a:cubicBezTo>
                  <a:cubicBezTo>
                    <a:pt x="68706" y="360143"/>
                    <a:pt x="67197" y="358588"/>
                    <a:pt x="65724" y="357231"/>
                  </a:cubicBezTo>
                  <a:cubicBezTo>
                    <a:pt x="47471" y="340029"/>
                    <a:pt x="37055" y="318936"/>
                    <a:pt x="36050" y="293659"/>
                  </a:cubicBezTo>
                  <a:cubicBezTo>
                    <a:pt x="35113" y="266537"/>
                    <a:pt x="51607" y="245563"/>
                    <a:pt x="80732" y="236718"/>
                  </a:cubicBezTo>
                  <a:close/>
                  <a:moveTo>
                    <a:pt x="734063" y="115786"/>
                  </a:moveTo>
                  <a:cubicBezTo>
                    <a:pt x="769312" y="112531"/>
                    <a:pt x="794903" y="133062"/>
                    <a:pt x="800039" y="168575"/>
                  </a:cubicBezTo>
                  <a:cubicBezTo>
                    <a:pt x="802927" y="188615"/>
                    <a:pt x="799667" y="207347"/>
                    <a:pt x="790133" y="225202"/>
                  </a:cubicBezTo>
                  <a:cubicBezTo>
                    <a:pt x="789688" y="226098"/>
                    <a:pt x="789279" y="227193"/>
                    <a:pt x="788636" y="228126"/>
                  </a:cubicBezTo>
                  <a:cubicBezTo>
                    <a:pt x="788673" y="228323"/>
                    <a:pt x="788709" y="228520"/>
                    <a:pt x="788782" y="228914"/>
                  </a:cubicBezTo>
                  <a:cubicBezTo>
                    <a:pt x="828453" y="224231"/>
                    <a:pt x="859115" y="239140"/>
                    <a:pt x="879477" y="273265"/>
                  </a:cubicBezTo>
                  <a:cubicBezTo>
                    <a:pt x="893897" y="297285"/>
                    <a:pt x="893683" y="322583"/>
                    <a:pt x="880462" y="348046"/>
                  </a:cubicBezTo>
                  <a:cubicBezTo>
                    <a:pt x="878741" y="347548"/>
                    <a:pt x="877093" y="347446"/>
                    <a:pt x="875371" y="346949"/>
                  </a:cubicBezTo>
                  <a:cubicBezTo>
                    <a:pt x="850156" y="338368"/>
                    <a:pt x="825797" y="341036"/>
                    <a:pt x="802289" y="352714"/>
                  </a:cubicBezTo>
                  <a:cubicBezTo>
                    <a:pt x="779174" y="364318"/>
                    <a:pt x="755458" y="366052"/>
                    <a:pt x="731227" y="357290"/>
                  </a:cubicBezTo>
                  <a:cubicBezTo>
                    <a:pt x="714189" y="351067"/>
                    <a:pt x="701420" y="340390"/>
                    <a:pt x="699035" y="320868"/>
                  </a:cubicBezTo>
                  <a:cubicBezTo>
                    <a:pt x="697732" y="310516"/>
                    <a:pt x="701091" y="301136"/>
                    <a:pt x="705546" y="292165"/>
                  </a:cubicBezTo>
                  <a:cubicBezTo>
                    <a:pt x="706115" y="290837"/>
                    <a:pt x="706882" y="289474"/>
                    <a:pt x="707611" y="287913"/>
                  </a:cubicBezTo>
                  <a:cubicBezTo>
                    <a:pt x="702111" y="287911"/>
                    <a:pt x="696917" y="288463"/>
                    <a:pt x="691898" y="287761"/>
                  </a:cubicBezTo>
                  <a:cubicBezTo>
                    <a:pt x="673669" y="285018"/>
                    <a:pt x="662761" y="273386"/>
                    <a:pt x="656836" y="256759"/>
                  </a:cubicBezTo>
                  <a:cubicBezTo>
                    <a:pt x="652880" y="245268"/>
                    <a:pt x="652504" y="233319"/>
                    <a:pt x="657076" y="221678"/>
                  </a:cubicBezTo>
                  <a:cubicBezTo>
                    <a:pt x="660099" y="213786"/>
                    <a:pt x="664631" y="207448"/>
                    <a:pt x="672162" y="203002"/>
                  </a:cubicBezTo>
                  <a:cubicBezTo>
                    <a:pt x="704464" y="183791"/>
                    <a:pt x="725615" y="156050"/>
                    <a:pt x="732996" y="118834"/>
                  </a:cubicBezTo>
                  <a:cubicBezTo>
                    <a:pt x="733405" y="117741"/>
                    <a:pt x="733851" y="116844"/>
                    <a:pt x="734063" y="115786"/>
                  </a:cubicBezTo>
                  <a:close/>
                  <a:moveTo>
                    <a:pt x="234805" y="54681"/>
                  </a:moveTo>
                  <a:cubicBezTo>
                    <a:pt x="244119" y="50796"/>
                    <a:pt x="254214" y="48930"/>
                    <a:pt x="265378" y="49820"/>
                  </a:cubicBezTo>
                  <a:cubicBezTo>
                    <a:pt x="285431" y="51412"/>
                    <a:pt x="301834" y="60807"/>
                    <a:pt x="314937" y="75496"/>
                  </a:cubicBezTo>
                  <a:cubicBezTo>
                    <a:pt x="346284" y="110647"/>
                    <a:pt x="354358" y="152137"/>
                    <a:pt x="345601" y="197347"/>
                  </a:cubicBezTo>
                  <a:cubicBezTo>
                    <a:pt x="343095" y="210236"/>
                    <a:pt x="338042" y="222577"/>
                    <a:pt x="334083" y="235327"/>
                  </a:cubicBezTo>
                  <a:cubicBezTo>
                    <a:pt x="396552" y="283468"/>
                    <a:pt x="397932" y="358175"/>
                    <a:pt x="353353" y="413468"/>
                  </a:cubicBezTo>
                  <a:cubicBezTo>
                    <a:pt x="386181" y="433475"/>
                    <a:pt x="408834" y="461271"/>
                    <a:pt x="418223" y="498850"/>
                  </a:cubicBezTo>
                  <a:cubicBezTo>
                    <a:pt x="424422" y="523575"/>
                    <a:pt x="422771" y="547713"/>
                    <a:pt x="414075" y="570097"/>
                  </a:cubicBezTo>
                  <a:cubicBezTo>
                    <a:pt x="400353" y="570800"/>
                    <a:pt x="387201" y="570175"/>
                    <a:pt x="374791" y="572468"/>
                  </a:cubicBezTo>
                  <a:cubicBezTo>
                    <a:pt x="365336" y="574215"/>
                    <a:pt x="356339" y="579545"/>
                    <a:pt x="347212" y="583064"/>
                  </a:cubicBezTo>
                  <a:cubicBezTo>
                    <a:pt x="345118" y="583858"/>
                    <a:pt x="342703" y="585119"/>
                    <a:pt x="340945" y="584425"/>
                  </a:cubicBezTo>
                  <a:cubicBezTo>
                    <a:pt x="320158" y="576656"/>
                    <a:pt x="306706" y="577716"/>
                    <a:pt x="286621" y="583668"/>
                  </a:cubicBezTo>
                  <a:cubicBezTo>
                    <a:pt x="275089" y="560947"/>
                    <a:pt x="258734" y="542988"/>
                    <a:pt x="233948" y="534531"/>
                  </a:cubicBezTo>
                  <a:cubicBezTo>
                    <a:pt x="209361" y="526039"/>
                    <a:pt x="185309" y="529261"/>
                    <a:pt x="162779" y="538517"/>
                  </a:cubicBezTo>
                  <a:cubicBezTo>
                    <a:pt x="157261" y="526295"/>
                    <a:pt x="151853" y="514665"/>
                    <a:pt x="146371" y="502641"/>
                  </a:cubicBezTo>
                  <a:cubicBezTo>
                    <a:pt x="166223" y="496529"/>
                    <a:pt x="183874" y="485119"/>
                    <a:pt x="196829" y="467040"/>
                  </a:cubicBezTo>
                  <a:cubicBezTo>
                    <a:pt x="227102" y="489760"/>
                    <a:pt x="261161" y="489985"/>
                    <a:pt x="291634" y="464187"/>
                  </a:cubicBezTo>
                  <a:cubicBezTo>
                    <a:pt x="303898" y="479847"/>
                    <a:pt x="319250" y="491269"/>
                    <a:pt x="339848" y="495814"/>
                  </a:cubicBezTo>
                  <a:cubicBezTo>
                    <a:pt x="341456" y="487981"/>
                    <a:pt x="343137" y="480540"/>
                    <a:pt x="344709" y="472509"/>
                  </a:cubicBezTo>
                  <a:cubicBezTo>
                    <a:pt x="322528" y="466016"/>
                    <a:pt x="308439" y="451508"/>
                    <a:pt x="302160" y="429650"/>
                  </a:cubicBezTo>
                  <a:cubicBezTo>
                    <a:pt x="295916" y="407989"/>
                    <a:pt x="301505" y="388623"/>
                    <a:pt x="317151" y="371880"/>
                  </a:cubicBezTo>
                  <a:cubicBezTo>
                    <a:pt x="311383" y="366020"/>
                    <a:pt x="305921" y="360715"/>
                    <a:pt x="300153" y="354855"/>
                  </a:cubicBezTo>
                  <a:cubicBezTo>
                    <a:pt x="284879" y="370308"/>
                    <a:pt x="276797" y="388301"/>
                    <a:pt x="275979" y="409229"/>
                  </a:cubicBezTo>
                  <a:cubicBezTo>
                    <a:pt x="275646" y="418457"/>
                    <a:pt x="277948" y="427606"/>
                    <a:pt x="278835" y="436812"/>
                  </a:cubicBezTo>
                  <a:cubicBezTo>
                    <a:pt x="279002" y="438818"/>
                    <a:pt x="278688" y="441524"/>
                    <a:pt x="277330" y="442997"/>
                  </a:cubicBezTo>
                  <a:cubicBezTo>
                    <a:pt x="260099" y="463292"/>
                    <a:pt x="230451" y="464901"/>
                    <a:pt x="211427" y="446824"/>
                  </a:cubicBezTo>
                  <a:cubicBezTo>
                    <a:pt x="209954" y="445467"/>
                    <a:pt x="208941" y="442191"/>
                    <a:pt x="209401" y="440273"/>
                  </a:cubicBezTo>
                  <a:cubicBezTo>
                    <a:pt x="212477" y="426056"/>
                    <a:pt x="211775" y="412334"/>
                    <a:pt x="206434" y="398858"/>
                  </a:cubicBezTo>
                  <a:cubicBezTo>
                    <a:pt x="205748" y="397356"/>
                    <a:pt x="205990" y="394255"/>
                    <a:pt x="207223" y="393213"/>
                  </a:cubicBezTo>
                  <a:cubicBezTo>
                    <a:pt x="231524" y="370389"/>
                    <a:pt x="232881" y="331435"/>
                    <a:pt x="213263" y="300227"/>
                  </a:cubicBezTo>
                  <a:cubicBezTo>
                    <a:pt x="212417" y="298958"/>
                    <a:pt x="211768" y="297651"/>
                    <a:pt x="210849" y="295987"/>
                  </a:cubicBezTo>
                  <a:cubicBezTo>
                    <a:pt x="217525" y="293531"/>
                    <a:pt x="224114" y="291704"/>
                    <a:pt x="230359" y="289124"/>
                  </a:cubicBezTo>
                  <a:cubicBezTo>
                    <a:pt x="263644" y="275232"/>
                    <a:pt x="282205" y="244506"/>
                    <a:pt x="278448" y="208737"/>
                  </a:cubicBezTo>
                  <a:cubicBezTo>
                    <a:pt x="277932" y="203741"/>
                    <a:pt x="278998" y="200692"/>
                    <a:pt x="283559" y="197812"/>
                  </a:cubicBezTo>
                  <a:cubicBezTo>
                    <a:pt x="302800" y="185089"/>
                    <a:pt x="313049" y="166696"/>
                    <a:pt x="314933" y="142718"/>
                  </a:cubicBezTo>
                  <a:cubicBezTo>
                    <a:pt x="306726" y="142401"/>
                    <a:pt x="299111" y="141975"/>
                    <a:pt x="291729" y="141710"/>
                  </a:cubicBezTo>
                  <a:cubicBezTo>
                    <a:pt x="288305" y="184917"/>
                    <a:pt x="240257" y="198277"/>
                    <a:pt x="204653" y="172059"/>
                  </a:cubicBezTo>
                  <a:cubicBezTo>
                    <a:pt x="199850" y="178039"/>
                    <a:pt x="195085" y="184217"/>
                    <a:pt x="190282" y="190196"/>
                  </a:cubicBezTo>
                  <a:cubicBezTo>
                    <a:pt x="203291" y="203274"/>
                    <a:pt x="223160" y="209381"/>
                    <a:pt x="254302" y="210348"/>
                  </a:cubicBezTo>
                  <a:cubicBezTo>
                    <a:pt x="258834" y="241492"/>
                    <a:pt x="238558" y="268460"/>
                    <a:pt x="206445" y="272154"/>
                  </a:cubicBezTo>
                  <a:cubicBezTo>
                    <a:pt x="171144" y="276232"/>
                    <a:pt x="139743" y="266146"/>
                    <a:pt x="114462" y="240670"/>
                  </a:cubicBezTo>
                  <a:cubicBezTo>
                    <a:pt x="86234" y="212479"/>
                    <a:pt x="89402" y="167894"/>
                    <a:pt x="120246" y="146306"/>
                  </a:cubicBezTo>
                  <a:cubicBezTo>
                    <a:pt x="131958" y="138030"/>
                    <a:pt x="145083" y="135198"/>
                    <a:pt x="159117" y="137290"/>
                  </a:cubicBezTo>
                  <a:cubicBezTo>
                    <a:pt x="163311" y="137940"/>
                    <a:pt x="165136" y="136789"/>
                    <a:pt x="166880" y="133004"/>
                  </a:cubicBezTo>
                  <a:cubicBezTo>
                    <a:pt x="177313" y="110095"/>
                    <a:pt x="189847" y="88630"/>
                    <a:pt x="208914" y="71662"/>
                  </a:cubicBezTo>
                  <a:cubicBezTo>
                    <a:pt x="216957" y="64472"/>
                    <a:pt x="225490" y="58567"/>
                    <a:pt x="234805" y="54681"/>
                  </a:cubicBezTo>
                  <a:close/>
                  <a:moveTo>
                    <a:pt x="518054" y="685"/>
                  </a:moveTo>
                  <a:cubicBezTo>
                    <a:pt x="535695" y="-1964"/>
                    <a:pt x="551960" y="3383"/>
                    <a:pt x="567481" y="11310"/>
                  </a:cubicBezTo>
                  <a:cubicBezTo>
                    <a:pt x="586392" y="21056"/>
                    <a:pt x="602181" y="34843"/>
                    <a:pt x="617166" y="49796"/>
                  </a:cubicBezTo>
                  <a:cubicBezTo>
                    <a:pt x="619412" y="52029"/>
                    <a:pt x="621119" y="53546"/>
                    <a:pt x="624803" y="51439"/>
                  </a:cubicBezTo>
                  <a:cubicBezTo>
                    <a:pt x="645553" y="40272"/>
                    <a:pt x="666213" y="40732"/>
                    <a:pt x="685335" y="54921"/>
                  </a:cubicBezTo>
                  <a:cubicBezTo>
                    <a:pt x="704960" y="69628"/>
                    <a:pt x="713618" y="90027"/>
                    <a:pt x="709531" y="114208"/>
                  </a:cubicBezTo>
                  <a:cubicBezTo>
                    <a:pt x="704617" y="143838"/>
                    <a:pt x="686008" y="164388"/>
                    <a:pt x="661812" y="180063"/>
                  </a:cubicBezTo>
                  <a:cubicBezTo>
                    <a:pt x="646343" y="190051"/>
                    <a:pt x="629358" y="196244"/>
                    <a:pt x="610202" y="195099"/>
                  </a:cubicBezTo>
                  <a:cubicBezTo>
                    <a:pt x="586961" y="193894"/>
                    <a:pt x="565244" y="174481"/>
                    <a:pt x="562692" y="152954"/>
                  </a:cubicBezTo>
                  <a:cubicBezTo>
                    <a:pt x="585571" y="146688"/>
                    <a:pt x="602749" y="132718"/>
                    <a:pt x="615624" y="112005"/>
                  </a:cubicBezTo>
                  <a:cubicBezTo>
                    <a:pt x="608733" y="107779"/>
                    <a:pt x="602074" y="103714"/>
                    <a:pt x="594985" y="99523"/>
                  </a:cubicBezTo>
                  <a:cubicBezTo>
                    <a:pt x="584014" y="116217"/>
                    <a:pt x="569428" y="127672"/>
                    <a:pt x="549403" y="129539"/>
                  </a:cubicBezTo>
                  <a:cubicBezTo>
                    <a:pt x="528196" y="131624"/>
                    <a:pt x="513136" y="121778"/>
                    <a:pt x="503638" y="102348"/>
                  </a:cubicBezTo>
                  <a:cubicBezTo>
                    <a:pt x="496480" y="105504"/>
                    <a:pt x="489322" y="108659"/>
                    <a:pt x="481968" y="111852"/>
                  </a:cubicBezTo>
                  <a:cubicBezTo>
                    <a:pt x="491757" y="132858"/>
                    <a:pt x="507348" y="146680"/>
                    <a:pt x="529275" y="151795"/>
                  </a:cubicBezTo>
                  <a:cubicBezTo>
                    <a:pt x="536517" y="153512"/>
                    <a:pt x="538661" y="157394"/>
                    <a:pt x="540380" y="163391"/>
                  </a:cubicBezTo>
                  <a:cubicBezTo>
                    <a:pt x="547848" y="187270"/>
                    <a:pt x="562876" y="204659"/>
                    <a:pt x="586552" y="213729"/>
                  </a:cubicBezTo>
                  <a:cubicBezTo>
                    <a:pt x="601672" y="219490"/>
                    <a:pt x="617458" y="220036"/>
                    <a:pt x="633128" y="217751"/>
                  </a:cubicBezTo>
                  <a:cubicBezTo>
                    <a:pt x="632490" y="226425"/>
                    <a:pt x="631028" y="235047"/>
                    <a:pt x="631375" y="243538"/>
                  </a:cubicBezTo>
                  <a:cubicBezTo>
                    <a:pt x="632531" y="271842"/>
                    <a:pt x="644151" y="293936"/>
                    <a:pt x="670400" y="307011"/>
                  </a:cubicBezTo>
                  <a:cubicBezTo>
                    <a:pt x="672391" y="307865"/>
                    <a:pt x="674389" y="310959"/>
                    <a:pt x="674359" y="313002"/>
                  </a:cubicBezTo>
                  <a:cubicBezTo>
                    <a:pt x="674507" y="327029"/>
                    <a:pt x="678128" y="340009"/>
                    <a:pt x="686366" y="351523"/>
                  </a:cubicBezTo>
                  <a:cubicBezTo>
                    <a:pt x="688597" y="354777"/>
                    <a:pt x="688444" y="357250"/>
                    <a:pt x="686786" y="360408"/>
                  </a:cubicBezTo>
                  <a:cubicBezTo>
                    <a:pt x="674346" y="383485"/>
                    <a:pt x="647586" y="391893"/>
                    <a:pt x="624276" y="379293"/>
                  </a:cubicBezTo>
                  <a:cubicBezTo>
                    <a:pt x="622212" y="378045"/>
                    <a:pt x="620696" y="374251"/>
                    <a:pt x="620186" y="371494"/>
                  </a:cubicBezTo>
                  <a:cubicBezTo>
                    <a:pt x="616003" y="343340"/>
                    <a:pt x="601859" y="321918"/>
                    <a:pt x="577039" y="307763"/>
                  </a:cubicBezTo>
                  <a:cubicBezTo>
                    <a:pt x="575443" y="306837"/>
                    <a:pt x="573488" y="306179"/>
                    <a:pt x="571263" y="305164"/>
                  </a:cubicBezTo>
                  <a:cubicBezTo>
                    <a:pt x="567934" y="312501"/>
                    <a:pt x="564766" y="319605"/>
                    <a:pt x="561472" y="327139"/>
                  </a:cubicBezTo>
                  <a:cubicBezTo>
                    <a:pt x="582070" y="337186"/>
                    <a:pt x="594443" y="353436"/>
                    <a:pt x="596193" y="376131"/>
                  </a:cubicBezTo>
                  <a:cubicBezTo>
                    <a:pt x="598066" y="398396"/>
                    <a:pt x="590093" y="416979"/>
                    <a:pt x="571697" y="430972"/>
                  </a:cubicBezTo>
                  <a:cubicBezTo>
                    <a:pt x="575998" y="437714"/>
                    <a:pt x="580263" y="444259"/>
                    <a:pt x="584565" y="451001"/>
                  </a:cubicBezTo>
                  <a:cubicBezTo>
                    <a:pt x="602215" y="439591"/>
                    <a:pt x="612471" y="423437"/>
                    <a:pt x="618292" y="404232"/>
                  </a:cubicBezTo>
                  <a:cubicBezTo>
                    <a:pt x="656636" y="417720"/>
                    <a:pt x="688185" y="404353"/>
                    <a:pt x="707017" y="373985"/>
                  </a:cubicBezTo>
                  <a:cubicBezTo>
                    <a:pt x="717097" y="377826"/>
                    <a:pt x="726965" y="382724"/>
                    <a:pt x="737381" y="385077"/>
                  </a:cubicBezTo>
                  <a:cubicBezTo>
                    <a:pt x="747600" y="387467"/>
                    <a:pt x="758243" y="387740"/>
                    <a:pt x="767814" y="388823"/>
                  </a:cubicBezTo>
                  <a:cubicBezTo>
                    <a:pt x="767007" y="400991"/>
                    <a:pt x="766309" y="413750"/>
                    <a:pt x="765487" y="426939"/>
                  </a:cubicBezTo>
                  <a:cubicBezTo>
                    <a:pt x="708784" y="427639"/>
                    <a:pt x="673764" y="455296"/>
                    <a:pt x="665711" y="514227"/>
                  </a:cubicBezTo>
                  <a:cubicBezTo>
                    <a:pt x="646576" y="514301"/>
                    <a:pt x="629861" y="520852"/>
                    <a:pt x="615799" y="534043"/>
                  </a:cubicBezTo>
                  <a:cubicBezTo>
                    <a:pt x="614762" y="535049"/>
                    <a:pt x="612633" y="535647"/>
                    <a:pt x="611378" y="535471"/>
                  </a:cubicBezTo>
                  <a:cubicBezTo>
                    <a:pt x="587569" y="530093"/>
                    <a:pt x="565924" y="535315"/>
                    <a:pt x="545354" y="547467"/>
                  </a:cubicBezTo>
                  <a:cubicBezTo>
                    <a:pt x="544800" y="547774"/>
                    <a:pt x="544172" y="547686"/>
                    <a:pt x="543618" y="547992"/>
                  </a:cubicBezTo>
                  <a:cubicBezTo>
                    <a:pt x="504751" y="508527"/>
                    <a:pt x="497966" y="435430"/>
                    <a:pt x="543114" y="378809"/>
                  </a:cubicBezTo>
                  <a:cubicBezTo>
                    <a:pt x="513284" y="360692"/>
                    <a:pt x="490336" y="336822"/>
                    <a:pt x="481297" y="302233"/>
                  </a:cubicBezTo>
                  <a:cubicBezTo>
                    <a:pt x="471988" y="267287"/>
                    <a:pt x="479922" y="235266"/>
                    <a:pt x="497521" y="205940"/>
                  </a:cubicBezTo>
                  <a:cubicBezTo>
                    <a:pt x="488494" y="194571"/>
                    <a:pt x="478826" y="184135"/>
                    <a:pt x="471375" y="172476"/>
                  </a:cubicBezTo>
                  <a:cubicBezTo>
                    <a:pt x="446267" y="132505"/>
                    <a:pt x="440053" y="90061"/>
                    <a:pt x="460261" y="46197"/>
                  </a:cubicBezTo>
                  <a:cubicBezTo>
                    <a:pt x="471621" y="21691"/>
                    <a:pt x="490099" y="4833"/>
                    <a:pt x="518054" y="685"/>
                  </a:cubicBezTo>
                  <a:close/>
                </a:path>
              </a:pathLst>
            </a:custGeom>
            <a:solidFill>
              <a:schemeClr val="bg1"/>
            </a:solidFill>
            <a:ln w="8005" cap="flat">
              <a:noFill/>
              <a:prstDash val="solid"/>
              <a:miter/>
            </a:ln>
          </p:spPr>
          <p:txBody>
            <a:bodyPr anchor="ctr" rtlCol="0" wrap="square">
              <a:noAutofit/>
            </a:bodyPr>
            <a:p>
              <a:endParaRPr lang="en-US"/>
            </a:p>
          </p:txBody>
        </p:sp>
      </p:grpSp>
      <p:sp>
        <p:nvSpPr>
          <p:cNvPr id="1048603" name="TextBox 14"/>
          <p:cNvSpPr txBox="1"/>
          <p:nvPr/>
        </p:nvSpPr>
        <p:spPr>
          <a:xfrm>
            <a:off x="1033397" y="2637700"/>
            <a:ext cx="3185711" cy="1412240"/>
          </a:xfrm>
          <a:prstGeom prst="rect"/>
          <a:noFill/>
        </p:spPr>
        <p:txBody>
          <a:bodyPr anchor="ctr" rtlCol="0" wrap="square">
            <a:spAutoFit/>
          </a:bodyPr>
          <a:p>
            <a:pPr algn="r"/>
            <a:r>
              <a:rPr altLang="ko-KR" dirty="0" sz="4400" lang="id-ID" smtClean="0">
                <a:solidFill>
                  <a:schemeClr val="bg1"/>
                </a:solidFill>
                <a:latin typeface="+mj-lt"/>
                <a:cs typeface="Arial" pitchFamily="34" charset="0"/>
              </a:rPr>
              <a:t>Raga</a:t>
            </a:r>
            <a:r>
              <a:rPr altLang="ko-KR" dirty="0" sz="4400" lang="id-ID">
                <a:solidFill>
                  <a:schemeClr val="accent2"/>
                </a:solidFill>
                <a:latin typeface="+mj-lt"/>
                <a:cs typeface="Arial" pitchFamily="34" charset="0"/>
              </a:rPr>
              <a:t>m</a:t>
            </a:r>
            <a:endParaRPr altLang="ko-KR" dirty="0" sz="4400" lang="en-US">
              <a:solidFill>
                <a:schemeClr val="accent2"/>
              </a:solidFill>
              <a:latin typeface="+mj-lt"/>
              <a:cs typeface="Arial" pitchFamily="34" charset="0"/>
            </a:endParaRPr>
          </a:p>
          <a:p>
            <a:pPr algn="r"/>
            <a:r>
              <a:rPr altLang="ko-KR" dirty="0" sz="4400" lang="id-ID" smtClean="0">
                <a:solidFill>
                  <a:schemeClr val="bg1"/>
                </a:solidFill>
                <a:latin typeface="+mj-lt"/>
              </a:rPr>
              <a:t>Tulis</a:t>
            </a:r>
            <a:endParaRPr altLang="en-US" dirty="0" sz="4400" lang="ko-KR">
              <a:solidFill>
                <a:schemeClr val="bg1"/>
              </a:solidFill>
              <a:latin typeface="+mj-lt"/>
              <a:cs typeface="Arial" pitchFamily="34" charset="0"/>
            </a:endParaRPr>
          </a:p>
        </p:txBody>
      </p:sp>
      <p:grpSp>
        <p:nvGrpSpPr>
          <p:cNvPr id="53" name="Group 33"/>
          <p:cNvGrpSpPr/>
          <p:nvPr/>
        </p:nvGrpSpPr>
        <p:grpSpPr>
          <a:xfrm flipH="1">
            <a:off x="113442" y="205676"/>
            <a:ext cx="3099195" cy="6177405"/>
            <a:chOff x="1525348" y="1579815"/>
            <a:chExt cx="6070988" cy="13942596"/>
          </a:xfrm>
        </p:grpSpPr>
        <p:sp>
          <p:nvSpPr>
            <p:cNvPr id="1048604" name="Rectangle 5"/>
            <p:cNvSpPr/>
            <p:nvPr/>
          </p:nvSpPr>
          <p:spPr>
            <a:xfrm>
              <a:off x="3268738" y="2309739"/>
              <a:ext cx="2598977" cy="2031775"/>
            </a:xfrm>
            <a:custGeom>
              <a:avLst/>
              <a:gdLst>
                <a:gd name="connsiteX0" fmla="*/ 0 w 2897024"/>
                <a:gd name="connsiteY0" fmla="*/ 0 h 2264776"/>
                <a:gd name="connsiteX1" fmla="*/ 2897024 w 2897024"/>
                <a:gd name="connsiteY1" fmla="*/ 0 h 2264776"/>
                <a:gd name="connsiteX2" fmla="*/ 2897024 w 2897024"/>
                <a:gd name="connsiteY2" fmla="*/ 1891127 h 2264776"/>
                <a:gd name="connsiteX3" fmla="*/ 2606215 w 2897024"/>
                <a:gd name="connsiteY3" fmla="*/ 1863893 h 2264776"/>
                <a:gd name="connsiteX4" fmla="*/ 1449884 w 2897024"/>
                <a:gd name="connsiteY4" fmla="*/ 2264776 h 2264776"/>
                <a:gd name="connsiteX5" fmla="*/ 462219 w 2897024"/>
                <a:gd name="connsiteY5" fmla="*/ 1863893 h 2264776"/>
                <a:gd name="connsiteX6" fmla="*/ 0 w 2897024"/>
                <a:gd name="connsiteY6" fmla="*/ 1931001 h 2264776"/>
                <a:gd name="connsiteX7" fmla="*/ 0 w 2897024"/>
                <a:gd name="connsiteY7" fmla="*/ 0 h 22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97024" h="2264776">
                  <a:moveTo>
                    <a:pt x="0" y="0"/>
                  </a:moveTo>
                  <a:lnTo>
                    <a:pt x="2897024" y="0"/>
                  </a:lnTo>
                  <a:lnTo>
                    <a:pt x="2897024" y="1891127"/>
                  </a:lnTo>
                  <a:cubicBezTo>
                    <a:pt x="2802822" y="1872712"/>
                    <a:pt x="2847405" y="1801618"/>
                    <a:pt x="2606215" y="1863893"/>
                  </a:cubicBezTo>
                  <a:cubicBezTo>
                    <a:pt x="2365025" y="1926168"/>
                    <a:pt x="1736930" y="2014603"/>
                    <a:pt x="1449884" y="2264776"/>
                  </a:cubicBezTo>
                  <a:cubicBezTo>
                    <a:pt x="1164010" y="2014157"/>
                    <a:pt x="872259" y="1863893"/>
                    <a:pt x="462219" y="1863893"/>
                  </a:cubicBezTo>
                  <a:cubicBezTo>
                    <a:pt x="301614" y="1863893"/>
                    <a:pt x="146393" y="1886946"/>
                    <a:pt x="0" y="1931001"/>
                  </a:cubicBez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605" name="Rectangle 5"/>
            <p:cNvSpPr/>
            <p:nvPr/>
          </p:nvSpPr>
          <p:spPr>
            <a:xfrm>
              <a:off x="3268739" y="2704966"/>
              <a:ext cx="2598977" cy="977877"/>
            </a:xfrm>
            <a:custGeom>
              <a:avLst/>
              <a:ahLst/>
              <a:rect l="l" t="t" r="r" b="b"/>
              <a:pathLst>
                <a:path w="648072" h="243840">
                  <a:moveTo>
                    <a:pt x="0" y="0"/>
                  </a:moveTo>
                  <a:lnTo>
                    <a:pt x="648072" y="0"/>
                  </a:lnTo>
                  <a:lnTo>
                    <a:pt x="648072" y="146327"/>
                  </a:lnTo>
                  <a:lnTo>
                    <a:pt x="359596" y="243840"/>
                  </a:lnTo>
                  <a:lnTo>
                    <a:pt x="0" y="128585"/>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606" name="Freeform 22"/>
            <p:cNvSpPr/>
            <p:nvPr/>
          </p:nvSpPr>
          <p:spPr>
            <a:xfrm>
              <a:off x="1525348" y="1579815"/>
              <a:ext cx="6070988" cy="1788714"/>
            </a:xfrm>
            <a:custGeom>
              <a:avLst/>
              <a:gdLst>
                <a:gd name="connsiteX0" fmla="*/ 762000 w 1513840"/>
                <a:gd name="connsiteY0" fmla="*/ 0 h 487680"/>
                <a:gd name="connsiteX1" fmla="*/ 0 w 1513840"/>
                <a:gd name="connsiteY1" fmla="*/ 233680 h 487680"/>
                <a:gd name="connsiteX2" fmla="*/ 792480 w 1513840"/>
                <a:gd name="connsiteY2" fmla="*/ 487680 h 487680"/>
                <a:gd name="connsiteX3" fmla="*/ 1513840 w 1513840"/>
                <a:gd name="connsiteY3" fmla="*/ 243840 h 487680"/>
                <a:gd name="connsiteX4" fmla="*/ 762000 w 1513840"/>
                <a:gd name="connsiteY4" fmla="*/ 0 h 487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840" h="487680">
                  <a:moveTo>
                    <a:pt x="762000" y="0"/>
                  </a:moveTo>
                  <a:lnTo>
                    <a:pt x="0" y="233680"/>
                  </a:lnTo>
                  <a:lnTo>
                    <a:pt x="792480" y="487680"/>
                  </a:lnTo>
                  <a:lnTo>
                    <a:pt x="1513840" y="243840"/>
                  </a:lnTo>
                  <a:lnTo>
                    <a:pt x="76200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cxnSp>
          <p:nvCxnSpPr>
            <p:cNvPr id="3145732" name="Straight Connector 39"/>
            <p:cNvCxnSpPr>
              <a:cxnSpLocks/>
            </p:cNvCxnSpPr>
            <p:nvPr/>
          </p:nvCxnSpPr>
          <p:spPr>
            <a:xfrm>
              <a:off x="4662701" y="2187505"/>
              <a:ext cx="1695374" cy="652907"/>
            </a:xfrm>
            <a:prstGeom prst="line"/>
            <a:solidFill>
              <a:schemeClr val="accent4"/>
            </a:solidFill>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45733" name="Straight Connector 40"/>
            <p:cNvCxnSpPr>
              <a:cxnSpLocks/>
            </p:cNvCxnSpPr>
            <p:nvPr/>
          </p:nvCxnSpPr>
          <p:spPr>
            <a:xfrm flipH="1">
              <a:off x="6358075" y="2816616"/>
              <a:ext cx="6617" cy="12705795"/>
            </a:xfrm>
            <a:prstGeom prst="line"/>
            <a:solidFill>
              <a:schemeClr val="accent4"/>
            </a:solidFill>
            <a:ln w="19050">
              <a:solidFill>
                <a:schemeClr val="accent4"/>
              </a:solidFill>
            </a:ln>
          </p:spPr>
          <p:style>
            <a:lnRef idx="1">
              <a:schemeClr val="accent1"/>
            </a:lnRef>
            <a:fillRef idx="0">
              <a:schemeClr val="accent1"/>
            </a:fillRef>
            <a:effectRef idx="0">
              <a:schemeClr val="accent1"/>
            </a:effectRef>
            <a:fontRef idx="minor">
              <a:schemeClr val="tx1"/>
            </a:fontRef>
          </p:style>
        </p:cxnSp>
      </p:grpSp>
      <p:cxnSp>
        <p:nvCxnSpPr>
          <p:cNvPr id="3145734" name="Straight Connector 42"/>
          <p:cNvCxnSpPr>
            <a:cxnSpLocks/>
          </p:cNvCxnSpPr>
          <p:nvPr/>
        </p:nvCxnSpPr>
        <p:spPr>
          <a:xfrm flipH="1" flipV="1">
            <a:off x="3969916" y="576056"/>
            <a:ext cx="7726785" cy="10582"/>
          </a:xfrm>
          <a:prstGeom prst="line"/>
          <a:solidFill>
            <a:schemeClr val="accent4"/>
          </a:solidFill>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48607" name="Freeform: Shape 57"/>
          <p:cNvSpPr/>
          <p:nvPr/>
        </p:nvSpPr>
        <p:spPr>
          <a:xfrm flipH="1">
            <a:off x="3852369" y="2038055"/>
            <a:ext cx="235095" cy="429805"/>
          </a:xfrm>
          <a:custGeom>
            <a:avLst/>
            <a:gdLst>
              <a:gd name="connsiteX0" fmla="*/ 235095 w 235095"/>
              <a:gd name="connsiteY0" fmla="*/ 429805 h 429805"/>
              <a:gd name="connsiteX1" fmla="*/ 142960 w 235095"/>
              <a:gd name="connsiteY1" fmla="*/ 109986 h 429805"/>
              <a:gd name="connsiteX2" fmla="*/ 160155 w 235095"/>
              <a:gd name="connsiteY2" fmla="*/ 102863 h 429805"/>
              <a:gd name="connsiteX3" fmla="*/ 177804 w 235095"/>
              <a:gd name="connsiteY3" fmla="*/ 60256 h 429805"/>
              <a:gd name="connsiteX4" fmla="*/ 117548 w 235095"/>
              <a:gd name="connsiteY4" fmla="*/ 0 h 429805"/>
              <a:gd name="connsiteX5" fmla="*/ 57292 w 235095"/>
              <a:gd name="connsiteY5" fmla="*/ 60256 h 429805"/>
              <a:gd name="connsiteX6" fmla="*/ 74941 w 235095"/>
              <a:gd name="connsiteY6" fmla="*/ 102863 h 429805"/>
              <a:gd name="connsiteX7" fmla="*/ 92135 w 235095"/>
              <a:gd name="connsiteY7" fmla="*/ 109985 h 429805"/>
              <a:gd name="connsiteX8" fmla="*/ 0 w 235095"/>
              <a:gd name="connsiteY8" fmla="*/ 429805 h 429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095" h="429805">
                <a:moveTo>
                  <a:pt x="235095" y="429805"/>
                </a:moveTo>
                <a:lnTo>
                  <a:pt x="142960" y="109986"/>
                </a:lnTo>
                <a:lnTo>
                  <a:pt x="160155" y="102863"/>
                </a:lnTo>
                <a:cubicBezTo>
                  <a:pt x="171060" y="91959"/>
                  <a:pt x="177804" y="76895"/>
                  <a:pt x="177804" y="60256"/>
                </a:cubicBezTo>
                <a:cubicBezTo>
                  <a:pt x="177804" y="26978"/>
                  <a:pt x="150826" y="0"/>
                  <a:pt x="117548" y="0"/>
                </a:cubicBezTo>
                <a:cubicBezTo>
                  <a:pt x="84270" y="0"/>
                  <a:pt x="57292" y="26978"/>
                  <a:pt x="57292" y="60256"/>
                </a:cubicBezTo>
                <a:cubicBezTo>
                  <a:pt x="57292" y="76895"/>
                  <a:pt x="64037" y="91959"/>
                  <a:pt x="74941" y="102863"/>
                </a:cubicBezTo>
                <a:lnTo>
                  <a:pt x="92135" y="109985"/>
                </a:lnTo>
                <a:lnTo>
                  <a:pt x="0" y="4298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altLang="en-US" sz="2701" lang="ko-KR"/>
          </a:p>
        </p:txBody>
      </p:sp>
      <p:cxnSp>
        <p:nvCxnSpPr>
          <p:cNvPr id="3145735" name="Straight Connector 45"/>
          <p:cNvCxnSpPr>
            <a:cxnSpLocks/>
          </p:cNvCxnSpPr>
          <p:nvPr/>
        </p:nvCxnSpPr>
        <p:spPr>
          <a:xfrm flipH="1">
            <a:off x="742188" y="6383081"/>
            <a:ext cx="10954512" cy="0"/>
          </a:xfrm>
          <a:prstGeom prst="line"/>
          <a:solidFill>
            <a:schemeClr val="accent4"/>
          </a:solidFill>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45736" name="Straight Connector 56"/>
          <p:cNvCxnSpPr>
            <a:cxnSpLocks/>
          </p:cNvCxnSpPr>
          <p:nvPr/>
        </p:nvCxnSpPr>
        <p:spPr>
          <a:xfrm>
            <a:off x="11696700" y="586638"/>
            <a:ext cx="0" cy="5806986"/>
          </a:xfrm>
          <a:prstGeom prst="line"/>
          <a:solidFill>
            <a:schemeClr val="accent4"/>
          </a:solidFill>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45737" name="Straight Connector 58"/>
          <p:cNvCxnSpPr>
            <a:cxnSpLocks/>
          </p:cNvCxnSpPr>
          <p:nvPr/>
        </p:nvCxnSpPr>
        <p:spPr>
          <a:xfrm>
            <a:off x="3969916" y="586598"/>
            <a:ext cx="0" cy="1460982"/>
          </a:xfrm>
          <a:prstGeom prst="line"/>
          <a:solidFill>
            <a:schemeClr val="accent4"/>
          </a:solidFill>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48608" name="Rectangle 1"/>
          <p:cNvSpPr/>
          <p:nvPr/>
        </p:nvSpPr>
        <p:spPr>
          <a:xfrm>
            <a:off x="4087464" y="764196"/>
            <a:ext cx="7185996" cy="5222240"/>
          </a:xfrm>
          <a:prstGeom prst="rect"/>
        </p:spPr>
        <p:txBody>
          <a:bodyPr wrap="square">
            <a:spAutoFit/>
          </a:bodyPr>
          <a:p>
            <a:pPr algn="just" indent="234315" marL="485775">
              <a:lnSpc>
                <a:spcPct val="150000"/>
              </a:lnSpc>
              <a:spcAft>
                <a:spcPts val="1000"/>
              </a:spcAft>
            </a:pPr>
            <a:r>
              <a:rPr dirty="0" sz="1400" lang="id-ID">
                <a:solidFill>
                  <a:schemeClr val="bg1"/>
                </a:solidFill>
                <a:latin typeface="Arial" panose="020B0604020202020204" pitchFamily="34" charset="0"/>
                <a:ea typeface="Times New Roman" panose="02020603050405020304" pitchFamily="18" charset="0"/>
                <a:cs typeface="Arial" panose="020B0604020202020204" pitchFamily="34" charset="0"/>
              </a:rPr>
              <a:t>Ragam tulis merupakan ragam bahasa tulis yang dipakai dalam situasi resmi dalam makalah atau karya tulis ilmiah. Ragam tulis tidak harus ada teman bicara yang berada di depan. Ragam tulis perlu lebih terang dan lebih lengkap dari pada ragam lisan. Fungsi-fungsi gramatikal harus nyata karena ragam tulis tidak mengharuskan orang kedua berada di depan pembicara. Kelengkapan ragam tulis mengehendaki agar orang yang “diajak bicara” mengerti isi tulisan. Ragam tulis tidak terikat pada kondisi tersebut. Ragam tulis dilengkapi dengan tanda baca, huruf besar, dan huruf miring.</a:t>
            </a:r>
            <a:endParaRPr dirty="0" sz="1200" lang="id-ID">
              <a:solidFill>
                <a:schemeClr val="bg1"/>
              </a:solidFill>
              <a:latin typeface="Arial" panose="020B0604020202020204" pitchFamily="34" charset="0"/>
              <a:ea typeface="Calibri" panose="020F0502020204030204" pitchFamily="34" charset="0"/>
              <a:cs typeface="Arial" panose="020B0604020202020204" pitchFamily="34" charset="0"/>
            </a:endParaRPr>
          </a:p>
          <a:p>
            <a:pPr algn="just" indent="234315" marL="485775">
              <a:lnSpc>
                <a:spcPct val="150000"/>
              </a:lnSpc>
              <a:spcAft>
                <a:spcPts val="1000"/>
              </a:spcAft>
            </a:pPr>
            <a:r>
              <a:rPr dirty="0" sz="1400" lang="id-ID">
                <a:solidFill>
                  <a:schemeClr val="bg1"/>
                </a:solidFill>
                <a:latin typeface="Arial" panose="020B0604020202020204" pitchFamily="34" charset="0"/>
                <a:ea typeface="Times New Roman" panose="02020603050405020304" pitchFamily="18" charset="0"/>
                <a:cs typeface="Arial" panose="020B0604020202020204" pitchFamily="34" charset="0"/>
              </a:rPr>
              <a:t> </a:t>
            </a:r>
            <a:endParaRPr dirty="0" sz="1200" lang="id-ID">
              <a:solidFill>
                <a:schemeClr val="bg1"/>
              </a:solidFill>
              <a:latin typeface="Arial" panose="020B0604020202020204" pitchFamily="34" charset="0"/>
              <a:ea typeface="Calibri" panose="020F0502020204030204" pitchFamily="34" charset="0"/>
              <a:cs typeface="Arial" panose="020B0604020202020204" pitchFamily="34" charset="0"/>
            </a:endParaRPr>
          </a:p>
          <a:p>
            <a:pPr algn="just" indent="262890" marL="457200">
              <a:lnSpc>
                <a:spcPct val="150000"/>
              </a:lnSpc>
              <a:spcAft>
                <a:spcPts val="1000"/>
              </a:spcAft>
            </a:pPr>
            <a:r>
              <a:rPr dirty="0" sz="1400" lang="id-ID">
                <a:solidFill>
                  <a:schemeClr val="bg1"/>
                </a:solidFill>
                <a:latin typeface="Arial" panose="020B0604020202020204" pitchFamily="34" charset="0"/>
                <a:ea typeface="Times New Roman" panose="02020603050405020304" pitchFamily="18" charset="0"/>
                <a:cs typeface="Arial" panose="020B0604020202020204" pitchFamily="34" charset="0"/>
              </a:rPr>
              <a:t>Berbicara tentang bahasa Indonesia ragam tulis adalah bagaimana khalayak pemakai bahasa Indonesia menuangkan gagasannya ke dalam bentuk tulisan yang benar sesuai dengan kaidah bahasa Indonesia (Sukarto, 2018:24). Dalam ragam tulis harus jelas bagaimana cara menuangkan gagasan penulis agar dapat dipahami benar oleh pembaca, misalnya penerapan kaidah ejaan yang tepat dan benar berkaitan dengan penulisan huruf, penulisan kata, pemakaian tanda baca, dan penulisan unsur serapan.</a:t>
            </a:r>
            <a:endParaRPr dirty="0" sz="1200" lang="id-ID">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0" name="Text Placeholder 1"/>
          <p:cNvSpPr>
            <a:spLocks noGrp="1"/>
          </p:cNvSpPr>
          <p:nvPr>
            <p:ph type="body" sz="quarter" idx="10"/>
          </p:nvPr>
        </p:nvSpPr>
        <p:spPr/>
        <p:txBody>
          <a:bodyPr/>
          <a:p>
            <a:r>
              <a:rPr dirty="0" lang="id-ID" smtClean="0"/>
              <a:t>Ragam Sosial</a:t>
            </a:r>
            <a:endParaRPr dirty="0" lang="en-US"/>
          </a:p>
        </p:txBody>
      </p:sp>
      <p:grpSp>
        <p:nvGrpSpPr>
          <p:cNvPr id="56" name="Group 11"/>
          <p:cNvGrpSpPr/>
          <p:nvPr/>
        </p:nvGrpSpPr>
        <p:grpSpPr>
          <a:xfrm>
            <a:off x="10430185" y="4638641"/>
            <a:ext cx="1596435" cy="1661152"/>
            <a:chOff x="219453" y="2580615"/>
            <a:chExt cx="2625263" cy="2731686"/>
          </a:xfrm>
        </p:grpSpPr>
        <p:grpSp>
          <p:nvGrpSpPr>
            <p:cNvPr id="57" name="Group 12"/>
            <p:cNvGrpSpPr/>
            <p:nvPr/>
          </p:nvGrpSpPr>
          <p:grpSpPr>
            <a:xfrm>
              <a:off x="885166" y="3186393"/>
              <a:ext cx="1319766" cy="2125908"/>
              <a:chOff x="7271291" y="1882249"/>
              <a:chExt cx="1537011" cy="2475850"/>
            </a:xfrm>
            <a:solidFill>
              <a:schemeClr val="bg1"/>
            </a:solidFill>
          </p:grpSpPr>
          <p:sp>
            <p:nvSpPr>
              <p:cNvPr id="1048611" name="Freeform: Shape 21"/>
              <p:cNvSpPr/>
              <p:nvPr/>
            </p:nvSpPr>
            <p:spPr>
              <a:xfrm>
                <a:off x="7271291" y="1882249"/>
                <a:ext cx="1537011" cy="2475850"/>
              </a:xfrm>
              <a:custGeom>
                <a:avLst/>
                <a:gdLst>
                  <a:gd name="connsiteX0" fmla="*/ 503138 w 1537011"/>
                  <a:gd name="connsiteY0" fmla="*/ 2319191 h 2480745"/>
                  <a:gd name="connsiteX1" fmla="*/ 443744 w 1537011"/>
                  <a:gd name="connsiteY1" fmla="*/ 2360024 h 2480745"/>
                  <a:gd name="connsiteX2" fmla="*/ 501653 w 1537011"/>
                  <a:gd name="connsiteY2" fmla="*/ 2403827 h 2480745"/>
                  <a:gd name="connsiteX3" fmla="*/ 1051782 w 1537011"/>
                  <a:gd name="connsiteY3" fmla="*/ 2420160 h 2480745"/>
                  <a:gd name="connsiteX4" fmla="*/ 1097070 w 1537011"/>
                  <a:gd name="connsiteY4" fmla="*/ 2383040 h 2480745"/>
                  <a:gd name="connsiteX5" fmla="*/ 1058465 w 1537011"/>
                  <a:gd name="connsiteY5" fmla="*/ 2339237 h 2480745"/>
                  <a:gd name="connsiteX6" fmla="*/ 503138 w 1537011"/>
                  <a:gd name="connsiteY6" fmla="*/ 2319191 h 2480745"/>
                  <a:gd name="connsiteX7" fmla="*/ 470472 w 1537011"/>
                  <a:gd name="connsiteY7" fmla="*/ 2270192 h 2480745"/>
                  <a:gd name="connsiteX8" fmla="*/ 525411 w 1537011"/>
                  <a:gd name="connsiteY8" fmla="*/ 2270192 h 2480745"/>
                  <a:gd name="connsiteX9" fmla="*/ 1067374 w 1537011"/>
                  <a:gd name="connsiteY9" fmla="*/ 2287268 h 2480745"/>
                  <a:gd name="connsiteX10" fmla="*/ 1152751 w 1537011"/>
                  <a:gd name="connsiteY10" fmla="*/ 2388236 h 2480745"/>
                  <a:gd name="connsiteX11" fmla="*/ 1054010 w 1537011"/>
                  <a:gd name="connsiteY11" fmla="*/ 2475841 h 2480745"/>
                  <a:gd name="connsiteX12" fmla="*/ 643455 w 1537011"/>
                  <a:gd name="connsiteY12" fmla="*/ 2463963 h 2480745"/>
                  <a:gd name="connsiteX13" fmla="*/ 608445 w 1537011"/>
                  <a:gd name="connsiteY13" fmla="*/ 2467907 h 2480745"/>
                  <a:gd name="connsiteX14" fmla="*/ 588812 w 1537011"/>
                  <a:gd name="connsiteY14" fmla="*/ 2480745 h 2480745"/>
                  <a:gd name="connsiteX15" fmla="*/ 565995 w 1537011"/>
                  <a:gd name="connsiteY15" fmla="*/ 2480745 h 2480745"/>
                  <a:gd name="connsiteX16" fmla="*/ 569955 w 1537011"/>
                  <a:gd name="connsiteY16" fmla="*/ 2463220 h 2480745"/>
                  <a:gd name="connsiteX17" fmla="*/ 500911 w 1537011"/>
                  <a:gd name="connsiteY17" fmla="*/ 2459508 h 2480745"/>
                  <a:gd name="connsiteX18" fmla="*/ 447457 w 1537011"/>
                  <a:gd name="connsiteY18" fmla="*/ 2446887 h 2480745"/>
                  <a:gd name="connsiteX19" fmla="*/ 391775 w 1537011"/>
                  <a:gd name="connsiteY19" fmla="*/ 2352600 h 2480745"/>
                  <a:gd name="connsiteX20" fmla="*/ 470472 w 1537011"/>
                  <a:gd name="connsiteY20" fmla="*/ 2270192 h 2480745"/>
                  <a:gd name="connsiteX21" fmla="*/ 460819 w 1537011"/>
                  <a:gd name="connsiteY21" fmla="*/ 2117997 h 2480745"/>
                  <a:gd name="connsiteX22" fmla="*/ 417759 w 1537011"/>
                  <a:gd name="connsiteY22" fmla="*/ 2125420 h 2480745"/>
                  <a:gd name="connsiteX23" fmla="*/ 390290 w 1537011"/>
                  <a:gd name="connsiteY23" fmla="*/ 2156602 h 2480745"/>
                  <a:gd name="connsiteX24" fmla="*/ 414047 w 1537011"/>
                  <a:gd name="connsiteY24" fmla="*/ 2190753 h 2480745"/>
                  <a:gd name="connsiteX25" fmla="*/ 458592 w 1537011"/>
                  <a:gd name="connsiteY25" fmla="*/ 2201147 h 2480745"/>
                  <a:gd name="connsiteX26" fmla="*/ 763724 w 1537011"/>
                  <a:gd name="connsiteY26" fmla="*/ 2210798 h 2480745"/>
                  <a:gd name="connsiteX27" fmla="*/ 1054751 w 1537011"/>
                  <a:gd name="connsiteY27" fmla="*/ 2220450 h 2480745"/>
                  <a:gd name="connsiteX28" fmla="*/ 1106721 w 1537011"/>
                  <a:gd name="connsiteY28" fmla="*/ 2215253 h 2480745"/>
                  <a:gd name="connsiteX29" fmla="*/ 1136417 w 1537011"/>
                  <a:gd name="connsiteY29" fmla="*/ 2182586 h 2480745"/>
                  <a:gd name="connsiteX30" fmla="*/ 1110433 w 1537011"/>
                  <a:gd name="connsiteY30" fmla="*/ 2146950 h 2480745"/>
                  <a:gd name="connsiteX31" fmla="*/ 1045100 w 1537011"/>
                  <a:gd name="connsiteY31" fmla="*/ 2136557 h 2480745"/>
                  <a:gd name="connsiteX32" fmla="*/ 460819 w 1537011"/>
                  <a:gd name="connsiteY32" fmla="*/ 2117997 h 2480745"/>
                  <a:gd name="connsiteX33" fmla="*/ 425926 w 1537011"/>
                  <a:gd name="connsiteY33" fmla="*/ 2063800 h 2480745"/>
                  <a:gd name="connsiteX34" fmla="*/ 465274 w 1537011"/>
                  <a:gd name="connsiteY34" fmla="*/ 2065285 h 2480745"/>
                  <a:gd name="connsiteX35" fmla="*/ 506849 w 1537011"/>
                  <a:gd name="connsiteY35" fmla="*/ 2066770 h 2480745"/>
                  <a:gd name="connsiteX36" fmla="*/ 526151 w 1537011"/>
                  <a:gd name="connsiteY36" fmla="*/ 2066770 h 2480745"/>
                  <a:gd name="connsiteX37" fmla="*/ 1096326 w 1537011"/>
                  <a:gd name="connsiteY37" fmla="*/ 2083845 h 2480745"/>
                  <a:gd name="connsiteX38" fmla="*/ 1137159 w 1537011"/>
                  <a:gd name="connsiteY38" fmla="*/ 2097209 h 2480745"/>
                  <a:gd name="connsiteX39" fmla="*/ 1192840 w 1537011"/>
                  <a:gd name="connsiteY39" fmla="*/ 2187041 h 2480745"/>
                  <a:gd name="connsiteX40" fmla="*/ 1128251 w 1537011"/>
                  <a:gd name="connsiteY40" fmla="*/ 2267964 h 2480745"/>
                  <a:gd name="connsiteX41" fmla="*/ 1097811 w 1537011"/>
                  <a:gd name="connsiteY41" fmla="*/ 2276131 h 2480745"/>
                  <a:gd name="connsiteX42" fmla="*/ 443001 w 1537011"/>
                  <a:gd name="connsiteY42" fmla="*/ 2256828 h 2480745"/>
                  <a:gd name="connsiteX43" fmla="*/ 338320 w 1537011"/>
                  <a:gd name="connsiteY43" fmla="*/ 2126163 h 2480745"/>
                  <a:gd name="connsiteX44" fmla="*/ 425926 w 1537011"/>
                  <a:gd name="connsiteY44" fmla="*/ 2063800 h 2480745"/>
                  <a:gd name="connsiteX45" fmla="*/ 446713 w 1537011"/>
                  <a:gd name="connsiteY45" fmla="*/ 1916802 h 2480745"/>
                  <a:gd name="connsiteX46" fmla="*/ 390289 w 1537011"/>
                  <a:gd name="connsiteY46" fmla="*/ 1927939 h 2480745"/>
                  <a:gd name="connsiteX47" fmla="*/ 388062 w 1537011"/>
                  <a:gd name="connsiteY47" fmla="*/ 1982877 h 2480745"/>
                  <a:gd name="connsiteX48" fmla="*/ 440773 w 1537011"/>
                  <a:gd name="connsiteY48" fmla="*/ 1996983 h 2480745"/>
                  <a:gd name="connsiteX49" fmla="*/ 1098555 w 1537011"/>
                  <a:gd name="connsiteY49" fmla="*/ 2018513 h 2480745"/>
                  <a:gd name="connsiteX50" fmla="*/ 1149038 w 1537011"/>
                  <a:gd name="connsiteY50" fmla="*/ 2008119 h 2480745"/>
                  <a:gd name="connsiteX51" fmla="*/ 1151266 w 1537011"/>
                  <a:gd name="connsiteY51" fmla="*/ 1952438 h 2480745"/>
                  <a:gd name="connsiteX52" fmla="*/ 1098555 w 1537011"/>
                  <a:gd name="connsiteY52" fmla="*/ 1937590 h 2480745"/>
                  <a:gd name="connsiteX53" fmla="*/ 523923 w 1537011"/>
                  <a:gd name="connsiteY53" fmla="*/ 192914 h 2480745"/>
                  <a:gd name="connsiteX54" fmla="*/ 408107 w 1537011"/>
                  <a:gd name="connsiteY54" fmla="*/ 273095 h 2480745"/>
                  <a:gd name="connsiteX55" fmla="*/ 183898 w 1537011"/>
                  <a:gd name="connsiteY55" fmla="*/ 552985 h 2480745"/>
                  <a:gd name="connsiteX56" fmla="*/ 150488 w 1537011"/>
                  <a:gd name="connsiteY56" fmla="*/ 820997 h 2480745"/>
                  <a:gd name="connsiteX57" fmla="*/ 244033 w 1537011"/>
                  <a:gd name="connsiteY57" fmla="*/ 1149145 h 2480745"/>
                  <a:gd name="connsiteX58" fmla="*/ 242548 w 1537011"/>
                  <a:gd name="connsiteY58" fmla="*/ 1156569 h 2480745"/>
                  <a:gd name="connsiteX59" fmla="*/ 154200 w 1537011"/>
                  <a:gd name="connsiteY59" fmla="*/ 950920 h 2480745"/>
                  <a:gd name="connsiteX60" fmla="*/ 131186 w 1537011"/>
                  <a:gd name="connsiteY60" fmla="*/ 648757 h 2480745"/>
                  <a:gd name="connsiteX61" fmla="*/ 215821 w 1537011"/>
                  <a:gd name="connsiteY61" fmla="*/ 443851 h 2480745"/>
                  <a:gd name="connsiteX62" fmla="*/ 500165 w 1537011"/>
                  <a:gd name="connsiteY62" fmla="*/ 201081 h 2480745"/>
                  <a:gd name="connsiteX63" fmla="*/ 523923 w 1537011"/>
                  <a:gd name="connsiteY63" fmla="*/ 192914 h 2480745"/>
                  <a:gd name="connsiteX64" fmla="*/ 800630 w 1537011"/>
                  <a:gd name="connsiteY64" fmla="*/ 46764 h 2480745"/>
                  <a:gd name="connsiteX65" fmla="*/ 713588 w 1537011"/>
                  <a:gd name="connsiteY65" fmla="*/ 47343 h 2480745"/>
                  <a:gd name="connsiteX66" fmla="*/ 595938 w 1537011"/>
                  <a:gd name="connsiteY66" fmla="*/ 67446 h 2480745"/>
                  <a:gd name="connsiteX67" fmla="*/ 175732 w 1537011"/>
                  <a:gd name="connsiteY67" fmla="*/ 344366 h 2480745"/>
                  <a:gd name="connsiteX68" fmla="*/ 49521 w 1537011"/>
                  <a:gd name="connsiteY68" fmla="*/ 655438 h 2480745"/>
                  <a:gd name="connsiteX69" fmla="*/ 137126 w 1537011"/>
                  <a:gd name="connsiteY69" fmla="*/ 1109796 h 2480745"/>
                  <a:gd name="connsiteX70" fmla="*/ 310109 w 1537011"/>
                  <a:gd name="connsiteY70" fmla="*/ 1387460 h 2480745"/>
                  <a:gd name="connsiteX71" fmla="*/ 440773 w 1537011"/>
                  <a:gd name="connsiteY71" fmla="*/ 1695562 h 2480745"/>
                  <a:gd name="connsiteX72" fmla="*/ 460819 w 1537011"/>
                  <a:gd name="connsiteY72" fmla="*/ 1792076 h 2480745"/>
                  <a:gd name="connsiteX73" fmla="*/ 492743 w 1537011"/>
                  <a:gd name="connsiteY73" fmla="*/ 1817318 h 2480745"/>
                  <a:gd name="connsiteX74" fmla="*/ 1065146 w 1537011"/>
                  <a:gd name="connsiteY74" fmla="*/ 1836621 h 2480745"/>
                  <a:gd name="connsiteX75" fmla="*/ 1089645 w 1537011"/>
                  <a:gd name="connsiteY75" fmla="*/ 1818803 h 2480745"/>
                  <a:gd name="connsiteX76" fmla="*/ 1116372 w 1537011"/>
                  <a:gd name="connsiteY76" fmla="*/ 1688138 h 2480745"/>
                  <a:gd name="connsiteX77" fmla="*/ 1268567 w 1537011"/>
                  <a:gd name="connsiteY77" fmla="*/ 1319900 h 2480745"/>
                  <a:gd name="connsiteX78" fmla="*/ 1376960 w 1537011"/>
                  <a:gd name="connsiteY78" fmla="*/ 1166220 h 2480745"/>
                  <a:gd name="connsiteX79" fmla="*/ 1468276 w 1537011"/>
                  <a:gd name="connsiteY79" fmla="*/ 916026 h 2480745"/>
                  <a:gd name="connsiteX80" fmla="*/ 1468276 w 1537011"/>
                  <a:gd name="connsiteY80" fmla="*/ 599015 h 2480745"/>
                  <a:gd name="connsiteX81" fmla="*/ 1056236 w 1537011"/>
                  <a:gd name="connsiteY81" fmla="*/ 110506 h 2480745"/>
                  <a:gd name="connsiteX82" fmla="*/ 800630 w 1537011"/>
                  <a:gd name="connsiteY82" fmla="*/ 46764 h 2480745"/>
                  <a:gd name="connsiteX83" fmla="*/ 794163 w 1537011"/>
                  <a:gd name="connsiteY83" fmla="*/ 814 h 2480745"/>
                  <a:gd name="connsiteX84" fmla="*/ 1036191 w 1537011"/>
                  <a:gd name="connsiteY84" fmla="*/ 52598 h 2480745"/>
                  <a:gd name="connsiteX85" fmla="*/ 1503912 w 1537011"/>
                  <a:gd name="connsiteY85" fmla="*/ 551500 h 2480745"/>
                  <a:gd name="connsiteX86" fmla="*/ 1518761 w 1537011"/>
                  <a:gd name="connsiteY86" fmla="*/ 910830 h 2480745"/>
                  <a:gd name="connsiteX87" fmla="*/ 1377702 w 1537011"/>
                  <a:gd name="connsiteY87" fmla="*/ 1250855 h 2480745"/>
                  <a:gd name="connsiteX88" fmla="*/ 1264855 w 1537011"/>
                  <a:gd name="connsiteY88" fmla="*/ 1406020 h 2480745"/>
                  <a:gd name="connsiteX89" fmla="*/ 1163144 w 1537011"/>
                  <a:gd name="connsiteY89" fmla="*/ 1694078 h 2480745"/>
                  <a:gd name="connsiteX90" fmla="*/ 1115630 w 1537011"/>
                  <a:gd name="connsiteY90" fmla="*/ 1876711 h 2480745"/>
                  <a:gd name="connsiteX91" fmla="*/ 1149781 w 1537011"/>
                  <a:gd name="connsiteY91" fmla="*/ 1887848 h 2480745"/>
                  <a:gd name="connsiteX92" fmla="*/ 1229961 w 1537011"/>
                  <a:gd name="connsiteY92" fmla="*/ 1991044 h 2480745"/>
                  <a:gd name="connsiteX93" fmla="*/ 1126023 w 1537011"/>
                  <a:gd name="connsiteY93" fmla="*/ 2077164 h 2480745"/>
                  <a:gd name="connsiteX94" fmla="*/ 1100038 w 1537011"/>
                  <a:gd name="connsiteY94" fmla="*/ 2077906 h 2480745"/>
                  <a:gd name="connsiteX95" fmla="*/ 423698 w 1537011"/>
                  <a:gd name="connsiteY95" fmla="*/ 2054891 h 2480745"/>
                  <a:gd name="connsiteX96" fmla="*/ 368017 w 1537011"/>
                  <a:gd name="connsiteY96" fmla="*/ 2039300 h 2480745"/>
                  <a:gd name="connsiteX97" fmla="*/ 311594 w 1537011"/>
                  <a:gd name="connsiteY97" fmla="*/ 1951695 h 2480745"/>
                  <a:gd name="connsiteX98" fmla="*/ 382123 w 1537011"/>
                  <a:gd name="connsiteY98" fmla="*/ 1867803 h 2480745"/>
                  <a:gd name="connsiteX99" fmla="*/ 434092 w 1537011"/>
                  <a:gd name="connsiteY99" fmla="*/ 1854439 h 2480745"/>
                  <a:gd name="connsiteX100" fmla="*/ 387320 w 1537011"/>
                  <a:gd name="connsiteY100" fmla="*/ 1655472 h 2480745"/>
                  <a:gd name="connsiteX101" fmla="*/ 301199 w 1537011"/>
                  <a:gd name="connsiteY101" fmla="*/ 1459474 h 2480745"/>
                  <a:gd name="connsiteX102" fmla="*/ 137869 w 1537011"/>
                  <a:gd name="connsiteY102" fmla="*/ 1212992 h 2480745"/>
                  <a:gd name="connsiteX103" fmla="*/ 2748 w 1537011"/>
                  <a:gd name="connsiteY103" fmla="*/ 664348 h 2480745"/>
                  <a:gd name="connsiteX104" fmla="*/ 145292 w 1537011"/>
                  <a:gd name="connsiteY104" fmla="*/ 308730 h 2480745"/>
                  <a:gd name="connsiteX105" fmla="*/ 549909 w 1537011"/>
                  <a:gd name="connsiteY105" fmla="*/ 32552 h 2480745"/>
                  <a:gd name="connsiteX106" fmla="*/ 794163 w 1537011"/>
                  <a:gd name="connsiteY106" fmla="*/ 814 h 2480745"/>
                  <a:gd name="connsiteX0" fmla="*/ 503138 w 1537011"/>
                  <a:gd name="connsiteY0" fmla="*/ 2319191 h 2480745"/>
                  <a:gd name="connsiteX1" fmla="*/ 443744 w 1537011"/>
                  <a:gd name="connsiteY1" fmla="*/ 2360024 h 2480745"/>
                  <a:gd name="connsiteX2" fmla="*/ 501653 w 1537011"/>
                  <a:gd name="connsiteY2" fmla="*/ 2403827 h 2480745"/>
                  <a:gd name="connsiteX3" fmla="*/ 1051782 w 1537011"/>
                  <a:gd name="connsiteY3" fmla="*/ 2420160 h 2480745"/>
                  <a:gd name="connsiteX4" fmla="*/ 1097070 w 1537011"/>
                  <a:gd name="connsiteY4" fmla="*/ 2383040 h 2480745"/>
                  <a:gd name="connsiteX5" fmla="*/ 1058465 w 1537011"/>
                  <a:gd name="connsiteY5" fmla="*/ 2339237 h 2480745"/>
                  <a:gd name="connsiteX6" fmla="*/ 503138 w 1537011"/>
                  <a:gd name="connsiteY6" fmla="*/ 2319191 h 2480745"/>
                  <a:gd name="connsiteX7" fmla="*/ 470472 w 1537011"/>
                  <a:gd name="connsiteY7" fmla="*/ 2270192 h 2480745"/>
                  <a:gd name="connsiteX8" fmla="*/ 525411 w 1537011"/>
                  <a:gd name="connsiteY8" fmla="*/ 2270192 h 2480745"/>
                  <a:gd name="connsiteX9" fmla="*/ 1067374 w 1537011"/>
                  <a:gd name="connsiteY9" fmla="*/ 2287268 h 2480745"/>
                  <a:gd name="connsiteX10" fmla="*/ 1152751 w 1537011"/>
                  <a:gd name="connsiteY10" fmla="*/ 2388236 h 2480745"/>
                  <a:gd name="connsiteX11" fmla="*/ 1054010 w 1537011"/>
                  <a:gd name="connsiteY11" fmla="*/ 2475841 h 2480745"/>
                  <a:gd name="connsiteX12" fmla="*/ 643455 w 1537011"/>
                  <a:gd name="connsiteY12" fmla="*/ 2463963 h 2480745"/>
                  <a:gd name="connsiteX13" fmla="*/ 608445 w 1537011"/>
                  <a:gd name="connsiteY13" fmla="*/ 2467907 h 2480745"/>
                  <a:gd name="connsiteX14" fmla="*/ 588812 w 1537011"/>
                  <a:gd name="connsiteY14" fmla="*/ 2480745 h 2480745"/>
                  <a:gd name="connsiteX15" fmla="*/ 565995 w 1537011"/>
                  <a:gd name="connsiteY15" fmla="*/ 2480745 h 2480745"/>
                  <a:gd name="connsiteX16" fmla="*/ 500911 w 1537011"/>
                  <a:gd name="connsiteY16" fmla="*/ 2459508 h 2480745"/>
                  <a:gd name="connsiteX17" fmla="*/ 447457 w 1537011"/>
                  <a:gd name="connsiteY17" fmla="*/ 2446887 h 2480745"/>
                  <a:gd name="connsiteX18" fmla="*/ 391775 w 1537011"/>
                  <a:gd name="connsiteY18" fmla="*/ 2352600 h 2480745"/>
                  <a:gd name="connsiteX19" fmla="*/ 470472 w 1537011"/>
                  <a:gd name="connsiteY19" fmla="*/ 2270192 h 2480745"/>
                  <a:gd name="connsiteX20" fmla="*/ 460819 w 1537011"/>
                  <a:gd name="connsiteY20" fmla="*/ 2117997 h 2480745"/>
                  <a:gd name="connsiteX21" fmla="*/ 417759 w 1537011"/>
                  <a:gd name="connsiteY21" fmla="*/ 2125420 h 2480745"/>
                  <a:gd name="connsiteX22" fmla="*/ 390290 w 1537011"/>
                  <a:gd name="connsiteY22" fmla="*/ 2156602 h 2480745"/>
                  <a:gd name="connsiteX23" fmla="*/ 414047 w 1537011"/>
                  <a:gd name="connsiteY23" fmla="*/ 2190753 h 2480745"/>
                  <a:gd name="connsiteX24" fmla="*/ 458592 w 1537011"/>
                  <a:gd name="connsiteY24" fmla="*/ 2201147 h 2480745"/>
                  <a:gd name="connsiteX25" fmla="*/ 763724 w 1537011"/>
                  <a:gd name="connsiteY25" fmla="*/ 2210798 h 2480745"/>
                  <a:gd name="connsiteX26" fmla="*/ 1054751 w 1537011"/>
                  <a:gd name="connsiteY26" fmla="*/ 2220450 h 2480745"/>
                  <a:gd name="connsiteX27" fmla="*/ 1106721 w 1537011"/>
                  <a:gd name="connsiteY27" fmla="*/ 2215253 h 2480745"/>
                  <a:gd name="connsiteX28" fmla="*/ 1136417 w 1537011"/>
                  <a:gd name="connsiteY28" fmla="*/ 2182586 h 2480745"/>
                  <a:gd name="connsiteX29" fmla="*/ 1110433 w 1537011"/>
                  <a:gd name="connsiteY29" fmla="*/ 2146950 h 2480745"/>
                  <a:gd name="connsiteX30" fmla="*/ 1045100 w 1537011"/>
                  <a:gd name="connsiteY30" fmla="*/ 2136557 h 2480745"/>
                  <a:gd name="connsiteX31" fmla="*/ 460819 w 1537011"/>
                  <a:gd name="connsiteY31" fmla="*/ 2117997 h 2480745"/>
                  <a:gd name="connsiteX32" fmla="*/ 425926 w 1537011"/>
                  <a:gd name="connsiteY32" fmla="*/ 2063800 h 2480745"/>
                  <a:gd name="connsiteX33" fmla="*/ 465274 w 1537011"/>
                  <a:gd name="connsiteY33" fmla="*/ 2065285 h 2480745"/>
                  <a:gd name="connsiteX34" fmla="*/ 506849 w 1537011"/>
                  <a:gd name="connsiteY34" fmla="*/ 2066770 h 2480745"/>
                  <a:gd name="connsiteX35" fmla="*/ 526151 w 1537011"/>
                  <a:gd name="connsiteY35" fmla="*/ 2066770 h 2480745"/>
                  <a:gd name="connsiteX36" fmla="*/ 1096326 w 1537011"/>
                  <a:gd name="connsiteY36" fmla="*/ 2083845 h 2480745"/>
                  <a:gd name="connsiteX37" fmla="*/ 1137159 w 1537011"/>
                  <a:gd name="connsiteY37" fmla="*/ 2097209 h 2480745"/>
                  <a:gd name="connsiteX38" fmla="*/ 1192840 w 1537011"/>
                  <a:gd name="connsiteY38" fmla="*/ 2187041 h 2480745"/>
                  <a:gd name="connsiteX39" fmla="*/ 1128251 w 1537011"/>
                  <a:gd name="connsiteY39" fmla="*/ 2267964 h 2480745"/>
                  <a:gd name="connsiteX40" fmla="*/ 1097811 w 1537011"/>
                  <a:gd name="connsiteY40" fmla="*/ 2276131 h 2480745"/>
                  <a:gd name="connsiteX41" fmla="*/ 443001 w 1537011"/>
                  <a:gd name="connsiteY41" fmla="*/ 2256828 h 2480745"/>
                  <a:gd name="connsiteX42" fmla="*/ 338320 w 1537011"/>
                  <a:gd name="connsiteY42" fmla="*/ 2126163 h 2480745"/>
                  <a:gd name="connsiteX43" fmla="*/ 425926 w 1537011"/>
                  <a:gd name="connsiteY43" fmla="*/ 2063800 h 2480745"/>
                  <a:gd name="connsiteX44" fmla="*/ 446713 w 1537011"/>
                  <a:gd name="connsiteY44" fmla="*/ 1916802 h 2480745"/>
                  <a:gd name="connsiteX45" fmla="*/ 390289 w 1537011"/>
                  <a:gd name="connsiteY45" fmla="*/ 1927939 h 2480745"/>
                  <a:gd name="connsiteX46" fmla="*/ 388062 w 1537011"/>
                  <a:gd name="connsiteY46" fmla="*/ 1982877 h 2480745"/>
                  <a:gd name="connsiteX47" fmla="*/ 440773 w 1537011"/>
                  <a:gd name="connsiteY47" fmla="*/ 1996983 h 2480745"/>
                  <a:gd name="connsiteX48" fmla="*/ 1098555 w 1537011"/>
                  <a:gd name="connsiteY48" fmla="*/ 2018513 h 2480745"/>
                  <a:gd name="connsiteX49" fmla="*/ 1149038 w 1537011"/>
                  <a:gd name="connsiteY49" fmla="*/ 2008119 h 2480745"/>
                  <a:gd name="connsiteX50" fmla="*/ 1151266 w 1537011"/>
                  <a:gd name="connsiteY50" fmla="*/ 1952438 h 2480745"/>
                  <a:gd name="connsiteX51" fmla="*/ 1098555 w 1537011"/>
                  <a:gd name="connsiteY51" fmla="*/ 1937590 h 2480745"/>
                  <a:gd name="connsiteX52" fmla="*/ 446713 w 1537011"/>
                  <a:gd name="connsiteY52" fmla="*/ 1916802 h 2480745"/>
                  <a:gd name="connsiteX53" fmla="*/ 523923 w 1537011"/>
                  <a:gd name="connsiteY53" fmla="*/ 192914 h 2480745"/>
                  <a:gd name="connsiteX54" fmla="*/ 408107 w 1537011"/>
                  <a:gd name="connsiteY54" fmla="*/ 273095 h 2480745"/>
                  <a:gd name="connsiteX55" fmla="*/ 183898 w 1537011"/>
                  <a:gd name="connsiteY55" fmla="*/ 552985 h 2480745"/>
                  <a:gd name="connsiteX56" fmla="*/ 150488 w 1537011"/>
                  <a:gd name="connsiteY56" fmla="*/ 820997 h 2480745"/>
                  <a:gd name="connsiteX57" fmla="*/ 244033 w 1537011"/>
                  <a:gd name="connsiteY57" fmla="*/ 1149145 h 2480745"/>
                  <a:gd name="connsiteX58" fmla="*/ 242548 w 1537011"/>
                  <a:gd name="connsiteY58" fmla="*/ 1156569 h 2480745"/>
                  <a:gd name="connsiteX59" fmla="*/ 154200 w 1537011"/>
                  <a:gd name="connsiteY59" fmla="*/ 950920 h 2480745"/>
                  <a:gd name="connsiteX60" fmla="*/ 131186 w 1537011"/>
                  <a:gd name="connsiteY60" fmla="*/ 648757 h 2480745"/>
                  <a:gd name="connsiteX61" fmla="*/ 215821 w 1537011"/>
                  <a:gd name="connsiteY61" fmla="*/ 443851 h 2480745"/>
                  <a:gd name="connsiteX62" fmla="*/ 500165 w 1537011"/>
                  <a:gd name="connsiteY62" fmla="*/ 201081 h 2480745"/>
                  <a:gd name="connsiteX63" fmla="*/ 523923 w 1537011"/>
                  <a:gd name="connsiteY63" fmla="*/ 192914 h 2480745"/>
                  <a:gd name="connsiteX64" fmla="*/ 800630 w 1537011"/>
                  <a:gd name="connsiteY64" fmla="*/ 46764 h 2480745"/>
                  <a:gd name="connsiteX65" fmla="*/ 713588 w 1537011"/>
                  <a:gd name="connsiteY65" fmla="*/ 47343 h 2480745"/>
                  <a:gd name="connsiteX66" fmla="*/ 595938 w 1537011"/>
                  <a:gd name="connsiteY66" fmla="*/ 67446 h 2480745"/>
                  <a:gd name="connsiteX67" fmla="*/ 175732 w 1537011"/>
                  <a:gd name="connsiteY67" fmla="*/ 344366 h 2480745"/>
                  <a:gd name="connsiteX68" fmla="*/ 49521 w 1537011"/>
                  <a:gd name="connsiteY68" fmla="*/ 655438 h 2480745"/>
                  <a:gd name="connsiteX69" fmla="*/ 137126 w 1537011"/>
                  <a:gd name="connsiteY69" fmla="*/ 1109796 h 2480745"/>
                  <a:gd name="connsiteX70" fmla="*/ 310109 w 1537011"/>
                  <a:gd name="connsiteY70" fmla="*/ 1387460 h 2480745"/>
                  <a:gd name="connsiteX71" fmla="*/ 440773 w 1537011"/>
                  <a:gd name="connsiteY71" fmla="*/ 1695562 h 2480745"/>
                  <a:gd name="connsiteX72" fmla="*/ 460819 w 1537011"/>
                  <a:gd name="connsiteY72" fmla="*/ 1792076 h 2480745"/>
                  <a:gd name="connsiteX73" fmla="*/ 492743 w 1537011"/>
                  <a:gd name="connsiteY73" fmla="*/ 1817318 h 2480745"/>
                  <a:gd name="connsiteX74" fmla="*/ 1065146 w 1537011"/>
                  <a:gd name="connsiteY74" fmla="*/ 1836621 h 2480745"/>
                  <a:gd name="connsiteX75" fmla="*/ 1089645 w 1537011"/>
                  <a:gd name="connsiteY75" fmla="*/ 1818803 h 2480745"/>
                  <a:gd name="connsiteX76" fmla="*/ 1116372 w 1537011"/>
                  <a:gd name="connsiteY76" fmla="*/ 1688138 h 2480745"/>
                  <a:gd name="connsiteX77" fmla="*/ 1268567 w 1537011"/>
                  <a:gd name="connsiteY77" fmla="*/ 1319900 h 2480745"/>
                  <a:gd name="connsiteX78" fmla="*/ 1376960 w 1537011"/>
                  <a:gd name="connsiteY78" fmla="*/ 1166220 h 2480745"/>
                  <a:gd name="connsiteX79" fmla="*/ 1468276 w 1537011"/>
                  <a:gd name="connsiteY79" fmla="*/ 916026 h 2480745"/>
                  <a:gd name="connsiteX80" fmla="*/ 1468276 w 1537011"/>
                  <a:gd name="connsiteY80" fmla="*/ 599015 h 2480745"/>
                  <a:gd name="connsiteX81" fmla="*/ 1056236 w 1537011"/>
                  <a:gd name="connsiteY81" fmla="*/ 110506 h 2480745"/>
                  <a:gd name="connsiteX82" fmla="*/ 800630 w 1537011"/>
                  <a:gd name="connsiteY82" fmla="*/ 46764 h 2480745"/>
                  <a:gd name="connsiteX83" fmla="*/ 794163 w 1537011"/>
                  <a:gd name="connsiteY83" fmla="*/ 814 h 2480745"/>
                  <a:gd name="connsiteX84" fmla="*/ 1036191 w 1537011"/>
                  <a:gd name="connsiteY84" fmla="*/ 52598 h 2480745"/>
                  <a:gd name="connsiteX85" fmla="*/ 1503912 w 1537011"/>
                  <a:gd name="connsiteY85" fmla="*/ 551500 h 2480745"/>
                  <a:gd name="connsiteX86" fmla="*/ 1518761 w 1537011"/>
                  <a:gd name="connsiteY86" fmla="*/ 910830 h 2480745"/>
                  <a:gd name="connsiteX87" fmla="*/ 1377702 w 1537011"/>
                  <a:gd name="connsiteY87" fmla="*/ 1250855 h 2480745"/>
                  <a:gd name="connsiteX88" fmla="*/ 1264855 w 1537011"/>
                  <a:gd name="connsiteY88" fmla="*/ 1406020 h 2480745"/>
                  <a:gd name="connsiteX89" fmla="*/ 1163144 w 1537011"/>
                  <a:gd name="connsiteY89" fmla="*/ 1694078 h 2480745"/>
                  <a:gd name="connsiteX90" fmla="*/ 1115630 w 1537011"/>
                  <a:gd name="connsiteY90" fmla="*/ 1876711 h 2480745"/>
                  <a:gd name="connsiteX91" fmla="*/ 1149781 w 1537011"/>
                  <a:gd name="connsiteY91" fmla="*/ 1887848 h 2480745"/>
                  <a:gd name="connsiteX92" fmla="*/ 1229961 w 1537011"/>
                  <a:gd name="connsiteY92" fmla="*/ 1991044 h 2480745"/>
                  <a:gd name="connsiteX93" fmla="*/ 1126023 w 1537011"/>
                  <a:gd name="connsiteY93" fmla="*/ 2077164 h 2480745"/>
                  <a:gd name="connsiteX94" fmla="*/ 1100038 w 1537011"/>
                  <a:gd name="connsiteY94" fmla="*/ 2077906 h 2480745"/>
                  <a:gd name="connsiteX95" fmla="*/ 423698 w 1537011"/>
                  <a:gd name="connsiteY95" fmla="*/ 2054891 h 2480745"/>
                  <a:gd name="connsiteX96" fmla="*/ 368017 w 1537011"/>
                  <a:gd name="connsiteY96" fmla="*/ 2039300 h 2480745"/>
                  <a:gd name="connsiteX97" fmla="*/ 311594 w 1537011"/>
                  <a:gd name="connsiteY97" fmla="*/ 1951695 h 2480745"/>
                  <a:gd name="connsiteX98" fmla="*/ 382123 w 1537011"/>
                  <a:gd name="connsiteY98" fmla="*/ 1867803 h 2480745"/>
                  <a:gd name="connsiteX99" fmla="*/ 434092 w 1537011"/>
                  <a:gd name="connsiteY99" fmla="*/ 1854439 h 2480745"/>
                  <a:gd name="connsiteX100" fmla="*/ 387320 w 1537011"/>
                  <a:gd name="connsiteY100" fmla="*/ 1655472 h 2480745"/>
                  <a:gd name="connsiteX101" fmla="*/ 301199 w 1537011"/>
                  <a:gd name="connsiteY101" fmla="*/ 1459474 h 2480745"/>
                  <a:gd name="connsiteX102" fmla="*/ 137869 w 1537011"/>
                  <a:gd name="connsiteY102" fmla="*/ 1212992 h 2480745"/>
                  <a:gd name="connsiteX103" fmla="*/ 2748 w 1537011"/>
                  <a:gd name="connsiteY103" fmla="*/ 664348 h 2480745"/>
                  <a:gd name="connsiteX104" fmla="*/ 145292 w 1537011"/>
                  <a:gd name="connsiteY104" fmla="*/ 308730 h 2480745"/>
                  <a:gd name="connsiteX105" fmla="*/ 549909 w 1537011"/>
                  <a:gd name="connsiteY105" fmla="*/ 32552 h 2480745"/>
                  <a:gd name="connsiteX106" fmla="*/ 794163 w 1537011"/>
                  <a:gd name="connsiteY106" fmla="*/ 814 h 2480745"/>
                  <a:gd name="connsiteX0" fmla="*/ 503138 w 1537011"/>
                  <a:gd name="connsiteY0" fmla="*/ 2319191 h 2480745"/>
                  <a:gd name="connsiteX1" fmla="*/ 443744 w 1537011"/>
                  <a:gd name="connsiteY1" fmla="*/ 2360024 h 2480745"/>
                  <a:gd name="connsiteX2" fmla="*/ 501653 w 1537011"/>
                  <a:gd name="connsiteY2" fmla="*/ 2403827 h 2480745"/>
                  <a:gd name="connsiteX3" fmla="*/ 1051782 w 1537011"/>
                  <a:gd name="connsiteY3" fmla="*/ 2420160 h 2480745"/>
                  <a:gd name="connsiteX4" fmla="*/ 1097070 w 1537011"/>
                  <a:gd name="connsiteY4" fmla="*/ 2383040 h 2480745"/>
                  <a:gd name="connsiteX5" fmla="*/ 1058465 w 1537011"/>
                  <a:gd name="connsiteY5" fmla="*/ 2339237 h 2480745"/>
                  <a:gd name="connsiteX6" fmla="*/ 503138 w 1537011"/>
                  <a:gd name="connsiteY6" fmla="*/ 2319191 h 2480745"/>
                  <a:gd name="connsiteX7" fmla="*/ 470472 w 1537011"/>
                  <a:gd name="connsiteY7" fmla="*/ 2270192 h 2480745"/>
                  <a:gd name="connsiteX8" fmla="*/ 525411 w 1537011"/>
                  <a:gd name="connsiteY8" fmla="*/ 2270192 h 2480745"/>
                  <a:gd name="connsiteX9" fmla="*/ 1067374 w 1537011"/>
                  <a:gd name="connsiteY9" fmla="*/ 2287268 h 2480745"/>
                  <a:gd name="connsiteX10" fmla="*/ 1152751 w 1537011"/>
                  <a:gd name="connsiteY10" fmla="*/ 2388236 h 2480745"/>
                  <a:gd name="connsiteX11" fmla="*/ 1054010 w 1537011"/>
                  <a:gd name="connsiteY11" fmla="*/ 2475841 h 2480745"/>
                  <a:gd name="connsiteX12" fmla="*/ 643455 w 1537011"/>
                  <a:gd name="connsiteY12" fmla="*/ 2463963 h 2480745"/>
                  <a:gd name="connsiteX13" fmla="*/ 608445 w 1537011"/>
                  <a:gd name="connsiteY13" fmla="*/ 2467907 h 2480745"/>
                  <a:gd name="connsiteX14" fmla="*/ 588812 w 1537011"/>
                  <a:gd name="connsiteY14" fmla="*/ 2480745 h 2480745"/>
                  <a:gd name="connsiteX15" fmla="*/ 500911 w 1537011"/>
                  <a:gd name="connsiteY15" fmla="*/ 2459508 h 2480745"/>
                  <a:gd name="connsiteX16" fmla="*/ 447457 w 1537011"/>
                  <a:gd name="connsiteY16" fmla="*/ 2446887 h 2480745"/>
                  <a:gd name="connsiteX17" fmla="*/ 391775 w 1537011"/>
                  <a:gd name="connsiteY17" fmla="*/ 2352600 h 2480745"/>
                  <a:gd name="connsiteX18" fmla="*/ 470472 w 1537011"/>
                  <a:gd name="connsiteY18" fmla="*/ 2270192 h 2480745"/>
                  <a:gd name="connsiteX19" fmla="*/ 460819 w 1537011"/>
                  <a:gd name="connsiteY19" fmla="*/ 2117997 h 2480745"/>
                  <a:gd name="connsiteX20" fmla="*/ 417759 w 1537011"/>
                  <a:gd name="connsiteY20" fmla="*/ 2125420 h 2480745"/>
                  <a:gd name="connsiteX21" fmla="*/ 390290 w 1537011"/>
                  <a:gd name="connsiteY21" fmla="*/ 2156602 h 2480745"/>
                  <a:gd name="connsiteX22" fmla="*/ 414047 w 1537011"/>
                  <a:gd name="connsiteY22" fmla="*/ 2190753 h 2480745"/>
                  <a:gd name="connsiteX23" fmla="*/ 458592 w 1537011"/>
                  <a:gd name="connsiteY23" fmla="*/ 2201147 h 2480745"/>
                  <a:gd name="connsiteX24" fmla="*/ 763724 w 1537011"/>
                  <a:gd name="connsiteY24" fmla="*/ 2210798 h 2480745"/>
                  <a:gd name="connsiteX25" fmla="*/ 1054751 w 1537011"/>
                  <a:gd name="connsiteY25" fmla="*/ 2220450 h 2480745"/>
                  <a:gd name="connsiteX26" fmla="*/ 1106721 w 1537011"/>
                  <a:gd name="connsiteY26" fmla="*/ 2215253 h 2480745"/>
                  <a:gd name="connsiteX27" fmla="*/ 1136417 w 1537011"/>
                  <a:gd name="connsiteY27" fmla="*/ 2182586 h 2480745"/>
                  <a:gd name="connsiteX28" fmla="*/ 1110433 w 1537011"/>
                  <a:gd name="connsiteY28" fmla="*/ 2146950 h 2480745"/>
                  <a:gd name="connsiteX29" fmla="*/ 1045100 w 1537011"/>
                  <a:gd name="connsiteY29" fmla="*/ 2136557 h 2480745"/>
                  <a:gd name="connsiteX30" fmla="*/ 460819 w 1537011"/>
                  <a:gd name="connsiteY30" fmla="*/ 2117997 h 2480745"/>
                  <a:gd name="connsiteX31" fmla="*/ 425926 w 1537011"/>
                  <a:gd name="connsiteY31" fmla="*/ 2063800 h 2480745"/>
                  <a:gd name="connsiteX32" fmla="*/ 465274 w 1537011"/>
                  <a:gd name="connsiteY32" fmla="*/ 2065285 h 2480745"/>
                  <a:gd name="connsiteX33" fmla="*/ 506849 w 1537011"/>
                  <a:gd name="connsiteY33" fmla="*/ 2066770 h 2480745"/>
                  <a:gd name="connsiteX34" fmla="*/ 526151 w 1537011"/>
                  <a:gd name="connsiteY34" fmla="*/ 2066770 h 2480745"/>
                  <a:gd name="connsiteX35" fmla="*/ 1096326 w 1537011"/>
                  <a:gd name="connsiteY35" fmla="*/ 2083845 h 2480745"/>
                  <a:gd name="connsiteX36" fmla="*/ 1137159 w 1537011"/>
                  <a:gd name="connsiteY36" fmla="*/ 2097209 h 2480745"/>
                  <a:gd name="connsiteX37" fmla="*/ 1192840 w 1537011"/>
                  <a:gd name="connsiteY37" fmla="*/ 2187041 h 2480745"/>
                  <a:gd name="connsiteX38" fmla="*/ 1128251 w 1537011"/>
                  <a:gd name="connsiteY38" fmla="*/ 2267964 h 2480745"/>
                  <a:gd name="connsiteX39" fmla="*/ 1097811 w 1537011"/>
                  <a:gd name="connsiteY39" fmla="*/ 2276131 h 2480745"/>
                  <a:gd name="connsiteX40" fmla="*/ 443001 w 1537011"/>
                  <a:gd name="connsiteY40" fmla="*/ 2256828 h 2480745"/>
                  <a:gd name="connsiteX41" fmla="*/ 338320 w 1537011"/>
                  <a:gd name="connsiteY41" fmla="*/ 2126163 h 2480745"/>
                  <a:gd name="connsiteX42" fmla="*/ 425926 w 1537011"/>
                  <a:gd name="connsiteY42" fmla="*/ 2063800 h 2480745"/>
                  <a:gd name="connsiteX43" fmla="*/ 446713 w 1537011"/>
                  <a:gd name="connsiteY43" fmla="*/ 1916802 h 2480745"/>
                  <a:gd name="connsiteX44" fmla="*/ 390289 w 1537011"/>
                  <a:gd name="connsiteY44" fmla="*/ 1927939 h 2480745"/>
                  <a:gd name="connsiteX45" fmla="*/ 388062 w 1537011"/>
                  <a:gd name="connsiteY45" fmla="*/ 1982877 h 2480745"/>
                  <a:gd name="connsiteX46" fmla="*/ 440773 w 1537011"/>
                  <a:gd name="connsiteY46" fmla="*/ 1996983 h 2480745"/>
                  <a:gd name="connsiteX47" fmla="*/ 1098555 w 1537011"/>
                  <a:gd name="connsiteY47" fmla="*/ 2018513 h 2480745"/>
                  <a:gd name="connsiteX48" fmla="*/ 1149038 w 1537011"/>
                  <a:gd name="connsiteY48" fmla="*/ 2008119 h 2480745"/>
                  <a:gd name="connsiteX49" fmla="*/ 1151266 w 1537011"/>
                  <a:gd name="connsiteY49" fmla="*/ 1952438 h 2480745"/>
                  <a:gd name="connsiteX50" fmla="*/ 1098555 w 1537011"/>
                  <a:gd name="connsiteY50" fmla="*/ 1937590 h 2480745"/>
                  <a:gd name="connsiteX51" fmla="*/ 446713 w 1537011"/>
                  <a:gd name="connsiteY51" fmla="*/ 1916802 h 2480745"/>
                  <a:gd name="connsiteX52" fmla="*/ 523923 w 1537011"/>
                  <a:gd name="connsiteY52" fmla="*/ 192914 h 2480745"/>
                  <a:gd name="connsiteX53" fmla="*/ 408107 w 1537011"/>
                  <a:gd name="connsiteY53" fmla="*/ 273095 h 2480745"/>
                  <a:gd name="connsiteX54" fmla="*/ 183898 w 1537011"/>
                  <a:gd name="connsiteY54" fmla="*/ 552985 h 2480745"/>
                  <a:gd name="connsiteX55" fmla="*/ 150488 w 1537011"/>
                  <a:gd name="connsiteY55" fmla="*/ 820997 h 2480745"/>
                  <a:gd name="connsiteX56" fmla="*/ 244033 w 1537011"/>
                  <a:gd name="connsiteY56" fmla="*/ 1149145 h 2480745"/>
                  <a:gd name="connsiteX57" fmla="*/ 242548 w 1537011"/>
                  <a:gd name="connsiteY57" fmla="*/ 1156569 h 2480745"/>
                  <a:gd name="connsiteX58" fmla="*/ 154200 w 1537011"/>
                  <a:gd name="connsiteY58" fmla="*/ 950920 h 2480745"/>
                  <a:gd name="connsiteX59" fmla="*/ 131186 w 1537011"/>
                  <a:gd name="connsiteY59" fmla="*/ 648757 h 2480745"/>
                  <a:gd name="connsiteX60" fmla="*/ 215821 w 1537011"/>
                  <a:gd name="connsiteY60" fmla="*/ 443851 h 2480745"/>
                  <a:gd name="connsiteX61" fmla="*/ 500165 w 1537011"/>
                  <a:gd name="connsiteY61" fmla="*/ 201081 h 2480745"/>
                  <a:gd name="connsiteX62" fmla="*/ 523923 w 1537011"/>
                  <a:gd name="connsiteY62" fmla="*/ 192914 h 2480745"/>
                  <a:gd name="connsiteX63" fmla="*/ 800630 w 1537011"/>
                  <a:gd name="connsiteY63" fmla="*/ 46764 h 2480745"/>
                  <a:gd name="connsiteX64" fmla="*/ 713588 w 1537011"/>
                  <a:gd name="connsiteY64" fmla="*/ 47343 h 2480745"/>
                  <a:gd name="connsiteX65" fmla="*/ 595938 w 1537011"/>
                  <a:gd name="connsiteY65" fmla="*/ 67446 h 2480745"/>
                  <a:gd name="connsiteX66" fmla="*/ 175732 w 1537011"/>
                  <a:gd name="connsiteY66" fmla="*/ 344366 h 2480745"/>
                  <a:gd name="connsiteX67" fmla="*/ 49521 w 1537011"/>
                  <a:gd name="connsiteY67" fmla="*/ 655438 h 2480745"/>
                  <a:gd name="connsiteX68" fmla="*/ 137126 w 1537011"/>
                  <a:gd name="connsiteY68" fmla="*/ 1109796 h 2480745"/>
                  <a:gd name="connsiteX69" fmla="*/ 310109 w 1537011"/>
                  <a:gd name="connsiteY69" fmla="*/ 1387460 h 2480745"/>
                  <a:gd name="connsiteX70" fmla="*/ 440773 w 1537011"/>
                  <a:gd name="connsiteY70" fmla="*/ 1695562 h 2480745"/>
                  <a:gd name="connsiteX71" fmla="*/ 460819 w 1537011"/>
                  <a:gd name="connsiteY71" fmla="*/ 1792076 h 2480745"/>
                  <a:gd name="connsiteX72" fmla="*/ 492743 w 1537011"/>
                  <a:gd name="connsiteY72" fmla="*/ 1817318 h 2480745"/>
                  <a:gd name="connsiteX73" fmla="*/ 1065146 w 1537011"/>
                  <a:gd name="connsiteY73" fmla="*/ 1836621 h 2480745"/>
                  <a:gd name="connsiteX74" fmla="*/ 1089645 w 1537011"/>
                  <a:gd name="connsiteY74" fmla="*/ 1818803 h 2480745"/>
                  <a:gd name="connsiteX75" fmla="*/ 1116372 w 1537011"/>
                  <a:gd name="connsiteY75" fmla="*/ 1688138 h 2480745"/>
                  <a:gd name="connsiteX76" fmla="*/ 1268567 w 1537011"/>
                  <a:gd name="connsiteY76" fmla="*/ 1319900 h 2480745"/>
                  <a:gd name="connsiteX77" fmla="*/ 1376960 w 1537011"/>
                  <a:gd name="connsiteY77" fmla="*/ 1166220 h 2480745"/>
                  <a:gd name="connsiteX78" fmla="*/ 1468276 w 1537011"/>
                  <a:gd name="connsiteY78" fmla="*/ 916026 h 2480745"/>
                  <a:gd name="connsiteX79" fmla="*/ 1468276 w 1537011"/>
                  <a:gd name="connsiteY79" fmla="*/ 599015 h 2480745"/>
                  <a:gd name="connsiteX80" fmla="*/ 1056236 w 1537011"/>
                  <a:gd name="connsiteY80" fmla="*/ 110506 h 2480745"/>
                  <a:gd name="connsiteX81" fmla="*/ 800630 w 1537011"/>
                  <a:gd name="connsiteY81" fmla="*/ 46764 h 2480745"/>
                  <a:gd name="connsiteX82" fmla="*/ 794163 w 1537011"/>
                  <a:gd name="connsiteY82" fmla="*/ 814 h 2480745"/>
                  <a:gd name="connsiteX83" fmla="*/ 1036191 w 1537011"/>
                  <a:gd name="connsiteY83" fmla="*/ 52598 h 2480745"/>
                  <a:gd name="connsiteX84" fmla="*/ 1503912 w 1537011"/>
                  <a:gd name="connsiteY84" fmla="*/ 551500 h 2480745"/>
                  <a:gd name="connsiteX85" fmla="*/ 1518761 w 1537011"/>
                  <a:gd name="connsiteY85" fmla="*/ 910830 h 2480745"/>
                  <a:gd name="connsiteX86" fmla="*/ 1377702 w 1537011"/>
                  <a:gd name="connsiteY86" fmla="*/ 1250855 h 2480745"/>
                  <a:gd name="connsiteX87" fmla="*/ 1264855 w 1537011"/>
                  <a:gd name="connsiteY87" fmla="*/ 1406020 h 2480745"/>
                  <a:gd name="connsiteX88" fmla="*/ 1163144 w 1537011"/>
                  <a:gd name="connsiteY88" fmla="*/ 1694078 h 2480745"/>
                  <a:gd name="connsiteX89" fmla="*/ 1115630 w 1537011"/>
                  <a:gd name="connsiteY89" fmla="*/ 1876711 h 2480745"/>
                  <a:gd name="connsiteX90" fmla="*/ 1149781 w 1537011"/>
                  <a:gd name="connsiteY90" fmla="*/ 1887848 h 2480745"/>
                  <a:gd name="connsiteX91" fmla="*/ 1229961 w 1537011"/>
                  <a:gd name="connsiteY91" fmla="*/ 1991044 h 2480745"/>
                  <a:gd name="connsiteX92" fmla="*/ 1126023 w 1537011"/>
                  <a:gd name="connsiteY92" fmla="*/ 2077164 h 2480745"/>
                  <a:gd name="connsiteX93" fmla="*/ 1100038 w 1537011"/>
                  <a:gd name="connsiteY93" fmla="*/ 2077906 h 2480745"/>
                  <a:gd name="connsiteX94" fmla="*/ 423698 w 1537011"/>
                  <a:gd name="connsiteY94" fmla="*/ 2054891 h 2480745"/>
                  <a:gd name="connsiteX95" fmla="*/ 368017 w 1537011"/>
                  <a:gd name="connsiteY95" fmla="*/ 2039300 h 2480745"/>
                  <a:gd name="connsiteX96" fmla="*/ 311594 w 1537011"/>
                  <a:gd name="connsiteY96" fmla="*/ 1951695 h 2480745"/>
                  <a:gd name="connsiteX97" fmla="*/ 382123 w 1537011"/>
                  <a:gd name="connsiteY97" fmla="*/ 1867803 h 2480745"/>
                  <a:gd name="connsiteX98" fmla="*/ 434092 w 1537011"/>
                  <a:gd name="connsiteY98" fmla="*/ 1854439 h 2480745"/>
                  <a:gd name="connsiteX99" fmla="*/ 387320 w 1537011"/>
                  <a:gd name="connsiteY99" fmla="*/ 1655472 h 2480745"/>
                  <a:gd name="connsiteX100" fmla="*/ 301199 w 1537011"/>
                  <a:gd name="connsiteY100" fmla="*/ 1459474 h 2480745"/>
                  <a:gd name="connsiteX101" fmla="*/ 137869 w 1537011"/>
                  <a:gd name="connsiteY101" fmla="*/ 1212992 h 2480745"/>
                  <a:gd name="connsiteX102" fmla="*/ 2748 w 1537011"/>
                  <a:gd name="connsiteY102" fmla="*/ 664348 h 2480745"/>
                  <a:gd name="connsiteX103" fmla="*/ 145292 w 1537011"/>
                  <a:gd name="connsiteY103" fmla="*/ 308730 h 2480745"/>
                  <a:gd name="connsiteX104" fmla="*/ 549909 w 1537011"/>
                  <a:gd name="connsiteY104" fmla="*/ 32552 h 2480745"/>
                  <a:gd name="connsiteX105" fmla="*/ 794163 w 1537011"/>
                  <a:gd name="connsiteY105" fmla="*/ 814 h 2480745"/>
                  <a:gd name="connsiteX0" fmla="*/ 503138 w 1537011"/>
                  <a:gd name="connsiteY0" fmla="*/ 2319191 h 2475850"/>
                  <a:gd name="connsiteX1" fmla="*/ 443744 w 1537011"/>
                  <a:gd name="connsiteY1" fmla="*/ 2360024 h 2475850"/>
                  <a:gd name="connsiteX2" fmla="*/ 501653 w 1537011"/>
                  <a:gd name="connsiteY2" fmla="*/ 2403827 h 2475850"/>
                  <a:gd name="connsiteX3" fmla="*/ 1051782 w 1537011"/>
                  <a:gd name="connsiteY3" fmla="*/ 2420160 h 2475850"/>
                  <a:gd name="connsiteX4" fmla="*/ 1097070 w 1537011"/>
                  <a:gd name="connsiteY4" fmla="*/ 2383040 h 2475850"/>
                  <a:gd name="connsiteX5" fmla="*/ 1058465 w 1537011"/>
                  <a:gd name="connsiteY5" fmla="*/ 2339237 h 2475850"/>
                  <a:gd name="connsiteX6" fmla="*/ 503138 w 1537011"/>
                  <a:gd name="connsiteY6" fmla="*/ 2319191 h 2475850"/>
                  <a:gd name="connsiteX7" fmla="*/ 470472 w 1537011"/>
                  <a:gd name="connsiteY7" fmla="*/ 2270192 h 2475850"/>
                  <a:gd name="connsiteX8" fmla="*/ 525411 w 1537011"/>
                  <a:gd name="connsiteY8" fmla="*/ 2270192 h 2475850"/>
                  <a:gd name="connsiteX9" fmla="*/ 1067374 w 1537011"/>
                  <a:gd name="connsiteY9" fmla="*/ 2287268 h 2475850"/>
                  <a:gd name="connsiteX10" fmla="*/ 1152751 w 1537011"/>
                  <a:gd name="connsiteY10" fmla="*/ 2388236 h 2475850"/>
                  <a:gd name="connsiteX11" fmla="*/ 1054010 w 1537011"/>
                  <a:gd name="connsiteY11" fmla="*/ 2475841 h 2475850"/>
                  <a:gd name="connsiteX12" fmla="*/ 643455 w 1537011"/>
                  <a:gd name="connsiteY12" fmla="*/ 2463963 h 2475850"/>
                  <a:gd name="connsiteX13" fmla="*/ 608445 w 1537011"/>
                  <a:gd name="connsiteY13" fmla="*/ 2467907 h 2475850"/>
                  <a:gd name="connsiteX14" fmla="*/ 500911 w 1537011"/>
                  <a:gd name="connsiteY14" fmla="*/ 2459508 h 2475850"/>
                  <a:gd name="connsiteX15" fmla="*/ 447457 w 1537011"/>
                  <a:gd name="connsiteY15" fmla="*/ 2446887 h 2475850"/>
                  <a:gd name="connsiteX16" fmla="*/ 391775 w 1537011"/>
                  <a:gd name="connsiteY16" fmla="*/ 2352600 h 2475850"/>
                  <a:gd name="connsiteX17" fmla="*/ 470472 w 1537011"/>
                  <a:gd name="connsiteY17" fmla="*/ 2270192 h 2475850"/>
                  <a:gd name="connsiteX18" fmla="*/ 460819 w 1537011"/>
                  <a:gd name="connsiteY18" fmla="*/ 2117997 h 2475850"/>
                  <a:gd name="connsiteX19" fmla="*/ 417759 w 1537011"/>
                  <a:gd name="connsiteY19" fmla="*/ 2125420 h 2475850"/>
                  <a:gd name="connsiteX20" fmla="*/ 390290 w 1537011"/>
                  <a:gd name="connsiteY20" fmla="*/ 2156602 h 2475850"/>
                  <a:gd name="connsiteX21" fmla="*/ 414047 w 1537011"/>
                  <a:gd name="connsiteY21" fmla="*/ 2190753 h 2475850"/>
                  <a:gd name="connsiteX22" fmla="*/ 458592 w 1537011"/>
                  <a:gd name="connsiteY22" fmla="*/ 2201147 h 2475850"/>
                  <a:gd name="connsiteX23" fmla="*/ 763724 w 1537011"/>
                  <a:gd name="connsiteY23" fmla="*/ 2210798 h 2475850"/>
                  <a:gd name="connsiteX24" fmla="*/ 1054751 w 1537011"/>
                  <a:gd name="connsiteY24" fmla="*/ 2220450 h 2475850"/>
                  <a:gd name="connsiteX25" fmla="*/ 1106721 w 1537011"/>
                  <a:gd name="connsiteY25" fmla="*/ 2215253 h 2475850"/>
                  <a:gd name="connsiteX26" fmla="*/ 1136417 w 1537011"/>
                  <a:gd name="connsiteY26" fmla="*/ 2182586 h 2475850"/>
                  <a:gd name="connsiteX27" fmla="*/ 1110433 w 1537011"/>
                  <a:gd name="connsiteY27" fmla="*/ 2146950 h 2475850"/>
                  <a:gd name="connsiteX28" fmla="*/ 1045100 w 1537011"/>
                  <a:gd name="connsiteY28" fmla="*/ 2136557 h 2475850"/>
                  <a:gd name="connsiteX29" fmla="*/ 460819 w 1537011"/>
                  <a:gd name="connsiteY29" fmla="*/ 2117997 h 2475850"/>
                  <a:gd name="connsiteX30" fmla="*/ 425926 w 1537011"/>
                  <a:gd name="connsiteY30" fmla="*/ 2063800 h 2475850"/>
                  <a:gd name="connsiteX31" fmla="*/ 465274 w 1537011"/>
                  <a:gd name="connsiteY31" fmla="*/ 2065285 h 2475850"/>
                  <a:gd name="connsiteX32" fmla="*/ 506849 w 1537011"/>
                  <a:gd name="connsiteY32" fmla="*/ 2066770 h 2475850"/>
                  <a:gd name="connsiteX33" fmla="*/ 526151 w 1537011"/>
                  <a:gd name="connsiteY33" fmla="*/ 2066770 h 2475850"/>
                  <a:gd name="connsiteX34" fmla="*/ 1096326 w 1537011"/>
                  <a:gd name="connsiteY34" fmla="*/ 2083845 h 2475850"/>
                  <a:gd name="connsiteX35" fmla="*/ 1137159 w 1537011"/>
                  <a:gd name="connsiteY35" fmla="*/ 2097209 h 2475850"/>
                  <a:gd name="connsiteX36" fmla="*/ 1192840 w 1537011"/>
                  <a:gd name="connsiteY36" fmla="*/ 2187041 h 2475850"/>
                  <a:gd name="connsiteX37" fmla="*/ 1128251 w 1537011"/>
                  <a:gd name="connsiteY37" fmla="*/ 2267964 h 2475850"/>
                  <a:gd name="connsiteX38" fmla="*/ 1097811 w 1537011"/>
                  <a:gd name="connsiteY38" fmla="*/ 2276131 h 2475850"/>
                  <a:gd name="connsiteX39" fmla="*/ 443001 w 1537011"/>
                  <a:gd name="connsiteY39" fmla="*/ 2256828 h 2475850"/>
                  <a:gd name="connsiteX40" fmla="*/ 338320 w 1537011"/>
                  <a:gd name="connsiteY40" fmla="*/ 2126163 h 2475850"/>
                  <a:gd name="connsiteX41" fmla="*/ 425926 w 1537011"/>
                  <a:gd name="connsiteY41" fmla="*/ 2063800 h 2475850"/>
                  <a:gd name="connsiteX42" fmla="*/ 446713 w 1537011"/>
                  <a:gd name="connsiteY42" fmla="*/ 1916802 h 2475850"/>
                  <a:gd name="connsiteX43" fmla="*/ 390289 w 1537011"/>
                  <a:gd name="connsiteY43" fmla="*/ 1927939 h 2475850"/>
                  <a:gd name="connsiteX44" fmla="*/ 388062 w 1537011"/>
                  <a:gd name="connsiteY44" fmla="*/ 1982877 h 2475850"/>
                  <a:gd name="connsiteX45" fmla="*/ 440773 w 1537011"/>
                  <a:gd name="connsiteY45" fmla="*/ 1996983 h 2475850"/>
                  <a:gd name="connsiteX46" fmla="*/ 1098555 w 1537011"/>
                  <a:gd name="connsiteY46" fmla="*/ 2018513 h 2475850"/>
                  <a:gd name="connsiteX47" fmla="*/ 1149038 w 1537011"/>
                  <a:gd name="connsiteY47" fmla="*/ 2008119 h 2475850"/>
                  <a:gd name="connsiteX48" fmla="*/ 1151266 w 1537011"/>
                  <a:gd name="connsiteY48" fmla="*/ 1952438 h 2475850"/>
                  <a:gd name="connsiteX49" fmla="*/ 1098555 w 1537011"/>
                  <a:gd name="connsiteY49" fmla="*/ 1937590 h 2475850"/>
                  <a:gd name="connsiteX50" fmla="*/ 446713 w 1537011"/>
                  <a:gd name="connsiteY50" fmla="*/ 1916802 h 2475850"/>
                  <a:gd name="connsiteX51" fmla="*/ 523923 w 1537011"/>
                  <a:gd name="connsiteY51" fmla="*/ 192914 h 2475850"/>
                  <a:gd name="connsiteX52" fmla="*/ 408107 w 1537011"/>
                  <a:gd name="connsiteY52" fmla="*/ 273095 h 2475850"/>
                  <a:gd name="connsiteX53" fmla="*/ 183898 w 1537011"/>
                  <a:gd name="connsiteY53" fmla="*/ 552985 h 2475850"/>
                  <a:gd name="connsiteX54" fmla="*/ 150488 w 1537011"/>
                  <a:gd name="connsiteY54" fmla="*/ 820997 h 2475850"/>
                  <a:gd name="connsiteX55" fmla="*/ 244033 w 1537011"/>
                  <a:gd name="connsiteY55" fmla="*/ 1149145 h 2475850"/>
                  <a:gd name="connsiteX56" fmla="*/ 242548 w 1537011"/>
                  <a:gd name="connsiteY56" fmla="*/ 1156569 h 2475850"/>
                  <a:gd name="connsiteX57" fmla="*/ 154200 w 1537011"/>
                  <a:gd name="connsiteY57" fmla="*/ 950920 h 2475850"/>
                  <a:gd name="connsiteX58" fmla="*/ 131186 w 1537011"/>
                  <a:gd name="connsiteY58" fmla="*/ 648757 h 2475850"/>
                  <a:gd name="connsiteX59" fmla="*/ 215821 w 1537011"/>
                  <a:gd name="connsiteY59" fmla="*/ 443851 h 2475850"/>
                  <a:gd name="connsiteX60" fmla="*/ 500165 w 1537011"/>
                  <a:gd name="connsiteY60" fmla="*/ 201081 h 2475850"/>
                  <a:gd name="connsiteX61" fmla="*/ 523923 w 1537011"/>
                  <a:gd name="connsiteY61" fmla="*/ 192914 h 2475850"/>
                  <a:gd name="connsiteX62" fmla="*/ 800630 w 1537011"/>
                  <a:gd name="connsiteY62" fmla="*/ 46764 h 2475850"/>
                  <a:gd name="connsiteX63" fmla="*/ 713588 w 1537011"/>
                  <a:gd name="connsiteY63" fmla="*/ 47343 h 2475850"/>
                  <a:gd name="connsiteX64" fmla="*/ 595938 w 1537011"/>
                  <a:gd name="connsiteY64" fmla="*/ 67446 h 2475850"/>
                  <a:gd name="connsiteX65" fmla="*/ 175732 w 1537011"/>
                  <a:gd name="connsiteY65" fmla="*/ 344366 h 2475850"/>
                  <a:gd name="connsiteX66" fmla="*/ 49521 w 1537011"/>
                  <a:gd name="connsiteY66" fmla="*/ 655438 h 2475850"/>
                  <a:gd name="connsiteX67" fmla="*/ 137126 w 1537011"/>
                  <a:gd name="connsiteY67" fmla="*/ 1109796 h 2475850"/>
                  <a:gd name="connsiteX68" fmla="*/ 310109 w 1537011"/>
                  <a:gd name="connsiteY68" fmla="*/ 1387460 h 2475850"/>
                  <a:gd name="connsiteX69" fmla="*/ 440773 w 1537011"/>
                  <a:gd name="connsiteY69" fmla="*/ 1695562 h 2475850"/>
                  <a:gd name="connsiteX70" fmla="*/ 460819 w 1537011"/>
                  <a:gd name="connsiteY70" fmla="*/ 1792076 h 2475850"/>
                  <a:gd name="connsiteX71" fmla="*/ 492743 w 1537011"/>
                  <a:gd name="connsiteY71" fmla="*/ 1817318 h 2475850"/>
                  <a:gd name="connsiteX72" fmla="*/ 1065146 w 1537011"/>
                  <a:gd name="connsiteY72" fmla="*/ 1836621 h 2475850"/>
                  <a:gd name="connsiteX73" fmla="*/ 1089645 w 1537011"/>
                  <a:gd name="connsiteY73" fmla="*/ 1818803 h 2475850"/>
                  <a:gd name="connsiteX74" fmla="*/ 1116372 w 1537011"/>
                  <a:gd name="connsiteY74" fmla="*/ 1688138 h 2475850"/>
                  <a:gd name="connsiteX75" fmla="*/ 1268567 w 1537011"/>
                  <a:gd name="connsiteY75" fmla="*/ 1319900 h 2475850"/>
                  <a:gd name="connsiteX76" fmla="*/ 1376960 w 1537011"/>
                  <a:gd name="connsiteY76" fmla="*/ 1166220 h 2475850"/>
                  <a:gd name="connsiteX77" fmla="*/ 1468276 w 1537011"/>
                  <a:gd name="connsiteY77" fmla="*/ 916026 h 2475850"/>
                  <a:gd name="connsiteX78" fmla="*/ 1468276 w 1537011"/>
                  <a:gd name="connsiteY78" fmla="*/ 599015 h 2475850"/>
                  <a:gd name="connsiteX79" fmla="*/ 1056236 w 1537011"/>
                  <a:gd name="connsiteY79" fmla="*/ 110506 h 2475850"/>
                  <a:gd name="connsiteX80" fmla="*/ 800630 w 1537011"/>
                  <a:gd name="connsiteY80" fmla="*/ 46764 h 2475850"/>
                  <a:gd name="connsiteX81" fmla="*/ 794163 w 1537011"/>
                  <a:gd name="connsiteY81" fmla="*/ 814 h 2475850"/>
                  <a:gd name="connsiteX82" fmla="*/ 1036191 w 1537011"/>
                  <a:gd name="connsiteY82" fmla="*/ 52598 h 2475850"/>
                  <a:gd name="connsiteX83" fmla="*/ 1503912 w 1537011"/>
                  <a:gd name="connsiteY83" fmla="*/ 551500 h 2475850"/>
                  <a:gd name="connsiteX84" fmla="*/ 1518761 w 1537011"/>
                  <a:gd name="connsiteY84" fmla="*/ 910830 h 2475850"/>
                  <a:gd name="connsiteX85" fmla="*/ 1377702 w 1537011"/>
                  <a:gd name="connsiteY85" fmla="*/ 1250855 h 2475850"/>
                  <a:gd name="connsiteX86" fmla="*/ 1264855 w 1537011"/>
                  <a:gd name="connsiteY86" fmla="*/ 1406020 h 2475850"/>
                  <a:gd name="connsiteX87" fmla="*/ 1163144 w 1537011"/>
                  <a:gd name="connsiteY87" fmla="*/ 1694078 h 2475850"/>
                  <a:gd name="connsiteX88" fmla="*/ 1115630 w 1537011"/>
                  <a:gd name="connsiteY88" fmla="*/ 1876711 h 2475850"/>
                  <a:gd name="connsiteX89" fmla="*/ 1149781 w 1537011"/>
                  <a:gd name="connsiteY89" fmla="*/ 1887848 h 2475850"/>
                  <a:gd name="connsiteX90" fmla="*/ 1229961 w 1537011"/>
                  <a:gd name="connsiteY90" fmla="*/ 1991044 h 2475850"/>
                  <a:gd name="connsiteX91" fmla="*/ 1126023 w 1537011"/>
                  <a:gd name="connsiteY91" fmla="*/ 2077164 h 2475850"/>
                  <a:gd name="connsiteX92" fmla="*/ 1100038 w 1537011"/>
                  <a:gd name="connsiteY92" fmla="*/ 2077906 h 2475850"/>
                  <a:gd name="connsiteX93" fmla="*/ 423698 w 1537011"/>
                  <a:gd name="connsiteY93" fmla="*/ 2054891 h 2475850"/>
                  <a:gd name="connsiteX94" fmla="*/ 368017 w 1537011"/>
                  <a:gd name="connsiteY94" fmla="*/ 2039300 h 2475850"/>
                  <a:gd name="connsiteX95" fmla="*/ 311594 w 1537011"/>
                  <a:gd name="connsiteY95" fmla="*/ 1951695 h 2475850"/>
                  <a:gd name="connsiteX96" fmla="*/ 382123 w 1537011"/>
                  <a:gd name="connsiteY96" fmla="*/ 1867803 h 2475850"/>
                  <a:gd name="connsiteX97" fmla="*/ 434092 w 1537011"/>
                  <a:gd name="connsiteY97" fmla="*/ 1854439 h 2475850"/>
                  <a:gd name="connsiteX98" fmla="*/ 387320 w 1537011"/>
                  <a:gd name="connsiteY98" fmla="*/ 1655472 h 2475850"/>
                  <a:gd name="connsiteX99" fmla="*/ 301199 w 1537011"/>
                  <a:gd name="connsiteY99" fmla="*/ 1459474 h 2475850"/>
                  <a:gd name="connsiteX100" fmla="*/ 137869 w 1537011"/>
                  <a:gd name="connsiteY100" fmla="*/ 1212992 h 2475850"/>
                  <a:gd name="connsiteX101" fmla="*/ 2748 w 1537011"/>
                  <a:gd name="connsiteY101" fmla="*/ 664348 h 2475850"/>
                  <a:gd name="connsiteX102" fmla="*/ 145292 w 1537011"/>
                  <a:gd name="connsiteY102" fmla="*/ 308730 h 2475850"/>
                  <a:gd name="connsiteX103" fmla="*/ 549909 w 1537011"/>
                  <a:gd name="connsiteY103" fmla="*/ 32552 h 2475850"/>
                  <a:gd name="connsiteX104" fmla="*/ 794163 w 1537011"/>
                  <a:gd name="connsiteY104" fmla="*/ 814 h 2475850"/>
                  <a:gd name="connsiteX0" fmla="*/ 503138 w 1537011"/>
                  <a:gd name="connsiteY0" fmla="*/ 2319191 h 2475850"/>
                  <a:gd name="connsiteX1" fmla="*/ 443744 w 1537011"/>
                  <a:gd name="connsiteY1" fmla="*/ 2360024 h 2475850"/>
                  <a:gd name="connsiteX2" fmla="*/ 501653 w 1537011"/>
                  <a:gd name="connsiteY2" fmla="*/ 2403827 h 2475850"/>
                  <a:gd name="connsiteX3" fmla="*/ 1051782 w 1537011"/>
                  <a:gd name="connsiteY3" fmla="*/ 2420160 h 2475850"/>
                  <a:gd name="connsiteX4" fmla="*/ 1097070 w 1537011"/>
                  <a:gd name="connsiteY4" fmla="*/ 2383040 h 2475850"/>
                  <a:gd name="connsiteX5" fmla="*/ 1058465 w 1537011"/>
                  <a:gd name="connsiteY5" fmla="*/ 2339237 h 2475850"/>
                  <a:gd name="connsiteX6" fmla="*/ 503138 w 1537011"/>
                  <a:gd name="connsiteY6" fmla="*/ 2319191 h 2475850"/>
                  <a:gd name="connsiteX7" fmla="*/ 470472 w 1537011"/>
                  <a:gd name="connsiteY7" fmla="*/ 2270192 h 2475850"/>
                  <a:gd name="connsiteX8" fmla="*/ 525411 w 1537011"/>
                  <a:gd name="connsiteY8" fmla="*/ 2270192 h 2475850"/>
                  <a:gd name="connsiteX9" fmla="*/ 1067374 w 1537011"/>
                  <a:gd name="connsiteY9" fmla="*/ 2287268 h 2475850"/>
                  <a:gd name="connsiteX10" fmla="*/ 1152751 w 1537011"/>
                  <a:gd name="connsiteY10" fmla="*/ 2388236 h 2475850"/>
                  <a:gd name="connsiteX11" fmla="*/ 1054010 w 1537011"/>
                  <a:gd name="connsiteY11" fmla="*/ 2475841 h 2475850"/>
                  <a:gd name="connsiteX12" fmla="*/ 643455 w 1537011"/>
                  <a:gd name="connsiteY12" fmla="*/ 2463963 h 2475850"/>
                  <a:gd name="connsiteX13" fmla="*/ 500911 w 1537011"/>
                  <a:gd name="connsiteY13" fmla="*/ 2459508 h 2475850"/>
                  <a:gd name="connsiteX14" fmla="*/ 447457 w 1537011"/>
                  <a:gd name="connsiteY14" fmla="*/ 2446887 h 2475850"/>
                  <a:gd name="connsiteX15" fmla="*/ 391775 w 1537011"/>
                  <a:gd name="connsiteY15" fmla="*/ 2352600 h 2475850"/>
                  <a:gd name="connsiteX16" fmla="*/ 470472 w 1537011"/>
                  <a:gd name="connsiteY16" fmla="*/ 2270192 h 2475850"/>
                  <a:gd name="connsiteX17" fmla="*/ 460819 w 1537011"/>
                  <a:gd name="connsiteY17" fmla="*/ 2117997 h 2475850"/>
                  <a:gd name="connsiteX18" fmla="*/ 417759 w 1537011"/>
                  <a:gd name="connsiteY18" fmla="*/ 2125420 h 2475850"/>
                  <a:gd name="connsiteX19" fmla="*/ 390290 w 1537011"/>
                  <a:gd name="connsiteY19" fmla="*/ 2156602 h 2475850"/>
                  <a:gd name="connsiteX20" fmla="*/ 414047 w 1537011"/>
                  <a:gd name="connsiteY20" fmla="*/ 2190753 h 2475850"/>
                  <a:gd name="connsiteX21" fmla="*/ 458592 w 1537011"/>
                  <a:gd name="connsiteY21" fmla="*/ 2201147 h 2475850"/>
                  <a:gd name="connsiteX22" fmla="*/ 763724 w 1537011"/>
                  <a:gd name="connsiteY22" fmla="*/ 2210798 h 2475850"/>
                  <a:gd name="connsiteX23" fmla="*/ 1054751 w 1537011"/>
                  <a:gd name="connsiteY23" fmla="*/ 2220450 h 2475850"/>
                  <a:gd name="connsiteX24" fmla="*/ 1106721 w 1537011"/>
                  <a:gd name="connsiteY24" fmla="*/ 2215253 h 2475850"/>
                  <a:gd name="connsiteX25" fmla="*/ 1136417 w 1537011"/>
                  <a:gd name="connsiteY25" fmla="*/ 2182586 h 2475850"/>
                  <a:gd name="connsiteX26" fmla="*/ 1110433 w 1537011"/>
                  <a:gd name="connsiteY26" fmla="*/ 2146950 h 2475850"/>
                  <a:gd name="connsiteX27" fmla="*/ 1045100 w 1537011"/>
                  <a:gd name="connsiteY27" fmla="*/ 2136557 h 2475850"/>
                  <a:gd name="connsiteX28" fmla="*/ 460819 w 1537011"/>
                  <a:gd name="connsiteY28" fmla="*/ 2117997 h 2475850"/>
                  <a:gd name="connsiteX29" fmla="*/ 425926 w 1537011"/>
                  <a:gd name="connsiteY29" fmla="*/ 2063800 h 2475850"/>
                  <a:gd name="connsiteX30" fmla="*/ 465274 w 1537011"/>
                  <a:gd name="connsiteY30" fmla="*/ 2065285 h 2475850"/>
                  <a:gd name="connsiteX31" fmla="*/ 506849 w 1537011"/>
                  <a:gd name="connsiteY31" fmla="*/ 2066770 h 2475850"/>
                  <a:gd name="connsiteX32" fmla="*/ 526151 w 1537011"/>
                  <a:gd name="connsiteY32" fmla="*/ 2066770 h 2475850"/>
                  <a:gd name="connsiteX33" fmla="*/ 1096326 w 1537011"/>
                  <a:gd name="connsiteY33" fmla="*/ 2083845 h 2475850"/>
                  <a:gd name="connsiteX34" fmla="*/ 1137159 w 1537011"/>
                  <a:gd name="connsiteY34" fmla="*/ 2097209 h 2475850"/>
                  <a:gd name="connsiteX35" fmla="*/ 1192840 w 1537011"/>
                  <a:gd name="connsiteY35" fmla="*/ 2187041 h 2475850"/>
                  <a:gd name="connsiteX36" fmla="*/ 1128251 w 1537011"/>
                  <a:gd name="connsiteY36" fmla="*/ 2267964 h 2475850"/>
                  <a:gd name="connsiteX37" fmla="*/ 1097811 w 1537011"/>
                  <a:gd name="connsiteY37" fmla="*/ 2276131 h 2475850"/>
                  <a:gd name="connsiteX38" fmla="*/ 443001 w 1537011"/>
                  <a:gd name="connsiteY38" fmla="*/ 2256828 h 2475850"/>
                  <a:gd name="connsiteX39" fmla="*/ 338320 w 1537011"/>
                  <a:gd name="connsiteY39" fmla="*/ 2126163 h 2475850"/>
                  <a:gd name="connsiteX40" fmla="*/ 425926 w 1537011"/>
                  <a:gd name="connsiteY40" fmla="*/ 2063800 h 2475850"/>
                  <a:gd name="connsiteX41" fmla="*/ 446713 w 1537011"/>
                  <a:gd name="connsiteY41" fmla="*/ 1916802 h 2475850"/>
                  <a:gd name="connsiteX42" fmla="*/ 390289 w 1537011"/>
                  <a:gd name="connsiteY42" fmla="*/ 1927939 h 2475850"/>
                  <a:gd name="connsiteX43" fmla="*/ 388062 w 1537011"/>
                  <a:gd name="connsiteY43" fmla="*/ 1982877 h 2475850"/>
                  <a:gd name="connsiteX44" fmla="*/ 440773 w 1537011"/>
                  <a:gd name="connsiteY44" fmla="*/ 1996983 h 2475850"/>
                  <a:gd name="connsiteX45" fmla="*/ 1098555 w 1537011"/>
                  <a:gd name="connsiteY45" fmla="*/ 2018513 h 2475850"/>
                  <a:gd name="connsiteX46" fmla="*/ 1149038 w 1537011"/>
                  <a:gd name="connsiteY46" fmla="*/ 2008119 h 2475850"/>
                  <a:gd name="connsiteX47" fmla="*/ 1151266 w 1537011"/>
                  <a:gd name="connsiteY47" fmla="*/ 1952438 h 2475850"/>
                  <a:gd name="connsiteX48" fmla="*/ 1098555 w 1537011"/>
                  <a:gd name="connsiteY48" fmla="*/ 1937590 h 2475850"/>
                  <a:gd name="connsiteX49" fmla="*/ 446713 w 1537011"/>
                  <a:gd name="connsiteY49" fmla="*/ 1916802 h 2475850"/>
                  <a:gd name="connsiteX50" fmla="*/ 523923 w 1537011"/>
                  <a:gd name="connsiteY50" fmla="*/ 192914 h 2475850"/>
                  <a:gd name="connsiteX51" fmla="*/ 408107 w 1537011"/>
                  <a:gd name="connsiteY51" fmla="*/ 273095 h 2475850"/>
                  <a:gd name="connsiteX52" fmla="*/ 183898 w 1537011"/>
                  <a:gd name="connsiteY52" fmla="*/ 552985 h 2475850"/>
                  <a:gd name="connsiteX53" fmla="*/ 150488 w 1537011"/>
                  <a:gd name="connsiteY53" fmla="*/ 820997 h 2475850"/>
                  <a:gd name="connsiteX54" fmla="*/ 244033 w 1537011"/>
                  <a:gd name="connsiteY54" fmla="*/ 1149145 h 2475850"/>
                  <a:gd name="connsiteX55" fmla="*/ 242548 w 1537011"/>
                  <a:gd name="connsiteY55" fmla="*/ 1156569 h 2475850"/>
                  <a:gd name="connsiteX56" fmla="*/ 154200 w 1537011"/>
                  <a:gd name="connsiteY56" fmla="*/ 950920 h 2475850"/>
                  <a:gd name="connsiteX57" fmla="*/ 131186 w 1537011"/>
                  <a:gd name="connsiteY57" fmla="*/ 648757 h 2475850"/>
                  <a:gd name="connsiteX58" fmla="*/ 215821 w 1537011"/>
                  <a:gd name="connsiteY58" fmla="*/ 443851 h 2475850"/>
                  <a:gd name="connsiteX59" fmla="*/ 500165 w 1537011"/>
                  <a:gd name="connsiteY59" fmla="*/ 201081 h 2475850"/>
                  <a:gd name="connsiteX60" fmla="*/ 523923 w 1537011"/>
                  <a:gd name="connsiteY60" fmla="*/ 192914 h 2475850"/>
                  <a:gd name="connsiteX61" fmla="*/ 800630 w 1537011"/>
                  <a:gd name="connsiteY61" fmla="*/ 46764 h 2475850"/>
                  <a:gd name="connsiteX62" fmla="*/ 713588 w 1537011"/>
                  <a:gd name="connsiteY62" fmla="*/ 47343 h 2475850"/>
                  <a:gd name="connsiteX63" fmla="*/ 595938 w 1537011"/>
                  <a:gd name="connsiteY63" fmla="*/ 67446 h 2475850"/>
                  <a:gd name="connsiteX64" fmla="*/ 175732 w 1537011"/>
                  <a:gd name="connsiteY64" fmla="*/ 344366 h 2475850"/>
                  <a:gd name="connsiteX65" fmla="*/ 49521 w 1537011"/>
                  <a:gd name="connsiteY65" fmla="*/ 655438 h 2475850"/>
                  <a:gd name="connsiteX66" fmla="*/ 137126 w 1537011"/>
                  <a:gd name="connsiteY66" fmla="*/ 1109796 h 2475850"/>
                  <a:gd name="connsiteX67" fmla="*/ 310109 w 1537011"/>
                  <a:gd name="connsiteY67" fmla="*/ 1387460 h 2475850"/>
                  <a:gd name="connsiteX68" fmla="*/ 440773 w 1537011"/>
                  <a:gd name="connsiteY68" fmla="*/ 1695562 h 2475850"/>
                  <a:gd name="connsiteX69" fmla="*/ 460819 w 1537011"/>
                  <a:gd name="connsiteY69" fmla="*/ 1792076 h 2475850"/>
                  <a:gd name="connsiteX70" fmla="*/ 492743 w 1537011"/>
                  <a:gd name="connsiteY70" fmla="*/ 1817318 h 2475850"/>
                  <a:gd name="connsiteX71" fmla="*/ 1065146 w 1537011"/>
                  <a:gd name="connsiteY71" fmla="*/ 1836621 h 2475850"/>
                  <a:gd name="connsiteX72" fmla="*/ 1089645 w 1537011"/>
                  <a:gd name="connsiteY72" fmla="*/ 1818803 h 2475850"/>
                  <a:gd name="connsiteX73" fmla="*/ 1116372 w 1537011"/>
                  <a:gd name="connsiteY73" fmla="*/ 1688138 h 2475850"/>
                  <a:gd name="connsiteX74" fmla="*/ 1268567 w 1537011"/>
                  <a:gd name="connsiteY74" fmla="*/ 1319900 h 2475850"/>
                  <a:gd name="connsiteX75" fmla="*/ 1376960 w 1537011"/>
                  <a:gd name="connsiteY75" fmla="*/ 1166220 h 2475850"/>
                  <a:gd name="connsiteX76" fmla="*/ 1468276 w 1537011"/>
                  <a:gd name="connsiteY76" fmla="*/ 916026 h 2475850"/>
                  <a:gd name="connsiteX77" fmla="*/ 1468276 w 1537011"/>
                  <a:gd name="connsiteY77" fmla="*/ 599015 h 2475850"/>
                  <a:gd name="connsiteX78" fmla="*/ 1056236 w 1537011"/>
                  <a:gd name="connsiteY78" fmla="*/ 110506 h 2475850"/>
                  <a:gd name="connsiteX79" fmla="*/ 800630 w 1537011"/>
                  <a:gd name="connsiteY79" fmla="*/ 46764 h 2475850"/>
                  <a:gd name="connsiteX80" fmla="*/ 794163 w 1537011"/>
                  <a:gd name="connsiteY80" fmla="*/ 814 h 2475850"/>
                  <a:gd name="connsiteX81" fmla="*/ 1036191 w 1537011"/>
                  <a:gd name="connsiteY81" fmla="*/ 52598 h 2475850"/>
                  <a:gd name="connsiteX82" fmla="*/ 1503912 w 1537011"/>
                  <a:gd name="connsiteY82" fmla="*/ 551500 h 2475850"/>
                  <a:gd name="connsiteX83" fmla="*/ 1518761 w 1537011"/>
                  <a:gd name="connsiteY83" fmla="*/ 910830 h 2475850"/>
                  <a:gd name="connsiteX84" fmla="*/ 1377702 w 1537011"/>
                  <a:gd name="connsiteY84" fmla="*/ 1250855 h 2475850"/>
                  <a:gd name="connsiteX85" fmla="*/ 1264855 w 1537011"/>
                  <a:gd name="connsiteY85" fmla="*/ 1406020 h 2475850"/>
                  <a:gd name="connsiteX86" fmla="*/ 1163144 w 1537011"/>
                  <a:gd name="connsiteY86" fmla="*/ 1694078 h 2475850"/>
                  <a:gd name="connsiteX87" fmla="*/ 1115630 w 1537011"/>
                  <a:gd name="connsiteY87" fmla="*/ 1876711 h 2475850"/>
                  <a:gd name="connsiteX88" fmla="*/ 1149781 w 1537011"/>
                  <a:gd name="connsiteY88" fmla="*/ 1887848 h 2475850"/>
                  <a:gd name="connsiteX89" fmla="*/ 1229961 w 1537011"/>
                  <a:gd name="connsiteY89" fmla="*/ 1991044 h 2475850"/>
                  <a:gd name="connsiteX90" fmla="*/ 1126023 w 1537011"/>
                  <a:gd name="connsiteY90" fmla="*/ 2077164 h 2475850"/>
                  <a:gd name="connsiteX91" fmla="*/ 1100038 w 1537011"/>
                  <a:gd name="connsiteY91" fmla="*/ 2077906 h 2475850"/>
                  <a:gd name="connsiteX92" fmla="*/ 423698 w 1537011"/>
                  <a:gd name="connsiteY92" fmla="*/ 2054891 h 2475850"/>
                  <a:gd name="connsiteX93" fmla="*/ 368017 w 1537011"/>
                  <a:gd name="connsiteY93" fmla="*/ 2039300 h 2475850"/>
                  <a:gd name="connsiteX94" fmla="*/ 311594 w 1537011"/>
                  <a:gd name="connsiteY94" fmla="*/ 1951695 h 2475850"/>
                  <a:gd name="connsiteX95" fmla="*/ 382123 w 1537011"/>
                  <a:gd name="connsiteY95" fmla="*/ 1867803 h 2475850"/>
                  <a:gd name="connsiteX96" fmla="*/ 434092 w 1537011"/>
                  <a:gd name="connsiteY96" fmla="*/ 1854439 h 2475850"/>
                  <a:gd name="connsiteX97" fmla="*/ 387320 w 1537011"/>
                  <a:gd name="connsiteY97" fmla="*/ 1655472 h 2475850"/>
                  <a:gd name="connsiteX98" fmla="*/ 301199 w 1537011"/>
                  <a:gd name="connsiteY98" fmla="*/ 1459474 h 2475850"/>
                  <a:gd name="connsiteX99" fmla="*/ 137869 w 1537011"/>
                  <a:gd name="connsiteY99" fmla="*/ 1212992 h 2475850"/>
                  <a:gd name="connsiteX100" fmla="*/ 2748 w 1537011"/>
                  <a:gd name="connsiteY100" fmla="*/ 664348 h 2475850"/>
                  <a:gd name="connsiteX101" fmla="*/ 145292 w 1537011"/>
                  <a:gd name="connsiteY101" fmla="*/ 308730 h 2475850"/>
                  <a:gd name="connsiteX102" fmla="*/ 549909 w 1537011"/>
                  <a:gd name="connsiteY102" fmla="*/ 32552 h 2475850"/>
                  <a:gd name="connsiteX103" fmla="*/ 794163 w 1537011"/>
                  <a:gd name="connsiteY103" fmla="*/ 814 h 2475850"/>
                  <a:gd name="connsiteX0" fmla="*/ 503138 w 1537011"/>
                  <a:gd name="connsiteY0" fmla="*/ 2319191 h 2475850"/>
                  <a:gd name="connsiteX1" fmla="*/ 443744 w 1537011"/>
                  <a:gd name="connsiteY1" fmla="*/ 2360024 h 2475850"/>
                  <a:gd name="connsiteX2" fmla="*/ 501653 w 1537011"/>
                  <a:gd name="connsiteY2" fmla="*/ 2403827 h 2475850"/>
                  <a:gd name="connsiteX3" fmla="*/ 1051782 w 1537011"/>
                  <a:gd name="connsiteY3" fmla="*/ 2420160 h 2475850"/>
                  <a:gd name="connsiteX4" fmla="*/ 1097070 w 1537011"/>
                  <a:gd name="connsiteY4" fmla="*/ 2383040 h 2475850"/>
                  <a:gd name="connsiteX5" fmla="*/ 1058465 w 1537011"/>
                  <a:gd name="connsiteY5" fmla="*/ 2339237 h 2475850"/>
                  <a:gd name="connsiteX6" fmla="*/ 503138 w 1537011"/>
                  <a:gd name="connsiteY6" fmla="*/ 2319191 h 2475850"/>
                  <a:gd name="connsiteX7" fmla="*/ 470472 w 1537011"/>
                  <a:gd name="connsiteY7" fmla="*/ 2270192 h 2475850"/>
                  <a:gd name="connsiteX8" fmla="*/ 525411 w 1537011"/>
                  <a:gd name="connsiteY8" fmla="*/ 2270192 h 2475850"/>
                  <a:gd name="connsiteX9" fmla="*/ 1067374 w 1537011"/>
                  <a:gd name="connsiteY9" fmla="*/ 2287268 h 2475850"/>
                  <a:gd name="connsiteX10" fmla="*/ 1152751 w 1537011"/>
                  <a:gd name="connsiteY10" fmla="*/ 2388236 h 2475850"/>
                  <a:gd name="connsiteX11" fmla="*/ 1054010 w 1537011"/>
                  <a:gd name="connsiteY11" fmla="*/ 2475841 h 2475850"/>
                  <a:gd name="connsiteX12" fmla="*/ 500911 w 1537011"/>
                  <a:gd name="connsiteY12" fmla="*/ 2459508 h 2475850"/>
                  <a:gd name="connsiteX13" fmla="*/ 447457 w 1537011"/>
                  <a:gd name="connsiteY13" fmla="*/ 2446887 h 2475850"/>
                  <a:gd name="connsiteX14" fmla="*/ 391775 w 1537011"/>
                  <a:gd name="connsiteY14" fmla="*/ 2352600 h 2475850"/>
                  <a:gd name="connsiteX15" fmla="*/ 470472 w 1537011"/>
                  <a:gd name="connsiteY15" fmla="*/ 2270192 h 2475850"/>
                  <a:gd name="connsiteX16" fmla="*/ 460819 w 1537011"/>
                  <a:gd name="connsiteY16" fmla="*/ 2117997 h 2475850"/>
                  <a:gd name="connsiteX17" fmla="*/ 417759 w 1537011"/>
                  <a:gd name="connsiteY17" fmla="*/ 2125420 h 2475850"/>
                  <a:gd name="connsiteX18" fmla="*/ 390290 w 1537011"/>
                  <a:gd name="connsiteY18" fmla="*/ 2156602 h 2475850"/>
                  <a:gd name="connsiteX19" fmla="*/ 414047 w 1537011"/>
                  <a:gd name="connsiteY19" fmla="*/ 2190753 h 2475850"/>
                  <a:gd name="connsiteX20" fmla="*/ 458592 w 1537011"/>
                  <a:gd name="connsiteY20" fmla="*/ 2201147 h 2475850"/>
                  <a:gd name="connsiteX21" fmla="*/ 763724 w 1537011"/>
                  <a:gd name="connsiteY21" fmla="*/ 2210798 h 2475850"/>
                  <a:gd name="connsiteX22" fmla="*/ 1054751 w 1537011"/>
                  <a:gd name="connsiteY22" fmla="*/ 2220450 h 2475850"/>
                  <a:gd name="connsiteX23" fmla="*/ 1106721 w 1537011"/>
                  <a:gd name="connsiteY23" fmla="*/ 2215253 h 2475850"/>
                  <a:gd name="connsiteX24" fmla="*/ 1136417 w 1537011"/>
                  <a:gd name="connsiteY24" fmla="*/ 2182586 h 2475850"/>
                  <a:gd name="connsiteX25" fmla="*/ 1110433 w 1537011"/>
                  <a:gd name="connsiteY25" fmla="*/ 2146950 h 2475850"/>
                  <a:gd name="connsiteX26" fmla="*/ 1045100 w 1537011"/>
                  <a:gd name="connsiteY26" fmla="*/ 2136557 h 2475850"/>
                  <a:gd name="connsiteX27" fmla="*/ 460819 w 1537011"/>
                  <a:gd name="connsiteY27" fmla="*/ 2117997 h 2475850"/>
                  <a:gd name="connsiteX28" fmla="*/ 425926 w 1537011"/>
                  <a:gd name="connsiteY28" fmla="*/ 2063800 h 2475850"/>
                  <a:gd name="connsiteX29" fmla="*/ 465274 w 1537011"/>
                  <a:gd name="connsiteY29" fmla="*/ 2065285 h 2475850"/>
                  <a:gd name="connsiteX30" fmla="*/ 506849 w 1537011"/>
                  <a:gd name="connsiteY30" fmla="*/ 2066770 h 2475850"/>
                  <a:gd name="connsiteX31" fmla="*/ 526151 w 1537011"/>
                  <a:gd name="connsiteY31" fmla="*/ 2066770 h 2475850"/>
                  <a:gd name="connsiteX32" fmla="*/ 1096326 w 1537011"/>
                  <a:gd name="connsiteY32" fmla="*/ 2083845 h 2475850"/>
                  <a:gd name="connsiteX33" fmla="*/ 1137159 w 1537011"/>
                  <a:gd name="connsiteY33" fmla="*/ 2097209 h 2475850"/>
                  <a:gd name="connsiteX34" fmla="*/ 1192840 w 1537011"/>
                  <a:gd name="connsiteY34" fmla="*/ 2187041 h 2475850"/>
                  <a:gd name="connsiteX35" fmla="*/ 1128251 w 1537011"/>
                  <a:gd name="connsiteY35" fmla="*/ 2267964 h 2475850"/>
                  <a:gd name="connsiteX36" fmla="*/ 1097811 w 1537011"/>
                  <a:gd name="connsiteY36" fmla="*/ 2276131 h 2475850"/>
                  <a:gd name="connsiteX37" fmla="*/ 443001 w 1537011"/>
                  <a:gd name="connsiteY37" fmla="*/ 2256828 h 2475850"/>
                  <a:gd name="connsiteX38" fmla="*/ 338320 w 1537011"/>
                  <a:gd name="connsiteY38" fmla="*/ 2126163 h 2475850"/>
                  <a:gd name="connsiteX39" fmla="*/ 425926 w 1537011"/>
                  <a:gd name="connsiteY39" fmla="*/ 2063800 h 2475850"/>
                  <a:gd name="connsiteX40" fmla="*/ 446713 w 1537011"/>
                  <a:gd name="connsiteY40" fmla="*/ 1916802 h 2475850"/>
                  <a:gd name="connsiteX41" fmla="*/ 390289 w 1537011"/>
                  <a:gd name="connsiteY41" fmla="*/ 1927939 h 2475850"/>
                  <a:gd name="connsiteX42" fmla="*/ 388062 w 1537011"/>
                  <a:gd name="connsiteY42" fmla="*/ 1982877 h 2475850"/>
                  <a:gd name="connsiteX43" fmla="*/ 440773 w 1537011"/>
                  <a:gd name="connsiteY43" fmla="*/ 1996983 h 2475850"/>
                  <a:gd name="connsiteX44" fmla="*/ 1098555 w 1537011"/>
                  <a:gd name="connsiteY44" fmla="*/ 2018513 h 2475850"/>
                  <a:gd name="connsiteX45" fmla="*/ 1149038 w 1537011"/>
                  <a:gd name="connsiteY45" fmla="*/ 2008119 h 2475850"/>
                  <a:gd name="connsiteX46" fmla="*/ 1151266 w 1537011"/>
                  <a:gd name="connsiteY46" fmla="*/ 1952438 h 2475850"/>
                  <a:gd name="connsiteX47" fmla="*/ 1098555 w 1537011"/>
                  <a:gd name="connsiteY47" fmla="*/ 1937590 h 2475850"/>
                  <a:gd name="connsiteX48" fmla="*/ 446713 w 1537011"/>
                  <a:gd name="connsiteY48" fmla="*/ 1916802 h 2475850"/>
                  <a:gd name="connsiteX49" fmla="*/ 523923 w 1537011"/>
                  <a:gd name="connsiteY49" fmla="*/ 192914 h 2475850"/>
                  <a:gd name="connsiteX50" fmla="*/ 408107 w 1537011"/>
                  <a:gd name="connsiteY50" fmla="*/ 273095 h 2475850"/>
                  <a:gd name="connsiteX51" fmla="*/ 183898 w 1537011"/>
                  <a:gd name="connsiteY51" fmla="*/ 552985 h 2475850"/>
                  <a:gd name="connsiteX52" fmla="*/ 150488 w 1537011"/>
                  <a:gd name="connsiteY52" fmla="*/ 820997 h 2475850"/>
                  <a:gd name="connsiteX53" fmla="*/ 244033 w 1537011"/>
                  <a:gd name="connsiteY53" fmla="*/ 1149145 h 2475850"/>
                  <a:gd name="connsiteX54" fmla="*/ 242548 w 1537011"/>
                  <a:gd name="connsiteY54" fmla="*/ 1156569 h 2475850"/>
                  <a:gd name="connsiteX55" fmla="*/ 154200 w 1537011"/>
                  <a:gd name="connsiteY55" fmla="*/ 950920 h 2475850"/>
                  <a:gd name="connsiteX56" fmla="*/ 131186 w 1537011"/>
                  <a:gd name="connsiteY56" fmla="*/ 648757 h 2475850"/>
                  <a:gd name="connsiteX57" fmla="*/ 215821 w 1537011"/>
                  <a:gd name="connsiteY57" fmla="*/ 443851 h 2475850"/>
                  <a:gd name="connsiteX58" fmla="*/ 500165 w 1537011"/>
                  <a:gd name="connsiteY58" fmla="*/ 201081 h 2475850"/>
                  <a:gd name="connsiteX59" fmla="*/ 523923 w 1537011"/>
                  <a:gd name="connsiteY59" fmla="*/ 192914 h 2475850"/>
                  <a:gd name="connsiteX60" fmla="*/ 800630 w 1537011"/>
                  <a:gd name="connsiteY60" fmla="*/ 46764 h 2475850"/>
                  <a:gd name="connsiteX61" fmla="*/ 713588 w 1537011"/>
                  <a:gd name="connsiteY61" fmla="*/ 47343 h 2475850"/>
                  <a:gd name="connsiteX62" fmla="*/ 595938 w 1537011"/>
                  <a:gd name="connsiteY62" fmla="*/ 67446 h 2475850"/>
                  <a:gd name="connsiteX63" fmla="*/ 175732 w 1537011"/>
                  <a:gd name="connsiteY63" fmla="*/ 344366 h 2475850"/>
                  <a:gd name="connsiteX64" fmla="*/ 49521 w 1537011"/>
                  <a:gd name="connsiteY64" fmla="*/ 655438 h 2475850"/>
                  <a:gd name="connsiteX65" fmla="*/ 137126 w 1537011"/>
                  <a:gd name="connsiteY65" fmla="*/ 1109796 h 2475850"/>
                  <a:gd name="connsiteX66" fmla="*/ 310109 w 1537011"/>
                  <a:gd name="connsiteY66" fmla="*/ 1387460 h 2475850"/>
                  <a:gd name="connsiteX67" fmla="*/ 440773 w 1537011"/>
                  <a:gd name="connsiteY67" fmla="*/ 1695562 h 2475850"/>
                  <a:gd name="connsiteX68" fmla="*/ 460819 w 1537011"/>
                  <a:gd name="connsiteY68" fmla="*/ 1792076 h 2475850"/>
                  <a:gd name="connsiteX69" fmla="*/ 492743 w 1537011"/>
                  <a:gd name="connsiteY69" fmla="*/ 1817318 h 2475850"/>
                  <a:gd name="connsiteX70" fmla="*/ 1065146 w 1537011"/>
                  <a:gd name="connsiteY70" fmla="*/ 1836621 h 2475850"/>
                  <a:gd name="connsiteX71" fmla="*/ 1089645 w 1537011"/>
                  <a:gd name="connsiteY71" fmla="*/ 1818803 h 2475850"/>
                  <a:gd name="connsiteX72" fmla="*/ 1116372 w 1537011"/>
                  <a:gd name="connsiteY72" fmla="*/ 1688138 h 2475850"/>
                  <a:gd name="connsiteX73" fmla="*/ 1268567 w 1537011"/>
                  <a:gd name="connsiteY73" fmla="*/ 1319900 h 2475850"/>
                  <a:gd name="connsiteX74" fmla="*/ 1376960 w 1537011"/>
                  <a:gd name="connsiteY74" fmla="*/ 1166220 h 2475850"/>
                  <a:gd name="connsiteX75" fmla="*/ 1468276 w 1537011"/>
                  <a:gd name="connsiteY75" fmla="*/ 916026 h 2475850"/>
                  <a:gd name="connsiteX76" fmla="*/ 1468276 w 1537011"/>
                  <a:gd name="connsiteY76" fmla="*/ 599015 h 2475850"/>
                  <a:gd name="connsiteX77" fmla="*/ 1056236 w 1537011"/>
                  <a:gd name="connsiteY77" fmla="*/ 110506 h 2475850"/>
                  <a:gd name="connsiteX78" fmla="*/ 800630 w 1537011"/>
                  <a:gd name="connsiteY78" fmla="*/ 46764 h 2475850"/>
                  <a:gd name="connsiteX79" fmla="*/ 794163 w 1537011"/>
                  <a:gd name="connsiteY79" fmla="*/ 814 h 2475850"/>
                  <a:gd name="connsiteX80" fmla="*/ 1036191 w 1537011"/>
                  <a:gd name="connsiteY80" fmla="*/ 52598 h 2475850"/>
                  <a:gd name="connsiteX81" fmla="*/ 1503912 w 1537011"/>
                  <a:gd name="connsiteY81" fmla="*/ 551500 h 2475850"/>
                  <a:gd name="connsiteX82" fmla="*/ 1518761 w 1537011"/>
                  <a:gd name="connsiteY82" fmla="*/ 910830 h 2475850"/>
                  <a:gd name="connsiteX83" fmla="*/ 1377702 w 1537011"/>
                  <a:gd name="connsiteY83" fmla="*/ 1250855 h 2475850"/>
                  <a:gd name="connsiteX84" fmla="*/ 1264855 w 1537011"/>
                  <a:gd name="connsiteY84" fmla="*/ 1406020 h 2475850"/>
                  <a:gd name="connsiteX85" fmla="*/ 1163144 w 1537011"/>
                  <a:gd name="connsiteY85" fmla="*/ 1694078 h 2475850"/>
                  <a:gd name="connsiteX86" fmla="*/ 1115630 w 1537011"/>
                  <a:gd name="connsiteY86" fmla="*/ 1876711 h 2475850"/>
                  <a:gd name="connsiteX87" fmla="*/ 1149781 w 1537011"/>
                  <a:gd name="connsiteY87" fmla="*/ 1887848 h 2475850"/>
                  <a:gd name="connsiteX88" fmla="*/ 1229961 w 1537011"/>
                  <a:gd name="connsiteY88" fmla="*/ 1991044 h 2475850"/>
                  <a:gd name="connsiteX89" fmla="*/ 1126023 w 1537011"/>
                  <a:gd name="connsiteY89" fmla="*/ 2077164 h 2475850"/>
                  <a:gd name="connsiteX90" fmla="*/ 1100038 w 1537011"/>
                  <a:gd name="connsiteY90" fmla="*/ 2077906 h 2475850"/>
                  <a:gd name="connsiteX91" fmla="*/ 423698 w 1537011"/>
                  <a:gd name="connsiteY91" fmla="*/ 2054891 h 2475850"/>
                  <a:gd name="connsiteX92" fmla="*/ 368017 w 1537011"/>
                  <a:gd name="connsiteY92" fmla="*/ 2039300 h 2475850"/>
                  <a:gd name="connsiteX93" fmla="*/ 311594 w 1537011"/>
                  <a:gd name="connsiteY93" fmla="*/ 1951695 h 2475850"/>
                  <a:gd name="connsiteX94" fmla="*/ 382123 w 1537011"/>
                  <a:gd name="connsiteY94" fmla="*/ 1867803 h 2475850"/>
                  <a:gd name="connsiteX95" fmla="*/ 434092 w 1537011"/>
                  <a:gd name="connsiteY95" fmla="*/ 1854439 h 2475850"/>
                  <a:gd name="connsiteX96" fmla="*/ 387320 w 1537011"/>
                  <a:gd name="connsiteY96" fmla="*/ 1655472 h 2475850"/>
                  <a:gd name="connsiteX97" fmla="*/ 301199 w 1537011"/>
                  <a:gd name="connsiteY97" fmla="*/ 1459474 h 2475850"/>
                  <a:gd name="connsiteX98" fmla="*/ 137869 w 1537011"/>
                  <a:gd name="connsiteY98" fmla="*/ 1212992 h 2475850"/>
                  <a:gd name="connsiteX99" fmla="*/ 2748 w 1537011"/>
                  <a:gd name="connsiteY99" fmla="*/ 664348 h 2475850"/>
                  <a:gd name="connsiteX100" fmla="*/ 145292 w 1537011"/>
                  <a:gd name="connsiteY100" fmla="*/ 308730 h 2475850"/>
                  <a:gd name="connsiteX101" fmla="*/ 549909 w 1537011"/>
                  <a:gd name="connsiteY101" fmla="*/ 32552 h 2475850"/>
                  <a:gd name="connsiteX102" fmla="*/ 794163 w 1537011"/>
                  <a:gd name="connsiteY102" fmla="*/ 814 h 247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537011" h="2475850">
                    <a:moveTo>
                      <a:pt x="503138" y="2319191"/>
                    </a:moveTo>
                    <a:cubicBezTo>
                      <a:pt x="466017" y="2317706"/>
                      <a:pt x="444487" y="2334039"/>
                      <a:pt x="443744" y="2360024"/>
                    </a:cubicBezTo>
                    <a:cubicBezTo>
                      <a:pt x="443744" y="2385266"/>
                      <a:pt x="466017" y="2402342"/>
                      <a:pt x="501653" y="2403827"/>
                    </a:cubicBezTo>
                    <a:lnTo>
                      <a:pt x="1051782" y="2420160"/>
                    </a:lnTo>
                    <a:cubicBezTo>
                      <a:pt x="1074055" y="2418675"/>
                      <a:pt x="1094100" y="2407539"/>
                      <a:pt x="1097070" y="2383040"/>
                    </a:cubicBezTo>
                    <a:cubicBezTo>
                      <a:pt x="1099297" y="2357797"/>
                      <a:pt x="1080737" y="2345176"/>
                      <a:pt x="1058465" y="2339237"/>
                    </a:cubicBezTo>
                    <a:cubicBezTo>
                      <a:pt x="1047329" y="2336267"/>
                      <a:pt x="618212" y="2322161"/>
                      <a:pt x="503138" y="2319191"/>
                    </a:cubicBezTo>
                    <a:close/>
                    <a:moveTo>
                      <a:pt x="470472" y="2270192"/>
                    </a:moveTo>
                    <a:cubicBezTo>
                      <a:pt x="489032" y="2270192"/>
                      <a:pt x="506850" y="2269450"/>
                      <a:pt x="525411" y="2270192"/>
                    </a:cubicBezTo>
                    <a:lnTo>
                      <a:pt x="1067374" y="2287268"/>
                    </a:lnTo>
                    <a:cubicBezTo>
                      <a:pt x="1120828" y="2297661"/>
                      <a:pt x="1155721" y="2339237"/>
                      <a:pt x="1152751" y="2388236"/>
                    </a:cubicBezTo>
                    <a:cubicBezTo>
                      <a:pt x="1149782" y="2435751"/>
                      <a:pt x="1106721" y="2476583"/>
                      <a:pt x="1054010" y="2475841"/>
                    </a:cubicBezTo>
                    <a:lnTo>
                      <a:pt x="500911" y="2459508"/>
                    </a:lnTo>
                    <a:cubicBezTo>
                      <a:pt x="468245" y="2456662"/>
                      <a:pt x="464532" y="2455053"/>
                      <a:pt x="447457" y="2446887"/>
                    </a:cubicBezTo>
                    <a:cubicBezTo>
                      <a:pt x="410336" y="2428327"/>
                      <a:pt x="385837" y="2388978"/>
                      <a:pt x="391775" y="2352600"/>
                    </a:cubicBezTo>
                    <a:cubicBezTo>
                      <a:pt x="398457" y="2308055"/>
                      <a:pt x="425926" y="2280586"/>
                      <a:pt x="470472" y="2270192"/>
                    </a:cubicBezTo>
                    <a:close/>
                    <a:moveTo>
                      <a:pt x="460819" y="2117997"/>
                    </a:moveTo>
                    <a:cubicBezTo>
                      <a:pt x="445229" y="2117997"/>
                      <a:pt x="431123" y="2119481"/>
                      <a:pt x="417759" y="2125420"/>
                    </a:cubicBezTo>
                    <a:cubicBezTo>
                      <a:pt x="404395" y="2131360"/>
                      <a:pt x="391774" y="2140269"/>
                      <a:pt x="390290" y="2156602"/>
                    </a:cubicBezTo>
                    <a:cubicBezTo>
                      <a:pt x="388805" y="2173678"/>
                      <a:pt x="401425" y="2183329"/>
                      <a:pt x="414047" y="2190753"/>
                    </a:cubicBezTo>
                    <a:cubicBezTo>
                      <a:pt x="427411" y="2198919"/>
                      <a:pt x="443001" y="2201147"/>
                      <a:pt x="458592" y="2201147"/>
                    </a:cubicBezTo>
                    <a:lnTo>
                      <a:pt x="763724" y="2210798"/>
                    </a:lnTo>
                    <a:lnTo>
                      <a:pt x="1054751" y="2220450"/>
                    </a:lnTo>
                    <a:cubicBezTo>
                      <a:pt x="1072569" y="2221192"/>
                      <a:pt x="1090387" y="2221935"/>
                      <a:pt x="1106721" y="2215253"/>
                    </a:cubicBezTo>
                    <a:cubicBezTo>
                      <a:pt x="1121569" y="2209314"/>
                      <a:pt x="1134932" y="2201147"/>
                      <a:pt x="1136417" y="2182586"/>
                    </a:cubicBezTo>
                    <a:cubicBezTo>
                      <a:pt x="1137159" y="2163283"/>
                      <a:pt x="1124538" y="2154375"/>
                      <a:pt x="1110433" y="2146950"/>
                    </a:cubicBezTo>
                    <a:cubicBezTo>
                      <a:pt x="1090387" y="2136557"/>
                      <a:pt x="1067372" y="2137299"/>
                      <a:pt x="1045100" y="2136557"/>
                    </a:cubicBezTo>
                    <a:lnTo>
                      <a:pt x="460819" y="2117997"/>
                    </a:lnTo>
                    <a:close/>
                    <a:moveTo>
                      <a:pt x="425926" y="2063800"/>
                    </a:moveTo>
                    <a:cubicBezTo>
                      <a:pt x="438546" y="2064543"/>
                      <a:pt x="451910" y="2064543"/>
                      <a:pt x="465274" y="2065285"/>
                    </a:cubicBezTo>
                    <a:cubicBezTo>
                      <a:pt x="479379" y="2066770"/>
                      <a:pt x="493485" y="2066770"/>
                      <a:pt x="506849" y="2066770"/>
                    </a:cubicBezTo>
                    <a:lnTo>
                      <a:pt x="526151" y="2066770"/>
                    </a:lnTo>
                    <a:lnTo>
                      <a:pt x="1096326" y="2083845"/>
                    </a:lnTo>
                    <a:cubicBezTo>
                      <a:pt x="1109690" y="2090528"/>
                      <a:pt x="1123796" y="2089785"/>
                      <a:pt x="1137159" y="2097209"/>
                    </a:cubicBezTo>
                    <a:cubicBezTo>
                      <a:pt x="1172795" y="2117254"/>
                      <a:pt x="1195810" y="2143981"/>
                      <a:pt x="1192840" y="2187041"/>
                    </a:cubicBezTo>
                    <a:cubicBezTo>
                      <a:pt x="1190613" y="2229358"/>
                      <a:pt x="1164628" y="2253116"/>
                      <a:pt x="1128251" y="2267964"/>
                    </a:cubicBezTo>
                    <a:cubicBezTo>
                      <a:pt x="1118599" y="2272419"/>
                      <a:pt x="1108205" y="2273904"/>
                      <a:pt x="1097811" y="2276131"/>
                    </a:cubicBezTo>
                    <a:cubicBezTo>
                      <a:pt x="1078508" y="2276131"/>
                      <a:pt x="492000" y="2253116"/>
                      <a:pt x="443001" y="2256828"/>
                    </a:cubicBezTo>
                    <a:cubicBezTo>
                      <a:pt x="366532" y="2253858"/>
                      <a:pt x="313078" y="2187784"/>
                      <a:pt x="338320" y="2126163"/>
                    </a:cubicBezTo>
                    <a:cubicBezTo>
                      <a:pt x="353911" y="2088299"/>
                      <a:pt x="386577" y="2070482"/>
                      <a:pt x="425926" y="2063800"/>
                    </a:cubicBezTo>
                    <a:close/>
                    <a:moveTo>
                      <a:pt x="446713" y="1916802"/>
                    </a:moveTo>
                    <a:cubicBezTo>
                      <a:pt x="426668" y="1916059"/>
                      <a:pt x="407365" y="1919029"/>
                      <a:pt x="390289" y="1927939"/>
                    </a:cubicBezTo>
                    <a:cubicBezTo>
                      <a:pt x="364305" y="1941302"/>
                      <a:pt x="363563" y="1966543"/>
                      <a:pt x="388062" y="1982877"/>
                    </a:cubicBezTo>
                    <a:cubicBezTo>
                      <a:pt x="404395" y="1992528"/>
                      <a:pt x="421471" y="1996241"/>
                      <a:pt x="440773" y="1996983"/>
                    </a:cubicBezTo>
                    <a:lnTo>
                      <a:pt x="1098555" y="2018513"/>
                    </a:lnTo>
                    <a:cubicBezTo>
                      <a:pt x="1116372" y="2019255"/>
                      <a:pt x="1133448" y="2017029"/>
                      <a:pt x="1149038" y="2008119"/>
                    </a:cubicBezTo>
                    <a:cubicBezTo>
                      <a:pt x="1176507" y="1993271"/>
                      <a:pt x="1177992" y="1969513"/>
                      <a:pt x="1151266" y="1952438"/>
                    </a:cubicBezTo>
                    <a:cubicBezTo>
                      <a:pt x="1135674" y="1942787"/>
                      <a:pt x="1117115" y="1938332"/>
                      <a:pt x="1098555" y="1937590"/>
                    </a:cubicBezTo>
                    <a:lnTo>
                      <a:pt x="446713" y="1916802"/>
                    </a:lnTo>
                    <a:close/>
                    <a:moveTo>
                      <a:pt x="523923" y="192914"/>
                    </a:moveTo>
                    <a:cubicBezTo>
                      <a:pt x="480864" y="222610"/>
                      <a:pt x="443743" y="246368"/>
                      <a:pt x="408107" y="273095"/>
                    </a:cubicBezTo>
                    <a:cubicBezTo>
                      <a:pt x="311592" y="348079"/>
                      <a:pt x="229927" y="436426"/>
                      <a:pt x="183898" y="552985"/>
                    </a:cubicBezTo>
                    <a:cubicBezTo>
                      <a:pt x="149004" y="639105"/>
                      <a:pt x="140095" y="728938"/>
                      <a:pt x="150488" y="820997"/>
                    </a:cubicBezTo>
                    <a:cubicBezTo>
                      <a:pt x="163110" y="935329"/>
                      <a:pt x="194291" y="1044464"/>
                      <a:pt x="244033" y="1149145"/>
                    </a:cubicBezTo>
                    <a:cubicBezTo>
                      <a:pt x="244775" y="1149887"/>
                      <a:pt x="243290" y="1152114"/>
                      <a:pt x="242548" y="1156569"/>
                    </a:cubicBezTo>
                    <a:cubicBezTo>
                      <a:pt x="201715" y="1091237"/>
                      <a:pt x="174988" y="1022191"/>
                      <a:pt x="154200" y="950920"/>
                    </a:cubicBezTo>
                    <a:cubicBezTo>
                      <a:pt x="125989" y="852179"/>
                      <a:pt x="115595" y="751210"/>
                      <a:pt x="131186" y="648757"/>
                    </a:cubicBezTo>
                    <a:cubicBezTo>
                      <a:pt x="142322" y="573773"/>
                      <a:pt x="173503" y="506213"/>
                      <a:pt x="215821" y="443851"/>
                    </a:cubicBezTo>
                    <a:cubicBezTo>
                      <a:pt x="288578" y="336943"/>
                      <a:pt x="387319" y="260474"/>
                      <a:pt x="500165" y="201081"/>
                    </a:cubicBezTo>
                    <a:cubicBezTo>
                      <a:pt x="505363" y="198111"/>
                      <a:pt x="510560" y="197369"/>
                      <a:pt x="523923" y="192914"/>
                    </a:cubicBezTo>
                    <a:close/>
                    <a:moveTo>
                      <a:pt x="800630" y="46764"/>
                    </a:moveTo>
                    <a:cubicBezTo>
                      <a:pt x="771780" y="44996"/>
                      <a:pt x="742769" y="45142"/>
                      <a:pt x="713588" y="47343"/>
                    </a:cubicBezTo>
                    <a:cubicBezTo>
                      <a:pt x="674681" y="50278"/>
                      <a:pt x="635472" y="56866"/>
                      <a:pt x="595938" y="67446"/>
                    </a:cubicBezTo>
                    <a:cubicBezTo>
                      <a:pt x="425183" y="112734"/>
                      <a:pt x="287836" y="210732"/>
                      <a:pt x="175732" y="344366"/>
                    </a:cubicBezTo>
                    <a:cubicBezTo>
                      <a:pt x="100748" y="434199"/>
                      <a:pt x="62142" y="540364"/>
                      <a:pt x="49521" y="655438"/>
                    </a:cubicBezTo>
                    <a:cubicBezTo>
                      <a:pt x="32446" y="815058"/>
                      <a:pt x="71793" y="965026"/>
                      <a:pt x="137126" y="1109796"/>
                    </a:cubicBezTo>
                    <a:cubicBezTo>
                      <a:pt x="182413" y="1210023"/>
                      <a:pt x="249230" y="1296886"/>
                      <a:pt x="310109" y="1387460"/>
                    </a:cubicBezTo>
                    <a:cubicBezTo>
                      <a:pt x="373956" y="1482489"/>
                      <a:pt x="427410" y="1581972"/>
                      <a:pt x="440773" y="1695562"/>
                    </a:cubicBezTo>
                    <a:cubicBezTo>
                      <a:pt x="445228" y="1727486"/>
                      <a:pt x="454138" y="1759410"/>
                      <a:pt x="460819" y="1792076"/>
                    </a:cubicBezTo>
                    <a:cubicBezTo>
                      <a:pt x="464531" y="1810636"/>
                      <a:pt x="462764" y="1817754"/>
                      <a:pt x="492743" y="1817318"/>
                    </a:cubicBezTo>
                    <a:cubicBezTo>
                      <a:pt x="593727" y="1815849"/>
                      <a:pt x="965662" y="1836373"/>
                      <a:pt x="1065146" y="1836621"/>
                    </a:cubicBezTo>
                    <a:cubicBezTo>
                      <a:pt x="1079251" y="1838106"/>
                      <a:pt x="1085190" y="1832167"/>
                      <a:pt x="1089645" y="1818803"/>
                    </a:cubicBezTo>
                    <a:cubicBezTo>
                      <a:pt x="1103008" y="1776485"/>
                      <a:pt x="1111175" y="1731941"/>
                      <a:pt x="1116372" y="1688138"/>
                    </a:cubicBezTo>
                    <a:cubicBezTo>
                      <a:pt x="1132705" y="1550791"/>
                      <a:pt x="1179477" y="1427550"/>
                      <a:pt x="1268567" y="1319900"/>
                    </a:cubicBezTo>
                    <a:cubicBezTo>
                      <a:pt x="1307915" y="1271643"/>
                      <a:pt x="1343551" y="1219674"/>
                      <a:pt x="1376960" y="1166220"/>
                    </a:cubicBezTo>
                    <a:cubicBezTo>
                      <a:pt x="1425217" y="1089752"/>
                      <a:pt x="1448232" y="1002889"/>
                      <a:pt x="1468276" y="916026"/>
                    </a:cubicBezTo>
                    <a:cubicBezTo>
                      <a:pt x="1493519" y="809861"/>
                      <a:pt x="1500201" y="703696"/>
                      <a:pt x="1468276" y="599015"/>
                    </a:cubicBezTo>
                    <a:cubicBezTo>
                      <a:pt x="1401459" y="377775"/>
                      <a:pt x="1275248" y="204792"/>
                      <a:pt x="1056236" y="110506"/>
                    </a:cubicBezTo>
                    <a:cubicBezTo>
                      <a:pt x="972297" y="74592"/>
                      <a:pt x="887183" y="52067"/>
                      <a:pt x="800630" y="46764"/>
                    </a:cubicBezTo>
                    <a:close/>
                    <a:moveTo>
                      <a:pt x="794163" y="814"/>
                    </a:moveTo>
                    <a:cubicBezTo>
                      <a:pt x="875086" y="4712"/>
                      <a:pt x="955638" y="22530"/>
                      <a:pt x="1036191" y="52598"/>
                    </a:cubicBezTo>
                    <a:cubicBezTo>
                      <a:pt x="1275248" y="140945"/>
                      <a:pt x="1421504" y="317640"/>
                      <a:pt x="1503912" y="551500"/>
                    </a:cubicBezTo>
                    <a:cubicBezTo>
                      <a:pt x="1544745" y="668802"/>
                      <a:pt x="1545488" y="789816"/>
                      <a:pt x="1518761" y="910830"/>
                    </a:cubicBezTo>
                    <a:cubicBezTo>
                      <a:pt x="1492034" y="1032586"/>
                      <a:pt x="1457140" y="1149887"/>
                      <a:pt x="1377702" y="1250855"/>
                    </a:cubicBezTo>
                    <a:cubicBezTo>
                      <a:pt x="1337612" y="1300597"/>
                      <a:pt x="1301233" y="1354051"/>
                      <a:pt x="1264855" y="1406020"/>
                    </a:cubicBezTo>
                    <a:cubicBezTo>
                      <a:pt x="1203977" y="1492140"/>
                      <a:pt x="1177250" y="1590882"/>
                      <a:pt x="1163144" y="1694078"/>
                    </a:cubicBezTo>
                    <a:cubicBezTo>
                      <a:pt x="1154235" y="1756440"/>
                      <a:pt x="1146811" y="1819546"/>
                      <a:pt x="1115630" y="1876711"/>
                    </a:cubicBezTo>
                    <a:cubicBezTo>
                      <a:pt x="1125281" y="1884878"/>
                      <a:pt x="1138644" y="1884136"/>
                      <a:pt x="1149781" y="1887848"/>
                    </a:cubicBezTo>
                    <a:cubicBezTo>
                      <a:pt x="1203235" y="1904923"/>
                      <a:pt x="1235158" y="1945757"/>
                      <a:pt x="1229961" y="1991044"/>
                    </a:cubicBezTo>
                    <a:cubicBezTo>
                      <a:pt x="1224022" y="2034846"/>
                      <a:pt x="1177992" y="2073451"/>
                      <a:pt x="1126023" y="2077164"/>
                    </a:cubicBezTo>
                    <a:cubicBezTo>
                      <a:pt x="1117857" y="2077906"/>
                      <a:pt x="1108948" y="2077906"/>
                      <a:pt x="1100038" y="2077906"/>
                    </a:cubicBezTo>
                    <a:cubicBezTo>
                      <a:pt x="1038418" y="2074936"/>
                      <a:pt x="496455" y="2056376"/>
                      <a:pt x="423698" y="2054891"/>
                    </a:cubicBezTo>
                    <a:cubicBezTo>
                      <a:pt x="403653" y="2055633"/>
                      <a:pt x="385093" y="2048210"/>
                      <a:pt x="368017" y="2039300"/>
                    </a:cubicBezTo>
                    <a:cubicBezTo>
                      <a:pt x="333866" y="2020740"/>
                      <a:pt x="309366" y="1994013"/>
                      <a:pt x="311594" y="1951695"/>
                    </a:cubicBezTo>
                    <a:cubicBezTo>
                      <a:pt x="314565" y="1907151"/>
                      <a:pt x="344260" y="1882651"/>
                      <a:pt x="382123" y="1867803"/>
                    </a:cubicBezTo>
                    <a:cubicBezTo>
                      <a:pt x="397714" y="1861121"/>
                      <a:pt x="415532" y="1858893"/>
                      <a:pt x="434092" y="1854439"/>
                    </a:cubicBezTo>
                    <a:cubicBezTo>
                      <a:pt x="408107" y="1790591"/>
                      <a:pt x="400684" y="1722289"/>
                      <a:pt x="387320" y="1655472"/>
                    </a:cubicBezTo>
                    <a:cubicBezTo>
                      <a:pt x="372471" y="1584200"/>
                      <a:pt x="337578" y="1521837"/>
                      <a:pt x="301199" y="1459474"/>
                    </a:cubicBezTo>
                    <a:cubicBezTo>
                      <a:pt x="251458" y="1374096"/>
                      <a:pt x="185383" y="1299855"/>
                      <a:pt x="137869" y="1212992"/>
                    </a:cubicBezTo>
                    <a:cubicBezTo>
                      <a:pt x="44324" y="1041494"/>
                      <a:pt x="-13585" y="861830"/>
                      <a:pt x="2748" y="664348"/>
                    </a:cubicBezTo>
                    <a:cubicBezTo>
                      <a:pt x="13885" y="531456"/>
                      <a:pt x="57687" y="409699"/>
                      <a:pt x="145292" y="308730"/>
                    </a:cubicBezTo>
                    <a:cubicBezTo>
                      <a:pt x="254428" y="180293"/>
                      <a:pt x="387320" y="83779"/>
                      <a:pt x="549909" y="32552"/>
                    </a:cubicBezTo>
                    <a:cubicBezTo>
                      <a:pt x="631946" y="6939"/>
                      <a:pt x="713240" y="-3084"/>
                      <a:pt x="794163" y="814"/>
                    </a:cubicBezTo>
                    <a:close/>
                  </a:path>
                </a:pathLst>
              </a:custGeom>
              <a:solidFill>
                <a:schemeClr val="accent1"/>
              </a:solidFill>
              <a:ln w="8005" cap="flat">
                <a:noFill/>
                <a:prstDash val="solid"/>
                <a:miter/>
              </a:ln>
            </p:spPr>
            <p:txBody>
              <a:bodyPr anchor="ctr" rtlCol="0" wrap="square">
                <a:noAutofit/>
              </a:bodyPr>
              <a:p>
                <a:endParaRPr dirty="0" lang="en-US"/>
              </a:p>
            </p:txBody>
          </p:sp>
          <p:sp>
            <p:nvSpPr>
              <p:cNvPr id="1048612" name="Freeform: Shape 22"/>
              <p:cNvSpPr/>
              <p:nvPr/>
            </p:nvSpPr>
            <p:spPr>
              <a:xfrm rot="628173">
                <a:off x="7558838" y="2427102"/>
                <a:ext cx="937061" cy="1282256"/>
              </a:xfrm>
              <a:custGeom>
                <a:avLst/>
                <a:gdLst>
                  <a:gd name="connsiteX0" fmla="*/ 72231 w 937061"/>
                  <a:gd name="connsiteY0" fmla="*/ 508194 h 1282256"/>
                  <a:gd name="connsiteX1" fmla="*/ 139689 w 937061"/>
                  <a:gd name="connsiteY1" fmla="*/ 559080 h 1282256"/>
                  <a:gd name="connsiteX2" fmla="*/ 137581 w 937061"/>
                  <a:gd name="connsiteY2" fmla="*/ 579636 h 1282256"/>
                  <a:gd name="connsiteX3" fmla="*/ 173595 w 937061"/>
                  <a:gd name="connsiteY3" fmla="*/ 561778 h 1282256"/>
                  <a:gd name="connsiteX4" fmla="*/ 235622 w 937061"/>
                  <a:gd name="connsiteY4" fmla="*/ 562333 h 1282256"/>
                  <a:gd name="connsiteX5" fmla="*/ 265212 w 937061"/>
                  <a:gd name="connsiteY5" fmla="*/ 596791 h 1282256"/>
                  <a:gd name="connsiteX6" fmla="*/ 264188 w 937061"/>
                  <a:gd name="connsiteY6" fmla="*/ 602277 h 1282256"/>
                  <a:gd name="connsiteX7" fmla="*/ 251467 w 937061"/>
                  <a:gd name="connsiteY7" fmla="*/ 657997 h 1282256"/>
                  <a:gd name="connsiteX8" fmla="*/ 248802 w 937061"/>
                  <a:gd name="connsiteY8" fmla="*/ 665620 h 1282256"/>
                  <a:gd name="connsiteX9" fmla="*/ 226702 w 937061"/>
                  <a:gd name="connsiteY9" fmla="*/ 731221 h 1282256"/>
                  <a:gd name="connsiteX10" fmla="*/ 292287 w 937061"/>
                  <a:gd name="connsiteY10" fmla="*/ 797322 h 1282256"/>
                  <a:gd name="connsiteX11" fmla="*/ 318540 w 937061"/>
                  <a:gd name="connsiteY11" fmla="*/ 799397 h 1282256"/>
                  <a:gd name="connsiteX12" fmla="*/ 386587 w 937061"/>
                  <a:gd name="connsiteY12" fmla="*/ 855674 h 1282256"/>
                  <a:gd name="connsiteX13" fmla="*/ 391213 w 937061"/>
                  <a:gd name="connsiteY13" fmla="*/ 832209 h 1282256"/>
                  <a:gd name="connsiteX14" fmla="*/ 339010 w 937061"/>
                  <a:gd name="connsiteY14" fmla="*/ 777893 h 1282256"/>
                  <a:gd name="connsiteX15" fmla="*/ 374294 w 937061"/>
                  <a:gd name="connsiteY15" fmla="*/ 724114 h 1282256"/>
                  <a:gd name="connsiteX16" fmla="*/ 365526 w 937061"/>
                  <a:gd name="connsiteY16" fmla="*/ 703124 h 1282256"/>
                  <a:gd name="connsiteX17" fmla="*/ 314275 w 937061"/>
                  <a:gd name="connsiteY17" fmla="*/ 774111 h 1282256"/>
                  <a:gd name="connsiteX18" fmla="*/ 255752 w 937061"/>
                  <a:gd name="connsiteY18" fmla="*/ 746224 h 1282256"/>
                  <a:gd name="connsiteX19" fmla="*/ 257804 w 937061"/>
                  <a:gd name="connsiteY19" fmla="*/ 700011 h 1282256"/>
                  <a:gd name="connsiteX20" fmla="*/ 281358 w 937061"/>
                  <a:gd name="connsiteY20" fmla="*/ 666529 h 1282256"/>
                  <a:gd name="connsiteX21" fmla="*/ 276069 w 937061"/>
                  <a:gd name="connsiteY21" fmla="*/ 646729 h 1282256"/>
                  <a:gd name="connsiteX22" fmla="*/ 315725 w 937061"/>
                  <a:gd name="connsiteY22" fmla="*/ 605586 h 1282256"/>
                  <a:gd name="connsiteX23" fmla="*/ 348811 w 937061"/>
                  <a:gd name="connsiteY23" fmla="*/ 615972 h 1282256"/>
                  <a:gd name="connsiteX24" fmla="*/ 355707 w 937061"/>
                  <a:gd name="connsiteY24" fmla="*/ 609198 h 1282256"/>
                  <a:gd name="connsiteX25" fmla="*/ 423989 w 937061"/>
                  <a:gd name="connsiteY25" fmla="*/ 603914 h 1282256"/>
                  <a:gd name="connsiteX26" fmla="*/ 462978 w 937061"/>
                  <a:gd name="connsiteY26" fmla="*/ 667189 h 1282256"/>
                  <a:gd name="connsiteX27" fmla="*/ 447498 w 937061"/>
                  <a:gd name="connsiteY27" fmla="*/ 742160 h 1282256"/>
                  <a:gd name="connsiteX28" fmla="*/ 444272 w 937061"/>
                  <a:gd name="connsiteY28" fmla="*/ 747849 h 1282256"/>
                  <a:gd name="connsiteX29" fmla="*/ 468977 w 937061"/>
                  <a:gd name="connsiteY29" fmla="*/ 772413 h 1282256"/>
                  <a:gd name="connsiteX30" fmla="*/ 495847 w 937061"/>
                  <a:gd name="connsiteY30" fmla="*/ 863799 h 1282256"/>
                  <a:gd name="connsiteX31" fmla="*/ 444271 w 937061"/>
                  <a:gd name="connsiteY31" fmla="*/ 922014 h 1282256"/>
                  <a:gd name="connsiteX32" fmla="*/ 431747 w 937061"/>
                  <a:gd name="connsiteY32" fmla="*/ 921551 h 1282256"/>
                  <a:gd name="connsiteX33" fmla="*/ 442410 w 937061"/>
                  <a:gd name="connsiteY33" fmla="*/ 937592 h 1282256"/>
                  <a:gd name="connsiteX34" fmla="*/ 543619 w 937061"/>
                  <a:gd name="connsiteY34" fmla="*/ 1186492 h 1282256"/>
                  <a:gd name="connsiteX35" fmla="*/ 566594 w 937061"/>
                  <a:gd name="connsiteY35" fmla="*/ 1273228 h 1282256"/>
                  <a:gd name="connsiteX36" fmla="*/ 531195 w 937061"/>
                  <a:gd name="connsiteY36" fmla="*/ 1282256 h 1282256"/>
                  <a:gd name="connsiteX37" fmla="*/ 510987 w 937061"/>
                  <a:gd name="connsiteY37" fmla="*/ 1183176 h 1282256"/>
                  <a:gd name="connsiteX38" fmla="*/ 419465 w 937061"/>
                  <a:gd name="connsiteY38" fmla="*/ 965735 h 1282256"/>
                  <a:gd name="connsiteX39" fmla="*/ 380666 w 937061"/>
                  <a:gd name="connsiteY39" fmla="*/ 911088 h 1282256"/>
                  <a:gd name="connsiteX40" fmla="*/ 370913 w 937061"/>
                  <a:gd name="connsiteY40" fmla="*/ 906441 h 1282256"/>
                  <a:gd name="connsiteX41" fmla="*/ 360466 w 937061"/>
                  <a:gd name="connsiteY41" fmla="*/ 906130 h 1282256"/>
                  <a:gd name="connsiteX42" fmla="*/ 314518 w 937061"/>
                  <a:gd name="connsiteY42" fmla="*/ 920936 h 1282256"/>
                  <a:gd name="connsiteX43" fmla="*/ 256927 w 937061"/>
                  <a:gd name="connsiteY43" fmla="*/ 880449 h 1282256"/>
                  <a:gd name="connsiteX44" fmla="*/ 248732 w 937061"/>
                  <a:gd name="connsiteY44" fmla="*/ 847130 h 1282256"/>
                  <a:gd name="connsiteX45" fmla="*/ 247889 w 937061"/>
                  <a:gd name="connsiteY45" fmla="*/ 840361 h 1282256"/>
                  <a:gd name="connsiteX46" fmla="*/ 220304 w 937061"/>
                  <a:gd name="connsiteY46" fmla="*/ 848717 h 1282256"/>
                  <a:gd name="connsiteX47" fmla="*/ 136302 w 937061"/>
                  <a:gd name="connsiteY47" fmla="*/ 795389 h 1282256"/>
                  <a:gd name="connsiteX48" fmla="*/ 132240 w 937061"/>
                  <a:gd name="connsiteY48" fmla="*/ 772306 h 1282256"/>
                  <a:gd name="connsiteX49" fmla="*/ 132030 w 937061"/>
                  <a:gd name="connsiteY49" fmla="*/ 749123 h 1282256"/>
                  <a:gd name="connsiteX50" fmla="*/ 118944 w 937061"/>
                  <a:gd name="connsiteY50" fmla="*/ 746653 h 1282256"/>
                  <a:gd name="connsiteX51" fmla="*/ 28110 w 937061"/>
                  <a:gd name="connsiteY51" fmla="*/ 666272 h 1282256"/>
                  <a:gd name="connsiteX52" fmla="*/ 18430 w 937061"/>
                  <a:gd name="connsiteY52" fmla="*/ 570895 h 1282256"/>
                  <a:gd name="connsiteX53" fmla="*/ 72231 w 937061"/>
                  <a:gd name="connsiteY53" fmla="*/ 508194 h 1282256"/>
                  <a:gd name="connsiteX54" fmla="*/ 828778 w 937061"/>
                  <a:gd name="connsiteY54" fmla="*/ 368188 h 1282256"/>
                  <a:gd name="connsiteX55" fmla="*/ 903402 w 937061"/>
                  <a:gd name="connsiteY55" fmla="*/ 393916 h 1282256"/>
                  <a:gd name="connsiteX56" fmla="*/ 921670 w 937061"/>
                  <a:gd name="connsiteY56" fmla="*/ 560021 h 1282256"/>
                  <a:gd name="connsiteX57" fmla="*/ 873673 w 937061"/>
                  <a:gd name="connsiteY57" fmla="*/ 610037 h 1282256"/>
                  <a:gd name="connsiteX58" fmla="*/ 870382 w 937061"/>
                  <a:gd name="connsiteY58" fmla="*/ 612071 h 1282256"/>
                  <a:gd name="connsiteX59" fmla="*/ 881183 w 937061"/>
                  <a:gd name="connsiteY59" fmla="*/ 655093 h 1282256"/>
                  <a:gd name="connsiteX60" fmla="*/ 811085 w 937061"/>
                  <a:gd name="connsiteY60" fmla="*/ 738732 h 1282256"/>
                  <a:gd name="connsiteX61" fmla="*/ 793636 w 937061"/>
                  <a:gd name="connsiteY61" fmla="*/ 739105 h 1282256"/>
                  <a:gd name="connsiteX62" fmla="*/ 799023 w 937061"/>
                  <a:gd name="connsiteY62" fmla="*/ 768256 h 1282256"/>
                  <a:gd name="connsiteX63" fmla="*/ 794668 w 937061"/>
                  <a:gd name="connsiteY63" fmla="*/ 805320 h 1282256"/>
                  <a:gd name="connsiteX64" fmla="*/ 736637 w 937061"/>
                  <a:gd name="connsiteY64" fmla="*/ 842933 h 1282256"/>
                  <a:gd name="connsiteX65" fmla="*/ 711441 w 937061"/>
                  <a:gd name="connsiteY65" fmla="*/ 841070 h 1282256"/>
                  <a:gd name="connsiteX66" fmla="*/ 702708 w 937061"/>
                  <a:gd name="connsiteY66" fmla="*/ 844516 h 1282256"/>
                  <a:gd name="connsiteX67" fmla="*/ 683025 w 937061"/>
                  <a:gd name="connsiteY67" fmla="*/ 866563 h 1282256"/>
                  <a:gd name="connsiteX68" fmla="*/ 657843 w 937061"/>
                  <a:gd name="connsiteY68" fmla="*/ 881435 h 1282256"/>
                  <a:gd name="connsiteX69" fmla="*/ 694319 w 937061"/>
                  <a:gd name="connsiteY69" fmla="*/ 1016214 h 1282256"/>
                  <a:gd name="connsiteX70" fmla="*/ 713201 w 937061"/>
                  <a:gd name="connsiteY70" fmla="*/ 1156998 h 1282256"/>
                  <a:gd name="connsiteX71" fmla="*/ 720960 w 937061"/>
                  <a:gd name="connsiteY71" fmla="*/ 1258622 h 1282256"/>
                  <a:gd name="connsiteX72" fmla="*/ 679557 w 937061"/>
                  <a:gd name="connsiteY72" fmla="*/ 1261399 h 1282256"/>
                  <a:gd name="connsiteX73" fmla="*/ 677437 w 937061"/>
                  <a:gd name="connsiteY73" fmla="*/ 1146560 h 1282256"/>
                  <a:gd name="connsiteX74" fmla="*/ 658812 w 937061"/>
                  <a:gd name="connsiteY74" fmla="*/ 1013559 h 1282256"/>
                  <a:gd name="connsiteX75" fmla="*/ 620096 w 937061"/>
                  <a:gd name="connsiteY75" fmla="*/ 884815 h 1282256"/>
                  <a:gd name="connsiteX76" fmla="*/ 617487 w 937061"/>
                  <a:gd name="connsiteY76" fmla="*/ 885041 h 1282256"/>
                  <a:gd name="connsiteX77" fmla="*/ 582656 w 937061"/>
                  <a:gd name="connsiteY77" fmla="*/ 865072 h 1282256"/>
                  <a:gd name="connsiteX78" fmla="*/ 558217 w 937061"/>
                  <a:gd name="connsiteY78" fmla="*/ 771403 h 1282256"/>
                  <a:gd name="connsiteX79" fmla="*/ 575867 w 937061"/>
                  <a:gd name="connsiteY79" fmla="*/ 722513 h 1282256"/>
                  <a:gd name="connsiteX80" fmla="*/ 560670 w 937061"/>
                  <a:gd name="connsiteY80" fmla="*/ 708618 h 1282256"/>
                  <a:gd name="connsiteX81" fmla="*/ 534291 w 937061"/>
                  <a:gd name="connsiteY81" fmla="*/ 600031 h 1282256"/>
                  <a:gd name="connsiteX82" fmla="*/ 572231 w 937061"/>
                  <a:gd name="connsiteY82" fmla="*/ 560631 h 1282256"/>
                  <a:gd name="connsiteX83" fmla="*/ 603475 w 937061"/>
                  <a:gd name="connsiteY83" fmla="*/ 559950 h 1282256"/>
                  <a:gd name="connsiteX84" fmla="*/ 618559 w 937061"/>
                  <a:gd name="connsiteY84" fmla="*/ 565514 h 1282256"/>
                  <a:gd name="connsiteX85" fmla="*/ 649454 w 937061"/>
                  <a:gd name="connsiteY85" fmla="*/ 543101 h 1282256"/>
                  <a:gd name="connsiteX86" fmla="*/ 697970 w 937061"/>
                  <a:gd name="connsiteY86" fmla="*/ 567543 h 1282256"/>
                  <a:gd name="connsiteX87" fmla="*/ 700456 w 937061"/>
                  <a:gd name="connsiteY87" fmla="*/ 590917 h 1282256"/>
                  <a:gd name="connsiteX88" fmla="*/ 720550 w 937061"/>
                  <a:gd name="connsiteY88" fmla="*/ 600445 h 1282256"/>
                  <a:gd name="connsiteX89" fmla="*/ 751604 w 937061"/>
                  <a:gd name="connsiteY89" fmla="*/ 639520 h 1282256"/>
                  <a:gd name="connsiteX90" fmla="*/ 738347 w 937061"/>
                  <a:gd name="connsiteY90" fmla="*/ 683525 h 1282256"/>
                  <a:gd name="connsiteX91" fmla="*/ 707956 w 937061"/>
                  <a:gd name="connsiteY91" fmla="*/ 700956 h 1282256"/>
                  <a:gd name="connsiteX92" fmla="*/ 634896 w 937061"/>
                  <a:gd name="connsiteY92" fmla="*/ 651717 h 1282256"/>
                  <a:gd name="connsiteX93" fmla="*/ 633997 w 937061"/>
                  <a:gd name="connsiteY93" fmla="*/ 675512 h 1282256"/>
                  <a:gd name="connsiteX94" fmla="*/ 687058 w 937061"/>
                  <a:gd name="connsiteY94" fmla="*/ 716835 h 1282256"/>
                  <a:gd name="connsiteX95" fmla="*/ 656986 w 937061"/>
                  <a:gd name="connsiteY95" fmla="*/ 782282 h 1282256"/>
                  <a:gd name="connsiteX96" fmla="*/ 669532 w 937061"/>
                  <a:gd name="connsiteY96" fmla="*/ 802778 h 1282256"/>
                  <a:gd name="connsiteX97" fmla="*/ 712109 w 937061"/>
                  <a:gd name="connsiteY97" fmla="*/ 736651 h 1282256"/>
                  <a:gd name="connsiteX98" fmla="*/ 723692 w 937061"/>
                  <a:gd name="connsiteY98" fmla="*/ 721066 h 1282256"/>
                  <a:gd name="connsiteX99" fmla="*/ 776459 w 937061"/>
                  <a:gd name="connsiteY99" fmla="*/ 653872 h 1282256"/>
                  <a:gd name="connsiteX100" fmla="*/ 733368 w 937061"/>
                  <a:gd name="connsiteY100" fmla="*/ 578317 h 1282256"/>
                  <a:gd name="connsiteX101" fmla="*/ 723890 w 937061"/>
                  <a:gd name="connsiteY101" fmla="*/ 565605 h 1282256"/>
                  <a:gd name="connsiteX102" fmla="*/ 694098 w 937061"/>
                  <a:gd name="connsiteY102" fmla="*/ 523444 h 1282256"/>
                  <a:gd name="connsiteX103" fmla="*/ 690243 w 937061"/>
                  <a:gd name="connsiteY103" fmla="*/ 515805 h 1282256"/>
                  <a:gd name="connsiteX104" fmla="*/ 698774 w 937061"/>
                  <a:gd name="connsiteY104" fmla="*/ 485914 h 1282256"/>
                  <a:gd name="connsiteX105" fmla="*/ 755797 w 937061"/>
                  <a:gd name="connsiteY105" fmla="*/ 452765 h 1282256"/>
                  <a:gd name="connsiteX106" fmla="*/ 802978 w 937061"/>
                  <a:gd name="connsiteY106" fmla="*/ 455658 h 1282256"/>
                  <a:gd name="connsiteX107" fmla="*/ 792796 w 937061"/>
                  <a:gd name="connsiteY107" fmla="*/ 434725 h 1282256"/>
                  <a:gd name="connsiteX108" fmla="*/ 828778 w 937061"/>
                  <a:gd name="connsiteY108" fmla="*/ 368188 h 1282256"/>
                  <a:gd name="connsiteX109" fmla="*/ 80732 w 937061"/>
                  <a:gd name="connsiteY109" fmla="*/ 236718 h 1282256"/>
                  <a:gd name="connsiteX110" fmla="*/ 85733 w 937061"/>
                  <a:gd name="connsiteY110" fmla="*/ 243941 h 1282256"/>
                  <a:gd name="connsiteX111" fmla="*/ 165483 w 937061"/>
                  <a:gd name="connsiteY111" fmla="*/ 295204 h 1282256"/>
                  <a:gd name="connsiteX112" fmla="*/ 199590 w 937061"/>
                  <a:gd name="connsiteY112" fmla="*/ 324345 h 1282256"/>
                  <a:gd name="connsiteX113" fmla="*/ 183395 w 937061"/>
                  <a:gd name="connsiteY113" fmla="*/ 381115 h 1282256"/>
                  <a:gd name="connsiteX114" fmla="*/ 167577 w 937061"/>
                  <a:gd name="connsiteY114" fmla="*/ 388113 h 1282256"/>
                  <a:gd name="connsiteX115" fmla="*/ 179565 w 937061"/>
                  <a:gd name="connsiteY115" fmla="*/ 401175 h 1282256"/>
                  <a:gd name="connsiteX116" fmla="*/ 179992 w 937061"/>
                  <a:gd name="connsiteY116" fmla="*/ 449781 h 1282256"/>
                  <a:gd name="connsiteX117" fmla="*/ 108044 w 937061"/>
                  <a:gd name="connsiteY117" fmla="*/ 482632 h 1282256"/>
                  <a:gd name="connsiteX118" fmla="*/ 27201 w 937061"/>
                  <a:gd name="connsiteY118" fmla="*/ 505923 h 1282256"/>
                  <a:gd name="connsiteX119" fmla="*/ 570 w 937061"/>
                  <a:gd name="connsiteY119" fmla="*/ 441177 h 1282256"/>
                  <a:gd name="connsiteX120" fmla="*/ 70413 w 937061"/>
                  <a:gd name="connsiteY120" fmla="*/ 361661 h 1282256"/>
                  <a:gd name="connsiteX121" fmla="*/ 65724 w 937061"/>
                  <a:gd name="connsiteY121" fmla="*/ 357231 h 1282256"/>
                  <a:gd name="connsiteX122" fmla="*/ 36050 w 937061"/>
                  <a:gd name="connsiteY122" fmla="*/ 293659 h 1282256"/>
                  <a:gd name="connsiteX123" fmla="*/ 80732 w 937061"/>
                  <a:gd name="connsiteY123" fmla="*/ 236718 h 1282256"/>
                  <a:gd name="connsiteX124" fmla="*/ 734063 w 937061"/>
                  <a:gd name="connsiteY124" fmla="*/ 115786 h 1282256"/>
                  <a:gd name="connsiteX125" fmla="*/ 800039 w 937061"/>
                  <a:gd name="connsiteY125" fmla="*/ 168575 h 1282256"/>
                  <a:gd name="connsiteX126" fmla="*/ 790133 w 937061"/>
                  <a:gd name="connsiteY126" fmla="*/ 225202 h 1282256"/>
                  <a:gd name="connsiteX127" fmla="*/ 788636 w 937061"/>
                  <a:gd name="connsiteY127" fmla="*/ 228126 h 1282256"/>
                  <a:gd name="connsiteX128" fmla="*/ 788782 w 937061"/>
                  <a:gd name="connsiteY128" fmla="*/ 228914 h 1282256"/>
                  <a:gd name="connsiteX129" fmla="*/ 879477 w 937061"/>
                  <a:gd name="connsiteY129" fmla="*/ 273265 h 1282256"/>
                  <a:gd name="connsiteX130" fmla="*/ 880462 w 937061"/>
                  <a:gd name="connsiteY130" fmla="*/ 348046 h 1282256"/>
                  <a:gd name="connsiteX131" fmla="*/ 875371 w 937061"/>
                  <a:gd name="connsiteY131" fmla="*/ 346949 h 1282256"/>
                  <a:gd name="connsiteX132" fmla="*/ 802289 w 937061"/>
                  <a:gd name="connsiteY132" fmla="*/ 352714 h 1282256"/>
                  <a:gd name="connsiteX133" fmla="*/ 731227 w 937061"/>
                  <a:gd name="connsiteY133" fmla="*/ 357290 h 1282256"/>
                  <a:gd name="connsiteX134" fmla="*/ 699035 w 937061"/>
                  <a:gd name="connsiteY134" fmla="*/ 320868 h 1282256"/>
                  <a:gd name="connsiteX135" fmla="*/ 705546 w 937061"/>
                  <a:gd name="connsiteY135" fmla="*/ 292165 h 1282256"/>
                  <a:gd name="connsiteX136" fmla="*/ 707611 w 937061"/>
                  <a:gd name="connsiteY136" fmla="*/ 287913 h 1282256"/>
                  <a:gd name="connsiteX137" fmla="*/ 691898 w 937061"/>
                  <a:gd name="connsiteY137" fmla="*/ 287761 h 1282256"/>
                  <a:gd name="connsiteX138" fmla="*/ 656836 w 937061"/>
                  <a:gd name="connsiteY138" fmla="*/ 256759 h 1282256"/>
                  <a:gd name="connsiteX139" fmla="*/ 657076 w 937061"/>
                  <a:gd name="connsiteY139" fmla="*/ 221678 h 1282256"/>
                  <a:gd name="connsiteX140" fmla="*/ 672162 w 937061"/>
                  <a:gd name="connsiteY140" fmla="*/ 203002 h 1282256"/>
                  <a:gd name="connsiteX141" fmla="*/ 732996 w 937061"/>
                  <a:gd name="connsiteY141" fmla="*/ 118834 h 1282256"/>
                  <a:gd name="connsiteX142" fmla="*/ 734063 w 937061"/>
                  <a:gd name="connsiteY142" fmla="*/ 115786 h 1282256"/>
                  <a:gd name="connsiteX143" fmla="*/ 234805 w 937061"/>
                  <a:gd name="connsiteY143" fmla="*/ 54681 h 1282256"/>
                  <a:gd name="connsiteX144" fmla="*/ 265378 w 937061"/>
                  <a:gd name="connsiteY144" fmla="*/ 49820 h 1282256"/>
                  <a:gd name="connsiteX145" fmla="*/ 314937 w 937061"/>
                  <a:gd name="connsiteY145" fmla="*/ 75496 h 1282256"/>
                  <a:gd name="connsiteX146" fmla="*/ 345601 w 937061"/>
                  <a:gd name="connsiteY146" fmla="*/ 197347 h 1282256"/>
                  <a:gd name="connsiteX147" fmla="*/ 334083 w 937061"/>
                  <a:gd name="connsiteY147" fmla="*/ 235327 h 1282256"/>
                  <a:gd name="connsiteX148" fmla="*/ 353353 w 937061"/>
                  <a:gd name="connsiteY148" fmla="*/ 413468 h 1282256"/>
                  <a:gd name="connsiteX149" fmla="*/ 418223 w 937061"/>
                  <a:gd name="connsiteY149" fmla="*/ 498850 h 1282256"/>
                  <a:gd name="connsiteX150" fmla="*/ 414075 w 937061"/>
                  <a:gd name="connsiteY150" fmla="*/ 570097 h 1282256"/>
                  <a:gd name="connsiteX151" fmla="*/ 374791 w 937061"/>
                  <a:gd name="connsiteY151" fmla="*/ 572468 h 1282256"/>
                  <a:gd name="connsiteX152" fmla="*/ 347212 w 937061"/>
                  <a:gd name="connsiteY152" fmla="*/ 583064 h 1282256"/>
                  <a:gd name="connsiteX153" fmla="*/ 340945 w 937061"/>
                  <a:gd name="connsiteY153" fmla="*/ 584425 h 1282256"/>
                  <a:gd name="connsiteX154" fmla="*/ 286621 w 937061"/>
                  <a:gd name="connsiteY154" fmla="*/ 583668 h 1282256"/>
                  <a:gd name="connsiteX155" fmla="*/ 233948 w 937061"/>
                  <a:gd name="connsiteY155" fmla="*/ 534531 h 1282256"/>
                  <a:gd name="connsiteX156" fmla="*/ 162779 w 937061"/>
                  <a:gd name="connsiteY156" fmla="*/ 538517 h 1282256"/>
                  <a:gd name="connsiteX157" fmla="*/ 146371 w 937061"/>
                  <a:gd name="connsiteY157" fmla="*/ 502641 h 1282256"/>
                  <a:gd name="connsiteX158" fmla="*/ 196829 w 937061"/>
                  <a:gd name="connsiteY158" fmla="*/ 467040 h 1282256"/>
                  <a:gd name="connsiteX159" fmla="*/ 291634 w 937061"/>
                  <a:gd name="connsiteY159" fmla="*/ 464187 h 1282256"/>
                  <a:gd name="connsiteX160" fmla="*/ 339848 w 937061"/>
                  <a:gd name="connsiteY160" fmla="*/ 495814 h 1282256"/>
                  <a:gd name="connsiteX161" fmla="*/ 344709 w 937061"/>
                  <a:gd name="connsiteY161" fmla="*/ 472509 h 1282256"/>
                  <a:gd name="connsiteX162" fmla="*/ 302160 w 937061"/>
                  <a:gd name="connsiteY162" fmla="*/ 429650 h 1282256"/>
                  <a:gd name="connsiteX163" fmla="*/ 317151 w 937061"/>
                  <a:gd name="connsiteY163" fmla="*/ 371880 h 1282256"/>
                  <a:gd name="connsiteX164" fmla="*/ 300153 w 937061"/>
                  <a:gd name="connsiteY164" fmla="*/ 354855 h 1282256"/>
                  <a:gd name="connsiteX165" fmla="*/ 275979 w 937061"/>
                  <a:gd name="connsiteY165" fmla="*/ 409229 h 1282256"/>
                  <a:gd name="connsiteX166" fmla="*/ 278835 w 937061"/>
                  <a:gd name="connsiteY166" fmla="*/ 436812 h 1282256"/>
                  <a:gd name="connsiteX167" fmla="*/ 277330 w 937061"/>
                  <a:gd name="connsiteY167" fmla="*/ 442997 h 1282256"/>
                  <a:gd name="connsiteX168" fmla="*/ 211427 w 937061"/>
                  <a:gd name="connsiteY168" fmla="*/ 446824 h 1282256"/>
                  <a:gd name="connsiteX169" fmla="*/ 209401 w 937061"/>
                  <a:gd name="connsiteY169" fmla="*/ 440273 h 1282256"/>
                  <a:gd name="connsiteX170" fmla="*/ 206434 w 937061"/>
                  <a:gd name="connsiteY170" fmla="*/ 398858 h 1282256"/>
                  <a:gd name="connsiteX171" fmla="*/ 207223 w 937061"/>
                  <a:gd name="connsiteY171" fmla="*/ 393213 h 1282256"/>
                  <a:gd name="connsiteX172" fmla="*/ 213263 w 937061"/>
                  <a:gd name="connsiteY172" fmla="*/ 300227 h 1282256"/>
                  <a:gd name="connsiteX173" fmla="*/ 210849 w 937061"/>
                  <a:gd name="connsiteY173" fmla="*/ 295987 h 1282256"/>
                  <a:gd name="connsiteX174" fmla="*/ 230359 w 937061"/>
                  <a:gd name="connsiteY174" fmla="*/ 289124 h 1282256"/>
                  <a:gd name="connsiteX175" fmla="*/ 278448 w 937061"/>
                  <a:gd name="connsiteY175" fmla="*/ 208737 h 1282256"/>
                  <a:gd name="connsiteX176" fmla="*/ 283559 w 937061"/>
                  <a:gd name="connsiteY176" fmla="*/ 197812 h 1282256"/>
                  <a:gd name="connsiteX177" fmla="*/ 314933 w 937061"/>
                  <a:gd name="connsiteY177" fmla="*/ 142718 h 1282256"/>
                  <a:gd name="connsiteX178" fmla="*/ 291729 w 937061"/>
                  <a:gd name="connsiteY178" fmla="*/ 141710 h 1282256"/>
                  <a:gd name="connsiteX179" fmla="*/ 204653 w 937061"/>
                  <a:gd name="connsiteY179" fmla="*/ 172059 h 1282256"/>
                  <a:gd name="connsiteX180" fmla="*/ 190282 w 937061"/>
                  <a:gd name="connsiteY180" fmla="*/ 190196 h 1282256"/>
                  <a:gd name="connsiteX181" fmla="*/ 254302 w 937061"/>
                  <a:gd name="connsiteY181" fmla="*/ 210348 h 1282256"/>
                  <a:gd name="connsiteX182" fmla="*/ 206445 w 937061"/>
                  <a:gd name="connsiteY182" fmla="*/ 272154 h 1282256"/>
                  <a:gd name="connsiteX183" fmla="*/ 114462 w 937061"/>
                  <a:gd name="connsiteY183" fmla="*/ 240670 h 1282256"/>
                  <a:gd name="connsiteX184" fmla="*/ 120246 w 937061"/>
                  <a:gd name="connsiteY184" fmla="*/ 146306 h 1282256"/>
                  <a:gd name="connsiteX185" fmla="*/ 159117 w 937061"/>
                  <a:gd name="connsiteY185" fmla="*/ 137290 h 1282256"/>
                  <a:gd name="connsiteX186" fmla="*/ 166880 w 937061"/>
                  <a:gd name="connsiteY186" fmla="*/ 133004 h 1282256"/>
                  <a:gd name="connsiteX187" fmla="*/ 208914 w 937061"/>
                  <a:gd name="connsiteY187" fmla="*/ 71662 h 1282256"/>
                  <a:gd name="connsiteX188" fmla="*/ 234805 w 937061"/>
                  <a:gd name="connsiteY188" fmla="*/ 54681 h 1282256"/>
                  <a:gd name="connsiteX189" fmla="*/ 518054 w 937061"/>
                  <a:gd name="connsiteY189" fmla="*/ 685 h 1282256"/>
                  <a:gd name="connsiteX190" fmla="*/ 567481 w 937061"/>
                  <a:gd name="connsiteY190" fmla="*/ 11310 h 1282256"/>
                  <a:gd name="connsiteX191" fmla="*/ 617166 w 937061"/>
                  <a:gd name="connsiteY191" fmla="*/ 49796 h 1282256"/>
                  <a:gd name="connsiteX192" fmla="*/ 624803 w 937061"/>
                  <a:gd name="connsiteY192" fmla="*/ 51439 h 1282256"/>
                  <a:gd name="connsiteX193" fmla="*/ 685335 w 937061"/>
                  <a:gd name="connsiteY193" fmla="*/ 54921 h 1282256"/>
                  <a:gd name="connsiteX194" fmla="*/ 709531 w 937061"/>
                  <a:gd name="connsiteY194" fmla="*/ 114208 h 1282256"/>
                  <a:gd name="connsiteX195" fmla="*/ 661812 w 937061"/>
                  <a:gd name="connsiteY195" fmla="*/ 180063 h 1282256"/>
                  <a:gd name="connsiteX196" fmla="*/ 610202 w 937061"/>
                  <a:gd name="connsiteY196" fmla="*/ 195099 h 1282256"/>
                  <a:gd name="connsiteX197" fmla="*/ 562692 w 937061"/>
                  <a:gd name="connsiteY197" fmla="*/ 152954 h 1282256"/>
                  <a:gd name="connsiteX198" fmla="*/ 615624 w 937061"/>
                  <a:gd name="connsiteY198" fmla="*/ 112005 h 1282256"/>
                  <a:gd name="connsiteX199" fmla="*/ 594985 w 937061"/>
                  <a:gd name="connsiteY199" fmla="*/ 99523 h 1282256"/>
                  <a:gd name="connsiteX200" fmla="*/ 549403 w 937061"/>
                  <a:gd name="connsiteY200" fmla="*/ 129539 h 1282256"/>
                  <a:gd name="connsiteX201" fmla="*/ 503638 w 937061"/>
                  <a:gd name="connsiteY201" fmla="*/ 102348 h 1282256"/>
                  <a:gd name="connsiteX202" fmla="*/ 481968 w 937061"/>
                  <a:gd name="connsiteY202" fmla="*/ 111852 h 1282256"/>
                  <a:gd name="connsiteX203" fmla="*/ 529275 w 937061"/>
                  <a:gd name="connsiteY203" fmla="*/ 151795 h 1282256"/>
                  <a:gd name="connsiteX204" fmla="*/ 540380 w 937061"/>
                  <a:gd name="connsiteY204" fmla="*/ 163391 h 1282256"/>
                  <a:gd name="connsiteX205" fmla="*/ 586552 w 937061"/>
                  <a:gd name="connsiteY205" fmla="*/ 213729 h 1282256"/>
                  <a:gd name="connsiteX206" fmla="*/ 633128 w 937061"/>
                  <a:gd name="connsiteY206" fmla="*/ 217751 h 1282256"/>
                  <a:gd name="connsiteX207" fmla="*/ 631375 w 937061"/>
                  <a:gd name="connsiteY207" fmla="*/ 243538 h 1282256"/>
                  <a:gd name="connsiteX208" fmla="*/ 670400 w 937061"/>
                  <a:gd name="connsiteY208" fmla="*/ 307011 h 1282256"/>
                  <a:gd name="connsiteX209" fmla="*/ 674359 w 937061"/>
                  <a:gd name="connsiteY209" fmla="*/ 313002 h 1282256"/>
                  <a:gd name="connsiteX210" fmla="*/ 686366 w 937061"/>
                  <a:gd name="connsiteY210" fmla="*/ 351523 h 1282256"/>
                  <a:gd name="connsiteX211" fmla="*/ 686786 w 937061"/>
                  <a:gd name="connsiteY211" fmla="*/ 360408 h 1282256"/>
                  <a:gd name="connsiteX212" fmla="*/ 624276 w 937061"/>
                  <a:gd name="connsiteY212" fmla="*/ 379293 h 1282256"/>
                  <a:gd name="connsiteX213" fmla="*/ 620186 w 937061"/>
                  <a:gd name="connsiteY213" fmla="*/ 371494 h 1282256"/>
                  <a:gd name="connsiteX214" fmla="*/ 577039 w 937061"/>
                  <a:gd name="connsiteY214" fmla="*/ 307763 h 1282256"/>
                  <a:gd name="connsiteX215" fmla="*/ 571263 w 937061"/>
                  <a:gd name="connsiteY215" fmla="*/ 305164 h 1282256"/>
                  <a:gd name="connsiteX216" fmla="*/ 561472 w 937061"/>
                  <a:gd name="connsiteY216" fmla="*/ 327139 h 1282256"/>
                  <a:gd name="connsiteX217" fmla="*/ 596193 w 937061"/>
                  <a:gd name="connsiteY217" fmla="*/ 376131 h 1282256"/>
                  <a:gd name="connsiteX218" fmla="*/ 571697 w 937061"/>
                  <a:gd name="connsiteY218" fmla="*/ 430972 h 1282256"/>
                  <a:gd name="connsiteX219" fmla="*/ 584565 w 937061"/>
                  <a:gd name="connsiteY219" fmla="*/ 451001 h 1282256"/>
                  <a:gd name="connsiteX220" fmla="*/ 618292 w 937061"/>
                  <a:gd name="connsiteY220" fmla="*/ 404232 h 1282256"/>
                  <a:gd name="connsiteX221" fmla="*/ 707017 w 937061"/>
                  <a:gd name="connsiteY221" fmla="*/ 373985 h 1282256"/>
                  <a:gd name="connsiteX222" fmla="*/ 737381 w 937061"/>
                  <a:gd name="connsiteY222" fmla="*/ 385077 h 1282256"/>
                  <a:gd name="connsiteX223" fmla="*/ 767814 w 937061"/>
                  <a:gd name="connsiteY223" fmla="*/ 388823 h 1282256"/>
                  <a:gd name="connsiteX224" fmla="*/ 765487 w 937061"/>
                  <a:gd name="connsiteY224" fmla="*/ 426939 h 1282256"/>
                  <a:gd name="connsiteX225" fmla="*/ 665711 w 937061"/>
                  <a:gd name="connsiteY225" fmla="*/ 514227 h 1282256"/>
                  <a:gd name="connsiteX226" fmla="*/ 615799 w 937061"/>
                  <a:gd name="connsiteY226" fmla="*/ 534043 h 1282256"/>
                  <a:gd name="connsiteX227" fmla="*/ 611378 w 937061"/>
                  <a:gd name="connsiteY227" fmla="*/ 535471 h 1282256"/>
                  <a:gd name="connsiteX228" fmla="*/ 545354 w 937061"/>
                  <a:gd name="connsiteY228" fmla="*/ 547467 h 1282256"/>
                  <a:gd name="connsiteX229" fmla="*/ 543618 w 937061"/>
                  <a:gd name="connsiteY229" fmla="*/ 547992 h 1282256"/>
                  <a:gd name="connsiteX230" fmla="*/ 543114 w 937061"/>
                  <a:gd name="connsiteY230" fmla="*/ 378809 h 1282256"/>
                  <a:gd name="connsiteX231" fmla="*/ 481297 w 937061"/>
                  <a:gd name="connsiteY231" fmla="*/ 302233 h 1282256"/>
                  <a:gd name="connsiteX232" fmla="*/ 497521 w 937061"/>
                  <a:gd name="connsiteY232" fmla="*/ 205940 h 1282256"/>
                  <a:gd name="connsiteX233" fmla="*/ 471375 w 937061"/>
                  <a:gd name="connsiteY233" fmla="*/ 172476 h 1282256"/>
                  <a:gd name="connsiteX234" fmla="*/ 460261 w 937061"/>
                  <a:gd name="connsiteY234" fmla="*/ 46197 h 1282256"/>
                  <a:gd name="connsiteX235" fmla="*/ 518054 w 937061"/>
                  <a:gd name="connsiteY235" fmla="*/ 685 h 128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937061" h="1282256">
                    <a:moveTo>
                      <a:pt x="72231" y="508194"/>
                    </a:moveTo>
                    <a:cubicBezTo>
                      <a:pt x="110176" y="495275"/>
                      <a:pt x="141455" y="519031"/>
                      <a:pt x="139689" y="559080"/>
                    </a:cubicBezTo>
                    <a:cubicBezTo>
                      <a:pt x="139351" y="566068"/>
                      <a:pt x="138225" y="573202"/>
                      <a:pt x="137581" y="579636"/>
                    </a:cubicBezTo>
                    <a:cubicBezTo>
                      <a:pt x="149335" y="573797"/>
                      <a:pt x="161104" y="566938"/>
                      <a:pt x="173595" y="561778"/>
                    </a:cubicBezTo>
                    <a:cubicBezTo>
                      <a:pt x="194067" y="553512"/>
                      <a:pt x="215165" y="550836"/>
                      <a:pt x="235622" y="562333"/>
                    </a:cubicBezTo>
                    <a:cubicBezTo>
                      <a:pt x="249692" y="570123"/>
                      <a:pt x="258507" y="582549"/>
                      <a:pt x="265212" y="596791"/>
                    </a:cubicBezTo>
                    <a:cubicBezTo>
                      <a:pt x="265897" y="598294"/>
                      <a:pt x="265188" y="601073"/>
                      <a:pt x="264188" y="602277"/>
                    </a:cubicBezTo>
                    <a:cubicBezTo>
                      <a:pt x="251373" y="618904"/>
                      <a:pt x="247251" y="637387"/>
                      <a:pt x="251467" y="657997"/>
                    </a:cubicBezTo>
                    <a:cubicBezTo>
                      <a:pt x="251904" y="660360"/>
                      <a:pt x="250479" y="663679"/>
                      <a:pt x="248802" y="665620"/>
                    </a:cubicBezTo>
                    <a:cubicBezTo>
                      <a:pt x="232301" y="684354"/>
                      <a:pt x="223028" y="705826"/>
                      <a:pt x="226702" y="731221"/>
                    </a:cubicBezTo>
                    <a:cubicBezTo>
                      <a:pt x="231605" y="766574"/>
                      <a:pt x="256814" y="791656"/>
                      <a:pt x="292287" y="797322"/>
                    </a:cubicBezTo>
                    <a:cubicBezTo>
                      <a:pt x="300478" y="798661"/>
                      <a:pt x="309043" y="798708"/>
                      <a:pt x="318540" y="799397"/>
                    </a:cubicBezTo>
                    <a:cubicBezTo>
                      <a:pt x="330434" y="829589"/>
                      <a:pt x="353581" y="847922"/>
                      <a:pt x="386587" y="855674"/>
                    </a:cubicBezTo>
                    <a:cubicBezTo>
                      <a:pt x="388158" y="847643"/>
                      <a:pt x="389605" y="840043"/>
                      <a:pt x="391213" y="832209"/>
                    </a:cubicBezTo>
                    <a:cubicBezTo>
                      <a:pt x="363044" y="824173"/>
                      <a:pt x="342646" y="808591"/>
                      <a:pt x="339010" y="777893"/>
                    </a:cubicBezTo>
                    <a:cubicBezTo>
                      <a:pt x="336531" y="756758"/>
                      <a:pt x="346844" y="742020"/>
                      <a:pt x="374294" y="724114"/>
                    </a:cubicBezTo>
                    <a:cubicBezTo>
                      <a:pt x="371371" y="717117"/>
                      <a:pt x="368449" y="710120"/>
                      <a:pt x="365526" y="703124"/>
                    </a:cubicBezTo>
                    <a:cubicBezTo>
                      <a:pt x="339298" y="710007"/>
                      <a:pt x="321614" y="734460"/>
                      <a:pt x="314275" y="774111"/>
                    </a:cubicBezTo>
                    <a:cubicBezTo>
                      <a:pt x="290368" y="778122"/>
                      <a:pt x="265358" y="766244"/>
                      <a:pt x="255752" y="746224"/>
                    </a:cubicBezTo>
                    <a:cubicBezTo>
                      <a:pt x="248361" y="730477"/>
                      <a:pt x="249498" y="714583"/>
                      <a:pt x="257804" y="700011"/>
                    </a:cubicBezTo>
                    <a:cubicBezTo>
                      <a:pt x="263879" y="687685"/>
                      <a:pt x="272863" y="677876"/>
                      <a:pt x="281358" y="666529"/>
                    </a:cubicBezTo>
                    <a:cubicBezTo>
                      <a:pt x="279908" y="660889"/>
                      <a:pt x="277416" y="654017"/>
                      <a:pt x="276069" y="646729"/>
                    </a:cubicBezTo>
                    <a:cubicBezTo>
                      <a:pt x="271404" y="619276"/>
                      <a:pt x="288248" y="601294"/>
                      <a:pt x="315725" y="605586"/>
                    </a:cubicBezTo>
                    <a:cubicBezTo>
                      <a:pt x="326623" y="607240"/>
                      <a:pt x="337119" y="612225"/>
                      <a:pt x="348811" y="615972"/>
                    </a:cubicBezTo>
                    <a:cubicBezTo>
                      <a:pt x="350168" y="614499"/>
                      <a:pt x="352920" y="611750"/>
                      <a:pt x="355707" y="609198"/>
                    </a:cubicBezTo>
                    <a:cubicBezTo>
                      <a:pt x="375418" y="591297"/>
                      <a:pt x="401497" y="589125"/>
                      <a:pt x="423989" y="603914"/>
                    </a:cubicBezTo>
                    <a:cubicBezTo>
                      <a:pt x="446911" y="618826"/>
                      <a:pt x="458728" y="640883"/>
                      <a:pt x="462978" y="667189"/>
                    </a:cubicBezTo>
                    <a:cubicBezTo>
                      <a:pt x="467140" y="694123"/>
                      <a:pt x="460690" y="718741"/>
                      <a:pt x="447498" y="742160"/>
                    </a:cubicBezTo>
                    <a:cubicBezTo>
                      <a:pt x="446251" y="744224"/>
                      <a:pt x="445200" y="746252"/>
                      <a:pt x="444272" y="747849"/>
                    </a:cubicBezTo>
                    <a:cubicBezTo>
                      <a:pt x="452753" y="756263"/>
                      <a:pt x="461679" y="763780"/>
                      <a:pt x="468977" y="772413"/>
                    </a:cubicBezTo>
                    <a:cubicBezTo>
                      <a:pt x="491574" y="798793"/>
                      <a:pt x="503038" y="828859"/>
                      <a:pt x="495847" y="863799"/>
                    </a:cubicBezTo>
                    <a:cubicBezTo>
                      <a:pt x="489963" y="892589"/>
                      <a:pt x="473198" y="913206"/>
                      <a:pt x="444271" y="922014"/>
                    </a:cubicBezTo>
                    <a:lnTo>
                      <a:pt x="431747" y="921551"/>
                    </a:lnTo>
                    <a:lnTo>
                      <a:pt x="442410" y="937592"/>
                    </a:lnTo>
                    <a:cubicBezTo>
                      <a:pt x="487480" y="1016676"/>
                      <a:pt x="529845" y="1122313"/>
                      <a:pt x="543619" y="1186492"/>
                    </a:cubicBezTo>
                    <a:cubicBezTo>
                      <a:pt x="550598" y="1215224"/>
                      <a:pt x="555819" y="1248481"/>
                      <a:pt x="566594" y="1273228"/>
                    </a:cubicBezTo>
                    <a:lnTo>
                      <a:pt x="531195" y="1282256"/>
                    </a:lnTo>
                    <a:cubicBezTo>
                      <a:pt x="524459" y="1249229"/>
                      <a:pt x="517723" y="1216203"/>
                      <a:pt x="510987" y="1183176"/>
                    </a:cubicBezTo>
                    <a:cubicBezTo>
                      <a:pt x="491057" y="1106410"/>
                      <a:pt x="461690" y="1033323"/>
                      <a:pt x="419465" y="965735"/>
                    </a:cubicBezTo>
                    <a:lnTo>
                      <a:pt x="380666" y="911088"/>
                    </a:lnTo>
                    <a:lnTo>
                      <a:pt x="370913" y="906441"/>
                    </a:lnTo>
                    <a:cubicBezTo>
                      <a:pt x="367054" y="904302"/>
                      <a:pt x="364509" y="903754"/>
                      <a:pt x="360466" y="906130"/>
                    </a:cubicBezTo>
                    <a:cubicBezTo>
                      <a:pt x="346392" y="914842"/>
                      <a:pt x="331143" y="920512"/>
                      <a:pt x="314518" y="920936"/>
                    </a:cubicBezTo>
                    <a:cubicBezTo>
                      <a:pt x="287950" y="921567"/>
                      <a:pt x="267107" y="906882"/>
                      <a:pt x="256927" y="880449"/>
                    </a:cubicBezTo>
                    <a:cubicBezTo>
                      <a:pt x="252918" y="869783"/>
                      <a:pt x="251397" y="858249"/>
                      <a:pt x="248732" y="847130"/>
                    </a:cubicBezTo>
                    <a:cubicBezTo>
                      <a:pt x="248098" y="844804"/>
                      <a:pt x="248092" y="842563"/>
                      <a:pt x="247889" y="840361"/>
                    </a:cubicBezTo>
                    <a:cubicBezTo>
                      <a:pt x="238455" y="843325"/>
                      <a:pt x="229525" y="846809"/>
                      <a:pt x="220304" y="848717"/>
                    </a:cubicBezTo>
                    <a:cubicBezTo>
                      <a:pt x="180981" y="856390"/>
                      <a:pt x="146339" y="834274"/>
                      <a:pt x="136302" y="795389"/>
                    </a:cubicBezTo>
                    <a:cubicBezTo>
                      <a:pt x="134291" y="787816"/>
                      <a:pt x="132872" y="780134"/>
                      <a:pt x="132240" y="772306"/>
                    </a:cubicBezTo>
                    <a:cubicBezTo>
                      <a:pt x="131484" y="764909"/>
                      <a:pt x="131910" y="757293"/>
                      <a:pt x="132030" y="749123"/>
                    </a:cubicBezTo>
                    <a:cubicBezTo>
                      <a:pt x="127799" y="748275"/>
                      <a:pt x="123408" y="747660"/>
                      <a:pt x="118944" y="746653"/>
                    </a:cubicBezTo>
                    <a:cubicBezTo>
                      <a:pt x="74070" y="736407"/>
                      <a:pt x="44624" y="708238"/>
                      <a:pt x="28110" y="666272"/>
                    </a:cubicBezTo>
                    <a:cubicBezTo>
                      <a:pt x="15910" y="635527"/>
                      <a:pt x="10210" y="603580"/>
                      <a:pt x="18430" y="570895"/>
                    </a:cubicBezTo>
                    <a:cubicBezTo>
                      <a:pt x="25779" y="541222"/>
                      <a:pt x="42144" y="518440"/>
                      <a:pt x="72231" y="508194"/>
                    </a:cubicBezTo>
                    <a:close/>
                    <a:moveTo>
                      <a:pt x="828778" y="368188"/>
                    </a:moveTo>
                    <a:cubicBezTo>
                      <a:pt x="858645" y="362262"/>
                      <a:pt x="883627" y="370681"/>
                      <a:pt x="903402" y="393916"/>
                    </a:cubicBezTo>
                    <a:cubicBezTo>
                      <a:pt x="939823" y="436686"/>
                      <a:pt x="947900" y="510155"/>
                      <a:pt x="921670" y="560021"/>
                    </a:cubicBezTo>
                    <a:cubicBezTo>
                      <a:pt x="910516" y="581230"/>
                      <a:pt x="894205" y="597688"/>
                      <a:pt x="873673" y="610037"/>
                    </a:cubicBezTo>
                    <a:cubicBezTo>
                      <a:pt x="872564" y="610650"/>
                      <a:pt x="871455" y="611263"/>
                      <a:pt x="870382" y="612071"/>
                    </a:cubicBezTo>
                    <a:cubicBezTo>
                      <a:pt x="874134" y="626859"/>
                      <a:pt x="879155" y="640802"/>
                      <a:pt x="881183" y="655093"/>
                    </a:cubicBezTo>
                    <a:cubicBezTo>
                      <a:pt x="888104" y="700259"/>
                      <a:pt x="856642" y="737240"/>
                      <a:pt x="811085" y="738732"/>
                    </a:cubicBezTo>
                    <a:cubicBezTo>
                      <a:pt x="805423" y="738963"/>
                      <a:pt x="799923" y="738961"/>
                      <a:pt x="793636" y="739105"/>
                    </a:cubicBezTo>
                    <a:cubicBezTo>
                      <a:pt x="795456" y="748953"/>
                      <a:pt x="797633" y="758532"/>
                      <a:pt x="799023" y="768256"/>
                    </a:cubicBezTo>
                    <a:cubicBezTo>
                      <a:pt x="800761" y="780973"/>
                      <a:pt x="799166" y="793286"/>
                      <a:pt x="794668" y="805320"/>
                    </a:cubicBezTo>
                    <a:cubicBezTo>
                      <a:pt x="785846" y="828135"/>
                      <a:pt x="763672" y="842622"/>
                      <a:pt x="736637" y="842933"/>
                    </a:cubicBezTo>
                    <a:cubicBezTo>
                      <a:pt x="728307" y="843046"/>
                      <a:pt x="719830" y="842371"/>
                      <a:pt x="711441" y="841070"/>
                    </a:cubicBezTo>
                    <a:cubicBezTo>
                      <a:pt x="707480" y="840580"/>
                      <a:pt x="705153" y="841213"/>
                      <a:pt x="702708" y="844516"/>
                    </a:cubicBezTo>
                    <a:cubicBezTo>
                      <a:pt x="696891" y="852721"/>
                      <a:pt x="690436" y="860229"/>
                      <a:pt x="683025" y="866563"/>
                    </a:cubicBezTo>
                    <a:lnTo>
                      <a:pt x="657843" y="881435"/>
                    </a:lnTo>
                    <a:lnTo>
                      <a:pt x="694319" y="1016214"/>
                    </a:lnTo>
                    <a:cubicBezTo>
                      <a:pt x="705217" y="1069419"/>
                      <a:pt x="712131" y="1119734"/>
                      <a:pt x="713201" y="1156998"/>
                    </a:cubicBezTo>
                    <a:cubicBezTo>
                      <a:pt x="715065" y="1190532"/>
                      <a:pt x="714032" y="1228757"/>
                      <a:pt x="720960" y="1258622"/>
                    </a:cubicBezTo>
                    <a:lnTo>
                      <a:pt x="679557" y="1261399"/>
                    </a:lnTo>
                    <a:cubicBezTo>
                      <a:pt x="678850" y="1223119"/>
                      <a:pt x="678143" y="1184840"/>
                      <a:pt x="677437" y="1146560"/>
                    </a:cubicBezTo>
                    <a:cubicBezTo>
                      <a:pt x="674228" y="1101631"/>
                      <a:pt x="668194" y="1057242"/>
                      <a:pt x="658812" y="1013559"/>
                    </a:cubicBezTo>
                    <a:lnTo>
                      <a:pt x="620096" y="884815"/>
                    </a:lnTo>
                    <a:lnTo>
                      <a:pt x="617487" y="885041"/>
                    </a:lnTo>
                    <a:cubicBezTo>
                      <a:pt x="604917" y="882194"/>
                      <a:pt x="593230" y="875442"/>
                      <a:pt x="582656" y="865072"/>
                    </a:cubicBezTo>
                    <a:cubicBezTo>
                      <a:pt x="556244" y="838990"/>
                      <a:pt x="550041" y="806525"/>
                      <a:pt x="558217" y="771403"/>
                    </a:cubicBezTo>
                    <a:cubicBezTo>
                      <a:pt x="562112" y="754999"/>
                      <a:pt x="569609" y="739354"/>
                      <a:pt x="575867" y="722513"/>
                    </a:cubicBezTo>
                    <a:cubicBezTo>
                      <a:pt x="571718" y="718798"/>
                      <a:pt x="565774" y="714192"/>
                      <a:pt x="560670" y="708618"/>
                    </a:cubicBezTo>
                    <a:cubicBezTo>
                      <a:pt x="531466" y="677348"/>
                      <a:pt x="519772" y="641620"/>
                      <a:pt x="534291" y="600031"/>
                    </a:cubicBezTo>
                    <a:cubicBezTo>
                      <a:pt x="540848" y="581504"/>
                      <a:pt x="552919" y="567458"/>
                      <a:pt x="572231" y="560631"/>
                    </a:cubicBezTo>
                    <a:cubicBezTo>
                      <a:pt x="582540" y="556892"/>
                      <a:pt x="593183" y="557167"/>
                      <a:pt x="603475" y="559950"/>
                    </a:cubicBezTo>
                    <a:cubicBezTo>
                      <a:pt x="609267" y="561527"/>
                      <a:pt x="614846" y="564164"/>
                      <a:pt x="618559" y="565514"/>
                    </a:cubicBezTo>
                    <a:cubicBezTo>
                      <a:pt x="629322" y="557618"/>
                      <a:pt x="638415" y="548400"/>
                      <a:pt x="649454" y="543101"/>
                    </a:cubicBezTo>
                    <a:cubicBezTo>
                      <a:pt x="672605" y="531694"/>
                      <a:pt x="692487" y="542279"/>
                      <a:pt x="697970" y="567543"/>
                    </a:cubicBezTo>
                    <a:cubicBezTo>
                      <a:pt x="699586" y="575189"/>
                      <a:pt x="699788" y="582892"/>
                      <a:pt x="700456" y="590917"/>
                    </a:cubicBezTo>
                    <a:cubicBezTo>
                      <a:pt x="706933" y="593998"/>
                      <a:pt x="713927" y="596576"/>
                      <a:pt x="720550" y="600445"/>
                    </a:cubicBezTo>
                    <a:cubicBezTo>
                      <a:pt x="735858" y="609431"/>
                      <a:pt x="747467" y="621545"/>
                      <a:pt x="751604" y="639520"/>
                    </a:cubicBezTo>
                    <a:cubicBezTo>
                      <a:pt x="755595" y="656708"/>
                      <a:pt x="750549" y="671289"/>
                      <a:pt x="738347" y="683525"/>
                    </a:cubicBezTo>
                    <a:cubicBezTo>
                      <a:pt x="729932" y="692006"/>
                      <a:pt x="719754" y="697554"/>
                      <a:pt x="707956" y="700956"/>
                    </a:cubicBezTo>
                    <a:cubicBezTo>
                      <a:pt x="693641" y="669787"/>
                      <a:pt x="669443" y="653481"/>
                      <a:pt x="634896" y="651717"/>
                    </a:cubicBezTo>
                    <a:cubicBezTo>
                      <a:pt x="634543" y="659726"/>
                      <a:pt x="634350" y="667503"/>
                      <a:pt x="633997" y="675512"/>
                    </a:cubicBezTo>
                    <a:cubicBezTo>
                      <a:pt x="660271" y="678805"/>
                      <a:pt x="681371" y="689369"/>
                      <a:pt x="687058" y="716835"/>
                    </a:cubicBezTo>
                    <a:cubicBezTo>
                      <a:pt x="692854" y="744894"/>
                      <a:pt x="679387" y="765716"/>
                      <a:pt x="656986" y="782282"/>
                    </a:cubicBezTo>
                    <a:cubicBezTo>
                      <a:pt x="661091" y="789060"/>
                      <a:pt x="665158" y="795641"/>
                      <a:pt x="669532" y="802778"/>
                    </a:cubicBezTo>
                    <a:cubicBezTo>
                      <a:pt x="693852" y="786673"/>
                      <a:pt x="709290" y="765487"/>
                      <a:pt x="712109" y="736651"/>
                    </a:cubicBezTo>
                    <a:cubicBezTo>
                      <a:pt x="712907" y="727745"/>
                      <a:pt x="715710" y="724171"/>
                      <a:pt x="723692" y="721066"/>
                    </a:cubicBezTo>
                    <a:cubicBezTo>
                      <a:pt x="753809" y="708779"/>
                      <a:pt x="773689" y="687383"/>
                      <a:pt x="776459" y="653872"/>
                    </a:cubicBezTo>
                    <a:cubicBezTo>
                      <a:pt x="779084" y="619572"/>
                      <a:pt x="762709" y="594895"/>
                      <a:pt x="733368" y="578317"/>
                    </a:cubicBezTo>
                    <a:cubicBezTo>
                      <a:pt x="727912" y="575252"/>
                      <a:pt x="725127" y="572303"/>
                      <a:pt x="723890" y="565605"/>
                    </a:cubicBezTo>
                    <a:cubicBezTo>
                      <a:pt x="720505" y="547287"/>
                      <a:pt x="710304" y="532876"/>
                      <a:pt x="694098" y="523444"/>
                    </a:cubicBezTo>
                    <a:cubicBezTo>
                      <a:pt x="690671" y="521430"/>
                      <a:pt x="689446" y="519211"/>
                      <a:pt x="690243" y="515805"/>
                    </a:cubicBezTo>
                    <a:cubicBezTo>
                      <a:pt x="692866" y="505747"/>
                      <a:pt x="694394" y="495279"/>
                      <a:pt x="698774" y="485914"/>
                    </a:cubicBezTo>
                    <a:cubicBezTo>
                      <a:pt x="710120" y="462428"/>
                      <a:pt x="731075" y="453464"/>
                      <a:pt x="755797" y="452765"/>
                    </a:cubicBezTo>
                    <a:cubicBezTo>
                      <a:pt x="771597" y="452290"/>
                      <a:pt x="787712" y="454610"/>
                      <a:pt x="802978" y="455658"/>
                    </a:cubicBezTo>
                    <a:cubicBezTo>
                      <a:pt x="800042" y="449682"/>
                      <a:pt x="795827" y="442313"/>
                      <a:pt x="792796" y="434725"/>
                    </a:cubicBezTo>
                    <a:cubicBezTo>
                      <a:pt x="780108" y="402441"/>
                      <a:pt x="795007" y="375039"/>
                      <a:pt x="828778" y="368188"/>
                    </a:cubicBezTo>
                    <a:close/>
                    <a:moveTo>
                      <a:pt x="80732" y="236718"/>
                    </a:moveTo>
                    <a:cubicBezTo>
                      <a:pt x="82386" y="239060"/>
                      <a:pt x="84041" y="241402"/>
                      <a:pt x="85733" y="243941"/>
                    </a:cubicBezTo>
                    <a:cubicBezTo>
                      <a:pt x="105038" y="272355"/>
                      <a:pt x="132213" y="289334"/>
                      <a:pt x="165483" y="295204"/>
                    </a:cubicBezTo>
                    <a:cubicBezTo>
                      <a:pt x="183391" y="298413"/>
                      <a:pt x="193256" y="308813"/>
                      <a:pt x="199590" y="324345"/>
                    </a:cubicBezTo>
                    <a:cubicBezTo>
                      <a:pt x="208088" y="344979"/>
                      <a:pt x="200922" y="370136"/>
                      <a:pt x="183395" y="381115"/>
                    </a:cubicBezTo>
                    <a:cubicBezTo>
                      <a:pt x="178799" y="383798"/>
                      <a:pt x="173231" y="385642"/>
                      <a:pt x="167577" y="388113"/>
                    </a:cubicBezTo>
                    <a:cubicBezTo>
                      <a:pt x="171406" y="392294"/>
                      <a:pt x="175861" y="396564"/>
                      <a:pt x="179565" y="401175"/>
                    </a:cubicBezTo>
                    <a:cubicBezTo>
                      <a:pt x="191398" y="416711"/>
                      <a:pt x="191808" y="434357"/>
                      <a:pt x="179992" y="449781"/>
                    </a:cubicBezTo>
                    <a:cubicBezTo>
                      <a:pt x="161928" y="473286"/>
                      <a:pt x="138040" y="484014"/>
                      <a:pt x="108044" y="482632"/>
                    </a:cubicBezTo>
                    <a:cubicBezTo>
                      <a:pt x="70199" y="480662"/>
                      <a:pt x="58475" y="484458"/>
                      <a:pt x="27201" y="505923"/>
                    </a:cubicBezTo>
                    <a:cubicBezTo>
                      <a:pt x="7335" y="488816"/>
                      <a:pt x="-2562" y="467219"/>
                      <a:pt x="570" y="441177"/>
                    </a:cubicBezTo>
                    <a:cubicBezTo>
                      <a:pt x="5466" y="399329"/>
                      <a:pt x="29111" y="372959"/>
                      <a:pt x="70413" y="361661"/>
                    </a:cubicBezTo>
                    <a:cubicBezTo>
                      <a:pt x="68706" y="360143"/>
                      <a:pt x="67197" y="358588"/>
                      <a:pt x="65724" y="357231"/>
                    </a:cubicBezTo>
                    <a:cubicBezTo>
                      <a:pt x="47471" y="340029"/>
                      <a:pt x="37055" y="318936"/>
                      <a:pt x="36050" y="293659"/>
                    </a:cubicBezTo>
                    <a:cubicBezTo>
                      <a:pt x="35113" y="266537"/>
                      <a:pt x="51607" y="245563"/>
                      <a:pt x="80732" y="236718"/>
                    </a:cubicBezTo>
                    <a:close/>
                    <a:moveTo>
                      <a:pt x="734063" y="115786"/>
                    </a:moveTo>
                    <a:cubicBezTo>
                      <a:pt x="769312" y="112531"/>
                      <a:pt x="794903" y="133062"/>
                      <a:pt x="800039" y="168575"/>
                    </a:cubicBezTo>
                    <a:cubicBezTo>
                      <a:pt x="802927" y="188615"/>
                      <a:pt x="799667" y="207347"/>
                      <a:pt x="790133" y="225202"/>
                    </a:cubicBezTo>
                    <a:cubicBezTo>
                      <a:pt x="789688" y="226098"/>
                      <a:pt x="789279" y="227193"/>
                      <a:pt x="788636" y="228126"/>
                    </a:cubicBezTo>
                    <a:cubicBezTo>
                      <a:pt x="788673" y="228323"/>
                      <a:pt x="788709" y="228520"/>
                      <a:pt x="788782" y="228914"/>
                    </a:cubicBezTo>
                    <a:cubicBezTo>
                      <a:pt x="828453" y="224231"/>
                      <a:pt x="859115" y="239140"/>
                      <a:pt x="879477" y="273265"/>
                    </a:cubicBezTo>
                    <a:cubicBezTo>
                      <a:pt x="893897" y="297285"/>
                      <a:pt x="893683" y="322583"/>
                      <a:pt x="880462" y="348046"/>
                    </a:cubicBezTo>
                    <a:cubicBezTo>
                      <a:pt x="878741" y="347548"/>
                      <a:pt x="877093" y="347446"/>
                      <a:pt x="875371" y="346949"/>
                    </a:cubicBezTo>
                    <a:cubicBezTo>
                      <a:pt x="850156" y="338368"/>
                      <a:pt x="825797" y="341036"/>
                      <a:pt x="802289" y="352714"/>
                    </a:cubicBezTo>
                    <a:cubicBezTo>
                      <a:pt x="779174" y="364318"/>
                      <a:pt x="755458" y="366052"/>
                      <a:pt x="731227" y="357290"/>
                    </a:cubicBezTo>
                    <a:cubicBezTo>
                      <a:pt x="714189" y="351067"/>
                      <a:pt x="701420" y="340390"/>
                      <a:pt x="699035" y="320868"/>
                    </a:cubicBezTo>
                    <a:cubicBezTo>
                      <a:pt x="697732" y="310516"/>
                      <a:pt x="701091" y="301136"/>
                      <a:pt x="705546" y="292165"/>
                    </a:cubicBezTo>
                    <a:cubicBezTo>
                      <a:pt x="706115" y="290837"/>
                      <a:pt x="706882" y="289474"/>
                      <a:pt x="707611" y="287913"/>
                    </a:cubicBezTo>
                    <a:cubicBezTo>
                      <a:pt x="702111" y="287911"/>
                      <a:pt x="696917" y="288463"/>
                      <a:pt x="691898" y="287761"/>
                    </a:cubicBezTo>
                    <a:cubicBezTo>
                      <a:pt x="673669" y="285018"/>
                      <a:pt x="662761" y="273386"/>
                      <a:pt x="656836" y="256759"/>
                    </a:cubicBezTo>
                    <a:cubicBezTo>
                      <a:pt x="652880" y="245268"/>
                      <a:pt x="652504" y="233319"/>
                      <a:pt x="657076" y="221678"/>
                    </a:cubicBezTo>
                    <a:cubicBezTo>
                      <a:pt x="660099" y="213786"/>
                      <a:pt x="664631" y="207448"/>
                      <a:pt x="672162" y="203002"/>
                    </a:cubicBezTo>
                    <a:cubicBezTo>
                      <a:pt x="704464" y="183791"/>
                      <a:pt x="725615" y="156050"/>
                      <a:pt x="732996" y="118834"/>
                    </a:cubicBezTo>
                    <a:cubicBezTo>
                      <a:pt x="733405" y="117741"/>
                      <a:pt x="733851" y="116844"/>
                      <a:pt x="734063" y="115786"/>
                    </a:cubicBezTo>
                    <a:close/>
                    <a:moveTo>
                      <a:pt x="234805" y="54681"/>
                    </a:moveTo>
                    <a:cubicBezTo>
                      <a:pt x="244119" y="50796"/>
                      <a:pt x="254214" y="48930"/>
                      <a:pt x="265378" y="49820"/>
                    </a:cubicBezTo>
                    <a:cubicBezTo>
                      <a:pt x="285431" y="51412"/>
                      <a:pt x="301834" y="60807"/>
                      <a:pt x="314937" y="75496"/>
                    </a:cubicBezTo>
                    <a:cubicBezTo>
                      <a:pt x="346284" y="110647"/>
                      <a:pt x="354358" y="152137"/>
                      <a:pt x="345601" y="197347"/>
                    </a:cubicBezTo>
                    <a:cubicBezTo>
                      <a:pt x="343095" y="210236"/>
                      <a:pt x="338042" y="222577"/>
                      <a:pt x="334083" y="235327"/>
                    </a:cubicBezTo>
                    <a:cubicBezTo>
                      <a:pt x="396552" y="283468"/>
                      <a:pt x="397932" y="358175"/>
                      <a:pt x="353353" y="413468"/>
                    </a:cubicBezTo>
                    <a:cubicBezTo>
                      <a:pt x="386181" y="433475"/>
                      <a:pt x="408834" y="461271"/>
                      <a:pt x="418223" y="498850"/>
                    </a:cubicBezTo>
                    <a:cubicBezTo>
                      <a:pt x="424422" y="523575"/>
                      <a:pt x="422771" y="547713"/>
                      <a:pt x="414075" y="570097"/>
                    </a:cubicBezTo>
                    <a:cubicBezTo>
                      <a:pt x="400353" y="570800"/>
                      <a:pt x="387201" y="570175"/>
                      <a:pt x="374791" y="572468"/>
                    </a:cubicBezTo>
                    <a:cubicBezTo>
                      <a:pt x="365336" y="574215"/>
                      <a:pt x="356339" y="579545"/>
                      <a:pt x="347212" y="583064"/>
                    </a:cubicBezTo>
                    <a:cubicBezTo>
                      <a:pt x="345118" y="583858"/>
                      <a:pt x="342703" y="585119"/>
                      <a:pt x="340945" y="584425"/>
                    </a:cubicBezTo>
                    <a:cubicBezTo>
                      <a:pt x="320158" y="576656"/>
                      <a:pt x="306706" y="577716"/>
                      <a:pt x="286621" y="583668"/>
                    </a:cubicBezTo>
                    <a:cubicBezTo>
                      <a:pt x="275089" y="560947"/>
                      <a:pt x="258734" y="542988"/>
                      <a:pt x="233948" y="534531"/>
                    </a:cubicBezTo>
                    <a:cubicBezTo>
                      <a:pt x="209361" y="526039"/>
                      <a:pt x="185309" y="529261"/>
                      <a:pt x="162779" y="538517"/>
                    </a:cubicBezTo>
                    <a:cubicBezTo>
                      <a:pt x="157261" y="526295"/>
                      <a:pt x="151853" y="514665"/>
                      <a:pt x="146371" y="502641"/>
                    </a:cubicBezTo>
                    <a:cubicBezTo>
                      <a:pt x="166223" y="496529"/>
                      <a:pt x="183874" y="485119"/>
                      <a:pt x="196829" y="467040"/>
                    </a:cubicBezTo>
                    <a:cubicBezTo>
                      <a:pt x="227102" y="489760"/>
                      <a:pt x="261161" y="489985"/>
                      <a:pt x="291634" y="464187"/>
                    </a:cubicBezTo>
                    <a:cubicBezTo>
                      <a:pt x="303898" y="479847"/>
                      <a:pt x="319250" y="491269"/>
                      <a:pt x="339848" y="495814"/>
                    </a:cubicBezTo>
                    <a:cubicBezTo>
                      <a:pt x="341456" y="487981"/>
                      <a:pt x="343137" y="480540"/>
                      <a:pt x="344709" y="472509"/>
                    </a:cubicBezTo>
                    <a:cubicBezTo>
                      <a:pt x="322528" y="466016"/>
                      <a:pt x="308439" y="451508"/>
                      <a:pt x="302160" y="429650"/>
                    </a:cubicBezTo>
                    <a:cubicBezTo>
                      <a:pt x="295916" y="407989"/>
                      <a:pt x="301505" y="388623"/>
                      <a:pt x="317151" y="371880"/>
                    </a:cubicBezTo>
                    <a:cubicBezTo>
                      <a:pt x="311383" y="366020"/>
                      <a:pt x="305921" y="360715"/>
                      <a:pt x="300153" y="354855"/>
                    </a:cubicBezTo>
                    <a:cubicBezTo>
                      <a:pt x="284879" y="370308"/>
                      <a:pt x="276797" y="388301"/>
                      <a:pt x="275979" y="409229"/>
                    </a:cubicBezTo>
                    <a:cubicBezTo>
                      <a:pt x="275646" y="418457"/>
                      <a:pt x="277948" y="427606"/>
                      <a:pt x="278835" y="436812"/>
                    </a:cubicBezTo>
                    <a:cubicBezTo>
                      <a:pt x="279002" y="438818"/>
                      <a:pt x="278688" y="441524"/>
                      <a:pt x="277330" y="442997"/>
                    </a:cubicBezTo>
                    <a:cubicBezTo>
                      <a:pt x="260099" y="463292"/>
                      <a:pt x="230451" y="464901"/>
                      <a:pt x="211427" y="446824"/>
                    </a:cubicBezTo>
                    <a:cubicBezTo>
                      <a:pt x="209954" y="445467"/>
                      <a:pt x="208941" y="442191"/>
                      <a:pt x="209401" y="440273"/>
                    </a:cubicBezTo>
                    <a:cubicBezTo>
                      <a:pt x="212477" y="426056"/>
                      <a:pt x="211775" y="412334"/>
                      <a:pt x="206434" y="398858"/>
                    </a:cubicBezTo>
                    <a:cubicBezTo>
                      <a:pt x="205748" y="397356"/>
                      <a:pt x="205990" y="394255"/>
                      <a:pt x="207223" y="393213"/>
                    </a:cubicBezTo>
                    <a:cubicBezTo>
                      <a:pt x="231524" y="370389"/>
                      <a:pt x="232881" y="331435"/>
                      <a:pt x="213263" y="300227"/>
                    </a:cubicBezTo>
                    <a:cubicBezTo>
                      <a:pt x="212417" y="298958"/>
                      <a:pt x="211768" y="297651"/>
                      <a:pt x="210849" y="295987"/>
                    </a:cubicBezTo>
                    <a:cubicBezTo>
                      <a:pt x="217525" y="293531"/>
                      <a:pt x="224114" y="291704"/>
                      <a:pt x="230359" y="289124"/>
                    </a:cubicBezTo>
                    <a:cubicBezTo>
                      <a:pt x="263644" y="275232"/>
                      <a:pt x="282205" y="244506"/>
                      <a:pt x="278448" y="208737"/>
                    </a:cubicBezTo>
                    <a:cubicBezTo>
                      <a:pt x="277932" y="203741"/>
                      <a:pt x="278998" y="200692"/>
                      <a:pt x="283559" y="197812"/>
                    </a:cubicBezTo>
                    <a:cubicBezTo>
                      <a:pt x="302800" y="185089"/>
                      <a:pt x="313049" y="166696"/>
                      <a:pt x="314933" y="142718"/>
                    </a:cubicBezTo>
                    <a:cubicBezTo>
                      <a:pt x="306726" y="142401"/>
                      <a:pt x="299111" y="141975"/>
                      <a:pt x="291729" y="141710"/>
                    </a:cubicBezTo>
                    <a:cubicBezTo>
                      <a:pt x="288305" y="184917"/>
                      <a:pt x="240257" y="198277"/>
                      <a:pt x="204653" y="172059"/>
                    </a:cubicBezTo>
                    <a:cubicBezTo>
                      <a:pt x="199850" y="178039"/>
                      <a:pt x="195085" y="184217"/>
                      <a:pt x="190282" y="190196"/>
                    </a:cubicBezTo>
                    <a:cubicBezTo>
                      <a:pt x="203291" y="203274"/>
                      <a:pt x="223160" y="209381"/>
                      <a:pt x="254302" y="210348"/>
                    </a:cubicBezTo>
                    <a:cubicBezTo>
                      <a:pt x="258834" y="241492"/>
                      <a:pt x="238558" y="268460"/>
                      <a:pt x="206445" y="272154"/>
                    </a:cubicBezTo>
                    <a:cubicBezTo>
                      <a:pt x="171144" y="276232"/>
                      <a:pt x="139743" y="266146"/>
                      <a:pt x="114462" y="240670"/>
                    </a:cubicBezTo>
                    <a:cubicBezTo>
                      <a:pt x="86234" y="212479"/>
                      <a:pt x="89402" y="167894"/>
                      <a:pt x="120246" y="146306"/>
                    </a:cubicBezTo>
                    <a:cubicBezTo>
                      <a:pt x="131958" y="138030"/>
                      <a:pt x="145083" y="135198"/>
                      <a:pt x="159117" y="137290"/>
                    </a:cubicBezTo>
                    <a:cubicBezTo>
                      <a:pt x="163311" y="137940"/>
                      <a:pt x="165136" y="136789"/>
                      <a:pt x="166880" y="133004"/>
                    </a:cubicBezTo>
                    <a:cubicBezTo>
                      <a:pt x="177313" y="110095"/>
                      <a:pt x="189847" y="88630"/>
                      <a:pt x="208914" y="71662"/>
                    </a:cubicBezTo>
                    <a:cubicBezTo>
                      <a:pt x="216957" y="64472"/>
                      <a:pt x="225490" y="58567"/>
                      <a:pt x="234805" y="54681"/>
                    </a:cubicBezTo>
                    <a:close/>
                    <a:moveTo>
                      <a:pt x="518054" y="685"/>
                    </a:moveTo>
                    <a:cubicBezTo>
                      <a:pt x="535695" y="-1964"/>
                      <a:pt x="551960" y="3383"/>
                      <a:pt x="567481" y="11310"/>
                    </a:cubicBezTo>
                    <a:cubicBezTo>
                      <a:pt x="586392" y="21056"/>
                      <a:pt x="602181" y="34843"/>
                      <a:pt x="617166" y="49796"/>
                    </a:cubicBezTo>
                    <a:cubicBezTo>
                      <a:pt x="619412" y="52029"/>
                      <a:pt x="621119" y="53546"/>
                      <a:pt x="624803" y="51439"/>
                    </a:cubicBezTo>
                    <a:cubicBezTo>
                      <a:pt x="645553" y="40272"/>
                      <a:pt x="666213" y="40732"/>
                      <a:pt x="685335" y="54921"/>
                    </a:cubicBezTo>
                    <a:cubicBezTo>
                      <a:pt x="704960" y="69628"/>
                      <a:pt x="713618" y="90027"/>
                      <a:pt x="709531" y="114208"/>
                    </a:cubicBezTo>
                    <a:cubicBezTo>
                      <a:pt x="704617" y="143838"/>
                      <a:pt x="686008" y="164388"/>
                      <a:pt x="661812" y="180063"/>
                    </a:cubicBezTo>
                    <a:cubicBezTo>
                      <a:pt x="646343" y="190051"/>
                      <a:pt x="629358" y="196244"/>
                      <a:pt x="610202" y="195099"/>
                    </a:cubicBezTo>
                    <a:cubicBezTo>
                      <a:pt x="586961" y="193894"/>
                      <a:pt x="565244" y="174481"/>
                      <a:pt x="562692" y="152954"/>
                    </a:cubicBezTo>
                    <a:cubicBezTo>
                      <a:pt x="585571" y="146688"/>
                      <a:pt x="602749" y="132718"/>
                      <a:pt x="615624" y="112005"/>
                    </a:cubicBezTo>
                    <a:cubicBezTo>
                      <a:pt x="608733" y="107779"/>
                      <a:pt x="602074" y="103714"/>
                      <a:pt x="594985" y="99523"/>
                    </a:cubicBezTo>
                    <a:cubicBezTo>
                      <a:pt x="584014" y="116217"/>
                      <a:pt x="569428" y="127672"/>
                      <a:pt x="549403" y="129539"/>
                    </a:cubicBezTo>
                    <a:cubicBezTo>
                      <a:pt x="528196" y="131624"/>
                      <a:pt x="513136" y="121778"/>
                      <a:pt x="503638" y="102348"/>
                    </a:cubicBezTo>
                    <a:cubicBezTo>
                      <a:pt x="496480" y="105504"/>
                      <a:pt x="489322" y="108659"/>
                      <a:pt x="481968" y="111852"/>
                    </a:cubicBezTo>
                    <a:cubicBezTo>
                      <a:pt x="491757" y="132858"/>
                      <a:pt x="507348" y="146680"/>
                      <a:pt x="529275" y="151795"/>
                    </a:cubicBezTo>
                    <a:cubicBezTo>
                      <a:pt x="536517" y="153512"/>
                      <a:pt x="538661" y="157394"/>
                      <a:pt x="540380" y="163391"/>
                    </a:cubicBezTo>
                    <a:cubicBezTo>
                      <a:pt x="547848" y="187270"/>
                      <a:pt x="562876" y="204659"/>
                      <a:pt x="586552" y="213729"/>
                    </a:cubicBezTo>
                    <a:cubicBezTo>
                      <a:pt x="601672" y="219490"/>
                      <a:pt x="617458" y="220036"/>
                      <a:pt x="633128" y="217751"/>
                    </a:cubicBezTo>
                    <a:cubicBezTo>
                      <a:pt x="632490" y="226425"/>
                      <a:pt x="631028" y="235047"/>
                      <a:pt x="631375" y="243538"/>
                    </a:cubicBezTo>
                    <a:cubicBezTo>
                      <a:pt x="632531" y="271842"/>
                      <a:pt x="644151" y="293936"/>
                      <a:pt x="670400" y="307011"/>
                    </a:cubicBezTo>
                    <a:cubicBezTo>
                      <a:pt x="672391" y="307865"/>
                      <a:pt x="674389" y="310959"/>
                      <a:pt x="674359" y="313002"/>
                    </a:cubicBezTo>
                    <a:cubicBezTo>
                      <a:pt x="674507" y="327029"/>
                      <a:pt x="678128" y="340009"/>
                      <a:pt x="686366" y="351523"/>
                    </a:cubicBezTo>
                    <a:cubicBezTo>
                      <a:pt x="688597" y="354777"/>
                      <a:pt x="688444" y="357250"/>
                      <a:pt x="686786" y="360408"/>
                    </a:cubicBezTo>
                    <a:cubicBezTo>
                      <a:pt x="674346" y="383485"/>
                      <a:pt x="647586" y="391893"/>
                      <a:pt x="624276" y="379293"/>
                    </a:cubicBezTo>
                    <a:cubicBezTo>
                      <a:pt x="622212" y="378045"/>
                      <a:pt x="620696" y="374251"/>
                      <a:pt x="620186" y="371494"/>
                    </a:cubicBezTo>
                    <a:cubicBezTo>
                      <a:pt x="616003" y="343340"/>
                      <a:pt x="601859" y="321918"/>
                      <a:pt x="577039" y="307763"/>
                    </a:cubicBezTo>
                    <a:cubicBezTo>
                      <a:pt x="575443" y="306837"/>
                      <a:pt x="573488" y="306179"/>
                      <a:pt x="571263" y="305164"/>
                    </a:cubicBezTo>
                    <a:cubicBezTo>
                      <a:pt x="567934" y="312501"/>
                      <a:pt x="564766" y="319605"/>
                      <a:pt x="561472" y="327139"/>
                    </a:cubicBezTo>
                    <a:cubicBezTo>
                      <a:pt x="582070" y="337186"/>
                      <a:pt x="594443" y="353436"/>
                      <a:pt x="596193" y="376131"/>
                    </a:cubicBezTo>
                    <a:cubicBezTo>
                      <a:pt x="598066" y="398396"/>
                      <a:pt x="590093" y="416979"/>
                      <a:pt x="571697" y="430972"/>
                    </a:cubicBezTo>
                    <a:cubicBezTo>
                      <a:pt x="575998" y="437714"/>
                      <a:pt x="580263" y="444259"/>
                      <a:pt x="584565" y="451001"/>
                    </a:cubicBezTo>
                    <a:cubicBezTo>
                      <a:pt x="602215" y="439591"/>
                      <a:pt x="612471" y="423437"/>
                      <a:pt x="618292" y="404232"/>
                    </a:cubicBezTo>
                    <a:cubicBezTo>
                      <a:pt x="656636" y="417720"/>
                      <a:pt x="688185" y="404353"/>
                      <a:pt x="707017" y="373985"/>
                    </a:cubicBezTo>
                    <a:cubicBezTo>
                      <a:pt x="717097" y="377826"/>
                      <a:pt x="726965" y="382724"/>
                      <a:pt x="737381" y="385077"/>
                    </a:cubicBezTo>
                    <a:cubicBezTo>
                      <a:pt x="747600" y="387467"/>
                      <a:pt x="758243" y="387740"/>
                      <a:pt x="767814" y="388823"/>
                    </a:cubicBezTo>
                    <a:cubicBezTo>
                      <a:pt x="767007" y="400991"/>
                      <a:pt x="766309" y="413750"/>
                      <a:pt x="765487" y="426939"/>
                    </a:cubicBezTo>
                    <a:cubicBezTo>
                      <a:pt x="708784" y="427639"/>
                      <a:pt x="673764" y="455296"/>
                      <a:pt x="665711" y="514227"/>
                    </a:cubicBezTo>
                    <a:cubicBezTo>
                      <a:pt x="646576" y="514301"/>
                      <a:pt x="629861" y="520852"/>
                      <a:pt x="615799" y="534043"/>
                    </a:cubicBezTo>
                    <a:cubicBezTo>
                      <a:pt x="614762" y="535049"/>
                      <a:pt x="612633" y="535647"/>
                      <a:pt x="611378" y="535471"/>
                    </a:cubicBezTo>
                    <a:cubicBezTo>
                      <a:pt x="587569" y="530093"/>
                      <a:pt x="565924" y="535315"/>
                      <a:pt x="545354" y="547467"/>
                    </a:cubicBezTo>
                    <a:cubicBezTo>
                      <a:pt x="544800" y="547774"/>
                      <a:pt x="544172" y="547686"/>
                      <a:pt x="543618" y="547992"/>
                    </a:cubicBezTo>
                    <a:cubicBezTo>
                      <a:pt x="504751" y="508527"/>
                      <a:pt x="497966" y="435430"/>
                      <a:pt x="543114" y="378809"/>
                    </a:cubicBezTo>
                    <a:cubicBezTo>
                      <a:pt x="513284" y="360692"/>
                      <a:pt x="490336" y="336822"/>
                      <a:pt x="481297" y="302233"/>
                    </a:cubicBezTo>
                    <a:cubicBezTo>
                      <a:pt x="471988" y="267287"/>
                      <a:pt x="479922" y="235266"/>
                      <a:pt x="497521" y="205940"/>
                    </a:cubicBezTo>
                    <a:cubicBezTo>
                      <a:pt x="488494" y="194571"/>
                      <a:pt x="478826" y="184135"/>
                      <a:pt x="471375" y="172476"/>
                    </a:cubicBezTo>
                    <a:cubicBezTo>
                      <a:pt x="446267" y="132505"/>
                      <a:pt x="440053" y="90061"/>
                      <a:pt x="460261" y="46197"/>
                    </a:cubicBezTo>
                    <a:cubicBezTo>
                      <a:pt x="471621" y="21691"/>
                      <a:pt x="490099" y="4833"/>
                      <a:pt x="518054" y="685"/>
                    </a:cubicBezTo>
                    <a:close/>
                  </a:path>
                </a:pathLst>
              </a:custGeom>
              <a:solidFill>
                <a:schemeClr val="accent1"/>
              </a:solidFill>
              <a:ln w="8005" cap="flat">
                <a:noFill/>
                <a:prstDash val="solid"/>
                <a:miter/>
              </a:ln>
            </p:spPr>
            <p:txBody>
              <a:bodyPr anchor="ctr" rtlCol="0" wrap="square">
                <a:noAutofit/>
              </a:bodyPr>
              <a:p>
                <a:endParaRPr lang="en-US"/>
              </a:p>
            </p:txBody>
          </p:sp>
        </p:grpSp>
        <p:grpSp>
          <p:nvGrpSpPr>
            <p:cNvPr id="58" name="Group 13"/>
            <p:cNvGrpSpPr/>
            <p:nvPr/>
          </p:nvGrpSpPr>
          <p:grpSpPr>
            <a:xfrm>
              <a:off x="219453" y="2580615"/>
              <a:ext cx="2625263" cy="1036484"/>
              <a:chOff x="1525348" y="1579815"/>
              <a:chExt cx="6070988" cy="2761700"/>
            </a:xfrm>
          </p:grpSpPr>
          <p:sp>
            <p:nvSpPr>
              <p:cNvPr id="1048613" name="Rectangle 5"/>
              <p:cNvSpPr/>
              <p:nvPr/>
            </p:nvSpPr>
            <p:spPr>
              <a:xfrm>
                <a:off x="3268739" y="2309740"/>
                <a:ext cx="2598977" cy="2031775"/>
              </a:xfrm>
              <a:custGeom>
                <a:avLst/>
                <a:ahLst/>
                <a:rect l="l" t="t" r="r" b="b"/>
                <a:pathLst>
                  <a:path w="2897024" h="2264776">
                    <a:moveTo>
                      <a:pt x="0" y="0"/>
                    </a:moveTo>
                    <a:lnTo>
                      <a:pt x="2897024" y="0"/>
                    </a:lnTo>
                    <a:lnTo>
                      <a:pt x="2897024" y="1891127"/>
                    </a:lnTo>
                    <a:cubicBezTo>
                      <a:pt x="2802822" y="1872712"/>
                      <a:pt x="2705549" y="1863893"/>
                      <a:pt x="2606215" y="1863893"/>
                    </a:cubicBezTo>
                    <a:cubicBezTo>
                      <a:pt x="2195568" y="1863893"/>
                      <a:pt x="1820122" y="2014603"/>
                      <a:pt x="1533076" y="2264776"/>
                    </a:cubicBezTo>
                    <a:cubicBezTo>
                      <a:pt x="1247202" y="2014157"/>
                      <a:pt x="872259" y="1863893"/>
                      <a:pt x="462219" y="1863893"/>
                    </a:cubicBezTo>
                    <a:cubicBezTo>
                      <a:pt x="301614" y="1863893"/>
                      <a:pt x="146393" y="1886946"/>
                      <a:pt x="0" y="193100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614" name="Rectangle 5"/>
              <p:cNvSpPr/>
              <p:nvPr/>
            </p:nvSpPr>
            <p:spPr>
              <a:xfrm>
                <a:off x="3268739" y="2704966"/>
                <a:ext cx="2598977" cy="977877"/>
              </a:xfrm>
              <a:custGeom>
                <a:avLst/>
                <a:ahLst/>
                <a:rect l="l" t="t" r="r" b="b"/>
                <a:pathLst>
                  <a:path w="648072" h="243840">
                    <a:moveTo>
                      <a:pt x="0" y="0"/>
                    </a:moveTo>
                    <a:lnTo>
                      <a:pt x="648072" y="0"/>
                    </a:lnTo>
                    <a:lnTo>
                      <a:pt x="648072" y="146327"/>
                    </a:lnTo>
                    <a:lnTo>
                      <a:pt x="359596" y="243840"/>
                    </a:lnTo>
                    <a:lnTo>
                      <a:pt x="0" y="128585"/>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615" name="Freeform 22"/>
              <p:cNvSpPr/>
              <p:nvPr/>
            </p:nvSpPr>
            <p:spPr>
              <a:xfrm>
                <a:off x="1525348" y="1579815"/>
                <a:ext cx="6070988" cy="1788714"/>
              </a:xfrm>
              <a:custGeom>
                <a:avLst/>
                <a:gdLst>
                  <a:gd name="connsiteX0" fmla="*/ 762000 w 1513840"/>
                  <a:gd name="connsiteY0" fmla="*/ 0 h 487680"/>
                  <a:gd name="connsiteX1" fmla="*/ 0 w 1513840"/>
                  <a:gd name="connsiteY1" fmla="*/ 233680 h 487680"/>
                  <a:gd name="connsiteX2" fmla="*/ 792480 w 1513840"/>
                  <a:gd name="connsiteY2" fmla="*/ 487680 h 487680"/>
                  <a:gd name="connsiteX3" fmla="*/ 1513840 w 1513840"/>
                  <a:gd name="connsiteY3" fmla="*/ 243840 h 487680"/>
                  <a:gd name="connsiteX4" fmla="*/ 762000 w 1513840"/>
                  <a:gd name="connsiteY4" fmla="*/ 0 h 487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840" h="487680">
                    <a:moveTo>
                      <a:pt x="762000" y="0"/>
                    </a:moveTo>
                    <a:lnTo>
                      <a:pt x="0" y="233680"/>
                    </a:lnTo>
                    <a:lnTo>
                      <a:pt x="792480" y="487680"/>
                    </a:lnTo>
                    <a:lnTo>
                      <a:pt x="1513840" y="243840"/>
                    </a:lnTo>
                    <a:lnTo>
                      <a:pt x="76200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cxnSp>
            <p:nvCxnSpPr>
              <p:cNvPr id="3145738" name="Straight Connector 17"/>
              <p:cNvCxnSpPr>
                <a:cxnSpLocks/>
              </p:cNvCxnSpPr>
              <p:nvPr/>
            </p:nvCxnSpPr>
            <p:spPr>
              <a:xfrm>
                <a:off x="4662703" y="2187506"/>
                <a:ext cx="1586226" cy="614736"/>
              </a:xfrm>
              <a:prstGeom prst="line"/>
              <a:solidFill>
                <a:schemeClr val="accent4"/>
              </a:solidFill>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45739" name="Straight Connector 18"/>
              <p:cNvCxnSpPr>
                <a:cxnSpLocks/>
              </p:cNvCxnSpPr>
              <p:nvPr/>
            </p:nvCxnSpPr>
            <p:spPr>
              <a:xfrm>
                <a:off x="6248932" y="2802241"/>
                <a:ext cx="0" cy="1010602"/>
              </a:xfrm>
              <a:prstGeom prst="line"/>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48616" name="Isosceles Triangle 19"/>
              <p:cNvSpPr/>
              <p:nvPr/>
            </p:nvSpPr>
            <p:spPr>
              <a:xfrm>
                <a:off x="6018666" y="3406130"/>
                <a:ext cx="460523" cy="920944"/>
              </a:xfrm>
              <a:prstGeom prst="triangle"/>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sp>
            <p:nvSpPr>
              <p:cNvPr id="1048617" name="Oval 20"/>
              <p:cNvSpPr/>
              <p:nvPr/>
            </p:nvSpPr>
            <p:spPr>
              <a:xfrm>
                <a:off x="6122006" y="3356992"/>
                <a:ext cx="236067" cy="271996"/>
              </a:xfrm>
              <a:prstGeom prst="ellipse"/>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701" lang="ko-KR"/>
              </a:p>
            </p:txBody>
          </p:sp>
        </p:grpSp>
      </p:grpSp>
      <p:sp>
        <p:nvSpPr>
          <p:cNvPr id="1048618" name="TextBox 25"/>
          <p:cNvSpPr txBox="1"/>
          <p:nvPr/>
        </p:nvSpPr>
        <p:spPr>
          <a:xfrm>
            <a:off x="681745" y="1558300"/>
            <a:ext cx="9422824" cy="4283224"/>
          </a:xfrm>
          <a:prstGeom prst="rect"/>
          <a:noFill/>
        </p:spPr>
        <p:txBody>
          <a:bodyPr anchor="ctr" rtlCol="0" wrap="square">
            <a:spAutoFit/>
          </a:bodyPr>
          <a:p>
            <a:pPr algn="just" indent="234315" marL="485775">
              <a:lnSpc>
                <a:spcPct val="150000"/>
              </a:lnSpc>
              <a:spcAft>
                <a:spcPts val="1000"/>
              </a:spcAft>
            </a:pPr>
            <a:r>
              <a:rPr dirty="0" sz="1600" lang="id-ID">
                <a:solidFill>
                  <a:srgbClr val="FF0000"/>
                </a:solidFill>
                <a:latin typeface="Arial" panose="020B0604020202020204" pitchFamily="34" charset="0"/>
                <a:ea typeface="Times New Roman" panose="02020603050405020304" pitchFamily="18" charset="0"/>
                <a:cs typeface="Arial" panose="020B0604020202020204" pitchFamily="34" charset="0"/>
              </a:rPr>
              <a:t>R</a:t>
            </a:r>
            <a:r>
              <a:rPr dirty="0" sz="1600" lang="id-ID">
                <a:solidFill>
                  <a:srgbClr val="000000"/>
                </a:solidFill>
                <a:latin typeface="Arial" panose="020B0604020202020204" pitchFamily="34" charset="0"/>
                <a:ea typeface="Times New Roman" panose="02020603050405020304" pitchFamily="18" charset="0"/>
                <a:cs typeface="Arial" panose="020B0604020202020204" pitchFamily="34" charset="0"/>
              </a:rPr>
              <a:t>agam sosial dapat didefinisikan sebagai ragam bahasa yang sebagian norma dan kaidahnya didasarkan atas kesepakatan bersama dalam lingkungan sosial yang lebih kecil dalam masyarakat. Ragam sosial ini juga berlaku pada ragam tulis maupun ragam lisan. Sebagai contoh orang takkan sama dalam menyebut lawan bicara jika berbicara dengan teman dan orang yang punya kedudukan sosial yang lebih tinggi. Pembicara dapat menyebut “kamu”pada lawan bicara yang merupakan teman tetapi takkan melakukan itu jika berbicara dengan orang dengan status sosial yang lebih tinggi atau kepada orang tua. Ragam bahasa yang digunakan dalam keluarga atau persahabatan dua orang yang akrab dapat merupakan ragam sosial tersendiri. </a:t>
            </a:r>
            <a:endParaRPr dirty="0" sz="1400" lang="id-ID">
              <a:latin typeface="Arial" panose="020B0604020202020204" pitchFamily="34" charset="0"/>
              <a:ea typeface="Calibri" panose="020F0502020204030204" pitchFamily="34" charset="0"/>
              <a:cs typeface="Arial" panose="020B0604020202020204" pitchFamily="34" charset="0"/>
            </a:endParaRPr>
          </a:p>
          <a:p>
            <a:pPr algn="just" indent="262890" marL="457200">
              <a:lnSpc>
                <a:spcPct val="150000"/>
              </a:lnSpc>
              <a:spcAft>
                <a:spcPts val="1000"/>
              </a:spcAft>
            </a:pPr>
            <a:r>
              <a:rPr dirty="0" sz="1600" lang="id-ID">
                <a:solidFill>
                  <a:srgbClr val="000000"/>
                </a:solidFill>
                <a:latin typeface="Arial" panose="020B0604020202020204" pitchFamily="34" charset="0"/>
                <a:ea typeface="Times New Roman" panose="02020603050405020304" pitchFamily="18" charset="0"/>
                <a:cs typeface="Arial" panose="020B0604020202020204" pitchFamily="34" charset="0"/>
              </a:rPr>
              <a:t>Dalam hal ini, ragam baku nasional dapat pula berfungsi sebagai ragam sosial yang tinggi, sedangkan ragam baku daerah atau ragam sosial yang lain merupakan ragam sosial dengan nilai kemasyarakatan yang rendah.</a:t>
            </a:r>
            <a:endParaRPr dirty="0" sz="1400" lang="id-ID">
              <a:effectLst/>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23" name="TextBox 15"/>
          <p:cNvSpPr txBox="1"/>
          <p:nvPr/>
        </p:nvSpPr>
        <p:spPr>
          <a:xfrm>
            <a:off x="586574" y="2454275"/>
            <a:ext cx="6217421" cy="3139440"/>
          </a:xfrm>
          <a:prstGeom prst="rect"/>
          <a:noFill/>
        </p:spPr>
        <p:txBody>
          <a:bodyPr rtlCol="0" wrap="square">
            <a:spAutoFit/>
          </a:bodyPr>
          <a:p>
            <a:r>
              <a:rPr dirty="0" sz="2000" lang="id-ID">
                <a:solidFill>
                  <a:srgbClr val="231F20"/>
                </a:solidFill>
                <a:latin typeface="Arial" panose="020B0604020202020204" pitchFamily="34" charset="0"/>
                <a:ea typeface="Times New Roman" panose="02020603050405020304" pitchFamily="18" charset="0"/>
                <a:cs typeface="Arial" panose="020B0604020202020204" pitchFamily="34" charset="0"/>
              </a:rPr>
              <a:t> Ragam fungsional, yang kadang-kadang disebut juga ragam professional, adalah ragam bahasa yang berkaitan dengan profesi, lembaga, lingkungan, kerja, atau kegiatan tertentu lainnya. Ragam fungsional juga dikaitkan dengan keresmian keadaan penggunaannya. Dalam kenyataan, ragam fungsional menjelma sebagai bahasa negara dan bahasa teknis keprofesian, seperti bahasa dalam lingkungan keilmuan/teknologi dan kedokteran. Perhatikanlah contoh berikut.</a:t>
            </a:r>
            <a:endParaRPr altLang="ko-KR" dirty="0" sz="2000" lang="en-US">
              <a:solidFill>
                <a:schemeClr val="tx1">
                  <a:lumMod val="85000"/>
                  <a:lumOff val="15000"/>
                </a:schemeClr>
              </a:solidFill>
              <a:latin typeface="Arial" panose="020B0604020202020204" pitchFamily="34" charset="0"/>
              <a:cs typeface="Arial" panose="020B0604020202020204" pitchFamily="34" charset="0"/>
            </a:endParaRPr>
          </a:p>
        </p:txBody>
      </p:sp>
      <p:sp>
        <p:nvSpPr>
          <p:cNvPr id="1048624" name="직사각형 2"/>
          <p:cNvSpPr/>
          <p:nvPr/>
        </p:nvSpPr>
        <p:spPr>
          <a:xfrm>
            <a:off x="648352" y="1026976"/>
            <a:ext cx="4765550" cy="624840"/>
          </a:xfrm>
          <a:prstGeom prst="rect"/>
        </p:spPr>
        <p:txBody>
          <a:bodyPr wrap="square">
            <a:spAutoFit/>
          </a:bodyPr>
          <a:p>
            <a:r>
              <a:rPr b="1" dirty="0" sz="3600" lang="id-ID">
                <a:solidFill>
                  <a:srgbClr val="000000"/>
                </a:solidFill>
                <a:latin typeface="Times New Roman" panose="02020603050405020304" pitchFamily="18" charset="0"/>
                <a:ea typeface="Times New Roman" panose="02020603050405020304" pitchFamily="18" charset="0"/>
              </a:rPr>
              <a:t>RAGAM FUNGSIONAL</a:t>
            </a:r>
            <a:endParaRPr altLang="ko-KR" dirty="0" sz="3600" lang="en-US">
              <a:solidFill>
                <a:schemeClr val="tx1">
                  <a:lumMod val="85000"/>
                  <a:lumOff val="15000"/>
                </a:schemeClr>
              </a:solidFill>
              <a:latin typeface="+mj-lt"/>
              <a:cs typeface="Arial" pitchFamily="34" charset="0"/>
            </a:endParaRPr>
          </a:p>
        </p:txBody>
      </p:sp>
      <p:pic>
        <p:nvPicPr>
          <p:cNvPr id="2097152" name="Picture Placeholder 7"/>
          <p:cNvPicPr>
            <a:picLocks noChangeAspect="1" noGrp="1"/>
          </p:cNvPicPr>
          <p:nvPr>
            <p:ph type="pic" idx="14"/>
          </p:nvPr>
        </p:nvPicPr>
        <p:blipFill>
          <a:blip xmlns:r="http://schemas.openxmlformats.org/officeDocument/2006/relationships" r:embed="rId1"/>
          <a:srcRect t="22338" b="22338"/>
          <a:stretch>
            <a:fillRect/>
          </a:stretch>
        </p:blipFill>
        <p:spPr>
          <a:xfrm>
            <a:off x="4348163" y="-69850"/>
            <a:ext cx="5049837" cy="2524125"/>
          </a:xfrm>
        </p:spPr>
      </p:pic>
      <p:pic>
        <p:nvPicPr>
          <p:cNvPr id="2097153" name="Picture Placeholder 10"/>
          <p:cNvPicPr>
            <a:picLocks noChangeAspect="1" noGrp="1"/>
          </p:cNvPicPr>
          <p:nvPr>
            <p:ph type="pic" idx="16"/>
          </p:nvPr>
        </p:nvPicPr>
        <p:blipFill>
          <a:blip xmlns:r="http://schemas.openxmlformats.org/officeDocument/2006/relationships" r:embed="rId1"/>
          <a:srcRect l="4769" r="4769"/>
          <a:stretch>
            <a:fillRect/>
          </a:stretch>
        </p:blipFill>
        <p:spPr/>
      </p:pic>
      <p:pic>
        <p:nvPicPr>
          <p:cNvPr id="2097154" name="Picture Placeholder 9"/>
          <p:cNvPicPr>
            <a:picLocks noChangeAspect="1" noGrp="1"/>
          </p:cNvPicPr>
          <p:nvPr>
            <p:ph type="pic" idx="17"/>
          </p:nvPr>
        </p:nvPicPr>
        <p:blipFill>
          <a:blip xmlns:r="http://schemas.openxmlformats.org/officeDocument/2006/relationships" r:embed="rId1"/>
          <a:srcRect l="21982" r="21982"/>
          <a:stretch>
            <a:fillRect/>
          </a:stretch>
        </p:blipFill>
        <p:spPr/>
      </p:pic>
      <p:pic>
        <p:nvPicPr>
          <p:cNvPr id="2097155" name="Picture Placeholder 6"/>
          <p:cNvPicPr>
            <a:picLocks noChangeAspect="1" noGrp="1"/>
          </p:cNvPicPr>
          <p:nvPr>
            <p:ph type="pic" idx="15"/>
          </p:nvPr>
        </p:nvPicPr>
        <p:blipFill>
          <a:blip xmlns:r="http://schemas.openxmlformats.org/officeDocument/2006/relationships" r:embed="rId1"/>
          <a:srcRect l="4826" r="4826"/>
          <a:stretch>
            <a:fillRect/>
          </a:stretch>
        </p:blipFill>
        <p:spPr/>
      </p:pic>
      <p:sp>
        <p:nvSpPr>
          <p:cNvPr id="1048625" name="Diamond 5"/>
          <p:cNvSpPr/>
          <p:nvPr/>
        </p:nvSpPr>
        <p:spPr>
          <a:xfrm>
            <a:off x="7323042" y="447888"/>
            <a:ext cx="4360985" cy="4360985"/>
          </a:xfrm>
          <a:prstGeom prst="diamond"/>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pic>
        <p:nvPicPr>
          <p:cNvPr id="2097156" name="Picture Placeholder 7"/>
          <p:cNvPicPr>
            <a:picLocks noChangeAspect="1" noGrp="1"/>
          </p:cNvPicPr>
          <p:nvPr>
            <p:ph type="pic" idx="14"/>
          </p:nvPr>
        </p:nvPicPr>
        <p:blipFill>
          <a:blip xmlns:r="http://schemas.openxmlformats.org/officeDocument/2006/relationships" r:embed="rId1"/>
          <a:srcRect t="22338" b="22338"/>
          <a:stretch>
            <a:fillRect/>
          </a:stretch>
        </p:blipFill>
        <p:spPr>
          <a:xfrm>
            <a:off x="4348163" y="-69850"/>
            <a:ext cx="5049837" cy="2524125"/>
          </a:xfrm>
        </p:spPr>
      </p:pic>
      <p:pic>
        <p:nvPicPr>
          <p:cNvPr id="2097157" name="Picture Placeholder 10"/>
          <p:cNvPicPr>
            <a:picLocks noChangeAspect="1" noGrp="1"/>
          </p:cNvPicPr>
          <p:nvPr>
            <p:ph type="pic" idx="16"/>
          </p:nvPr>
        </p:nvPicPr>
        <p:blipFill>
          <a:blip xmlns:r="http://schemas.openxmlformats.org/officeDocument/2006/relationships" r:embed="rId1"/>
          <a:srcRect l="4769" r="4769"/>
          <a:stretch>
            <a:fillRect/>
          </a:stretch>
        </p:blipFill>
        <p:spPr/>
      </p:pic>
      <p:pic>
        <p:nvPicPr>
          <p:cNvPr id="2097158" name="Picture Placeholder 9"/>
          <p:cNvPicPr>
            <a:picLocks noChangeAspect="1" noGrp="1"/>
          </p:cNvPicPr>
          <p:nvPr>
            <p:ph type="pic" idx="17"/>
          </p:nvPr>
        </p:nvPicPr>
        <p:blipFill>
          <a:blip xmlns:r="http://schemas.openxmlformats.org/officeDocument/2006/relationships" r:embed="rId1"/>
          <a:srcRect l="21982" r="21982"/>
          <a:stretch>
            <a:fillRect/>
          </a:stretch>
        </p:blipFill>
        <p:spPr/>
      </p:pic>
      <p:pic>
        <p:nvPicPr>
          <p:cNvPr id="2097159" name="Picture Placeholder 6"/>
          <p:cNvPicPr>
            <a:picLocks noChangeAspect="1" noGrp="1"/>
          </p:cNvPicPr>
          <p:nvPr>
            <p:ph type="pic" idx="15"/>
          </p:nvPr>
        </p:nvPicPr>
        <p:blipFill>
          <a:blip xmlns:r="http://schemas.openxmlformats.org/officeDocument/2006/relationships" r:embed="rId1"/>
          <a:srcRect l="4826" r="4826"/>
          <a:stretch>
            <a:fillRect/>
          </a:stretch>
        </p:blipFill>
        <p:spPr/>
      </p:pic>
      <p:sp>
        <p:nvSpPr>
          <p:cNvPr id="1048626" name="Diamond 5"/>
          <p:cNvSpPr/>
          <p:nvPr/>
        </p:nvSpPr>
        <p:spPr>
          <a:xfrm>
            <a:off x="7323042" y="447888"/>
            <a:ext cx="4360985" cy="4360985"/>
          </a:xfrm>
          <a:prstGeom prst="diamond"/>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27" name="Rectangle 13"/>
          <p:cNvSpPr/>
          <p:nvPr/>
        </p:nvSpPr>
        <p:spPr>
          <a:xfrm>
            <a:off x="154745" y="608689"/>
            <a:ext cx="5176911" cy="3416320"/>
          </a:xfrm>
          <a:prstGeom prst="rect"/>
        </p:spPr>
        <p:txBody>
          <a:bodyPr wrap="square">
            <a:spAutoFit/>
          </a:bodyPr>
          <a:p>
            <a:pPr algn="just" indent="-342900" lvl="0" marL="342900">
              <a:lnSpc>
                <a:spcPct val="150000"/>
              </a:lnSpc>
              <a:spcAft>
                <a:spcPts val="0"/>
              </a:spcAft>
              <a:buFont typeface="+mj-lt"/>
              <a:buAutoNum type="alphaLcPeriod"/>
            </a:pPr>
            <a:r>
              <a:rPr dirty="0" sz="1600" lang="id-ID">
                <a:solidFill>
                  <a:srgbClr val="FF0000"/>
                </a:solidFill>
                <a:latin typeface="Arial" panose="020B0604020202020204" pitchFamily="34" charset="0"/>
                <a:ea typeface="Times New Roman" panose="02020603050405020304" pitchFamily="18" charset="0"/>
                <a:cs typeface="Arial" panose="020B0604020202020204" pitchFamily="34" charset="0"/>
              </a:rPr>
              <a:t>Ragam Keilmuan/Teknologi</a:t>
            </a:r>
            <a:endParaRPr dirty="0" sz="1400" lang="id-ID">
              <a:solidFill>
                <a:srgbClr val="FF0000"/>
              </a:solidFill>
              <a:latin typeface="Arial" panose="020B0604020202020204" pitchFamily="34" charset="0"/>
              <a:ea typeface="Calibri" panose="020F0502020204030204" pitchFamily="34" charset="0"/>
              <a:cs typeface="Arial" panose="020B0604020202020204" pitchFamily="34" charset="0"/>
            </a:endParaRPr>
          </a:p>
          <a:p>
            <a:pPr algn="just" indent="-226695" marL="685800">
              <a:lnSpc>
                <a:spcPct val="150000"/>
              </a:lnSpc>
              <a:spcAft>
                <a:spcPts val="0"/>
              </a:spcAft>
            </a:pPr>
            <a:r>
              <a:rPr dirty="0" sz="1600" lang="id-ID">
                <a:solidFill>
                  <a:srgbClr val="231F20"/>
                </a:solidFill>
                <a:latin typeface="Arial" panose="020B0604020202020204" pitchFamily="34" charset="0"/>
                <a:ea typeface="Times New Roman" panose="02020603050405020304" pitchFamily="18" charset="0"/>
                <a:cs typeface="Arial" panose="020B0604020202020204" pitchFamily="34" charset="0"/>
              </a:rPr>
              <a:t>Di jantung computer terkecil (yang disebut mikrokomputer) terdapat sebuah komponen elektronik yang dinamakan mikroprosesor. Komponen ini terbuat dari keping silikon yang berukuran tidak lebih besar daripada kuku jari kelingking. Sebenarnya, mikroprosesor itu sendiri adalah komputer dan dapat dibangun menjadi berbagai jenis mesin.</a:t>
            </a:r>
            <a:endParaRPr dirty="0" sz="1400" lang="id-ID">
              <a:effectLst/>
              <a:latin typeface="Arial" panose="020B0604020202020204" pitchFamily="34" charset="0"/>
              <a:ea typeface="Calibri" panose="020F0502020204030204" pitchFamily="34" charset="0"/>
              <a:cs typeface="Arial" panose="020B0604020202020204" pitchFamily="34" charset="0"/>
            </a:endParaRPr>
          </a:p>
        </p:txBody>
      </p:sp>
      <p:sp>
        <p:nvSpPr>
          <p:cNvPr id="1048628" name="Rectangle 16"/>
          <p:cNvSpPr/>
          <p:nvPr/>
        </p:nvSpPr>
        <p:spPr>
          <a:xfrm>
            <a:off x="247567" y="4171848"/>
            <a:ext cx="7756552" cy="2123440"/>
          </a:xfrm>
          <a:prstGeom prst="rect"/>
        </p:spPr>
        <p:txBody>
          <a:bodyPr wrap="square">
            <a:spAutoFit/>
          </a:bodyPr>
          <a:p>
            <a:pPr algn="just" indent="-342900" lvl="0" marL="342900">
              <a:lnSpc>
                <a:spcPct val="150000"/>
              </a:lnSpc>
              <a:spcAft>
                <a:spcPts val="0"/>
              </a:spcAft>
              <a:buFont typeface="+mj-lt"/>
              <a:buAutoNum type="alphaLcPeriod" startAt="2"/>
            </a:pPr>
            <a:r>
              <a:rPr dirty="0" lang="id-ID">
                <a:solidFill>
                  <a:srgbClr val="FF0000"/>
                </a:solidFill>
                <a:latin typeface="Arial" panose="020B0604020202020204" pitchFamily="34" charset="0"/>
                <a:ea typeface="Times New Roman" panose="02020603050405020304" pitchFamily="18" charset="0"/>
                <a:cs typeface="Arial" panose="020B0604020202020204" pitchFamily="34" charset="0"/>
              </a:rPr>
              <a:t>Ragam Kedokteran</a:t>
            </a:r>
            <a:endParaRPr dirty="0" sz="1600" lang="id-ID">
              <a:solidFill>
                <a:srgbClr val="FF0000"/>
              </a:solidFill>
              <a:latin typeface="Arial" panose="020B0604020202020204" pitchFamily="34" charset="0"/>
              <a:ea typeface="Calibri" panose="020F0502020204030204" pitchFamily="34" charset="0"/>
              <a:cs typeface="Arial" panose="020B0604020202020204" pitchFamily="34" charset="0"/>
            </a:endParaRPr>
          </a:p>
          <a:p>
            <a:pPr algn="just" indent="-226695" marL="685800">
              <a:lnSpc>
                <a:spcPct val="150000"/>
              </a:lnSpc>
              <a:spcAft>
                <a:spcPts val="0"/>
              </a:spcAft>
            </a:pPr>
            <a:r>
              <a:rPr dirty="0" lang="id-ID">
                <a:solidFill>
                  <a:srgbClr val="231F20"/>
                </a:solidFill>
                <a:latin typeface="Arial" panose="020B0604020202020204" pitchFamily="34" charset="0"/>
                <a:ea typeface="Times New Roman" panose="02020603050405020304" pitchFamily="18" charset="0"/>
                <a:cs typeface="Arial" panose="020B0604020202020204" pitchFamily="34" charset="0"/>
              </a:rPr>
              <a:t>Salah satu jenis diabetes yaitu diabetes inspidus. Diabetes inspidus disebabkan oleh kekurangan hormone antidiuretik yang diproduksi oleh kelenjar pituataria yang berada di dasar otak sehingga penderitanya mengeluarkan urine terus atau sering kencing.</a:t>
            </a:r>
            <a:endParaRPr dirty="0" sz="1600" lang="id-ID">
              <a:effectLst/>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40" name="Title 3"/>
          <p:cNvSpPr txBox="1"/>
          <p:nvPr/>
        </p:nvSpPr>
        <p:spPr>
          <a:xfrm>
            <a:off x="1938417" y="3868055"/>
            <a:ext cx="3934349" cy="1465227"/>
          </a:xfrm>
          <a:prstGeom prst="rect"/>
        </p:spPr>
        <p:txBody>
          <a:bodyPr anchor="ctr" lIns="360000">
            <a:noAutofit/>
          </a:bodyPr>
          <a:lstStyle>
            <a:lvl1pPr algn="l" defTabSz="914400" eaLnBrk="1" hangingPunct="1" latinLnBrk="1" rtl="0">
              <a:spcBef>
                <a:spcPct val="0"/>
              </a:spcBef>
              <a:buNone/>
              <a:defRPr baseline="0" b="0" sz="4800" kern="1200">
                <a:solidFill>
                  <a:schemeClr val="tx1">
                    <a:lumMod val="65000"/>
                    <a:lumOff val="35000"/>
                  </a:schemeClr>
                </a:solidFill>
                <a:latin typeface="Arial" pitchFamily="34" charset="0"/>
                <a:ea typeface="+mj-ea"/>
                <a:cs typeface="Arial" pitchFamily="34" charset="0"/>
              </a:defRPr>
            </a:lvl1pPr>
          </a:lstStyle>
          <a:p>
            <a:r>
              <a:rPr altLang="ko-KR" dirty="0" lang="id-ID" smtClean="0">
                <a:solidFill>
                  <a:schemeClr val="bg1"/>
                </a:solidFill>
                <a:latin typeface="+mj-lt"/>
              </a:rPr>
              <a:t>Ragam bahasa berdasarkan Media</a:t>
            </a:r>
            <a:endParaRPr altLang="en-US" dirty="0" lang="ko-KR">
              <a:solidFill>
                <a:schemeClr val="bg1"/>
              </a:solidFill>
              <a:latin typeface="+mj-lt"/>
            </a:endParaRPr>
          </a:p>
        </p:txBody>
      </p:sp>
      <p:sp>
        <p:nvSpPr>
          <p:cNvPr id="1048641" name="TextBox 4"/>
          <p:cNvSpPr txBox="1"/>
          <p:nvPr/>
        </p:nvSpPr>
        <p:spPr>
          <a:xfrm>
            <a:off x="5782747" y="1026598"/>
            <a:ext cx="5705208" cy="4625340"/>
          </a:xfrm>
          <a:prstGeom prst="rect"/>
          <a:noFill/>
        </p:spPr>
        <p:txBody>
          <a:bodyPr rtlCol="0" wrap="square">
            <a:spAutoFit/>
          </a:bodyPr>
          <a:p>
            <a:r>
              <a:rPr dirty="0" lang="id-ID">
                <a:solidFill>
                  <a:schemeClr val="bg1"/>
                </a:solidFill>
              </a:rPr>
              <a:t>Ragam bahasa berdasarkan mediianya terbagi lagi menjadi (1) ragam bahasa lisan dan (2) ragam bahasa tulis. Dalam ragam bahasa lisan, istilah yang biasa digunakan adalah ‘tuturan’ bukan ‘kalima</a:t>
            </a:r>
            <a:r>
              <a:rPr dirty="0" lang="en-US">
                <a:solidFill>
                  <a:schemeClr val="bg1"/>
                </a:solidFill>
              </a:rPr>
              <a:t>t. </a:t>
            </a:r>
            <a:r>
              <a:rPr dirty="0" lang="id-ID">
                <a:solidFill>
                  <a:schemeClr val="bg1"/>
                </a:solidFill>
              </a:rPr>
              <a:t>Ragam bahasa lisan masih dibagi lagi menjadi (a) ragam lisan baku dan (b) ragam lisan tidak baku. </a:t>
            </a:r>
          </a:p>
          <a:p>
            <a:r>
              <a:rPr dirty="0" lang="id-ID">
                <a:solidFill>
                  <a:schemeClr val="bg1"/>
                </a:solidFill>
              </a:rPr>
              <a:t>ragam lisan baku dapat kita lihat ketika mahasiswa presentasi di depan dosen dan mahasiswa lain, ketika orang sedang menguji skripsi, berpidato, dan sebagainya</a:t>
            </a:r>
            <a:r>
              <a:rPr dirty="0" lang="en-US">
                <a:solidFill>
                  <a:schemeClr val="bg1"/>
                </a:solidFill>
              </a:rPr>
              <a:t>.</a:t>
            </a:r>
            <a:endParaRPr dirty="0" lang="id-ID">
              <a:solidFill>
                <a:schemeClr val="bg1"/>
              </a:solidFill>
            </a:endParaRPr>
          </a:p>
          <a:p>
            <a:r>
              <a:rPr dirty="0" lang="id-ID">
                <a:solidFill>
                  <a:schemeClr val="bg1"/>
                </a:solidFill>
              </a:rPr>
              <a:t>Ragam lisan tidak baku dapat kita lihat ketika orang sedang mengobrol dengan santai di sepanjang jalan, di tempat ronda, di warung, dan sebagainya. Dalam ragam lisan, orang memperhatikan intonasi dan jeda, sedangkan dalam ragam tulis, orang memperhatikan dengan cermat penulisan huruf capital, pemakaian tanda baca, penulisan kata, dan lain-lain.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42" name="TextBox 42"/>
          <p:cNvSpPr txBox="1"/>
          <p:nvPr/>
        </p:nvSpPr>
        <p:spPr>
          <a:xfrm>
            <a:off x="616226" y="2189650"/>
            <a:ext cx="8555275" cy="3444241"/>
          </a:xfrm>
          <a:prstGeom prst="rect"/>
          <a:noFill/>
        </p:spPr>
        <p:txBody>
          <a:bodyPr rtlCol="0" wrap="square">
            <a:spAutoFit/>
          </a:bodyPr>
          <a:p>
            <a:r>
              <a:rPr dirty="0" sz="2000" lang="id-ID"/>
              <a:t>Ragam bahasa berdasarkan waktunya terbagi lagi menjadi tiga, yaitu (1) ragam bahasa lama atau bahasa ragam kuno, (2) ragam bahasa baru atau bahasa ragam modern, dan (3) bahasa ragam kontemporer. Ragam bahasa lama dapat kita temukan dalam dokumen kuno, prasasti, dan tulisan-tulisan yang tertuang dalam peranti yang masih sangat sederhana itu. Berbeda dengan ragam lama, bahasa ragam baru diatur dengan kaidah-kaidah kebahasaan yang sudah diperbarui. Dahulu, orang-orang menulis kata ‘tjipta’, ‘Soeparman’, tetapi sesuai dengan kaidah baru cukup ditulis ‘cipta’, ‘suparman’. Adanya pedoman Umum Ejaan Bahasa Indonesia (PUEBI) dan kamus-kamus bahasa juga menunjukkan adanya ragam baru. </a:t>
            </a:r>
          </a:p>
        </p:txBody>
      </p:sp>
      <p:sp>
        <p:nvSpPr>
          <p:cNvPr id="1048643" name="Text Placeholder 1"/>
          <p:cNvSpPr txBox="1"/>
          <p:nvPr/>
        </p:nvSpPr>
        <p:spPr>
          <a:xfrm>
            <a:off x="616226" y="339509"/>
            <a:ext cx="11194774" cy="724247"/>
          </a:xfrm>
          <a:prstGeom prst="rect"/>
        </p:spPr>
        <p:txBody>
          <a:bodyP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marL="0">
              <a:buNone/>
            </a:pPr>
            <a:r>
              <a:rPr dirty="0" sz="5400" lang="id-ID" smtClean="0">
                <a:solidFill>
                  <a:schemeClr val="accent2"/>
                </a:solidFill>
                <a:latin typeface="+mj-lt"/>
              </a:rPr>
              <a:t>Ragam</a:t>
            </a:r>
            <a:r>
              <a:rPr dirty="0" sz="5400" lang="en-US" smtClean="0">
                <a:latin typeface="+mj-lt"/>
              </a:rPr>
              <a:t> </a:t>
            </a:r>
            <a:r>
              <a:rPr dirty="0" sz="5400" lang="id-ID" smtClean="0">
                <a:latin typeface="+mj-lt"/>
              </a:rPr>
              <a:t>berdasarkan Waktu</a:t>
            </a:r>
            <a:endParaRPr dirty="0" sz="5400" lang="en-US">
              <a:latin typeface="+mj-lt"/>
            </a:endParaRP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grpSp>
        <p:nvGrpSpPr>
          <p:cNvPr id="69" name="Group 63"/>
          <p:cNvGrpSpPr/>
          <p:nvPr/>
        </p:nvGrpSpPr>
        <p:grpSpPr>
          <a:xfrm>
            <a:off x="7454712" y="5622757"/>
            <a:ext cx="2056235" cy="1238590"/>
            <a:chOff x="5472464" y="4463686"/>
            <a:chExt cx="3600668" cy="2277148"/>
          </a:xfrm>
          <a:scene3d>
            <a:camera prst="isometricOffAxis1Top"/>
            <a:lightRig dir="t" rig="threePt"/>
          </a:scene3d>
        </p:grpSpPr>
        <p:grpSp>
          <p:nvGrpSpPr>
            <p:cNvPr id="70" name="Group 61"/>
            <p:cNvGrpSpPr/>
            <p:nvPr/>
          </p:nvGrpSpPr>
          <p:grpSpPr>
            <a:xfrm>
              <a:off x="5472464" y="4463686"/>
              <a:ext cx="3600668" cy="2277148"/>
              <a:chOff x="5472464" y="4463686"/>
              <a:chExt cx="3600668" cy="2277148"/>
            </a:xfrm>
          </p:grpSpPr>
          <p:sp>
            <p:nvSpPr>
              <p:cNvPr id="1048646" name="Freeform: Shape 52"/>
              <p:cNvSpPr/>
              <p:nvPr/>
            </p:nvSpPr>
            <p:spPr>
              <a:xfrm>
                <a:off x="5472464" y="4463686"/>
                <a:ext cx="3600668" cy="2277148"/>
              </a:xfrm>
              <a:custGeom>
                <a:avLst/>
                <a:gdLst>
                  <a:gd name="connsiteX0" fmla="*/ 1677643 w 1754756"/>
                  <a:gd name="connsiteY0" fmla="*/ 88142 h 1067384"/>
                  <a:gd name="connsiteX1" fmla="*/ 1677306 w 1754756"/>
                  <a:gd name="connsiteY1" fmla="*/ 496609 h 1067384"/>
                  <a:gd name="connsiteX2" fmla="*/ 1676969 w 1754756"/>
                  <a:gd name="connsiteY2" fmla="*/ 567324 h 1067384"/>
                  <a:gd name="connsiteX3" fmla="*/ 1692796 w 1754756"/>
                  <a:gd name="connsiteY3" fmla="*/ 583825 h 1067384"/>
                  <a:gd name="connsiteX4" fmla="*/ 1754756 w 1754756"/>
                  <a:gd name="connsiteY4" fmla="*/ 585845 h 1067384"/>
                  <a:gd name="connsiteX5" fmla="*/ 1735562 w 1754756"/>
                  <a:gd name="connsiteY5" fmla="*/ 593253 h 1067384"/>
                  <a:gd name="connsiteX6" fmla="*/ 1698521 w 1754756"/>
                  <a:gd name="connsiteY6" fmla="*/ 593590 h 1067384"/>
                  <a:gd name="connsiteX7" fmla="*/ 1684378 w 1754756"/>
                  <a:gd name="connsiteY7" fmla="*/ 608070 h 1067384"/>
                  <a:gd name="connsiteX8" fmla="*/ 1684378 w 1754756"/>
                  <a:gd name="connsiteY8" fmla="*/ 650162 h 1067384"/>
                  <a:gd name="connsiteX9" fmla="*/ 1678316 w 1754756"/>
                  <a:gd name="connsiteY9" fmla="*/ 670367 h 1067384"/>
                  <a:gd name="connsiteX10" fmla="*/ 1677643 w 1754756"/>
                  <a:gd name="connsiteY10" fmla="*/ 863993 h 1067384"/>
                  <a:gd name="connsiteX11" fmla="*/ 1677643 w 1754756"/>
                  <a:gd name="connsiteY11" fmla="*/ 1042465 h 1067384"/>
                  <a:gd name="connsiteX12" fmla="*/ 1652387 w 1754756"/>
                  <a:gd name="connsiteY12" fmla="*/ 1067384 h 1067384"/>
                  <a:gd name="connsiteX13" fmla="*/ 1559783 w 1754756"/>
                  <a:gd name="connsiteY13" fmla="*/ 1067384 h 1067384"/>
                  <a:gd name="connsiteX14" fmla="*/ 460325 w 1754756"/>
                  <a:gd name="connsiteY14" fmla="*/ 1067384 h 1067384"/>
                  <a:gd name="connsiteX15" fmla="*/ 16164 w 1754756"/>
                  <a:gd name="connsiteY15" fmla="*/ 1067384 h 1067384"/>
                  <a:gd name="connsiteX16" fmla="*/ 0 w 1754756"/>
                  <a:gd name="connsiteY16" fmla="*/ 1050211 h 1067384"/>
                  <a:gd name="connsiteX17" fmla="*/ 0 w 1754756"/>
                  <a:gd name="connsiteY17" fmla="*/ 960974 h 1067384"/>
                  <a:gd name="connsiteX18" fmla="*/ 0 w 1754756"/>
                  <a:gd name="connsiteY18" fmla="*/ 46723 h 1067384"/>
                  <a:gd name="connsiteX19" fmla="*/ 39399 w 1754756"/>
                  <a:gd name="connsiteY19" fmla="*/ 7324 h 1067384"/>
                  <a:gd name="connsiteX20" fmla="*/ 901455 w 1754756"/>
                  <a:gd name="connsiteY20" fmla="*/ 7324 h 1067384"/>
                  <a:gd name="connsiteX21" fmla="*/ 926374 w 1754756"/>
                  <a:gd name="connsiteY21" fmla="*/ 4293 h 1067384"/>
                  <a:gd name="connsiteX22" fmla="*/ 949272 w 1754756"/>
                  <a:gd name="connsiteY22" fmla="*/ 252 h 1067384"/>
                  <a:gd name="connsiteX23" fmla="*/ 1579988 w 1754756"/>
                  <a:gd name="connsiteY23" fmla="*/ 252 h 1067384"/>
                  <a:gd name="connsiteX24" fmla="*/ 1603560 w 1754756"/>
                  <a:gd name="connsiteY24" fmla="*/ 926 h 1067384"/>
                  <a:gd name="connsiteX25" fmla="*/ 1660806 w 1754756"/>
                  <a:gd name="connsiteY25" fmla="*/ 589 h 1067384"/>
                  <a:gd name="connsiteX26" fmla="*/ 1684714 w 1754756"/>
                  <a:gd name="connsiteY26" fmla="*/ 24161 h 1067384"/>
                  <a:gd name="connsiteX27" fmla="*/ 1684714 w 1754756"/>
                  <a:gd name="connsiteY27" fmla="*/ 71305 h 1067384"/>
                  <a:gd name="connsiteX28" fmla="*/ 1677643 w 1754756"/>
                  <a:gd name="connsiteY28" fmla="*/ 88142 h 1067384"/>
                  <a:gd name="connsiteX0" fmla="*/ 1677643 w 1754770"/>
                  <a:gd name="connsiteY0" fmla="*/ 88142 h 1067384"/>
                  <a:gd name="connsiteX1" fmla="*/ 1677306 w 1754770"/>
                  <a:gd name="connsiteY1" fmla="*/ 496609 h 1067384"/>
                  <a:gd name="connsiteX2" fmla="*/ 1676969 w 1754770"/>
                  <a:gd name="connsiteY2" fmla="*/ 567324 h 1067384"/>
                  <a:gd name="connsiteX3" fmla="*/ 1692796 w 1754770"/>
                  <a:gd name="connsiteY3" fmla="*/ 583825 h 1067384"/>
                  <a:gd name="connsiteX4" fmla="*/ 1754756 w 1754770"/>
                  <a:gd name="connsiteY4" fmla="*/ 585845 h 1067384"/>
                  <a:gd name="connsiteX5" fmla="*/ 1698521 w 1754770"/>
                  <a:gd name="connsiteY5" fmla="*/ 593590 h 1067384"/>
                  <a:gd name="connsiteX6" fmla="*/ 1684378 w 1754770"/>
                  <a:gd name="connsiteY6" fmla="*/ 608070 h 1067384"/>
                  <a:gd name="connsiteX7" fmla="*/ 1684378 w 1754770"/>
                  <a:gd name="connsiteY7" fmla="*/ 650162 h 1067384"/>
                  <a:gd name="connsiteX8" fmla="*/ 1678316 w 1754770"/>
                  <a:gd name="connsiteY8" fmla="*/ 670367 h 1067384"/>
                  <a:gd name="connsiteX9" fmla="*/ 1677643 w 1754770"/>
                  <a:gd name="connsiteY9" fmla="*/ 863993 h 1067384"/>
                  <a:gd name="connsiteX10" fmla="*/ 1677643 w 1754770"/>
                  <a:gd name="connsiteY10" fmla="*/ 1042465 h 1067384"/>
                  <a:gd name="connsiteX11" fmla="*/ 1652387 w 1754770"/>
                  <a:gd name="connsiteY11" fmla="*/ 1067384 h 1067384"/>
                  <a:gd name="connsiteX12" fmla="*/ 1559783 w 1754770"/>
                  <a:gd name="connsiteY12" fmla="*/ 1067384 h 1067384"/>
                  <a:gd name="connsiteX13" fmla="*/ 460325 w 1754770"/>
                  <a:gd name="connsiteY13" fmla="*/ 1067384 h 1067384"/>
                  <a:gd name="connsiteX14" fmla="*/ 16164 w 1754770"/>
                  <a:gd name="connsiteY14" fmla="*/ 1067384 h 1067384"/>
                  <a:gd name="connsiteX15" fmla="*/ 0 w 1754770"/>
                  <a:gd name="connsiteY15" fmla="*/ 1050211 h 1067384"/>
                  <a:gd name="connsiteX16" fmla="*/ 0 w 1754770"/>
                  <a:gd name="connsiteY16" fmla="*/ 960974 h 1067384"/>
                  <a:gd name="connsiteX17" fmla="*/ 0 w 1754770"/>
                  <a:gd name="connsiteY17" fmla="*/ 46723 h 1067384"/>
                  <a:gd name="connsiteX18" fmla="*/ 39399 w 1754770"/>
                  <a:gd name="connsiteY18" fmla="*/ 7324 h 1067384"/>
                  <a:gd name="connsiteX19" fmla="*/ 901455 w 1754770"/>
                  <a:gd name="connsiteY19" fmla="*/ 7324 h 1067384"/>
                  <a:gd name="connsiteX20" fmla="*/ 926374 w 1754770"/>
                  <a:gd name="connsiteY20" fmla="*/ 4293 h 1067384"/>
                  <a:gd name="connsiteX21" fmla="*/ 949272 w 1754770"/>
                  <a:gd name="connsiteY21" fmla="*/ 252 h 1067384"/>
                  <a:gd name="connsiteX22" fmla="*/ 1579988 w 1754770"/>
                  <a:gd name="connsiteY22" fmla="*/ 252 h 1067384"/>
                  <a:gd name="connsiteX23" fmla="*/ 1603560 w 1754770"/>
                  <a:gd name="connsiteY23" fmla="*/ 926 h 1067384"/>
                  <a:gd name="connsiteX24" fmla="*/ 1660806 w 1754770"/>
                  <a:gd name="connsiteY24" fmla="*/ 589 h 1067384"/>
                  <a:gd name="connsiteX25" fmla="*/ 1684714 w 1754770"/>
                  <a:gd name="connsiteY25" fmla="*/ 24161 h 1067384"/>
                  <a:gd name="connsiteX26" fmla="*/ 1684714 w 1754770"/>
                  <a:gd name="connsiteY26" fmla="*/ 71305 h 1067384"/>
                  <a:gd name="connsiteX27" fmla="*/ 1677643 w 1754770"/>
                  <a:gd name="connsiteY27" fmla="*/ 88142 h 1067384"/>
                  <a:gd name="connsiteX0" fmla="*/ 1677643 w 1698835"/>
                  <a:gd name="connsiteY0" fmla="*/ 88142 h 1067384"/>
                  <a:gd name="connsiteX1" fmla="*/ 1677306 w 1698835"/>
                  <a:gd name="connsiteY1" fmla="*/ 496609 h 1067384"/>
                  <a:gd name="connsiteX2" fmla="*/ 1676969 w 1698835"/>
                  <a:gd name="connsiteY2" fmla="*/ 567324 h 1067384"/>
                  <a:gd name="connsiteX3" fmla="*/ 1692796 w 1698835"/>
                  <a:gd name="connsiteY3" fmla="*/ 583825 h 1067384"/>
                  <a:gd name="connsiteX4" fmla="*/ 1698521 w 1698835"/>
                  <a:gd name="connsiteY4" fmla="*/ 593590 h 1067384"/>
                  <a:gd name="connsiteX5" fmla="*/ 1684378 w 1698835"/>
                  <a:gd name="connsiteY5" fmla="*/ 608070 h 1067384"/>
                  <a:gd name="connsiteX6" fmla="*/ 1684378 w 1698835"/>
                  <a:gd name="connsiteY6" fmla="*/ 650162 h 1067384"/>
                  <a:gd name="connsiteX7" fmla="*/ 1678316 w 1698835"/>
                  <a:gd name="connsiteY7" fmla="*/ 670367 h 1067384"/>
                  <a:gd name="connsiteX8" fmla="*/ 1677643 w 1698835"/>
                  <a:gd name="connsiteY8" fmla="*/ 863993 h 1067384"/>
                  <a:gd name="connsiteX9" fmla="*/ 1677643 w 1698835"/>
                  <a:gd name="connsiteY9" fmla="*/ 1042465 h 1067384"/>
                  <a:gd name="connsiteX10" fmla="*/ 1652387 w 1698835"/>
                  <a:gd name="connsiteY10" fmla="*/ 1067384 h 1067384"/>
                  <a:gd name="connsiteX11" fmla="*/ 1559783 w 1698835"/>
                  <a:gd name="connsiteY11" fmla="*/ 1067384 h 1067384"/>
                  <a:gd name="connsiteX12" fmla="*/ 460325 w 1698835"/>
                  <a:gd name="connsiteY12" fmla="*/ 1067384 h 1067384"/>
                  <a:gd name="connsiteX13" fmla="*/ 16164 w 1698835"/>
                  <a:gd name="connsiteY13" fmla="*/ 1067384 h 1067384"/>
                  <a:gd name="connsiteX14" fmla="*/ 0 w 1698835"/>
                  <a:gd name="connsiteY14" fmla="*/ 1050211 h 1067384"/>
                  <a:gd name="connsiteX15" fmla="*/ 0 w 1698835"/>
                  <a:gd name="connsiteY15" fmla="*/ 960974 h 1067384"/>
                  <a:gd name="connsiteX16" fmla="*/ 0 w 1698835"/>
                  <a:gd name="connsiteY16" fmla="*/ 46723 h 1067384"/>
                  <a:gd name="connsiteX17" fmla="*/ 39399 w 1698835"/>
                  <a:gd name="connsiteY17" fmla="*/ 7324 h 1067384"/>
                  <a:gd name="connsiteX18" fmla="*/ 901455 w 1698835"/>
                  <a:gd name="connsiteY18" fmla="*/ 7324 h 1067384"/>
                  <a:gd name="connsiteX19" fmla="*/ 926374 w 1698835"/>
                  <a:gd name="connsiteY19" fmla="*/ 4293 h 1067384"/>
                  <a:gd name="connsiteX20" fmla="*/ 949272 w 1698835"/>
                  <a:gd name="connsiteY20" fmla="*/ 252 h 1067384"/>
                  <a:gd name="connsiteX21" fmla="*/ 1579988 w 1698835"/>
                  <a:gd name="connsiteY21" fmla="*/ 252 h 1067384"/>
                  <a:gd name="connsiteX22" fmla="*/ 1603560 w 1698835"/>
                  <a:gd name="connsiteY22" fmla="*/ 926 h 1067384"/>
                  <a:gd name="connsiteX23" fmla="*/ 1660806 w 1698835"/>
                  <a:gd name="connsiteY23" fmla="*/ 589 h 1067384"/>
                  <a:gd name="connsiteX24" fmla="*/ 1684714 w 1698835"/>
                  <a:gd name="connsiteY24" fmla="*/ 24161 h 1067384"/>
                  <a:gd name="connsiteX25" fmla="*/ 1684714 w 1698835"/>
                  <a:gd name="connsiteY25" fmla="*/ 71305 h 1067384"/>
                  <a:gd name="connsiteX26" fmla="*/ 1677643 w 1698835"/>
                  <a:gd name="connsiteY26" fmla="*/ 88142 h 1067384"/>
                  <a:gd name="connsiteX0" fmla="*/ 1677643 w 1692921"/>
                  <a:gd name="connsiteY0" fmla="*/ 88142 h 1067384"/>
                  <a:gd name="connsiteX1" fmla="*/ 1677306 w 1692921"/>
                  <a:gd name="connsiteY1" fmla="*/ 496609 h 1067384"/>
                  <a:gd name="connsiteX2" fmla="*/ 1676969 w 1692921"/>
                  <a:gd name="connsiteY2" fmla="*/ 567324 h 1067384"/>
                  <a:gd name="connsiteX3" fmla="*/ 1692796 w 1692921"/>
                  <a:gd name="connsiteY3" fmla="*/ 583825 h 1067384"/>
                  <a:gd name="connsiteX4" fmla="*/ 1684378 w 1692921"/>
                  <a:gd name="connsiteY4" fmla="*/ 608070 h 1067384"/>
                  <a:gd name="connsiteX5" fmla="*/ 1684378 w 1692921"/>
                  <a:gd name="connsiteY5" fmla="*/ 650162 h 1067384"/>
                  <a:gd name="connsiteX6" fmla="*/ 1678316 w 1692921"/>
                  <a:gd name="connsiteY6" fmla="*/ 670367 h 1067384"/>
                  <a:gd name="connsiteX7" fmla="*/ 1677643 w 1692921"/>
                  <a:gd name="connsiteY7" fmla="*/ 863993 h 1067384"/>
                  <a:gd name="connsiteX8" fmla="*/ 1677643 w 1692921"/>
                  <a:gd name="connsiteY8" fmla="*/ 1042465 h 1067384"/>
                  <a:gd name="connsiteX9" fmla="*/ 1652387 w 1692921"/>
                  <a:gd name="connsiteY9" fmla="*/ 1067384 h 1067384"/>
                  <a:gd name="connsiteX10" fmla="*/ 1559783 w 1692921"/>
                  <a:gd name="connsiteY10" fmla="*/ 1067384 h 1067384"/>
                  <a:gd name="connsiteX11" fmla="*/ 460325 w 1692921"/>
                  <a:gd name="connsiteY11" fmla="*/ 1067384 h 1067384"/>
                  <a:gd name="connsiteX12" fmla="*/ 16164 w 1692921"/>
                  <a:gd name="connsiteY12" fmla="*/ 1067384 h 1067384"/>
                  <a:gd name="connsiteX13" fmla="*/ 0 w 1692921"/>
                  <a:gd name="connsiteY13" fmla="*/ 1050211 h 1067384"/>
                  <a:gd name="connsiteX14" fmla="*/ 0 w 1692921"/>
                  <a:gd name="connsiteY14" fmla="*/ 960974 h 1067384"/>
                  <a:gd name="connsiteX15" fmla="*/ 0 w 1692921"/>
                  <a:gd name="connsiteY15" fmla="*/ 46723 h 1067384"/>
                  <a:gd name="connsiteX16" fmla="*/ 39399 w 1692921"/>
                  <a:gd name="connsiteY16" fmla="*/ 7324 h 1067384"/>
                  <a:gd name="connsiteX17" fmla="*/ 901455 w 1692921"/>
                  <a:gd name="connsiteY17" fmla="*/ 7324 h 1067384"/>
                  <a:gd name="connsiteX18" fmla="*/ 926374 w 1692921"/>
                  <a:gd name="connsiteY18" fmla="*/ 4293 h 1067384"/>
                  <a:gd name="connsiteX19" fmla="*/ 949272 w 1692921"/>
                  <a:gd name="connsiteY19" fmla="*/ 252 h 1067384"/>
                  <a:gd name="connsiteX20" fmla="*/ 1579988 w 1692921"/>
                  <a:gd name="connsiteY20" fmla="*/ 252 h 1067384"/>
                  <a:gd name="connsiteX21" fmla="*/ 1603560 w 1692921"/>
                  <a:gd name="connsiteY21" fmla="*/ 926 h 1067384"/>
                  <a:gd name="connsiteX22" fmla="*/ 1660806 w 1692921"/>
                  <a:gd name="connsiteY22" fmla="*/ 589 h 1067384"/>
                  <a:gd name="connsiteX23" fmla="*/ 1684714 w 1692921"/>
                  <a:gd name="connsiteY23" fmla="*/ 24161 h 1067384"/>
                  <a:gd name="connsiteX24" fmla="*/ 1684714 w 1692921"/>
                  <a:gd name="connsiteY24" fmla="*/ 71305 h 1067384"/>
                  <a:gd name="connsiteX25" fmla="*/ 1677643 w 1692921"/>
                  <a:gd name="connsiteY25" fmla="*/ 88142 h 1067384"/>
                  <a:gd name="connsiteX0" fmla="*/ 1677643 w 1692936"/>
                  <a:gd name="connsiteY0" fmla="*/ 88142 h 1067384"/>
                  <a:gd name="connsiteX1" fmla="*/ 1677306 w 1692936"/>
                  <a:gd name="connsiteY1" fmla="*/ 496609 h 1067384"/>
                  <a:gd name="connsiteX2" fmla="*/ 1676969 w 1692936"/>
                  <a:gd name="connsiteY2" fmla="*/ 567324 h 1067384"/>
                  <a:gd name="connsiteX3" fmla="*/ 1692796 w 1692936"/>
                  <a:gd name="connsiteY3" fmla="*/ 583825 h 1067384"/>
                  <a:gd name="connsiteX4" fmla="*/ 1684378 w 1692936"/>
                  <a:gd name="connsiteY4" fmla="*/ 650162 h 1067384"/>
                  <a:gd name="connsiteX5" fmla="*/ 1678316 w 1692936"/>
                  <a:gd name="connsiteY5" fmla="*/ 670367 h 1067384"/>
                  <a:gd name="connsiteX6" fmla="*/ 1677643 w 1692936"/>
                  <a:gd name="connsiteY6" fmla="*/ 863993 h 1067384"/>
                  <a:gd name="connsiteX7" fmla="*/ 1677643 w 1692936"/>
                  <a:gd name="connsiteY7" fmla="*/ 1042465 h 1067384"/>
                  <a:gd name="connsiteX8" fmla="*/ 1652387 w 1692936"/>
                  <a:gd name="connsiteY8" fmla="*/ 1067384 h 1067384"/>
                  <a:gd name="connsiteX9" fmla="*/ 1559783 w 1692936"/>
                  <a:gd name="connsiteY9" fmla="*/ 1067384 h 1067384"/>
                  <a:gd name="connsiteX10" fmla="*/ 460325 w 1692936"/>
                  <a:gd name="connsiteY10" fmla="*/ 1067384 h 1067384"/>
                  <a:gd name="connsiteX11" fmla="*/ 16164 w 1692936"/>
                  <a:gd name="connsiteY11" fmla="*/ 1067384 h 1067384"/>
                  <a:gd name="connsiteX12" fmla="*/ 0 w 1692936"/>
                  <a:gd name="connsiteY12" fmla="*/ 1050211 h 1067384"/>
                  <a:gd name="connsiteX13" fmla="*/ 0 w 1692936"/>
                  <a:gd name="connsiteY13" fmla="*/ 960974 h 1067384"/>
                  <a:gd name="connsiteX14" fmla="*/ 0 w 1692936"/>
                  <a:gd name="connsiteY14" fmla="*/ 46723 h 1067384"/>
                  <a:gd name="connsiteX15" fmla="*/ 39399 w 1692936"/>
                  <a:gd name="connsiteY15" fmla="*/ 7324 h 1067384"/>
                  <a:gd name="connsiteX16" fmla="*/ 901455 w 1692936"/>
                  <a:gd name="connsiteY16" fmla="*/ 7324 h 1067384"/>
                  <a:gd name="connsiteX17" fmla="*/ 926374 w 1692936"/>
                  <a:gd name="connsiteY17" fmla="*/ 4293 h 1067384"/>
                  <a:gd name="connsiteX18" fmla="*/ 949272 w 1692936"/>
                  <a:gd name="connsiteY18" fmla="*/ 252 h 1067384"/>
                  <a:gd name="connsiteX19" fmla="*/ 1579988 w 1692936"/>
                  <a:gd name="connsiteY19" fmla="*/ 252 h 1067384"/>
                  <a:gd name="connsiteX20" fmla="*/ 1603560 w 1692936"/>
                  <a:gd name="connsiteY20" fmla="*/ 926 h 1067384"/>
                  <a:gd name="connsiteX21" fmla="*/ 1660806 w 1692936"/>
                  <a:gd name="connsiteY21" fmla="*/ 589 h 1067384"/>
                  <a:gd name="connsiteX22" fmla="*/ 1684714 w 1692936"/>
                  <a:gd name="connsiteY22" fmla="*/ 24161 h 1067384"/>
                  <a:gd name="connsiteX23" fmla="*/ 1684714 w 1692936"/>
                  <a:gd name="connsiteY23" fmla="*/ 71305 h 1067384"/>
                  <a:gd name="connsiteX24" fmla="*/ 1677643 w 1692936"/>
                  <a:gd name="connsiteY24" fmla="*/ 88142 h 1067384"/>
                  <a:gd name="connsiteX0" fmla="*/ 1677643 w 1685103"/>
                  <a:gd name="connsiteY0" fmla="*/ 88142 h 1067384"/>
                  <a:gd name="connsiteX1" fmla="*/ 1677306 w 1685103"/>
                  <a:gd name="connsiteY1" fmla="*/ 496609 h 1067384"/>
                  <a:gd name="connsiteX2" fmla="*/ 1676969 w 1685103"/>
                  <a:gd name="connsiteY2" fmla="*/ 567324 h 1067384"/>
                  <a:gd name="connsiteX3" fmla="*/ 1684378 w 1685103"/>
                  <a:gd name="connsiteY3" fmla="*/ 650162 h 1067384"/>
                  <a:gd name="connsiteX4" fmla="*/ 1678316 w 1685103"/>
                  <a:gd name="connsiteY4" fmla="*/ 670367 h 1067384"/>
                  <a:gd name="connsiteX5" fmla="*/ 1677643 w 1685103"/>
                  <a:gd name="connsiteY5" fmla="*/ 863993 h 1067384"/>
                  <a:gd name="connsiteX6" fmla="*/ 1677643 w 1685103"/>
                  <a:gd name="connsiteY6" fmla="*/ 1042465 h 1067384"/>
                  <a:gd name="connsiteX7" fmla="*/ 1652387 w 1685103"/>
                  <a:gd name="connsiteY7" fmla="*/ 1067384 h 1067384"/>
                  <a:gd name="connsiteX8" fmla="*/ 1559783 w 1685103"/>
                  <a:gd name="connsiteY8" fmla="*/ 1067384 h 1067384"/>
                  <a:gd name="connsiteX9" fmla="*/ 460325 w 1685103"/>
                  <a:gd name="connsiteY9" fmla="*/ 1067384 h 1067384"/>
                  <a:gd name="connsiteX10" fmla="*/ 16164 w 1685103"/>
                  <a:gd name="connsiteY10" fmla="*/ 1067384 h 1067384"/>
                  <a:gd name="connsiteX11" fmla="*/ 0 w 1685103"/>
                  <a:gd name="connsiteY11" fmla="*/ 1050211 h 1067384"/>
                  <a:gd name="connsiteX12" fmla="*/ 0 w 1685103"/>
                  <a:gd name="connsiteY12" fmla="*/ 960974 h 1067384"/>
                  <a:gd name="connsiteX13" fmla="*/ 0 w 1685103"/>
                  <a:gd name="connsiteY13" fmla="*/ 46723 h 1067384"/>
                  <a:gd name="connsiteX14" fmla="*/ 39399 w 1685103"/>
                  <a:gd name="connsiteY14" fmla="*/ 7324 h 1067384"/>
                  <a:gd name="connsiteX15" fmla="*/ 901455 w 1685103"/>
                  <a:gd name="connsiteY15" fmla="*/ 7324 h 1067384"/>
                  <a:gd name="connsiteX16" fmla="*/ 926374 w 1685103"/>
                  <a:gd name="connsiteY16" fmla="*/ 4293 h 1067384"/>
                  <a:gd name="connsiteX17" fmla="*/ 949272 w 1685103"/>
                  <a:gd name="connsiteY17" fmla="*/ 252 h 1067384"/>
                  <a:gd name="connsiteX18" fmla="*/ 1579988 w 1685103"/>
                  <a:gd name="connsiteY18" fmla="*/ 252 h 1067384"/>
                  <a:gd name="connsiteX19" fmla="*/ 1603560 w 1685103"/>
                  <a:gd name="connsiteY19" fmla="*/ 926 h 1067384"/>
                  <a:gd name="connsiteX20" fmla="*/ 1660806 w 1685103"/>
                  <a:gd name="connsiteY20" fmla="*/ 589 h 1067384"/>
                  <a:gd name="connsiteX21" fmla="*/ 1684714 w 1685103"/>
                  <a:gd name="connsiteY21" fmla="*/ 24161 h 1067384"/>
                  <a:gd name="connsiteX22" fmla="*/ 1684714 w 1685103"/>
                  <a:gd name="connsiteY22" fmla="*/ 71305 h 1067384"/>
                  <a:gd name="connsiteX23" fmla="*/ 1677643 w 1685103"/>
                  <a:gd name="connsiteY23" fmla="*/ 88142 h 1067384"/>
                  <a:gd name="connsiteX0" fmla="*/ 1677643 w 1685103"/>
                  <a:gd name="connsiteY0" fmla="*/ 88142 h 1067384"/>
                  <a:gd name="connsiteX1" fmla="*/ 1677306 w 1685103"/>
                  <a:gd name="connsiteY1" fmla="*/ 496609 h 1067384"/>
                  <a:gd name="connsiteX2" fmla="*/ 1684378 w 1685103"/>
                  <a:gd name="connsiteY2" fmla="*/ 650162 h 1067384"/>
                  <a:gd name="connsiteX3" fmla="*/ 1678316 w 1685103"/>
                  <a:gd name="connsiteY3" fmla="*/ 670367 h 1067384"/>
                  <a:gd name="connsiteX4" fmla="*/ 1677643 w 1685103"/>
                  <a:gd name="connsiteY4" fmla="*/ 863993 h 1067384"/>
                  <a:gd name="connsiteX5" fmla="*/ 1677643 w 1685103"/>
                  <a:gd name="connsiteY5" fmla="*/ 1042465 h 1067384"/>
                  <a:gd name="connsiteX6" fmla="*/ 1652387 w 1685103"/>
                  <a:gd name="connsiteY6" fmla="*/ 1067384 h 1067384"/>
                  <a:gd name="connsiteX7" fmla="*/ 1559783 w 1685103"/>
                  <a:gd name="connsiteY7" fmla="*/ 1067384 h 1067384"/>
                  <a:gd name="connsiteX8" fmla="*/ 460325 w 1685103"/>
                  <a:gd name="connsiteY8" fmla="*/ 1067384 h 1067384"/>
                  <a:gd name="connsiteX9" fmla="*/ 16164 w 1685103"/>
                  <a:gd name="connsiteY9" fmla="*/ 1067384 h 1067384"/>
                  <a:gd name="connsiteX10" fmla="*/ 0 w 1685103"/>
                  <a:gd name="connsiteY10" fmla="*/ 1050211 h 1067384"/>
                  <a:gd name="connsiteX11" fmla="*/ 0 w 1685103"/>
                  <a:gd name="connsiteY11" fmla="*/ 960974 h 1067384"/>
                  <a:gd name="connsiteX12" fmla="*/ 0 w 1685103"/>
                  <a:gd name="connsiteY12" fmla="*/ 46723 h 1067384"/>
                  <a:gd name="connsiteX13" fmla="*/ 39399 w 1685103"/>
                  <a:gd name="connsiteY13" fmla="*/ 7324 h 1067384"/>
                  <a:gd name="connsiteX14" fmla="*/ 901455 w 1685103"/>
                  <a:gd name="connsiteY14" fmla="*/ 7324 h 1067384"/>
                  <a:gd name="connsiteX15" fmla="*/ 926374 w 1685103"/>
                  <a:gd name="connsiteY15" fmla="*/ 4293 h 1067384"/>
                  <a:gd name="connsiteX16" fmla="*/ 949272 w 1685103"/>
                  <a:gd name="connsiteY16" fmla="*/ 252 h 1067384"/>
                  <a:gd name="connsiteX17" fmla="*/ 1579988 w 1685103"/>
                  <a:gd name="connsiteY17" fmla="*/ 252 h 1067384"/>
                  <a:gd name="connsiteX18" fmla="*/ 1603560 w 1685103"/>
                  <a:gd name="connsiteY18" fmla="*/ 926 h 1067384"/>
                  <a:gd name="connsiteX19" fmla="*/ 1660806 w 1685103"/>
                  <a:gd name="connsiteY19" fmla="*/ 589 h 1067384"/>
                  <a:gd name="connsiteX20" fmla="*/ 1684714 w 1685103"/>
                  <a:gd name="connsiteY20" fmla="*/ 24161 h 1067384"/>
                  <a:gd name="connsiteX21" fmla="*/ 1684714 w 1685103"/>
                  <a:gd name="connsiteY21" fmla="*/ 71305 h 1067384"/>
                  <a:gd name="connsiteX22" fmla="*/ 1677643 w 1685103"/>
                  <a:gd name="connsiteY22" fmla="*/ 88142 h 1067384"/>
                  <a:gd name="connsiteX0" fmla="*/ 1677643 w 1685103"/>
                  <a:gd name="connsiteY0" fmla="*/ 88142 h 1067384"/>
                  <a:gd name="connsiteX1" fmla="*/ 1677306 w 1685103"/>
                  <a:gd name="connsiteY1" fmla="*/ 496609 h 1067384"/>
                  <a:gd name="connsiteX2" fmla="*/ 1684378 w 1685103"/>
                  <a:gd name="connsiteY2" fmla="*/ 650162 h 1067384"/>
                  <a:gd name="connsiteX3" fmla="*/ 1677643 w 1685103"/>
                  <a:gd name="connsiteY3" fmla="*/ 863993 h 1067384"/>
                  <a:gd name="connsiteX4" fmla="*/ 1677643 w 1685103"/>
                  <a:gd name="connsiteY4" fmla="*/ 1042465 h 1067384"/>
                  <a:gd name="connsiteX5" fmla="*/ 1652387 w 1685103"/>
                  <a:gd name="connsiteY5" fmla="*/ 1067384 h 1067384"/>
                  <a:gd name="connsiteX6" fmla="*/ 1559783 w 1685103"/>
                  <a:gd name="connsiteY6" fmla="*/ 1067384 h 1067384"/>
                  <a:gd name="connsiteX7" fmla="*/ 460325 w 1685103"/>
                  <a:gd name="connsiteY7" fmla="*/ 1067384 h 1067384"/>
                  <a:gd name="connsiteX8" fmla="*/ 16164 w 1685103"/>
                  <a:gd name="connsiteY8" fmla="*/ 1067384 h 1067384"/>
                  <a:gd name="connsiteX9" fmla="*/ 0 w 1685103"/>
                  <a:gd name="connsiteY9" fmla="*/ 1050211 h 1067384"/>
                  <a:gd name="connsiteX10" fmla="*/ 0 w 1685103"/>
                  <a:gd name="connsiteY10" fmla="*/ 960974 h 1067384"/>
                  <a:gd name="connsiteX11" fmla="*/ 0 w 1685103"/>
                  <a:gd name="connsiteY11" fmla="*/ 46723 h 1067384"/>
                  <a:gd name="connsiteX12" fmla="*/ 39399 w 1685103"/>
                  <a:gd name="connsiteY12" fmla="*/ 7324 h 1067384"/>
                  <a:gd name="connsiteX13" fmla="*/ 901455 w 1685103"/>
                  <a:gd name="connsiteY13" fmla="*/ 7324 h 1067384"/>
                  <a:gd name="connsiteX14" fmla="*/ 926374 w 1685103"/>
                  <a:gd name="connsiteY14" fmla="*/ 4293 h 1067384"/>
                  <a:gd name="connsiteX15" fmla="*/ 949272 w 1685103"/>
                  <a:gd name="connsiteY15" fmla="*/ 252 h 1067384"/>
                  <a:gd name="connsiteX16" fmla="*/ 1579988 w 1685103"/>
                  <a:gd name="connsiteY16" fmla="*/ 252 h 1067384"/>
                  <a:gd name="connsiteX17" fmla="*/ 1603560 w 1685103"/>
                  <a:gd name="connsiteY17" fmla="*/ 926 h 1067384"/>
                  <a:gd name="connsiteX18" fmla="*/ 1660806 w 1685103"/>
                  <a:gd name="connsiteY18" fmla="*/ 589 h 1067384"/>
                  <a:gd name="connsiteX19" fmla="*/ 1684714 w 1685103"/>
                  <a:gd name="connsiteY19" fmla="*/ 24161 h 1067384"/>
                  <a:gd name="connsiteX20" fmla="*/ 1684714 w 1685103"/>
                  <a:gd name="connsiteY20" fmla="*/ 71305 h 1067384"/>
                  <a:gd name="connsiteX21" fmla="*/ 1677643 w 1685103"/>
                  <a:gd name="connsiteY21" fmla="*/ 88142 h 1067384"/>
                  <a:gd name="connsiteX0" fmla="*/ 1677643 w 1685103"/>
                  <a:gd name="connsiteY0" fmla="*/ 88142 h 1067384"/>
                  <a:gd name="connsiteX1" fmla="*/ 1677306 w 1685103"/>
                  <a:gd name="connsiteY1" fmla="*/ 496609 h 1067384"/>
                  <a:gd name="connsiteX2" fmla="*/ 1677643 w 1685103"/>
                  <a:gd name="connsiteY2" fmla="*/ 863993 h 1067384"/>
                  <a:gd name="connsiteX3" fmla="*/ 1677643 w 1685103"/>
                  <a:gd name="connsiteY3" fmla="*/ 1042465 h 1067384"/>
                  <a:gd name="connsiteX4" fmla="*/ 1652387 w 1685103"/>
                  <a:gd name="connsiteY4" fmla="*/ 1067384 h 1067384"/>
                  <a:gd name="connsiteX5" fmla="*/ 1559783 w 1685103"/>
                  <a:gd name="connsiteY5" fmla="*/ 1067384 h 1067384"/>
                  <a:gd name="connsiteX6" fmla="*/ 460325 w 1685103"/>
                  <a:gd name="connsiteY6" fmla="*/ 1067384 h 1067384"/>
                  <a:gd name="connsiteX7" fmla="*/ 16164 w 1685103"/>
                  <a:gd name="connsiteY7" fmla="*/ 1067384 h 1067384"/>
                  <a:gd name="connsiteX8" fmla="*/ 0 w 1685103"/>
                  <a:gd name="connsiteY8" fmla="*/ 1050211 h 1067384"/>
                  <a:gd name="connsiteX9" fmla="*/ 0 w 1685103"/>
                  <a:gd name="connsiteY9" fmla="*/ 960974 h 1067384"/>
                  <a:gd name="connsiteX10" fmla="*/ 0 w 1685103"/>
                  <a:gd name="connsiteY10" fmla="*/ 46723 h 1067384"/>
                  <a:gd name="connsiteX11" fmla="*/ 39399 w 1685103"/>
                  <a:gd name="connsiteY11" fmla="*/ 7324 h 1067384"/>
                  <a:gd name="connsiteX12" fmla="*/ 901455 w 1685103"/>
                  <a:gd name="connsiteY12" fmla="*/ 7324 h 1067384"/>
                  <a:gd name="connsiteX13" fmla="*/ 926374 w 1685103"/>
                  <a:gd name="connsiteY13" fmla="*/ 4293 h 1067384"/>
                  <a:gd name="connsiteX14" fmla="*/ 949272 w 1685103"/>
                  <a:gd name="connsiteY14" fmla="*/ 252 h 1067384"/>
                  <a:gd name="connsiteX15" fmla="*/ 1579988 w 1685103"/>
                  <a:gd name="connsiteY15" fmla="*/ 252 h 1067384"/>
                  <a:gd name="connsiteX16" fmla="*/ 1603560 w 1685103"/>
                  <a:gd name="connsiteY16" fmla="*/ 926 h 1067384"/>
                  <a:gd name="connsiteX17" fmla="*/ 1660806 w 1685103"/>
                  <a:gd name="connsiteY17" fmla="*/ 589 h 1067384"/>
                  <a:gd name="connsiteX18" fmla="*/ 1684714 w 1685103"/>
                  <a:gd name="connsiteY18" fmla="*/ 24161 h 1067384"/>
                  <a:gd name="connsiteX19" fmla="*/ 1684714 w 1685103"/>
                  <a:gd name="connsiteY19" fmla="*/ 71305 h 1067384"/>
                  <a:gd name="connsiteX20" fmla="*/ 1677643 w 1685103"/>
                  <a:gd name="connsiteY20" fmla="*/ 88142 h 1067384"/>
                  <a:gd name="connsiteX0" fmla="*/ 1677643 w 1685103"/>
                  <a:gd name="connsiteY0" fmla="*/ 88142 h 1067384"/>
                  <a:gd name="connsiteX1" fmla="*/ 1677643 w 1685103"/>
                  <a:gd name="connsiteY1" fmla="*/ 863993 h 1067384"/>
                  <a:gd name="connsiteX2" fmla="*/ 1677643 w 1685103"/>
                  <a:gd name="connsiteY2" fmla="*/ 1042465 h 1067384"/>
                  <a:gd name="connsiteX3" fmla="*/ 1652387 w 1685103"/>
                  <a:gd name="connsiteY3" fmla="*/ 1067384 h 1067384"/>
                  <a:gd name="connsiteX4" fmla="*/ 1559783 w 1685103"/>
                  <a:gd name="connsiteY4" fmla="*/ 1067384 h 1067384"/>
                  <a:gd name="connsiteX5" fmla="*/ 460325 w 1685103"/>
                  <a:gd name="connsiteY5" fmla="*/ 1067384 h 1067384"/>
                  <a:gd name="connsiteX6" fmla="*/ 16164 w 1685103"/>
                  <a:gd name="connsiteY6" fmla="*/ 1067384 h 1067384"/>
                  <a:gd name="connsiteX7" fmla="*/ 0 w 1685103"/>
                  <a:gd name="connsiteY7" fmla="*/ 1050211 h 1067384"/>
                  <a:gd name="connsiteX8" fmla="*/ 0 w 1685103"/>
                  <a:gd name="connsiteY8" fmla="*/ 960974 h 1067384"/>
                  <a:gd name="connsiteX9" fmla="*/ 0 w 1685103"/>
                  <a:gd name="connsiteY9" fmla="*/ 46723 h 1067384"/>
                  <a:gd name="connsiteX10" fmla="*/ 39399 w 1685103"/>
                  <a:gd name="connsiteY10" fmla="*/ 7324 h 1067384"/>
                  <a:gd name="connsiteX11" fmla="*/ 901455 w 1685103"/>
                  <a:gd name="connsiteY11" fmla="*/ 7324 h 1067384"/>
                  <a:gd name="connsiteX12" fmla="*/ 926374 w 1685103"/>
                  <a:gd name="connsiteY12" fmla="*/ 4293 h 1067384"/>
                  <a:gd name="connsiteX13" fmla="*/ 949272 w 1685103"/>
                  <a:gd name="connsiteY13" fmla="*/ 252 h 1067384"/>
                  <a:gd name="connsiteX14" fmla="*/ 1579988 w 1685103"/>
                  <a:gd name="connsiteY14" fmla="*/ 252 h 1067384"/>
                  <a:gd name="connsiteX15" fmla="*/ 1603560 w 1685103"/>
                  <a:gd name="connsiteY15" fmla="*/ 926 h 1067384"/>
                  <a:gd name="connsiteX16" fmla="*/ 1660806 w 1685103"/>
                  <a:gd name="connsiteY16" fmla="*/ 589 h 1067384"/>
                  <a:gd name="connsiteX17" fmla="*/ 1684714 w 1685103"/>
                  <a:gd name="connsiteY17" fmla="*/ 24161 h 1067384"/>
                  <a:gd name="connsiteX18" fmla="*/ 1684714 w 1685103"/>
                  <a:gd name="connsiteY18" fmla="*/ 71305 h 1067384"/>
                  <a:gd name="connsiteX19" fmla="*/ 1677643 w 1685103"/>
                  <a:gd name="connsiteY19" fmla="*/ 88142 h 1067384"/>
                  <a:gd name="connsiteX0" fmla="*/ 1677643 w 1685103"/>
                  <a:gd name="connsiteY0" fmla="*/ 88142 h 1067384"/>
                  <a:gd name="connsiteX1" fmla="*/ 1677643 w 1685103"/>
                  <a:gd name="connsiteY1" fmla="*/ 863993 h 1067384"/>
                  <a:gd name="connsiteX2" fmla="*/ 1677643 w 1685103"/>
                  <a:gd name="connsiteY2" fmla="*/ 1042465 h 1067384"/>
                  <a:gd name="connsiteX3" fmla="*/ 1652387 w 1685103"/>
                  <a:gd name="connsiteY3" fmla="*/ 1067384 h 1067384"/>
                  <a:gd name="connsiteX4" fmla="*/ 1559783 w 1685103"/>
                  <a:gd name="connsiteY4" fmla="*/ 1067384 h 1067384"/>
                  <a:gd name="connsiteX5" fmla="*/ 460325 w 1685103"/>
                  <a:gd name="connsiteY5" fmla="*/ 1067384 h 1067384"/>
                  <a:gd name="connsiteX6" fmla="*/ 16164 w 1685103"/>
                  <a:gd name="connsiteY6" fmla="*/ 1067384 h 1067384"/>
                  <a:gd name="connsiteX7" fmla="*/ 0 w 1685103"/>
                  <a:gd name="connsiteY7" fmla="*/ 1050211 h 1067384"/>
                  <a:gd name="connsiteX8" fmla="*/ 0 w 1685103"/>
                  <a:gd name="connsiteY8" fmla="*/ 960974 h 1067384"/>
                  <a:gd name="connsiteX9" fmla="*/ 0 w 1685103"/>
                  <a:gd name="connsiteY9" fmla="*/ 46723 h 1067384"/>
                  <a:gd name="connsiteX10" fmla="*/ 39399 w 1685103"/>
                  <a:gd name="connsiteY10" fmla="*/ 7324 h 1067384"/>
                  <a:gd name="connsiteX11" fmla="*/ 901455 w 1685103"/>
                  <a:gd name="connsiteY11" fmla="*/ 7324 h 1067384"/>
                  <a:gd name="connsiteX12" fmla="*/ 926374 w 1685103"/>
                  <a:gd name="connsiteY12" fmla="*/ 4293 h 1067384"/>
                  <a:gd name="connsiteX13" fmla="*/ 1579988 w 1685103"/>
                  <a:gd name="connsiteY13" fmla="*/ 252 h 1067384"/>
                  <a:gd name="connsiteX14" fmla="*/ 1603560 w 1685103"/>
                  <a:gd name="connsiteY14" fmla="*/ 926 h 1067384"/>
                  <a:gd name="connsiteX15" fmla="*/ 1660806 w 1685103"/>
                  <a:gd name="connsiteY15" fmla="*/ 589 h 1067384"/>
                  <a:gd name="connsiteX16" fmla="*/ 1684714 w 1685103"/>
                  <a:gd name="connsiteY16" fmla="*/ 24161 h 1067384"/>
                  <a:gd name="connsiteX17" fmla="*/ 1684714 w 1685103"/>
                  <a:gd name="connsiteY17" fmla="*/ 71305 h 1067384"/>
                  <a:gd name="connsiteX18" fmla="*/ 1677643 w 1685103"/>
                  <a:gd name="connsiteY18" fmla="*/ 88142 h 1067384"/>
                  <a:gd name="connsiteX0" fmla="*/ 1677643 w 1685103"/>
                  <a:gd name="connsiteY0" fmla="*/ 88142 h 1067384"/>
                  <a:gd name="connsiteX1" fmla="*/ 1677643 w 1685103"/>
                  <a:gd name="connsiteY1" fmla="*/ 863993 h 1067384"/>
                  <a:gd name="connsiteX2" fmla="*/ 1677643 w 1685103"/>
                  <a:gd name="connsiteY2" fmla="*/ 1042465 h 1067384"/>
                  <a:gd name="connsiteX3" fmla="*/ 1652387 w 1685103"/>
                  <a:gd name="connsiteY3" fmla="*/ 1067384 h 1067384"/>
                  <a:gd name="connsiteX4" fmla="*/ 1559783 w 1685103"/>
                  <a:gd name="connsiteY4" fmla="*/ 1067384 h 1067384"/>
                  <a:gd name="connsiteX5" fmla="*/ 460325 w 1685103"/>
                  <a:gd name="connsiteY5" fmla="*/ 1067384 h 1067384"/>
                  <a:gd name="connsiteX6" fmla="*/ 16164 w 1685103"/>
                  <a:gd name="connsiteY6" fmla="*/ 1067384 h 1067384"/>
                  <a:gd name="connsiteX7" fmla="*/ 0 w 1685103"/>
                  <a:gd name="connsiteY7" fmla="*/ 1050211 h 1067384"/>
                  <a:gd name="connsiteX8" fmla="*/ 0 w 1685103"/>
                  <a:gd name="connsiteY8" fmla="*/ 960974 h 1067384"/>
                  <a:gd name="connsiteX9" fmla="*/ 0 w 1685103"/>
                  <a:gd name="connsiteY9" fmla="*/ 46723 h 1067384"/>
                  <a:gd name="connsiteX10" fmla="*/ 39399 w 1685103"/>
                  <a:gd name="connsiteY10" fmla="*/ 7324 h 1067384"/>
                  <a:gd name="connsiteX11" fmla="*/ 901455 w 1685103"/>
                  <a:gd name="connsiteY11" fmla="*/ 7324 h 1067384"/>
                  <a:gd name="connsiteX12" fmla="*/ 1579988 w 1685103"/>
                  <a:gd name="connsiteY12" fmla="*/ 252 h 1067384"/>
                  <a:gd name="connsiteX13" fmla="*/ 1603560 w 1685103"/>
                  <a:gd name="connsiteY13" fmla="*/ 926 h 1067384"/>
                  <a:gd name="connsiteX14" fmla="*/ 1660806 w 1685103"/>
                  <a:gd name="connsiteY14" fmla="*/ 589 h 1067384"/>
                  <a:gd name="connsiteX15" fmla="*/ 1684714 w 1685103"/>
                  <a:gd name="connsiteY15" fmla="*/ 24161 h 1067384"/>
                  <a:gd name="connsiteX16" fmla="*/ 1684714 w 1685103"/>
                  <a:gd name="connsiteY16" fmla="*/ 71305 h 1067384"/>
                  <a:gd name="connsiteX17" fmla="*/ 1677643 w 1685103"/>
                  <a:gd name="connsiteY17" fmla="*/ 88142 h 1067384"/>
                  <a:gd name="connsiteX0" fmla="*/ 1677643 w 1685103"/>
                  <a:gd name="connsiteY0" fmla="*/ 88142 h 1067384"/>
                  <a:gd name="connsiteX1" fmla="*/ 1677643 w 1685103"/>
                  <a:gd name="connsiteY1" fmla="*/ 863993 h 1067384"/>
                  <a:gd name="connsiteX2" fmla="*/ 1677643 w 1685103"/>
                  <a:gd name="connsiteY2" fmla="*/ 1042465 h 1067384"/>
                  <a:gd name="connsiteX3" fmla="*/ 1652387 w 1685103"/>
                  <a:gd name="connsiteY3" fmla="*/ 1067384 h 1067384"/>
                  <a:gd name="connsiteX4" fmla="*/ 1559783 w 1685103"/>
                  <a:gd name="connsiteY4" fmla="*/ 1067384 h 1067384"/>
                  <a:gd name="connsiteX5" fmla="*/ 460325 w 1685103"/>
                  <a:gd name="connsiteY5" fmla="*/ 1067384 h 1067384"/>
                  <a:gd name="connsiteX6" fmla="*/ 16164 w 1685103"/>
                  <a:gd name="connsiteY6" fmla="*/ 1067384 h 1067384"/>
                  <a:gd name="connsiteX7" fmla="*/ 0 w 1685103"/>
                  <a:gd name="connsiteY7" fmla="*/ 1050211 h 1067384"/>
                  <a:gd name="connsiteX8" fmla="*/ 0 w 1685103"/>
                  <a:gd name="connsiteY8" fmla="*/ 960974 h 1067384"/>
                  <a:gd name="connsiteX9" fmla="*/ 0 w 1685103"/>
                  <a:gd name="connsiteY9" fmla="*/ 46723 h 1067384"/>
                  <a:gd name="connsiteX10" fmla="*/ 39399 w 1685103"/>
                  <a:gd name="connsiteY10" fmla="*/ 7324 h 1067384"/>
                  <a:gd name="connsiteX11" fmla="*/ 1579988 w 1685103"/>
                  <a:gd name="connsiteY11" fmla="*/ 252 h 1067384"/>
                  <a:gd name="connsiteX12" fmla="*/ 1603560 w 1685103"/>
                  <a:gd name="connsiteY12" fmla="*/ 926 h 1067384"/>
                  <a:gd name="connsiteX13" fmla="*/ 1660806 w 1685103"/>
                  <a:gd name="connsiteY13" fmla="*/ 589 h 1067384"/>
                  <a:gd name="connsiteX14" fmla="*/ 1684714 w 1685103"/>
                  <a:gd name="connsiteY14" fmla="*/ 24161 h 1067384"/>
                  <a:gd name="connsiteX15" fmla="*/ 1684714 w 1685103"/>
                  <a:gd name="connsiteY15" fmla="*/ 71305 h 1067384"/>
                  <a:gd name="connsiteX16" fmla="*/ 1677643 w 1685103"/>
                  <a:gd name="connsiteY16" fmla="*/ 88142 h 1067384"/>
                  <a:gd name="connsiteX0" fmla="*/ 1677643 w 1720152"/>
                  <a:gd name="connsiteY0" fmla="*/ 89716 h 1068958"/>
                  <a:gd name="connsiteX1" fmla="*/ 1677643 w 1720152"/>
                  <a:gd name="connsiteY1" fmla="*/ 865567 h 1068958"/>
                  <a:gd name="connsiteX2" fmla="*/ 1677643 w 1720152"/>
                  <a:gd name="connsiteY2" fmla="*/ 1044039 h 1068958"/>
                  <a:gd name="connsiteX3" fmla="*/ 1652387 w 1720152"/>
                  <a:gd name="connsiteY3" fmla="*/ 1068958 h 1068958"/>
                  <a:gd name="connsiteX4" fmla="*/ 1559783 w 1720152"/>
                  <a:gd name="connsiteY4" fmla="*/ 1068958 h 1068958"/>
                  <a:gd name="connsiteX5" fmla="*/ 460325 w 1720152"/>
                  <a:gd name="connsiteY5" fmla="*/ 1068958 h 1068958"/>
                  <a:gd name="connsiteX6" fmla="*/ 16164 w 1720152"/>
                  <a:gd name="connsiteY6" fmla="*/ 1068958 h 1068958"/>
                  <a:gd name="connsiteX7" fmla="*/ 0 w 1720152"/>
                  <a:gd name="connsiteY7" fmla="*/ 1051785 h 1068958"/>
                  <a:gd name="connsiteX8" fmla="*/ 0 w 1720152"/>
                  <a:gd name="connsiteY8" fmla="*/ 962548 h 1068958"/>
                  <a:gd name="connsiteX9" fmla="*/ 0 w 1720152"/>
                  <a:gd name="connsiteY9" fmla="*/ 48297 h 1068958"/>
                  <a:gd name="connsiteX10" fmla="*/ 39399 w 1720152"/>
                  <a:gd name="connsiteY10" fmla="*/ 8898 h 1068958"/>
                  <a:gd name="connsiteX11" fmla="*/ 1579988 w 1720152"/>
                  <a:gd name="connsiteY11" fmla="*/ 1826 h 1068958"/>
                  <a:gd name="connsiteX12" fmla="*/ 1660806 w 1720152"/>
                  <a:gd name="connsiteY12" fmla="*/ 2163 h 1068958"/>
                  <a:gd name="connsiteX13" fmla="*/ 1684714 w 1720152"/>
                  <a:gd name="connsiteY13" fmla="*/ 25735 h 1068958"/>
                  <a:gd name="connsiteX14" fmla="*/ 1684714 w 1720152"/>
                  <a:gd name="connsiteY14" fmla="*/ 72879 h 1068958"/>
                  <a:gd name="connsiteX15" fmla="*/ 1677643 w 1720152"/>
                  <a:gd name="connsiteY15" fmla="*/ 89716 h 1068958"/>
                  <a:gd name="connsiteX0" fmla="*/ 1677643 w 1685103"/>
                  <a:gd name="connsiteY0" fmla="*/ 87553 h 1066795"/>
                  <a:gd name="connsiteX1" fmla="*/ 1677643 w 1685103"/>
                  <a:gd name="connsiteY1" fmla="*/ 863404 h 1066795"/>
                  <a:gd name="connsiteX2" fmla="*/ 1677643 w 1685103"/>
                  <a:gd name="connsiteY2" fmla="*/ 1041876 h 1066795"/>
                  <a:gd name="connsiteX3" fmla="*/ 1652387 w 1685103"/>
                  <a:gd name="connsiteY3" fmla="*/ 1066795 h 1066795"/>
                  <a:gd name="connsiteX4" fmla="*/ 1559783 w 1685103"/>
                  <a:gd name="connsiteY4" fmla="*/ 1066795 h 1066795"/>
                  <a:gd name="connsiteX5" fmla="*/ 460325 w 1685103"/>
                  <a:gd name="connsiteY5" fmla="*/ 1066795 h 1066795"/>
                  <a:gd name="connsiteX6" fmla="*/ 16164 w 1685103"/>
                  <a:gd name="connsiteY6" fmla="*/ 1066795 h 1066795"/>
                  <a:gd name="connsiteX7" fmla="*/ 0 w 1685103"/>
                  <a:gd name="connsiteY7" fmla="*/ 1049622 h 1066795"/>
                  <a:gd name="connsiteX8" fmla="*/ 0 w 1685103"/>
                  <a:gd name="connsiteY8" fmla="*/ 960385 h 1066795"/>
                  <a:gd name="connsiteX9" fmla="*/ 0 w 1685103"/>
                  <a:gd name="connsiteY9" fmla="*/ 46134 h 1066795"/>
                  <a:gd name="connsiteX10" fmla="*/ 39399 w 1685103"/>
                  <a:gd name="connsiteY10" fmla="*/ 6735 h 1066795"/>
                  <a:gd name="connsiteX11" fmla="*/ 1660806 w 1685103"/>
                  <a:gd name="connsiteY11" fmla="*/ 0 h 1066795"/>
                  <a:gd name="connsiteX12" fmla="*/ 1684714 w 1685103"/>
                  <a:gd name="connsiteY12" fmla="*/ 23572 h 1066795"/>
                  <a:gd name="connsiteX13" fmla="*/ 1684714 w 1685103"/>
                  <a:gd name="connsiteY13" fmla="*/ 70716 h 1066795"/>
                  <a:gd name="connsiteX14" fmla="*/ 1677643 w 1685103"/>
                  <a:gd name="connsiteY14" fmla="*/ 87553 h 1066795"/>
                  <a:gd name="connsiteX0" fmla="*/ 1684714 w 1685103"/>
                  <a:gd name="connsiteY0" fmla="*/ 70716 h 1066795"/>
                  <a:gd name="connsiteX1" fmla="*/ 1677643 w 1685103"/>
                  <a:gd name="connsiteY1" fmla="*/ 863404 h 1066795"/>
                  <a:gd name="connsiteX2" fmla="*/ 1677643 w 1685103"/>
                  <a:gd name="connsiteY2" fmla="*/ 1041876 h 1066795"/>
                  <a:gd name="connsiteX3" fmla="*/ 1652387 w 1685103"/>
                  <a:gd name="connsiteY3" fmla="*/ 1066795 h 1066795"/>
                  <a:gd name="connsiteX4" fmla="*/ 1559783 w 1685103"/>
                  <a:gd name="connsiteY4" fmla="*/ 1066795 h 1066795"/>
                  <a:gd name="connsiteX5" fmla="*/ 460325 w 1685103"/>
                  <a:gd name="connsiteY5" fmla="*/ 1066795 h 1066795"/>
                  <a:gd name="connsiteX6" fmla="*/ 16164 w 1685103"/>
                  <a:gd name="connsiteY6" fmla="*/ 1066795 h 1066795"/>
                  <a:gd name="connsiteX7" fmla="*/ 0 w 1685103"/>
                  <a:gd name="connsiteY7" fmla="*/ 1049622 h 1066795"/>
                  <a:gd name="connsiteX8" fmla="*/ 0 w 1685103"/>
                  <a:gd name="connsiteY8" fmla="*/ 960385 h 1066795"/>
                  <a:gd name="connsiteX9" fmla="*/ 0 w 1685103"/>
                  <a:gd name="connsiteY9" fmla="*/ 46134 h 1066795"/>
                  <a:gd name="connsiteX10" fmla="*/ 39399 w 1685103"/>
                  <a:gd name="connsiteY10" fmla="*/ 6735 h 1066795"/>
                  <a:gd name="connsiteX11" fmla="*/ 1660806 w 1685103"/>
                  <a:gd name="connsiteY11" fmla="*/ 0 h 1066795"/>
                  <a:gd name="connsiteX12" fmla="*/ 1684714 w 1685103"/>
                  <a:gd name="connsiteY12" fmla="*/ 23572 h 1066795"/>
                  <a:gd name="connsiteX13" fmla="*/ 1684714 w 1685103"/>
                  <a:gd name="connsiteY13" fmla="*/ 70716 h 1066795"/>
                  <a:gd name="connsiteX0" fmla="*/ 1684714 w 1685268"/>
                  <a:gd name="connsiteY0" fmla="*/ 23572 h 1066795"/>
                  <a:gd name="connsiteX1" fmla="*/ 1677643 w 1685268"/>
                  <a:gd name="connsiteY1" fmla="*/ 863404 h 1066795"/>
                  <a:gd name="connsiteX2" fmla="*/ 1677643 w 1685268"/>
                  <a:gd name="connsiteY2" fmla="*/ 1041876 h 1066795"/>
                  <a:gd name="connsiteX3" fmla="*/ 1652387 w 1685268"/>
                  <a:gd name="connsiteY3" fmla="*/ 1066795 h 1066795"/>
                  <a:gd name="connsiteX4" fmla="*/ 1559783 w 1685268"/>
                  <a:gd name="connsiteY4" fmla="*/ 1066795 h 1066795"/>
                  <a:gd name="connsiteX5" fmla="*/ 460325 w 1685268"/>
                  <a:gd name="connsiteY5" fmla="*/ 1066795 h 1066795"/>
                  <a:gd name="connsiteX6" fmla="*/ 16164 w 1685268"/>
                  <a:gd name="connsiteY6" fmla="*/ 1066795 h 1066795"/>
                  <a:gd name="connsiteX7" fmla="*/ 0 w 1685268"/>
                  <a:gd name="connsiteY7" fmla="*/ 1049622 h 1066795"/>
                  <a:gd name="connsiteX8" fmla="*/ 0 w 1685268"/>
                  <a:gd name="connsiteY8" fmla="*/ 960385 h 1066795"/>
                  <a:gd name="connsiteX9" fmla="*/ 0 w 1685268"/>
                  <a:gd name="connsiteY9" fmla="*/ 46134 h 1066795"/>
                  <a:gd name="connsiteX10" fmla="*/ 39399 w 1685268"/>
                  <a:gd name="connsiteY10" fmla="*/ 6735 h 1066795"/>
                  <a:gd name="connsiteX11" fmla="*/ 1660806 w 1685268"/>
                  <a:gd name="connsiteY11" fmla="*/ 0 h 1066795"/>
                  <a:gd name="connsiteX12" fmla="*/ 1684714 w 1685268"/>
                  <a:gd name="connsiteY12" fmla="*/ 23572 h 1066795"/>
                  <a:gd name="connsiteX0" fmla="*/ 1684714 w 1685575"/>
                  <a:gd name="connsiteY0" fmla="*/ 23572 h 1126186"/>
                  <a:gd name="connsiteX1" fmla="*/ 1677643 w 1685575"/>
                  <a:gd name="connsiteY1" fmla="*/ 1041876 h 1126186"/>
                  <a:gd name="connsiteX2" fmla="*/ 1652387 w 1685575"/>
                  <a:gd name="connsiteY2" fmla="*/ 1066795 h 1126186"/>
                  <a:gd name="connsiteX3" fmla="*/ 1559783 w 1685575"/>
                  <a:gd name="connsiteY3" fmla="*/ 1066795 h 1126186"/>
                  <a:gd name="connsiteX4" fmla="*/ 460325 w 1685575"/>
                  <a:gd name="connsiteY4" fmla="*/ 1066795 h 1126186"/>
                  <a:gd name="connsiteX5" fmla="*/ 16164 w 1685575"/>
                  <a:gd name="connsiteY5" fmla="*/ 1066795 h 1126186"/>
                  <a:gd name="connsiteX6" fmla="*/ 0 w 1685575"/>
                  <a:gd name="connsiteY6" fmla="*/ 1049622 h 1126186"/>
                  <a:gd name="connsiteX7" fmla="*/ 0 w 1685575"/>
                  <a:gd name="connsiteY7" fmla="*/ 960385 h 1126186"/>
                  <a:gd name="connsiteX8" fmla="*/ 0 w 1685575"/>
                  <a:gd name="connsiteY8" fmla="*/ 46134 h 1126186"/>
                  <a:gd name="connsiteX9" fmla="*/ 39399 w 1685575"/>
                  <a:gd name="connsiteY9" fmla="*/ 6735 h 1126186"/>
                  <a:gd name="connsiteX10" fmla="*/ 1660806 w 1685575"/>
                  <a:gd name="connsiteY10" fmla="*/ 0 h 1126186"/>
                  <a:gd name="connsiteX11" fmla="*/ 1684714 w 1685575"/>
                  <a:gd name="connsiteY11" fmla="*/ 23572 h 1126186"/>
                  <a:gd name="connsiteX0" fmla="*/ 1684714 w 1685575"/>
                  <a:gd name="connsiteY0" fmla="*/ 23572 h 1126186"/>
                  <a:gd name="connsiteX1" fmla="*/ 1677643 w 1685575"/>
                  <a:gd name="connsiteY1" fmla="*/ 1041876 h 1126186"/>
                  <a:gd name="connsiteX2" fmla="*/ 1652387 w 1685575"/>
                  <a:gd name="connsiteY2" fmla="*/ 1066795 h 1126186"/>
                  <a:gd name="connsiteX3" fmla="*/ 460325 w 1685575"/>
                  <a:gd name="connsiteY3" fmla="*/ 1066795 h 1126186"/>
                  <a:gd name="connsiteX4" fmla="*/ 16164 w 1685575"/>
                  <a:gd name="connsiteY4" fmla="*/ 1066795 h 1126186"/>
                  <a:gd name="connsiteX5" fmla="*/ 0 w 1685575"/>
                  <a:gd name="connsiteY5" fmla="*/ 1049622 h 1126186"/>
                  <a:gd name="connsiteX6" fmla="*/ 0 w 1685575"/>
                  <a:gd name="connsiteY6" fmla="*/ 960385 h 1126186"/>
                  <a:gd name="connsiteX7" fmla="*/ 0 w 1685575"/>
                  <a:gd name="connsiteY7" fmla="*/ 46134 h 1126186"/>
                  <a:gd name="connsiteX8" fmla="*/ 39399 w 1685575"/>
                  <a:gd name="connsiteY8" fmla="*/ 6735 h 1126186"/>
                  <a:gd name="connsiteX9" fmla="*/ 1660806 w 1685575"/>
                  <a:gd name="connsiteY9" fmla="*/ 0 h 1126186"/>
                  <a:gd name="connsiteX10" fmla="*/ 1684714 w 1685575"/>
                  <a:gd name="connsiteY10" fmla="*/ 23572 h 1126186"/>
                  <a:gd name="connsiteX0" fmla="*/ 1684714 w 1685575"/>
                  <a:gd name="connsiteY0" fmla="*/ 23572 h 1126186"/>
                  <a:gd name="connsiteX1" fmla="*/ 1677643 w 1685575"/>
                  <a:gd name="connsiteY1" fmla="*/ 1041876 h 1126186"/>
                  <a:gd name="connsiteX2" fmla="*/ 1652387 w 1685575"/>
                  <a:gd name="connsiteY2" fmla="*/ 1066795 h 1126186"/>
                  <a:gd name="connsiteX3" fmla="*/ 16164 w 1685575"/>
                  <a:gd name="connsiteY3" fmla="*/ 1066795 h 1126186"/>
                  <a:gd name="connsiteX4" fmla="*/ 0 w 1685575"/>
                  <a:gd name="connsiteY4" fmla="*/ 1049622 h 1126186"/>
                  <a:gd name="connsiteX5" fmla="*/ 0 w 1685575"/>
                  <a:gd name="connsiteY5" fmla="*/ 960385 h 1126186"/>
                  <a:gd name="connsiteX6" fmla="*/ 0 w 1685575"/>
                  <a:gd name="connsiteY6" fmla="*/ 46134 h 1126186"/>
                  <a:gd name="connsiteX7" fmla="*/ 39399 w 1685575"/>
                  <a:gd name="connsiteY7" fmla="*/ 6735 h 1126186"/>
                  <a:gd name="connsiteX8" fmla="*/ 1660806 w 1685575"/>
                  <a:gd name="connsiteY8" fmla="*/ 0 h 1126186"/>
                  <a:gd name="connsiteX9" fmla="*/ 1684714 w 1685575"/>
                  <a:gd name="connsiteY9" fmla="*/ 23572 h 1126186"/>
                  <a:gd name="connsiteX0" fmla="*/ 1688327 w 1689188"/>
                  <a:gd name="connsiteY0" fmla="*/ 62826 h 1165440"/>
                  <a:gd name="connsiteX1" fmla="*/ 1681256 w 1689188"/>
                  <a:gd name="connsiteY1" fmla="*/ 1081130 h 1165440"/>
                  <a:gd name="connsiteX2" fmla="*/ 1656000 w 1689188"/>
                  <a:gd name="connsiteY2" fmla="*/ 1106049 h 1165440"/>
                  <a:gd name="connsiteX3" fmla="*/ 19777 w 1689188"/>
                  <a:gd name="connsiteY3" fmla="*/ 1106049 h 1165440"/>
                  <a:gd name="connsiteX4" fmla="*/ 3613 w 1689188"/>
                  <a:gd name="connsiteY4" fmla="*/ 1088876 h 1165440"/>
                  <a:gd name="connsiteX5" fmla="*/ 3613 w 1689188"/>
                  <a:gd name="connsiteY5" fmla="*/ 85388 h 1165440"/>
                  <a:gd name="connsiteX6" fmla="*/ 43012 w 1689188"/>
                  <a:gd name="connsiteY6" fmla="*/ 45989 h 1165440"/>
                  <a:gd name="connsiteX7" fmla="*/ 1664419 w 1689188"/>
                  <a:gd name="connsiteY7" fmla="*/ 39254 h 1165440"/>
                  <a:gd name="connsiteX8" fmla="*/ 1688327 w 1689188"/>
                  <a:gd name="connsiteY8" fmla="*/ 62826 h 1165440"/>
                  <a:gd name="connsiteX0" fmla="*/ 1688327 w 1688624"/>
                  <a:gd name="connsiteY0" fmla="*/ 62826 h 1123759"/>
                  <a:gd name="connsiteX1" fmla="*/ 1681256 w 1688624"/>
                  <a:gd name="connsiteY1" fmla="*/ 1081130 h 1123759"/>
                  <a:gd name="connsiteX2" fmla="*/ 1656000 w 1688624"/>
                  <a:gd name="connsiteY2" fmla="*/ 1106049 h 1123759"/>
                  <a:gd name="connsiteX3" fmla="*/ 19777 w 1688624"/>
                  <a:gd name="connsiteY3" fmla="*/ 1106049 h 1123759"/>
                  <a:gd name="connsiteX4" fmla="*/ 3613 w 1688624"/>
                  <a:gd name="connsiteY4" fmla="*/ 1088876 h 1123759"/>
                  <a:gd name="connsiteX5" fmla="*/ 3613 w 1688624"/>
                  <a:gd name="connsiteY5" fmla="*/ 85388 h 1123759"/>
                  <a:gd name="connsiteX6" fmla="*/ 43012 w 1688624"/>
                  <a:gd name="connsiteY6" fmla="*/ 45989 h 1123759"/>
                  <a:gd name="connsiteX7" fmla="*/ 1664419 w 1688624"/>
                  <a:gd name="connsiteY7" fmla="*/ 39254 h 1123759"/>
                  <a:gd name="connsiteX8" fmla="*/ 1688327 w 1688624"/>
                  <a:gd name="connsiteY8" fmla="*/ 62826 h 1123759"/>
                  <a:gd name="connsiteX0" fmla="*/ 1688327 w 1688994"/>
                  <a:gd name="connsiteY0" fmla="*/ 62826 h 1110966"/>
                  <a:gd name="connsiteX1" fmla="*/ 1681256 w 1688994"/>
                  <a:gd name="connsiteY1" fmla="*/ 1081130 h 1110966"/>
                  <a:gd name="connsiteX2" fmla="*/ 1656000 w 1688994"/>
                  <a:gd name="connsiteY2" fmla="*/ 1106049 h 1110966"/>
                  <a:gd name="connsiteX3" fmla="*/ 19777 w 1688994"/>
                  <a:gd name="connsiteY3" fmla="*/ 1106049 h 1110966"/>
                  <a:gd name="connsiteX4" fmla="*/ 3613 w 1688994"/>
                  <a:gd name="connsiteY4" fmla="*/ 1088876 h 1110966"/>
                  <a:gd name="connsiteX5" fmla="*/ 3613 w 1688994"/>
                  <a:gd name="connsiteY5" fmla="*/ 85388 h 1110966"/>
                  <a:gd name="connsiteX6" fmla="*/ 43012 w 1688994"/>
                  <a:gd name="connsiteY6" fmla="*/ 45989 h 1110966"/>
                  <a:gd name="connsiteX7" fmla="*/ 1664419 w 1688994"/>
                  <a:gd name="connsiteY7" fmla="*/ 39254 h 1110966"/>
                  <a:gd name="connsiteX8" fmla="*/ 1688327 w 1688994"/>
                  <a:gd name="connsiteY8" fmla="*/ 62826 h 1110966"/>
                  <a:gd name="connsiteX0" fmla="*/ 1688327 w 1688994"/>
                  <a:gd name="connsiteY0" fmla="*/ 62826 h 1106049"/>
                  <a:gd name="connsiteX1" fmla="*/ 1681256 w 1688994"/>
                  <a:gd name="connsiteY1" fmla="*/ 1081130 h 1106049"/>
                  <a:gd name="connsiteX2" fmla="*/ 1656000 w 1688994"/>
                  <a:gd name="connsiteY2" fmla="*/ 1106049 h 1106049"/>
                  <a:gd name="connsiteX3" fmla="*/ 19777 w 1688994"/>
                  <a:gd name="connsiteY3" fmla="*/ 1106049 h 1106049"/>
                  <a:gd name="connsiteX4" fmla="*/ 3613 w 1688994"/>
                  <a:gd name="connsiteY4" fmla="*/ 1088876 h 1106049"/>
                  <a:gd name="connsiteX5" fmla="*/ 3613 w 1688994"/>
                  <a:gd name="connsiteY5" fmla="*/ 85388 h 1106049"/>
                  <a:gd name="connsiteX6" fmla="*/ 43012 w 1688994"/>
                  <a:gd name="connsiteY6" fmla="*/ 45989 h 1106049"/>
                  <a:gd name="connsiteX7" fmla="*/ 1664419 w 1688994"/>
                  <a:gd name="connsiteY7" fmla="*/ 39254 h 1106049"/>
                  <a:gd name="connsiteX8" fmla="*/ 1688327 w 1688994"/>
                  <a:gd name="connsiteY8" fmla="*/ 62826 h 1106049"/>
                  <a:gd name="connsiteX0" fmla="*/ 1777781 w 1778448"/>
                  <a:gd name="connsiteY0" fmla="*/ 64289 h 1107512"/>
                  <a:gd name="connsiteX1" fmla="*/ 1770710 w 1778448"/>
                  <a:gd name="connsiteY1" fmla="*/ 1082593 h 1107512"/>
                  <a:gd name="connsiteX2" fmla="*/ 1745454 w 1778448"/>
                  <a:gd name="connsiteY2" fmla="*/ 1107512 h 1107512"/>
                  <a:gd name="connsiteX3" fmla="*/ 109231 w 1778448"/>
                  <a:gd name="connsiteY3" fmla="*/ 1107512 h 1107512"/>
                  <a:gd name="connsiteX4" fmla="*/ 93067 w 1778448"/>
                  <a:gd name="connsiteY4" fmla="*/ 1090339 h 1107512"/>
                  <a:gd name="connsiteX5" fmla="*/ 93067 w 1778448"/>
                  <a:gd name="connsiteY5" fmla="*/ 86851 h 1107512"/>
                  <a:gd name="connsiteX6" fmla="*/ 132466 w 1778448"/>
                  <a:gd name="connsiteY6" fmla="*/ 47452 h 1107512"/>
                  <a:gd name="connsiteX7" fmla="*/ 1753873 w 1778448"/>
                  <a:gd name="connsiteY7" fmla="*/ 40717 h 1107512"/>
                  <a:gd name="connsiteX8" fmla="*/ 1777781 w 1778448"/>
                  <a:gd name="connsiteY8" fmla="*/ 64289 h 1107512"/>
                  <a:gd name="connsiteX0" fmla="*/ 1779399 w 1780066"/>
                  <a:gd name="connsiteY0" fmla="*/ 23572 h 1066795"/>
                  <a:gd name="connsiteX1" fmla="*/ 1772328 w 1780066"/>
                  <a:gd name="connsiteY1" fmla="*/ 1041876 h 1066795"/>
                  <a:gd name="connsiteX2" fmla="*/ 1747072 w 1780066"/>
                  <a:gd name="connsiteY2" fmla="*/ 1066795 h 1066795"/>
                  <a:gd name="connsiteX3" fmla="*/ 110849 w 1780066"/>
                  <a:gd name="connsiteY3" fmla="*/ 1066795 h 1066795"/>
                  <a:gd name="connsiteX4" fmla="*/ 94685 w 1780066"/>
                  <a:gd name="connsiteY4" fmla="*/ 1049622 h 1066795"/>
                  <a:gd name="connsiteX5" fmla="*/ 94685 w 1780066"/>
                  <a:gd name="connsiteY5" fmla="*/ 46134 h 1066795"/>
                  <a:gd name="connsiteX6" fmla="*/ 134084 w 1780066"/>
                  <a:gd name="connsiteY6" fmla="*/ 6735 h 1066795"/>
                  <a:gd name="connsiteX7" fmla="*/ 1755491 w 1780066"/>
                  <a:gd name="connsiteY7" fmla="*/ 0 h 1066795"/>
                  <a:gd name="connsiteX8" fmla="*/ 1779399 w 1780066"/>
                  <a:gd name="connsiteY8" fmla="*/ 23572 h 1066795"/>
                  <a:gd name="connsiteX0" fmla="*/ 1686648 w 1687315"/>
                  <a:gd name="connsiteY0" fmla="*/ 23572 h 1066795"/>
                  <a:gd name="connsiteX1" fmla="*/ 1679577 w 1687315"/>
                  <a:gd name="connsiteY1" fmla="*/ 1041876 h 1066795"/>
                  <a:gd name="connsiteX2" fmla="*/ 1654321 w 1687315"/>
                  <a:gd name="connsiteY2" fmla="*/ 1066795 h 1066795"/>
                  <a:gd name="connsiteX3" fmla="*/ 18098 w 1687315"/>
                  <a:gd name="connsiteY3" fmla="*/ 1066795 h 1066795"/>
                  <a:gd name="connsiteX4" fmla="*/ 1934 w 1687315"/>
                  <a:gd name="connsiteY4" fmla="*/ 1049622 h 1066795"/>
                  <a:gd name="connsiteX5" fmla="*/ 1934 w 1687315"/>
                  <a:gd name="connsiteY5" fmla="*/ 46134 h 1066795"/>
                  <a:gd name="connsiteX6" fmla="*/ 41333 w 1687315"/>
                  <a:gd name="connsiteY6" fmla="*/ 6735 h 1066795"/>
                  <a:gd name="connsiteX7" fmla="*/ 1662740 w 1687315"/>
                  <a:gd name="connsiteY7" fmla="*/ 0 h 1066795"/>
                  <a:gd name="connsiteX8" fmla="*/ 1686648 w 1687315"/>
                  <a:gd name="connsiteY8" fmla="*/ 23572 h 1066795"/>
                  <a:gd name="connsiteX0" fmla="*/ 1686648 w 1687315"/>
                  <a:gd name="connsiteY0" fmla="*/ 23572 h 1066795"/>
                  <a:gd name="connsiteX1" fmla="*/ 1679577 w 1687315"/>
                  <a:gd name="connsiteY1" fmla="*/ 1041876 h 1066795"/>
                  <a:gd name="connsiteX2" fmla="*/ 1654321 w 1687315"/>
                  <a:gd name="connsiteY2" fmla="*/ 1066795 h 1066795"/>
                  <a:gd name="connsiteX3" fmla="*/ 18098 w 1687315"/>
                  <a:gd name="connsiteY3" fmla="*/ 1066795 h 1066795"/>
                  <a:gd name="connsiteX4" fmla="*/ 1934 w 1687315"/>
                  <a:gd name="connsiteY4" fmla="*/ 1049622 h 1066795"/>
                  <a:gd name="connsiteX5" fmla="*/ 1934 w 1687315"/>
                  <a:gd name="connsiteY5" fmla="*/ 46134 h 1066795"/>
                  <a:gd name="connsiteX6" fmla="*/ 41333 w 1687315"/>
                  <a:gd name="connsiteY6" fmla="*/ 6735 h 1066795"/>
                  <a:gd name="connsiteX7" fmla="*/ 1662740 w 1687315"/>
                  <a:gd name="connsiteY7" fmla="*/ 0 h 1066795"/>
                  <a:gd name="connsiteX8" fmla="*/ 1686648 w 1687315"/>
                  <a:gd name="connsiteY8" fmla="*/ 23572 h 1066795"/>
                  <a:gd name="connsiteX0" fmla="*/ 1686168 w 1686835"/>
                  <a:gd name="connsiteY0" fmla="*/ 23572 h 1066795"/>
                  <a:gd name="connsiteX1" fmla="*/ 1679097 w 1686835"/>
                  <a:gd name="connsiteY1" fmla="*/ 1041876 h 1066795"/>
                  <a:gd name="connsiteX2" fmla="*/ 1653841 w 1686835"/>
                  <a:gd name="connsiteY2" fmla="*/ 1066795 h 1066795"/>
                  <a:gd name="connsiteX3" fmla="*/ 17618 w 1686835"/>
                  <a:gd name="connsiteY3" fmla="*/ 1066795 h 1066795"/>
                  <a:gd name="connsiteX4" fmla="*/ 1454 w 1686835"/>
                  <a:gd name="connsiteY4" fmla="*/ 1049622 h 1066795"/>
                  <a:gd name="connsiteX5" fmla="*/ 1454 w 1686835"/>
                  <a:gd name="connsiteY5" fmla="*/ 46134 h 1066795"/>
                  <a:gd name="connsiteX6" fmla="*/ 40853 w 1686835"/>
                  <a:gd name="connsiteY6" fmla="*/ 6735 h 1066795"/>
                  <a:gd name="connsiteX7" fmla="*/ 1662260 w 1686835"/>
                  <a:gd name="connsiteY7" fmla="*/ 0 h 1066795"/>
                  <a:gd name="connsiteX8" fmla="*/ 1686168 w 1686835"/>
                  <a:gd name="connsiteY8" fmla="*/ 23572 h 106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6835" h="1066795">
                    <a:moveTo>
                      <a:pt x="1686168" y="23572"/>
                    </a:moveTo>
                    <a:cubicBezTo>
                      <a:pt x="1688974" y="197218"/>
                      <a:pt x="1682221" y="867951"/>
                      <a:pt x="1679097" y="1041876"/>
                    </a:cubicBezTo>
                    <a:cubicBezTo>
                      <a:pt x="1678266" y="1058171"/>
                      <a:pt x="1676740" y="1066795"/>
                      <a:pt x="1653841" y="1066795"/>
                    </a:cubicBezTo>
                    <a:lnTo>
                      <a:pt x="17618" y="1066795"/>
                    </a:lnTo>
                    <a:cubicBezTo>
                      <a:pt x="4485" y="1066795"/>
                      <a:pt x="1454" y="1061408"/>
                      <a:pt x="1454" y="1049622"/>
                    </a:cubicBezTo>
                    <a:cubicBezTo>
                      <a:pt x="-1240" y="879512"/>
                      <a:pt x="449" y="220069"/>
                      <a:pt x="1454" y="46134"/>
                    </a:cubicBezTo>
                    <a:cubicBezTo>
                      <a:pt x="1665" y="9603"/>
                      <a:pt x="485" y="6797"/>
                      <a:pt x="40853" y="6735"/>
                    </a:cubicBezTo>
                    <a:lnTo>
                      <a:pt x="1662260" y="0"/>
                    </a:lnTo>
                    <a:cubicBezTo>
                      <a:pt x="1679714" y="3985"/>
                      <a:pt x="1685158" y="6735"/>
                      <a:pt x="1686168" y="23572"/>
                    </a:cubicBezTo>
                    <a:close/>
                  </a:path>
                </a:pathLst>
              </a:custGeom>
              <a:solidFill>
                <a:srgbClr val="6F7173"/>
              </a:solidFill>
              <a:ln w="3363" cap="flat">
                <a:noFill/>
                <a:prstDash val="solid"/>
                <a:miter/>
              </a:ln>
            </p:spPr>
            <p:txBody>
              <a:bodyPr anchor="ctr" rtlCol="0"/>
              <a:p>
                <a:endParaRPr dirty="0" sz="1600" lang="en-US"/>
              </a:p>
            </p:txBody>
          </p:sp>
          <p:sp>
            <p:nvSpPr>
              <p:cNvPr id="1048647" name="Freeform: Shape 53"/>
              <p:cNvSpPr/>
              <p:nvPr/>
            </p:nvSpPr>
            <p:spPr>
              <a:xfrm>
                <a:off x="5584824" y="4598822"/>
                <a:ext cx="3381939" cy="2019818"/>
              </a:xfrm>
              <a:custGeom>
                <a:avLst/>
                <a:gdLst>
                  <a:gd name="connsiteX0" fmla="*/ 792014 w 1584365"/>
                  <a:gd name="connsiteY0" fmla="*/ 337 h 946241"/>
                  <a:gd name="connsiteX1" fmla="*/ 1566518 w 1584365"/>
                  <a:gd name="connsiteY1" fmla="*/ 0 h 946241"/>
                  <a:gd name="connsiteX2" fmla="*/ 1584366 w 1584365"/>
                  <a:gd name="connsiteY2" fmla="*/ 17174 h 946241"/>
                  <a:gd name="connsiteX3" fmla="*/ 1584366 w 1584365"/>
                  <a:gd name="connsiteY3" fmla="*/ 928058 h 946241"/>
                  <a:gd name="connsiteX4" fmla="*/ 1567192 w 1584365"/>
                  <a:gd name="connsiteY4" fmla="*/ 946242 h 946241"/>
                  <a:gd name="connsiteX5" fmla="*/ 23572 w 1584365"/>
                  <a:gd name="connsiteY5" fmla="*/ 945905 h 946241"/>
                  <a:gd name="connsiteX6" fmla="*/ 337 w 1584365"/>
                  <a:gd name="connsiteY6" fmla="*/ 923007 h 946241"/>
                  <a:gd name="connsiteX7" fmla="*/ 0 w 1584365"/>
                  <a:gd name="connsiteY7" fmla="*/ 20541 h 946241"/>
                  <a:gd name="connsiteX8" fmla="*/ 21551 w 1584365"/>
                  <a:gd name="connsiteY8" fmla="*/ 0 h 946241"/>
                  <a:gd name="connsiteX9" fmla="*/ 792014 w 1584365"/>
                  <a:gd name="connsiteY9" fmla="*/ 337 h 946241"/>
                  <a:gd name="connsiteX10" fmla="*/ 792014 w 1584365"/>
                  <a:gd name="connsiteY10" fmla="*/ 337 h 946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84365" h="946241">
                    <a:moveTo>
                      <a:pt x="792014" y="337"/>
                    </a:moveTo>
                    <a:cubicBezTo>
                      <a:pt x="1050295" y="337"/>
                      <a:pt x="1308238" y="337"/>
                      <a:pt x="1566518" y="0"/>
                    </a:cubicBezTo>
                    <a:cubicBezTo>
                      <a:pt x="1579988" y="0"/>
                      <a:pt x="1584366" y="2357"/>
                      <a:pt x="1584366" y="17174"/>
                    </a:cubicBezTo>
                    <a:cubicBezTo>
                      <a:pt x="1584029" y="320914"/>
                      <a:pt x="1584029" y="624318"/>
                      <a:pt x="1584366" y="928058"/>
                    </a:cubicBezTo>
                    <a:cubicBezTo>
                      <a:pt x="1584366" y="941191"/>
                      <a:pt x="1582008" y="946242"/>
                      <a:pt x="1567192" y="946242"/>
                    </a:cubicBezTo>
                    <a:cubicBezTo>
                      <a:pt x="1052652" y="945905"/>
                      <a:pt x="538112" y="945905"/>
                      <a:pt x="23572" y="945905"/>
                    </a:cubicBezTo>
                    <a:cubicBezTo>
                      <a:pt x="337" y="945905"/>
                      <a:pt x="337" y="945905"/>
                      <a:pt x="337" y="923007"/>
                    </a:cubicBezTo>
                    <a:cubicBezTo>
                      <a:pt x="337" y="622297"/>
                      <a:pt x="673" y="321588"/>
                      <a:pt x="0" y="20541"/>
                    </a:cubicBezTo>
                    <a:cubicBezTo>
                      <a:pt x="0" y="2694"/>
                      <a:pt x="5388" y="0"/>
                      <a:pt x="21551" y="0"/>
                    </a:cubicBezTo>
                    <a:cubicBezTo>
                      <a:pt x="278148" y="337"/>
                      <a:pt x="535081" y="337"/>
                      <a:pt x="792014" y="337"/>
                    </a:cubicBezTo>
                    <a:cubicBezTo>
                      <a:pt x="792014" y="337"/>
                      <a:pt x="792014" y="337"/>
                      <a:pt x="792014" y="337"/>
                    </a:cubicBezTo>
                    <a:close/>
                  </a:path>
                </a:pathLst>
              </a:custGeom>
              <a:solidFill>
                <a:srgbClr val="FEFEFE"/>
              </a:solidFill>
              <a:ln w="3363" cap="flat">
                <a:noFill/>
                <a:prstDash val="solid"/>
                <a:miter/>
              </a:ln>
            </p:spPr>
            <p:txBody>
              <a:bodyPr anchor="ctr" rtlCol="0"/>
              <a:p>
                <a:endParaRPr sz="1600" lang="en-US"/>
              </a:p>
            </p:txBody>
          </p:sp>
          <p:sp>
            <p:nvSpPr>
              <p:cNvPr id="1048648" name="Freeform: Shape 54"/>
              <p:cNvSpPr/>
              <p:nvPr/>
            </p:nvSpPr>
            <p:spPr>
              <a:xfrm>
                <a:off x="7945837" y="5829122"/>
                <a:ext cx="548442" cy="668041"/>
              </a:xfrm>
              <a:custGeom>
                <a:avLst/>
                <a:gdLst>
                  <a:gd name="connsiteX0" fmla="*/ 256933 w 256933"/>
                  <a:gd name="connsiteY0" fmla="*/ 280300 h 312963"/>
                  <a:gd name="connsiteX1" fmla="*/ 235045 w 256933"/>
                  <a:gd name="connsiteY1" fmla="*/ 272218 h 312963"/>
                  <a:gd name="connsiteX2" fmla="*/ 203728 w 256933"/>
                  <a:gd name="connsiteY2" fmla="*/ 290065 h 312963"/>
                  <a:gd name="connsiteX3" fmla="*/ 199687 w 256933"/>
                  <a:gd name="connsiteY3" fmla="*/ 310270 h 312963"/>
                  <a:gd name="connsiteX4" fmla="*/ 177126 w 256933"/>
                  <a:gd name="connsiteY4" fmla="*/ 266830 h 312963"/>
                  <a:gd name="connsiteX5" fmla="*/ 153890 w 256933"/>
                  <a:gd name="connsiteY5" fmla="*/ 216656 h 312963"/>
                  <a:gd name="connsiteX6" fmla="*/ 125604 w 256933"/>
                  <a:gd name="connsiteY6" fmla="*/ 198472 h 312963"/>
                  <a:gd name="connsiteX7" fmla="*/ 104726 w 256933"/>
                  <a:gd name="connsiteY7" fmla="*/ 212278 h 312963"/>
                  <a:gd name="connsiteX8" fmla="*/ 57583 w 256933"/>
                  <a:gd name="connsiteY8" fmla="*/ 312964 h 312963"/>
                  <a:gd name="connsiteX9" fmla="*/ 49838 w 256933"/>
                  <a:gd name="connsiteY9" fmla="*/ 275922 h 312963"/>
                  <a:gd name="connsiteX10" fmla="*/ 33001 w 256933"/>
                  <a:gd name="connsiteY10" fmla="*/ 267504 h 312963"/>
                  <a:gd name="connsiteX11" fmla="*/ 0 w 256933"/>
                  <a:gd name="connsiteY11" fmla="*/ 280973 h 312963"/>
                  <a:gd name="connsiteX12" fmla="*/ 26603 w 256933"/>
                  <a:gd name="connsiteY12" fmla="*/ 223391 h 312963"/>
                  <a:gd name="connsiteX13" fmla="*/ 48491 w 256933"/>
                  <a:gd name="connsiteY13" fmla="*/ 177931 h 312963"/>
                  <a:gd name="connsiteX14" fmla="*/ 46807 w 256933"/>
                  <a:gd name="connsiteY14" fmla="*/ 156716 h 312963"/>
                  <a:gd name="connsiteX15" fmla="*/ 47144 w 256933"/>
                  <a:gd name="connsiteY15" fmla="*/ 41887 h 312963"/>
                  <a:gd name="connsiteX16" fmla="*/ 155574 w 256933"/>
                  <a:gd name="connsiteY16" fmla="*/ 3499 h 312963"/>
                  <a:gd name="connsiteX17" fmla="*/ 212147 w 256933"/>
                  <a:gd name="connsiteY17" fmla="*/ 153349 h 312963"/>
                  <a:gd name="connsiteX18" fmla="*/ 210126 w 256933"/>
                  <a:gd name="connsiteY18" fmla="*/ 181972 h 312963"/>
                  <a:gd name="connsiteX19" fmla="*/ 256933 w 256933"/>
                  <a:gd name="connsiteY19" fmla="*/ 280300 h 312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6933" h="312963">
                    <a:moveTo>
                      <a:pt x="256933" y="280300"/>
                    </a:moveTo>
                    <a:cubicBezTo>
                      <a:pt x="247168" y="276933"/>
                      <a:pt x="241106" y="274575"/>
                      <a:pt x="235045" y="272218"/>
                    </a:cubicBezTo>
                    <a:cubicBezTo>
                      <a:pt x="208443" y="262116"/>
                      <a:pt x="208443" y="262116"/>
                      <a:pt x="203728" y="290065"/>
                    </a:cubicBezTo>
                    <a:cubicBezTo>
                      <a:pt x="202718" y="296127"/>
                      <a:pt x="201371" y="302188"/>
                      <a:pt x="199687" y="310270"/>
                    </a:cubicBezTo>
                    <a:cubicBezTo>
                      <a:pt x="188575" y="296463"/>
                      <a:pt x="184197" y="280973"/>
                      <a:pt x="177126" y="266830"/>
                    </a:cubicBezTo>
                    <a:cubicBezTo>
                      <a:pt x="168707" y="250330"/>
                      <a:pt x="160289" y="233830"/>
                      <a:pt x="153890" y="216656"/>
                    </a:cubicBezTo>
                    <a:cubicBezTo>
                      <a:pt x="148503" y="202176"/>
                      <a:pt x="141094" y="197462"/>
                      <a:pt x="125604" y="198472"/>
                    </a:cubicBezTo>
                    <a:cubicBezTo>
                      <a:pt x="114155" y="199145"/>
                      <a:pt x="109104" y="202513"/>
                      <a:pt x="104726" y="212278"/>
                    </a:cubicBezTo>
                    <a:cubicBezTo>
                      <a:pt x="89910" y="244605"/>
                      <a:pt x="74420" y="276596"/>
                      <a:pt x="57583" y="312964"/>
                    </a:cubicBezTo>
                    <a:cubicBezTo>
                      <a:pt x="54215" y="297810"/>
                      <a:pt x="50511" y="287035"/>
                      <a:pt x="49838" y="275922"/>
                    </a:cubicBezTo>
                    <a:cubicBezTo>
                      <a:pt x="48827" y="261779"/>
                      <a:pt x="42766" y="262789"/>
                      <a:pt x="33001" y="267504"/>
                    </a:cubicBezTo>
                    <a:cubicBezTo>
                      <a:pt x="23572" y="271881"/>
                      <a:pt x="13470" y="275586"/>
                      <a:pt x="0" y="280973"/>
                    </a:cubicBezTo>
                    <a:cubicBezTo>
                      <a:pt x="9765" y="260096"/>
                      <a:pt x="17847" y="241575"/>
                      <a:pt x="26603" y="223391"/>
                    </a:cubicBezTo>
                    <a:cubicBezTo>
                      <a:pt x="33674" y="208237"/>
                      <a:pt x="40746" y="193084"/>
                      <a:pt x="48491" y="177931"/>
                    </a:cubicBezTo>
                    <a:cubicBezTo>
                      <a:pt x="52531" y="170186"/>
                      <a:pt x="51858" y="164461"/>
                      <a:pt x="46807" y="156716"/>
                    </a:cubicBezTo>
                    <a:cubicBezTo>
                      <a:pt x="22225" y="119675"/>
                      <a:pt x="22898" y="76235"/>
                      <a:pt x="47144" y="41887"/>
                    </a:cubicBezTo>
                    <a:cubicBezTo>
                      <a:pt x="71726" y="7203"/>
                      <a:pt x="112808" y="-7277"/>
                      <a:pt x="155574" y="3499"/>
                    </a:cubicBezTo>
                    <a:cubicBezTo>
                      <a:pt x="219218" y="19326"/>
                      <a:pt x="248515" y="96439"/>
                      <a:pt x="212147" y="153349"/>
                    </a:cubicBezTo>
                    <a:cubicBezTo>
                      <a:pt x="205749" y="163451"/>
                      <a:pt x="204738" y="170859"/>
                      <a:pt x="210126" y="181972"/>
                    </a:cubicBezTo>
                    <a:cubicBezTo>
                      <a:pt x="225953" y="213288"/>
                      <a:pt x="240433" y="245279"/>
                      <a:pt x="256933" y="280300"/>
                    </a:cubicBezTo>
                    <a:close/>
                  </a:path>
                </a:pathLst>
              </a:custGeom>
              <a:solidFill>
                <a:srgbClr val="D73F3E"/>
              </a:solidFill>
              <a:ln w="3363" cap="flat">
                <a:noFill/>
                <a:prstDash val="solid"/>
                <a:miter/>
              </a:ln>
            </p:spPr>
            <p:txBody>
              <a:bodyPr anchor="ctr" rtlCol="0"/>
              <a:p>
                <a:endParaRPr sz="1600" lang="en-US"/>
              </a:p>
            </p:txBody>
          </p:sp>
          <p:sp>
            <p:nvSpPr>
              <p:cNvPr id="1048649" name="Freeform: Shape 55"/>
              <p:cNvSpPr/>
              <p:nvPr/>
            </p:nvSpPr>
            <p:spPr>
              <a:xfrm>
                <a:off x="5868671" y="5066038"/>
                <a:ext cx="2779702" cy="71880"/>
              </a:xfrm>
              <a:custGeom>
                <a:avLst/>
                <a:gdLst>
                  <a:gd name="connsiteX0" fmla="*/ 649273 w 1302230"/>
                  <a:gd name="connsiteY0" fmla="*/ 33674 h 33674"/>
                  <a:gd name="connsiteX1" fmla="*/ 19904 w 1302230"/>
                  <a:gd name="connsiteY1" fmla="*/ 33674 h 33674"/>
                  <a:gd name="connsiteX2" fmla="*/ 36 w 1302230"/>
                  <a:gd name="connsiteY2" fmla="*/ 17174 h 33674"/>
                  <a:gd name="connsiteX3" fmla="*/ 17547 w 1302230"/>
                  <a:gd name="connsiteY3" fmla="*/ 0 h 33674"/>
                  <a:gd name="connsiteX4" fmla="*/ 325665 w 1302230"/>
                  <a:gd name="connsiteY4" fmla="*/ 337 h 33674"/>
                  <a:gd name="connsiteX5" fmla="*/ 1281672 w 1302230"/>
                  <a:gd name="connsiteY5" fmla="*/ 337 h 33674"/>
                  <a:gd name="connsiteX6" fmla="*/ 1302213 w 1302230"/>
                  <a:gd name="connsiteY6" fmla="*/ 13806 h 33674"/>
                  <a:gd name="connsiteX7" fmla="*/ 1282345 w 1302230"/>
                  <a:gd name="connsiteY7" fmla="*/ 33674 h 33674"/>
                  <a:gd name="connsiteX8" fmla="*/ 649273 w 1302230"/>
                  <a:gd name="connsiteY8" fmla="*/ 33674 h 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2230" h="33674">
                    <a:moveTo>
                      <a:pt x="649273" y="33674"/>
                    </a:moveTo>
                    <a:cubicBezTo>
                      <a:pt x="439483" y="33674"/>
                      <a:pt x="229694" y="33674"/>
                      <a:pt x="19904" y="33674"/>
                    </a:cubicBezTo>
                    <a:cubicBezTo>
                      <a:pt x="8118" y="33674"/>
                      <a:pt x="-637" y="33674"/>
                      <a:pt x="36" y="17174"/>
                    </a:cubicBezTo>
                    <a:cubicBezTo>
                      <a:pt x="710" y="4378"/>
                      <a:pt x="3741" y="0"/>
                      <a:pt x="17547" y="0"/>
                    </a:cubicBezTo>
                    <a:cubicBezTo>
                      <a:pt x="120253" y="674"/>
                      <a:pt x="222959" y="337"/>
                      <a:pt x="325665" y="337"/>
                    </a:cubicBezTo>
                    <a:cubicBezTo>
                      <a:pt x="644222" y="337"/>
                      <a:pt x="962778" y="337"/>
                      <a:pt x="1281672" y="337"/>
                    </a:cubicBezTo>
                    <a:cubicBezTo>
                      <a:pt x="1291101" y="337"/>
                      <a:pt x="1301876" y="-3031"/>
                      <a:pt x="1302213" y="13806"/>
                    </a:cubicBezTo>
                    <a:cubicBezTo>
                      <a:pt x="1302550" y="29296"/>
                      <a:pt x="1298172" y="33674"/>
                      <a:pt x="1282345" y="33674"/>
                    </a:cubicBezTo>
                    <a:cubicBezTo>
                      <a:pt x="1071209" y="33674"/>
                      <a:pt x="860409" y="33674"/>
                      <a:pt x="649273" y="33674"/>
                    </a:cubicBezTo>
                    <a:close/>
                  </a:path>
                </a:pathLst>
              </a:custGeom>
              <a:solidFill>
                <a:srgbClr val="BCBDC1"/>
              </a:solidFill>
              <a:ln w="3363" cap="flat">
                <a:noFill/>
                <a:prstDash val="solid"/>
                <a:miter/>
              </a:ln>
            </p:spPr>
            <p:txBody>
              <a:bodyPr anchor="ctr" rtlCol="0"/>
              <a:p>
                <a:endParaRPr sz="1600" lang="en-US"/>
              </a:p>
            </p:txBody>
          </p:sp>
          <p:sp>
            <p:nvSpPr>
              <p:cNvPr id="1048650" name="Freeform: Shape 56"/>
              <p:cNvSpPr/>
              <p:nvPr/>
            </p:nvSpPr>
            <p:spPr>
              <a:xfrm>
                <a:off x="5869189" y="5211956"/>
                <a:ext cx="2779166" cy="71880"/>
              </a:xfrm>
              <a:custGeom>
                <a:avLst/>
                <a:gdLst>
                  <a:gd name="connsiteX0" fmla="*/ 649030 w 1301979"/>
                  <a:gd name="connsiteY0" fmla="*/ 33337 h 33674"/>
                  <a:gd name="connsiteX1" fmla="*/ 19661 w 1301979"/>
                  <a:gd name="connsiteY1" fmla="*/ 33674 h 33674"/>
                  <a:gd name="connsiteX2" fmla="*/ 130 w 1301979"/>
                  <a:gd name="connsiteY2" fmla="*/ 13806 h 33674"/>
                  <a:gd name="connsiteX3" fmla="*/ 14273 w 1301979"/>
                  <a:gd name="connsiteY3" fmla="*/ 337 h 33674"/>
                  <a:gd name="connsiteX4" fmla="*/ 19324 w 1301979"/>
                  <a:gd name="connsiteY4" fmla="*/ 337 h 33674"/>
                  <a:gd name="connsiteX5" fmla="*/ 1283113 w 1301979"/>
                  <a:gd name="connsiteY5" fmla="*/ 0 h 33674"/>
                  <a:gd name="connsiteX6" fmla="*/ 1301970 w 1301979"/>
                  <a:gd name="connsiteY6" fmla="*/ 17511 h 33674"/>
                  <a:gd name="connsiteX7" fmla="*/ 1281766 w 1301979"/>
                  <a:gd name="connsiteY7" fmla="*/ 33674 h 33674"/>
                  <a:gd name="connsiteX8" fmla="*/ 649030 w 1301979"/>
                  <a:gd name="connsiteY8" fmla="*/ 33337 h 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1979" h="33674">
                    <a:moveTo>
                      <a:pt x="649030" y="33337"/>
                    </a:moveTo>
                    <a:cubicBezTo>
                      <a:pt x="439240" y="33337"/>
                      <a:pt x="229451" y="33001"/>
                      <a:pt x="19661" y="33674"/>
                    </a:cubicBezTo>
                    <a:cubicBezTo>
                      <a:pt x="3834" y="33674"/>
                      <a:pt x="-880" y="28623"/>
                      <a:pt x="130" y="13806"/>
                    </a:cubicBezTo>
                    <a:cubicBezTo>
                      <a:pt x="804" y="3704"/>
                      <a:pt x="4171" y="-674"/>
                      <a:pt x="14273" y="337"/>
                    </a:cubicBezTo>
                    <a:cubicBezTo>
                      <a:pt x="15957" y="337"/>
                      <a:pt x="17641" y="337"/>
                      <a:pt x="19324" y="337"/>
                    </a:cubicBezTo>
                    <a:cubicBezTo>
                      <a:pt x="440587" y="337"/>
                      <a:pt x="861850" y="337"/>
                      <a:pt x="1283113" y="0"/>
                    </a:cubicBezTo>
                    <a:cubicBezTo>
                      <a:pt x="1296246" y="0"/>
                      <a:pt x="1301633" y="2694"/>
                      <a:pt x="1301970" y="17511"/>
                    </a:cubicBezTo>
                    <a:cubicBezTo>
                      <a:pt x="1302307" y="34011"/>
                      <a:pt x="1293552" y="33674"/>
                      <a:pt x="1281766" y="33674"/>
                    </a:cubicBezTo>
                    <a:cubicBezTo>
                      <a:pt x="1070966" y="33337"/>
                      <a:pt x="859830" y="33337"/>
                      <a:pt x="649030" y="33337"/>
                    </a:cubicBezTo>
                    <a:close/>
                  </a:path>
                </a:pathLst>
              </a:custGeom>
              <a:solidFill>
                <a:srgbClr val="BBBDC0"/>
              </a:solidFill>
              <a:ln w="3363" cap="flat">
                <a:noFill/>
                <a:prstDash val="solid"/>
                <a:miter/>
              </a:ln>
            </p:spPr>
            <p:txBody>
              <a:bodyPr anchor="ctr" rtlCol="0"/>
              <a:p>
                <a:endParaRPr sz="1600" lang="en-US"/>
              </a:p>
            </p:txBody>
          </p:sp>
          <p:sp>
            <p:nvSpPr>
              <p:cNvPr id="1048651" name="Freeform: Shape 57"/>
              <p:cNvSpPr/>
              <p:nvPr/>
            </p:nvSpPr>
            <p:spPr>
              <a:xfrm>
                <a:off x="5868707" y="5512411"/>
                <a:ext cx="2778191" cy="67218"/>
              </a:xfrm>
              <a:custGeom>
                <a:avLst/>
                <a:gdLst>
                  <a:gd name="connsiteX0" fmla="*/ 649255 w 1301522"/>
                  <a:gd name="connsiteY0" fmla="*/ 31317 h 31490"/>
                  <a:gd name="connsiteX1" fmla="*/ 19550 w 1301522"/>
                  <a:gd name="connsiteY1" fmla="*/ 31317 h 31490"/>
                  <a:gd name="connsiteX2" fmla="*/ 19 w 1301522"/>
                  <a:gd name="connsiteY2" fmla="*/ 18184 h 31490"/>
                  <a:gd name="connsiteX3" fmla="*/ 17866 w 1301522"/>
                  <a:gd name="connsiteY3" fmla="*/ 0 h 31490"/>
                  <a:gd name="connsiteX4" fmla="*/ 1283675 w 1301522"/>
                  <a:gd name="connsiteY4" fmla="*/ 0 h 31490"/>
                  <a:gd name="connsiteX5" fmla="*/ 1301522 w 1301522"/>
                  <a:gd name="connsiteY5" fmla="*/ 14817 h 31490"/>
                  <a:gd name="connsiteX6" fmla="*/ 1283675 w 1301522"/>
                  <a:gd name="connsiteY6" fmla="*/ 31317 h 31490"/>
                  <a:gd name="connsiteX7" fmla="*/ 649255 w 1301522"/>
                  <a:gd name="connsiteY7" fmla="*/ 31317 h 31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1522" h="31490">
                    <a:moveTo>
                      <a:pt x="649255" y="31317"/>
                    </a:moveTo>
                    <a:cubicBezTo>
                      <a:pt x="439466" y="31317"/>
                      <a:pt x="229676" y="31317"/>
                      <a:pt x="19550" y="31317"/>
                    </a:cubicBezTo>
                    <a:cubicBezTo>
                      <a:pt x="10458" y="31317"/>
                      <a:pt x="356" y="34011"/>
                      <a:pt x="19" y="18184"/>
                    </a:cubicBezTo>
                    <a:cubicBezTo>
                      <a:pt x="-318" y="4378"/>
                      <a:pt x="3723" y="0"/>
                      <a:pt x="17866" y="0"/>
                    </a:cubicBezTo>
                    <a:cubicBezTo>
                      <a:pt x="439803" y="337"/>
                      <a:pt x="861739" y="337"/>
                      <a:pt x="1283675" y="0"/>
                    </a:cubicBezTo>
                    <a:cubicBezTo>
                      <a:pt x="1294451" y="0"/>
                      <a:pt x="1301522" y="337"/>
                      <a:pt x="1301522" y="14817"/>
                    </a:cubicBezTo>
                    <a:cubicBezTo>
                      <a:pt x="1301522" y="28960"/>
                      <a:pt x="1295798" y="31317"/>
                      <a:pt x="1283675" y="31317"/>
                    </a:cubicBezTo>
                    <a:cubicBezTo>
                      <a:pt x="1072539" y="30980"/>
                      <a:pt x="860729" y="31317"/>
                      <a:pt x="649255" y="31317"/>
                    </a:cubicBezTo>
                    <a:close/>
                  </a:path>
                </a:pathLst>
              </a:custGeom>
              <a:solidFill>
                <a:srgbClr val="BABCC0"/>
              </a:solidFill>
              <a:ln w="3363" cap="flat">
                <a:noFill/>
                <a:prstDash val="solid"/>
                <a:miter/>
              </a:ln>
            </p:spPr>
            <p:txBody>
              <a:bodyPr anchor="ctr" rtlCol="0"/>
              <a:p>
                <a:endParaRPr sz="1600" lang="en-US"/>
              </a:p>
            </p:txBody>
          </p:sp>
          <p:sp>
            <p:nvSpPr>
              <p:cNvPr id="1048652" name="Freeform: Shape 58"/>
              <p:cNvSpPr/>
              <p:nvPr/>
            </p:nvSpPr>
            <p:spPr>
              <a:xfrm>
                <a:off x="5868711" y="5663359"/>
                <a:ext cx="2778874" cy="66295"/>
              </a:xfrm>
              <a:custGeom>
                <a:avLst/>
                <a:gdLst>
                  <a:gd name="connsiteX0" fmla="*/ 649254 w 1301842"/>
                  <a:gd name="connsiteY0" fmla="*/ 30644 h 31058"/>
                  <a:gd name="connsiteX1" fmla="*/ 19549 w 1301842"/>
                  <a:gd name="connsiteY1" fmla="*/ 30644 h 31058"/>
                  <a:gd name="connsiteX2" fmla="*/ 18 w 1301842"/>
                  <a:gd name="connsiteY2" fmla="*/ 17847 h 31058"/>
                  <a:gd name="connsiteX3" fmla="*/ 18202 w 1301842"/>
                  <a:gd name="connsiteY3" fmla="*/ 0 h 31058"/>
                  <a:gd name="connsiteX4" fmla="*/ 1282327 w 1301842"/>
                  <a:gd name="connsiteY4" fmla="*/ 0 h 31058"/>
                  <a:gd name="connsiteX5" fmla="*/ 1301521 w 1301842"/>
                  <a:gd name="connsiteY5" fmla="*/ 20204 h 31058"/>
                  <a:gd name="connsiteX6" fmla="*/ 1290409 w 1301842"/>
                  <a:gd name="connsiteY6" fmla="*/ 30980 h 31058"/>
                  <a:gd name="connsiteX7" fmla="*/ 1275255 w 1301842"/>
                  <a:gd name="connsiteY7" fmla="*/ 30980 h 31058"/>
                  <a:gd name="connsiteX8" fmla="*/ 649254 w 1301842"/>
                  <a:gd name="connsiteY8" fmla="*/ 30644 h 31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1842" h="31058">
                    <a:moveTo>
                      <a:pt x="649254" y="30644"/>
                    </a:moveTo>
                    <a:cubicBezTo>
                      <a:pt x="439465" y="30644"/>
                      <a:pt x="229675" y="30644"/>
                      <a:pt x="19549" y="30644"/>
                    </a:cubicBezTo>
                    <a:cubicBezTo>
                      <a:pt x="10457" y="30644"/>
                      <a:pt x="355" y="33674"/>
                      <a:pt x="18" y="17847"/>
                    </a:cubicBezTo>
                    <a:cubicBezTo>
                      <a:pt x="-319" y="4041"/>
                      <a:pt x="4059" y="0"/>
                      <a:pt x="18202" y="0"/>
                    </a:cubicBezTo>
                    <a:cubicBezTo>
                      <a:pt x="439465" y="337"/>
                      <a:pt x="861064" y="337"/>
                      <a:pt x="1282327" y="0"/>
                    </a:cubicBezTo>
                    <a:cubicBezTo>
                      <a:pt x="1298490" y="0"/>
                      <a:pt x="1303205" y="5051"/>
                      <a:pt x="1301521" y="20204"/>
                    </a:cubicBezTo>
                    <a:cubicBezTo>
                      <a:pt x="1300848" y="27950"/>
                      <a:pt x="1298490" y="31654"/>
                      <a:pt x="1290409" y="30980"/>
                    </a:cubicBezTo>
                    <a:cubicBezTo>
                      <a:pt x="1285358" y="30644"/>
                      <a:pt x="1280306" y="30980"/>
                      <a:pt x="1275255" y="30980"/>
                    </a:cubicBezTo>
                    <a:cubicBezTo>
                      <a:pt x="1066813" y="30644"/>
                      <a:pt x="858033" y="30644"/>
                      <a:pt x="649254" y="30644"/>
                    </a:cubicBezTo>
                    <a:close/>
                  </a:path>
                </a:pathLst>
              </a:custGeom>
              <a:solidFill>
                <a:srgbClr val="BBBDBF"/>
              </a:solidFill>
              <a:ln w="3363" cap="flat">
                <a:noFill/>
                <a:prstDash val="solid"/>
                <a:miter/>
              </a:ln>
            </p:spPr>
            <p:txBody>
              <a:bodyPr anchor="ctr" rtlCol="0"/>
              <a:p>
                <a:endParaRPr sz="1600" lang="en-US"/>
              </a:p>
            </p:txBody>
          </p:sp>
          <p:sp>
            <p:nvSpPr>
              <p:cNvPr id="1048653" name="Freeform: Shape 59"/>
              <p:cNvSpPr/>
              <p:nvPr/>
            </p:nvSpPr>
            <p:spPr>
              <a:xfrm>
                <a:off x="5868809" y="5367824"/>
                <a:ext cx="2779100" cy="68396"/>
              </a:xfrm>
              <a:custGeom>
                <a:avLst/>
                <a:gdLst>
                  <a:gd name="connsiteX0" fmla="*/ 649208 w 1301948"/>
                  <a:gd name="connsiteY0" fmla="*/ 31369 h 32042"/>
                  <a:gd name="connsiteX1" fmla="*/ 19502 w 1301948"/>
                  <a:gd name="connsiteY1" fmla="*/ 31706 h 32042"/>
                  <a:gd name="connsiteX2" fmla="*/ 308 w 1301948"/>
                  <a:gd name="connsiteY2" fmla="*/ 11838 h 32042"/>
                  <a:gd name="connsiteX3" fmla="*/ 11084 w 1301948"/>
                  <a:gd name="connsiteY3" fmla="*/ 725 h 32042"/>
                  <a:gd name="connsiteX4" fmla="*/ 31288 w 1301948"/>
                  <a:gd name="connsiteY4" fmla="*/ 725 h 32042"/>
                  <a:gd name="connsiteX5" fmla="*/ 1280597 w 1301948"/>
                  <a:gd name="connsiteY5" fmla="*/ 1062 h 32042"/>
                  <a:gd name="connsiteX6" fmla="*/ 1301811 w 1301948"/>
                  <a:gd name="connsiteY6" fmla="*/ 11838 h 32042"/>
                  <a:gd name="connsiteX7" fmla="*/ 1282617 w 1301948"/>
                  <a:gd name="connsiteY7" fmla="*/ 32042 h 32042"/>
                  <a:gd name="connsiteX8" fmla="*/ 649208 w 1301948"/>
                  <a:gd name="connsiteY8" fmla="*/ 31369 h 32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1948" h="32042">
                    <a:moveTo>
                      <a:pt x="649208" y="31369"/>
                    </a:moveTo>
                    <a:cubicBezTo>
                      <a:pt x="439418" y="31369"/>
                      <a:pt x="229292" y="31032"/>
                      <a:pt x="19502" y="31706"/>
                    </a:cubicBezTo>
                    <a:cubicBezTo>
                      <a:pt x="3676" y="31706"/>
                      <a:pt x="-1375" y="26991"/>
                      <a:pt x="308" y="11838"/>
                    </a:cubicBezTo>
                    <a:cubicBezTo>
                      <a:pt x="982" y="4430"/>
                      <a:pt x="3002" y="389"/>
                      <a:pt x="11084" y="725"/>
                    </a:cubicBezTo>
                    <a:cubicBezTo>
                      <a:pt x="17819" y="1062"/>
                      <a:pt x="24554" y="725"/>
                      <a:pt x="31288" y="725"/>
                    </a:cubicBezTo>
                    <a:cubicBezTo>
                      <a:pt x="447837" y="725"/>
                      <a:pt x="864048" y="725"/>
                      <a:pt x="1280597" y="1062"/>
                    </a:cubicBezTo>
                    <a:cubicBezTo>
                      <a:pt x="1288342" y="1062"/>
                      <a:pt x="1300465" y="-4999"/>
                      <a:pt x="1301811" y="11838"/>
                    </a:cubicBezTo>
                    <a:cubicBezTo>
                      <a:pt x="1302822" y="26991"/>
                      <a:pt x="1298444" y="32042"/>
                      <a:pt x="1282617" y="32042"/>
                    </a:cubicBezTo>
                    <a:cubicBezTo>
                      <a:pt x="1071481" y="31032"/>
                      <a:pt x="860344" y="31369"/>
                      <a:pt x="649208" y="31369"/>
                    </a:cubicBezTo>
                    <a:close/>
                  </a:path>
                </a:pathLst>
              </a:custGeom>
              <a:solidFill>
                <a:srgbClr val="BBBDBF"/>
              </a:solidFill>
              <a:ln w="3363" cap="flat">
                <a:noFill/>
                <a:prstDash val="solid"/>
                <a:miter/>
              </a:ln>
            </p:spPr>
            <p:txBody>
              <a:bodyPr anchor="ctr" rtlCol="0"/>
              <a:p>
                <a:endParaRPr sz="1600" lang="en-US"/>
              </a:p>
            </p:txBody>
          </p:sp>
        </p:grpSp>
        <p:sp>
          <p:nvSpPr>
            <p:cNvPr id="1048654" name="Freeform: Shape 62"/>
            <p:cNvSpPr/>
            <p:nvPr/>
          </p:nvSpPr>
          <p:spPr>
            <a:xfrm>
              <a:off x="6517532" y="6064443"/>
              <a:ext cx="1373676" cy="303620"/>
            </a:xfrm>
            <a:custGeom>
              <a:avLst/>
              <a:ahLst/>
              <a:rect l="l" t="t" r="r" b="b"/>
              <a:pathLst>
                <a:path w="943115" h="208454">
                  <a:moveTo>
                    <a:pt x="652517" y="93697"/>
                  </a:moveTo>
                  <a:lnTo>
                    <a:pt x="623400" y="120994"/>
                  </a:lnTo>
                  <a:lnTo>
                    <a:pt x="624294" y="125713"/>
                  </a:lnTo>
                  <a:lnTo>
                    <a:pt x="623641" y="126370"/>
                  </a:lnTo>
                  <a:lnTo>
                    <a:pt x="630057" y="129245"/>
                  </a:lnTo>
                  <a:cubicBezTo>
                    <a:pt x="632857" y="131978"/>
                    <a:pt x="635315" y="134912"/>
                    <a:pt x="637429" y="138046"/>
                  </a:cubicBezTo>
                  <a:cubicBezTo>
                    <a:pt x="644139" y="134107"/>
                    <a:pt x="648778" y="130440"/>
                    <a:pt x="651345" y="127044"/>
                  </a:cubicBezTo>
                  <a:cubicBezTo>
                    <a:pt x="653912" y="123649"/>
                    <a:pt x="655293" y="118781"/>
                    <a:pt x="655489" y="112442"/>
                  </a:cubicBezTo>
                  <a:cubicBezTo>
                    <a:pt x="654841" y="107680"/>
                    <a:pt x="653850" y="101432"/>
                    <a:pt x="652517" y="93697"/>
                  </a:cubicBezTo>
                  <a:close/>
                  <a:moveTo>
                    <a:pt x="509563" y="85696"/>
                  </a:moveTo>
                  <a:cubicBezTo>
                    <a:pt x="503658" y="87264"/>
                    <a:pt x="497852" y="90590"/>
                    <a:pt x="492147" y="95676"/>
                  </a:cubicBezTo>
                  <a:cubicBezTo>
                    <a:pt x="486442" y="100761"/>
                    <a:pt x="481952" y="107122"/>
                    <a:pt x="478677" y="114757"/>
                  </a:cubicBezTo>
                  <a:cubicBezTo>
                    <a:pt x="485435" y="112343"/>
                    <a:pt x="491341" y="109323"/>
                    <a:pt x="496395" y="105697"/>
                  </a:cubicBezTo>
                  <a:cubicBezTo>
                    <a:pt x="501450" y="102071"/>
                    <a:pt x="505373" y="98608"/>
                    <a:pt x="508165" y="95309"/>
                  </a:cubicBezTo>
                  <a:cubicBezTo>
                    <a:pt x="510957" y="92011"/>
                    <a:pt x="512338" y="89645"/>
                    <a:pt x="512309" y="88212"/>
                  </a:cubicBezTo>
                  <a:cubicBezTo>
                    <a:pt x="512294" y="87378"/>
                    <a:pt x="512037" y="86702"/>
                    <a:pt x="511537" y="86183"/>
                  </a:cubicBezTo>
                  <a:cubicBezTo>
                    <a:pt x="511036" y="85664"/>
                    <a:pt x="510378" y="85501"/>
                    <a:pt x="509563" y="85696"/>
                  </a:cubicBezTo>
                  <a:close/>
                  <a:moveTo>
                    <a:pt x="665306" y="66494"/>
                  </a:moveTo>
                  <a:cubicBezTo>
                    <a:pt x="668631" y="66446"/>
                    <a:pt x="670886" y="67056"/>
                    <a:pt x="672070" y="68323"/>
                  </a:cubicBezTo>
                  <a:cubicBezTo>
                    <a:pt x="673254" y="69589"/>
                    <a:pt x="673968" y="71799"/>
                    <a:pt x="674211" y="74952"/>
                  </a:cubicBezTo>
                  <a:cubicBezTo>
                    <a:pt x="674791" y="79229"/>
                    <a:pt x="675628" y="83477"/>
                    <a:pt x="676722" y="87697"/>
                  </a:cubicBezTo>
                  <a:cubicBezTo>
                    <a:pt x="677816" y="91916"/>
                    <a:pt x="678425" y="96507"/>
                    <a:pt x="678549" y="101470"/>
                  </a:cubicBezTo>
                  <a:cubicBezTo>
                    <a:pt x="678225" y="110847"/>
                    <a:pt x="675105" y="119010"/>
                    <a:pt x="669187" y="125958"/>
                  </a:cubicBezTo>
                  <a:cubicBezTo>
                    <a:pt x="663268" y="132907"/>
                    <a:pt x="656493" y="138612"/>
                    <a:pt x="648859" y="143075"/>
                  </a:cubicBezTo>
                  <a:cubicBezTo>
                    <a:pt x="656003" y="144170"/>
                    <a:pt x="662217" y="143408"/>
                    <a:pt x="667503" y="140789"/>
                  </a:cubicBezTo>
                  <a:cubicBezTo>
                    <a:pt x="672790" y="138169"/>
                    <a:pt x="678148" y="134664"/>
                    <a:pt x="683578" y="130273"/>
                  </a:cubicBezTo>
                  <a:lnTo>
                    <a:pt x="697294" y="119758"/>
                  </a:lnTo>
                  <a:lnTo>
                    <a:pt x="699580" y="128444"/>
                  </a:lnTo>
                  <a:cubicBezTo>
                    <a:pt x="694823" y="133269"/>
                    <a:pt x="689175" y="138326"/>
                    <a:pt x="682635" y="143617"/>
                  </a:cubicBezTo>
                  <a:cubicBezTo>
                    <a:pt x="676096" y="148907"/>
                    <a:pt x="669315" y="153372"/>
                    <a:pt x="662294" y="157011"/>
                  </a:cubicBezTo>
                  <a:cubicBezTo>
                    <a:pt x="655272" y="160650"/>
                    <a:pt x="648661" y="162406"/>
                    <a:pt x="642458" y="162277"/>
                  </a:cubicBezTo>
                  <a:cubicBezTo>
                    <a:pt x="634500" y="161934"/>
                    <a:pt x="627042" y="159591"/>
                    <a:pt x="620084" y="155248"/>
                  </a:cubicBezTo>
                  <a:cubicBezTo>
                    <a:pt x="616605" y="153076"/>
                    <a:pt x="613701" y="150404"/>
                    <a:pt x="611372" y="147233"/>
                  </a:cubicBezTo>
                  <a:lnTo>
                    <a:pt x="608469" y="141153"/>
                  </a:lnTo>
                  <a:lnTo>
                    <a:pt x="592598" y="153965"/>
                  </a:lnTo>
                  <a:cubicBezTo>
                    <a:pt x="586262" y="158340"/>
                    <a:pt x="580828" y="160653"/>
                    <a:pt x="576297" y="160906"/>
                  </a:cubicBezTo>
                  <a:cubicBezTo>
                    <a:pt x="571455" y="160715"/>
                    <a:pt x="567669" y="158868"/>
                    <a:pt x="564939" y="155364"/>
                  </a:cubicBezTo>
                  <a:cubicBezTo>
                    <a:pt x="562208" y="151860"/>
                    <a:pt x="560820" y="147842"/>
                    <a:pt x="560772" y="143309"/>
                  </a:cubicBezTo>
                  <a:cubicBezTo>
                    <a:pt x="561076" y="135587"/>
                    <a:pt x="563436" y="128579"/>
                    <a:pt x="567850" y="122285"/>
                  </a:cubicBezTo>
                  <a:cubicBezTo>
                    <a:pt x="572264" y="115991"/>
                    <a:pt x="576906" y="110125"/>
                    <a:pt x="581777" y="104688"/>
                  </a:cubicBezTo>
                  <a:lnTo>
                    <a:pt x="581321" y="104231"/>
                  </a:lnTo>
                  <a:lnTo>
                    <a:pt x="557572" y="109499"/>
                  </a:lnTo>
                  <a:cubicBezTo>
                    <a:pt x="553542" y="115567"/>
                    <a:pt x="549199" y="120634"/>
                    <a:pt x="544541" y="124701"/>
                  </a:cubicBezTo>
                  <a:cubicBezTo>
                    <a:pt x="539884" y="128768"/>
                    <a:pt x="535083" y="133150"/>
                    <a:pt x="530140" y="137846"/>
                  </a:cubicBezTo>
                  <a:lnTo>
                    <a:pt x="529937" y="135623"/>
                  </a:lnTo>
                  <a:lnTo>
                    <a:pt x="523464" y="142029"/>
                  </a:lnTo>
                  <a:cubicBezTo>
                    <a:pt x="516753" y="147778"/>
                    <a:pt x="509557" y="152625"/>
                    <a:pt x="501877" y="156570"/>
                  </a:cubicBezTo>
                  <a:cubicBezTo>
                    <a:pt x="494197" y="160515"/>
                    <a:pt x="486540" y="162570"/>
                    <a:pt x="478906" y="162734"/>
                  </a:cubicBezTo>
                  <a:cubicBezTo>
                    <a:pt x="470604" y="162430"/>
                    <a:pt x="464429" y="159329"/>
                    <a:pt x="460381" y="153430"/>
                  </a:cubicBezTo>
                  <a:cubicBezTo>
                    <a:pt x="456332" y="147532"/>
                    <a:pt x="454211" y="140661"/>
                    <a:pt x="454016" y="132816"/>
                  </a:cubicBezTo>
                  <a:lnTo>
                    <a:pt x="455478" y="128127"/>
                  </a:lnTo>
                  <a:lnTo>
                    <a:pt x="447863" y="134968"/>
                  </a:lnTo>
                  <a:cubicBezTo>
                    <a:pt x="443229" y="137982"/>
                    <a:pt x="437752" y="139541"/>
                    <a:pt x="431432" y="139646"/>
                  </a:cubicBezTo>
                  <a:cubicBezTo>
                    <a:pt x="429079" y="139569"/>
                    <a:pt x="426984" y="138924"/>
                    <a:pt x="425145" y="137708"/>
                  </a:cubicBezTo>
                  <a:cubicBezTo>
                    <a:pt x="423307" y="136493"/>
                    <a:pt x="421440" y="135167"/>
                    <a:pt x="419545" y="133731"/>
                  </a:cubicBezTo>
                  <a:cubicBezTo>
                    <a:pt x="417221" y="136372"/>
                    <a:pt x="413614" y="139824"/>
                    <a:pt x="408724" y="144087"/>
                  </a:cubicBezTo>
                  <a:cubicBezTo>
                    <a:pt x="403835" y="148349"/>
                    <a:pt x="398806" y="152205"/>
                    <a:pt x="393637" y="155655"/>
                  </a:cubicBezTo>
                  <a:cubicBezTo>
                    <a:pt x="388468" y="159105"/>
                    <a:pt x="384302" y="160931"/>
                    <a:pt x="381140" y="161134"/>
                  </a:cubicBezTo>
                  <a:cubicBezTo>
                    <a:pt x="374303" y="160783"/>
                    <a:pt x="368852" y="157206"/>
                    <a:pt x="364786" y="150403"/>
                  </a:cubicBezTo>
                  <a:cubicBezTo>
                    <a:pt x="360720" y="143600"/>
                    <a:pt x="358637" y="135680"/>
                    <a:pt x="358537" y="126644"/>
                  </a:cubicBezTo>
                  <a:cubicBezTo>
                    <a:pt x="358835" y="116052"/>
                    <a:pt x="361361" y="106756"/>
                    <a:pt x="366116" y="98755"/>
                  </a:cubicBezTo>
                  <a:cubicBezTo>
                    <a:pt x="370871" y="90754"/>
                    <a:pt x="376071" y="84506"/>
                    <a:pt x="381715" y="80010"/>
                  </a:cubicBezTo>
                  <a:cubicBezTo>
                    <a:pt x="387359" y="75514"/>
                    <a:pt x="391663" y="73228"/>
                    <a:pt x="394627" y="73152"/>
                  </a:cubicBezTo>
                  <a:cubicBezTo>
                    <a:pt x="396599" y="73071"/>
                    <a:pt x="399285" y="73347"/>
                    <a:pt x="402686" y="73980"/>
                  </a:cubicBezTo>
                  <a:cubicBezTo>
                    <a:pt x="406086" y="74614"/>
                    <a:pt x="407972" y="76090"/>
                    <a:pt x="408343" y="78410"/>
                  </a:cubicBezTo>
                  <a:cubicBezTo>
                    <a:pt x="408129" y="82018"/>
                    <a:pt x="406170" y="86511"/>
                    <a:pt x="402467" y="91889"/>
                  </a:cubicBezTo>
                  <a:cubicBezTo>
                    <a:pt x="398765" y="97266"/>
                    <a:pt x="394605" y="102454"/>
                    <a:pt x="389988" y="107450"/>
                  </a:cubicBezTo>
                  <a:cubicBezTo>
                    <a:pt x="385370" y="112447"/>
                    <a:pt x="381583" y="116178"/>
                    <a:pt x="378625" y="118643"/>
                  </a:cubicBezTo>
                  <a:cubicBezTo>
                    <a:pt x="377982" y="120577"/>
                    <a:pt x="377268" y="122825"/>
                    <a:pt x="376482" y="125387"/>
                  </a:cubicBezTo>
                  <a:cubicBezTo>
                    <a:pt x="375696" y="127949"/>
                    <a:pt x="375268" y="130197"/>
                    <a:pt x="375196" y="132131"/>
                  </a:cubicBezTo>
                  <a:cubicBezTo>
                    <a:pt x="375139" y="134102"/>
                    <a:pt x="375482" y="136045"/>
                    <a:pt x="376225" y="137960"/>
                  </a:cubicBezTo>
                  <a:cubicBezTo>
                    <a:pt x="376968" y="139874"/>
                    <a:pt x="378454" y="140903"/>
                    <a:pt x="380683" y="141046"/>
                  </a:cubicBezTo>
                  <a:cubicBezTo>
                    <a:pt x="383045" y="140868"/>
                    <a:pt x="386220" y="139370"/>
                    <a:pt x="390208" y="136550"/>
                  </a:cubicBezTo>
                  <a:cubicBezTo>
                    <a:pt x="394196" y="133731"/>
                    <a:pt x="398082" y="130657"/>
                    <a:pt x="401866" y="127330"/>
                  </a:cubicBezTo>
                  <a:cubicBezTo>
                    <a:pt x="405651" y="124003"/>
                    <a:pt x="408420" y="121488"/>
                    <a:pt x="410172" y="119786"/>
                  </a:cubicBezTo>
                  <a:cubicBezTo>
                    <a:pt x="409863" y="114547"/>
                    <a:pt x="410882" y="109709"/>
                    <a:pt x="413230" y="105270"/>
                  </a:cubicBezTo>
                  <a:cubicBezTo>
                    <a:pt x="415578" y="100831"/>
                    <a:pt x="418368" y="96679"/>
                    <a:pt x="421602" y="92811"/>
                  </a:cubicBezTo>
                  <a:cubicBezTo>
                    <a:pt x="423098" y="90778"/>
                    <a:pt x="425085" y="88292"/>
                    <a:pt x="427563" y="85352"/>
                  </a:cubicBezTo>
                  <a:cubicBezTo>
                    <a:pt x="430041" y="82413"/>
                    <a:pt x="432722" y="79791"/>
                    <a:pt x="435606" y="77487"/>
                  </a:cubicBezTo>
                  <a:cubicBezTo>
                    <a:pt x="438490" y="75182"/>
                    <a:pt x="441290" y="73966"/>
                    <a:pt x="444005" y="73838"/>
                  </a:cubicBezTo>
                  <a:cubicBezTo>
                    <a:pt x="446291" y="73866"/>
                    <a:pt x="448005" y="74552"/>
                    <a:pt x="449148" y="75895"/>
                  </a:cubicBezTo>
                  <a:cubicBezTo>
                    <a:pt x="450291" y="77238"/>
                    <a:pt x="450863" y="79067"/>
                    <a:pt x="450863" y="81381"/>
                  </a:cubicBezTo>
                  <a:cubicBezTo>
                    <a:pt x="450735" y="84589"/>
                    <a:pt x="449518" y="88690"/>
                    <a:pt x="447214" y="93683"/>
                  </a:cubicBezTo>
                  <a:cubicBezTo>
                    <a:pt x="444909" y="98677"/>
                    <a:pt x="442288" y="103608"/>
                    <a:pt x="439348" y="108475"/>
                  </a:cubicBezTo>
                  <a:cubicBezTo>
                    <a:pt x="436409" y="113342"/>
                    <a:pt x="433923" y="117188"/>
                    <a:pt x="431889" y="120015"/>
                  </a:cubicBezTo>
                  <a:cubicBezTo>
                    <a:pt x="433084" y="121139"/>
                    <a:pt x="434237" y="121920"/>
                    <a:pt x="435347" y="122358"/>
                  </a:cubicBezTo>
                  <a:cubicBezTo>
                    <a:pt x="436456" y="122796"/>
                    <a:pt x="437895" y="123006"/>
                    <a:pt x="439662" y="122987"/>
                  </a:cubicBezTo>
                  <a:cubicBezTo>
                    <a:pt x="442757" y="122820"/>
                    <a:pt x="446110" y="121725"/>
                    <a:pt x="449720" y="119700"/>
                  </a:cubicBezTo>
                  <a:cubicBezTo>
                    <a:pt x="453330" y="117676"/>
                    <a:pt x="456454" y="115724"/>
                    <a:pt x="459093" y="113843"/>
                  </a:cubicBezTo>
                  <a:lnTo>
                    <a:pt x="459385" y="115599"/>
                  </a:lnTo>
                  <a:lnTo>
                    <a:pt x="463062" y="103810"/>
                  </a:lnTo>
                  <a:cubicBezTo>
                    <a:pt x="469166" y="94649"/>
                    <a:pt x="476973" y="87164"/>
                    <a:pt x="486483" y="81356"/>
                  </a:cubicBezTo>
                  <a:cubicBezTo>
                    <a:pt x="495993" y="75548"/>
                    <a:pt x="505819" y="72585"/>
                    <a:pt x="515961" y="72466"/>
                  </a:cubicBezTo>
                  <a:cubicBezTo>
                    <a:pt x="519842" y="72352"/>
                    <a:pt x="523494" y="73038"/>
                    <a:pt x="526918" y="74523"/>
                  </a:cubicBezTo>
                  <a:cubicBezTo>
                    <a:pt x="530342" y="76009"/>
                    <a:pt x="532169" y="78981"/>
                    <a:pt x="532397" y="83439"/>
                  </a:cubicBezTo>
                  <a:cubicBezTo>
                    <a:pt x="532530" y="87223"/>
                    <a:pt x="531021" y="91491"/>
                    <a:pt x="527871" y="96240"/>
                  </a:cubicBezTo>
                  <a:cubicBezTo>
                    <a:pt x="524720" y="100990"/>
                    <a:pt x="519131" y="105918"/>
                    <a:pt x="511102" y="111023"/>
                  </a:cubicBezTo>
                  <a:cubicBezTo>
                    <a:pt x="503073" y="116129"/>
                    <a:pt x="491807" y="121107"/>
                    <a:pt x="477305" y="125958"/>
                  </a:cubicBezTo>
                  <a:lnTo>
                    <a:pt x="476847" y="130988"/>
                  </a:lnTo>
                  <a:cubicBezTo>
                    <a:pt x="476681" y="135274"/>
                    <a:pt x="478045" y="138303"/>
                    <a:pt x="480937" y="140074"/>
                  </a:cubicBezTo>
                  <a:cubicBezTo>
                    <a:pt x="483830" y="141846"/>
                    <a:pt x="487195" y="142703"/>
                    <a:pt x="491032" y="142646"/>
                  </a:cubicBezTo>
                  <a:cubicBezTo>
                    <a:pt x="496508" y="142499"/>
                    <a:pt x="502126" y="140939"/>
                    <a:pt x="507885" y="137964"/>
                  </a:cubicBezTo>
                  <a:cubicBezTo>
                    <a:pt x="513644" y="134990"/>
                    <a:pt x="519174" y="131482"/>
                    <a:pt x="524473" y="127440"/>
                  </a:cubicBezTo>
                  <a:cubicBezTo>
                    <a:pt x="529773" y="123399"/>
                    <a:pt x="534471" y="119704"/>
                    <a:pt x="538569" y="116357"/>
                  </a:cubicBezTo>
                  <a:lnTo>
                    <a:pt x="538946" y="117946"/>
                  </a:lnTo>
                  <a:lnTo>
                    <a:pt x="544313" y="111099"/>
                  </a:lnTo>
                  <a:cubicBezTo>
                    <a:pt x="541955" y="110904"/>
                    <a:pt x="540327" y="110266"/>
                    <a:pt x="539426" y="109185"/>
                  </a:cubicBezTo>
                  <a:cubicBezTo>
                    <a:pt x="538526" y="108104"/>
                    <a:pt x="538098" y="106380"/>
                    <a:pt x="538141" y="104013"/>
                  </a:cubicBezTo>
                  <a:cubicBezTo>
                    <a:pt x="538394" y="98425"/>
                    <a:pt x="540477" y="93142"/>
                    <a:pt x="544388" y="88163"/>
                  </a:cubicBezTo>
                  <a:cubicBezTo>
                    <a:pt x="548300" y="83185"/>
                    <a:pt x="552515" y="79121"/>
                    <a:pt x="557035" y="75971"/>
                  </a:cubicBezTo>
                  <a:cubicBezTo>
                    <a:pt x="561556" y="72822"/>
                    <a:pt x="564856" y="71196"/>
                    <a:pt x="566937" y="71094"/>
                  </a:cubicBezTo>
                  <a:cubicBezTo>
                    <a:pt x="568107" y="71128"/>
                    <a:pt x="569077" y="71518"/>
                    <a:pt x="569848" y="72266"/>
                  </a:cubicBezTo>
                  <a:cubicBezTo>
                    <a:pt x="570618" y="73014"/>
                    <a:pt x="571018" y="73919"/>
                    <a:pt x="571046" y="74981"/>
                  </a:cubicBezTo>
                  <a:cubicBezTo>
                    <a:pt x="571037" y="76119"/>
                    <a:pt x="570884" y="77214"/>
                    <a:pt x="570590" y="78267"/>
                  </a:cubicBezTo>
                  <a:cubicBezTo>
                    <a:pt x="570295" y="79319"/>
                    <a:pt x="569914" y="80357"/>
                    <a:pt x="569448" y="81381"/>
                  </a:cubicBezTo>
                  <a:cubicBezTo>
                    <a:pt x="580212" y="79786"/>
                    <a:pt x="588665" y="78576"/>
                    <a:pt x="594807" y="77752"/>
                  </a:cubicBezTo>
                  <a:cubicBezTo>
                    <a:pt x="600949" y="76928"/>
                    <a:pt x="604606" y="77148"/>
                    <a:pt x="605778" y="78410"/>
                  </a:cubicBezTo>
                  <a:cubicBezTo>
                    <a:pt x="607478" y="80558"/>
                    <a:pt x="608764" y="82605"/>
                    <a:pt x="609635" y="84553"/>
                  </a:cubicBezTo>
                  <a:cubicBezTo>
                    <a:pt x="610507" y="86501"/>
                    <a:pt x="611050" y="88492"/>
                    <a:pt x="611264" y="90525"/>
                  </a:cubicBezTo>
                  <a:cubicBezTo>
                    <a:pt x="611193" y="93973"/>
                    <a:pt x="610250" y="96793"/>
                    <a:pt x="608435" y="98984"/>
                  </a:cubicBezTo>
                  <a:cubicBezTo>
                    <a:pt x="606620" y="101174"/>
                    <a:pt x="604363" y="103308"/>
                    <a:pt x="601663" y="105384"/>
                  </a:cubicBezTo>
                  <a:cubicBezTo>
                    <a:pt x="598019" y="108399"/>
                    <a:pt x="594219" y="112314"/>
                    <a:pt x="590261" y="117129"/>
                  </a:cubicBezTo>
                  <a:cubicBezTo>
                    <a:pt x="586304" y="121944"/>
                    <a:pt x="584161" y="126716"/>
                    <a:pt x="583832" y="131445"/>
                  </a:cubicBezTo>
                  <a:cubicBezTo>
                    <a:pt x="583913" y="133312"/>
                    <a:pt x="584665" y="134836"/>
                    <a:pt x="586089" y="136017"/>
                  </a:cubicBezTo>
                  <a:cubicBezTo>
                    <a:pt x="587513" y="137198"/>
                    <a:pt x="589123" y="137808"/>
                    <a:pt x="590919" y="137846"/>
                  </a:cubicBezTo>
                  <a:cubicBezTo>
                    <a:pt x="592592" y="137772"/>
                    <a:pt x="594340" y="137396"/>
                    <a:pt x="596162" y="136718"/>
                  </a:cubicBezTo>
                  <a:lnTo>
                    <a:pt x="597611" y="135970"/>
                  </a:lnTo>
                  <a:lnTo>
                    <a:pt x="597195" y="134845"/>
                  </a:lnTo>
                  <a:cubicBezTo>
                    <a:pt x="597310" y="133326"/>
                    <a:pt x="597996" y="131850"/>
                    <a:pt x="599253" y="130416"/>
                  </a:cubicBezTo>
                  <a:cubicBezTo>
                    <a:pt x="600510" y="128983"/>
                    <a:pt x="601653" y="127792"/>
                    <a:pt x="602682" y="126844"/>
                  </a:cubicBezTo>
                  <a:lnTo>
                    <a:pt x="652288" y="81353"/>
                  </a:lnTo>
                  <a:cubicBezTo>
                    <a:pt x="652517" y="77433"/>
                    <a:pt x="653716" y="74014"/>
                    <a:pt x="655886" y="71094"/>
                  </a:cubicBezTo>
                  <a:cubicBezTo>
                    <a:pt x="658056" y="68175"/>
                    <a:pt x="661196" y="66641"/>
                    <a:pt x="665306" y="66494"/>
                  </a:cubicBezTo>
                  <a:close/>
                  <a:moveTo>
                    <a:pt x="765882" y="48234"/>
                  </a:moveTo>
                  <a:cubicBezTo>
                    <a:pt x="767994" y="48273"/>
                    <a:pt x="769764" y="48939"/>
                    <a:pt x="771191" y="50235"/>
                  </a:cubicBezTo>
                  <a:cubicBezTo>
                    <a:pt x="772618" y="51530"/>
                    <a:pt x="773360" y="53226"/>
                    <a:pt x="773418" y="55321"/>
                  </a:cubicBezTo>
                  <a:cubicBezTo>
                    <a:pt x="773270" y="60169"/>
                    <a:pt x="771453" y="64703"/>
                    <a:pt x="767965" y="68923"/>
                  </a:cubicBezTo>
                  <a:cubicBezTo>
                    <a:pt x="764478" y="73142"/>
                    <a:pt x="760206" y="75390"/>
                    <a:pt x="755149" y="75666"/>
                  </a:cubicBezTo>
                  <a:cubicBezTo>
                    <a:pt x="752370" y="75600"/>
                    <a:pt x="750163" y="74647"/>
                    <a:pt x="748526" y="72809"/>
                  </a:cubicBezTo>
                  <a:cubicBezTo>
                    <a:pt x="746889" y="70971"/>
                    <a:pt x="746052" y="68646"/>
                    <a:pt x="746014" y="65837"/>
                  </a:cubicBezTo>
                  <a:cubicBezTo>
                    <a:pt x="746285" y="61003"/>
                    <a:pt x="748483" y="56897"/>
                    <a:pt x="752608" y="53521"/>
                  </a:cubicBezTo>
                  <a:cubicBezTo>
                    <a:pt x="756733" y="50144"/>
                    <a:pt x="761157" y="48382"/>
                    <a:pt x="765882" y="48234"/>
                  </a:cubicBezTo>
                  <a:close/>
                  <a:moveTo>
                    <a:pt x="356307" y="48234"/>
                  </a:moveTo>
                  <a:cubicBezTo>
                    <a:pt x="358419" y="48273"/>
                    <a:pt x="360189" y="48939"/>
                    <a:pt x="361616" y="50235"/>
                  </a:cubicBezTo>
                  <a:cubicBezTo>
                    <a:pt x="363043" y="51530"/>
                    <a:pt x="363785" y="53226"/>
                    <a:pt x="363843" y="55321"/>
                  </a:cubicBezTo>
                  <a:cubicBezTo>
                    <a:pt x="363695" y="60169"/>
                    <a:pt x="361878" y="64703"/>
                    <a:pt x="358390" y="68923"/>
                  </a:cubicBezTo>
                  <a:cubicBezTo>
                    <a:pt x="354903" y="73142"/>
                    <a:pt x="350631" y="75390"/>
                    <a:pt x="345574" y="75666"/>
                  </a:cubicBezTo>
                  <a:cubicBezTo>
                    <a:pt x="342795" y="75600"/>
                    <a:pt x="340588" y="74647"/>
                    <a:pt x="338951" y="72809"/>
                  </a:cubicBezTo>
                  <a:cubicBezTo>
                    <a:pt x="337314" y="70971"/>
                    <a:pt x="336477" y="68646"/>
                    <a:pt x="336439" y="65837"/>
                  </a:cubicBezTo>
                  <a:cubicBezTo>
                    <a:pt x="336710" y="61003"/>
                    <a:pt x="338908" y="56897"/>
                    <a:pt x="343033" y="53521"/>
                  </a:cubicBezTo>
                  <a:cubicBezTo>
                    <a:pt x="347158" y="50144"/>
                    <a:pt x="351582" y="48382"/>
                    <a:pt x="356307" y="48234"/>
                  </a:cubicBezTo>
                  <a:close/>
                  <a:moveTo>
                    <a:pt x="836896" y="43434"/>
                  </a:moveTo>
                  <a:cubicBezTo>
                    <a:pt x="838501" y="43386"/>
                    <a:pt x="840091" y="43653"/>
                    <a:pt x="841667" y="44234"/>
                  </a:cubicBezTo>
                  <a:cubicBezTo>
                    <a:pt x="843243" y="44815"/>
                    <a:pt x="844090" y="45996"/>
                    <a:pt x="844209" y="47777"/>
                  </a:cubicBezTo>
                  <a:cubicBezTo>
                    <a:pt x="843981" y="49997"/>
                    <a:pt x="842781" y="52587"/>
                    <a:pt x="840610" y="55550"/>
                  </a:cubicBezTo>
                  <a:cubicBezTo>
                    <a:pt x="838439" y="58512"/>
                    <a:pt x="836668" y="60874"/>
                    <a:pt x="835297" y="62636"/>
                  </a:cubicBezTo>
                  <a:lnTo>
                    <a:pt x="849465" y="63779"/>
                  </a:lnTo>
                  <a:cubicBezTo>
                    <a:pt x="846083" y="70998"/>
                    <a:pt x="843094" y="76804"/>
                    <a:pt x="840499" y="81195"/>
                  </a:cubicBezTo>
                  <a:cubicBezTo>
                    <a:pt x="837904" y="85587"/>
                    <a:pt x="834509" y="88683"/>
                    <a:pt x="830314" y="90483"/>
                  </a:cubicBezTo>
                  <a:cubicBezTo>
                    <a:pt x="826118" y="92284"/>
                    <a:pt x="819929" y="92907"/>
                    <a:pt x="811746" y="92354"/>
                  </a:cubicBezTo>
                  <a:cubicBezTo>
                    <a:pt x="807479" y="97669"/>
                    <a:pt x="803040" y="104299"/>
                    <a:pt x="798430" y="112242"/>
                  </a:cubicBezTo>
                  <a:cubicBezTo>
                    <a:pt x="793820" y="120186"/>
                    <a:pt x="791324" y="127730"/>
                    <a:pt x="790944" y="134874"/>
                  </a:cubicBezTo>
                  <a:cubicBezTo>
                    <a:pt x="790901" y="137407"/>
                    <a:pt x="791386" y="139370"/>
                    <a:pt x="792401" y="140760"/>
                  </a:cubicBezTo>
                  <a:cubicBezTo>
                    <a:pt x="793415" y="142151"/>
                    <a:pt x="795216" y="142856"/>
                    <a:pt x="797802" y="142875"/>
                  </a:cubicBezTo>
                  <a:cubicBezTo>
                    <a:pt x="801154" y="142941"/>
                    <a:pt x="805650" y="141094"/>
                    <a:pt x="811289" y="137331"/>
                  </a:cubicBezTo>
                  <a:cubicBezTo>
                    <a:pt x="816928" y="133569"/>
                    <a:pt x="825538" y="127492"/>
                    <a:pt x="837121" y="119100"/>
                  </a:cubicBezTo>
                  <a:lnTo>
                    <a:pt x="837333" y="120966"/>
                  </a:lnTo>
                  <a:lnTo>
                    <a:pt x="840919" y="108074"/>
                  </a:lnTo>
                  <a:cubicBezTo>
                    <a:pt x="844742" y="101412"/>
                    <a:pt x="849360" y="95362"/>
                    <a:pt x="854775" y="89925"/>
                  </a:cubicBezTo>
                  <a:cubicBezTo>
                    <a:pt x="860190" y="84488"/>
                    <a:pt x="865266" y="80139"/>
                    <a:pt x="870003" y="76877"/>
                  </a:cubicBezTo>
                  <a:cubicBezTo>
                    <a:pt x="874740" y="73616"/>
                    <a:pt x="878003" y="71917"/>
                    <a:pt x="879793" y="71780"/>
                  </a:cubicBezTo>
                  <a:cubicBezTo>
                    <a:pt x="881702" y="72018"/>
                    <a:pt x="883769" y="73371"/>
                    <a:pt x="885993" y="75838"/>
                  </a:cubicBezTo>
                  <a:cubicBezTo>
                    <a:pt x="888218" y="78305"/>
                    <a:pt x="889427" y="80457"/>
                    <a:pt x="889622" y="82296"/>
                  </a:cubicBezTo>
                  <a:cubicBezTo>
                    <a:pt x="889350" y="85395"/>
                    <a:pt x="887025" y="89560"/>
                    <a:pt x="882646" y="94793"/>
                  </a:cubicBezTo>
                  <a:cubicBezTo>
                    <a:pt x="878267" y="100025"/>
                    <a:pt x="873470" y="105105"/>
                    <a:pt x="868253" y="110033"/>
                  </a:cubicBezTo>
                  <a:cubicBezTo>
                    <a:pt x="863036" y="114960"/>
                    <a:pt x="859034" y="118516"/>
                    <a:pt x="856247" y="120701"/>
                  </a:cubicBezTo>
                  <a:cubicBezTo>
                    <a:pt x="854880" y="122653"/>
                    <a:pt x="853842" y="124749"/>
                    <a:pt x="853132" y="126987"/>
                  </a:cubicBezTo>
                  <a:cubicBezTo>
                    <a:pt x="852423" y="129225"/>
                    <a:pt x="852013" y="131550"/>
                    <a:pt x="851903" y="133959"/>
                  </a:cubicBezTo>
                  <a:cubicBezTo>
                    <a:pt x="857966" y="133078"/>
                    <a:pt x="863729" y="130669"/>
                    <a:pt x="869191" y="126730"/>
                  </a:cubicBezTo>
                  <a:cubicBezTo>
                    <a:pt x="874654" y="122791"/>
                    <a:pt x="879788" y="118496"/>
                    <a:pt x="884593" y="113843"/>
                  </a:cubicBezTo>
                  <a:cubicBezTo>
                    <a:pt x="896395" y="102794"/>
                    <a:pt x="905882" y="93802"/>
                    <a:pt x="913054" y="86868"/>
                  </a:cubicBezTo>
                  <a:cubicBezTo>
                    <a:pt x="920226" y="79934"/>
                    <a:pt x="924913" y="76200"/>
                    <a:pt x="927113" y="75666"/>
                  </a:cubicBezTo>
                  <a:cubicBezTo>
                    <a:pt x="929070" y="75643"/>
                    <a:pt x="930585" y="77062"/>
                    <a:pt x="931656" y="79924"/>
                  </a:cubicBezTo>
                  <a:cubicBezTo>
                    <a:pt x="932728" y="82786"/>
                    <a:pt x="933271" y="85177"/>
                    <a:pt x="933285" y="87096"/>
                  </a:cubicBezTo>
                  <a:cubicBezTo>
                    <a:pt x="933095" y="90235"/>
                    <a:pt x="931933" y="93731"/>
                    <a:pt x="929799" y="97583"/>
                  </a:cubicBezTo>
                  <a:cubicBezTo>
                    <a:pt x="927665" y="101436"/>
                    <a:pt x="925703" y="104646"/>
                    <a:pt x="923913" y="107213"/>
                  </a:cubicBezTo>
                  <a:lnTo>
                    <a:pt x="890080" y="157477"/>
                  </a:lnTo>
                  <a:lnTo>
                    <a:pt x="890537" y="157934"/>
                  </a:lnTo>
                  <a:lnTo>
                    <a:pt x="941286" y="112928"/>
                  </a:lnTo>
                  <a:lnTo>
                    <a:pt x="943115" y="121386"/>
                  </a:lnTo>
                  <a:lnTo>
                    <a:pt x="874306" y="197024"/>
                  </a:lnTo>
                  <a:cubicBezTo>
                    <a:pt x="873020" y="198601"/>
                    <a:pt x="871135" y="200820"/>
                    <a:pt x="868648" y="203682"/>
                  </a:cubicBezTo>
                  <a:cubicBezTo>
                    <a:pt x="866162" y="206545"/>
                    <a:pt x="863934" y="208135"/>
                    <a:pt x="861962" y="208454"/>
                  </a:cubicBezTo>
                  <a:cubicBezTo>
                    <a:pt x="860366" y="208340"/>
                    <a:pt x="859062" y="207324"/>
                    <a:pt x="858050" y="205406"/>
                  </a:cubicBezTo>
                  <a:cubicBezTo>
                    <a:pt x="857039" y="203489"/>
                    <a:pt x="856293" y="201355"/>
                    <a:pt x="855815" y="199006"/>
                  </a:cubicBezTo>
                  <a:cubicBezTo>
                    <a:pt x="855337" y="196656"/>
                    <a:pt x="855100" y="194777"/>
                    <a:pt x="855104" y="193367"/>
                  </a:cubicBezTo>
                  <a:cubicBezTo>
                    <a:pt x="855247" y="191381"/>
                    <a:pt x="856047" y="189009"/>
                    <a:pt x="857504" y="186252"/>
                  </a:cubicBezTo>
                  <a:cubicBezTo>
                    <a:pt x="858962" y="183494"/>
                    <a:pt x="860219" y="181294"/>
                    <a:pt x="861276" y="179651"/>
                  </a:cubicBezTo>
                  <a:lnTo>
                    <a:pt x="891909" y="128016"/>
                  </a:lnTo>
                  <a:lnTo>
                    <a:pt x="891451" y="127559"/>
                  </a:lnTo>
                  <a:cubicBezTo>
                    <a:pt x="881831" y="135629"/>
                    <a:pt x="873468" y="142271"/>
                    <a:pt x="866362" y="147485"/>
                  </a:cubicBezTo>
                  <a:cubicBezTo>
                    <a:pt x="859257" y="152699"/>
                    <a:pt x="854894" y="155343"/>
                    <a:pt x="853275" y="155419"/>
                  </a:cubicBezTo>
                  <a:cubicBezTo>
                    <a:pt x="849770" y="155153"/>
                    <a:pt x="846052" y="152718"/>
                    <a:pt x="842119" y="148113"/>
                  </a:cubicBezTo>
                  <a:cubicBezTo>
                    <a:pt x="840153" y="145810"/>
                    <a:pt x="838597" y="143023"/>
                    <a:pt x="837452" y="139749"/>
                  </a:cubicBezTo>
                  <a:lnTo>
                    <a:pt x="835812" y="131376"/>
                  </a:lnTo>
                  <a:lnTo>
                    <a:pt x="821653" y="144180"/>
                  </a:lnTo>
                  <a:cubicBezTo>
                    <a:pt x="815176" y="149853"/>
                    <a:pt x="808370" y="154841"/>
                    <a:pt x="801234" y="159144"/>
                  </a:cubicBezTo>
                  <a:cubicBezTo>
                    <a:pt x="794098" y="163446"/>
                    <a:pt x="787243" y="165709"/>
                    <a:pt x="780668" y="165935"/>
                  </a:cubicBezTo>
                  <a:cubicBezTo>
                    <a:pt x="776173" y="165868"/>
                    <a:pt x="772662" y="164460"/>
                    <a:pt x="770136" y="161711"/>
                  </a:cubicBezTo>
                  <a:cubicBezTo>
                    <a:pt x="767611" y="158962"/>
                    <a:pt x="766326" y="155271"/>
                    <a:pt x="766283" y="150638"/>
                  </a:cubicBezTo>
                  <a:cubicBezTo>
                    <a:pt x="766345" y="146803"/>
                    <a:pt x="766964" y="142882"/>
                    <a:pt x="768139" y="138873"/>
                  </a:cubicBezTo>
                  <a:cubicBezTo>
                    <a:pt x="769313" y="134864"/>
                    <a:pt x="770674" y="131169"/>
                    <a:pt x="772220" y="127787"/>
                  </a:cubicBezTo>
                  <a:lnTo>
                    <a:pt x="771763" y="127330"/>
                  </a:lnTo>
                  <a:lnTo>
                    <a:pt x="764253" y="133371"/>
                  </a:lnTo>
                  <a:lnTo>
                    <a:pt x="754840" y="143560"/>
                  </a:lnTo>
                  <a:cubicBezTo>
                    <a:pt x="749617" y="148643"/>
                    <a:pt x="744000" y="153027"/>
                    <a:pt x="737990" y="156713"/>
                  </a:cubicBezTo>
                  <a:cubicBezTo>
                    <a:pt x="731979" y="160399"/>
                    <a:pt x="726041" y="162330"/>
                    <a:pt x="720174" y="162506"/>
                  </a:cubicBezTo>
                  <a:cubicBezTo>
                    <a:pt x="715688" y="162386"/>
                    <a:pt x="711992" y="160901"/>
                    <a:pt x="709088" y="158049"/>
                  </a:cubicBezTo>
                  <a:cubicBezTo>
                    <a:pt x="706183" y="155198"/>
                    <a:pt x="704028" y="151699"/>
                    <a:pt x="702622" y="147554"/>
                  </a:cubicBezTo>
                  <a:cubicBezTo>
                    <a:pt x="701215" y="143408"/>
                    <a:pt x="700516" y="139334"/>
                    <a:pt x="700523" y="135331"/>
                  </a:cubicBezTo>
                  <a:cubicBezTo>
                    <a:pt x="700791" y="125871"/>
                    <a:pt x="703428" y="116978"/>
                    <a:pt x="708436" y="108653"/>
                  </a:cubicBezTo>
                  <a:cubicBezTo>
                    <a:pt x="713443" y="100327"/>
                    <a:pt x="719212" y="93551"/>
                    <a:pt x="725743" y="88324"/>
                  </a:cubicBezTo>
                  <a:cubicBezTo>
                    <a:pt x="732274" y="83097"/>
                    <a:pt x="737959" y="80402"/>
                    <a:pt x="742797" y="80238"/>
                  </a:cubicBezTo>
                  <a:cubicBezTo>
                    <a:pt x="744915" y="80191"/>
                    <a:pt x="747077" y="80629"/>
                    <a:pt x="749281" y="81553"/>
                  </a:cubicBezTo>
                  <a:cubicBezTo>
                    <a:pt x="751485" y="82477"/>
                    <a:pt x="752675" y="84172"/>
                    <a:pt x="752851" y="86639"/>
                  </a:cubicBezTo>
                  <a:cubicBezTo>
                    <a:pt x="752631" y="90589"/>
                    <a:pt x="750558" y="95110"/>
                    <a:pt x="746631" y="100203"/>
                  </a:cubicBezTo>
                  <a:cubicBezTo>
                    <a:pt x="742704" y="105296"/>
                    <a:pt x="738244" y="110122"/>
                    <a:pt x="733250" y="114681"/>
                  </a:cubicBezTo>
                  <a:cubicBezTo>
                    <a:pt x="728257" y="119240"/>
                    <a:pt x="724051" y="122695"/>
                    <a:pt x="720631" y="125044"/>
                  </a:cubicBezTo>
                  <a:cubicBezTo>
                    <a:pt x="719679" y="129745"/>
                    <a:pt x="720155" y="133316"/>
                    <a:pt x="722060" y="135760"/>
                  </a:cubicBezTo>
                  <a:cubicBezTo>
                    <a:pt x="723964" y="138203"/>
                    <a:pt x="727525" y="139432"/>
                    <a:pt x="732743" y="139446"/>
                  </a:cubicBezTo>
                  <a:cubicBezTo>
                    <a:pt x="738850" y="139079"/>
                    <a:pt x="744744" y="136784"/>
                    <a:pt x="750423" y="132559"/>
                  </a:cubicBezTo>
                  <a:cubicBezTo>
                    <a:pt x="756103" y="128335"/>
                    <a:pt x="761254" y="124382"/>
                    <a:pt x="765876" y="120701"/>
                  </a:cubicBezTo>
                  <a:lnTo>
                    <a:pt x="765897" y="120790"/>
                  </a:lnTo>
                  <a:lnTo>
                    <a:pt x="776931" y="111185"/>
                  </a:lnTo>
                  <a:cubicBezTo>
                    <a:pt x="782904" y="105189"/>
                    <a:pt x="788038" y="98607"/>
                    <a:pt x="792333" y="91440"/>
                  </a:cubicBezTo>
                  <a:cubicBezTo>
                    <a:pt x="787901" y="91417"/>
                    <a:pt x="784856" y="91361"/>
                    <a:pt x="783200" y="91270"/>
                  </a:cubicBezTo>
                  <a:cubicBezTo>
                    <a:pt x="781544" y="91180"/>
                    <a:pt x="779990" y="91191"/>
                    <a:pt x="778537" y="91304"/>
                  </a:cubicBezTo>
                  <a:cubicBezTo>
                    <a:pt x="777084" y="91417"/>
                    <a:pt x="774446" y="91767"/>
                    <a:pt x="770623" y="92354"/>
                  </a:cubicBezTo>
                  <a:lnTo>
                    <a:pt x="773137" y="88239"/>
                  </a:lnTo>
                  <a:cubicBezTo>
                    <a:pt x="777046" y="81618"/>
                    <a:pt x="780400" y="76572"/>
                    <a:pt x="783200" y="73101"/>
                  </a:cubicBezTo>
                  <a:cubicBezTo>
                    <a:pt x="786001" y="69630"/>
                    <a:pt x="789474" y="67225"/>
                    <a:pt x="793620" y="65887"/>
                  </a:cubicBezTo>
                  <a:cubicBezTo>
                    <a:pt x="797766" y="64550"/>
                    <a:pt x="803812" y="63771"/>
                    <a:pt x="811758" y="63551"/>
                  </a:cubicBezTo>
                  <a:cubicBezTo>
                    <a:pt x="814977" y="58612"/>
                    <a:pt x="818367" y="54088"/>
                    <a:pt x="821928" y="49978"/>
                  </a:cubicBezTo>
                  <a:cubicBezTo>
                    <a:pt x="825489" y="45867"/>
                    <a:pt x="830479" y="43686"/>
                    <a:pt x="836896" y="43434"/>
                  </a:cubicBezTo>
                  <a:close/>
                  <a:moveTo>
                    <a:pt x="113004" y="0"/>
                  </a:moveTo>
                  <a:cubicBezTo>
                    <a:pt x="117464" y="138"/>
                    <a:pt x="120802" y="1690"/>
                    <a:pt x="123020" y="4656"/>
                  </a:cubicBezTo>
                  <a:cubicBezTo>
                    <a:pt x="125238" y="7622"/>
                    <a:pt x="126530" y="11171"/>
                    <a:pt x="126895" y="15305"/>
                  </a:cubicBezTo>
                  <a:cubicBezTo>
                    <a:pt x="127260" y="19439"/>
                    <a:pt x="126894" y="23328"/>
                    <a:pt x="125795" y="26970"/>
                  </a:cubicBezTo>
                  <a:cubicBezTo>
                    <a:pt x="124058" y="32251"/>
                    <a:pt x="121650" y="36889"/>
                    <a:pt x="118573" y="40885"/>
                  </a:cubicBezTo>
                  <a:cubicBezTo>
                    <a:pt x="115495" y="44881"/>
                    <a:pt x="111892" y="49464"/>
                    <a:pt x="107762" y="54635"/>
                  </a:cubicBezTo>
                  <a:cubicBezTo>
                    <a:pt x="105549" y="56977"/>
                    <a:pt x="101683" y="61338"/>
                    <a:pt x="96165" y="67719"/>
                  </a:cubicBezTo>
                  <a:cubicBezTo>
                    <a:pt x="90646" y="74100"/>
                    <a:pt x="84744" y="81140"/>
                    <a:pt x="78457" y="88839"/>
                  </a:cubicBezTo>
                  <a:cubicBezTo>
                    <a:pt x="72170" y="96539"/>
                    <a:pt x="66768" y="103536"/>
                    <a:pt x="62250" y="109831"/>
                  </a:cubicBezTo>
                  <a:cubicBezTo>
                    <a:pt x="57732" y="116127"/>
                    <a:pt x="55368" y="120360"/>
                    <a:pt x="55156" y="122529"/>
                  </a:cubicBezTo>
                  <a:cubicBezTo>
                    <a:pt x="55175" y="123901"/>
                    <a:pt x="55595" y="124930"/>
                    <a:pt x="56414" y="125616"/>
                  </a:cubicBezTo>
                  <a:cubicBezTo>
                    <a:pt x="57234" y="126301"/>
                    <a:pt x="58339" y="126644"/>
                    <a:pt x="59731" y="126644"/>
                  </a:cubicBezTo>
                  <a:cubicBezTo>
                    <a:pt x="62253" y="126464"/>
                    <a:pt x="66343" y="124396"/>
                    <a:pt x="72002" y="120440"/>
                  </a:cubicBezTo>
                  <a:cubicBezTo>
                    <a:pt x="77661" y="116484"/>
                    <a:pt x="83824" y="111723"/>
                    <a:pt x="90490" y="106156"/>
                  </a:cubicBezTo>
                  <a:cubicBezTo>
                    <a:pt x="97157" y="100589"/>
                    <a:pt x="103261" y="95299"/>
                    <a:pt x="108804" y="90286"/>
                  </a:cubicBezTo>
                  <a:cubicBezTo>
                    <a:pt x="114348" y="85273"/>
                    <a:pt x="118264" y="81619"/>
                    <a:pt x="120554" y="79324"/>
                  </a:cubicBezTo>
                  <a:cubicBezTo>
                    <a:pt x="137501" y="62601"/>
                    <a:pt x="150809" y="49387"/>
                    <a:pt x="160479" y="39683"/>
                  </a:cubicBezTo>
                  <a:cubicBezTo>
                    <a:pt x="170148" y="29979"/>
                    <a:pt x="177329" y="23081"/>
                    <a:pt x="182022" y="18991"/>
                  </a:cubicBezTo>
                  <a:cubicBezTo>
                    <a:pt x="186714" y="14900"/>
                    <a:pt x="190070" y="12913"/>
                    <a:pt x="192088" y="13030"/>
                  </a:cubicBezTo>
                  <a:cubicBezTo>
                    <a:pt x="195379" y="13325"/>
                    <a:pt x="197769" y="15135"/>
                    <a:pt x="199260" y="18459"/>
                  </a:cubicBezTo>
                  <a:cubicBezTo>
                    <a:pt x="200751" y="21783"/>
                    <a:pt x="201484" y="24851"/>
                    <a:pt x="201460" y="27660"/>
                  </a:cubicBezTo>
                  <a:cubicBezTo>
                    <a:pt x="202152" y="28974"/>
                    <a:pt x="201531" y="31350"/>
                    <a:pt x="199598" y="34789"/>
                  </a:cubicBezTo>
                  <a:cubicBezTo>
                    <a:pt x="197664" y="38228"/>
                    <a:pt x="193471" y="44448"/>
                    <a:pt x="187016" y="53450"/>
                  </a:cubicBezTo>
                  <a:cubicBezTo>
                    <a:pt x="180562" y="62451"/>
                    <a:pt x="170899" y="75953"/>
                    <a:pt x="158026" y="93954"/>
                  </a:cubicBezTo>
                  <a:cubicBezTo>
                    <a:pt x="149268" y="106527"/>
                    <a:pt x="143582" y="116014"/>
                    <a:pt x="140967" y="122415"/>
                  </a:cubicBezTo>
                  <a:cubicBezTo>
                    <a:pt x="138352" y="128816"/>
                    <a:pt x="137181" y="132816"/>
                    <a:pt x="137452" y="134417"/>
                  </a:cubicBezTo>
                  <a:cubicBezTo>
                    <a:pt x="137514" y="137098"/>
                    <a:pt x="138362" y="139279"/>
                    <a:pt x="139996" y="140960"/>
                  </a:cubicBezTo>
                  <a:cubicBezTo>
                    <a:pt x="141629" y="142641"/>
                    <a:pt x="143677" y="143508"/>
                    <a:pt x="146139" y="143561"/>
                  </a:cubicBezTo>
                  <a:cubicBezTo>
                    <a:pt x="150275" y="143336"/>
                    <a:pt x="155313" y="141347"/>
                    <a:pt x="161252" y="137592"/>
                  </a:cubicBezTo>
                  <a:cubicBezTo>
                    <a:pt x="167192" y="133837"/>
                    <a:pt x="172991" y="129663"/>
                    <a:pt x="178651" y="125069"/>
                  </a:cubicBezTo>
                  <a:cubicBezTo>
                    <a:pt x="184311" y="120476"/>
                    <a:pt x="188790" y="116810"/>
                    <a:pt x="192088" y="114071"/>
                  </a:cubicBezTo>
                  <a:lnTo>
                    <a:pt x="192143" y="114367"/>
                  </a:lnTo>
                  <a:lnTo>
                    <a:pt x="199865" y="100635"/>
                  </a:lnTo>
                  <a:cubicBezTo>
                    <a:pt x="204035" y="94852"/>
                    <a:pt x="208379" y="90034"/>
                    <a:pt x="212898" y="86182"/>
                  </a:cubicBezTo>
                  <a:cubicBezTo>
                    <a:pt x="214328" y="84968"/>
                    <a:pt x="215701" y="84196"/>
                    <a:pt x="217017" y="83867"/>
                  </a:cubicBezTo>
                  <a:cubicBezTo>
                    <a:pt x="218333" y="83539"/>
                    <a:pt x="219935" y="83396"/>
                    <a:pt x="221823" y="83439"/>
                  </a:cubicBezTo>
                  <a:cubicBezTo>
                    <a:pt x="228352" y="83763"/>
                    <a:pt x="232164" y="84487"/>
                    <a:pt x="233261" y="85611"/>
                  </a:cubicBezTo>
                  <a:cubicBezTo>
                    <a:pt x="234358" y="86734"/>
                    <a:pt x="234739" y="87687"/>
                    <a:pt x="234406" y="88468"/>
                  </a:cubicBezTo>
                  <a:cubicBezTo>
                    <a:pt x="234050" y="91636"/>
                    <a:pt x="231558" y="95790"/>
                    <a:pt x="226931" y="100931"/>
                  </a:cubicBezTo>
                  <a:cubicBezTo>
                    <a:pt x="222304" y="106072"/>
                    <a:pt x="217677" y="111022"/>
                    <a:pt x="213050" y="115781"/>
                  </a:cubicBezTo>
                  <a:cubicBezTo>
                    <a:pt x="208423" y="120541"/>
                    <a:pt x="205931" y="123933"/>
                    <a:pt x="205575" y="125958"/>
                  </a:cubicBezTo>
                  <a:cubicBezTo>
                    <a:pt x="205594" y="126663"/>
                    <a:pt x="205842" y="127254"/>
                    <a:pt x="206319" y="127730"/>
                  </a:cubicBezTo>
                  <a:cubicBezTo>
                    <a:pt x="206796" y="128206"/>
                    <a:pt x="207387" y="128454"/>
                    <a:pt x="208092" y="128473"/>
                  </a:cubicBezTo>
                  <a:cubicBezTo>
                    <a:pt x="208927" y="128411"/>
                    <a:pt x="209775" y="128021"/>
                    <a:pt x="210638" y="127301"/>
                  </a:cubicBezTo>
                  <a:cubicBezTo>
                    <a:pt x="211501" y="126582"/>
                    <a:pt x="212178" y="125906"/>
                    <a:pt x="212669" y="125273"/>
                  </a:cubicBezTo>
                  <a:cubicBezTo>
                    <a:pt x="219137" y="117297"/>
                    <a:pt x="227146" y="109398"/>
                    <a:pt x="236696" y="101574"/>
                  </a:cubicBezTo>
                  <a:cubicBezTo>
                    <a:pt x="246246" y="93751"/>
                    <a:pt x="255148" y="87223"/>
                    <a:pt x="263400" y="81991"/>
                  </a:cubicBezTo>
                  <a:cubicBezTo>
                    <a:pt x="271653" y="76759"/>
                    <a:pt x="277067" y="74041"/>
                    <a:pt x="279642" y="73838"/>
                  </a:cubicBezTo>
                  <a:cubicBezTo>
                    <a:pt x="280108" y="73819"/>
                    <a:pt x="280661" y="74142"/>
                    <a:pt x="281299" y="74809"/>
                  </a:cubicBezTo>
                  <a:cubicBezTo>
                    <a:pt x="281937" y="75476"/>
                    <a:pt x="282604" y="76600"/>
                    <a:pt x="283299" y="78181"/>
                  </a:cubicBezTo>
                  <a:cubicBezTo>
                    <a:pt x="283999" y="79896"/>
                    <a:pt x="284656" y="81781"/>
                    <a:pt x="285271" y="83839"/>
                  </a:cubicBezTo>
                  <a:cubicBezTo>
                    <a:pt x="285885" y="85896"/>
                    <a:pt x="286371" y="88125"/>
                    <a:pt x="286728" y="90525"/>
                  </a:cubicBezTo>
                  <a:cubicBezTo>
                    <a:pt x="286381" y="93559"/>
                    <a:pt x="283951" y="97347"/>
                    <a:pt x="279438" y="101888"/>
                  </a:cubicBezTo>
                  <a:cubicBezTo>
                    <a:pt x="274926" y="106429"/>
                    <a:pt x="270413" y="111351"/>
                    <a:pt x="265900" y="116654"/>
                  </a:cubicBezTo>
                  <a:cubicBezTo>
                    <a:pt x="261387" y="121957"/>
                    <a:pt x="258957" y="127268"/>
                    <a:pt x="258610" y="132588"/>
                  </a:cubicBezTo>
                  <a:cubicBezTo>
                    <a:pt x="258639" y="133659"/>
                    <a:pt x="259039" y="134602"/>
                    <a:pt x="259810" y="135417"/>
                  </a:cubicBezTo>
                  <a:cubicBezTo>
                    <a:pt x="260582" y="136231"/>
                    <a:pt x="261554" y="136660"/>
                    <a:pt x="262725" y="136703"/>
                  </a:cubicBezTo>
                  <a:cubicBezTo>
                    <a:pt x="265687" y="136441"/>
                    <a:pt x="269135" y="134964"/>
                    <a:pt x="273069" y="132273"/>
                  </a:cubicBezTo>
                  <a:cubicBezTo>
                    <a:pt x="277003" y="129583"/>
                    <a:pt x="280108" y="127249"/>
                    <a:pt x="282385" y="125273"/>
                  </a:cubicBezTo>
                  <a:lnTo>
                    <a:pt x="296101" y="113843"/>
                  </a:lnTo>
                  <a:lnTo>
                    <a:pt x="296565" y="116394"/>
                  </a:lnTo>
                  <a:lnTo>
                    <a:pt x="298861" y="108653"/>
                  </a:lnTo>
                  <a:cubicBezTo>
                    <a:pt x="303868" y="100327"/>
                    <a:pt x="309638" y="93551"/>
                    <a:pt x="316168" y="88324"/>
                  </a:cubicBezTo>
                  <a:cubicBezTo>
                    <a:pt x="322699" y="83097"/>
                    <a:pt x="328384" y="80402"/>
                    <a:pt x="333222" y="80238"/>
                  </a:cubicBezTo>
                  <a:cubicBezTo>
                    <a:pt x="335340" y="80191"/>
                    <a:pt x="337502" y="80629"/>
                    <a:pt x="339706" y="81553"/>
                  </a:cubicBezTo>
                  <a:cubicBezTo>
                    <a:pt x="341910" y="82477"/>
                    <a:pt x="343100" y="84172"/>
                    <a:pt x="343276" y="86639"/>
                  </a:cubicBezTo>
                  <a:cubicBezTo>
                    <a:pt x="343056" y="90589"/>
                    <a:pt x="340983" y="95110"/>
                    <a:pt x="337056" y="100203"/>
                  </a:cubicBezTo>
                  <a:cubicBezTo>
                    <a:pt x="333129" y="105296"/>
                    <a:pt x="328669" y="110122"/>
                    <a:pt x="323675" y="114681"/>
                  </a:cubicBezTo>
                  <a:cubicBezTo>
                    <a:pt x="318682" y="119240"/>
                    <a:pt x="314476" y="122695"/>
                    <a:pt x="311057" y="125044"/>
                  </a:cubicBezTo>
                  <a:cubicBezTo>
                    <a:pt x="310104" y="129745"/>
                    <a:pt x="310580" y="133316"/>
                    <a:pt x="312485" y="135760"/>
                  </a:cubicBezTo>
                  <a:cubicBezTo>
                    <a:pt x="314389" y="138203"/>
                    <a:pt x="317950" y="139432"/>
                    <a:pt x="323167" y="139446"/>
                  </a:cubicBezTo>
                  <a:cubicBezTo>
                    <a:pt x="329275" y="139079"/>
                    <a:pt x="335169" y="136784"/>
                    <a:pt x="340848" y="132559"/>
                  </a:cubicBezTo>
                  <a:cubicBezTo>
                    <a:pt x="346528" y="128335"/>
                    <a:pt x="351679" y="124382"/>
                    <a:pt x="356301" y="120701"/>
                  </a:cubicBezTo>
                  <a:lnTo>
                    <a:pt x="358358" y="129387"/>
                  </a:lnTo>
                  <a:cubicBezTo>
                    <a:pt x="354853" y="133753"/>
                    <a:pt x="350489" y="138478"/>
                    <a:pt x="345265" y="143560"/>
                  </a:cubicBezTo>
                  <a:cubicBezTo>
                    <a:pt x="340042" y="148643"/>
                    <a:pt x="334425" y="153027"/>
                    <a:pt x="328415" y="156713"/>
                  </a:cubicBezTo>
                  <a:cubicBezTo>
                    <a:pt x="322404" y="160399"/>
                    <a:pt x="316466" y="162330"/>
                    <a:pt x="310600" y="162506"/>
                  </a:cubicBezTo>
                  <a:cubicBezTo>
                    <a:pt x="306113" y="162386"/>
                    <a:pt x="302417" y="160901"/>
                    <a:pt x="299513" y="158049"/>
                  </a:cubicBezTo>
                  <a:cubicBezTo>
                    <a:pt x="296608" y="155198"/>
                    <a:pt x="294453" y="151699"/>
                    <a:pt x="293047" y="147554"/>
                  </a:cubicBezTo>
                  <a:cubicBezTo>
                    <a:pt x="291640" y="143408"/>
                    <a:pt x="290941" y="139334"/>
                    <a:pt x="290948" y="135331"/>
                  </a:cubicBezTo>
                  <a:lnTo>
                    <a:pt x="292880" y="128816"/>
                  </a:lnTo>
                  <a:lnTo>
                    <a:pt x="282682" y="138744"/>
                  </a:lnTo>
                  <a:cubicBezTo>
                    <a:pt x="276668" y="144778"/>
                    <a:pt x="270401" y="150214"/>
                    <a:pt x="263881" y="155054"/>
                  </a:cubicBezTo>
                  <a:cubicBezTo>
                    <a:pt x="257361" y="159894"/>
                    <a:pt x="251265" y="162454"/>
                    <a:pt x="245595" y="162734"/>
                  </a:cubicBezTo>
                  <a:cubicBezTo>
                    <a:pt x="241266" y="162592"/>
                    <a:pt x="238050" y="161050"/>
                    <a:pt x="235947" y="158110"/>
                  </a:cubicBezTo>
                  <a:cubicBezTo>
                    <a:pt x="233844" y="155170"/>
                    <a:pt x="232798" y="151688"/>
                    <a:pt x="232807" y="147663"/>
                  </a:cubicBezTo>
                  <a:cubicBezTo>
                    <a:pt x="233169" y="140687"/>
                    <a:pt x="235528" y="133738"/>
                    <a:pt x="239886" y="126814"/>
                  </a:cubicBezTo>
                  <a:cubicBezTo>
                    <a:pt x="244244" y="119891"/>
                    <a:pt x="248430" y="113738"/>
                    <a:pt x="252445" y="108356"/>
                  </a:cubicBezTo>
                  <a:lnTo>
                    <a:pt x="251988" y="107899"/>
                  </a:lnTo>
                  <a:cubicBezTo>
                    <a:pt x="245371" y="112828"/>
                    <a:pt x="239136" y="118229"/>
                    <a:pt x="233283" y="124100"/>
                  </a:cubicBezTo>
                  <a:cubicBezTo>
                    <a:pt x="227431" y="129972"/>
                    <a:pt x="221933" y="136228"/>
                    <a:pt x="216788" y="142868"/>
                  </a:cubicBezTo>
                  <a:cubicBezTo>
                    <a:pt x="214919" y="145413"/>
                    <a:pt x="212250" y="148544"/>
                    <a:pt x="208782" y="152259"/>
                  </a:cubicBezTo>
                  <a:cubicBezTo>
                    <a:pt x="205313" y="155974"/>
                    <a:pt x="201962" y="158020"/>
                    <a:pt x="198727" y="158396"/>
                  </a:cubicBezTo>
                  <a:cubicBezTo>
                    <a:pt x="195412" y="158266"/>
                    <a:pt x="192836" y="156927"/>
                    <a:pt x="191000" y="154379"/>
                  </a:cubicBezTo>
                  <a:cubicBezTo>
                    <a:pt x="189164" y="151830"/>
                    <a:pt x="187873" y="148850"/>
                    <a:pt x="187128" y="145439"/>
                  </a:cubicBezTo>
                  <a:cubicBezTo>
                    <a:pt x="186382" y="142028"/>
                    <a:pt x="185988" y="138963"/>
                    <a:pt x="185944" y="136245"/>
                  </a:cubicBezTo>
                  <a:lnTo>
                    <a:pt x="187404" y="129410"/>
                  </a:lnTo>
                  <a:lnTo>
                    <a:pt x="185919" y="130980"/>
                  </a:lnTo>
                  <a:cubicBezTo>
                    <a:pt x="181227" y="135398"/>
                    <a:pt x="175368" y="140111"/>
                    <a:pt x="168343" y="145118"/>
                  </a:cubicBezTo>
                  <a:cubicBezTo>
                    <a:pt x="161318" y="150125"/>
                    <a:pt x="154217" y="154423"/>
                    <a:pt x="147040" y="158013"/>
                  </a:cubicBezTo>
                  <a:cubicBezTo>
                    <a:pt x="139862" y="161603"/>
                    <a:pt x="133698" y="163482"/>
                    <a:pt x="128547" y="163649"/>
                  </a:cubicBezTo>
                  <a:cubicBezTo>
                    <a:pt x="123099" y="163568"/>
                    <a:pt x="118751" y="161903"/>
                    <a:pt x="115501" y="158655"/>
                  </a:cubicBezTo>
                  <a:cubicBezTo>
                    <a:pt x="112252" y="155407"/>
                    <a:pt x="110587" y="151060"/>
                    <a:pt x="110506" y="145615"/>
                  </a:cubicBezTo>
                  <a:cubicBezTo>
                    <a:pt x="110601" y="139178"/>
                    <a:pt x="111781" y="133254"/>
                    <a:pt x="114046" y="127844"/>
                  </a:cubicBezTo>
                  <a:cubicBezTo>
                    <a:pt x="116310" y="122434"/>
                    <a:pt x="119089" y="117081"/>
                    <a:pt x="122381" y="111785"/>
                  </a:cubicBezTo>
                  <a:lnTo>
                    <a:pt x="141110" y="79996"/>
                  </a:lnTo>
                  <a:lnTo>
                    <a:pt x="140653" y="79539"/>
                  </a:lnTo>
                  <a:cubicBezTo>
                    <a:pt x="111191" y="108175"/>
                    <a:pt x="88582" y="128955"/>
                    <a:pt x="72826" y="141878"/>
                  </a:cubicBezTo>
                  <a:cubicBezTo>
                    <a:pt x="57069" y="154801"/>
                    <a:pt x="47373" y="160839"/>
                    <a:pt x="43736" y="159991"/>
                  </a:cubicBezTo>
                  <a:cubicBezTo>
                    <a:pt x="36546" y="158682"/>
                    <a:pt x="31169" y="155987"/>
                    <a:pt x="27605" y="151906"/>
                  </a:cubicBezTo>
                  <a:cubicBezTo>
                    <a:pt x="24041" y="147825"/>
                    <a:pt x="22262" y="142673"/>
                    <a:pt x="22267" y="136450"/>
                  </a:cubicBezTo>
                  <a:cubicBezTo>
                    <a:pt x="22448" y="131461"/>
                    <a:pt x="24242" y="125998"/>
                    <a:pt x="27647" y="120061"/>
                  </a:cubicBezTo>
                  <a:cubicBezTo>
                    <a:pt x="31052" y="114124"/>
                    <a:pt x="34977" y="108391"/>
                    <a:pt x="39422" y="102860"/>
                  </a:cubicBezTo>
                  <a:cubicBezTo>
                    <a:pt x="43867" y="97330"/>
                    <a:pt x="47742" y="92679"/>
                    <a:pt x="51045" y="88910"/>
                  </a:cubicBezTo>
                  <a:cubicBezTo>
                    <a:pt x="66041" y="71539"/>
                    <a:pt x="76934" y="59197"/>
                    <a:pt x="83725" y="51883"/>
                  </a:cubicBezTo>
                  <a:cubicBezTo>
                    <a:pt x="90516" y="44569"/>
                    <a:pt x="93804" y="40227"/>
                    <a:pt x="93590" y="38855"/>
                  </a:cubicBezTo>
                  <a:cubicBezTo>
                    <a:pt x="93580" y="38160"/>
                    <a:pt x="93371" y="37608"/>
                    <a:pt x="92961" y="37198"/>
                  </a:cubicBezTo>
                  <a:cubicBezTo>
                    <a:pt x="92551" y="36789"/>
                    <a:pt x="91998" y="36579"/>
                    <a:pt x="91302" y="36570"/>
                  </a:cubicBezTo>
                  <a:cubicBezTo>
                    <a:pt x="90497" y="36646"/>
                    <a:pt x="89362" y="37008"/>
                    <a:pt x="87899" y="37656"/>
                  </a:cubicBezTo>
                  <a:cubicBezTo>
                    <a:pt x="86436" y="38303"/>
                    <a:pt x="85359" y="38779"/>
                    <a:pt x="84668" y="39084"/>
                  </a:cubicBezTo>
                  <a:cubicBezTo>
                    <a:pt x="80270" y="40942"/>
                    <a:pt x="76754" y="42426"/>
                    <a:pt x="74120" y="43537"/>
                  </a:cubicBezTo>
                  <a:cubicBezTo>
                    <a:pt x="71485" y="44649"/>
                    <a:pt x="68664" y="45897"/>
                    <a:pt x="65656" y="47284"/>
                  </a:cubicBezTo>
                  <a:cubicBezTo>
                    <a:pt x="62649" y="48670"/>
                    <a:pt x="58386" y="50704"/>
                    <a:pt x="52868" y="53387"/>
                  </a:cubicBezTo>
                  <a:cubicBezTo>
                    <a:pt x="47351" y="56069"/>
                    <a:pt x="39510" y="59911"/>
                    <a:pt x="29347" y="64911"/>
                  </a:cubicBezTo>
                  <a:cubicBezTo>
                    <a:pt x="26192" y="66516"/>
                    <a:pt x="22393" y="68106"/>
                    <a:pt x="17951" y="69682"/>
                  </a:cubicBezTo>
                  <a:cubicBezTo>
                    <a:pt x="13508" y="71258"/>
                    <a:pt x="9536" y="72106"/>
                    <a:pt x="6036" y="72225"/>
                  </a:cubicBezTo>
                  <a:cubicBezTo>
                    <a:pt x="4045" y="72282"/>
                    <a:pt x="2483" y="71996"/>
                    <a:pt x="1350" y="71368"/>
                  </a:cubicBezTo>
                  <a:cubicBezTo>
                    <a:pt x="216" y="70739"/>
                    <a:pt x="-203" y="69425"/>
                    <a:pt x="92" y="67425"/>
                  </a:cubicBezTo>
                  <a:cubicBezTo>
                    <a:pt x="1147" y="60707"/>
                    <a:pt x="4169" y="53269"/>
                    <a:pt x="9159" y="45111"/>
                  </a:cubicBezTo>
                  <a:cubicBezTo>
                    <a:pt x="14149" y="36954"/>
                    <a:pt x="21183" y="29533"/>
                    <a:pt x="30260" y="22848"/>
                  </a:cubicBezTo>
                  <a:cubicBezTo>
                    <a:pt x="39338" y="16163"/>
                    <a:pt x="50534" y="11671"/>
                    <a:pt x="63850" y="9371"/>
                  </a:cubicBezTo>
                  <a:cubicBezTo>
                    <a:pt x="68465" y="8608"/>
                    <a:pt x="73748" y="7493"/>
                    <a:pt x="79699" y="6028"/>
                  </a:cubicBezTo>
                  <a:cubicBezTo>
                    <a:pt x="85651" y="4562"/>
                    <a:pt x="91575" y="3210"/>
                    <a:pt x="97474" y="1972"/>
                  </a:cubicBezTo>
                  <a:cubicBezTo>
                    <a:pt x="103372" y="735"/>
                    <a:pt x="108549" y="77"/>
                    <a:pt x="11300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sz="1600" lang="en-US"/>
            </a:p>
          </p:txBody>
        </p:sp>
      </p:grpSp>
      <p:sp>
        <p:nvSpPr>
          <p:cNvPr id="1048655" name="Text Placeholder 1"/>
          <p:cNvSpPr>
            <a:spLocks noGrp="1"/>
          </p:cNvSpPr>
          <p:nvPr>
            <p:ph type="body" sz="quarter" idx="10"/>
          </p:nvPr>
        </p:nvSpPr>
        <p:spPr>
          <a:xfrm>
            <a:off x="323529" y="481178"/>
            <a:ext cx="11573197" cy="724247"/>
          </a:xfrm>
        </p:spPr>
        <p:txBody>
          <a:bodyPr/>
          <a:p>
            <a:r>
              <a:rPr dirty="0" lang="id-ID" smtClean="0"/>
              <a:t>Ragam Bahasa berdasarkan Komunikasi</a:t>
            </a:r>
            <a:endParaRPr dirty="0" lang="en-US"/>
          </a:p>
        </p:txBody>
      </p:sp>
      <p:sp>
        <p:nvSpPr>
          <p:cNvPr id="1048656" name="TextBox 16"/>
          <p:cNvSpPr txBox="1"/>
          <p:nvPr/>
        </p:nvSpPr>
        <p:spPr>
          <a:xfrm flipH="1">
            <a:off x="789444" y="2146087"/>
            <a:ext cx="7584093" cy="3825241"/>
          </a:xfrm>
          <a:prstGeom prst="rect"/>
          <a:noFill/>
        </p:spPr>
        <p:txBody>
          <a:bodyPr rtlCol="0" wrap="square">
            <a:spAutoFit/>
          </a:bodyPr>
          <a:p>
            <a:r>
              <a:rPr dirty="0" lang="id-ID"/>
              <a:t> Ragam bahasa berdasarkan komunikasinya terbagi lagi menjadi empat, yaitu (1) bahasa ragam ilmiah, (2) bahasa ragam sastra, (3) bahasa ragam pidato, dan (4) bahasa ragam berita. Ragam ilmiah dapat kita temukan dalam </a:t>
            </a:r>
            <a:r>
              <a:rPr b="1" dirty="0" lang="id-ID"/>
              <a:t>karya ilmiah akademis </a:t>
            </a:r>
            <a:r>
              <a:rPr dirty="0" lang="id-ID"/>
              <a:t>(artikel ilmiah, makalah ilmiah, jurnal imiah, surat-menyurat, laporan penelitian, skripsi, tesis, disertasi). Ragam ilmiah juga dapat kita temukan dalam </a:t>
            </a:r>
            <a:r>
              <a:rPr b="1" dirty="0" lang="id-ID"/>
              <a:t>karya ilmiah populer</a:t>
            </a:r>
            <a:r>
              <a:rPr dirty="0" lang="id-ID"/>
              <a:t> (esai-esai ilmiah populer, opini di media massa, kolom-kolom khas di media massa). Adapun bahasa ragam ilmiah </a:t>
            </a:r>
            <a:r>
              <a:rPr b="1" dirty="0" lang="id-ID"/>
              <a:t>harus memiliki struktur kalimat yang jelas, makna kalimat yang jelas, bahasa harus singkat, padat, jelas, tidak bertele-tele</a:t>
            </a:r>
            <a:r>
              <a:rPr dirty="0" lang="id-ID"/>
              <a:t> karena harus menyajikan sebuah konsep dengan jelas dan tegas, </a:t>
            </a:r>
            <a:r>
              <a:rPr b="1" dirty="0" lang="id-ID"/>
              <a:t>pemilihan kata harus dilakukan dengan benar-benar cermat, bahasa harus tepat, cermat, akurat sesuai ejaan, bahasa yang digunakan juga harus bervisi jelas, bersudut panjang jelas,</a:t>
            </a:r>
            <a:r>
              <a:rPr dirty="0" lang="id-ID"/>
              <a:t> dan </a:t>
            </a:r>
            <a:r>
              <a:rPr b="1" dirty="0" lang="id-ID"/>
              <a:t>tidak subjektif</a:t>
            </a:r>
            <a:r>
              <a:rPr dirty="0" lang="id-ID"/>
              <a:t> dalam menggambarkan data atau fakta. </a:t>
            </a:r>
            <a:endParaRPr altLang="en-US" dirty="0" lang="ko-KR">
              <a:solidFill>
                <a:schemeClr val="tx1">
                  <a:lumMod val="75000"/>
                  <a:lumOff val="25000"/>
                </a:schemeClr>
              </a:solidFill>
              <a:cs typeface="Arial" pitchFamily="34" charset="0"/>
            </a:endParaRPr>
          </a:p>
        </p:txBody>
      </p:sp>
      <p:grpSp>
        <p:nvGrpSpPr>
          <p:cNvPr id="71" name="그룹 9"/>
          <p:cNvGrpSpPr/>
          <p:nvPr/>
        </p:nvGrpSpPr>
        <p:grpSpPr>
          <a:xfrm flipH="1">
            <a:off x="10186861" y="4015096"/>
            <a:ext cx="1709865" cy="2054645"/>
            <a:chOff x="1018676" y="1848459"/>
            <a:chExt cx="2994141" cy="3777467"/>
          </a:xfrm>
        </p:grpSpPr>
        <p:sp>
          <p:nvSpPr>
            <p:cNvPr id="1048657" name="Oval 1"/>
            <p:cNvSpPr/>
            <p:nvPr/>
          </p:nvSpPr>
          <p:spPr>
            <a:xfrm rot="19043010">
              <a:off x="1018676" y="1848459"/>
              <a:ext cx="2271442" cy="2335067"/>
            </a:xfrm>
            <a:custGeom>
              <a:avLst/>
              <a:ahLst/>
              <a:rect l="l" t="t" r="r" b="b"/>
              <a:pathLst>
                <a:path w="2552017" h="2623501">
                  <a:moveTo>
                    <a:pt x="960593" y="2481474"/>
                  </a:moveTo>
                  <a:lnTo>
                    <a:pt x="1639506" y="2481474"/>
                  </a:lnTo>
                  <a:cubicBezTo>
                    <a:pt x="1671635" y="2481474"/>
                    <a:pt x="1697681" y="2507520"/>
                    <a:pt x="1697681" y="2539649"/>
                  </a:cubicBezTo>
                  <a:lnTo>
                    <a:pt x="1697681" y="2565326"/>
                  </a:lnTo>
                  <a:cubicBezTo>
                    <a:pt x="1697681" y="2597455"/>
                    <a:pt x="1671635" y="2623501"/>
                    <a:pt x="1639506" y="2623501"/>
                  </a:cubicBezTo>
                  <a:lnTo>
                    <a:pt x="960593" y="2623501"/>
                  </a:lnTo>
                  <a:cubicBezTo>
                    <a:pt x="928464" y="2623501"/>
                    <a:pt x="902418" y="2597455"/>
                    <a:pt x="902418" y="2565326"/>
                  </a:cubicBezTo>
                  <a:lnTo>
                    <a:pt x="902418" y="2539649"/>
                  </a:lnTo>
                  <a:cubicBezTo>
                    <a:pt x="902418" y="2507520"/>
                    <a:pt x="928464" y="2481474"/>
                    <a:pt x="960593" y="2481474"/>
                  </a:cubicBezTo>
                  <a:close/>
                  <a:moveTo>
                    <a:pt x="932191" y="2289251"/>
                  </a:moveTo>
                  <a:lnTo>
                    <a:pt x="1667909" y="2289251"/>
                  </a:lnTo>
                  <a:cubicBezTo>
                    <a:pt x="1700037" y="2289251"/>
                    <a:pt x="1726082" y="2315296"/>
                    <a:pt x="1726082" y="2347425"/>
                  </a:cubicBezTo>
                  <a:lnTo>
                    <a:pt x="1726082" y="2373104"/>
                  </a:lnTo>
                  <a:cubicBezTo>
                    <a:pt x="1726082" y="2405232"/>
                    <a:pt x="1700037" y="2431279"/>
                    <a:pt x="1667909" y="2431279"/>
                  </a:cubicBezTo>
                  <a:lnTo>
                    <a:pt x="932191" y="2431279"/>
                  </a:lnTo>
                  <a:cubicBezTo>
                    <a:pt x="900060" y="2431279"/>
                    <a:pt x="874016" y="2405232"/>
                    <a:pt x="874016" y="2373104"/>
                  </a:cubicBezTo>
                  <a:lnTo>
                    <a:pt x="874016" y="2347425"/>
                  </a:lnTo>
                  <a:cubicBezTo>
                    <a:pt x="874016" y="2315296"/>
                    <a:pt x="900060" y="2289251"/>
                    <a:pt x="932191" y="2289251"/>
                  </a:cubicBezTo>
                  <a:close/>
                  <a:moveTo>
                    <a:pt x="2552017" y="936595"/>
                  </a:moveTo>
                  <a:lnTo>
                    <a:pt x="2552017" y="1134206"/>
                  </a:lnTo>
                  <a:lnTo>
                    <a:pt x="2269715" y="1094683"/>
                  </a:lnTo>
                  <a:lnTo>
                    <a:pt x="2269715" y="976116"/>
                  </a:lnTo>
                  <a:close/>
                  <a:moveTo>
                    <a:pt x="0" y="936595"/>
                  </a:moveTo>
                  <a:lnTo>
                    <a:pt x="282302" y="976116"/>
                  </a:lnTo>
                  <a:lnTo>
                    <a:pt x="282302" y="1094683"/>
                  </a:lnTo>
                  <a:lnTo>
                    <a:pt x="0" y="1134206"/>
                  </a:lnTo>
                  <a:close/>
                  <a:moveTo>
                    <a:pt x="1294602" y="538610"/>
                  </a:moveTo>
                  <a:cubicBezTo>
                    <a:pt x="913173" y="539058"/>
                    <a:pt x="604117" y="848419"/>
                    <a:pt x="604117" y="1229963"/>
                  </a:cubicBezTo>
                  <a:cubicBezTo>
                    <a:pt x="604117" y="1488254"/>
                    <a:pt x="788458" y="1743173"/>
                    <a:pt x="933602" y="1859635"/>
                  </a:cubicBezTo>
                  <a:cubicBezTo>
                    <a:pt x="999780" y="1936202"/>
                    <a:pt x="994533" y="1937770"/>
                    <a:pt x="1021427" y="2035767"/>
                  </a:cubicBezTo>
                  <a:cubicBezTo>
                    <a:pt x="1030792" y="2095827"/>
                    <a:pt x="1015388" y="2108637"/>
                    <a:pt x="1052591" y="2112393"/>
                  </a:cubicBezTo>
                  <a:lnTo>
                    <a:pt x="1054999" y="2125056"/>
                  </a:lnTo>
                  <a:lnTo>
                    <a:pt x="1550433" y="2125056"/>
                  </a:lnTo>
                  <a:lnTo>
                    <a:pt x="1553159" y="2110727"/>
                  </a:lnTo>
                  <a:cubicBezTo>
                    <a:pt x="1573723" y="2104124"/>
                    <a:pt x="1563459" y="2087417"/>
                    <a:pt x="1571512" y="2035767"/>
                  </a:cubicBezTo>
                  <a:cubicBezTo>
                    <a:pt x="1598405" y="1937770"/>
                    <a:pt x="1593158" y="1936202"/>
                    <a:pt x="1659337" y="1859635"/>
                  </a:cubicBezTo>
                  <a:cubicBezTo>
                    <a:pt x="1804480" y="1743173"/>
                    <a:pt x="1988823" y="1488254"/>
                    <a:pt x="1988823" y="1229963"/>
                  </a:cubicBezTo>
                  <a:cubicBezTo>
                    <a:pt x="1988823" y="848419"/>
                    <a:pt x="1679767" y="539058"/>
                    <a:pt x="1298337" y="538610"/>
                  </a:cubicBezTo>
                  <a:lnTo>
                    <a:pt x="1298337" y="538781"/>
                  </a:lnTo>
                  <a:lnTo>
                    <a:pt x="1296470" y="538638"/>
                  </a:lnTo>
                  <a:lnTo>
                    <a:pt x="1294602" y="538781"/>
                  </a:lnTo>
                  <a:close/>
                  <a:moveTo>
                    <a:pt x="1294881" y="366993"/>
                  </a:moveTo>
                  <a:lnTo>
                    <a:pt x="1296470" y="367115"/>
                  </a:lnTo>
                  <a:lnTo>
                    <a:pt x="1298059" y="366993"/>
                  </a:lnTo>
                  <a:cubicBezTo>
                    <a:pt x="1765638" y="366993"/>
                    <a:pt x="2144688" y="746041"/>
                    <a:pt x="2144688" y="1213621"/>
                  </a:cubicBezTo>
                  <a:cubicBezTo>
                    <a:pt x="2144688" y="1530035"/>
                    <a:pt x="1918769" y="1842315"/>
                    <a:pt x="1741015" y="1984856"/>
                  </a:cubicBezTo>
                  <a:cubicBezTo>
                    <a:pt x="1688059" y="2045866"/>
                    <a:pt x="1711430" y="2077925"/>
                    <a:pt x="1700050" y="2157459"/>
                  </a:cubicBezTo>
                  <a:cubicBezTo>
                    <a:pt x="1670466" y="2218857"/>
                    <a:pt x="1644003" y="2238490"/>
                    <a:pt x="1591710" y="2238490"/>
                  </a:cubicBezTo>
                  <a:lnTo>
                    <a:pt x="1296470" y="2237434"/>
                  </a:lnTo>
                  <a:lnTo>
                    <a:pt x="1001230" y="2238490"/>
                  </a:lnTo>
                  <a:cubicBezTo>
                    <a:pt x="948937" y="2238490"/>
                    <a:pt x="922474" y="2218857"/>
                    <a:pt x="892888" y="2157459"/>
                  </a:cubicBezTo>
                  <a:cubicBezTo>
                    <a:pt x="881509" y="2077925"/>
                    <a:pt x="904880" y="2045866"/>
                    <a:pt x="851923" y="1984856"/>
                  </a:cubicBezTo>
                  <a:cubicBezTo>
                    <a:pt x="674170" y="1842315"/>
                    <a:pt x="448251" y="1530035"/>
                    <a:pt x="448251" y="1213621"/>
                  </a:cubicBezTo>
                  <a:cubicBezTo>
                    <a:pt x="448251" y="746041"/>
                    <a:pt x="827300" y="366993"/>
                    <a:pt x="1294881" y="366993"/>
                  </a:cubicBezTo>
                  <a:close/>
                  <a:moveTo>
                    <a:pt x="2017322" y="195354"/>
                  </a:moveTo>
                  <a:lnTo>
                    <a:pt x="2168700" y="322376"/>
                  </a:lnTo>
                  <a:lnTo>
                    <a:pt x="1956964" y="513228"/>
                  </a:lnTo>
                  <a:lnTo>
                    <a:pt x="1866137" y="437013"/>
                  </a:lnTo>
                  <a:close/>
                  <a:moveTo>
                    <a:pt x="520680" y="195354"/>
                  </a:moveTo>
                  <a:lnTo>
                    <a:pt x="671864" y="437013"/>
                  </a:lnTo>
                  <a:lnTo>
                    <a:pt x="581036" y="513228"/>
                  </a:lnTo>
                  <a:lnTo>
                    <a:pt x="369300" y="322376"/>
                  </a:lnTo>
                  <a:close/>
                  <a:moveTo>
                    <a:pt x="1197664" y="0"/>
                  </a:moveTo>
                  <a:lnTo>
                    <a:pt x="1395275" y="0"/>
                  </a:lnTo>
                  <a:lnTo>
                    <a:pt x="1355752" y="282302"/>
                  </a:lnTo>
                  <a:lnTo>
                    <a:pt x="1237185" y="282302"/>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400" lang="ko-KR"/>
            </a:p>
          </p:txBody>
        </p:sp>
        <p:grpSp>
          <p:nvGrpSpPr>
            <p:cNvPr id="72" name="Group 18"/>
            <p:cNvGrpSpPr/>
            <p:nvPr/>
          </p:nvGrpSpPr>
          <p:grpSpPr>
            <a:xfrm rot="19043010">
              <a:off x="3354055" y="3654531"/>
              <a:ext cx="658762" cy="1971395"/>
              <a:chOff x="6208145" y="3967120"/>
              <a:chExt cx="864000" cy="2380481"/>
            </a:xfrm>
          </p:grpSpPr>
          <p:sp>
            <p:nvSpPr>
              <p:cNvPr id="1048658" name="Rectangle 13"/>
              <p:cNvSpPr/>
              <p:nvPr/>
            </p:nvSpPr>
            <p:spPr>
              <a:xfrm>
                <a:off x="6208145" y="3967120"/>
                <a:ext cx="864000" cy="1462385"/>
              </a:xfrm>
              <a:custGeom>
                <a:avLst/>
                <a:gdLst>
                  <a:gd name="connsiteX0" fmla="*/ 0 w 658762"/>
                  <a:gd name="connsiteY0" fmla="*/ 0 h 1173372"/>
                  <a:gd name="connsiteX1" fmla="*/ 658762 w 658762"/>
                  <a:gd name="connsiteY1" fmla="*/ 0 h 1173372"/>
                  <a:gd name="connsiteX2" fmla="*/ 658762 w 658762"/>
                  <a:gd name="connsiteY2" fmla="*/ 1173372 h 1173372"/>
                  <a:gd name="connsiteX3" fmla="*/ 0 w 658762"/>
                  <a:gd name="connsiteY3" fmla="*/ 1173372 h 1173372"/>
                  <a:gd name="connsiteX4" fmla="*/ 0 w 658762"/>
                  <a:gd name="connsiteY4" fmla="*/ 0 h 1173372"/>
                  <a:gd name="connsiteX0" fmla="*/ 0 w 658762"/>
                  <a:gd name="connsiteY0" fmla="*/ 0 h 1209010"/>
                  <a:gd name="connsiteX1" fmla="*/ 658762 w 658762"/>
                  <a:gd name="connsiteY1" fmla="*/ 0 h 1209010"/>
                  <a:gd name="connsiteX2" fmla="*/ 658762 w 658762"/>
                  <a:gd name="connsiteY2" fmla="*/ 1173372 h 1209010"/>
                  <a:gd name="connsiteX3" fmla="*/ 314224 w 658762"/>
                  <a:gd name="connsiteY3" fmla="*/ 1209010 h 1209010"/>
                  <a:gd name="connsiteX4" fmla="*/ 0 w 658762"/>
                  <a:gd name="connsiteY4" fmla="*/ 1173372 h 1209010"/>
                  <a:gd name="connsiteX5" fmla="*/ 0 w 658762"/>
                  <a:gd name="connsiteY5" fmla="*/ 0 h 1209010"/>
                  <a:gd name="connsiteX0" fmla="*/ 0 w 658762"/>
                  <a:gd name="connsiteY0" fmla="*/ 0 h 1211074"/>
                  <a:gd name="connsiteX1" fmla="*/ 658762 w 658762"/>
                  <a:gd name="connsiteY1" fmla="*/ 0 h 1211074"/>
                  <a:gd name="connsiteX2" fmla="*/ 658762 w 658762"/>
                  <a:gd name="connsiteY2" fmla="*/ 1173372 h 1211074"/>
                  <a:gd name="connsiteX3" fmla="*/ 312325 w 658762"/>
                  <a:gd name="connsiteY3" fmla="*/ 1211074 h 1211074"/>
                  <a:gd name="connsiteX4" fmla="*/ 0 w 658762"/>
                  <a:gd name="connsiteY4" fmla="*/ 1173372 h 1211074"/>
                  <a:gd name="connsiteX5" fmla="*/ 0 w 658762"/>
                  <a:gd name="connsiteY5" fmla="*/ 0 h 121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8762" h="1211074">
                    <a:moveTo>
                      <a:pt x="0" y="0"/>
                    </a:moveTo>
                    <a:lnTo>
                      <a:pt x="658762" y="0"/>
                    </a:lnTo>
                    <a:lnTo>
                      <a:pt x="658762" y="1173372"/>
                    </a:lnTo>
                    <a:cubicBezTo>
                      <a:pt x="544742" y="1173306"/>
                      <a:pt x="426345" y="1211140"/>
                      <a:pt x="312325" y="1211074"/>
                    </a:cubicBezTo>
                    <a:lnTo>
                      <a:pt x="0" y="1173372"/>
                    </a:lnTo>
                    <a:lnTo>
                      <a:pt x="0" y="0"/>
                    </a:lnTo>
                    <a:close/>
                  </a:path>
                </a:pathLst>
              </a:custGeom>
              <a:solidFill>
                <a:schemeClr val="bg1"/>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sz="2400" lang="ko-KR"/>
              </a:p>
            </p:txBody>
          </p:sp>
          <p:sp>
            <p:nvSpPr>
              <p:cNvPr id="1048659" name="Trapezoid 12"/>
              <p:cNvSpPr/>
              <p:nvPr/>
            </p:nvSpPr>
            <p:spPr>
              <a:xfrm rot="10800000">
                <a:off x="6217643" y="5239989"/>
                <a:ext cx="844714" cy="696735"/>
              </a:xfrm>
              <a:custGeom>
                <a:avLst/>
                <a:gdLst>
                  <a:gd name="connsiteX0" fmla="*/ 0 w 864096"/>
                  <a:gd name="connsiteY0" fmla="*/ 504000 h 504000"/>
                  <a:gd name="connsiteX1" fmla="*/ 278218 w 864096"/>
                  <a:gd name="connsiteY1" fmla="*/ 0 h 504000"/>
                  <a:gd name="connsiteX2" fmla="*/ 585878 w 864096"/>
                  <a:gd name="connsiteY2" fmla="*/ 0 h 504000"/>
                  <a:gd name="connsiteX3" fmla="*/ 864096 w 864096"/>
                  <a:gd name="connsiteY3" fmla="*/ 504000 h 504000"/>
                  <a:gd name="connsiteX4" fmla="*/ 0 w 864096"/>
                  <a:gd name="connsiteY4" fmla="*/ 504000 h 504000"/>
                  <a:gd name="connsiteX0" fmla="*/ 0 w 864096"/>
                  <a:gd name="connsiteY0" fmla="*/ 504000 h 504000"/>
                  <a:gd name="connsiteX1" fmla="*/ 278218 w 864096"/>
                  <a:gd name="connsiteY1" fmla="*/ 0 h 504000"/>
                  <a:gd name="connsiteX2" fmla="*/ 585878 w 864096"/>
                  <a:gd name="connsiteY2" fmla="*/ 0 h 504000"/>
                  <a:gd name="connsiteX3" fmla="*/ 864096 w 864096"/>
                  <a:gd name="connsiteY3" fmla="*/ 504000 h 504000"/>
                  <a:gd name="connsiteX4" fmla="*/ 654389 w 864096"/>
                  <a:gd name="connsiteY4" fmla="*/ 502269 h 504000"/>
                  <a:gd name="connsiteX5" fmla="*/ 0 w 864096"/>
                  <a:gd name="connsiteY5" fmla="*/ 504000 h 504000"/>
                  <a:gd name="connsiteX0" fmla="*/ 0 w 864096"/>
                  <a:gd name="connsiteY0" fmla="*/ 504000 h 692597"/>
                  <a:gd name="connsiteX1" fmla="*/ 278218 w 864096"/>
                  <a:gd name="connsiteY1" fmla="*/ 0 h 692597"/>
                  <a:gd name="connsiteX2" fmla="*/ 585878 w 864096"/>
                  <a:gd name="connsiteY2" fmla="*/ 0 h 692597"/>
                  <a:gd name="connsiteX3" fmla="*/ 864096 w 864096"/>
                  <a:gd name="connsiteY3" fmla="*/ 504000 h 692597"/>
                  <a:gd name="connsiteX4" fmla="*/ 646114 w 864096"/>
                  <a:gd name="connsiteY4" fmla="*/ 692597 h 692597"/>
                  <a:gd name="connsiteX5" fmla="*/ 0 w 864096"/>
                  <a:gd name="connsiteY5" fmla="*/ 504000 h 692597"/>
                  <a:gd name="connsiteX0" fmla="*/ 0 w 864096"/>
                  <a:gd name="connsiteY0" fmla="*/ 504000 h 692597"/>
                  <a:gd name="connsiteX1" fmla="*/ 278218 w 864096"/>
                  <a:gd name="connsiteY1" fmla="*/ 0 h 692597"/>
                  <a:gd name="connsiteX2" fmla="*/ 585878 w 864096"/>
                  <a:gd name="connsiteY2" fmla="*/ 0 h 692597"/>
                  <a:gd name="connsiteX3" fmla="*/ 864096 w 864096"/>
                  <a:gd name="connsiteY3" fmla="*/ 504000 h 692597"/>
                  <a:gd name="connsiteX4" fmla="*/ 646114 w 864096"/>
                  <a:gd name="connsiteY4" fmla="*/ 692597 h 692597"/>
                  <a:gd name="connsiteX5" fmla="*/ 0 w 864096"/>
                  <a:gd name="connsiteY5" fmla="*/ 504000 h 692597"/>
                  <a:gd name="connsiteX0" fmla="*/ 0 w 864096"/>
                  <a:gd name="connsiteY0" fmla="*/ 504000 h 693799"/>
                  <a:gd name="connsiteX1" fmla="*/ 278218 w 864096"/>
                  <a:gd name="connsiteY1" fmla="*/ 0 h 693799"/>
                  <a:gd name="connsiteX2" fmla="*/ 585878 w 864096"/>
                  <a:gd name="connsiteY2" fmla="*/ 0 h 693799"/>
                  <a:gd name="connsiteX3" fmla="*/ 864096 w 864096"/>
                  <a:gd name="connsiteY3" fmla="*/ 504000 h 693799"/>
                  <a:gd name="connsiteX4" fmla="*/ 646114 w 864096"/>
                  <a:gd name="connsiteY4" fmla="*/ 692597 h 693799"/>
                  <a:gd name="connsiteX5" fmla="*/ 418548 w 864096"/>
                  <a:gd name="connsiteY5" fmla="*/ 580882 h 693799"/>
                  <a:gd name="connsiteX6" fmla="*/ 0 w 864096"/>
                  <a:gd name="connsiteY6" fmla="*/ 504000 h 693799"/>
                  <a:gd name="connsiteX0" fmla="*/ 0 w 864096"/>
                  <a:gd name="connsiteY0" fmla="*/ 504000 h 693347"/>
                  <a:gd name="connsiteX1" fmla="*/ 278218 w 864096"/>
                  <a:gd name="connsiteY1" fmla="*/ 0 h 693347"/>
                  <a:gd name="connsiteX2" fmla="*/ 585878 w 864096"/>
                  <a:gd name="connsiteY2" fmla="*/ 0 h 693347"/>
                  <a:gd name="connsiteX3" fmla="*/ 864096 w 864096"/>
                  <a:gd name="connsiteY3" fmla="*/ 504000 h 693347"/>
                  <a:gd name="connsiteX4" fmla="*/ 646114 w 864096"/>
                  <a:gd name="connsiteY4" fmla="*/ 692597 h 693347"/>
                  <a:gd name="connsiteX5" fmla="*/ 418548 w 864096"/>
                  <a:gd name="connsiteY5" fmla="*/ 518819 h 693347"/>
                  <a:gd name="connsiteX6" fmla="*/ 0 w 864096"/>
                  <a:gd name="connsiteY6" fmla="*/ 504000 h 693347"/>
                  <a:gd name="connsiteX0" fmla="*/ 0 w 864096"/>
                  <a:gd name="connsiteY0" fmla="*/ 504000 h 692597"/>
                  <a:gd name="connsiteX1" fmla="*/ 278218 w 864096"/>
                  <a:gd name="connsiteY1" fmla="*/ 0 h 692597"/>
                  <a:gd name="connsiteX2" fmla="*/ 585878 w 864096"/>
                  <a:gd name="connsiteY2" fmla="*/ 0 h 692597"/>
                  <a:gd name="connsiteX3" fmla="*/ 864096 w 864096"/>
                  <a:gd name="connsiteY3" fmla="*/ 504000 h 692597"/>
                  <a:gd name="connsiteX4" fmla="*/ 646114 w 864096"/>
                  <a:gd name="connsiteY4" fmla="*/ 692597 h 692597"/>
                  <a:gd name="connsiteX5" fmla="*/ 418548 w 864096"/>
                  <a:gd name="connsiteY5" fmla="*/ 518819 h 692597"/>
                  <a:gd name="connsiteX6" fmla="*/ 0 w 864096"/>
                  <a:gd name="connsiteY6" fmla="*/ 504000 h 692597"/>
                  <a:gd name="connsiteX0" fmla="*/ 0 w 864096"/>
                  <a:gd name="connsiteY0" fmla="*/ 504000 h 692597"/>
                  <a:gd name="connsiteX1" fmla="*/ 278218 w 864096"/>
                  <a:gd name="connsiteY1" fmla="*/ 0 h 692597"/>
                  <a:gd name="connsiteX2" fmla="*/ 585878 w 864096"/>
                  <a:gd name="connsiteY2" fmla="*/ 0 h 692597"/>
                  <a:gd name="connsiteX3" fmla="*/ 864096 w 864096"/>
                  <a:gd name="connsiteY3" fmla="*/ 504000 h 692597"/>
                  <a:gd name="connsiteX4" fmla="*/ 646114 w 864096"/>
                  <a:gd name="connsiteY4" fmla="*/ 692597 h 692597"/>
                  <a:gd name="connsiteX5" fmla="*/ 418548 w 864096"/>
                  <a:gd name="connsiteY5" fmla="*/ 518819 h 692597"/>
                  <a:gd name="connsiteX6" fmla="*/ 0 w 864096"/>
                  <a:gd name="connsiteY6" fmla="*/ 504000 h 692597"/>
                  <a:gd name="connsiteX0" fmla="*/ 0 w 864096"/>
                  <a:gd name="connsiteY0" fmla="*/ 504000 h 692597"/>
                  <a:gd name="connsiteX1" fmla="*/ 278218 w 864096"/>
                  <a:gd name="connsiteY1" fmla="*/ 0 h 692597"/>
                  <a:gd name="connsiteX2" fmla="*/ 585878 w 864096"/>
                  <a:gd name="connsiteY2" fmla="*/ 0 h 692597"/>
                  <a:gd name="connsiteX3" fmla="*/ 864096 w 864096"/>
                  <a:gd name="connsiteY3" fmla="*/ 504000 h 692597"/>
                  <a:gd name="connsiteX4" fmla="*/ 646114 w 864096"/>
                  <a:gd name="connsiteY4" fmla="*/ 692597 h 692597"/>
                  <a:gd name="connsiteX5" fmla="*/ 422686 w 864096"/>
                  <a:gd name="connsiteY5" fmla="*/ 489856 h 692597"/>
                  <a:gd name="connsiteX6" fmla="*/ 0 w 864096"/>
                  <a:gd name="connsiteY6" fmla="*/ 504000 h 692597"/>
                  <a:gd name="connsiteX0" fmla="*/ 0 w 864096"/>
                  <a:gd name="connsiteY0" fmla="*/ 504000 h 692597"/>
                  <a:gd name="connsiteX1" fmla="*/ 278218 w 864096"/>
                  <a:gd name="connsiteY1" fmla="*/ 0 h 692597"/>
                  <a:gd name="connsiteX2" fmla="*/ 585878 w 864096"/>
                  <a:gd name="connsiteY2" fmla="*/ 0 h 692597"/>
                  <a:gd name="connsiteX3" fmla="*/ 864096 w 864096"/>
                  <a:gd name="connsiteY3" fmla="*/ 504000 h 692597"/>
                  <a:gd name="connsiteX4" fmla="*/ 646114 w 864096"/>
                  <a:gd name="connsiteY4" fmla="*/ 692597 h 692597"/>
                  <a:gd name="connsiteX5" fmla="*/ 422686 w 864096"/>
                  <a:gd name="connsiteY5" fmla="*/ 489856 h 692597"/>
                  <a:gd name="connsiteX6" fmla="*/ 0 w 864096"/>
                  <a:gd name="connsiteY6" fmla="*/ 504000 h 692597"/>
                  <a:gd name="connsiteX0" fmla="*/ 0 w 864096"/>
                  <a:gd name="connsiteY0" fmla="*/ 504000 h 692597"/>
                  <a:gd name="connsiteX1" fmla="*/ 278218 w 864096"/>
                  <a:gd name="connsiteY1" fmla="*/ 0 h 692597"/>
                  <a:gd name="connsiteX2" fmla="*/ 585878 w 864096"/>
                  <a:gd name="connsiteY2" fmla="*/ 0 h 692597"/>
                  <a:gd name="connsiteX3" fmla="*/ 864096 w 864096"/>
                  <a:gd name="connsiteY3" fmla="*/ 504000 h 692597"/>
                  <a:gd name="connsiteX4" fmla="*/ 646114 w 864096"/>
                  <a:gd name="connsiteY4" fmla="*/ 692597 h 692597"/>
                  <a:gd name="connsiteX5" fmla="*/ 422686 w 864096"/>
                  <a:gd name="connsiteY5" fmla="*/ 489856 h 692597"/>
                  <a:gd name="connsiteX6" fmla="*/ 0 w 864096"/>
                  <a:gd name="connsiteY6" fmla="*/ 504000 h 692597"/>
                  <a:gd name="connsiteX0" fmla="*/ 0 w 864096"/>
                  <a:gd name="connsiteY0" fmla="*/ 504000 h 692597"/>
                  <a:gd name="connsiteX1" fmla="*/ 278218 w 864096"/>
                  <a:gd name="connsiteY1" fmla="*/ 0 h 692597"/>
                  <a:gd name="connsiteX2" fmla="*/ 585878 w 864096"/>
                  <a:gd name="connsiteY2" fmla="*/ 0 h 692597"/>
                  <a:gd name="connsiteX3" fmla="*/ 864096 w 864096"/>
                  <a:gd name="connsiteY3" fmla="*/ 504000 h 692597"/>
                  <a:gd name="connsiteX4" fmla="*/ 646114 w 864096"/>
                  <a:gd name="connsiteY4" fmla="*/ 692597 h 692597"/>
                  <a:gd name="connsiteX5" fmla="*/ 422686 w 864096"/>
                  <a:gd name="connsiteY5" fmla="*/ 489856 h 692597"/>
                  <a:gd name="connsiteX6" fmla="*/ 0 w 864096"/>
                  <a:gd name="connsiteY6" fmla="*/ 504000 h 692597"/>
                  <a:gd name="connsiteX0" fmla="*/ 162 w 864258"/>
                  <a:gd name="connsiteY0" fmla="*/ 504000 h 692597"/>
                  <a:gd name="connsiteX1" fmla="*/ 278380 w 864258"/>
                  <a:gd name="connsiteY1" fmla="*/ 0 h 692597"/>
                  <a:gd name="connsiteX2" fmla="*/ 586040 w 864258"/>
                  <a:gd name="connsiteY2" fmla="*/ 0 h 692597"/>
                  <a:gd name="connsiteX3" fmla="*/ 864258 w 864258"/>
                  <a:gd name="connsiteY3" fmla="*/ 504000 h 692597"/>
                  <a:gd name="connsiteX4" fmla="*/ 646276 w 864258"/>
                  <a:gd name="connsiteY4" fmla="*/ 692597 h 692597"/>
                  <a:gd name="connsiteX5" fmla="*/ 422848 w 864258"/>
                  <a:gd name="connsiteY5" fmla="*/ 489856 h 692597"/>
                  <a:gd name="connsiteX6" fmla="*/ 240795 w 864258"/>
                  <a:gd name="connsiteY6" fmla="*/ 576744 h 692597"/>
                  <a:gd name="connsiteX7" fmla="*/ 162 w 864258"/>
                  <a:gd name="connsiteY7" fmla="*/ 504000 h 692597"/>
                  <a:gd name="connsiteX0" fmla="*/ 153 w 864249"/>
                  <a:gd name="connsiteY0" fmla="*/ 504000 h 692597"/>
                  <a:gd name="connsiteX1" fmla="*/ 278371 w 864249"/>
                  <a:gd name="connsiteY1" fmla="*/ 0 h 692597"/>
                  <a:gd name="connsiteX2" fmla="*/ 586031 w 864249"/>
                  <a:gd name="connsiteY2" fmla="*/ 0 h 692597"/>
                  <a:gd name="connsiteX3" fmla="*/ 864249 w 864249"/>
                  <a:gd name="connsiteY3" fmla="*/ 504000 h 692597"/>
                  <a:gd name="connsiteX4" fmla="*/ 646267 w 864249"/>
                  <a:gd name="connsiteY4" fmla="*/ 692597 h 692597"/>
                  <a:gd name="connsiteX5" fmla="*/ 422839 w 864249"/>
                  <a:gd name="connsiteY5" fmla="*/ 489856 h 692597"/>
                  <a:gd name="connsiteX6" fmla="*/ 253199 w 864249"/>
                  <a:gd name="connsiteY6" fmla="*/ 688458 h 692597"/>
                  <a:gd name="connsiteX7" fmla="*/ 153 w 864249"/>
                  <a:gd name="connsiteY7" fmla="*/ 504000 h 692597"/>
                  <a:gd name="connsiteX0" fmla="*/ 153 w 864249"/>
                  <a:gd name="connsiteY0" fmla="*/ 504000 h 692597"/>
                  <a:gd name="connsiteX1" fmla="*/ 278371 w 864249"/>
                  <a:gd name="connsiteY1" fmla="*/ 0 h 692597"/>
                  <a:gd name="connsiteX2" fmla="*/ 586031 w 864249"/>
                  <a:gd name="connsiteY2" fmla="*/ 0 h 692597"/>
                  <a:gd name="connsiteX3" fmla="*/ 864249 w 864249"/>
                  <a:gd name="connsiteY3" fmla="*/ 504000 h 692597"/>
                  <a:gd name="connsiteX4" fmla="*/ 646267 w 864249"/>
                  <a:gd name="connsiteY4" fmla="*/ 692597 h 692597"/>
                  <a:gd name="connsiteX5" fmla="*/ 422839 w 864249"/>
                  <a:gd name="connsiteY5" fmla="*/ 489856 h 692597"/>
                  <a:gd name="connsiteX6" fmla="*/ 253199 w 864249"/>
                  <a:gd name="connsiteY6" fmla="*/ 688458 h 692597"/>
                  <a:gd name="connsiteX7" fmla="*/ 153 w 864249"/>
                  <a:gd name="connsiteY7" fmla="*/ 504000 h 692597"/>
                  <a:gd name="connsiteX0" fmla="*/ 141 w 864237"/>
                  <a:gd name="connsiteY0" fmla="*/ 504000 h 696774"/>
                  <a:gd name="connsiteX1" fmla="*/ 278359 w 864237"/>
                  <a:gd name="connsiteY1" fmla="*/ 0 h 696774"/>
                  <a:gd name="connsiteX2" fmla="*/ 586019 w 864237"/>
                  <a:gd name="connsiteY2" fmla="*/ 0 h 696774"/>
                  <a:gd name="connsiteX3" fmla="*/ 864237 w 864237"/>
                  <a:gd name="connsiteY3" fmla="*/ 504000 h 696774"/>
                  <a:gd name="connsiteX4" fmla="*/ 646255 w 864237"/>
                  <a:gd name="connsiteY4" fmla="*/ 692597 h 696774"/>
                  <a:gd name="connsiteX5" fmla="*/ 422827 w 864237"/>
                  <a:gd name="connsiteY5" fmla="*/ 489856 h 696774"/>
                  <a:gd name="connsiteX6" fmla="*/ 269737 w 864237"/>
                  <a:gd name="connsiteY6" fmla="*/ 696733 h 696774"/>
                  <a:gd name="connsiteX7" fmla="*/ 141 w 864237"/>
                  <a:gd name="connsiteY7" fmla="*/ 504000 h 696774"/>
                  <a:gd name="connsiteX0" fmla="*/ 141 w 864237"/>
                  <a:gd name="connsiteY0" fmla="*/ 504000 h 696774"/>
                  <a:gd name="connsiteX1" fmla="*/ 278359 w 864237"/>
                  <a:gd name="connsiteY1" fmla="*/ 0 h 696774"/>
                  <a:gd name="connsiteX2" fmla="*/ 586019 w 864237"/>
                  <a:gd name="connsiteY2" fmla="*/ 0 h 696774"/>
                  <a:gd name="connsiteX3" fmla="*/ 864237 w 864237"/>
                  <a:gd name="connsiteY3" fmla="*/ 504000 h 696774"/>
                  <a:gd name="connsiteX4" fmla="*/ 646255 w 864237"/>
                  <a:gd name="connsiteY4" fmla="*/ 692597 h 696774"/>
                  <a:gd name="connsiteX5" fmla="*/ 422827 w 864237"/>
                  <a:gd name="connsiteY5" fmla="*/ 489856 h 696774"/>
                  <a:gd name="connsiteX6" fmla="*/ 269737 w 864237"/>
                  <a:gd name="connsiteY6" fmla="*/ 696733 h 696774"/>
                  <a:gd name="connsiteX7" fmla="*/ 141 w 864237"/>
                  <a:gd name="connsiteY7" fmla="*/ 504000 h 696774"/>
                  <a:gd name="connsiteX0" fmla="*/ 141 w 864237"/>
                  <a:gd name="connsiteY0" fmla="*/ 504000 h 696774"/>
                  <a:gd name="connsiteX1" fmla="*/ 278359 w 864237"/>
                  <a:gd name="connsiteY1" fmla="*/ 0 h 696774"/>
                  <a:gd name="connsiteX2" fmla="*/ 586019 w 864237"/>
                  <a:gd name="connsiteY2" fmla="*/ 0 h 696774"/>
                  <a:gd name="connsiteX3" fmla="*/ 864237 w 864237"/>
                  <a:gd name="connsiteY3" fmla="*/ 504000 h 696774"/>
                  <a:gd name="connsiteX4" fmla="*/ 646255 w 864237"/>
                  <a:gd name="connsiteY4" fmla="*/ 692597 h 696774"/>
                  <a:gd name="connsiteX5" fmla="*/ 422827 w 864237"/>
                  <a:gd name="connsiteY5" fmla="*/ 489856 h 696774"/>
                  <a:gd name="connsiteX6" fmla="*/ 269737 w 864237"/>
                  <a:gd name="connsiteY6" fmla="*/ 696733 h 696774"/>
                  <a:gd name="connsiteX7" fmla="*/ 141 w 864237"/>
                  <a:gd name="connsiteY7" fmla="*/ 504000 h 696774"/>
                  <a:gd name="connsiteX0" fmla="*/ 141 w 864237"/>
                  <a:gd name="connsiteY0" fmla="*/ 504000 h 696774"/>
                  <a:gd name="connsiteX1" fmla="*/ 278359 w 864237"/>
                  <a:gd name="connsiteY1" fmla="*/ 0 h 696774"/>
                  <a:gd name="connsiteX2" fmla="*/ 586019 w 864237"/>
                  <a:gd name="connsiteY2" fmla="*/ 0 h 696774"/>
                  <a:gd name="connsiteX3" fmla="*/ 864237 w 864237"/>
                  <a:gd name="connsiteY3" fmla="*/ 504000 h 696774"/>
                  <a:gd name="connsiteX4" fmla="*/ 646255 w 864237"/>
                  <a:gd name="connsiteY4" fmla="*/ 692597 h 696774"/>
                  <a:gd name="connsiteX5" fmla="*/ 422827 w 864237"/>
                  <a:gd name="connsiteY5" fmla="*/ 489856 h 696774"/>
                  <a:gd name="connsiteX6" fmla="*/ 269737 w 864237"/>
                  <a:gd name="connsiteY6" fmla="*/ 696733 h 696774"/>
                  <a:gd name="connsiteX7" fmla="*/ 141 w 864237"/>
                  <a:gd name="connsiteY7" fmla="*/ 504000 h 696774"/>
                  <a:gd name="connsiteX0" fmla="*/ 141 w 864237"/>
                  <a:gd name="connsiteY0" fmla="*/ 504000 h 696774"/>
                  <a:gd name="connsiteX1" fmla="*/ 278359 w 864237"/>
                  <a:gd name="connsiteY1" fmla="*/ 0 h 696774"/>
                  <a:gd name="connsiteX2" fmla="*/ 586019 w 864237"/>
                  <a:gd name="connsiteY2" fmla="*/ 0 h 696774"/>
                  <a:gd name="connsiteX3" fmla="*/ 864237 w 864237"/>
                  <a:gd name="connsiteY3" fmla="*/ 504000 h 696774"/>
                  <a:gd name="connsiteX4" fmla="*/ 646255 w 864237"/>
                  <a:gd name="connsiteY4" fmla="*/ 692597 h 696774"/>
                  <a:gd name="connsiteX5" fmla="*/ 443514 w 864237"/>
                  <a:gd name="connsiteY5" fmla="*/ 481581 h 696774"/>
                  <a:gd name="connsiteX6" fmla="*/ 269737 w 864237"/>
                  <a:gd name="connsiteY6" fmla="*/ 696733 h 696774"/>
                  <a:gd name="connsiteX7" fmla="*/ 141 w 864237"/>
                  <a:gd name="connsiteY7" fmla="*/ 504000 h 696774"/>
                  <a:gd name="connsiteX0" fmla="*/ 187 w 864283"/>
                  <a:gd name="connsiteY0" fmla="*/ 504000 h 696733"/>
                  <a:gd name="connsiteX1" fmla="*/ 278405 w 864283"/>
                  <a:gd name="connsiteY1" fmla="*/ 0 h 696733"/>
                  <a:gd name="connsiteX2" fmla="*/ 586065 w 864283"/>
                  <a:gd name="connsiteY2" fmla="*/ 0 h 696733"/>
                  <a:gd name="connsiteX3" fmla="*/ 864283 w 864283"/>
                  <a:gd name="connsiteY3" fmla="*/ 504000 h 696733"/>
                  <a:gd name="connsiteX4" fmla="*/ 646301 w 864283"/>
                  <a:gd name="connsiteY4" fmla="*/ 692597 h 696733"/>
                  <a:gd name="connsiteX5" fmla="*/ 443560 w 864283"/>
                  <a:gd name="connsiteY5" fmla="*/ 481581 h 696733"/>
                  <a:gd name="connsiteX6" fmla="*/ 269783 w 864283"/>
                  <a:gd name="connsiteY6" fmla="*/ 696733 h 696733"/>
                  <a:gd name="connsiteX7" fmla="*/ 187 w 864283"/>
                  <a:gd name="connsiteY7" fmla="*/ 504000 h 696733"/>
                  <a:gd name="connsiteX0" fmla="*/ 0 w 864096"/>
                  <a:gd name="connsiteY0" fmla="*/ 504000 h 696733"/>
                  <a:gd name="connsiteX1" fmla="*/ 278218 w 864096"/>
                  <a:gd name="connsiteY1" fmla="*/ 0 h 696733"/>
                  <a:gd name="connsiteX2" fmla="*/ 585878 w 864096"/>
                  <a:gd name="connsiteY2" fmla="*/ 0 h 696733"/>
                  <a:gd name="connsiteX3" fmla="*/ 864096 w 864096"/>
                  <a:gd name="connsiteY3" fmla="*/ 504000 h 696733"/>
                  <a:gd name="connsiteX4" fmla="*/ 646114 w 864096"/>
                  <a:gd name="connsiteY4" fmla="*/ 692597 h 696733"/>
                  <a:gd name="connsiteX5" fmla="*/ 443373 w 864096"/>
                  <a:gd name="connsiteY5" fmla="*/ 481581 h 696733"/>
                  <a:gd name="connsiteX6" fmla="*/ 269596 w 864096"/>
                  <a:gd name="connsiteY6" fmla="*/ 696733 h 696733"/>
                  <a:gd name="connsiteX7" fmla="*/ 0 w 864096"/>
                  <a:gd name="connsiteY7" fmla="*/ 504000 h 696733"/>
                  <a:gd name="connsiteX0" fmla="*/ 0 w 864096"/>
                  <a:gd name="connsiteY0" fmla="*/ 504000 h 696733"/>
                  <a:gd name="connsiteX1" fmla="*/ 278218 w 864096"/>
                  <a:gd name="connsiteY1" fmla="*/ 0 h 696733"/>
                  <a:gd name="connsiteX2" fmla="*/ 585878 w 864096"/>
                  <a:gd name="connsiteY2" fmla="*/ 0 h 696733"/>
                  <a:gd name="connsiteX3" fmla="*/ 864096 w 864096"/>
                  <a:gd name="connsiteY3" fmla="*/ 504000 h 696733"/>
                  <a:gd name="connsiteX4" fmla="*/ 646114 w 864096"/>
                  <a:gd name="connsiteY4" fmla="*/ 692597 h 696733"/>
                  <a:gd name="connsiteX5" fmla="*/ 443373 w 864096"/>
                  <a:gd name="connsiteY5" fmla="*/ 506406 h 696733"/>
                  <a:gd name="connsiteX6" fmla="*/ 269596 w 864096"/>
                  <a:gd name="connsiteY6" fmla="*/ 696733 h 696733"/>
                  <a:gd name="connsiteX7" fmla="*/ 0 w 864096"/>
                  <a:gd name="connsiteY7" fmla="*/ 504000 h 696733"/>
                  <a:gd name="connsiteX0" fmla="*/ 0 w 864096"/>
                  <a:gd name="connsiteY0" fmla="*/ 504000 h 696733"/>
                  <a:gd name="connsiteX1" fmla="*/ 278218 w 864096"/>
                  <a:gd name="connsiteY1" fmla="*/ 0 h 696733"/>
                  <a:gd name="connsiteX2" fmla="*/ 585878 w 864096"/>
                  <a:gd name="connsiteY2" fmla="*/ 0 h 696733"/>
                  <a:gd name="connsiteX3" fmla="*/ 864096 w 864096"/>
                  <a:gd name="connsiteY3" fmla="*/ 504000 h 696733"/>
                  <a:gd name="connsiteX4" fmla="*/ 646114 w 864096"/>
                  <a:gd name="connsiteY4" fmla="*/ 692597 h 696733"/>
                  <a:gd name="connsiteX5" fmla="*/ 443373 w 864096"/>
                  <a:gd name="connsiteY5" fmla="*/ 506406 h 696733"/>
                  <a:gd name="connsiteX6" fmla="*/ 269596 w 864096"/>
                  <a:gd name="connsiteY6" fmla="*/ 696733 h 696733"/>
                  <a:gd name="connsiteX7" fmla="*/ 0 w 864096"/>
                  <a:gd name="connsiteY7" fmla="*/ 504000 h 696733"/>
                  <a:gd name="connsiteX0" fmla="*/ 0 w 864096"/>
                  <a:gd name="connsiteY0" fmla="*/ 504000 h 696733"/>
                  <a:gd name="connsiteX1" fmla="*/ 278218 w 864096"/>
                  <a:gd name="connsiteY1" fmla="*/ 0 h 696733"/>
                  <a:gd name="connsiteX2" fmla="*/ 585878 w 864096"/>
                  <a:gd name="connsiteY2" fmla="*/ 0 h 696733"/>
                  <a:gd name="connsiteX3" fmla="*/ 864096 w 864096"/>
                  <a:gd name="connsiteY3" fmla="*/ 504000 h 696733"/>
                  <a:gd name="connsiteX4" fmla="*/ 646114 w 864096"/>
                  <a:gd name="connsiteY4" fmla="*/ 692597 h 696733"/>
                  <a:gd name="connsiteX5" fmla="*/ 443373 w 864096"/>
                  <a:gd name="connsiteY5" fmla="*/ 506406 h 696733"/>
                  <a:gd name="connsiteX6" fmla="*/ 269596 w 864096"/>
                  <a:gd name="connsiteY6" fmla="*/ 696733 h 696733"/>
                  <a:gd name="connsiteX7" fmla="*/ 0 w 864096"/>
                  <a:gd name="connsiteY7" fmla="*/ 504000 h 696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096" h="696733">
                    <a:moveTo>
                      <a:pt x="0" y="504000"/>
                    </a:moveTo>
                    <a:lnTo>
                      <a:pt x="278218" y="0"/>
                    </a:lnTo>
                    <a:lnTo>
                      <a:pt x="585878" y="0"/>
                    </a:lnTo>
                    <a:lnTo>
                      <a:pt x="864096" y="504000"/>
                    </a:lnTo>
                    <a:lnTo>
                      <a:pt x="646114" y="692597"/>
                    </a:lnTo>
                    <a:cubicBezTo>
                      <a:pt x="555306" y="618523"/>
                      <a:pt x="538646" y="587490"/>
                      <a:pt x="443373" y="506406"/>
                    </a:cubicBezTo>
                    <a:cubicBezTo>
                      <a:pt x="342692" y="607086"/>
                      <a:pt x="319356" y="636450"/>
                      <a:pt x="269596" y="696733"/>
                    </a:cubicBezTo>
                    <a:cubicBezTo>
                      <a:pt x="145360" y="616339"/>
                      <a:pt x="130275" y="612536"/>
                      <a:pt x="0" y="504000"/>
                    </a:cubicBezTo>
                    <a:close/>
                  </a:path>
                </a:pathLst>
              </a:custGeom>
              <a:solidFill>
                <a:schemeClr val="bg1"/>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dirty="0" sz="2400" lang="ko-KR"/>
              </a:p>
            </p:txBody>
          </p:sp>
          <p:sp>
            <p:nvSpPr>
              <p:cNvPr id="1048660" name="Isosceles Triangle 14"/>
              <p:cNvSpPr/>
              <p:nvPr/>
            </p:nvSpPr>
            <p:spPr>
              <a:xfrm rot="10800000">
                <a:off x="6405891" y="5884187"/>
                <a:ext cx="468769" cy="463414"/>
              </a:xfrm>
              <a:prstGeom prst="triangle">
                <a:avLst>
                  <a:gd name="adj" fmla="val 53724"/>
                </a:avLst>
              </a:prstGeom>
              <a:solidFill>
                <a:schemeClr val="accent5"/>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dirty="0" sz="2400" lang="ko-KR"/>
              </a:p>
            </p:txBody>
          </p:sp>
        </p:grpSp>
        <p:grpSp>
          <p:nvGrpSpPr>
            <p:cNvPr id="73" name="그룹 8"/>
            <p:cNvGrpSpPr/>
            <p:nvPr/>
          </p:nvGrpSpPr>
          <p:grpSpPr>
            <a:xfrm>
              <a:off x="1561176" y="2495176"/>
              <a:ext cx="1063915" cy="1178548"/>
              <a:chOff x="1561176" y="2495176"/>
              <a:chExt cx="1063915" cy="1178548"/>
            </a:xfrm>
          </p:grpSpPr>
          <p:sp>
            <p:nvSpPr>
              <p:cNvPr id="1048661" name="Freeform 23"/>
              <p:cNvSpPr/>
              <p:nvPr/>
            </p:nvSpPr>
            <p:spPr>
              <a:xfrm rot="19043010">
                <a:off x="2359636" y="3192185"/>
                <a:ext cx="105125" cy="481539"/>
              </a:xfrm>
              <a:custGeom>
                <a:avLst/>
                <a:gdLst>
                  <a:gd name="connsiteX0" fmla="*/ 0 w 118110"/>
                  <a:gd name="connsiteY0" fmla="*/ 0 h 541020"/>
                  <a:gd name="connsiteX1" fmla="*/ 118110 w 118110"/>
                  <a:gd name="connsiteY1" fmla="*/ 541020 h 541020"/>
                  <a:gd name="connsiteX2" fmla="*/ 118110 w 118110"/>
                  <a:gd name="connsiteY2" fmla="*/ 541020 h 541020"/>
                  <a:gd name="connsiteX3" fmla="*/ 118110 w 118110"/>
                  <a:gd name="connsiteY3" fmla="*/ 541020 h 541020"/>
                  <a:gd name="connsiteX0" fmla="*/ 0 w 118110"/>
                  <a:gd name="connsiteY0" fmla="*/ 0 h 541020"/>
                  <a:gd name="connsiteX1" fmla="*/ 118110 w 118110"/>
                  <a:gd name="connsiteY1" fmla="*/ 541020 h 541020"/>
                  <a:gd name="connsiteX2" fmla="*/ 118110 w 118110"/>
                  <a:gd name="connsiteY2" fmla="*/ 541020 h 541020"/>
                  <a:gd name="connsiteX3" fmla="*/ 118110 w 118110"/>
                  <a:gd name="connsiteY3" fmla="*/ 541020 h 541020"/>
                  <a:gd name="connsiteX0" fmla="*/ 0 w 118110"/>
                  <a:gd name="connsiteY0" fmla="*/ 0 h 541020"/>
                  <a:gd name="connsiteX1" fmla="*/ 118110 w 118110"/>
                  <a:gd name="connsiteY1" fmla="*/ 541020 h 541020"/>
                  <a:gd name="connsiteX2" fmla="*/ 118110 w 118110"/>
                  <a:gd name="connsiteY2" fmla="*/ 541020 h 541020"/>
                  <a:gd name="connsiteX3" fmla="*/ 118110 w 118110"/>
                  <a:gd name="connsiteY3" fmla="*/ 541020 h 541020"/>
                </a:gdLst>
                <a:ahLst/>
                <a:cxnLst>
                  <a:cxn ang="0">
                    <a:pos x="connsiteX0" y="connsiteY0"/>
                  </a:cxn>
                  <a:cxn ang="0">
                    <a:pos x="connsiteX1" y="connsiteY1"/>
                  </a:cxn>
                  <a:cxn ang="0">
                    <a:pos x="connsiteX2" y="connsiteY2"/>
                  </a:cxn>
                  <a:cxn ang="0">
                    <a:pos x="connsiteX3" y="connsiteY3"/>
                  </a:cxn>
                </a:cxnLst>
                <a:rect l="l" t="t" r="r" b="b"/>
                <a:pathLst>
                  <a:path w="118110" h="541020">
                    <a:moveTo>
                      <a:pt x="0" y="0"/>
                    </a:moveTo>
                    <a:cubicBezTo>
                      <a:pt x="123190" y="153670"/>
                      <a:pt x="116840" y="356870"/>
                      <a:pt x="118110" y="541020"/>
                    </a:cubicBezTo>
                    <a:lnTo>
                      <a:pt x="118110" y="541020"/>
                    </a:lnTo>
                    <a:lnTo>
                      <a:pt x="118110" y="541020"/>
                    </a:lnTo>
                  </a:path>
                </a:pathLst>
              </a:custGeom>
              <a:ln w="50800">
                <a:solidFill>
                  <a:schemeClr val="accent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sz="2400" lang="ko-KR"/>
              </a:p>
            </p:txBody>
          </p:sp>
          <p:sp>
            <p:nvSpPr>
              <p:cNvPr id="1048662" name="Freeform 24"/>
              <p:cNvSpPr/>
              <p:nvPr/>
            </p:nvSpPr>
            <p:spPr>
              <a:xfrm rot="19043010" flipH="1">
                <a:off x="2519966" y="3044667"/>
                <a:ext cx="105125" cy="481539"/>
              </a:xfrm>
              <a:custGeom>
                <a:avLst/>
                <a:gdLst>
                  <a:gd name="connsiteX0" fmla="*/ 0 w 118110"/>
                  <a:gd name="connsiteY0" fmla="*/ 0 h 541020"/>
                  <a:gd name="connsiteX1" fmla="*/ 118110 w 118110"/>
                  <a:gd name="connsiteY1" fmla="*/ 541020 h 541020"/>
                  <a:gd name="connsiteX2" fmla="*/ 118110 w 118110"/>
                  <a:gd name="connsiteY2" fmla="*/ 541020 h 541020"/>
                  <a:gd name="connsiteX3" fmla="*/ 118110 w 118110"/>
                  <a:gd name="connsiteY3" fmla="*/ 541020 h 541020"/>
                  <a:gd name="connsiteX0" fmla="*/ 0 w 118110"/>
                  <a:gd name="connsiteY0" fmla="*/ 0 h 541020"/>
                  <a:gd name="connsiteX1" fmla="*/ 118110 w 118110"/>
                  <a:gd name="connsiteY1" fmla="*/ 541020 h 541020"/>
                  <a:gd name="connsiteX2" fmla="*/ 118110 w 118110"/>
                  <a:gd name="connsiteY2" fmla="*/ 541020 h 541020"/>
                  <a:gd name="connsiteX3" fmla="*/ 118110 w 118110"/>
                  <a:gd name="connsiteY3" fmla="*/ 541020 h 541020"/>
                  <a:gd name="connsiteX0" fmla="*/ 0 w 118110"/>
                  <a:gd name="connsiteY0" fmla="*/ 0 h 541020"/>
                  <a:gd name="connsiteX1" fmla="*/ 118110 w 118110"/>
                  <a:gd name="connsiteY1" fmla="*/ 541020 h 541020"/>
                  <a:gd name="connsiteX2" fmla="*/ 118110 w 118110"/>
                  <a:gd name="connsiteY2" fmla="*/ 541020 h 541020"/>
                  <a:gd name="connsiteX3" fmla="*/ 118110 w 118110"/>
                  <a:gd name="connsiteY3" fmla="*/ 541020 h 541020"/>
                </a:gdLst>
                <a:ahLst/>
                <a:cxnLst>
                  <a:cxn ang="0">
                    <a:pos x="connsiteX0" y="connsiteY0"/>
                  </a:cxn>
                  <a:cxn ang="0">
                    <a:pos x="connsiteX1" y="connsiteY1"/>
                  </a:cxn>
                  <a:cxn ang="0">
                    <a:pos x="connsiteX2" y="connsiteY2"/>
                  </a:cxn>
                  <a:cxn ang="0">
                    <a:pos x="connsiteX3" y="connsiteY3"/>
                  </a:cxn>
                </a:cxnLst>
                <a:rect l="l" t="t" r="r" b="b"/>
                <a:pathLst>
                  <a:path w="118110" h="541020">
                    <a:moveTo>
                      <a:pt x="0" y="0"/>
                    </a:moveTo>
                    <a:cubicBezTo>
                      <a:pt x="123190" y="153670"/>
                      <a:pt x="116840" y="356870"/>
                      <a:pt x="118110" y="541020"/>
                    </a:cubicBezTo>
                    <a:lnTo>
                      <a:pt x="118110" y="541020"/>
                    </a:lnTo>
                    <a:lnTo>
                      <a:pt x="118110" y="541020"/>
                    </a:lnTo>
                  </a:path>
                </a:pathLst>
              </a:custGeom>
              <a:noFill/>
              <a:ln w="50800">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sz="2400" lang="ko-KR"/>
              </a:p>
            </p:txBody>
          </p:sp>
          <p:grpSp>
            <p:nvGrpSpPr>
              <p:cNvPr id="74" name="그룹 7"/>
              <p:cNvGrpSpPr/>
              <p:nvPr/>
            </p:nvGrpSpPr>
            <p:grpSpPr>
              <a:xfrm rot="19020000">
                <a:off x="1561176" y="2495176"/>
                <a:ext cx="1058138" cy="791152"/>
                <a:chOff x="3323392" y="61421"/>
                <a:chExt cx="4436326" cy="3316965"/>
              </a:xfrm>
            </p:grpSpPr>
            <p:sp>
              <p:nvSpPr>
                <p:cNvPr id="1048663" name="자유형: 도형 3"/>
                <p:cNvSpPr/>
                <p:nvPr/>
              </p:nvSpPr>
              <p:spPr>
                <a:xfrm>
                  <a:off x="5565729" y="61421"/>
                  <a:ext cx="2193989" cy="3316965"/>
                </a:xfrm>
                <a:custGeom>
                  <a:avLst/>
                  <a:gdLst>
                    <a:gd name="connsiteX0" fmla="*/ 467139 w 2385391"/>
                    <a:gd name="connsiteY0" fmla="*/ 0 h 3518453"/>
                    <a:gd name="connsiteX1" fmla="*/ 1023731 w 2385391"/>
                    <a:gd name="connsiteY1" fmla="*/ 357809 h 3518453"/>
                    <a:gd name="connsiteX2" fmla="*/ 1630018 w 2385391"/>
                    <a:gd name="connsiteY2" fmla="*/ 268357 h 3518453"/>
                    <a:gd name="connsiteX3" fmla="*/ 1789044 w 2385391"/>
                    <a:gd name="connsiteY3" fmla="*/ 715618 h 3518453"/>
                    <a:gd name="connsiteX4" fmla="*/ 2216426 w 2385391"/>
                    <a:gd name="connsiteY4" fmla="*/ 1063487 h 3518453"/>
                    <a:gd name="connsiteX5" fmla="*/ 2037522 w 2385391"/>
                    <a:gd name="connsiteY5" fmla="*/ 1639957 h 3518453"/>
                    <a:gd name="connsiteX6" fmla="*/ 2385391 w 2385391"/>
                    <a:gd name="connsiteY6" fmla="*/ 2057400 h 3518453"/>
                    <a:gd name="connsiteX7" fmla="*/ 1938131 w 2385391"/>
                    <a:gd name="connsiteY7" fmla="*/ 2643809 h 3518453"/>
                    <a:gd name="connsiteX8" fmla="*/ 1719470 w 2385391"/>
                    <a:gd name="connsiteY8" fmla="*/ 3299792 h 3518453"/>
                    <a:gd name="connsiteX9" fmla="*/ 1033670 w 2385391"/>
                    <a:gd name="connsiteY9" fmla="*/ 3349487 h 3518453"/>
                    <a:gd name="connsiteX10" fmla="*/ 357809 w 2385391"/>
                    <a:gd name="connsiteY10" fmla="*/ 3518453 h 3518453"/>
                    <a:gd name="connsiteX11" fmla="*/ 0 w 2385391"/>
                    <a:gd name="connsiteY11" fmla="*/ 2733261 h 3518453"/>
                    <a:gd name="connsiteX12" fmla="*/ 9939 w 2385391"/>
                    <a:gd name="connsiteY12" fmla="*/ 536713 h 3518453"/>
                    <a:gd name="connsiteX13" fmla="*/ 467139 w 2385391"/>
                    <a:gd name="connsiteY13" fmla="*/ 0 h 3518453"/>
                    <a:gd name="connsiteX0" fmla="*/ 467139 w 2385391"/>
                    <a:gd name="connsiteY0" fmla="*/ 0 h 3518453"/>
                    <a:gd name="connsiteX1" fmla="*/ 1023731 w 2385391"/>
                    <a:gd name="connsiteY1" fmla="*/ 357809 h 3518453"/>
                    <a:gd name="connsiteX2" fmla="*/ 1630018 w 2385391"/>
                    <a:gd name="connsiteY2" fmla="*/ 268357 h 3518453"/>
                    <a:gd name="connsiteX3" fmla="*/ 1789044 w 2385391"/>
                    <a:gd name="connsiteY3" fmla="*/ 715618 h 3518453"/>
                    <a:gd name="connsiteX4" fmla="*/ 2216426 w 2385391"/>
                    <a:gd name="connsiteY4" fmla="*/ 1063487 h 3518453"/>
                    <a:gd name="connsiteX5" fmla="*/ 2037522 w 2385391"/>
                    <a:gd name="connsiteY5" fmla="*/ 1639957 h 3518453"/>
                    <a:gd name="connsiteX6" fmla="*/ 2385391 w 2385391"/>
                    <a:gd name="connsiteY6" fmla="*/ 2057400 h 3518453"/>
                    <a:gd name="connsiteX7" fmla="*/ 1938131 w 2385391"/>
                    <a:gd name="connsiteY7" fmla="*/ 2643809 h 3518453"/>
                    <a:gd name="connsiteX8" fmla="*/ 1719470 w 2385391"/>
                    <a:gd name="connsiteY8" fmla="*/ 3299792 h 3518453"/>
                    <a:gd name="connsiteX9" fmla="*/ 1033670 w 2385391"/>
                    <a:gd name="connsiteY9" fmla="*/ 3349487 h 3518453"/>
                    <a:gd name="connsiteX10" fmla="*/ 357809 w 2385391"/>
                    <a:gd name="connsiteY10" fmla="*/ 3518453 h 3518453"/>
                    <a:gd name="connsiteX11" fmla="*/ 0 w 2385391"/>
                    <a:gd name="connsiteY11" fmla="*/ 2733261 h 3518453"/>
                    <a:gd name="connsiteX12" fmla="*/ 9939 w 2385391"/>
                    <a:gd name="connsiteY12" fmla="*/ 536713 h 3518453"/>
                    <a:gd name="connsiteX13" fmla="*/ 467139 w 2385391"/>
                    <a:gd name="connsiteY13" fmla="*/ 0 h 3518453"/>
                    <a:gd name="connsiteX0" fmla="*/ 467139 w 2385391"/>
                    <a:gd name="connsiteY0" fmla="*/ 2004 h 3520457"/>
                    <a:gd name="connsiteX1" fmla="*/ 1023731 w 2385391"/>
                    <a:gd name="connsiteY1" fmla="*/ 359813 h 3520457"/>
                    <a:gd name="connsiteX2" fmla="*/ 1630018 w 2385391"/>
                    <a:gd name="connsiteY2" fmla="*/ 270361 h 3520457"/>
                    <a:gd name="connsiteX3" fmla="*/ 1789044 w 2385391"/>
                    <a:gd name="connsiteY3" fmla="*/ 717622 h 3520457"/>
                    <a:gd name="connsiteX4" fmla="*/ 2216426 w 2385391"/>
                    <a:gd name="connsiteY4" fmla="*/ 1065491 h 3520457"/>
                    <a:gd name="connsiteX5" fmla="*/ 2037522 w 2385391"/>
                    <a:gd name="connsiteY5" fmla="*/ 1641961 h 3520457"/>
                    <a:gd name="connsiteX6" fmla="*/ 2385391 w 2385391"/>
                    <a:gd name="connsiteY6" fmla="*/ 2059404 h 3520457"/>
                    <a:gd name="connsiteX7" fmla="*/ 1938131 w 2385391"/>
                    <a:gd name="connsiteY7" fmla="*/ 2645813 h 3520457"/>
                    <a:gd name="connsiteX8" fmla="*/ 1719470 w 2385391"/>
                    <a:gd name="connsiteY8" fmla="*/ 3301796 h 3520457"/>
                    <a:gd name="connsiteX9" fmla="*/ 1033670 w 2385391"/>
                    <a:gd name="connsiteY9" fmla="*/ 3351491 h 3520457"/>
                    <a:gd name="connsiteX10" fmla="*/ 357809 w 2385391"/>
                    <a:gd name="connsiteY10" fmla="*/ 3520457 h 3520457"/>
                    <a:gd name="connsiteX11" fmla="*/ 0 w 2385391"/>
                    <a:gd name="connsiteY11" fmla="*/ 2735265 h 3520457"/>
                    <a:gd name="connsiteX12" fmla="*/ 9939 w 2385391"/>
                    <a:gd name="connsiteY12" fmla="*/ 538717 h 3520457"/>
                    <a:gd name="connsiteX13" fmla="*/ 467139 w 2385391"/>
                    <a:gd name="connsiteY13" fmla="*/ 2004 h 3520457"/>
                    <a:gd name="connsiteX0" fmla="*/ 467139 w 2385391"/>
                    <a:gd name="connsiteY0" fmla="*/ 2004 h 3520457"/>
                    <a:gd name="connsiteX1" fmla="*/ 1023731 w 2385391"/>
                    <a:gd name="connsiteY1" fmla="*/ 359813 h 3520457"/>
                    <a:gd name="connsiteX2" fmla="*/ 1630018 w 2385391"/>
                    <a:gd name="connsiteY2" fmla="*/ 270361 h 3520457"/>
                    <a:gd name="connsiteX3" fmla="*/ 1789044 w 2385391"/>
                    <a:gd name="connsiteY3" fmla="*/ 717622 h 3520457"/>
                    <a:gd name="connsiteX4" fmla="*/ 2216426 w 2385391"/>
                    <a:gd name="connsiteY4" fmla="*/ 1065491 h 3520457"/>
                    <a:gd name="connsiteX5" fmla="*/ 2037522 w 2385391"/>
                    <a:gd name="connsiteY5" fmla="*/ 1641961 h 3520457"/>
                    <a:gd name="connsiteX6" fmla="*/ 2385391 w 2385391"/>
                    <a:gd name="connsiteY6" fmla="*/ 2059404 h 3520457"/>
                    <a:gd name="connsiteX7" fmla="*/ 1938131 w 2385391"/>
                    <a:gd name="connsiteY7" fmla="*/ 2645813 h 3520457"/>
                    <a:gd name="connsiteX8" fmla="*/ 1719470 w 2385391"/>
                    <a:gd name="connsiteY8" fmla="*/ 3301796 h 3520457"/>
                    <a:gd name="connsiteX9" fmla="*/ 1033670 w 2385391"/>
                    <a:gd name="connsiteY9" fmla="*/ 3351491 h 3520457"/>
                    <a:gd name="connsiteX10" fmla="*/ 357809 w 2385391"/>
                    <a:gd name="connsiteY10" fmla="*/ 3520457 h 3520457"/>
                    <a:gd name="connsiteX11" fmla="*/ 0 w 2385391"/>
                    <a:gd name="connsiteY11" fmla="*/ 2735265 h 3520457"/>
                    <a:gd name="connsiteX12" fmla="*/ 9939 w 2385391"/>
                    <a:gd name="connsiteY12" fmla="*/ 538717 h 3520457"/>
                    <a:gd name="connsiteX13" fmla="*/ 467139 w 2385391"/>
                    <a:gd name="connsiteY13" fmla="*/ 2004 h 3520457"/>
                    <a:gd name="connsiteX0" fmla="*/ 467139 w 2385391"/>
                    <a:gd name="connsiteY0" fmla="*/ 1983 h 3520436"/>
                    <a:gd name="connsiteX1" fmla="*/ 991074 w 2385391"/>
                    <a:gd name="connsiteY1" fmla="*/ 363058 h 3520436"/>
                    <a:gd name="connsiteX2" fmla="*/ 1630018 w 2385391"/>
                    <a:gd name="connsiteY2" fmla="*/ 270340 h 3520436"/>
                    <a:gd name="connsiteX3" fmla="*/ 1789044 w 2385391"/>
                    <a:gd name="connsiteY3" fmla="*/ 717601 h 3520436"/>
                    <a:gd name="connsiteX4" fmla="*/ 2216426 w 2385391"/>
                    <a:gd name="connsiteY4" fmla="*/ 1065470 h 3520436"/>
                    <a:gd name="connsiteX5" fmla="*/ 2037522 w 2385391"/>
                    <a:gd name="connsiteY5" fmla="*/ 1641940 h 3520436"/>
                    <a:gd name="connsiteX6" fmla="*/ 2385391 w 2385391"/>
                    <a:gd name="connsiteY6" fmla="*/ 2059383 h 3520436"/>
                    <a:gd name="connsiteX7" fmla="*/ 1938131 w 2385391"/>
                    <a:gd name="connsiteY7" fmla="*/ 2645792 h 3520436"/>
                    <a:gd name="connsiteX8" fmla="*/ 1719470 w 2385391"/>
                    <a:gd name="connsiteY8" fmla="*/ 3301775 h 3520436"/>
                    <a:gd name="connsiteX9" fmla="*/ 1033670 w 2385391"/>
                    <a:gd name="connsiteY9" fmla="*/ 3351470 h 3520436"/>
                    <a:gd name="connsiteX10" fmla="*/ 357809 w 2385391"/>
                    <a:gd name="connsiteY10" fmla="*/ 3520436 h 3520436"/>
                    <a:gd name="connsiteX11" fmla="*/ 0 w 2385391"/>
                    <a:gd name="connsiteY11" fmla="*/ 2735244 h 3520436"/>
                    <a:gd name="connsiteX12" fmla="*/ 9939 w 2385391"/>
                    <a:gd name="connsiteY12" fmla="*/ 538696 h 3520436"/>
                    <a:gd name="connsiteX13" fmla="*/ 467139 w 2385391"/>
                    <a:gd name="connsiteY13" fmla="*/ 1983 h 3520436"/>
                    <a:gd name="connsiteX0" fmla="*/ 467139 w 2385391"/>
                    <a:gd name="connsiteY0" fmla="*/ 3421 h 3521874"/>
                    <a:gd name="connsiteX1" fmla="*/ 991074 w 2385391"/>
                    <a:gd name="connsiteY1" fmla="*/ 364496 h 3521874"/>
                    <a:gd name="connsiteX2" fmla="*/ 1630018 w 2385391"/>
                    <a:gd name="connsiteY2" fmla="*/ 271778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630018 w 2385391"/>
                    <a:gd name="connsiteY2" fmla="*/ 271778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630018 w 2385391"/>
                    <a:gd name="connsiteY2" fmla="*/ 271778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620221 w 2385391"/>
                    <a:gd name="connsiteY2" fmla="*/ 291372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620221 w 2385391"/>
                    <a:gd name="connsiteY2" fmla="*/ 291372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620221 w 2385391"/>
                    <a:gd name="connsiteY2" fmla="*/ 291372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28836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28836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28836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2021194 w 2385391"/>
                    <a:gd name="connsiteY5" fmla="*/ 1656441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2021194 w 2385391"/>
                    <a:gd name="connsiteY5" fmla="*/ 1656441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1995068 w 2385391"/>
                    <a:gd name="connsiteY5" fmla="*/ 1640113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1982005 w 2385391"/>
                    <a:gd name="connsiteY5" fmla="*/ 1627050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1982005 w 2385391"/>
                    <a:gd name="connsiteY5" fmla="*/ 1627050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1982005 w 2385391"/>
                    <a:gd name="connsiteY5" fmla="*/ 1627050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52734"/>
                    <a:gd name="connsiteY0" fmla="*/ 3421 h 3521874"/>
                    <a:gd name="connsiteX1" fmla="*/ 991074 w 2352734"/>
                    <a:gd name="connsiteY1" fmla="*/ 364496 h 3521874"/>
                    <a:gd name="connsiteX2" fmla="*/ 1597361 w 2352734"/>
                    <a:gd name="connsiteY2" fmla="*/ 304435 h 3521874"/>
                    <a:gd name="connsiteX3" fmla="*/ 1762919 w 2352734"/>
                    <a:gd name="connsiteY3" fmla="*/ 741899 h 3521874"/>
                    <a:gd name="connsiteX4" fmla="*/ 2190300 w 2352734"/>
                    <a:gd name="connsiteY4" fmla="*/ 1096300 h 3521874"/>
                    <a:gd name="connsiteX5" fmla="*/ 1982005 w 2352734"/>
                    <a:gd name="connsiteY5" fmla="*/ 1627050 h 3521874"/>
                    <a:gd name="connsiteX6" fmla="*/ 2352734 w 2352734"/>
                    <a:gd name="connsiteY6" fmla="*/ 2080415 h 3521874"/>
                    <a:gd name="connsiteX7" fmla="*/ 1938131 w 2352734"/>
                    <a:gd name="connsiteY7" fmla="*/ 2647230 h 3521874"/>
                    <a:gd name="connsiteX8" fmla="*/ 1719470 w 2352734"/>
                    <a:gd name="connsiteY8" fmla="*/ 3303213 h 3521874"/>
                    <a:gd name="connsiteX9" fmla="*/ 1033670 w 2352734"/>
                    <a:gd name="connsiteY9" fmla="*/ 3352908 h 3521874"/>
                    <a:gd name="connsiteX10" fmla="*/ 357809 w 2352734"/>
                    <a:gd name="connsiteY10" fmla="*/ 3521874 h 3521874"/>
                    <a:gd name="connsiteX11" fmla="*/ 0 w 2352734"/>
                    <a:gd name="connsiteY11" fmla="*/ 2736682 h 3521874"/>
                    <a:gd name="connsiteX12" fmla="*/ 9939 w 2352734"/>
                    <a:gd name="connsiteY12" fmla="*/ 540134 h 3521874"/>
                    <a:gd name="connsiteX13" fmla="*/ 467139 w 2352734"/>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27050 h 3521874"/>
                    <a:gd name="connsiteX6" fmla="*/ 2352734 w 2352860"/>
                    <a:gd name="connsiteY6" fmla="*/ 2080415 h 3521874"/>
                    <a:gd name="connsiteX7" fmla="*/ 1938131 w 2352860"/>
                    <a:gd name="connsiteY7" fmla="*/ 2647230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40112 h 3521874"/>
                    <a:gd name="connsiteX6" fmla="*/ 2352734 w 2352860"/>
                    <a:gd name="connsiteY6" fmla="*/ 2080415 h 3521874"/>
                    <a:gd name="connsiteX7" fmla="*/ 1938131 w 2352860"/>
                    <a:gd name="connsiteY7" fmla="*/ 2647230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40112 h 3521874"/>
                    <a:gd name="connsiteX6" fmla="*/ 2352734 w 2352860"/>
                    <a:gd name="connsiteY6" fmla="*/ 2080415 h 3521874"/>
                    <a:gd name="connsiteX7" fmla="*/ 1938131 w 2352860"/>
                    <a:gd name="connsiteY7" fmla="*/ 2647230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40112 h 3521874"/>
                    <a:gd name="connsiteX6" fmla="*/ 2352734 w 2352860"/>
                    <a:gd name="connsiteY6" fmla="*/ 2080415 h 3521874"/>
                    <a:gd name="connsiteX7" fmla="*/ 1938131 w 2352860"/>
                    <a:gd name="connsiteY7" fmla="*/ 2647230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40112 h 3521874"/>
                    <a:gd name="connsiteX6" fmla="*/ 2352734 w 2352860"/>
                    <a:gd name="connsiteY6" fmla="*/ 2080415 h 3521874"/>
                    <a:gd name="connsiteX7" fmla="*/ 1915271 w 2352860"/>
                    <a:gd name="connsiteY7" fmla="*/ 2614573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40112 h 3521874"/>
                    <a:gd name="connsiteX6" fmla="*/ 2352734 w 2352860"/>
                    <a:gd name="connsiteY6" fmla="*/ 2080415 h 3521874"/>
                    <a:gd name="connsiteX7" fmla="*/ 1915271 w 2352860"/>
                    <a:gd name="connsiteY7" fmla="*/ 2614573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40112 h 3521874"/>
                    <a:gd name="connsiteX6" fmla="*/ 2352734 w 2352860"/>
                    <a:gd name="connsiteY6" fmla="*/ 2080415 h 3521874"/>
                    <a:gd name="connsiteX7" fmla="*/ 1882614 w 2352860"/>
                    <a:gd name="connsiteY7" fmla="*/ 2621104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40112 h 3521874"/>
                    <a:gd name="connsiteX6" fmla="*/ 2352734 w 2352860"/>
                    <a:gd name="connsiteY6" fmla="*/ 2080415 h 3521874"/>
                    <a:gd name="connsiteX7" fmla="*/ 1882614 w 2352860"/>
                    <a:gd name="connsiteY7" fmla="*/ 2608041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40112 h 3521874"/>
                    <a:gd name="connsiteX6" fmla="*/ 2352734 w 2352860"/>
                    <a:gd name="connsiteY6" fmla="*/ 2080415 h 3521874"/>
                    <a:gd name="connsiteX7" fmla="*/ 1882614 w 2352860"/>
                    <a:gd name="connsiteY7" fmla="*/ 2608041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734"/>
                    <a:gd name="connsiteY0" fmla="*/ 3421 h 3521874"/>
                    <a:gd name="connsiteX1" fmla="*/ 991074 w 2352734"/>
                    <a:gd name="connsiteY1" fmla="*/ 364496 h 3521874"/>
                    <a:gd name="connsiteX2" fmla="*/ 1597361 w 2352734"/>
                    <a:gd name="connsiteY2" fmla="*/ 304435 h 3521874"/>
                    <a:gd name="connsiteX3" fmla="*/ 1762919 w 2352734"/>
                    <a:gd name="connsiteY3" fmla="*/ 741899 h 3521874"/>
                    <a:gd name="connsiteX4" fmla="*/ 2190300 w 2352734"/>
                    <a:gd name="connsiteY4" fmla="*/ 1096300 h 3521874"/>
                    <a:gd name="connsiteX5" fmla="*/ 1982005 w 2352734"/>
                    <a:gd name="connsiteY5" fmla="*/ 1640112 h 3521874"/>
                    <a:gd name="connsiteX6" fmla="*/ 2352734 w 2352734"/>
                    <a:gd name="connsiteY6" fmla="*/ 2080415 h 3521874"/>
                    <a:gd name="connsiteX7" fmla="*/ 1882614 w 2352734"/>
                    <a:gd name="connsiteY7" fmla="*/ 2608041 h 3521874"/>
                    <a:gd name="connsiteX8" fmla="*/ 1719470 w 2352734"/>
                    <a:gd name="connsiteY8" fmla="*/ 3303213 h 3521874"/>
                    <a:gd name="connsiteX9" fmla="*/ 1033670 w 2352734"/>
                    <a:gd name="connsiteY9" fmla="*/ 3352908 h 3521874"/>
                    <a:gd name="connsiteX10" fmla="*/ 357809 w 2352734"/>
                    <a:gd name="connsiteY10" fmla="*/ 3521874 h 3521874"/>
                    <a:gd name="connsiteX11" fmla="*/ 0 w 2352734"/>
                    <a:gd name="connsiteY11" fmla="*/ 2736682 h 3521874"/>
                    <a:gd name="connsiteX12" fmla="*/ 9939 w 2352734"/>
                    <a:gd name="connsiteY12" fmla="*/ 540134 h 3521874"/>
                    <a:gd name="connsiteX13" fmla="*/ 467139 w 2352734"/>
                    <a:gd name="connsiteY13" fmla="*/ 3421 h 3521874"/>
                    <a:gd name="connsiteX0" fmla="*/ 467139 w 2352760"/>
                    <a:gd name="connsiteY0" fmla="*/ 3421 h 3521874"/>
                    <a:gd name="connsiteX1" fmla="*/ 991074 w 2352760"/>
                    <a:gd name="connsiteY1" fmla="*/ 364496 h 3521874"/>
                    <a:gd name="connsiteX2" fmla="*/ 1597361 w 2352760"/>
                    <a:gd name="connsiteY2" fmla="*/ 304435 h 3521874"/>
                    <a:gd name="connsiteX3" fmla="*/ 1762919 w 2352760"/>
                    <a:gd name="connsiteY3" fmla="*/ 741899 h 3521874"/>
                    <a:gd name="connsiteX4" fmla="*/ 2190300 w 2352760"/>
                    <a:gd name="connsiteY4" fmla="*/ 1096300 h 3521874"/>
                    <a:gd name="connsiteX5" fmla="*/ 1982005 w 2352760"/>
                    <a:gd name="connsiteY5" fmla="*/ 1640112 h 3521874"/>
                    <a:gd name="connsiteX6" fmla="*/ 2352734 w 2352760"/>
                    <a:gd name="connsiteY6" fmla="*/ 2080415 h 3521874"/>
                    <a:gd name="connsiteX7" fmla="*/ 1882614 w 2352760"/>
                    <a:gd name="connsiteY7" fmla="*/ 2608041 h 3521874"/>
                    <a:gd name="connsiteX8" fmla="*/ 1719470 w 2352760"/>
                    <a:gd name="connsiteY8" fmla="*/ 3303213 h 3521874"/>
                    <a:gd name="connsiteX9" fmla="*/ 1033670 w 2352760"/>
                    <a:gd name="connsiteY9" fmla="*/ 3352908 h 3521874"/>
                    <a:gd name="connsiteX10" fmla="*/ 357809 w 2352760"/>
                    <a:gd name="connsiteY10" fmla="*/ 3521874 h 3521874"/>
                    <a:gd name="connsiteX11" fmla="*/ 0 w 2352760"/>
                    <a:gd name="connsiteY11" fmla="*/ 2736682 h 3521874"/>
                    <a:gd name="connsiteX12" fmla="*/ 9939 w 2352760"/>
                    <a:gd name="connsiteY12" fmla="*/ 540134 h 3521874"/>
                    <a:gd name="connsiteX13" fmla="*/ 467139 w 2352760"/>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82614 w 2349495"/>
                    <a:gd name="connsiteY7" fmla="*/ 2608041 h 3521874"/>
                    <a:gd name="connsiteX8" fmla="*/ 1719470 w 2349495"/>
                    <a:gd name="connsiteY8" fmla="*/ 3303213 h 3521874"/>
                    <a:gd name="connsiteX9" fmla="*/ 1033670 w 2349495"/>
                    <a:gd name="connsiteY9" fmla="*/ 3352908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719470 w 2349495"/>
                    <a:gd name="connsiteY8" fmla="*/ 3303213 h 3521874"/>
                    <a:gd name="connsiteX9" fmla="*/ 1033670 w 2349495"/>
                    <a:gd name="connsiteY9" fmla="*/ 3352908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719470 w 2349495"/>
                    <a:gd name="connsiteY8" fmla="*/ 3303213 h 3521874"/>
                    <a:gd name="connsiteX9" fmla="*/ 1033670 w 2349495"/>
                    <a:gd name="connsiteY9" fmla="*/ 3352908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690079 w 2349495"/>
                    <a:gd name="connsiteY8" fmla="*/ 3264025 h 3521874"/>
                    <a:gd name="connsiteX9" fmla="*/ 1033670 w 2349495"/>
                    <a:gd name="connsiteY9" fmla="*/ 3352908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690079 w 2349495"/>
                    <a:gd name="connsiteY8" fmla="*/ 3264025 h 3521874"/>
                    <a:gd name="connsiteX9" fmla="*/ 1033670 w 2349495"/>
                    <a:gd name="connsiteY9" fmla="*/ 3352908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686813 w 2349495"/>
                    <a:gd name="connsiteY8" fmla="*/ 3254228 h 3521874"/>
                    <a:gd name="connsiteX9" fmla="*/ 1033670 w 2349495"/>
                    <a:gd name="connsiteY9" fmla="*/ 3352908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686813 w 2349495"/>
                    <a:gd name="connsiteY8" fmla="*/ 3254228 h 3521874"/>
                    <a:gd name="connsiteX9" fmla="*/ 1033670 w 2349495"/>
                    <a:gd name="connsiteY9" fmla="*/ 3352908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686813 w 2349495"/>
                    <a:gd name="connsiteY8" fmla="*/ 3254228 h 3521874"/>
                    <a:gd name="connsiteX9" fmla="*/ 1108782 w 2349495"/>
                    <a:gd name="connsiteY9" fmla="*/ 3333313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686813 w 2349495"/>
                    <a:gd name="connsiteY8" fmla="*/ 3254228 h 3521874"/>
                    <a:gd name="connsiteX9" fmla="*/ 1108782 w 2349495"/>
                    <a:gd name="connsiteY9" fmla="*/ 3333313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686813 w 2349495"/>
                    <a:gd name="connsiteY8" fmla="*/ 3254228 h 3521874"/>
                    <a:gd name="connsiteX9" fmla="*/ 1108782 w 2349495"/>
                    <a:gd name="connsiteY9" fmla="*/ 3333313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484067"/>
                    <a:gd name="connsiteX1" fmla="*/ 991074 w 2349495"/>
                    <a:gd name="connsiteY1" fmla="*/ 364496 h 3484067"/>
                    <a:gd name="connsiteX2" fmla="*/ 1597361 w 2349495"/>
                    <a:gd name="connsiteY2" fmla="*/ 304435 h 3484067"/>
                    <a:gd name="connsiteX3" fmla="*/ 1762919 w 2349495"/>
                    <a:gd name="connsiteY3" fmla="*/ 741899 h 3484067"/>
                    <a:gd name="connsiteX4" fmla="*/ 2190300 w 2349495"/>
                    <a:gd name="connsiteY4" fmla="*/ 1096300 h 3484067"/>
                    <a:gd name="connsiteX5" fmla="*/ 1982005 w 2349495"/>
                    <a:gd name="connsiteY5" fmla="*/ 1640112 h 3484067"/>
                    <a:gd name="connsiteX6" fmla="*/ 2349468 w 2349495"/>
                    <a:gd name="connsiteY6" fmla="*/ 2100010 h 3484067"/>
                    <a:gd name="connsiteX7" fmla="*/ 1869551 w 2349495"/>
                    <a:gd name="connsiteY7" fmla="*/ 2608041 h 3484067"/>
                    <a:gd name="connsiteX8" fmla="*/ 1686813 w 2349495"/>
                    <a:gd name="connsiteY8" fmla="*/ 3254228 h 3484067"/>
                    <a:gd name="connsiteX9" fmla="*/ 1108782 w 2349495"/>
                    <a:gd name="connsiteY9" fmla="*/ 3333313 h 3484067"/>
                    <a:gd name="connsiteX10" fmla="*/ 364340 w 2349495"/>
                    <a:gd name="connsiteY10" fmla="*/ 3469622 h 3484067"/>
                    <a:gd name="connsiteX11" fmla="*/ 0 w 2349495"/>
                    <a:gd name="connsiteY11" fmla="*/ 2736682 h 3484067"/>
                    <a:gd name="connsiteX12" fmla="*/ 9939 w 2349495"/>
                    <a:gd name="connsiteY12" fmla="*/ 540134 h 3484067"/>
                    <a:gd name="connsiteX13" fmla="*/ 467139 w 2349495"/>
                    <a:gd name="connsiteY13" fmla="*/ 3421 h 3484067"/>
                    <a:gd name="connsiteX0" fmla="*/ 467139 w 2349495"/>
                    <a:gd name="connsiteY0" fmla="*/ 3421 h 3480224"/>
                    <a:gd name="connsiteX1" fmla="*/ 991074 w 2349495"/>
                    <a:gd name="connsiteY1" fmla="*/ 364496 h 3480224"/>
                    <a:gd name="connsiteX2" fmla="*/ 1597361 w 2349495"/>
                    <a:gd name="connsiteY2" fmla="*/ 304435 h 3480224"/>
                    <a:gd name="connsiteX3" fmla="*/ 1762919 w 2349495"/>
                    <a:gd name="connsiteY3" fmla="*/ 741899 h 3480224"/>
                    <a:gd name="connsiteX4" fmla="*/ 2190300 w 2349495"/>
                    <a:gd name="connsiteY4" fmla="*/ 1096300 h 3480224"/>
                    <a:gd name="connsiteX5" fmla="*/ 1982005 w 2349495"/>
                    <a:gd name="connsiteY5" fmla="*/ 1640112 h 3480224"/>
                    <a:gd name="connsiteX6" fmla="*/ 2349468 w 2349495"/>
                    <a:gd name="connsiteY6" fmla="*/ 2100010 h 3480224"/>
                    <a:gd name="connsiteX7" fmla="*/ 1869551 w 2349495"/>
                    <a:gd name="connsiteY7" fmla="*/ 2608041 h 3480224"/>
                    <a:gd name="connsiteX8" fmla="*/ 1686813 w 2349495"/>
                    <a:gd name="connsiteY8" fmla="*/ 3254228 h 3480224"/>
                    <a:gd name="connsiteX9" fmla="*/ 1108782 w 2349495"/>
                    <a:gd name="connsiteY9" fmla="*/ 3333313 h 3480224"/>
                    <a:gd name="connsiteX10" fmla="*/ 370871 w 2349495"/>
                    <a:gd name="connsiteY10" fmla="*/ 3459825 h 3480224"/>
                    <a:gd name="connsiteX11" fmla="*/ 0 w 2349495"/>
                    <a:gd name="connsiteY11" fmla="*/ 2736682 h 3480224"/>
                    <a:gd name="connsiteX12" fmla="*/ 9939 w 2349495"/>
                    <a:gd name="connsiteY12" fmla="*/ 540134 h 3480224"/>
                    <a:gd name="connsiteX13" fmla="*/ 467139 w 2349495"/>
                    <a:gd name="connsiteY13" fmla="*/ 3421 h 3480224"/>
                    <a:gd name="connsiteX0" fmla="*/ 467139 w 2349495"/>
                    <a:gd name="connsiteY0" fmla="*/ 3421 h 3552207"/>
                    <a:gd name="connsiteX1" fmla="*/ 991074 w 2349495"/>
                    <a:gd name="connsiteY1" fmla="*/ 364496 h 3552207"/>
                    <a:gd name="connsiteX2" fmla="*/ 1597361 w 2349495"/>
                    <a:gd name="connsiteY2" fmla="*/ 304435 h 3552207"/>
                    <a:gd name="connsiteX3" fmla="*/ 1762919 w 2349495"/>
                    <a:gd name="connsiteY3" fmla="*/ 741899 h 3552207"/>
                    <a:gd name="connsiteX4" fmla="*/ 2190300 w 2349495"/>
                    <a:gd name="connsiteY4" fmla="*/ 1096300 h 3552207"/>
                    <a:gd name="connsiteX5" fmla="*/ 1982005 w 2349495"/>
                    <a:gd name="connsiteY5" fmla="*/ 1640112 h 3552207"/>
                    <a:gd name="connsiteX6" fmla="*/ 2349468 w 2349495"/>
                    <a:gd name="connsiteY6" fmla="*/ 2100010 h 3552207"/>
                    <a:gd name="connsiteX7" fmla="*/ 1869551 w 2349495"/>
                    <a:gd name="connsiteY7" fmla="*/ 2608041 h 3552207"/>
                    <a:gd name="connsiteX8" fmla="*/ 1686813 w 2349495"/>
                    <a:gd name="connsiteY8" fmla="*/ 3254228 h 3552207"/>
                    <a:gd name="connsiteX9" fmla="*/ 1108782 w 2349495"/>
                    <a:gd name="connsiteY9" fmla="*/ 3333313 h 3552207"/>
                    <a:gd name="connsiteX10" fmla="*/ 370871 w 2349495"/>
                    <a:gd name="connsiteY10" fmla="*/ 3459825 h 3552207"/>
                    <a:gd name="connsiteX11" fmla="*/ 0 w 2349495"/>
                    <a:gd name="connsiteY11" fmla="*/ 2736682 h 3552207"/>
                    <a:gd name="connsiteX12" fmla="*/ 9939 w 2349495"/>
                    <a:gd name="connsiteY12" fmla="*/ 540134 h 3552207"/>
                    <a:gd name="connsiteX13" fmla="*/ 467139 w 2349495"/>
                    <a:gd name="connsiteY13" fmla="*/ 3421 h 3552207"/>
                    <a:gd name="connsiteX0" fmla="*/ 467139 w 2349495"/>
                    <a:gd name="connsiteY0" fmla="*/ 3421 h 3552207"/>
                    <a:gd name="connsiteX1" fmla="*/ 991074 w 2349495"/>
                    <a:gd name="connsiteY1" fmla="*/ 364496 h 3552207"/>
                    <a:gd name="connsiteX2" fmla="*/ 1597361 w 2349495"/>
                    <a:gd name="connsiteY2" fmla="*/ 304435 h 3552207"/>
                    <a:gd name="connsiteX3" fmla="*/ 1762919 w 2349495"/>
                    <a:gd name="connsiteY3" fmla="*/ 741899 h 3552207"/>
                    <a:gd name="connsiteX4" fmla="*/ 2190300 w 2349495"/>
                    <a:gd name="connsiteY4" fmla="*/ 1096300 h 3552207"/>
                    <a:gd name="connsiteX5" fmla="*/ 1982005 w 2349495"/>
                    <a:gd name="connsiteY5" fmla="*/ 1640112 h 3552207"/>
                    <a:gd name="connsiteX6" fmla="*/ 2349468 w 2349495"/>
                    <a:gd name="connsiteY6" fmla="*/ 2100010 h 3552207"/>
                    <a:gd name="connsiteX7" fmla="*/ 1869551 w 2349495"/>
                    <a:gd name="connsiteY7" fmla="*/ 2608041 h 3552207"/>
                    <a:gd name="connsiteX8" fmla="*/ 1686813 w 2349495"/>
                    <a:gd name="connsiteY8" fmla="*/ 3254228 h 3552207"/>
                    <a:gd name="connsiteX9" fmla="*/ 1108782 w 2349495"/>
                    <a:gd name="connsiteY9" fmla="*/ 3333313 h 3552207"/>
                    <a:gd name="connsiteX10" fmla="*/ 370871 w 2349495"/>
                    <a:gd name="connsiteY10" fmla="*/ 3459825 h 3552207"/>
                    <a:gd name="connsiteX11" fmla="*/ 0 w 2349495"/>
                    <a:gd name="connsiteY11" fmla="*/ 2736682 h 3552207"/>
                    <a:gd name="connsiteX12" fmla="*/ 9939 w 2349495"/>
                    <a:gd name="connsiteY12" fmla="*/ 540134 h 3552207"/>
                    <a:gd name="connsiteX13" fmla="*/ 467139 w 2349495"/>
                    <a:gd name="connsiteY13" fmla="*/ 3421 h 3552207"/>
                    <a:gd name="connsiteX0" fmla="*/ 467233 w 2349589"/>
                    <a:gd name="connsiteY0" fmla="*/ 3421 h 3552207"/>
                    <a:gd name="connsiteX1" fmla="*/ 991168 w 2349589"/>
                    <a:gd name="connsiteY1" fmla="*/ 364496 h 3552207"/>
                    <a:gd name="connsiteX2" fmla="*/ 1597455 w 2349589"/>
                    <a:gd name="connsiteY2" fmla="*/ 304435 h 3552207"/>
                    <a:gd name="connsiteX3" fmla="*/ 1763013 w 2349589"/>
                    <a:gd name="connsiteY3" fmla="*/ 741899 h 3552207"/>
                    <a:gd name="connsiteX4" fmla="*/ 2190394 w 2349589"/>
                    <a:gd name="connsiteY4" fmla="*/ 1096300 h 3552207"/>
                    <a:gd name="connsiteX5" fmla="*/ 1982099 w 2349589"/>
                    <a:gd name="connsiteY5" fmla="*/ 1640112 h 3552207"/>
                    <a:gd name="connsiteX6" fmla="*/ 2349562 w 2349589"/>
                    <a:gd name="connsiteY6" fmla="*/ 2100010 h 3552207"/>
                    <a:gd name="connsiteX7" fmla="*/ 1869645 w 2349589"/>
                    <a:gd name="connsiteY7" fmla="*/ 2608041 h 3552207"/>
                    <a:gd name="connsiteX8" fmla="*/ 1686907 w 2349589"/>
                    <a:gd name="connsiteY8" fmla="*/ 3254228 h 3552207"/>
                    <a:gd name="connsiteX9" fmla="*/ 1108876 w 2349589"/>
                    <a:gd name="connsiteY9" fmla="*/ 3333313 h 3552207"/>
                    <a:gd name="connsiteX10" fmla="*/ 370965 w 2349589"/>
                    <a:gd name="connsiteY10" fmla="*/ 3459825 h 3552207"/>
                    <a:gd name="connsiteX11" fmla="*/ 94 w 2349589"/>
                    <a:gd name="connsiteY11" fmla="*/ 2736682 h 3552207"/>
                    <a:gd name="connsiteX12" fmla="*/ 10033 w 2349589"/>
                    <a:gd name="connsiteY12" fmla="*/ 540134 h 3552207"/>
                    <a:gd name="connsiteX13" fmla="*/ 467233 w 2349589"/>
                    <a:gd name="connsiteY13" fmla="*/ 3421 h 3552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9589" h="3552207">
                      <a:moveTo>
                        <a:pt x="467233" y="3421"/>
                      </a:moveTo>
                      <a:cubicBezTo>
                        <a:pt x="734407" y="-24266"/>
                        <a:pt x="981985" y="117864"/>
                        <a:pt x="991168" y="364496"/>
                      </a:cubicBezTo>
                      <a:cubicBezTo>
                        <a:pt x="1194352" y="121319"/>
                        <a:pt x="1498773" y="227572"/>
                        <a:pt x="1597455" y="304435"/>
                      </a:cubicBezTo>
                      <a:cubicBezTo>
                        <a:pt x="1689652" y="352285"/>
                        <a:pt x="1788382" y="579749"/>
                        <a:pt x="1763013" y="741899"/>
                      </a:cubicBezTo>
                      <a:cubicBezTo>
                        <a:pt x="1943573" y="782744"/>
                        <a:pt x="2133931" y="882371"/>
                        <a:pt x="2190394" y="1096300"/>
                      </a:cubicBezTo>
                      <a:cubicBezTo>
                        <a:pt x="2247236" y="1330910"/>
                        <a:pt x="2127731" y="1529599"/>
                        <a:pt x="1982099" y="1640112"/>
                      </a:cubicBezTo>
                      <a:cubicBezTo>
                        <a:pt x="2152484" y="1693262"/>
                        <a:pt x="2352260" y="1890106"/>
                        <a:pt x="2349562" y="2100010"/>
                      </a:cubicBezTo>
                      <a:cubicBezTo>
                        <a:pt x="2319129" y="2527345"/>
                        <a:pt x="2047035" y="2618311"/>
                        <a:pt x="1869645" y="2608041"/>
                      </a:cubicBezTo>
                      <a:cubicBezTo>
                        <a:pt x="1950246" y="2898548"/>
                        <a:pt x="1812046" y="3097616"/>
                        <a:pt x="1686907" y="3254228"/>
                      </a:cubicBezTo>
                      <a:cubicBezTo>
                        <a:pt x="1508381" y="3391624"/>
                        <a:pt x="1336387" y="3401657"/>
                        <a:pt x="1108876" y="3333313"/>
                      </a:cubicBezTo>
                      <a:cubicBezTo>
                        <a:pt x="969586" y="3611704"/>
                        <a:pt x="680072" y="3589648"/>
                        <a:pt x="370965" y="3459825"/>
                      </a:cubicBezTo>
                      <a:cubicBezTo>
                        <a:pt x="103649" y="3346140"/>
                        <a:pt x="-3644" y="3069170"/>
                        <a:pt x="94" y="2736682"/>
                      </a:cubicBezTo>
                      <a:lnTo>
                        <a:pt x="10033" y="540134"/>
                      </a:lnTo>
                      <a:cubicBezTo>
                        <a:pt x="2413" y="246930"/>
                        <a:pt x="200533" y="45165"/>
                        <a:pt x="467233" y="342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400" lang="ko-KR"/>
                </a:p>
              </p:txBody>
            </p:sp>
            <p:grpSp>
              <p:nvGrpSpPr>
                <p:cNvPr id="75" name="그룹 42"/>
                <p:cNvGrpSpPr/>
                <p:nvPr/>
              </p:nvGrpSpPr>
              <p:grpSpPr>
                <a:xfrm>
                  <a:off x="5560358" y="66818"/>
                  <a:ext cx="2194998" cy="3306170"/>
                  <a:chOff x="6150565" y="3254095"/>
                  <a:chExt cx="979312" cy="1475068"/>
                </a:xfrm>
              </p:grpSpPr>
              <p:sp>
                <p:nvSpPr>
                  <p:cNvPr id="1048664" name="자유형: 도형 43"/>
                  <p:cNvSpPr/>
                  <p:nvPr/>
                </p:nvSpPr>
                <p:spPr>
                  <a:xfrm>
                    <a:off x="6154072" y="3254095"/>
                    <a:ext cx="734589" cy="517434"/>
                  </a:xfrm>
                  <a:custGeom>
                    <a:avLst/>
                    <a:gdLst>
                      <a:gd name="connsiteX0" fmla="*/ 182319 w 931229"/>
                      <a:gd name="connsiteY0" fmla="*/ 476834 h 617079"/>
                      <a:gd name="connsiteX1" fmla="*/ 423541 w 931229"/>
                      <a:gd name="connsiteY1" fmla="*/ 339394 h 617079"/>
                      <a:gd name="connsiteX2" fmla="*/ 516103 w 931229"/>
                      <a:gd name="connsiteY2" fmla="*/ 617079 h 617079"/>
                      <a:gd name="connsiteX3" fmla="*/ 0 w 931229"/>
                      <a:gd name="connsiteY3" fmla="*/ 448785 h 617079"/>
                      <a:gd name="connsiteX4" fmla="*/ 274881 w 931229"/>
                      <a:gd name="connsiteY4" fmla="*/ 0 h 617079"/>
                      <a:gd name="connsiteX5" fmla="*/ 504883 w 931229"/>
                      <a:gd name="connsiteY5" fmla="*/ 235612 h 617079"/>
                      <a:gd name="connsiteX6" fmla="*/ 765740 w 931229"/>
                      <a:gd name="connsiteY6" fmla="*/ 159879 h 617079"/>
                      <a:gd name="connsiteX7" fmla="*/ 931229 w 931229"/>
                      <a:gd name="connsiteY7" fmla="*/ 403906 h 617079"/>
                      <a:gd name="connsiteX0" fmla="*/ 182319 w 931922"/>
                      <a:gd name="connsiteY0" fmla="*/ 476834 h 617079"/>
                      <a:gd name="connsiteX1" fmla="*/ 423541 w 931922"/>
                      <a:gd name="connsiteY1" fmla="*/ 339394 h 617079"/>
                      <a:gd name="connsiteX2" fmla="*/ 516103 w 931922"/>
                      <a:gd name="connsiteY2" fmla="*/ 617079 h 617079"/>
                      <a:gd name="connsiteX3" fmla="*/ 0 w 931922"/>
                      <a:gd name="connsiteY3" fmla="*/ 448785 h 617079"/>
                      <a:gd name="connsiteX4" fmla="*/ 274881 w 931922"/>
                      <a:gd name="connsiteY4" fmla="*/ 0 h 617079"/>
                      <a:gd name="connsiteX5" fmla="*/ 504883 w 931922"/>
                      <a:gd name="connsiteY5" fmla="*/ 235612 h 617079"/>
                      <a:gd name="connsiteX6" fmla="*/ 765740 w 931922"/>
                      <a:gd name="connsiteY6" fmla="*/ 159879 h 617079"/>
                      <a:gd name="connsiteX7" fmla="*/ 931229 w 931922"/>
                      <a:gd name="connsiteY7" fmla="*/ 403906 h 617079"/>
                      <a:gd name="connsiteX0" fmla="*/ 182319 w 931922"/>
                      <a:gd name="connsiteY0" fmla="*/ 476834 h 617079"/>
                      <a:gd name="connsiteX1" fmla="*/ 423541 w 931922"/>
                      <a:gd name="connsiteY1" fmla="*/ 339394 h 617079"/>
                      <a:gd name="connsiteX2" fmla="*/ 516103 w 931922"/>
                      <a:gd name="connsiteY2" fmla="*/ 617079 h 617079"/>
                      <a:gd name="connsiteX3" fmla="*/ 0 w 931922"/>
                      <a:gd name="connsiteY3" fmla="*/ 448785 h 617079"/>
                      <a:gd name="connsiteX4" fmla="*/ 274881 w 931922"/>
                      <a:gd name="connsiteY4" fmla="*/ 0 h 617079"/>
                      <a:gd name="connsiteX5" fmla="*/ 504883 w 931922"/>
                      <a:gd name="connsiteY5" fmla="*/ 235612 h 617079"/>
                      <a:gd name="connsiteX6" fmla="*/ 765740 w 931922"/>
                      <a:gd name="connsiteY6" fmla="*/ 159879 h 617079"/>
                      <a:gd name="connsiteX7" fmla="*/ 931229 w 931922"/>
                      <a:gd name="connsiteY7" fmla="*/ 403906 h 617079"/>
                      <a:gd name="connsiteX0" fmla="*/ 182319 w 931968"/>
                      <a:gd name="connsiteY0" fmla="*/ 476834 h 617079"/>
                      <a:gd name="connsiteX1" fmla="*/ 423541 w 931968"/>
                      <a:gd name="connsiteY1" fmla="*/ 339394 h 617079"/>
                      <a:gd name="connsiteX2" fmla="*/ 516103 w 931968"/>
                      <a:gd name="connsiteY2" fmla="*/ 617079 h 617079"/>
                      <a:gd name="connsiteX3" fmla="*/ 0 w 931968"/>
                      <a:gd name="connsiteY3" fmla="*/ 448785 h 617079"/>
                      <a:gd name="connsiteX4" fmla="*/ 274881 w 931968"/>
                      <a:gd name="connsiteY4" fmla="*/ 0 h 617079"/>
                      <a:gd name="connsiteX5" fmla="*/ 504883 w 931968"/>
                      <a:gd name="connsiteY5" fmla="*/ 235612 h 617079"/>
                      <a:gd name="connsiteX6" fmla="*/ 765740 w 931968"/>
                      <a:gd name="connsiteY6" fmla="*/ 159879 h 617079"/>
                      <a:gd name="connsiteX7" fmla="*/ 931229 w 93196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504883 w 932698"/>
                      <a:gd name="connsiteY5" fmla="*/ 235612 h 617079"/>
                      <a:gd name="connsiteX6" fmla="*/ 765740 w 932698"/>
                      <a:gd name="connsiteY6" fmla="*/ 159879 h 617079"/>
                      <a:gd name="connsiteX7" fmla="*/ 931229 w 93269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504883 w 932698"/>
                      <a:gd name="connsiteY5" fmla="*/ 235612 h 617079"/>
                      <a:gd name="connsiteX6" fmla="*/ 765740 w 932698"/>
                      <a:gd name="connsiteY6" fmla="*/ 159879 h 617079"/>
                      <a:gd name="connsiteX7" fmla="*/ 931229 w 93269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477341 w 932698"/>
                      <a:gd name="connsiteY5" fmla="*/ 243874 h 617079"/>
                      <a:gd name="connsiteX6" fmla="*/ 765740 w 932698"/>
                      <a:gd name="connsiteY6" fmla="*/ 159879 h 617079"/>
                      <a:gd name="connsiteX7" fmla="*/ 931229 w 93269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477341 w 932698"/>
                      <a:gd name="connsiteY5" fmla="*/ 243874 h 617079"/>
                      <a:gd name="connsiteX6" fmla="*/ 765740 w 932698"/>
                      <a:gd name="connsiteY6" fmla="*/ 159879 h 617079"/>
                      <a:gd name="connsiteX7" fmla="*/ 931229 w 93269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477341 w 932698"/>
                      <a:gd name="connsiteY5" fmla="*/ 243874 h 617079"/>
                      <a:gd name="connsiteX6" fmla="*/ 765740 w 932698"/>
                      <a:gd name="connsiteY6" fmla="*/ 159879 h 617079"/>
                      <a:gd name="connsiteX7" fmla="*/ 931229 w 932698"/>
                      <a:gd name="connsiteY7" fmla="*/ 403906 h 617079"/>
                      <a:gd name="connsiteX0" fmla="*/ 182319 w 933062"/>
                      <a:gd name="connsiteY0" fmla="*/ 476834 h 617079"/>
                      <a:gd name="connsiteX1" fmla="*/ 423541 w 933062"/>
                      <a:gd name="connsiteY1" fmla="*/ 339394 h 617079"/>
                      <a:gd name="connsiteX2" fmla="*/ 516103 w 933062"/>
                      <a:gd name="connsiteY2" fmla="*/ 617079 h 617079"/>
                      <a:gd name="connsiteX3" fmla="*/ 0 w 933062"/>
                      <a:gd name="connsiteY3" fmla="*/ 448785 h 617079"/>
                      <a:gd name="connsiteX4" fmla="*/ 274881 w 933062"/>
                      <a:gd name="connsiteY4" fmla="*/ 0 h 617079"/>
                      <a:gd name="connsiteX5" fmla="*/ 477341 w 933062"/>
                      <a:gd name="connsiteY5" fmla="*/ 243874 h 617079"/>
                      <a:gd name="connsiteX6" fmla="*/ 765740 w 933062"/>
                      <a:gd name="connsiteY6" fmla="*/ 159879 h 617079"/>
                      <a:gd name="connsiteX7" fmla="*/ 931229 w 933062"/>
                      <a:gd name="connsiteY7" fmla="*/ 403906 h 617079"/>
                      <a:gd name="connsiteX0" fmla="*/ 182319 w 933062"/>
                      <a:gd name="connsiteY0" fmla="*/ 476834 h 617079"/>
                      <a:gd name="connsiteX1" fmla="*/ 423541 w 933062"/>
                      <a:gd name="connsiteY1" fmla="*/ 339394 h 617079"/>
                      <a:gd name="connsiteX2" fmla="*/ 516103 w 933062"/>
                      <a:gd name="connsiteY2" fmla="*/ 617079 h 617079"/>
                      <a:gd name="connsiteX3" fmla="*/ 0 w 933062"/>
                      <a:gd name="connsiteY3" fmla="*/ 448785 h 617079"/>
                      <a:gd name="connsiteX4" fmla="*/ 274881 w 933062"/>
                      <a:gd name="connsiteY4" fmla="*/ 0 h 617079"/>
                      <a:gd name="connsiteX5" fmla="*/ 477341 w 933062"/>
                      <a:gd name="connsiteY5" fmla="*/ 243874 h 617079"/>
                      <a:gd name="connsiteX6" fmla="*/ 765740 w 933062"/>
                      <a:gd name="connsiteY6" fmla="*/ 159879 h 617079"/>
                      <a:gd name="connsiteX7" fmla="*/ 931229 w 933062"/>
                      <a:gd name="connsiteY7" fmla="*/ 403906 h 617079"/>
                      <a:gd name="connsiteX0" fmla="*/ 182319 w 934161"/>
                      <a:gd name="connsiteY0" fmla="*/ 476834 h 617079"/>
                      <a:gd name="connsiteX1" fmla="*/ 423541 w 934161"/>
                      <a:gd name="connsiteY1" fmla="*/ 339394 h 617079"/>
                      <a:gd name="connsiteX2" fmla="*/ 516103 w 934161"/>
                      <a:gd name="connsiteY2" fmla="*/ 617079 h 617079"/>
                      <a:gd name="connsiteX3" fmla="*/ 0 w 934161"/>
                      <a:gd name="connsiteY3" fmla="*/ 448785 h 617079"/>
                      <a:gd name="connsiteX4" fmla="*/ 274881 w 934161"/>
                      <a:gd name="connsiteY4" fmla="*/ 0 h 617079"/>
                      <a:gd name="connsiteX5" fmla="*/ 477341 w 934161"/>
                      <a:gd name="connsiteY5" fmla="*/ 243874 h 617079"/>
                      <a:gd name="connsiteX6" fmla="*/ 787773 w 934161"/>
                      <a:gd name="connsiteY6" fmla="*/ 162633 h 617079"/>
                      <a:gd name="connsiteX7" fmla="*/ 931229 w 934161"/>
                      <a:gd name="connsiteY7" fmla="*/ 403906 h 617079"/>
                      <a:gd name="connsiteX0" fmla="*/ 182319 w 933800"/>
                      <a:gd name="connsiteY0" fmla="*/ 476834 h 617079"/>
                      <a:gd name="connsiteX1" fmla="*/ 423541 w 933800"/>
                      <a:gd name="connsiteY1" fmla="*/ 339394 h 617079"/>
                      <a:gd name="connsiteX2" fmla="*/ 516103 w 933800"/>
                      <a:gd name="connsiteY2" fmla="*/ 617079 h 617079"/>
                      <a:gd name="connsiteX3" fmla="*/ 0 w 933800"/>
                      <a:gd name="connsiteY3" fmla="*/ 448785 h 617079"/>
                      <a:gd name="connsiteX4" fmla="*/ 274881 w 933800"/>
                      <a:gd name="connsiteY4" fmla="*/ 0 h 617079"/>
                      <a:gd name="connsiteX5" fmla="*/ 477341 w 933800"/>
                      <a:gd name="connsiteY5" fmla="*/ 243874 h 617079"/>
                      <a:gd name="connsiteX6" fmla="*/ 782265 w 933800"/>
                      <a:gd name="connsiteY6" fmla="*/ 143353 h 617079"/>
                      <a:gd name="connsiteX7" fmla="*/ 931229 w 933800"/>
                      <a:gd name="connsiteY7" fmla="*/ 403906 h 617079"/>
                      <a:gd name="connsiteX0" fmla="*/ 182319 w 933800"/>
                      <a:gd name="connsiteY0" fmla="*/ 476834 h 617079"/>
                      <a:gd name="connsiteX1" fmla="*/ 423541 w 933800"/>
                      <a:gd name="connsiteY1" fmla="*/ 339394 h 617079"/>
                      <a:gd name="connsiteX2" fmla="*/ 516103 w 933800"/>
                      <a:gd name="connsiteY2" fmla="*/ 617079 h 617079"/>
                      <a:gd name="connsiteX3" fmla="*/ 0 w 933800"/>
                      <a:gd name="connsiteY3" fmla="*/ 448785 h 617079"/>
                      <a:gd name="connsiteX4" fmla="*/ 274881 w 933800"/>
                      <a:gd name="connsiteY4" fmla="*/ 0 h 617079"/>
                      <a:gd name="connsiteX5" fmla="*/ 477341 w 933800"/>
                      <a:gd name="connsiteY5" fmla="*/ 243874 h 617079"/>
                      <a:gd name="connsiteX6" fmla="*/ 782265 w 933800"/>
                      <a:gd name="connsiteY6" fmla="*/ 143353 h 617079"/>
                      <a:gd name="connsiteX7" fmla="*/ 931229 w 933800"/>
                      <a:gd name="connsiteY7" fmla="*/ 403906 h 617079"/>
                      <a:gd name="connsiteX0" fmla="*/ 182319 w 935016"/>
                      <a:gd name="connsiteY0" fmla="*/ 476834 h 617079"/>
                      <a:gd name="connsiteX1" fmla="*/ 423541 w 935016"/>
                      <a:gd name="connsiteY1" fmla="*/ 339394 h 617079"/>
                      <a:gd name="connsiteX2" fmla="*/ 516103 w 935016"/>
                      <a:gd name="connsiteY2" fmla="*/ 617079 h 617079"/>
                      <a:gd name="connsiteX3" fmla="*/ 0 w 935016"/>
                      <a:gd name="connsiteY3" fmla="*/ 448785 h 617079"/>
                      <a:gd name="connsiteX4" fmla="*/ 274881 w 935016"/>
                      <a:gd name="connsiteY4" fmla="*/ 0 h 617079"/>
                      <a:gd name="connsiteX5" fmla="*/ 477341 w 935016"/>
                      <a:gd name="connsiteY5" fmla="*/ 243874 h 617079"/>
                      <a:gd name="connsiteX6" fmla="*/ 782265 w 935016"/>
                      <a:gd name="connsiteY6" fmla="*/ 143353 h 617079"/>
                      <a:gd name="connsiteX7" fmla="*/ 931229 w 935016"/>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74881 w 932773"/>
                      <a:gd name="connsiteY4" fmla="*/ 0 h 617079"/>
                      <a:gd name="connsiteX5" fmla="*/ 477341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74881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74881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39076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39076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39076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8537 h 618782"/>
                      <a:gd name="connsiteX1" fmla="*/ 423541 w 932773"/>
                      <a:gd name="connsiteY1" fmla="*/ 341097 h 618782"/>
                      <a:gd name="connsiteX2" fmla="*/ 516103 w 932773"/>
                      <a:gd name="connsiteY2" fmla="*/ 618782 h 618782"/>
                      <a:gd name="connsiteX3" fmla="*/ 0 w 932773"/>
                      <a:gd name="connsiteY3" fmla="*/ 450488 h 618782"/>
                      <a:gd name="connsiteX4" fmla="*/ 239076 w 932773"/>
                      <a:gd name="connsiteY4" fmla="*/ 1703 h 618782"/>
                      <a:gd name="connsiteX5" fmla="*/ 491112 w 932773"/>
                      <a:gd name="connsiteY5" fmla="*/ 245577 h 618782"/>
                      <a:gd name="connsiteX6" fmla="*/ 782265 w 932773"/>
                      <a:gd name="connsiteY6" fmla="*/ 145056 h 618782"/>
                      <a:gd name="connsiteX7" fmla="*/ 931229 w 932773"/>
                      <a:gd name="connsiteY7" fmla="*/ 405609 h 618782"/>
                      <a:gd name="connsiteX0" fmla="*/ 182319 w 932773"/>
                      <a:gd name="connsiteY0" fmla="*/ 478537 h 618782"/>
                      <a:gd name="connsiteX1" fmla="*/ 423541 w 932773"/>
                      <a:gd name="connsiteY1" fmla="*/ 341097 h 618782"/>
                      <a:gd name="connsiteX2" fmla="*/ 516103 w 932773"/>
                      <a:gd name="connsiteY2" fmla="*/ 618782 h 618782"/>
                      <a:gd name="connsiteX3" fmla="*/ 0 w 932773"/>
                      <a:gd name="connsiteY3" fmla="*/ 450488 h 618782"/>
                      <a:gd name="connsiteX4" fmla="*/ 239076 w 932773"/>
                      <a:gd name="connsiteY4" fmla="*/ 1703 h 618782"/>
                      <a:gd name="connsiteX5" fmla="*/ 491112 w 932773"/>
                      <a:gd name="connsiteY5" fmla="*/ 245577 h 618782"/>
                      <a:gd name="connsiteX6" fmla="*/ 782265 w 932773"/>
                      <a:gd name="connsiteY6" fmla="*/ 145056 h 618782"/>
                      <a:gd name="connsiteX7" fmla="*/ 931229 w 932773"/>
                      <a:gd name="connsiteY7" fmla="*/ 405609 h 618782"/>
                      <a:gd name="connsiteX0" fmla="*/ 160286 w 910740"/>
                      <a:gd name="connsiteY0" fmla="*/ 478537 h 618782"/>
                      <a:gd name="connsiteX1" fmla="*/ 401508 w 910740"/>
                      <a:gd name="connsiteY1" fmla="*/ 341097 h 618782"/>
                      <a:gd name="connsiteX2" fmla="*/ 494070 w 910740"/>
                      <a:gd name="connsiteY2" fmla="*/ 618782 h 618782"/>
                      <a:gd name="connsiteX3" fmla="*/ 0 w 910740"/>
                      <a:gd name="connsiteY3" fmla="*/ 450488 h 618782"/>
                      <a:gd name="connsiteX4" fmla="*/ 217043 w 910740"/>
                      <a:gd name="connsiteY4" fmla="*/ 1703 h 618782"/>
                      <a:gd name="connsiteX5" fmla="*/ 469079 w 910740"/>
                      <a:gd name="connsiteY5" fmla="*/ 245577 h 618782"/>
                      <a:gd name="connsiteX6" fmla="*/ 760232 w 910740"/>
                      <a:gd name="connsiteY6" fmla="*/ 145056 h 618782"/>
                      <a:gd name="connsiteX7" fmla="*/ 909196 w 910740"/>
                      <a:gd name="connsiteY7" fmla="*/ 405609 h 618782"/>
                      <a:gd name="connsiteX0" fmla="*/ 205095 w 955549"/>
                      <a:gd name="connsiteY0" fmla="*/ 478537 h 618782"/>
                      <a:gd name="connsiteX1" fmla="*/ 446317 w 955549"/>
                      <a:gd name="connsiteY1" fmla="*/ 341097 h 618782"/>
                      <a:gd name="connsiteX2" fmla="*/ 538879 w 955549"/>
                      <a:gd name="connsiteY2" fmla="*/ 618782 h 618782"/>
                      <a:gd name="connsiteX3" fmla="*/ 44809 w 955549"/>
                      <a:gd name="connsiteY3" fmla="*/ 450488 h 618782"/>
                      <a:gd name="connsiteX4" fmla="*/ 261852 w 955549"/>
                      <a:gd name="connsiteY4" fmla="*/ 1703 h 618782"/>
                      <a:gd name="connsiteX5" fmla="*/ 513888 w 955549"/>
                      <a:gd name="connsiteY5" fmla="*/ 245577 h 618782"/>
                      <a:gd name="connsiteX6" fmla="*/ 805041 w 955549"/>
                      <a:gd name="connsiteY6" fmla="*/ 145056 h 618782"/>
                      <a:gd name="connsiteX7" fmla="*/ 954005 w 955549"/>
                      <a:gd name="connsiteY7" fmla="*/ 405609 h 618782"/>
                      <a:gd name="connsiteX0" fmla="*/ 205095 w 955549"/>
                      <a:gd name="connsiteY0" fmla="*/ 478537 h 618782"/>
                      <a:gd name="connsiteX1" fmla="*/ 446317 w 955549"/>
                      <a:gd name="connsiteY1" fmla="*/ 341097 h 618782"/>
                      <a:gd name="connsiteX2" fmla="*/ 538879 w 955549"/>
                      <a:gd name="connsiteY2" fmla="*/ 618782 h 618782"/>
                      <a:gd name="connsiteX3" fmla="*/ 44809 w 955549"/>
                      <a:gd name="connsiteY3" fmla="*/ 450488 h 618782"/>
                      <a:gd name="connsiteX4" fmla="*/ 261852 w 955549"/>
                      <a:gd name="connsiteY4" fmla="*/ 1703 h 618782"/>
                      <a:gd name="connsiteX5" fmla="*/ 513888 w 955549"/>
                      <a:gd name="connsiteY5" fmla="*/ 245577 h 618782"/>
                      <a:gd name="connsiteX6" fmla="*/ 805041 w 955549"/>
                      <a:gd name="connsiteY6" fmla="*/ 145056 h 618782"/>
                      <a:gd name="connsiteX7" fmla="*/ 954005 w 955549"/>
                      <a:gd name="connsiteY7" fmla="*/ 405609 h 618782"/>
                      <a:gd name="connsiteX0" fmla="*/ 205095 w 955549"/>
                      <a:gd name="connsiteY0" fmla="*/ 478537 h 607765"/>
                      <a:gd name="connsiteX1" fmla="*/ 446317 w 955549"/>
                      <a:gd name="connsiteY1" fmla="*/ 341097 h 607765"/>
                      <a:gd name="connsiteX2" fmla="*/ 527862 w 955549"/>
                      <a:gd name="connsiteY2" fmla="*/ 607765 h 607765"/>
                      <a:gd name="connsiteX3" fmla="*/ 44809 w 955549"/>
                      <a:gd name="connsiteY3" fmla="*/ 450488 h 607765"/>
                      <a:gd name="connsiteX4" fmla="*/ 261852 w 955549"/>
                      <a:gd name="connsiteY4" fmla="*/ 1703 h 607765"/>
                      <a:gd name="connsiteX5" fmla="*/ 513888 w 955549"/>
                      <a:gd name="connsiteY5" fmla="*/ 245577 h 607765"/>
                      <a:gd name="connsiteX6" fmla="*/ 805041 w 955549"/>
                      <a:gd name="connsiteY6" fmla="*/ 145056 h 607765"/>
                      <a:gd name="connsiteX7" fmla="*/ 954005 w 955549"/>
                      <a:gd name="connsiteY7" fmla="*/ 405609 h 607765"/>
                      <a:gd name="connsiteX0" fmla="*/ 205095 w 955549"/>
                      <a:gd name="connsiteY0" fmla="*/ 478537 h 664635"/>
                      <a:gd name="connsiteX1" fmla="*/ 446317 w 955549"/>
                      <a:gd name="connsiteY1" fmla="*/ 34109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478537 h 664635"/>
                      <a:gd name="connsiteX1" fmla="*/ 446317 w 955549"/>
                      <a:gd name="connsiteY1" fmla="*/ 34109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47853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47853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47853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51158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51158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511587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511587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21620 w 955549"/>
                      <a:gd name="connsiteY0" fmla="*/ 500570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21620 w 955549"/>
                      <a:gd name="connsiteY0" fmla="*/ 500570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21620 w 955549"/>
                      <a:gd name="connsiteY0" fmla="*/ 500570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21620 w 955549"/>
                      <a:gd name="connsiteY0" fmla="*/ 500570 h 666793"/>
                      <a:gd name="connsiteX1" fmla="*/ 396740 w 955549"/>
                      <a:gd name="connsiteY1" fmla="*/ 327327 h 666793"/>
                      <a:gd name="connsiteX2" fmla="*/ 478286 w 955549"/>
                      <a:gd name="connsiteY2" fmla="*/ 610520 h 666793"/>
                      <a:gd name="connsiteX3" fmla="*/ 44809 w 955549"/>
                      <a:gd name="connsiteY3" fmla="*/ 450488 h 666793"/>
                      <a:gd name="connsiteX4" fmla="*/ 261852 w 955549"/>
                      <a:gd name="connsiteY4" fmla="*/ 1703 h 666793"/>
                      <a:gd name="connsiteX5" fmla="*/ 513888 w 955549"/>
                      <a:gd name="connsiteY5" fmla="*/ 245577 h 666793"/>
                      <a:gd name="connsiteX6" fmla="*/ 805041 w 955549"/>
                      <a:gd name="connsiteY6" fmla="*/ 145056 h 666793"/>
                      <a:gd name="connsiteX7" fmla="*/ 954005 w 955549"/>
                      <a:gd name="connsiteY7" fmla="*/ 405609 h 666793"/>
                      <a:gd name="connsiteX0" fmla="*/ 221620 w 955549"/>
                      <a:gd name="connsiteY0" fmla="*/ 500570 h 666793"/>
                      <a:gd name="connsiteX1" fmla="*/ 396740 w 955549"/>
                      <a:gd name="connsiteY1" fmla="*/ 327327 h 666793"/>
                      <a:gd name="connsiteX2" fmla="*/ 478286 w 955549"/>
                      <a:gd name="connsiteY2" fmla="*/ 610520 h 666793"/>
                      <a:gd name="connsiteX3" fmla="*/ 44809 w 955549"/>
                      <a:gd name="connsiteY3" fmla="*/ 450488 h 666793"/>
                      <a:gd name="connsiteX4" fmla="*/ 261852 w 955549"/>
                      <a:gd name="connsiteY4" fmla="*/ 1703 h 666793"/>
                      <a:gd name="connsiteX5" fmla="*/ 513888 w 955549"/>
                      <a:gd name="connsiteY5" fmla="*/ 245577 h 666793"/>
                      <a:gd name="connsiteX6" fmla="*/ 805041 w 955549"/>
                      <a:gd name="connsiteY6" fmla="*/ 145056 h 666793"/>
                      <a:gd name="connsiteX7" fmla="*/ 954005 w 955549"/>
                      <a:gd name="connsiteY7" fmla="*/ 405609 h 666793"/>
                      <a:gd name="connsiteX0" fmla="*/ 228696 w 962625"/>
                      <a:gd name="connsiteY0" fmla="*/ 500570 h 673975"/>
                      <a:gd name="connsiteX1" fmla="*/ 403816 w 962625"/>
                      <a:gd name="connsiteY1" fmla="*/ 327327 h 673975"/>
                      <a:gd name="connsiteX2" fmla="*/ 485362 w 962625"/>
                      <a:gd name="connsiteY2" fmla="*/ 610520 h 673975"/>
                      <a:gd name="connsiteX3" fmla="*/ 43623 w 962625"/>
                      <a:gd name="connsiteY3" fmla="*/ 480784 h 673975"/>
                      <a:gd name="connsiteX4" fmla="*/ 268928 w 962625"/>
                      <a:gd name="connsiteY4" fmla="*/ 1703 h 673975"/>
                      <a:gd name="connsiteX5" fmla="*/ 520964 w 962625"/>
                      <a:gd name="connsiteY5" fmla="*/ 245577 h 673975"/>
                      <a:gd name="connsiteX6" fmla="*/ 812117 w 962625"/>
                      <a:gd name="connsiteY6" fmla="*/ 145056 h 673975"/>
                      <a:gd name="connsiteX7" fmla="*/ 961081 w 962625"/>
                      <a:gd name="connsiteY7" fmla="*/ 405609 h 673975"/>
                      <a:gd name="connsiteX0" fmla="*/ 238218 w 972147"/>
                      <a:gd name="connsiteY0" fmla="*/ 500570 h 681004"/>
                      <a:gd name="connsiteX1" fmla="*/ 413338 w 972147"/>
                      <a:gd name="connsiteY1" fmla="*/ 327327 h 681004"/>
                      <a:gd name="connsiteX2" fmla="*/ 494884 w 972147"/>
                      <a:gd name="connsiteY2" fmla="*/ 610520 h 681004"/>
                      <a:gd name="connsiteX3" fmla="*/ 42128 w 972147"/>
                      <a:gd name="connsiteY3" fmla="*/ 505572 h 681004"/>
                      <a:gd name="connsiteX4" fmla="*/ 278450 w 972147"/>
                      <a:gd name="connsiteY4" fmla="*/ 1703 h 681004"/>
                      <a:gd name="connsiteX5" fmla="*/ 530486 w 972147"/>
                      <a:gd name="connsiteY5" fmla="*/ 245577 h 681004"/>
                      <a:gd name="connsiteX6" fmla="*/ 821639 w 972147"/>
                      <a:gd name="connsiteY6" fmla="*/ 145056 h 681004"/>
                      <a:gd name="connsiteX7" fmla="*/ 970603 w 972147"/>
                      <a:gd name="connsiteY7" fmla="*/ 405609 h 681004"/>
                      <a:gd name="connsiteX0" fmla="*/ 238218 w 972147"/>
                      <a:gd name="connsiteY0" fmla="*/ 500570 h 684851"/>
                      <a:gd name="connsiteX1" fmla="*/ 413338 w 972147"/>
                      <a:gd name="connsiteY1" fmla="*/ 327327 h 684851"/>
                      <a:gd name="connsiteX2" fmla="*/ 483867 w 972147"/>
                      <a:gd name="connsiteY2" fmla="*/ 616028 h 684851"/>
                      <a:gd name="connsiteX3" fmla="*/ 42128 w 972147"/>
                      <a:gd name="connsiteY3" fmla="*/ 505572 h 684851"/>
                      <a:gd name="connsiteX4" fmla="*/ 278450 w 972147"/>
                      <a:gd name="connsiteY4" fmla="*/ 1703 h 684851"/>
                      <a:gd name="connsiteX5" fmla="*/ 530486 w 972147"/>
                      <a:gd name="connsiteY5" fmla="*/ 245577 h 684851"/>
                      <a:gd name="connsiteX6" fmla="*/ 821639 w 972147"/>
                      <a:gd name="connsiteY6" fmla="*/ 145056 h 684851"/>
                      <a:gd name="connsiteX7" fmla="*/ 970603 w 972147"/>
                      <a:gd name="connsiteY7" fmla="*/ 405609 h 684851"/>
                      <a:gd name="connsiteX0" fmla="*/ 238218 w 972147"/>
                      <a:gd name="connsiteY0" fmla="*/ 500570 h 678763"/>
                      <a:gd name="connsiteX1" fmla="*/ 413338 w 972147"/>
                      <a:gd name="connsiteY1" fmla="*/ 327327 h 678763"/>
                      <a:gd name="connsiteX2" fmla="*/ 483867 w 972147"/>
                      <a:gd name="connsiteY2" fmla="*/ 616028 h 678763"/>
                      <a:gd name="connsiteX3" fmla="*/ 42128 w 972147"/>
                      <a:gd name="connsiteY3" fmla="*/ 505572 h 678763"/>
                      <a:gd name="connsiteX4" fmla="*/ 278450 w 972147"/>
                      <a:gd name="connsiteY4" fmla="*/ 1703 h 678763"/>
                      <a:gd name="connsiteX5" fmla="*/ 530486 w 972147"/>
                      <a:gd name="connsiteY5" fmla="*/ 245577 h 678763"/>
                      <a:gd name="connsiteX6" fmla="*/ 821639 w 972147"/>
                      <a:gd name="connsiteY6" fmla="*/ 145056 h 678763"/>
                      <a:gd name="connsiteX7" fmla="*/ 970603 w 972147"/>
                      <a:gd name="connsiteY7" fmla="*/ 405609 h 678763"/>
                      <a:gd name="connsiteX0" fmla="*/ 238218 w 972147"/>
                      <a:gd name="connsiteY0" fmla="*/ 501130 h 679323"/>
                      <a:gd name="connsiteX1" fmla="*/ 413338 w 972147"/>
                      <a:gd name="connsiteY1" fmla="*/ 327887 h 679323"/>
                      <a:gd name="connsiteX2" fmla="*/ 483867 w 972147"/>
                      <a:gd name="connsiteY2" fmla="*/ 616588 h 679323"/>
                      <a:gd name="connsiteX3" fmla="*/ 42128 w 972147"/>
                      <a:gd name="connsiteY3" fmla="*/ 506132 h 679323"/>
                      <a:gd name="connsiteX4" fmla="*/ 278450 w 972147"/>
                      <a:gd name="connsiteY4" fmla="*/ 2263 h 679323"/>
                      <a:gd name="connsiteX5" fmla="*/ 535994 w 972147"/>
                      <a:gd name="connsiteY5" fmla="*/ 210332 h 679323"/>
                      <a:gd name="connsiteX6" fmla="*/ 821639 w 972147"/>
                      <a:gd name="connsiteY6" fmla="*/ 145616 h 679323"/>
                      <a:gd name="connsiteX7" fmla="*/ 970603 w 972147"/>
                      <a:gd name="connsiteY7" fmla="*/ 406169 h 679323"/>
                      <a:gd name="connsiteX0" fmla="*/ 238218 w 972147"/>
                      <a:gd name="connsiteY0" fmla="*/ 501130 h 679323"/>
                      <a:gd name="connsiteX1" fmla="*/ 413338 w 972147"/>
                      <a:gd name="connsiteY1" fmla="*/ 327887 h 679323"/>
                      <a:gd name="connsiteX2" fmla="*/ 483867 w 972147"/>
                      <a:gd name="connsiteY2" fmla="*/ 616588 h 679323"/>
                      <a:gd name="connsiteX3" fmla="*/ 42128 w 972147"/>
                      <a:gd name="connsiteY3" fmla="*/ 506132 h 679323"/>
                      <a:gd name="connsiteX4" fmla="*/ 278450 w 972147"/>
                      <a:gd name="connsiteY4" fmla="*/ 2263 h 679323"/>
                      <a:gd name="connsiteX5" fmla="*/ 535994 w 972147"/>
                      <a:gd name="connsiteY5" fmla="*/ 210332 h 679323"/>
                      <a:gd name="connsiteX6" fmla="*/ 821639 w 972147"/>
                      <a:gd name="connsiteY6" fmla="*/ 145616 h 679323"/>
                      <a:gd name="connsiteX7" fmla="*/ 970603 w 972147"/>
                      <a:gd name="connsiteY7" fmla="*/ 406169 h 679323"/>
                      <a:gd name="connsiteX0" fmla="*/ 238218 w 972147"/>
                      <a:gd name="connsiteY0" fmla="*/ 501584 h 679777"/>
                      <a:gd name="connsiteX1" fmla="*/ 413338 w 972147"/>
                      <a:gd name="connsiteY1" fmla="*/ 328341 h 679777"/>
                      <a:gd name="connsiteX2" fmla="*/ 483867 w 972147"/>
                      <a:gd name="connsiteY2" fmla="*/ 617042 h 679777"/>
                      <a:gd name="connsiteX3" fmla="*/ 42128 w 972147"/>
                      <a:gd name="connsiteY3" fmla="*/ 506586 h 679777"/>
                      <a:gd name="connsiteX4" fmla="*/ 278450 w 972147"/>
                      <a:gd name="connsiteY4" fmla="*/ 2717 h 679777"/>
                      <a:gd name="connsiteX5" fmla="*/ 535994 w 972147"/>
                      <a:gd name="connsiteY5" fmla="*/ 210786 h 679777"/>
                      <a:gd name="connsiteX6" fmla="*/ 821639 w 972147"/>
                      <a:gd name="connsiteY6" fmla="*/ 146070 h 679777"/>
                      <a:gd name="connsiteX7" fmla="*/ 970603 w 972147"/>
                      <a:gd name="connsiteY7" fmla="*/ 406623 h 679777"/>
                      <a:gd name="connsiteX0" fmla="*/ 238218 w 972147"/>
                      <a:gd name="connsiteY0" fmla="*/ 501584 h 679777"/>
                      <a:gd name="connsiteX1" fmla="*/ 413338 w 972147"/>
                      <a:gd name="connsiteY1" fmla="*/ 328341 h 679777"/>
                      <a:gd name="connsiteX2" fmla="*/ 483867 w 972147"/>
                      <a:gd name="connsiteY2" fmla="*/ 617042 h 679777"/>
                      <a:gd name="connsiteX3" fmla="*/ 42128 w 972147"/>
                      <a:gd name="connsiteY3" fmla="*/ 506586 h 679777"/>
                      <a:gd name="connsiteX4" fmla="*/ 278450 w 972147"/>
                      <a:gd name="connsiteY4" fmla="*/ 2717 h 679777"/>
                      <a:gd name="connsiteX5" fmla="*/ 535994 w 972147"/>
                      <a:gd name="connsiteY5" fmla="*/ 210786 h 679777"/>
                      <a:gd name="connsiteX6" fmla="*/ 821639 w 972147"/>
                      <a:gd name="connsiteY6" fmla="*/ 146070 h 679777"/>
                      <a:gd name="connsiteX7" fmla="*/ 970603 w 972147"/>
                      <a:gd name="connsiteY7" fmla="*/ 406623 h 679777"/>
                      <a:gd name="connsiteX0" fmla="*/ 238218 w 972147"/>
                      <a:gd name="connsiteY0" fmla="*/ 501584 h 679777"/>
                      <a:gd name="connsiteX1" fmla="*/ 413338 w 972147"/>
                      <a:gd name="connsiteY1" fmla="*/ 328341 h 679777"/>
                      <a:gd name="connsiteX2" fmla="*/ 483867 w 972147"/>
                      <a:gd name="connsiteY2" fmla="*/ 617042 h 679777"/>
                      <a:gd name="connsiteX3" fmla="*/ 42128 w 972147"/>
                      <a:gd name="connsiteY3" fmla="*/ 506586 h 679777"/>
                      <a:gd name="connsiteX4" fmla="*/ 278450 w 972147"/>
                      <a:gd name="connsiteY4" fmla="*/ 2717 h 679777"/>
                      <a:gd name="connsiteX5" fmla="*/ 535994 w 972147"/>
                      <a:gd name="connsiteY5" fmla="*/ 210786 h 679777"/>
                      <a:gd name="connsiteX6" fmla="*/ 821639 w 972147"/>
                      <a:gd name="connsiteY6" fmla="*/ 146070 h 679777"/>
                      <a:gd name="connsiteX7" fmla="*/ 970603 w 972147"/>
                      <a:gd name="connsiteY7" fmla="*/ 406623 h 679777"/>
                      <a:gd name="connsiteX0" fmla="*/ 238218 w 972147"/>
                      <a:gd name="connsiteY0" fmla="*/ 502590 h 680783"/>
                      <a:gd name="connsiteX1" fmla="*/ 413338 w 972147"/>
                      <a:gd name="connsiteY1" fmla="*/ 329347 h 680783"/>
                      <a:gd name="connsiteX2" fmla="*/ 483867 w 972147"/>
                      <a:gd name="connsiteY2" fmla="*/ 618048 h 680783"/>
                      <a:gd name="connsiteX3" fmla="*/ 42128 w 972147"/>
                      <a:gd name="connsiteY3" fmla="*/ 507592 h 680783"/>
                      <a:gd name="connsiteX4" fmla="*/ 278450 w 972147"/>
                      <a:gd name="connsiteY4" fmla="*/ 3723 h 680783"/>
                      <a:gd name="connsiteX5" fmla="*/ 535994 w 972147"/>
                      <a:gd name="connsiteY5" fmla="*/ 211792 h 680783"/>
                      <a:gd name="connsiteX6" fmla="*/ 821639 w 972147"/>
                      <a:gd name="connsiteY6" fmla="*/ 147076 h 680783"/>
                      <a:gd name="connsiteX7" fmla="*/ 970603 w 972147"/>
                      <a:gd name="connsiteY7" fmla="*/ 407629 h 680783"/>
                      <a:gd name="connsiteX0" fmla="*/ 238218 w 972381"/>
                      <a:gd name="connsiteY0" fmla="*/ 502590 h 680783"/>
                      <a:gd name="connsiteX1" fmla="*/ 413338 w 972381"/>
                      <a:gd name="connsiteY1" fmla="*/ 329347 h 680783"/>
                      <a:gd name="connsiteX2" fmla="*/ 483867 w 972381"/>
                      <a:gd name="connsiteY2" fmla="*/ 618048 h 680783"/>
                      <a:gd name="connsiteX3" fmla="*/ 42128 w 972381"/>
                      <a:gd name="connsiteY3" fmla="*/ 507592 h 680783"/>
                      <a:gd name="connsiteX4" fmla="*/ 278450 w 972381"/>
                      <a:gd name="connsiteY4" fmla="*/ 3723 h 680783"/>
                      <a:gd name="connsiteX5" fmla="*/ 535994 w 972381"/>
                      <a:gd name="connsiteY5" fmla="*/ 211792 h 680783"/>
                      <a:gd name="connsiteX6" fmla="*/ 829902 w 972381"/>
                      <a:gd name="connsiteY6" fmla="*/ 119534 h 680783"/>
                      <a:gd name="connsiteX7" fmla="*/ 970603 w 972381"/>
                      <a:gd name="connsiteY7" fmla="*/ 407629 h 680783"/>
                      <a:gd name="connsiteX0" fmla="*/ 238218 w 972381"/>
                      <a:gd name="connsiteY0" fmla="*/ 502590 h 680783"/>
                      <a:gd name="connsiteX1" fmla="*/ 413338 w 972381"/>
                      <a:gd name="connsiteY1" fmla="*/ 329347 h 680783"/>
                      <a:gd name="connsiteX2" fmla="*/ 483867 w 972381"/>
                      <a:gd name="connsiteY2" fmla="*/ 618048 h 680783"/>
                      <a:gd name="connsiteX3" fmla="*/ 42128 w 972381"/>
                      <a:gd name="connsiteY3" fmla="*/ 507592 h 680783"/>
                      <a:gd name="connsiteX4" fmla="*/ 278450 w 972381"/>
                      <a:gd name="connsiteY4" fmla="*/ 3723 h 680783"/>
                      <a:gd name="connsiteX5" fmla="*/ 535994 w 972381"/>
                      <a:gd name="connsiteY5" fmla="*/ 211792 h 680783"/>
                      <a:gd name="connsiteX6" fmla="*/ 829902 w 972381"/>
                      <a:gd name="connsiteY6" fmla="*/ 119534 h 680783"/>
                      <a:gd name="connsiteX7" fmla="*/ 970603 w 972381"/>
                      <a:gd name="connsiteY7" fmla="*/ 407629 h 680783"/>
                      <a:gd name="connsiteX0" fmla="*/ 238218 w 973905"/>
                      <a:gd name="connsiteY0" fmla="*/ 502590 h 680783"/>
                      <a:gd name="connsiteX1" fmla="*/ 413338 w 973905"/>
                      <a:gd name="connsiteY1" fmla="*/ 329347 h 680783"/>
                      <a:gd name="connsiteX2" fmla="*/ 483867 w 973905"/>
                      <a:gd name="connsiteY2" fmla="*/ 618048 h 680783"/>
                      <a:gd name="connsiteX3" fmla="*/ 42128 w 973905"/>
                      <a:gd name="connsiteY3" fmla="*/ 507592 h 680783"/>
                      <a:gd name="connsiteX4" fmla="*/ 278450 w 973905"/>
                      <a:gd name="connsiteY4" fmla="*/ 3723 h 680783"/>
                      <a:gd name="connsiteX5" fmla="*/ 535994 w 973905"/>
                      <a:gd name="connsiteY5" fmla="*/ 211792 h 680783"/>
                      <a:gd name="connsiteX6" fmla="*/ 857444 w 973905"/>
                      <a:gd name="connsiteY6" fmla="*/ 144322 h 680783"/>
                      <a:gd name="connsiteX7" fmla="*/ 970603 w 973905"/>
                      <a:gd name="connsiteY7" fmla="*/ 407629 h 680783"/>
                      <a:gd name="connsiteX0" fmla="*/ 238218 w 973905"/>
                      <a:gd name="connsiteY0" fmla="*/ 502590 h 680783"/>
                      <a:gd name="connsiteX1" fmla="*/ 413338 w 973905"/>
                      <a:gd name="connsiteY1" fmla="*/ 329347 h 680783"/>
                      <a:gd name="connsiteX2" fmla="*/ 483867 w 973905"/>
                      <a:gd name="connsiteY2" fmla="*/ 618048 h 680783"/>
                      <a:gd name="connsiteX3" fmla="*/ 42128 w 973905"/>
                      <a:gd name="connsiteY3" fmla="*/ 507592 h 680783"/>
                      <a:gd name="connsiteX4" fmla="*/ 278450 w 973905"/>
                      <a:gd name="connsiteY4" fmla="*/ 3723 h 680783"/>
                      <a:gd name="connsiteX5" fmla="*/ 535994 w 973905"/>
                      <a:gd name="connsiteY5" fmla="*/ 211792 h 680783"/>
                      <a:gd name="connsiteX6" fmla="*/ 857444 w 973905"/>
                      <a:gd name="connsiteY6" fmla="*/ 144322 h 680783"/>
                      <a:gd name="connsiteX7" fmla="*/ 970603 w 973905"/>
                      <a:gd name="connsiteY7" fmla="*/ 407629 h 680783"/>
                      <a:gd name="connsiteX0" fmla="*/ 238218 w 975028"/>
                      <a:gd name="connsiteY0" fmla="*/ 502590 h 680783"/>
                      <a:gd name="connsiteX1" fmla="*/ 413338 w 975028"/>
                      <a:gd name="connsiteY1" fmla="*/ 329347 h 680783"/>
                      <a:gd name="connsiteX2" fmla="*/ 483867 w 975028"/>
                      <a:gd name="connsiteY2" fmla="*/ 618048 h 680783"/>
                      <a:gd name="connsiteX3" fmla="*/ 42128 w 975028"/>
                      <a:gd name="connsiteY3" fmla="*/ 507592 h 680783"/>
                      <a:gd name="connsiteX4" fmla="*/ 278450 w 975028"/>
                      <a:gd name="connsiteY4" fmla="*/ 3723 h 680783"/>
                      <a:gd name="connsiteX5" fmla="*/ 535994 w 975028"/>
                      <a:gd name="connsiteY5" fmla="*/ 211792 h 680783"/>
                      <a:gd name="connsiteX6" fmla="*/ 857444 w 975028"/>
                      <a:gd name="connsiteY6" fmla="*/ 144322 h 680783"/>
                      <a:gd name="connsiteX7" fmla="*/ 970603 w 975028"/>
                      <a:gd name="connsiteY7" fmla="*/ 407629 h 680783"/>
                      <a:gd name="connsiteX0" fmla="*/ 238218 w 975028"/>
                      <a:gd name="connsiteY0" fmla="*/ 502590 h 680783"/>
                      <a:gd name="connsiteX1" fmla="*/ 413338 w 975028"/>
                      <a:gd name="connsiteY1" fmla="*/ 329347 h 680783"/>
                      <a:gd name="connsiteX2" fmla="*/ 483867 w 975028"/>
                      <a:gd name="connsiteY2" fmla="*/ 618048 h 680783"/>
                      <a:gd name="connsiteX3" fmla="*/ 42128 w 975028"/>
                      <a:gd name="connsiteY3" fmla="*/ 507592 h 680783"/>
                      <a:gd name="connsiteX4" fmla="*/ 278450 w 975028"/>
                      <a:gd name="connsiteY4" fmla="*/ 3723 h 680783"/>
                      <a:gd name="connsiteX5" fmla="*/ 535994 w 975028"/>
                      <a:gd name="connsiteY5" fmla="*/ 211792 h 680783"/>
                      <a:gd name="connsiteX6" fmla="*/ 857444 w 975028"/>
                      <a:gd name="connsiteY6" fmla="*/ 144322 h 680783"/>
                      <a:gd name="connsiteX7" fmla="*/ 970603 w 975028"/>
                      <a:gd name="connsiteY7" fmla="*/ 407629 h 680783"/>
                      <a:gd name="connsiteX0" fmla="*/ 238218 w 975375"/>
                      <a:gd name="connsiteY0" fmla="*/ 502590 h 680783"/>
                      <a:gd name="connsiteX1" fmla="*/ 413338 w 975375"/>
                      <a:gd name="connsiteY1" fmla="*/ 329347 h 680783"/>
                      <a:gd name="connsiteX2" fmla="*/ 483867 w 975375"/>
                      <a:gd name="connsiteY2" fmla="*/ 618048 h 680783"/>
                      <a:gd name="connsiteX3" fmla="*/ 42128 w 975375"/>
                      <a:gd name="connsiteY3" fmla="*/ 507592 h 680783"/>
                      <a:gd name="connsiteX4" fmla="*/ 278450 w 975375"/>
                      <a:gd name="connsiteY4" fmla="*/ 3723 h 680783"/>
                      <a:gd name="connsiteX5" fmla="*/ 535994 w 975375"/>
                      <a:gd name="connsiteY5" fmla="*/ 211792 h 680783"/>
                      <a:gd name="connsiteX6" fmla="*/ 857444 w 975375"/>
                      <a:gd name="connsiteY6" fmla="*/ 144322 h 680783"/>
                      <a:gd name="connsiteX7" fmla="*/ 970603 w 975375"/>
                      <a:gd name="connsiteY7" fmla="*/ 407629 h 680783"/>
                      <a:gd name="connsiteX0" fmla="*/ 238218 w 975375"/>
                      <a:gd name="connsiteY0" fmla="*/ 502590 h 680783"/>
                      <a:gd name="connsiteX1" fmla="*/ 413338 w 975375"/>
                      <a:gd name="connsiteY1" fmla="*/ 329347 h 680783"/>
                      <a:gd name="connsiteX2" fmla="*/ 483867 w 975375"/>
                      <a:gd name="connsiteY2" fmla="*/ 618048 h 680783"/>
                      <a:gd name="connsiteX3" fmla="*/ 42128 w 975375"/>
                      <a:gd name="connsiteY3" fmla="*/ 507592 h 680783"/>
                      <a:gd name="connsiteX4" fmla="*/ 278450 w 975375"/>
                      <a:gd name="connsiteY4" fmla="*/ 3723 h 680783"/>
                      <a:gd name="connsiteX5" fmla="*/ 535994 w 975375"/>
                      <a:gd name="connsiteY5" fmla="*/ 211792 h 680783"/>
                      <a:gd name="connsiteX6" fmla="*/ 857444 w 975375"/>
                      <a:gd name="connsiteY6" fmla="*/ 144322 h 680783"/>
                      <a:gd name="connsiteX7" fmla="*/ 970603 w 975375"/>
                      <a:gd name="connsiteY7" fmla="*/ 407629 h 680783"/>
                      <a:gd name="connsiteX0" fmla="*/ 238218 w 973301"/>
                      <a:gd name="connsiteY0" fmla="*/ 502590 h 680783"/>
                      <a:gd name="connsiteX1" fmla="*/ 413338 w 973301"/>
                      <a:gd name="connsiteY1" fmla="*/ 329347 h 680783"/>
                      <a:gd name="connsiteX2" fmla="*/ 483867 w 973301"/>
                      <a:gd name="connsiteY2" fmla="*/ 618048 h 680783"/>
                      <a:gd name="connsiteX3" fmla="*/ 42128 w 973301"/>
                      <a:gd name="connsiteY3" fmla="*/ 507592 h 680783"/>
                      <a:gd name="connsiteX4" fmla="*/ 278450 w 973301"/>
                      <a:gd name="connsiteY4" fmla="*/ 3723 h 680783"/>
                      <a:gd name="connsiteX5" fmla="*/ 535994 w 973301"/>
                      <a:gd name="connsiteY5" fmla="*/ 211792 h 680783"/>
                      <a:gd name="connsiteX6" fmla="*/ 857444 w 973301"/>
                      <a:gd name="connsiteY6" fmla="*/ 144322 h 680783"/>
                      <a:gd name="connsiteX7" fmla="*/ 970603 w 973301"/>
                      <a:gd name="connsiteY7" fmla="*/ 407629 h 680783"/>
                      <a:gd name="connsiteX0" fmla="*/ 238218 w 973301"/>
                      <a:gd name="connsiteY0" fmla="*/ 502590 h 680783"/>
                      <a:gd name="connsiteX1" fmla="*/ 413338 w 973301"/>
                      <a:gd name="connsiteY1" fmla="*/ 329347 h 680783"/>
                      <a:gd name="connsiteX2" fmla="*/ 483867 w 973301"/>
                      <a:gd name="connsiteY2" fmla="*/ 618048 h 680783"/>
                      <a:gd name="connsiteX3" fmla="*/ 42128 w 973301"/>
                      <a:gd name="connsiteY3" fmla="*/ 507592 h 680783"/>
                      <a:gd name="connsiteX4" fmla="*/ 278450 w 973301"/>
                      <a:gd name="connsiteY4" fmla="*/ 3723 h 680783"/>
                      <a:gd name="connsiteX5" fmla="*/ 535994 w 973301"/>
                      <a:gd name="connsiteY5" fmla="*/ 211792 h 680783"/>
                      <a:gd name="connsiteX6" fmla="*/ 857444 w 973301"/>
                      <a:gd name="connsiteY6" fmla="*/ 144322 h 680783"/>
                      <a:gd name="connsiteX7" fmla="*/ 970603 w 973301"/>
                      <a:gd name="connsiteY7" fmla="*/ 407629 h 680783"/>
                      <a:gd name="connsiteX0" fmla="*/ 238218 w 973301"/>
                      <a:gd name="connsiteY0" fmla="*/ 502590 h 680783"/>
                      <a:gd name="connsiteX1" fmla="*/ 413338 w 973301"/>
                      <a:gd name="connsiteY1" fmla="*/ 329347 h 680783"/>
                      <a:gd name="connsiteX2" fmla="*/ 483867 w 973301"/>
                      <a:gd name="connsiteY2" fmla="*/ 618048 h 680783"/>
                      <a:gd name="connsiteX3" fmla="*/ 42128 w 973301"/>
                      <a:gd name="connsiteY3" fmla="*/ 507592 h 680783"/>
                      <a:gd name="connsiteX4" fmla="*/ 278450 w 973301"/>
                      <a:gd name="connsiteY4" fmla="*/ 3723 h 680783"/>
                      <a:gd name="connsiteX5" fmla="*/ 558028 w 973301"/>
                      <a:gd name="connsiteY5" fmla="*/ 211792 h 680783"/>
                      <a:gd name="connsiteX6" fmla="*/ 857444 w 973301"/>
                      <a:gd name="connsiteY6" fmla="*/ 144322 h 680783"/>
                      <a:gd name="connsiteX7" fmla="*/ 970603 w 973301"/>
                      <a:gd name="connsiteY7" fmla="*/ 407629 h 680783"/>
                      <a:gd name="connsiteX0" fmla="*/ 238218 w 973301"/>
                      <a:gd name="connsiteY0" fmla="*/ 503717 h 681910"/>
                      <a:gd name="connsiteX1" fmla="*/ 413338 w 973301"/>
                      <a:gd name="connsiteY1" fmla="*/ 330474 h 681910"/>
                      <a:gd name="connsiteX2" fmla="*/ 483867 w 973301"/>
                      <a:gd name="connsiteY2" fmla="*/ 619175 h 681910"/>
                      <a:gd name="connsiteX3" fmla="*/ 42128 w 973301"/>
                      <a:gd name="connsiteY3" fmla="*/ 508719 h 681910"/>
                      <a:gd name="connsiteX4" fmla="*/ 278450 w 973301"/>
                      <a:gd name="connsiteY4" fmla="*/ 4850 h 681910"/>
                      <a:gd name="connsiteX5" fmla="*/ 558028 w 973301"/>
                      <a:gd name="connsiteY5" fmla="*/ 212919 h 681910"/>
                      <a:gd name="connsiteX6" fmla="*/ 857444 w 973301"/>
                      <a:gd name="connsiteY6" fmla="*/ 145449 h 681910"/>
                      <a:gd name="connsiteX7" fmla="*/ 970603 w 973301"/>
                      <a:gd name="connsiteY7" fmla="*/ 408756 h 681910"/>
                      <a:gd name="connsiteX0" fmla="*/ 238218 w 973301"/>
                      <a:gd name="connsiteY0" fmla="*/ 503717 h 681910"/>
                      <a:gd name="connsiteX1" fmla="*/ 413338 w 973301"/>
                      <a:gd name="connsiteY1" fmla="*/ 330474 h 681910"/>
                      <a:gd name="connsiteX2" fmla="*/ 483867 w 973301"/>
                      <a:gd name="connsiteY2" fmla="*/ 619175 h 681910"/>
                      <a:gd name="connsiteX3" fmla="*/ 42128 w 973301"/>
                      <a:gd name="connsiteY3" fmla="*/ 508719 h 681910"/>
                      <a:gd name="connsiteX4" fmla="*/ 278450 w 973301"/>
                      <a:gd name="connsiteY4" fmla="*/ 4850 h 681910"/>
                      <a:gd name="connsiteX5" fmla="*/ 558028 w 973301"/>
                      <a:gd name="connsiteY5" fmla="*/ 212919 h 681910"/>
                      <a:gd name="connsiteX6" fmla="*/ 857444 w 973301"/>
                      <a:gd name="connsiteY6" fmla="*/ 145449 h 681910"/>
                      <a:gd name="connsiteX7" fmla="*/ 970603 w 973301"/>
                      <a:gd name="connsiteY7" fmla="*/ 408756 h 681910"/>
                      <a:gd name="connsiteX0" fmla="*/ 238218 w 973301"/>
                      <a:gd name="connsiteY0" fmla="*/ 506290 h 684483"/>
                      <a:gd name="connsiteX1" fmla="*/ 413338 w 973301"/>
                      <a:gd name="connsiteY1" fmla="*/ 333047 h 684483"/>
                      <a:gd name="connsiteX2" fmla="*/ 483867 w 973301"/>
                      <a:gd name="connsiteY2" fmla="*/ 621748 h 684483"/>
                      <a:gd name="connsiteX3" fmla="*/ 42128 w 973301"/>
                      <a:gd name="connsiteY3" fmla="*/ 511292 h 684483"/>
                      <a:gd name="connsiteX4" fmla="*/ 278450 w 973301"/>
                      <a:gd name="connsiteY4" fmla="*/ 7423 h 684483"/>
                      <a:gd name="connsiteX5" fmla="*/ 549765 w 973301"/>
                      <a:gd name="connsiteY5" fmla="*/ 190704 h 684483"/>
                      <a:gd name="connsiteX6" fmla="*/ 857444 w 973301"/>
                      <a:gd name="connsiteY6" fmla="*/ 148022 h 684483"/>
                      <a:gd name="connsiteX7" fmla="*/ 970603 w 973301"/>
                      <a:gd name="connsiteY7" fmla="*/ 411329 h 684483"/>
                      <a:gd name="connsiteX0" fmla="*/ 238218 w 973301"/>
                      <a:gd name="connsiteY0" fmla="*/ 503104 h 681297"/>
                      <a:gd name="connsiteX1" fmla="*/ 413338 w 973301"/>
                      <a:gd name="connsiteY1" fmla="*/ 329861 h 681297"/>
                      <a:gd name="connsiteX2" fmla="*/ 483867 w 973301"/>
                      <a:gd name="connsiteY2" fmla="*/ 618562 h 681297"/>
                      <a:gd name="connsiteX3" fmla="*/ 42128 w 973301"/>
                      <a:gd name="connsiteY3" fmla="*/ 508106 h 681297"/>
                      <a:gd name="connsiteX4" fmla="*/ 278450 w 973301"/>
                      <a:gd name="connsiteY4" fmla="*/ 4237 h 681297"/>
                      <a:gd name="connsiteX5" fmla="*/ 549765 w 973301"/>
                      <a:gd name="connsiteY5" fmla="*/ 187518 h 681297"/>
                      <a:gd name="connsiteX6" fmla="*/ 857444 w 973301"/>
                      <a:gd name="connsiteY6" fmla="*/ 144836 h 681297"/>
                      <a:gd name="connsiteX7" fmla="*/ 970603 w 973301"/>
                      <a:gd name="connsiteY7" fmla="*/ 408143 h 681297"/>
                      <a:gd name="connsiteX0" fmla="*/ 238218 w 973301"/>
                      <a:gd name="connsiteY0" fmla="*/ 503104 h 681297"/>
                      <a:gd name="connsiteX1" fmla="*/ 413338 w 973301"/>
                      <a:gd name="connsiteY1" fmla="*/ 329861 h 681297"/>
                      <a:gd name="connsiteX2" fmla="*/ 483867 w 973301"/>
                      <a:gd name="connsiteY2" fmla="*/ 618562 h 681297"/>
                      <a:gd name="connsiteX3" fmla="*/ 42128 w 973301"/>
                      <a:gd name="connsiteY3" fmla="*/ 508106 h 681297"/>
                      <a:gd name="connsiteX4" fmla="*/ 278450 w 973301"/>
                      <a:gd name="connsiteY4" fmla="*/ 4237 h 681297"/>
                      <a:gd name="connsiteX5" fmla="*/ 549765 w 973301"/>
                      <a:gd name="connsiteY5" fmla="*/ 187518 h 681297"/>
                      <a:gd name="connsiteX6" fmla="*/ 857444 w 973301"/>
                      <a:gd name="connsiteY6" fmla="*/ 144836 h 681297"/>
                      <a:gd name="connsiteX7" fmla="*/ 970603 w 973301"/>
                      <a:gd name="connsiteY7" fmla="*/ 408143 h 681297"/>
                      <a:gd name="connsiteX0" fmla="*/ 238218 w 973301"/>
                      <a:gd name="connsiteY0" fmla="*/ 503104 h 681297"/>
                      <a:gd name="connsiteX1" fmla="*/ 413338 w 973301"/>
                      <a:gd name="connsiteY1" fmla="*/ 329861 h 681297"/>
                      <a:gd name="connsiteX2" fmla="*/ 483867 w 973301"/>
                      <a:gd name="connsiteY2" fmla="*/ 618562 h 681297"/>
                      <a:gd name="connsiteX3" fmla="*/ 42128 w 973301"/>
                      <a:gd name="connsiteY3" fmla="*/ 508106 h 681297"/>
                      <a:gd name="connsiteX4" fmla="*/ 278450 w 973301"/>
                      <a:gd name="connsiteY4" fmla="*/ 4237 h 681297"/>
                      <a:gd name="connsiteX5" fmla="*/ 549765 w 973301"/>
                      <a:gd name="connsiteY5" fmla="*/ 187518 h 681297"/>
                      <a:gd name="connsiteX6" fmla="*/ 857444 w 973301"/>
                      <a:gd name="connsiteY6" fmla="*/ 144836 h 681297"/>
                      <a:gd name="connsiteX7" fmla="*/ 970603 w 973301"/>
                      <a:gd name="connsiteY7" fmla="*/ 408143 h 681297"/>
                      <a:gd name="connsiteX0" fmla="*/ 238218 w 973301"/>
                      <a:gd name="connsiteY0" fmla="*/ 501535 h 679728"/>
                      <a:gd name="connsiteX1" fmla="*/ 413338 w 973301"/>
                      <a:gd name="connsiteY1" fmla="*/ 328292 h 679728"/>
                      <a:gd name="connsiteX2" fmla="*/ 483867 w 973301"/>
                      <a:gd name="connsiteY2" fmla="*/ 616993 h 679728"/>
                      <a:gd name="connsiteX3" fmla="*/ 42128 w 973301"/>
                      <a:gd name="connsiteY3" fmla="*/ 506537 h 679728"/>
                      <a:gd name="connsiteX4" fmla="*/ 278450 w 973301"/>
                      <a:gd name="connsiteY4" fmla="*/ 2668 h 679728"/>
                      <a:gd name="connsiteX5" fmla="*/ 549765 w 973301"/>
                      <a:gd name="connsiteY5" fmla="*/ 185949 h 679728"/>
                      <a:gd name="connsiteX6" fmla="*/ 857444 w 973301"/>
                      <a:gd name="connsiteY6" fmla="*/ 143267 h 679728"/>
                      <a:gd name="connsiteX7" fmla="*/ 970603 w 973301"/>
                      <a:gd name="connsiteY7" fmla="*/ 406574 h 679728"/>
                      <a:gd name="connsiteX0" fmla="*/ 239713 w 974796"/>
                      <a:gd name="connsiteY0" fmla="*/ 509581 h 687774"/>
                      <a:gd name="connsiteX1" fmla="*/ 414833 w 974796"/>
                      <a:gd name="connsiteY1" fmla="*/ 336338 h 687774"/>
                      <a:gd name="connsiteX2" fmla="*/ 485362 w 974796"/>
                      <a:gd name="connsiteY2" fmla="*/ 625039 h 687774"/>
                      <a:gd name="connsiteX3" fmla="*/ 43623 w 974796"/>
                      <a:gd name="connsiteY3" fmla="*/ 514583 h 687774"/>
                      <a:gd name="connsiteX4" fmla="*/ 268928 w 974796"/>
                      <a:gd name="connsiteY4" fmla="*/ 2452 h 687774"/>
                      <a:gd name="connsiteX5" fmla="*/ 551260 w 974796"/>
                      <a:gd name="connsiteY5" fmla="*/ 193995 h 687774"/>
                      <a:gd name="connsiteX6" fmla="*/ 858939 w 974796"/>
                      <a:gd name="connsiteY6" fmla="*/ 151313 h 687774"/>
                      <a:gd name="connsiteX7" fmla="*/ 972098 w 974796"/>
                      <a:gd name="connsiteY7" fmla="*/ 414620 h 687774"/>
                      <a:gd name="connsiteX0" fmla="*/ 239713 w 974796"/>
                      <a:gd name="connsiteY0" fmla="*/ 508440 h 686633"/>
                      <a:gd name="connsiteX1" fmla="*/ 414833 w 974796"/>
                      <a:gd name="connsiteY1" fmla="*/ 335197 h 686633"/>
                      <a:gd name="connsiteX2" fmla="*/ 485362 w 974796"/>
                      <a:gd name="connsiteY2" fmla="*/ 623898 h 686633"/>
                      <a:gd name="connsiteX3" fmla="*/ 43623 w 974796"/>
                      <a:gd name="connsiteY3" fmla="*/ 513442 h 686633"/>
                      <a:gd name="connsiteX4" fmla="*/ 268928 w 974796"/>
                      <a:gd name="connsiteY4" fmla="*/ 1311 h 686633"/>
                      <a:gd name="connsiteX5" fmla="*/ 551260 w 974796"/>
                      <a:gd name="connsiteY5" fmla="*/ 192854 h 686633"/>
                      <a:gd name="connsiteX6" fmla="*/ 858939 w 974796"/>
                      <a:gd name="connsiteY6" fmla="*/ 150172 h 686633"/>
                      <a:gd name="connsiteX7" fmla="*/ 972098 w 974796"/>
                      <a:gd name="connsiteY7" fmla="*/ 413479 h 686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4796" h="686633">
                        <a:moveTo>
                          <a:pt x="239713" y="508440"/>
                        </a:moveTo>
                        <a:cubicBezTo>
                          <a:pt x="220051" y="400199"/>
                          <a:pt x="313311" y="308483"/>
                          <a:pt x="414833" y="335197"/>
                        </a:cubicBezTo>
                        <a:cubicBezTo>
                          <a:pt x="568709" y="355231"/>
                          <a:pt x="571103" y="526747"/>
                          <a:pt x="485362" y="623898"/>
                        </a:cubicBezTo>
                        <a:cubicBezTo>
                          <a:pt x="359231" y="741315"/>
                          <a:pt x="103653" y="687971"/>
                          <a:pt x="43623" y="513442"/>
                        </a:cubicBezTo>
                        <a:cubicBezTo>
                          <a:pt x="-86006" y="165544"/>
                          <a:pt x="98347" y="15949"/>
                          <a:pt x="268928" y="1311"/>
                        </a:cubicBezTo>
                        <a:cubicBezTo>
                          <a:pt x="423631" y="-11041"/>
                          <a:pt x="534267" y="64743"/>
                          <a:pt x="551260" y="192854"/>
                        </a:cubicBezTo>
                        <a:cubicBezTo>
                          <a:pt x="632704" y="84983"/>
                          <a:pt x="783005" y="98296"/>
                          <a:pt x="858939" y="150172"/>
                        </a:cubicBezTo>
                        <a:cubicBezTo>
                          <a:pt x="963678" y="201219"/>
                          <a:pt x="983037" y="310103"/>
                          <a:pt x="972098" y="413479"/>
                        </a:cubicBezTo>
                      </a:path>
                    </a:pathLst>
                  </a:cu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400" lang="ko-KR"/>
                  </a:p>
                </p:txBody>
              </p:sp>
              <p:sp>
                <p:nvSpPr>
                  <p:cNvPr id="1048665" name="자유형: 도형 44"/>
                  <p:cNvSpPr/>
                  <p:nvPr/>
                </p:nvSpPr>
                <p:spPr>
                  <a:xfrm>
                    <a:off x="6646452" y="3560646"/>
                    <a:ext cx="483425" cy="785841"/>
                  </a:xfrm>
                  <a:custGeom>
                    <a:avLst/>
                    <a:gdLst>
                      <a:gd name="connsiteX0" fmla="*/ 0 w 647934"/>
                      <a:gd name="connsiteY0" fmla="*/ 277685 h 1051840"/>
                      <a:gd name="connsiteX1" fmla="*/ 330979 w 647934"/>
                      <a:gd name="connsiteY1" fmla="*/ 0 h 1051840"/>
                      <a:gd name="connsiteX2" fmla="*/ 560982 w 647934"/>
                      <a:gd name="connsiteY2" fmla="*/ 171099 h 1051840"/>
                      <a:gd name="connsiteX3" fmla="*/ 468420 w 647934"/>
                      <a:gd name="connsiteY3" fmla="*/ 493663 h 1051840"/>
                      <a:gd name="connsiteX4" fmla="*/ 647934 w 647934"/>
                      <a:gd name="connsiteY4" fmla="*/ 793789 h 1051840"/>
                      <a:gd name="connsiteX5" fmla="*/ 468420 w 647934"/>
                      <a:gd name="connsiteY5" fmla="*/ 1051840 h 1051840"/>
                      <a:gd name="connsiteX0" fmla="*/ 0 w 647934"/>
                      <a:gd name="connsiteY0" fmla="*/ 277685 h 1051840"/>
                      <a:gd name="connsiteX1" fmla="*/ 330979 w 647934"/>
                      <a:gd name="connsiteY1" fmla="*/ 0 h 1051840"/>
                      <a:gd name="connsiteX2" fmla="*/ 560982 w 647934"/>
                      <a:gd name="connsiteY2" fmla="*/ 171099 h 1051840"/>
                      <a:gd name="connsiteX3" fmla="*/ 468420 w 647934"/>
                      <a:gd name="connsiteY3" fmla="*/ 493663 h 1051840"/>
                      <a:gd name="connsiteX4" fmla="*/ 647934 w 647934"/>
                      <a:gd name="connsiteY4" fmla="*/ 793789 h 1051840"/>
                      <a:gd name="connsiteX5" fmla="*/ 468420 w 647934"/>
                      <a:gd name="connsiteY5" fmla="*/ 1051840 h 1051840"/>
                      <a:gd name="connsiteX0" fmla="*/ 0 w 647937"/>
                      <a:gd name="connsiteY0" fmla="*/ 277685 h 1051840"/>
                      <a:gd name="connsiteX1" fmla="*/ 330979 w 647937"/>
                      <a:gd name="connsiteY1" fmla="*/ 0 h 1051840"/>
                      <a:gd name="connsiteX2" fmla="*/ 560982 w 647937"/>
                      <a:gd name="connsiteY2" fmla="*/ 171099 h 1051840"/>
                      <a:gd name="connsiteX3" fmla="*/ 468420 w 647937"/>
                      <a:gd name="connsiteY3" fmla="*/ 493663 h 1051840"/>
                      <a:gd name="connsiteX4" fmla="*/ 647934 w 647937"/>
                      <a:gd name="connsiteY4" fmla="*/ 793789 h 1051840"/>
                      <a:gd name="connsiteX5" fmla="*/ 468420 w 647937"/>
                      <a:gd name="connsiteY5" fmla="*/ 1051840 h 1051840"/>
                      <a:gd name="connsiteX0" fmla="*/ 0 w 647937"/>
                      <a:gd name="connsiteY0" fmla="*/ 277685 h 1051840"/>
                      <a:gd name="connsiteX1" fmla="*/ 330979 w 647937"/>
                      <a:gd name="connsiteY1" fmla="*/ 0 h 1051840"/>
                      <a:gd name="connsiteX2" fmla="*/ 560982 w 647937"/>
                      <a:gd name="connsiteY2" fmla="*/ 171099 h 1051840"/>
                      <a:gd name="connsiteX3" fmla="*/ 468420 w 647937"/>
                      <a:gd name="connsiteY3" fmla="*/ 493663 h 1051840"/>
                      <a:gd name="connsiteX4" fmla="*/ 647934 w 647937"/>
                      <a:gd name="connsiteY4" fmla="*/ 793789 h 1051840"/>
                      <a:gd name="connsiteX5" fmla="*/ 468420 w 647937"/>
                      <a:gd name="connsiteY5" fmla="*/ 1051840 h 1051840"/>
                      <a:gd name="connsiteX0" fmla="*/ 0 w 647937"/>
                      <a:gd name="connsiteY0" fmla="*/ 277685 h 1035314"/>
                      <a:gd name="connsiteX1" fmla="*/ 330979 w 647937"/>
                      <a:gd name="connsiteY1" fmla="*/ 0 h 1035314"/>
                      <a:gd name="connsiteX2" fmla="*/ 560982 w 647937"/>
                      <a:gd name="connsiteY2" fmla="*/ 171099 h 1035314"/>
                      <a:gd name="connsiteX3" fmla="*/ 468420 w 647937"/>
                      <a:gd name="connsiteY3" fmla="*/ 493663 h 1035314"/>
                      <a:gd name="connsiteX4" fmla="*/ 647934 w 647937"/>
                      <a:gd name="connsiteY4" fmla="*/ 793789 h 1035314"/>
                      <a:gd name="connsiteX5" fmla="*/ 465665 w 647937"/>
                      <a:gd name="connsiteY5" fmla="*/ 1035314 h 1035314"/>
                      <a:gd name="connsiteX0" fmla="*/ 0 w 642428"/>
                      <a:gd name="connsiteY0" fmla="*/ 277685 h 1035314"/>
                      <a:gd name="connsiteX1" fmla="*/ 330979 w 642428"/>
                      <a:gd name="connsiteY1" fmla="*/ 0 h 1035314"/>
                      <a:gd name="connsiteX2" fmla="*/ 560982 w 642428"/>
                      <a:gd name="connsiteY2" fmla="*/ 171099 h 1035314"/>
                      <a:gd name="connsiteX3" fmla="*/ 468420 w 642428"/>
                      <a:gd name="connsiteY3" fmla="*/ 493663 h 1035314"/>
                      <a:gd name="connsiteX4" fmla="*/ 642425 w 642428"/>
                      <a:gd name="connsiteY4" fmla="*/ 769001 h 1035314"/>
                      <a:gd name="connsiteX5" fmla="*/ 465665 w 642428"/>
                      <a:gd name="connsiteY5" fmla="*/ 1035314 h 1035314"/>
                      <a:gd name="connsiteX0" fmla="*/ 0 w 642428"/>
                      <a:gd name="connsiteY0" fmla="*/ 277685 h 1035314"/>
                      <a:gd name="connsiteX1" fmla="*/ 330979 w 642428"/>
                      <a:gd name="connsiteY1" fmla="*/ 0 h 1035314"/>
                      <a:gd name="connsiteX2" fmla="*/ 560982 w 642428"/>
                      <a:gd name="connsiteY2" fmla="*/ 171099 h 1035314"/>
                      <a:gd name="connsiteX3" fmla="*/ 468420 w 642428"/>
                      <a:gd name="connsiteY3" fmla="*/ 493663 h 1035314"/>
                      <a:gd name="connsiteX4" fmla="*/ 642425 w 642428"/>
                      <a:gd name="connsiteY4" fmla="*/ 769001 h 1035314"/>
                      <a:gd name="connsiteX5" fmla="*/ 465665 w 642428"/>
                      <a:gd name="connsiteY5" fmla="*/ 1035314 h 1035314"/>
                      <a:gd name="connsiteX0" fmla="*/ 0 w 642501"/>
                      <a:gd name="connsiteY0" fmla="*/ 277685 h 1035314"/>
                      <a:gd name="connsiteX1" fmla="*/ 330979 w 642501"/>
                      <a:gd name="connsiteY1" fmla="*/ 0 h 1035314"/>
                      <a:gd name="connsiteX2" fmla="*/ 560982 w 642501"/>
                      <a:gd name="connsiteY2" fmla="*/ 171099 h 1035314"/>
                      <a:gd name="connsiteX3" fmla="*/ 468420 w 642501"/>
                      <a:gd name="connsiteY3" fmla="*/ 493663 h 1035314"/>
                      <a:gd name="connsiteX4" fmla="*/ 642425 w 642501"/>
                      <a:gd name="connsiteY4" fmla="*/ 769001 h 1035314"/>
                      <a:gd name="connsiteX5" fmla="*/ 465665 w 642501"/>
                      <a:gd name="connsiteY5" fmla="*/ 1035314 h 1035314"/>
                      <a:gd name="connsiteX0" fmla="*/ 0 w 642501"/>
                      <a:gd name="connsiteY0" fmla="*/ 277685 h 1035314"/>
                      <a:gd name="connsiteX1" fmla="*/ 330979 w 642501"/>
                      <a:gd name="connsiteY1" fmla="*/ 0 h 1035314"/>
                      <a:gd name="connsiteX2" fmla="*/ 560982 w 642501"/>
                      <a:gd name="connsiteY2" fmla="*/ 171099 h 1035314"/>
                      <a:gd name="connsiteX3" fmla="*/ 468420 w 642501"/>
                      <a:gd name="connsiteY3" fmla="*/ 493663 h 1035314"/>
                      <a:gd name="connsiteX4" fmla="*/ 642425 w 642501"/>
                      <a:gd name="connsiteY4" fmla="*/ 769001 h 1035314"/>
                      <a:gd name="connsiteX5" fmla="*/ 465665 w 642501"/>
                      <a:gd name="connsiteY5" fmla="*/ 1035314 h 1035314"/>
                      <a:gd name="connsiteX0" fmla="*/ 0 w 642501"/>
                      <a:gd name="connsiteY0" fmla="*/ 277685 h 1035314"/>
                      <a:gd name="connsiteX1" fmla="*/ 330979 w 642501"/>
                      <a:gd name="connsiteY1" fmla="*/ 0 h 1035314"/>
                      <a:gd name="connsiteX2" fmla="*/ 560982 w 642501"/>
                      <a:gd name="connsiteY2" fmla="*/ 171099 h 1035314"/>
                      <a:gd name="connsiteX3" fmla="*/ 468420 w 642501"/>
                      <a:gd name="connsiteY3" fmla="*/ 493663 h 1035314"/>
                      <a:gd name="connsiteX4" fmla="*/ 642425 w 642501"/>
                      <a:gd name="connsiteY4" fmla="*/ 769001 h 1035314"/>
                      <a:gd name="connsiteX5" fmla="*/ 465665 w 642501"/>
                      <a:gd name="connsiteY5" fmla="*/ 1035314 h 1035314"/>
                      <a:gd name="connsiteX0" fmla="*/ 0 w 642489"/>
                      <a:gd name="connsiteY0" fmla="*/ 277685 h 1035314"/>
                      <a:gd name="connsiteX1" fmla="*/ 330979 w 642489"/>
                      <a:gd name="connsiteY1" fmla="*/ 0 h 1035314"/>
                      <a:gd name="connsiteX2" fmla="*/ 560982 w 642489"/>
                      <a:gd name="connsiteY2" fmla="*/ 171099 h 1035314"/>
                      <a:gd name="connsiteX3" fmla="*/ 446386 w 642489"/>
                      <a:gd name="connsiteY3" fmla="*/ 490909 h 1035314"/>
                      <a:gd name="connsiteX4" fmla="*/ 642425 w 642489"/>
                      <a:gd name="connsiteY4" fmla="*/ 769001 h 1035314"/>
                      <a:gd name="connsiteX5" fmla="*/ 465665 w 642489"/>
                      <a:gd name="connsiteY5" fmla="*/ 1035314 h 1035314"/>
                      <a:gd name="connsiteX0" fmla="*/ 0 w 642733"/>
                      <a:gd name="connsiteY0" fmla="*/ 277685 h 1035314"/>
                      <a:gd name="connsiteX1" fmla="*/ 330979 w 642733"/>
                      <a:gd name="connsiteY1" fmla="*/ 0 h 1035314"/>
                      <a:gd name="connsiteX2" fmla="*/ 560982 w 642733"/>
                      <a:gd name="connsiteY2" fmla="*/ 171099 h 1035314"/>
                      <a:gd name="connsiteX3" fmla="*/ 446386 w 642733"/>
                      <a:gd name="connsiteY3" fmla="*/ 490909 h 1035314"/>
                      <a:gd name="connsiteX4" fmla="*/ 642425 w 642733"/>
                      <a:gd name="connsiteY4" fmla="*/ 769001 h 1035314"/>
                      <a:gd name="connsiteX5" fmla="*/ 465665 w 642733"/>
                      <a:gd name="connsiteY5" fmla="*/ 1035314 h 1035314"/>
                      <a:gd name="connsiteX0" fmla="*/ 0 w 642733"/>
                      <a:gd name="connsiteY0" fmla="*/ 277685 h 1035314"/>
                      <a:gd name="connsiteX1" fmla="*/ 330979 w 642733"/>
                      <a:gd name="connsiteY1" fmla="*/ 0 h 1035314"/>
                      <a:gd name="connsiteX2" fmla="*/ 560982 w 642733"/>
                      <a:gd name="connsiteY2" fmla="*/ 171099 h 1035314"/>
                      <a:gd name="connsiteX3" fmla="*/ 446386 w 642733"/>
                      <a:gd name="connsiteY3" fmla="*/ 490909 h 1035314"/>
                      <a:gd name="connsiteX4" fmla="*/ 642425 w 642733"/>
                      <a:gd name="connsiteY4" fmla="*/ 769001 h 1035314"/>
                      <a:gd name="connsiteX5" fmla="*/ 465665 w 642733"/>
                      <a:gd name="connsiteY5" fmla="*/ 1035314 h 1035314"/>
                      <a:gd name="connsiteX0" fmla="*/ 0 w 642564"/>
                      <a:gd name="connsiteY0" fmla="*/ 277685 h 1035314"/>
                      <a:gd name="connsiteX1" fmla="*/ 330979 w 642564"/>
                      <a:gd name="connsiteY1" fmla="*/ 0 h 1035314"/>
                      <a:gd name="connsiteX2" fmla="*/ 560982 w 642564"/>
                      <a:gd name="connsiteY2" fmla="*/ 171099 h 1035314"/>
                      <a:gd name="connsiteX3" fmla="*/ 446386 w 642564"/>
                      <a:gd name="connsiteY3" fmla="*/ 490909 h 1035314"/>
                      <a:gd name="connsiteX4" fmla="*/ 642425 w 642564"/>
                      <a:gd name="connsiteY4" fmla="*/ 769001 h 1035314"/>
                      <a:gd name="connsiteX5" fmla="*/ 465665 w 642564"/>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80359 h 1037988"/>
                      <a:gd name="connsiteX1" fmla="*/ 330979 w 639815"/>
                      <a:gd name="connsiteY1" fmla="*/ 2674 h 1037988"/>
                      <a:gd name="connsiteX2" fmla="*/ 560982 w 639815"/>
                      <a:gd name="connsiteY2" fmla="*/ 173773 h 1037988"/>
                      <a:gd name="connsiteX3" fmla="*/ 446386 w 639815"/>
                      <a:gd name="connsiteY3" fmla="*/ 493583 h 1037988"/>
                      <a:gd name="connsiteX4" fmla="*/ 639670 w 639815"/>
                      <a:gd name="connsiteY4" fmla="*/ 763412 h 1037988"/>
                      <a:gd name="connsiteX5" fmla="*/ 465665 w 639815"/>
                      <a:gd name="connsiteY5" fmla="*/ 1037988 h 1037988"/>
                      <a:gd name="connsiteX0" fmla="*/ 0 w 639815"/>
                      <a:gd name="connsiteY0" fmla="*/ 284735 h 1042364"/>
                      <a:gd name="connsiteX1" fmla="*/ 330979 w 639815"/>
                      <a:gd name="connsiteY1" fmla="*/ 7050 h 1042364"/>
                      <a:gd name="connsiteX2" fmla="*/ 560982 w 639815"/>
                      <a:gd name="connsiteY2" fmla="*/ 178149 h 1042364"/>
                      <a:gd name="connsiteX3" fmla="*/ 446386 w 639815"/>
                      <a:gd name="connsiteY3" fmla="*/ 497959 h 1042364"/>
                      <a:gd name="connsiteX4" fmla="*/ 639670 w 639815"/>
                      <a:gd name="connsiteY4" fmla="*/ 767788 h 1042364"/>
                      <a:gd name="connsiteX5" fmla="*/ 465665 w 639815"/>
                      <a:gd name="connsiteY5" fmla="*/ 1042364 h 1042364"/>
                      <a:gd name="connsiteX0" fmla="*/ 0 w 639815"/>
                      <a:gd name="connsiteY0" fmla="*/ 284735 h 1042364"/>
                      <a:gd name="connsiteX1" fmla="*/ 330979 w 639815"/>
                      <a:gd name="connsiteY1" fmla="*/ 7050 h 1042364"/>
                      <a:gd name="connsiteX2" fmla="*/ 560982 w 639815"/>
                      <a:gd name="connsiteY2" fmla="*/ 178149 h 1042364"/>
                      <a:gd name="connsiteX3" fmla="*/ 446386 w 639815"/>
                      <a:gd name="connsiteY3" fmla="*/ 497959 h 1042364"/>
                      <a:gd name="connsiteX4" fmla="*/ 639670 w 639815"/>
                      <a:gd name="connsiteY4" fmla="*/ 767788 h 1042364"/>
                      <a:gd name="connsiteX5" fmla="*/ 465665 w 639815"/>
                      <a:gd name="connsiteY5" fmla="*/ 1042364 h 1042364"/>
                      <a:gd name="connsiteX0" fmla="*/ 0 w 639815"/>
                      <a:gd name="connsiteY0" fmla="*/ 278763 h 1036392"/>
                      <a:gd name="connsiteX1" fmla="*/ 330979 w 639815"/>
                      <a:gd name="connsiteY1" fmla="*/ 1078 h 1036392"/>
                      <a:gd name="connsiteX2" fmla="*/ 560982 w 639815"/>
                      <a:gd name="connsiteY2" fmla="*/ 172177 h 1036392"/>
                      <a:gd name="connsiteX3" fmla="*/ 446386 w 639815"/>
                      <a:gd name="connsiteY3" fmla="*/ 491987 h 1036392"/>
                      <a:gd name="connsiteX4" fmla="*/ 639670 w 639815"/>
                      <a:gd name="connsiteY4" fmla="*/ 761816 h 1036392"/>
                      <a:gd name="connsiteX5" fmla="*/ 465665 w 639815"/>
                      <a:gd name="connsiteY5" fmla="*/ 1036392 h 1036392"/>
                      <a:gd name="connsiteX0" fmla="*/ 0 w 639815"/>
                      <a:gd name="connsiteY0" fmla="*/ 280192 h 1037821"/>
                      <a:gd name="connsiteX1" fmla="*/ 330979 w 639815"/>
                      <a:gd name="connsiteY1" fmla="*/ 2507 h 1037821"/>
                      <a:gd name="connsiteX2" fmla="*/ 560982 w 639815"/>
                      <a:gd name="connsiteY2" fmla="*/ 173606 h 1037821"/>
                      <a:gd name="connsiteX3" fmla="*/ 446386 w 639815"/>
                      <a:gd name="connsiteY3" fmla="*/ 493416 h 1037821"/>
                      <a:gd name="connsiteX4" fmla="*/ 639670 w 639815"/>
                      <a:gd name="connsiteY4" fmla="*/ 763245 h 1037821"/>
                      <a:gd name="connsiteX5" fmla="*/ 465665 w 639815"/>
                      <a:gd name="connsiteY5" fmla="*/ 1037821 h 1037821"/>
                      <a:gd name="connsiteX0" fmla="*/ 32 w 639847"/>
                      <a:gd name="connsiteY0" fmla="*/ 279537 h 1037166"/>
                      <a:gd name="connsiteX1" fmla="*/ 331011 w 639847"/>
                      <a:gd name="connsiteY1" fmla="*/ 1852 h 1037166"/>
                      <a:gd name="connsiteX2" fmla="*/ 561014 w 639847"/>
                      <a:gd name="connsiteY2" fmla="*/ 172951 h 1037166"/>
                      <a:gd name="connsiteX3" fmla="*/ 446418 w 639847"/>
                      <a:gd name="connsiteY3" fmla="*/ 492761 h 1037166"/>
                      <a:gd name="connsiteX4" fmla="*/ 639702 w 639847"/>
                      <a:gd name="connsiteY4" fmla="*/ 762590 h 1037166"/>
                      <a:gd name="connsiteX5" fmla="*/ 465697 w 639847"/>
                      <a:gd name="connsiteY5" fmla="*/ 1037166 h 1037166"/>
                      <a:gd name="connsiteX0" fmla="*/ 32 w 639847"/>
                      <a:gd name="connsiteY0" fmla="*/ 279537 h 1037166"/>
                      <a:gd name="connsiteX1" fmla="*/ 331011 w 639847"/>
                      <a:gd name="connsiteY1" fmla="*/ 1852 h 1037166"/>
                      <a:gd name="connsiteX2" fmla="*/ 561014 w 639847"/>
                      <a:gd name="connsiteY2" fmla="*/ 172951 h 1037166"/>
                      <a:gd name="connsiteX3" fmla="*/ 446418 w 639847"/>
                      <a:gd name="connsiteY3" fmla="*/ 492761 h 1037166"/>
                      <a:gd name="connsiteX4" fmla="*/ 639702 w 639847"/>
                      <a:gd name="connsiteY4" fmla="*/ 762590 h 1037166"/>
                      <a:gd name="connsiteX5" fmla="*/ 465697 w 639847"/>
                      <a:gd name="connsiteY5" fmla="*/ 1037166 h 1037166"/>
                      <a:gd name="connsiteX0" fmla="*/ 32 w 639847"/>
                      <a:gd name="connsiteY0" fmla="*/ 279537 h 1037166"/>
                      <a:gd name="connsiteX1" fmla="*/ 331011 w 639847"/>
                      <a:gd name="connsiteY1" fmla="*/ 1852 h 1037166"/>
                      <a:gd name="connsiteX2" fmla="*/ 561014 w 639847"/>
                      <a:gd name="connsiteY2" fmla="*/ 172951 h 1037166"/>
                      <a:gd name="connsiteX3" fmla="*/ 446418 w 639847"/>
                      <a:gd name="connsiteY3" fmla="*/ 492761 h 1037166"/>
                      <a:gd name="connsiteX4" fmla="*/ 639702 w 639847"/>
                      <a:gd name="connsiteY4" fmla="*/ 762590 h 1037166"/>
                      <a:gd name="connsiteX5" fmla="*/ 465697 w 639847"/>
                      <a:gd name="connsiteY5" fmla="*/ 1037166 h 1037166"/>
                      <a:gd name="connsiteX0" fmla="*/ 26 w 639841"/>
                      <a:gd name="connsiteY0" fmla="*/ 279060 h 1036689"/>
                      <a:gd name="connsiteX1" fmla="*/ 331005 w 639841"/>
                      <a:gd name="connsiteY1" fmla="*/ 1375 h 1036689"/>
                      <a:gd name="connsiteX2" fmla="*/ 561008 w 639841"/>
                      <a:gd name="connsiteY2" fmla="*/ 172474 h 1036689"/>
                      <a:gd name="connsiteX3" fmla="*/ 446412 w 639841"/>
                      <a:gd name="connsiteY3" fmla="*/ 492284 h 1036689"/>
                      <a:gd name="connsiteX4" fmla="*/ 639696 w 639841"/>
                      <a:gd name="connsiteY4" fmla="*/ 762113 h 1036689"/>
                      <a:gd name="connsiteX5" fmla="*/ 465691 w 639841"/>
                      <a:gd name="connsiteY5" fmla="*/ 1036689 h 1036689"/>
                      <a:gd name="connsiteX0" fmla="*/ 26 w 639841"/>
                      <a:gd name="connsiteY0" fmla="*/ 279103 h 1036732"/>
                      <a:gd name="connsiteX1" fmla="*/ 331005 w 639841"/>
                      <a:gd name="connsiteY1" fmla="*/ 1418 h 1036732"/>
                      <a:gd name="connsiteX2" fmla="*/ 561008 w 639841"/>
                      <a:gd name="connsiteY2" fmla="*/ 172517 h 1036732"/>
                      <a:gd name="connsiteX3" fmla="*/ 446412 w 639841"/>
                      <a:gd name="connsiteY3" fmla="*/ 492327 h 1036732"/>
                      <a:gd name="connsiteX4" fmla="*/ 639696 w 639841"/>
                      <a:gd name="connsiteY4" fmla="*/ 762156 h 1036732"/>
                      <a:gd name="connsiteX5" fmla="*/ 465691 w 639841"/>
                      <a:gd name="connsiteY5" fmla="*/ 1036732 h 1036732"/>
                      <a:gd name="connsiteX0" fmla="*/ 26 w 639841"/>
                      <a:gd name="connsiteY0" fmla="*/ 279060 h 1036689"/>
                      <a:gd name="connsiteX1" fmla="*/ 331005 w 639841"/>
                      <a:gd name="connsiteY1" fmla="*/ 1375 h 1036689"/>
                      <a:gd name="connsiteX2" fmla="*/ 561008 w 639841"/>
                      <a:gd name="connsiteY2" fmla="*/ 172474 h 1036689"/>
                      <a:gd name="connsiteX3" fmla="*/ 446412 w 639841"/>
                      <a:gd name="connsiteY3" fmla="*/ 492284 h 1036689"/>
                      <a:gd name="connsiteX4" fmla="*/ 639696 w 639841"/>
                      <a:gd name="connsiteY4" fmla="*/ 762113 h 1036689"/>
                      <a:gd name="connsiteX5" fmla="*/ 465691 w 639841"/>
                      <a:gd name="connsiteY5" fmla="*/ 1036689 h 1036689"/>
                      <a:gd name="connsiteX0" fmla="*/ 34 w 639849"/>
                      <a:gd name="connsiteY0" fmla="*/ 280063 h 1037692"/>
                      <a:gd name="connsiteX1" fmla="*/ 331013 w 639849"/>
                      <a:gd name="connsiteY1" fmla="*/ 2378 h 1037692"/>
                      <a:gd name="connsiteX2" fmla="*/ 561016 w 639849"/>
                      <a:gd name="connsiteY2" fmla="*/ 173477 h 1037692"/>
                      <a:gd name="connsiteX3" fmla="*/ 446420 w 639849"/>
                      <a:gd name="connsiteY3" fmla="*/ 493287 h 1037692"/>
                      <a:gd name="connsiteX4" fmla="*/ 639704 w 639849"/>
                      <a:gd name="connsiteY4" fmla="*/ 763116 h 1037692"/>
                      <a:gd name="connsiteX5" fmla="*/ 465699 w 639849"/>
                      <a:gd name="connsiteY5" fmla="*/ 1037692 h 1037692"/>
                      <a:gd name="connsiteX0" fmla="*/ 34 w 639849"/>
                      <a:gd name="connsiteY0" fmla="*/ 280063 h 1037692"/>
                      <a:gd name="connsiteX1" fmla="*/ 331013 w 639849"/>
                      <a:gd name="connsiteY1" fmla="*/ 2378 h 1037692"/>
                      <a:gd name="connsiteX2" fmla="*/ 561016 w 639849"/>
                      <a:gd name="connsiteY2" fmla="*/ 173477 h 1037692"/>
                      <a:gd name="connsiteX3" fmla="*/ 446420 w 639849"/>
                      <a:gd name="connsiteY3" fmla="*/ 493287 h 1037692"/>
                      <a:gd name="connsiteX4" fmla="*/ 639704 w 639849"/>
                      <a:gd name="connsiteY4" fmla="*/ 763116 h 1037692"/>
                      <a:gd name="connsiteX5" fmla="*/ 465699 w 639849"/>
                      <a:gd name="connsiteY5" fmla="*/ 1037692 h 1037692"/>
                      <a:gd name="connsiteX0" fmla="*/ 34 w 639849"/>
                      <a:gd name="connsiteY0" fmla="*/ 280063 h 1037692"/>
                      <a:gd name="connsiteX1" fmla="*/ 331013 w 639849"/>
                      <a:gd name="connsiteY1" fmla="*/ 2378 h 1037692"/>
                      <a:gd name="connsiteX2" fmla="*/ 561016 w 639849"/>
                      <a:gd name="connsiteY2" fmla="*/ 173477 h 1037692"/>
                      <a:gd name="connsiteX3" fmla="*/ 446420 w 639849"/>
                      <a:gd name="connsiteY3" fmla="*/ 493287 h 1037692"/>
                      <a:gd name="connsiteX4" fmla="*/ 639704 w 639849"/>
                      <a:gd name="connsiteY4" fmla="*/ 763116 h 1037692"/>
                      <a:gd name="connsiteX5" fmla="*/ 465699 w 639849"/>
                      <a:gd name="connsiteY5" fmla="*/ 1037692 h 1037692"/>
                      <a:gd name="connsiteX0" fmla="*/ 34 w 639849"/>
                      <a:gd name="connsiteY0" fmla="*/ 280063 h 1037692"/>
                      <a:gd name="connsiteX1" fmla="*/ 331013 w 639849"/>
                      <a:gd name="connsiteY1" fmla="*/ 2378 h 1037692"/>
                      <a:gd name="connsiteX2" fmla="*/ 561016 w 639849"/>
                      <a:gd name="connsiteY2" fmla="*/ 173477 h 1037692"/>
                      <a:gd name="connsiteX3" fmla="*/ 446420 w 639849"/>
                      <a:gd name="connsiteY3" fmla="*/ 493287 h 1037692"/>
                      <a:gd name="connsiteX4" fmla="*/ 639704 w 639849"/>
                      <a:gd name="connsiteY4" fmla="*/ 763116 h 1037692"/>
                      <a:gd name="connsiteX5" fmla="*/ 465699 w 639849"/>
                      <a:gd name="connsiteY5" fmla="*/ 1037692 h 1037692"/>
                      <a:gd name="connsiteX0" fmla="*/ 40 w 620576"/>
                      <a:gd name="connsiteY0" fmla="*/ 296331 h 1037435"/>
                      <a:gd name="connsiteX1" fmla="*/ 311740 w 620576"/>
                      <a:gd name="connsiteY1" fmla="*/ 2121 h 1037435"/>
                      <a:gd name="connsiteX2" fmla="*/ 541743 w 620576"/>
                      <a:gd name="connsiteY2" fmla="*/ 173220 h 1037435"/>
                      <a:gd name="connsiteX3" fmla="*/ 427147 w 620576"/>
                      <a:gd name="connsiteY3" fmla="*/ 493030 h 1037435"/>
                      <a:gd name="connsiteX4" fmla="*/ 620431 w 620576"/>
                      <a:gd name="connsiteY4" fmla="*/ 762859 h 1037435"/>
                      <a:gd name="connsiteX5" fmla="*/ 446426 w 620576"/>
                      <a:gd name="connsiteY5" fmla="*/ 1037435 h 1037435"/>
                      <a:gd name="connsiteX0" fmla="*/ 5008 w 625544"/>
                      <a:gd name="connsiteY0" fmla="*/ 297012 h 1038116"/>
                      <a:gd name="connsiteX1" fmla="*/ 316708 w 625544"/>
                      <a:gd name="connsiteY1" fmla="*/ 2802 h 1038116"/>
                      <a:gd name="connsiteX2" fmla="*/ 546711 w 625544"/>
                      <a:gd name="connsiteY2" fmla="*/ 173901 h 1038116"/>
                      <a:gd name="connsiteX3" fmla="*/ 432115 w 625544"/>
                      <a:gd name="connsiteY3" fmla="*/ 493711 h 1038116"/>
                      <a:gd name="connsiteX4" fmla="*/ 625399 w 625544"/>
                      <a:gd name="connsiteY4" fmla="*/ 763540 h 1038116"/>
                      <a:gd name="connsiteX5" fmla="*/ 451394 w 625544"/>
                      <a:gd name="connsiteY5" fmla="*/ 1038116 h 1038116"/>
                      <a:gd name="connsiteX0" fmla="*/ 5008 w 625544"/>
                      <a:gd name="connsiteY0" fmla="*/ 299704 h 1040808"/>
                      <a:gd name="connsiteX1" fmla="*/ 316708 w 625544"/>
                      <a:gd name="connsiteY1" fmla="*/ 2739 h 1040808"/>
                      <a:gd name="connsiteX2" fmla="*/ 546711 w 625544"/>
                      <a:gd name="connsiteY2" fmla="*/ 176593 h 1040808"/>
                      <a:gd name="connsiteX3" fmla="*/ 432115 w 625544"/>
                      <a:gd name="connsiteY3" fmla="*/ 496403 h 1040808"/>
                      <a:gd name="connsiteX4" fmla="*/ 625399 w 625544"/>
                      <a:gd name="connsiteY4" fmla="*/ 766232 h 1040808"/>
                      <a:gd name="connsiteX5" fmla="*/ 451394 w 625544"/>
                      <a:gd name="connsiteY5" fmla="*/ 1040808 h 1040808"/>
                      <a:gd name="connsiteX0" fmla="*/ 4206 w 624742"/>
                      <a:gd name="connsiteY0" fmla="*/ 298093 h 1039197"/>
                      <a:gd name="connsiteX1" fmla="*/ 315906 w 624742"/>
                      <a:gd name="connsiteY1" fmla="*/ 1128 h 1039197"/>
                      <a:gd name="connsiteX2" fmla="*/ 545909 w 624742"/>
                      <a:gd name="connsiteY2" fmla="*/ 174982 h 1039197"/>
                      <a:gd name="connsiteX3" fmla="*/ 431313 w 624742"/>
                      <a:gd name="connsiteY3" fmla="*/ 494792 h 1039197"/>
                      <a:gd name="connsiteX4" fmla="*/ 624597 w 624742"/>
                      <a:gd name="connsiteY4" fmla="*/ 764621 h 1039197"/>
                      <a:gd name="connsiteX5" fmla="*/ 450592 w 624742"/>
                      <a:gd name="connsiteY5" fmla="*/ 1039197 h 1039197"/>
                      <a:gd name="connsiteX0" fmla="*/ 4206 w 624742"/>
                      <a:gd name="connsiteY0" fmla="*/ 298093 h 1039197"/>
                      <a:gd name="connsiteX1" fmla="*/ 315906 w 624742"/>
                      <a:gd name="connsiteY1" fmla="*/ 1128 h 1039197"/>
                      <a:gd name="connsiteX2" fmla="*/ 545909 w 624742"/>
                      <a:gd name="connsiteY2" fmla="*/ 174982 h 1039197"/>
                      <a:gd name="connsiteX3" fmla="*/ 431313 w 624742"/>
                      <a:gd name="connsiteY3" fmla="*/ 494792 h 1039197"/>
                      <a:gd name="connsiteX4" fmla="*/ 624597 w 624742"/>
                      <a:gd name="connsiteY4" fmla="*/ 764621 h 1039197"/>
                      <a:gd name="connsiteX5" fmla="*/ 450592 w 624742"/>
                      <a:gd name="connsiteY5" fmla="*/ 1039197 h 1039197"/>
                      <a:gd name="connsiteX0" fmla="*/ 4206 w 625023"/>
                      <a:gd name="connsiteY0" fmla="*/ 298093 h 1039197"/>
                      <a:gd name="connsiteX1" fmla="*/ 315906 w 625023"/>
                      <a:gd name="connsiteY1" fmla="*/ 1128 h 1039197"/>
                      <a:gd name="connsiteX2" fmla="*/ 545909 w 625023"/>
                      <a:gd name="connsiteY2" fmla="*/ 174982 h 1039197"/>
                      <a:gd name="connsiteX3" fmla="*/ 431313 w 625023"/>
                      <a:gd name="connsiteY3" fmla="*/ 494792 h 1039197"/>
                      <a:gd name="connsiteX4" fmla="*/ 624597 w 625023"/>
                      <a:gd name="connsiteY4" fmla="*/ 764621 h 1039197"/>
                      <a:gd name="connsiteX5" fmla="*/ 450592 w 625023"/>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5059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5059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25804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1754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1754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1754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17542 w 641467"/>
                      <a:gd name="connsiteY5" fmla="*/ 1039197 h 1039197"/>
                      <a:gd name="connsiteX0" fmla="*/ 4206 w 641503"/>
                      <a:gd name="connsiteY0" fmla="*/ 298093 h 1039197"/>
                      <a:gd name="connsiteX1" fmla="*/ 315906 w 641503"/>
                      <a:gd name="connsiteY1" fmla="*/ 1128 h 1039197"/>
                      <a:gd name="connsiteX2" fmla="*/ 545909 w 641503"/>
                      <a:gd name="connsiteY2" fmla="*/ 174982 h 1039197"/>
                      <a:gd name="connsiteX3" fmla="*/ 431313 w 641503"/>
                      <a:gd name="connsiteY3" fmla="*/ 494792 h 1039197"/>
                      <a:gd name="connsiteX4" fmla="*/ 641122 w 641503"/>
                      <a:gd name="connsiteY4" fmla="*/ 764621 h 1039197"/>
                      <a:gd name="connsiteX5" fmla="*/ 417542 w 641503"/>
                      <a:gd name="connsiteY5" fmla="*/ 1039197 h 1039197"/>
                      <a:gd name="connsiteX0" fmla="*/ 4206 w 641503"/>
                      <a:gd name="connsiteY0" fmla="*/ 298093 h 1039197"/>
                      <a:gd name="connsiteX1" fmla="*/ 315906 w 641503"/>
                      <a:gd name="connsiteY1" fmla="*/ 1128 h 1039197"/>
                      <a:gd name="connsiteX2" fmla="*/ 545909 w 641503"/>
                      <a:gd name="connsiteY2" fmla="*/ 174982 h 1039197"/>
                      <a:gd name="connsiteX3" fmla="*/ 431313 w 641503"/>
                      <a:gd name="connsiteY3" fmla="*/ 494792 h 1039197"/>
                      <a:gd name="connsiteX4" fmla="*/ 641122 w 641503"/>
                      <a:gd name="connsiteY4" fmla="*/ 764621 h 1039197"/>
                      <a:gd name="connsiteX5" fmla="*/ 417542 w 641503"/>
                      <a:gd name="connsiteY5" fmla="*/ 1039197 h 1039197"/>
                      <a:gd name="connsiteX0" fmla="*/ 4206 w 641503"/>
                      <a:gd name="connsiteY0" fmla="*/ 298093 h 1039197"/>
                      <a:gd name="connsiteX1" fmla="*/ 315906 w 641503"/>
                      <a:gd name="connsiteY1" fmla="*/ 1128 h 1039197"/>
                      <a:gd name="connsiteX2" fmla="*/ 545909 w 641503"/>
                      <a:gd name="connsiteY2" fmla="*/ 174982 h 1039197"/>
                      <a:gd name="connsiteX3" fmla="*/ 431313 w 641503"/>
                      <a:gd name="connsiteY3" fmla="*/ 494792 h 1039197"/>
                      <a:gd name="connsiteX4" fmla="*/ 641122 w 641503"/>
                      <a:gd name="connsiteY4" fmla="*/ 764621 h 1039197"/>
                      <a:gd name="connsiteX5" fmla="*/ 399268 w 641503"/>
                      <a:gd name="connsiteY5" fmla="*/ 1039197 h 1039197"/>
                      <a:gd name="connsiteX0" fmla="*/ 4206 w 641503"/>
                      <a:gd name="connsiteY0" fmla="*/ 298093 h 1039197"/>
                      <a:gd name="connsiteX1" fmla="*/ 315906 w 641503"/>
                      <a:gd name="connsiteY1" fmla="*/ 1128 h 1039197"/>
                      <a:gd name="connsiteX2" fmla="*/ 545909 w 641503"/>
                      <a:gd name="connsiteY2" fmla="*/ 174982 h 1039197"/>
                      <a:gd name="connsiteX3" fmla="*/ 431313 w 641503"/>
                      <a:gd name="connsiteY3" fmla="*/ 494792 h 1039197"/>
                      <a:gd name="connsiteX4" fmla="*/ 641122 w 641503"/>
                      <a:gd name="connsiteY4" fmla="*/ 764621 h 1039197"/>
                      <a:gd name="connsiteX5" fmla="*/ 399268 w 641503"/>
                      <a:gd name="connsiteY5" fmla="*/ 1039197 h 1039197"/>
                      <a:gd name="connsiteX0" fmla="*/ 4206 w 641503"/>
                      <a:gd name="connsiteY0" fmla="*/ 298093 h 1042808"/>
                      <a:gd name="connsiteX1" fmla="*/ 315906 w 641503"/>
                      <a:gd name="connsiteY1" fmla="*/ 1128 h 1042808"/>
                      <a:gd name="connsiteX2" fmla="*/ 545909 w 641503"/>
                      <a:gd name="connsiteY2" fmla="*/ 174982 h 1042808"/>
                      <a:gd name="connsiteX3" fmla="*/ 431313 w 641503"/>
                      <a:gd name="connsiteY3" fmla="*/ 494792 h 1042808"/>
                      <a:gd name="connsiteX4" fmla="*/ 641122 w 641503"/>
                      <a:gd name="connsiteY4" fmla="*/ 764621 h 1042808"/>
                      <a:gd name="connsiteX5" fmla="*/ 384825 w 641503"/>
                      <a:gd name="connsiteY5" fmla="*/ 1042808 h 1042808"/>
                      <a:gd name="connsiteX0" fmla="*/ 4206 w 641503"/>
                      <a:gd name="connsiteY0" fmla="*/ 298093 h 1042808"/>
                      <a:gd name="connsiteX1" fmla="*/ 315906 w 641503"/>
                      <a:gd name="connsiteY1" fmla="*/ 1128 h 1042808"/>
                      <a:gd name="connsiteX2" fmla="*/ 545909 w 641503"/>
                      <a:gd name="connsiteY2" fmla="*/ 174982 h 1042808"/>
                      <a:gd name="connsiteX3" fmla="*/ 431313 w 641503"/>
                      <a:gd name="connsiteY3" fmla="*/ 494792 h 1042808"/>
                      <a:gd name="connsiteX4" fmla="*/ 641122 w 641503"/>
                      <a:gd name="connsiteY4" fmla="*/ 764621 h 1042808"/>
                      <a:gd name="connsiteX5" fmla="*/ 384825 w 641503"/>
                      <a:gd name="connsiteY5" fmla="*/ 1042808 h 1042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1503" h="1042808">
                        <a:moveTo>
                          <a:pt x="4206" y="298093"/>
                        </a:moveTo>
                        <a:cubicBezTo>
                          <a:pt x="-31441" y="73328"/>
                          <a:pt x="167021" y="-10969"/>
                          <a:pt x="315906" y="1128"/>
                        </a:cubicBezTo>
                        <a:cubicBezTo>
                          <a:pt x="428380" y="8585"/>
                          <a:pt x="527080" y="95916"/>
                          <a:pt x="545909" y="174982"/>
                        </a:cubicBezTo>
                        <a:cubicBezTo>
                          <a:pt x="579319" y="262305"/>
                          <a:pt x="557648" y="418486"/>
                          <a:pt x="431313" y="494792"/>
                        </a:cubicBezTo>
                        <a:cubicBezTo>
                          <a:pt x="576532" y="548013"/>
                          <a:pt x="647384" y="650808"/>
                          <a:pt x="641122" y="764621"/>
                        </a:cubicBezTo>
                        <a:cubicBezTo>
                          <a:pt x="633615" y="919493"/>
                          <a:pt x="535403" y="1017236"/>
                          <a:pt x="384825" y="1042808"/>
                        </a:cubicBezTo>
                      </a:path>
                    </a:pathLst>
                  </a:cu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400" lang="ko-KR"/>
                  </a:p>
                </p:txBody>
              </p:sp>
              <p:sp>
                <p:nvSpPr>
                  <p:cNvPr id="1048666" name="자유형: 도형 45"/>
                  <p:cNvSpPr/>
                  <p:nvPr/>
                </p:nvSpPr>
                <p:spPr>
                  <a:xfrm>
                    <a:off x="6153240" y="3948272"/>
                    <a:ext cx="785355" cy="780891"/>
                  </a:xfrm>
                  <a:custGeom>
                    <a:avLst/>
                    <a:gdLst>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25244 w 970498"/>
                      <a:gd name="connsiteY6" fmla="*/ 384272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25244 w 970498"/>
                      <a:gd name="connsiteY6" fmla="*/ 384272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25244 w 970498"/>
                      <a:gd name="connsiteY6" fmla="*/ 384272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379321 w 970498"/>
                      <a:gd name="connsiteY7" fmla="*/ 59964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379321 w 970498"/>
                      <a:gd name="connsiteY7" fmla="*/ 599641 h 925619"/>
                      <a:gd name="connsiteX0" fmla="*/ 344345 w 1031548"/>
                      <a:gd name="connsiteY0" fmla="*/ 213173 h 925619"/>
                      <a:gd name="connsiteX1" fmla="*/ 532274 w 1031548"/>
                      <a:gd name="connsiteY1" fmla="*/ 0 h 925619"/>
                      <a:gd name="connsiteX2" fmla="*/ 672519 w 1031548"/>
                      <a:gd name="connsiteY2" fmla="*/ 311345 h 925619"/>
                      <a:gd name="connsiteX3" fmla="*/ 1031548 w 1031548"/>
                      <a:gd name="connsiteY3" fmla="*/ 535737 h 925619"/>
                      <a:gd name="connsiteX4" fmla="*/ 599592 w 1031548"/>
                      <a:gd name="connsiteY4" fmla="*/ 925619 h 925619"/>
                      <a:gd name="connsiteX5" fmla="*/ 61050 w 1031548"/>
                      <a:gd name="connsiteY5" fmla="*/ 852692 h 925619"/>
                      <a:gd name="connsiteX6" fmla="*/ 102819 w 1031548"/>
                      <a:gd name="connsiteY6" fmla="*/ 395289 h 925619"/>
                      <a:gd name="connsiteX7" fmla="*/ 440371 w 1031548"/>
                      <a:gd name="connsiteY7" fmla="*/ 599641 h 925619"/>
                      <a:gd name="connsiteX0" fmla="*/ 344345 w 1031548"/>
                      <a:gd name="connsiteY0" fmla="*/ 213173 h 925619"/>
                      <a:gd name="connsiteX1" fmla="*/ 532274 w 1031548"/>
                      <a:gd name="connsiteY1" fmla="*/ 0 h 925619"/>
                      <a:gd name="connsiteX2" fmla="*/ 672519 w 1031548"/>
                      <a:gd name="connsiteY2" fmla="*/ 311345 h 925619"/>
                      <a:gd name="connsiteX3" fmla="*/ 1031548 w 1031548"/>
                      <a:gd name="connsiteY3" fmla="*/ 535737 h 925619"/>
                      <a:gd name="connsiteX4" fmla="*/ 599592 w 1031548"/>
                      <a:gd name="connsiteY4" fmla="*/ 925619 h 925619"/>
                      <a:gd name="connsiteX5" fmla="*/ 61050 w 1031548"/>
                      <a:gd name="connsiteY5" fmla="*/ 852692 h 925619"/>
                      <a:gd name="connsiteX6" fmla="*/ 102819 w 1031548"/>
                      <a:gd name="connsiteY6" fmla="*/ 395289 h 925619"/>
                      <a:gd name="connsiteX7" fmla="*/ 440371 w 1031548"/>
                      <a:gd name="connsiteY7" fmla="*/ 599641 h 925619"/>
                      <a:gd name="connsiteX0" fmla="*/ 347877 w 1035080"/>
                      <a:gd name="connsiteY0" fmla="*/ 213173 h 925619"/>
                      <a:gd name="connsiteX1" fmla="*/ 535806 w 1035080"/>
                      <a:gd name="connsiteY1" fmla="*/ 0 h 925619"/>
                      <a:gd name="connsiteX2" fmla="*/ 676051 w 1035080"/>
                      <a:gd name="connsiteY2" fmla="*/ 311345 h 925619"/>
                      <a:gd name="connsiteX3" fmla="*/ 1035080 w 1035080"/>
                      <a:gd name="connsiteY3" fmla="*/ 535737 h 925619"/>
                      <a:gd name="connsiteX4" fmla="*/ 603124 w 1035080"/>
                      <a:gd name="connsiteY4" fmla="*/ 925619 h 925619"/>
                      <a:gd name="connsiteX5" fmla="*/ 53565 w 1035080"/>
                      <a:gd name="connsiteY5" fmla="*/ 871971 h 925619"/>
                      <a:gd name="connsiteX6" fmla="*/ 106351 w 1035080"/>
                      <a:gd name="connsiteY6" fmla="*/ 395289 h 925619"/>
                      <a:gd name="connsiteX7" fmla="*/ 443903 w 1035080"/>
                      <a:gd name="connsiteY7" fmla="*/ 599641 h 925619"/>
                      <a:gd name="connsiteX0" fmla="*/ 375671 w 1062874"/>
                      <a:gd name="connsiteY0" fmla="*/ 213173 h 925619"/>
                      <a:gd name="connsiteX1" fmla="*/ 563600 w 1062874"/>
                      <a:gd name="connsiteY1" fmla="*/ 0 h 925619"/>
                      <a:gd name="connsiteX2" fmla="*/ 703845 w 1062874"/>
                      <a:gd name="connsiteY2" fmla="*/ 311345 h 925619"/>
                      <a:gd name="connsiteX3" fmla="*/ 1062874 w 1062874"/>
                      <a:gd name="connsiteY3" fmla="*/ 535737 h 925619"/>
                      <a:gd name="connsiteX4" fmla="*/ 630918 w 1062874"/>
                      <a:gd name="connsiteY4" fmla="*/ 925619 h 925619"/>
                      <a:gd name="connsiteX5" fmla="*/ 81359 w 1062874"/>
                      <a:gd name="connsiteY5" fmla="*/ 871971 h 925619"/>
                      <a:gd name="connsiteX6" fmla="*/ 134145 w 1062874"/>
                      <a:gd name="connsiteY6" fmla="*/ 395289 h 925619"/>
                      <a:gd name="connsiteX7" fmla="*/ 471697 w 1062874"/>
                      <a:gd name="connsiteY7" fmla="*/ 599641 h 925619"/>
                      <a:gd name="connsiteX0" fmla="*/ 375671 w 1062874"/>
                      <a:gd name="connsiteY0" fmla="*/ 213173 h 973239"/>
                      <a:gd name="connsiteX1" fmla="*/ 563600 w 1062874"/>
                      <a:gd name="connsiteY1" fmla="*/ 0 h 973239"/>
                      <a:gd name="connsiteX2" fmla="*/ 703845 w 1062874"/>
                      <a:gd name="connsiteY2" fmla="*/ 311345 h 973239"/>
                      <a:gd name="connsiteX3" fmla="*/ 1062874 w 1062874"/>
                      <a:gd name="connsiteY3" fmla="*/ 535737 h 973239"/>
                      <a:gd name="connsiteX4" fmla="*/ 630918 w 1062874"/>
                      <a:gd name="connsiteY4" fmla="*/ 925619 h 973239"/>
                      <a:gd name="connsiteX5" fmla="*/ 81359 w 1062874"/>
                      <a:gd name="connsiteY5" fmla="*/ 871971 h 973239"/>
                      <a:gd name="connsiteX6" fmla="*/ 134145 w 1062874"/>
                      <a:gd name="connsiteY6" fmla="*/ 395289 h 973239"/>
                      <a:gd name="connsiteX7" fmla="*/ 471697 w 1062874"/>
                      <a:gd name="connsiteY7" fmla="*/ 599641 h 973239"/>
                      <a:gd name="connsiteX0" fmla="*/ 375671 w 1062874"/>
                      <a:gd name="connsiteY0" fmla="*/ 213173 h 973239"/>
                      <a:gd name="connsiteX1" fmla="*/ 563600 w 1062874"/>
                      <a:gd name="connsiteY1" fmla="*/ 0 h 973239"/>
                      <a:gd name="connsiteX2" fmla="*/ 703845 w 1062874"/>
                      <a:gd name="connsiteY2" fmla="*/ 311345 h 973239"/>
                      <a:gd name="connsiteX3" fmla="*/ 1062874 w 1062874"/>
                      <a:gd name="connsiteY3" fmla="*/ 535737 h 973239"/>
                      <a:gd name="connsiteX4" fmla="*/ 606130 w 1062874"/>
                      <a:gd name="connsiteY4" fmla="*/ 925619 h 973239"/>
                      <a:gd name="connsiteX5" fmla="*/ 81359 w 1062874"/>
                      <a:gd name="connsiteY5" fmla="*/ 871971 h 973239"/>
                      <a:gd name="connsiteX6" fmla="*/ 134145 w 1062874"/>
                      <a:gd name="connsiteY6" fmla="*/ 395289 h 973239"/>
                      <a:gd name="connsiteX7" fmla="*/ 471697 w 1062874"/>
                      <a:gd name="connsiteY7" fmla="*/ 599641 h 973239"/>
                      <a:gd name="connsiteX0" fmla="*/ 375671 w 1062874"/>
                      <a:gd name="connsiteY0" fmla="*/ 213173 h 979036"/>
                      <a:gd name="connsiteX1" fmla="*/ 563600 w 1062874"/>
                      <a:gd name="connsiteY1" fmla="*/ 0 h 979036"/>
                      <a:gd name="connsiteX2" fmla="*/ 703845 w 1062874"/>
                      <a:gd name="connsiteY2" fmla="*/ 311345 h 979036"/>
                      <a:gd name="connsiteX3" fmla="*/ 1062874 w 1062874"/>
                      <a:gd name="connsiteY3" fmla="*/ 535737 h 979036"/>
                      <a:gd name="connsiteX4" fmla="*/ 597867 w 1062874"/>
                      <a:gd name="connsiteY4" fmla="*/ 942144 h 979036"/>
                      <a:gd name="connsiteX5" fmla="*/ 81359 w 1062874"/>
                      <a:gd name="connsiteY5" fmla="*/ 871971 h 979036"/>
                      <a:gd name="connsiteX6" fmla="*/ 134145 w 1062874"/>
                      <a:gd name="connsiteY6" fmla="*/ 395289 h 979036"/>
                      <a:gd name="connsiteX7" fmla="*/ 471697 w 1062874"/>
                      <a:gd name="connsiteY7" fmla="*/ 599641 h 979036"/>
                      <a:gd name="connsiteX0" fmla="*/ 375671 w 1062874"/>
                      <a:gd name="connsiteY0" fmla="*/ 213173 h 1049379"/>
                      <a:gd name="connsiteX1" fmla="*/ 563600 w 1062874"/>
                      <a:gd name="connsiteY1" fmla="*/ 0 h 1049379"/>
                      <a:gd name="connsiteX2" fmla="*/ 703845 w 1062874"/>
                      <a:gd name="connsiteY2" fmla="*/ 311345 h 1049379"/>
                      <a:gd name="connsiteX3" fmla="*/ 1062874 w 1062874"/>
                      <a:gd name="connsiteY3" fmla="*/ 535737 h 1049379"/>
                      <a:gd name="connsiteX4" fmla="*/ 597867 w 1062874"/>
                      <a:gd name="connsiteY4" fmla="*/ 942144 h 1049379"/>
                      <a:gd name="connsiteX5" fmla="*/ 81359 w 1062874"/>
                      <a:gd name="connsiteY5" fmla="*/ 871971 h 1049379"/>
                      <a:gd name="connsiteX6" fmla="*/ 134145 w 1062874"/>
                      <a:gd name="connsiteY6" fmla="*/ 395289 h 1049379"/>
                      <a:gd name="connsiteX7" fmla="*/ 471697 w 1062874"/>
                      <a:gd name="connsiteY7" fmla="*/ 599641 h 1049379"/>
                      <a:gd name="connsiteX0" fmla="*/ 375671 w 1062874"/>
                      <a:gd name="connsiteY0" fmla="*/ 213173 h 1049379"/>
                      <a:gd name="connsiteX1" fmla="*/ 563600 w 1062874"/>
                      <a:gd name="connsiteY1" fmla="*/ 0 h 1049379"/>
                      <a:gd name="connsiteX2" fmla="*/ 703845 w 1062874"/>
                      <a:gd name="connsiteY2" fmla="*/ 311345 h 1049379"/>
                      <a:gd name="connsiteX3" fmla="*/ 1062874 w 1062874"/>
                      <a:gd name="connsiteY3" fmla="*/ 535737 h 1049379"/>
                      <a:gd name="connsiteX4" fmla="*/ 597867 w 1062874"/>
                      <a:gd name="connsiteY4" fmla="*/ 942144 h 1049379"/>
                      <a:gd name="connsiteX5" fmla="*/ 81359 w 1062874"/>
                      <a:gd name="connsiteY5" fmla="*/ 871971 h 1049379"/>
                      <a:gd name="connsiteX6" fmla="*/ 134145 w 1062874"/>
                      <a:gd name="connsiteY6" fmla="*/ 395289 h 1049379"/>
                      <a:gd name="connsiteX7" fmla="*/ 471697 w 1062874"/>
                      <a:gd name="connsiteY7" fmla="*/ 599641 h 1049379"/>
                      <a:gd name="connsiteX0" fmla="*/ 375671 w 1062874"/>
                      <a:gd name="connsiteY0" fmla="*/ 213173 h 1049379"/>
                      <a:gd name="connsiteX1" fmla="*/ 563600 w 1062874"/>
                      <a:gd name="connsiteY1" fmla="*/ 0 h 1049379"/>
                      <a:gd name="connsiteX2" fmla="*/ 703845 w 1062874"/>
                      <a:gd name="connsiteY2" fmla="*/ 311345 h 1049379"/>
                      <a:gd name="connsiteX3" fmla="*/ 1062874 w 1062874"/>
                      <a:gd name="connsiteY3" fmla="*/ 535737 h 1049379"/>
                      <a:gd name="connsiteX4" fmla="*/ 597867 w 1062874"/>
                      <a:gd name="connsiteY4" fmla="*/ 942144 h 1049379"/>
                      <a:gd name="connsiteX5" fmla="*/ 81359 w 1062874"/>
                      <a:gd name="connsiteY5" fmla="*/ 871971 h 1049379"/>
                      <a:gd name="connsiteX6" fmla="*/ 134145 w 1062874"/>
                      <a:gd name="connsiteY6" fmla="*/ 395289 h 1049379"/>
                      <a:gd name="connsiteX7" fmla="*/ 471697 w 1062874"/>
                      <a:gd name="connsiteY7" fmla="*/ 599641 h 1049379"/>
                      <a:gd name="connsiteX0" fmla="*/ 375671 w 1062874"/>
                      <a:gd name="connsiteY0" fmla="*/ 213173 h 1033999"/>
                      <a:gd name="connsiteX1" fmla="*/ 563600 w 1062874"/>
                      <a:gd name="connsiteY1" fmla="*/ 0 h 1033999"/>
                      <a:gd name="connsiteX2" fmla="*/ 703845 w 1062874"/>
                      <a:gd name="connsiteY2" fmla="*/ 311345 h 1033999"/>
                      <a:gd name="connsiteX3" fmla="*/ 1062874 w 1062874"/>
                      <a:gd name="connsiteY3" fmla="*/ 535737 h 1033999"/>
                      <a:gd name="connsiteX4" fmla="*/ 597867 w 1062874"/>
                      <a:gd name="connsiteY4" fmla="*/ 942144 h 1033999"/>
                      <a:gd name="connsiteX5" fmla="*/ 81359 w 1062874"/>
                      <a:gd name="connsiteY5" fmla="*/ 871971 h 1033999"/>
                      <a:gd name="connsiteX6" fmla="*/ 134145 w 1062874"/>
                      <a:gd name="connsiteY6" fmla="*/ 395289 h 1033999"/>
                      <a:gd name="connsiteX7" fmla="*/ 471697 w 1062874"/>
                      <a:gd name="connsiteY7" fmla="*/ 599641 h 1033999"/>
                      <a:gd name="connsiteX0" fmla="*/ 363975 w 1051178"/>
                      <a:gd name="connsiteY0" fmla="*/ 213173 h 1033999"/>
                      <a:gd name="connsiteX1" fmla="*/ 551904 w 1051178"/>
                      <a:gd name="connsiteY1" fmla="*/ 0 h 1033999"/>
                      <a:gd name="connsiteX2" fmla="*/ 692149 w 1051178"/>
                      <a:gd name="connsiteY2" fmla="*/ 311345 h 1033999"/>
                      <a:gd name="connsiteX3" fmla="*/ 1051178 w 1051178"/>
                      <a:gd name="connsiteY3" fmla="*/ 535737 h 1033999"/>
                      <a:gd name="connsiteX4" fmla="*/ 586171 w 1051178"/>
                      <a:gd name="connsiteY4" fmla="*/ 942144 h 1033999"/>
                      <a:gd name="connsiteX5" fmla="*/ 69663 w 1051178"/>
                      <a:gd name="connsiteY5" fmla="*/ 871971 h 1033999"/>
                      <a:gd name="connsiteX6" fmla="*/ 122449 w 1051178"/>
                      <a:gd name="connsiteY6" fmla="*/ 395289 h 1033999"/>
                      <a:gd name="connsiteX7" fmla="*/ 460001 w 1051178"/>
                      <a:gd name="connsiteY7" fmla="*/ 599641 h 1033999"/>
                      <a:gd name="connsiteX0" fmla="*/ 363975 w 1051178"/>
                      <a:gd name="connsiteY0" fmla="*/ 213173 h 1030327"/>
                      <a:gd name="connsiteX1" fmla="*/ 551904 w 1051178"/>
                      <a:gd name="connsiteY1" fmla="*/ 0 h 1030327"/>
                      <a:gd name="connsiteX2" fmla="*/ 692149 w 1051178"/>
                      <a:gd name="connsiteY2" fmla="*/ 311345 h 1030327"/>
                      <a:gd name="connsiteX3" fmla="*/ 1051178 w 1051178"/>
                      <a:gd name="connsiteY3" fmla="*/ 535737 h 1030327"/>
                      <a:gd name="connsiteX4" fmla="*/ 613713 w 1051178"/>
                      <a:gd name="connsiteY4" fmla="*/ 936636 h 1030327"/>
                      <a:gd name="connsiteX5" fmla="*/ 69663 w 1051178"/>
                      <a:gd name="connsiteY5" fmla="*/ 871971 h 1030327"/>
                      <a:gd name="connsiteX6" fmla="*/ 122449 w 1051178"/>
                      <a:gd name="connsiteY6" fmla="*/ 395289 h 1030327"/>
                      <a:gd name="connsiteX7" fmla="*/ 460001 w 1051178"/>
                      <a:gd name="connsiteY7" fmla="*/ 599641 h 1030327"/>
                      <a:gd name="connsiteX0" fmla="*/ 363975 w 1051178"/>
                      <a:gd name="connsiteY0" fmla="*/ 213173 h 1030327"/>
                      <a:gd name="connsiteX1" fmla="*/ 551904 w 1051178"/>
                      <a:gd name="connsiteY1" fmla="*/ 0 h 1030327"/>
                      <a:gd name="connsiteX2" fmla="*/ 692149 w 1051178"/>
                      <a:gd name="connsiteY2" fmla="*/ 311345 h 1030327"/>
                      <a:gd name="connsiteX3" fmla="*/ 1051178 w 1051178"/>
                      <a:gd name="connsiteY3" fmla="*/ 535737 h 1030327"/>
                      <a:gd name="connsiteX4" fmla="*/ 613713 w 1051178"/>
                      <a:gd name="connsiteY4" fmla="*/ 936636 h 1030327"/>
                      <a:gd name="connsiteX5" fmla="*/ 69663 w 1051178"/>
                      <a:gd name="connsiteY5" fmla="*/ 871971 h 1030327"/>
                      <a:gd name="connsiteX6" fmla="*/ 122449 w 1051178"/>
                      <a:gd name="connsiteY6" fmla="*/ 395289 h 1030327"/>
                      <a:gd name="connsiteX7" fmla="*/ 460001 w 1051178"/>
                      <a:gd name="connsiteY7" fmla="*/ 599641 h 1030327"/>
                      <a:gd name="connsiteX0" fmla="*/ 363975 w 1034653"/>
                      <a:gd name="connsiteY0" fmla="*/ 213173 h 1030327"/>
                      <a:gd name="connsiteX1" fmla="*/ 551904 w 1034653"/>
                      <a:gd name="connsiteY1" fmla="*/ 0 h 1030327"/>
                      <a:gd name="connsiteX2" fmla="*/ 692149 w 1034653"/>
                      <a:gd name="connsiteY2" fmla="*/ 311345 h 1030327"/>
                      <a:gd name="connsiteX3" fmla="*/ 1034653 w 1034653"/>
                      <a:gd name="connsiteY3" fmla="*/ 538491 h 1030327"/>
                      <a:gd name="connsiteX4" fmla="*/ 613713 w 1034653"/>
                      <a:gd name="connsiteY4" fmla="*/ 936636 h 1030327"/>
                      <a:gd name="connsiteX5" fmla="*/ 69663 w 1034653"/>
                      <a:gd name="connsiteY5" fmla="*/ 871971 h 1030327"/>
                      <a:gd name="connsiteX6" fmla="*/ 122449 w 1034653"/>
                      <a:gd name="connsiteY6" fmla="*/ 395289 h 1030327"/>
                      <a:gd name="connsiteX7" fmla="*/ 460001 w 1034653"/>
                      <a:gd name="connsiteY7" fmla="*/ 599641 h 1030327"/>
                      <a:gd name="connsiteX0" fmla="*/ 363975 w 1037690"/>
                      <a:gd name="connsiteY0" fmla="*/ 213173 h 1030327"/>
                      <a:gd name="connsiteX1" fmla="*/ 551904 w 1037690"/>
                      <a:gd name="connsiteY1" fmla="*/ 0 h 1030327"/>
                      <a:gd name="connsiteX2" fmla="*/ 692149 w 1037690"/>
                      <a:gd name="connsiteY2" fmla="*/ 311345 h 1030327"/>
                      <a:gd name="connsiteX3" fmla="*/ 1034653 w 1037690"/>
                      <a:gd name="connsiteY3" fmla="*/ 538491 h 1030327"/>
                      <a:gd name="connsiteX4" fmla="*/ 613713 w 1037690"/>
                      <a:gd name="connsiteY4" fmla="*/ 936636 h 1030327"/>
                      <a:gd name="connsiteX5" fmla="*/ 69663 w 1037690"/>
                      <a:gd name="connsiteY5" fmla="*/ 871971 h 1030327"/>
                      <a:gd name="connsiteX6" fmla="*/ 122449 w 1037690"/>
                      <a:gd name="connsiteY6" fmla="*/ 395289 h 1030327"/>
                      <a:gd name="connsiteX7" fmla="*/ 460001 w 1037690"/>
                      <a:gd name="connsiteY7" fmla="*/ 599641 h 1030327"/>
                      <a:gd name="connsiteX0" fmla="*/ 363975 w 1037917"/>
                      <a:gd name="connsiteY0" fmla="*/ 213173 h 1030327"/>
                      <a:gd name="connsiteX1" fmla="*/ 551904 w 1037917"/>
                      <a:gd name="connsiteY1" fmla="*/ 0 h 1030327"/>
                      <a:gd name="connsiteX2" fmla="*/ 692149 w 1037917"/>
                      <a:gd name="connsiteY2" fmla="*/ 311345 h 1030327"/>
                      <a:gd name="connsiteX3" fmla="*/ 1034653 w 1037917"/>
                      <a:gd name="connsiteY3" fmla="*/ 538491 h 1030327"/>
                      <a:gd name="connsiteX4" fmla="*/ 613713 w 1037917"/>
                      <a:gd name="connsiteY4" fmla="*/ 936636 h 1030327"/>
                      <a:gd name="connsiteX5" fmla="*/ 69663 w 1037917"/>
                      <a:gd name="connsiteY5" fmla="*/ 871971 h 1030327"/>
                      <a:gd name="connsiteX6" fmla="*/ 122449 w 1037917"/>
                      <a:gd name="connsiteY6" fmla="*/ 395289 h 1030327"/>
                      <a:gd name="connsiteX7" fmla="*/ 460001 w 1037917"/>
                      <a:gd name="connsiteY7" fmla="*/ 599641 h 1030327"/>
                      <a:gd name="connsiteX0" fmla="*/ 363975 w 1046257"/>
                      <a:gd name="connsiteY0" fmla="*/ 213173 h 1030327"/>
                      <a:gd name="connsiteX1" fmla="*/ 551904 w 1046257"/>
                      <a:gd name="connsiteY1" fmla="*/ 0 h 1030327"/>
                      <a:gd name="connsiteX2" fmla="*/ 692149 w 1046257"/>
                      <a:gd name="connsiteY2" fmla="*/ 311345 h 1030327"/>
                      <a:gd name="connsiteX3" fmla="*/ 1034653 w 1046257"/>
                      <a:gd name="connsiteY3" fmla="*/ 538491 h 1030327"/>
                      <a:gd name="connsiteX4" fmla="*/ 613713 w 1046257"/>
                      <a:gd name="connsiteY4" fmla="*/ 936636 h 1030327"/>
                      <a:gd name="connsiteX5" fmla="*/ 69663 w 1046257"/>
                      <a:gd name="connsiteY5" fmla="*/ 871971 h 1030327"/>
                      <a:gd name="connsiteX6" fmla="*/ 122449 w 1046257"/>
                      <a:gd name="connsiteY6" fmla="*/ 395289 h 1030327"/>
                      <a:gd name="connsiteX7" fmla="*/ 460001 w 1046257"/>
                      <a:gd name="connsiteY7" fmla="*/ 599641 h 1030327"/>
                      <a:gd name="connsiteX0" fmla="*/ 363975 w 1046257"/>
                      <a:gd name="connsiteY0" fmla="*/ 213173 h 1030327"/>
                      <a:gd name="connsiteX1" fmla="*/ 551904 w 1046257"/>
                      <a:gd name="connsiteY1" fmla="*/ 0 h 1030327"/>
                      <a:gd name="connsiteX2" fmla="*/ 692149 w 1046257"/>
                      <a:gd name="connsiteY2" fmla="*/ 311345 h 1030327"/>
                      <a:gd name="connsiteX3" fmla="*/ 1034653 w 1046257"/>
                      <a:gd name="connsiteY3" fmla="*/ 538491 h 1030327"/>
                      <a:gd name="connsiteX4" fmla="*/ 613713 w 1046257"/>
                      <a:gd name="connsiteY4" fmla="*/ 936636 h 1030327"/>
                      <a:gd name="connsiteX5" fmla="*/ 69663 w 1046257"/>
                      <a:gd name="connsiteY5" fmla="*/ 871971 h 1030327"/>
                      <a:gd name="connsiteX6" fmla="*/ 122449 w 1046257"/>
                      <a:gd name="connsiteY6" fmla="*/ 395289 h 1030327"/>
                      <a:gd name="connsiteX7" fmla="*/ 460001 w 1046257"/>
                      <a:gd name="connsiteY7" fmla="*/ 599641 h 1030327"/>
                      <a:gd name="connsiteX0" fmla="*/ 363975 w 1041370"/>
                      <a:gd name="connsiteY0" fmla="*/ 213173 h 1030327"/>
                      <a:gd name="connsiteX1" fmla="*/ 551904 w 1041370"/>
                      <a:gd name="connsiteY1" fmla="*/ 0 h 1030327"/>
                      <a:gd name="connsiteX2" fmla="*/ 692149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92149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2870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2870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2870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2870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830 h 1030984"/>
                      <a:gd name="connsiteX1" fmla="*/ 551904 w 1041370"/>
                      <a:gd name="connsiteY1" fmla="*/ 657 h 1030984"/>
                      <a:gd name="connsiteX2" fmla="*/ 675624 w 1041370"/>
                      <a:gd name="connsiteY2" fmla="*/ 300985 h 1030984"/>
                      <a:gd name="connsiteX3" fmla="*/ 1034653 w 1041370"/>
                      <a:gd name="connsiteY3" fmla="*/ 539148 h 1030984"/>
                      <a:gd name="connsiteX4" fmla="*/ 613713 w 1041370"/>
                      <a:gd name="connsiteY4" fmla="*/ 937293 h 1030984"/>
                      <a:gd name="connsiteX5" fmla="*/ 69663 w 1041370"/>
                      <a:gd name="connsiteY5" fmla="*/ 872628 h 1030984"/>
                      <a:gd name="connsiteX6" fmla="*/ 122449 w 1041370"/>
                      <a:gd name="connsiteY6" fmla="*/ 395946 h 1030984"/>
                      <a:gd name="connsiteX7" fmla="*/ 460001 w 1041370"/>
                      <a:gd name="connsiteY7" fmla="*/ 600298 h 1030984"/>
                      <a:gd name="connsiteX0" fmla="*/ 363975 w 1041370"/>
                      <a:gd name="connsiteY0" fmla="*/ 213830 h 1030984"/>
                      <a:gd name="connsiteX1" fmla="*/ 551904 w 1041370"/>
                      <a:gd name="connsiteY1" fmla="*/ 657 h 1030984"/>
                      <a:gd name="connsiteX2" fmla="*/ 675624 w 1041370"/>
                      <a:gd name="connsiteY2" fmla="*/ 300985 h 1030984"/>
                      <a:gd name="connsiteX3" fmla="*/ 1034653 w 1041370"/>
                      <a:gd name="connsiteY3" fmla="*/ 539148 h 1030984"/>
                      <a:gd name="connsiteX4" fmla="*/ 613713 w 1041370"/>
                      <a:gd name="connsiteY4" fmla="*/ 937293 h 1030984"/>
                      <a:gd name="connsiteX5" fmla="*/ 69663 w 1041370"/>
                      <a:gd name="connsiteY5" fmla="*/ 872628 h 1030984"/>
                      <a:gd name="connsiteX6" fmla="*/ 122449 w 1041370"/>
                      <a:gd name="connsiteY6" fmla="*/ 395946 h 1030984"/>
                      <a:gd name="connsiteX7" fmla="*/ 460001 w 1041370"/>
                      <a:gd name="connsiteY7" fmla="*/ 600298 h 1030984"/>
                      <a:gd name="connsiteX0" fmla="*/ 363975 w 1041370"/>
                      <a:gd name="connsiteY0" fmla="*/ 213830 h 1030984"/>
                      <a:gd name="connsiteX1" fmla="*/ 551904 w 1041370"/>
                      <a:gd name="connsiteY1" fmla="*/ 657 h 1030984"/>
                      <a:gd name="connsiteX2" fmla="*/ 675624 w 1041370"/>
                      <a:gd name="connsiteY2" fmla="*/ 300985 h 1030984"/>
                      <a:gd name="connsiteX3" fmla="*/ 1034653 w 1041370"/>
                      <a:gd name="connsiteY3" fmla="*/ 539148 h 1030984"/>
                      <a:gd name="connsiteX4" fmla="*/ 613713 w 1041370"/>
                      <a:gd name="connsiteY4" fmla="*/ 937293 h 1030984"/>
                      <a:gd name="connsiteX5" fmla="*/ 69663 w 1041370"/>
                      <a:gd name="connsiteY5" fmla="*/ 872628 h 1030984"/>
                      <a:gd name="connsiteX6" fmla="*/ 122449 w 1041370"/>
                      <a:gd name="connsiteY6" fmla="*/ 395946 h 1030984"/>
                      <a:gd name="connsiteX7" fmla="*/ 460001 w 1041370"/>
                      <a:gd name="connsiteY7" fmla="*/ 600298 h 1030984"/>
                      <a:gd name="connsiteX0" fmla="*/ 363975 w 1041370"/>
                      <a:gd name="connsiteY0" fmla="*/ 213270 h 1030424"/>
                      <a:gd name="connsiteX1" fmla="*/ 551904 w 1041370"/>
                      <a:gd name="connsiteY1" fmla="*/ 97 h 1030424"/>
                      <a:gd name="connsiteX2" fmla="*/ 675624 w 1041370"/>
                      <a:gd name="connsiteY2" fmla="*/ 300425 h 1030424"/>
                      <a:gd name="connsiteX3" fmla="*/ 1034653 w 1041370"/>
                      <a:gd name="connsiteY3" fmla="*/ 538588 h 1030424"/>
                      <a:gd name="connsiteX4" fmla="*/ 613713 w 1041370"/>
                      <a:gd name="connsiteY4" fmla="*/ 936733 h 1030424"/>
                      <a:gd name="connsiteX5" fmla="*/ 69663 w 1041370"/>
                      <a:gd name="connsiteY5" fmla="*/ 872068 h 1030424"/>
                      <a:gd name="connsiteX6" fmla="*/ 122449 w 1041370"/>
                      <a:gd name="connsiteY6" fmla="*/ 395386 h 1030424"/>
                      <a:gd name="connsiteX7" fmla="*/ 460001 w 1041370"/>
                      <a:gd name="connsiteY7" fmla="*/ 599738 h 1030424"/>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15934 w 1041370"/>
                      <a:gd name="connsiteY7" fmla="*/ 693285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15934 w 1041370"/>
                      <a:gd name="connsiteY7" fmla="*/ 693285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15934 w 1041370"/>
                      <a:gd name="connsiteY7" fmla="*/ 693285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07671 w 1041370"/>
                      <a:gd name="connsiteY7" fmla="*/ 709810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07671 w 1041370"/>
                      <a:gd name="connsiteY7" fmla="*/ 709810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07671 w 1041370"/>
                      <a:gd name="connsiteY7" fmla="*/ 709810 h 1030327"/>
                      <a:gd name="connsiteX0" fmla="*/ 408043 w 1041266"/>
                      <a:gd name="connsiteY0" fmla="*/ 237961 h 1016230"/>
                      <a:gd name="connsiteX1" fmla="*/ 551904 w 1041266"/>
                      <a:gd name="connsiteY1" fmla="*/ 0 h 1016230"/>
                      <a:gd name="connsiteX2" fmla="*/ 675624 w 1041266"/>
                      <a:gd name="connsiteY2" fmla="*/ 300328 h 1016230"/>
                      <a:gd name="connsiteX3" fmla="*/ 1034653 w 1041266"/>
                      <a:gd name="connsiteY3" fmla="*/ 538491 h 1016230"/>
                      <a:gd name="connsiteX4" fmla="*/ 610959 w 1041266"/>
                      <a:gd name="connsiteY4" fmla="*/ 914602 h 1016230"/>
                      <a:gd name="connsiteX5" fmla="*/ 69663 w 1041266"/>
                      <a:gd name="connsiteY5" fmla="*/ 871971 h 1016230"/>
                      <a:gd name="connsiteX6" fmla="*/ 122449 w 1041266"/>
                      <a:gd name="connsiteY6" fmla="*/ 395289 h 1016230"/>
                      <a:gd name="connsiteX7" fmla="*/ 407671 w 1041266"/>
                      <a:gd name="connsiteY7" fmla="*/ 709810 h 1016230"/>
                      <a:gd name="connsiteX0" fmla="*/ 408043 w 1042386"/>
                      <a:gd name="connsiteY0" fmla="*/ 237961 h 1016230"/>
                      <a:gd name="connsiteX1" fmla="*/ 551904 w 1042386"/>
                      <a:gd name="connsiteY1" fmla="*/ 0 h 1016230"/>
                      <a:gd name="connsiteX2" fmla="*/ 675624 w 1042386"/>
                      <a:gd name="connsiteY2" fmla="*/ 300328 h 1016230"/>
                      <a:gd name="connsiteX3" fmla="*/ 1034653 w 1042386"/>
                      <a:gd name="connsiteY3" fmla="*/ 538491 h 1016230"/>
                      <a:gd name="connsiteX4" fmla="*/ 610959 w 1042386"/>
                      <a:gd name="connsiteY4" fmla="*/ 914602 h 1016230"/>
                      <a:gd name="connsiteX5" fmla="*/ 69663 w 1042386"/>
                      <a:gd name="connsiteY5" fmla="*/ 871971 h 1016230"/>
                      <a:gd name="connsiteX6" fmla="*/ 122449 w 1042386"/>
                      <a:gd name="connsiteY6" fmla="*/ 395289 h 1016230"/>
                      <a:gd name="connsiteX7" fmla="*/ 407671 w 1042386"/>
                      <a:gd name="connsiteY7" fmla="*/ 709810 h 1016230"/>
                      <a:gd name="connsiteX0" fmla="*/ 408043 w 1042386"/>
                      <a:gd name="connsiteY0" fmla="*/ 237961 h 1031503"/>
                      <a:gd name="connsiteX1" fmla="*/ 551904 w 1042386"/>
                      <a:gd name="connsiteY1" fmla="*/ 0 h 1031503"/>
                      <a:gd name="connsiteX2" fmla="*/ 675624 w 1042386"/>
                      <a:gd name="connsiteY2" fmla="*/ 300328 h 1031503"/>
                      <a:gd name="connsiteX3" fmla="*/ 1034653 w 1042386"/>
                      <a:gd name="connsiteY3" fmla="*/ 538491 h 1031503"/>
                      <a:gd name="connsiteX4" fmla="*/ 610959 w 1042386"/>
                      <a:gd name="connsiteY4" fmla="*/ 914602 h 1031503"/>
                      <a:gd name="connsiteX5" fmla="*/ 69663 w 1042386"/>
                      <a:gd name="connsiteY5" fmla="*/ 871971 h 1031503"/>
                      <a:gd name="connsiteX6" fmla="*/ 122449 w 1042386"/>
                      <a:gd name="connsiteY6" fmla="*/ 395289 h 1031503"/>
                      <a:gd name="connsiteX7" fmla="*/ 407671 w 1042386"/>
                      <a:gd name="connsiteY7" fmla="*/ 709810 h 1031503"/>
                      <a:gd name="connsiteX0" fmla="*/ 408043 w 1040983"/>
                      <a:gd name="connsiteY0" fmla="*/ 237961 h 1031503"/>
                      <a:gd name="connsiteX1" fmla="*/ 551904 w 1040983"/>
                      <a:gd name="connsiteY1" fmla="*/ 0 h 1031503"/>
                      <a:gd name="connsiteX2" fmla="*/ 675624 w 1040983"/>
                      <a:gd name="connsiteY2" fmla="*/ 300328 h 1031503"/>
                      <a:gd name="connsiteX3" fmla="*/ 1034653 w 1040983"/>
                      <a:gd name="connsiteY3" fmla="*/ 538491 h 1031503"/>
                      <a:gd name="connsiteX4" fmla="*/ 610959 w 1040983"/>
                      <a:gd name="connsiteY4" fmla="*/ 914602 h 1031503"/>
                      <a:gd name="connsiteX5" fmla="*/ 69663 w 1040983"/>
                      <a:gd name="connsiteY5" fmla="*/ 871971 h 1031503"/>
                      <a:gd name="connsiteX6" fmla="*/ 122449 w 1040983"/>
                      <a:gd name="connsiteY6" fmla="*/ 395289 h 1031503"/>
                      <a:gd name="connsiteX7" fmla="*/ 407671 w 1040983"/>
                      <a:gd name="connsiteY7" fmla="*/ 709810 h 1031503"/>
                      <a:gd name="connsiteX0" fmla="*/ 408043 w 1040983"/>
                      <a:gd name="connsiteY0" fmla="*/ 237961 h 1036239"/>
                      <a:gd name="connsiteX1" fmla="*/ 551904 w 1040983"/>
                      <a:gd name="connsiteY1" fmla="*/ 0 h 1036239"/>
                      <a:gd name="connsiteX2" fmla="*/ 675624 w 1040983"/>
                      <a:gd name="connsiteY2" fmla="*/ 300328 h 1036239"/>
                      <a:gd name="connsiteX3" fmla="*/ 1034653 w 1040983"/>
                      <a:gd name="connsiteY3" fmla="*/ 538491 h 1036239"/>
                      <a:gd name="connsiteX4" fmla="*/ 610959 w 1040983"/>
                      <a:gd name="connsiteY4" fmla="*/ 914602 h 1036239"/>
                      <a:gd name="connsiteX5" fmla="*/ 69663 w 1040983"/>
                      <a:gd name="connsiteY5" fmla="*/ 871971 h 1036239"/>
                      <a:gd name="connsiteX6" fmla="*/ 122449 w 1040983"/>
                      <a:gd name="connsiteY6" fmla="*/ 395289 h 1036239"/>
                      <a:gd name="connsiteX7" fmla="*/ 407671 w 1040983"/>
                      <a:gd name="connsiteY7" fmla="*/ 709810 h 1036239"/>
                      <a:gd name="connsiteX0" fmla="*/ 408043 w 1040106"/>
                      <a:gd name="connsiteY0" fmla="*/ 237961 h 1036239"/>
                      <a:gd name="connsiteX1" fmla="*/ 551904 w 1040106"/>
                      <a:gd name="connsiteY1" fmla="*/ 0 h 1036239"/>
                      <a:gd name="connsiteX2" fmla="*/ 675624 w 1040106"/>
                      <a:gd name="connsiteY2" fmla="*/ 300328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2163"/>
                      <a:gd name="connsiteY0" fmla="*/ 237961 h 1036239"/>
                      <a:gd name="connsiteX1" fmla="*/ 551904 w 1042163"/>
                      <a:gd name="connsiteY1" fmla="*/ 0 h 1036239"/>
                      <a:gd name="connsiteX2" fmla="*/ 694904 w 1042163"/>
                      <a:gd name="connsiteY2" fmla="*/ 308591 h 1036239"/>
                      <a:gd name="connsiteX3" fmla="*/ 1034653 w 1042163"/>
                      <a:gd name="connsiteY3" fmla="*/ 538491 h 1036239"/>
                      <a:gd name="connsiteX4" fmla="*/ 610959 w 1042163"/>
                      <a:gd name="connsiteY4" fmla="*/ 914602 h 1036239"/>
                      <a:gd name="connsiteX5" fmla="*/ 69663 w 1042163"/>
                      <a:gd name="connsiteY5" fmla="*/ 871971 h 1036239"/>
                      <a:gd name="connsiteX6" fmla="*/ 122449 w 1042163"/>
                      <a:gd name="connsiteY6" fmla="*/ 395289 h 1036239"/>
                      <a:gd name="connsiteX7" fmla="*/ 407671 w 1042163"/>
                      <a:gd name="connsiteY7" fmla="*/ 709810 h 103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2163" h="1036239">
                        <a:moveTo>
                          <a:pt x="408043" y="237961"/>
                        </a:moveTo>
                        <a:cubicBezTo>
                          <a:pt x="343992" y="128344"/>
                          <a:pt x="425913" y="2202"/>
                          <a:pt x="551904" y="0"/>
                        </a:cubicBezTo>
                        <a:cubicBezTo>
                          <a:pt x="692297" y="9220"/>
                          <a:pt x="799637" y="145134"/>
                          <a:pt x="694904" y="308591"/>
                        </a:cubicBezTo>
                        <a:cubicBezTo>
                          <a:pt x="913733" y="254856"/>
                          <a:pt x="1005866" y="388412"/>
                          <a:pt x="1034653" y="538491"/>
                        </a:cubicBezTo>
                        <a:cubicBezTo>
                          <a:pt x="1080710" y="748323"/>
                          <a:pt x="911934" y="1029765"/>
                          <a:pt x="610959" y="914602"/>
                        </a:cubicBezTo>
                        <a:cubicBezTo>
                          <a:pt x="529678" y="1130828"/>
                          <a:pt x="156451" y="1022057"/>
                          <a:pt x="69663" y="871971"/>
                        </a:cubicBezTo>
                        <a:cubicBezTo>
                          <a:pt x="-4549" y="766325"/>
                          <a:pt x="-59482" y="489919"/>
                          <a:pt x="122449" y="395289"/>
                        </a:cubicBezTo>
                        <a:cubicBezTo>
                          <a:pt x="315758" y="274283"/>
                          <a:pt x="605462" y="514080"/>
                          <a:pt x="407671" y="709810"/>
                        </a:cubicBezTo>
                      </a:path>
                    </a:pathLst>
                  </a:cu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400" lang="ko-KR"/>
                  </a:p>
                </p:txBody>
              </p:sp>
              <p:sp>
                <p:nvSpPr>
                  <p:cNvPr id="1048667" name="자유형: 도형 46"/>
                  <p:cNvSpPr/>
                  <p:nvPr/>
                </p:nvSpPr>
                <p:spPr>
                  <a:xfrm>
                    <a:off x="6150565" y="3902140"/>
                    <a:ext cx="223711" cy="335071"/>
                  </a:xfrm>
                  <a:custGeom>
                    <a:avLst/>
                    <a:gdLst>
                      <a:gd name="connsiteX0" fmla="*/ 0 w 210368"/>
                      <a:gd name="connsiteY0" fmla="*/ 692812 h 692812"/>
                      <a:gd name="connsiteX1" fmla="*/ 145855 w 210368"/>
                      <a:gd name="connsiteY1" fmla="*/ 0 h 692812"/>
                      <a:gd name="connsiteX2" fmla="*/ 210368 w 210368"/>
                      <a:gd name="connsiteY2" fmla="*/ 350614 h 692812"/>
                      <a:gd name="connsiteX0" fmla="*/ 0 w 204758"/>
                      <a:gd name="connsiteY0" fmla="*/ 692812 h 692812"/>
                      <a:gd name="connsiteX1" fmla="*/ 145855 w 204758"/>
                      <a:gd name="connsiteY1" fmla="*/ 0 h 692812"/>
                      <a:gd name="connsiteX2" fmla="*/ 204758 w 204758"/>
                      <a:gd name="connsiteY2" fmla="*/ 350614 h 692812"/>
                      <a:gd name="connsiteX0" fmla="*/ 0 w 259110"/>
                      <a:gd name="connsiteY0" fmla="*/ 692812 h 692812"/>
                      <a:gd name="connsiteX1" fmla="*/ 145855 w 259110"/>
                      <a:gd name="connsiteY1" fmla="*/ 0 h 692812"/>
                      <a:gd name="connsiteX2" fmla="*/ 204758 w 259110"/>
                      <a:gd name="connsiteY2" fmla="*/ 350614 h 692812"/>
                      <a:gd name="connsiteX0" fmla="*/ 0 w 259110"/>
                      <a:gd name="connsiteY0" fmla="*/ 670372 h 670372"/>
                      <a:gd name="connsiteX1" fmla="*/ 145855 w 259110"/>
                      <a:gd name="connsiteY1" fmla="*/ 0 h 670372"/>
                      <a:gd name="connsiteX2" fmla="*/ 204758 w 259110"/>
                      <a:gd name="connsiteY2" fmla="*/ 328174 h 670372"/>
                      <a:gd name="connsiteX0" fmla="*/ 0 w 276458"/>
                      <a:gd name="connsiteY0" fmla="*/ 670372 h 670372"/>
                      <a:gd name="connsiteX1" fmla="*/ 145855 w 276458"/>
                      <a:gd name="connsiteY1" fmla="*/ 0 h 670372"/>
                      <a:gd name="connsiteX2" fmla="*/ 204758 w 276458"/>
                      <a:gd name="connsiteY2" fmla="*/ 328174 h 670372"/>
                      <a:gd name="connsiteX0" fmla="*/ 0 w 276458"/>
                      <a:gd name="connsiteY0" fmla="*/ 670381 h 670381"/>
                      <a:gd name="connsiteX1" fmla="*/ 145855 w 276458"/>
                      <a:gd name="connsiteY1" fmla="*/ 9 h 670381"/>
                      <a:gd name="connsiteX2" fmla="*/ 204758 w 276458"/>
                      <a:gd name="connsiteY2" fmla="*/ 328183 h 670381"/>
                      <a:gd name="connsiteX0" fmla="*/ 17567 w 294025"/>
                      <a:gd name="connsiteY0" fmla="*/ 670381 h 670381"/>
                      <a:gd name="connsiteX1" fmla="*/ 163422 w 294025"/>
                      <a:gd name="connsiteY1" fmla="*/ 9 h 670381"/>
                      <a:gd name="connsiteX2" fmla="*/ 222325 w 294025"/>
                      <a:gd name="connsiteY2" fmla="*/ 328183 h 670381"/>
                      <a:gd name="connsiteX0" fmla="*/ 17567 w 327330"/>
                      <a:gd name="connsiteY0" fmla="*/ 671068 h 671068"/>
                      <a:gd name="connsiteX1" fmla="*/ 163422 w 327330"/>
                      <a:gd name="connsiteY1" fmla="*/ 696 h 671068"/>
                      <a:gd name="connsiteX2" fmla="*/ 222325 w 327330"/>
                      <a:gd name="connsiteY2" fmla="*/ 328870 h 671068"/>
                      <a:gd name="connsiteX0" fmla="*/ 17567 w 321664"/>
                      <a:gd name="connsiteY0" fmla="*/ 671068 h 671068"/>
                      <a:gd name="connsiteX1" fmla="*/ 163422 w 321664"/>
                      <a:gd name="connsiteY1" fmla="*/ 696 h 671068"/>
                      <a:gd name="connsiteX2" fmla="*/ 222325 w 321664"/>
                      <a:gd name="connsiteY2" fmla="*/ 328870 h 671068"/>
                      <a:gd name="connsiteX0" fmla="*/ 18431 w 322528"/>
                      <a:gd name="connsiteY0" fmla="*/ 671068 h 671068"/>
                      <a:gd name="connsiteX1" fmla="*/ 164286 w 322528"/>
                      <a:gd name="connsiteY1" fmla="*/ 696 h 671068"/>
                      <a:gd name="connsiteX2" fmla="*/ 223189 w 322528"/>
                      <a:gd name="connsiteY2" fmla="*/ 328870 h 671068"/>
                      <a:gd name="connsiteX0" fmla="*/ 18431 w 311947"/>
                      <a:gd name="connsiteY0" fmla="*/ 671151 h 671151"/>
                      <a:gd name="connsiteX1" fmla="*/ 164286 w 311947"/>
                      <a:gd name="connsiteY1" fmla="*/ 779 h 671151"/>
                      <a:gd name="connsiteX2" fmla="*/ 203910 w 311947"/>
                      <a:gd name="connsiteY2" fmla="*/ 312427 h 671151"/>
                      <a:gd name="connsiteX0" fmla="*/ 18431 w 319515"/>
                      <a:gd name="connsiteY0" fmla="*/ 670768 h 670768"/>
                      <a:gd name="connsiteX1" fmla="*/ 164286 w 319515"/>
                      <a:gd name="connsiteY1" fmla="*/ 396 h 670768"/>
                      <a:gd name="connsiteX2" fmla="*/ 203910 w 319515"/>
                      <a:gd name="connsiteY2" fmla="*/ 312044 h 670768"/>
                      <a:gd name="connsiteX0" fmla="*/ 16717 w 317801"/>
                      <a:gd name="connsiteY0" fmla="*/ 670768 h 670768"/>
                      <a:gd name="connsiteX1" fmla="*/ 162572 w 317801"/>
                      <a:gd name="connsiteY1" fmla="*/ 396 h 670768"/>
                      <a:gd name="connsiteX2" fmla="*/ 202196 w 317801"/>
                      <a:gd name="connsiteY2" fmla="*/ 312044 h 670768"/>
                      <a:gd name="connsiteX0" fmla="*/ 16717 w 320719"/>
                      <a:gd name="connsiteY0" fmla="*/ 670412 h 670412"/>
                      <a:gd name="connsiteX1" fmla="*/ 162572 w 320719"/>
                      <a:gd name="connsiteY1" fmla="*/ 40 h 670412"/>
                      <a:gd name="connsiteX2" fmla="*/ 202196 w 320719"/>
                      <a:gd name="connsiteY2" fmla="*/ 311688 h 670412"/>
                      <a:gd name="connsiteX0" fmla="*/ 16717 w 314294"/>
                      <a:gd name="connsiteY0" fmla="*/ 670412 h 670412"/>
                      <a:gd name="connsiteX1" fmla="*/ 162572 w 314294"/>
                      <a:gd name="connsiteY1" fmla="*/ 40 h 670412"/>
                      <a:gd name="connsiteX2" fmla="*/ 202196 w 314294"/>
                      <a:gd name="connsiteY2" fmla="*/ 311688 h 670412"/>
                      <a:gd name="connsiteX0" fmla="*/ 20002 w 313692"/>
                      <a:gd name="connsiteY0" fmla="*/ 684181 h 684181"/>
                      <a:gd name="connsiteX1" fmla="*/ 157594 w 313692"/>
                      <a:gd name="connsiteY1" fmla="*/ 38 h 684181"/>
                      <a:gd name="connsiteX2" fmla="*/ 205481 w 313692"/>
                      <a:gd name="connsiteY2" fmla="*/ 325457 h 684181"/>
                      <a:gd name="connsiteX0" fmla="*/ 20002 w 335146"/>
                      <a:gd name="connsiteY0" fmla="*/ 684143 h 684143"/>
                      <a:gd name="connsiteX1" fmla="*/ 157594 w 335146"/>
                      <a:gd name="connsiteY1" fmla="*/ 0 h 684143"/>
                      <a:gd name="connsiteX2" fmla="*/ 205481 w 335146"/>
                      <a:gd name="connsiteY2" fmla="*/ 325419 h 684143"/>
                      <a:gd name="connsiteX0" fmla="*/ 20002 w 322593"/>
                      <a:gd name="connsiteY0" fmla="*/ 684143 h 684143"/>
                      <a:gd name="connsiteX1" fmla="*/ 157594 w 322593"/>
                      <a:gd name="connsiteY1" fmla="*/ 0 h 684143"/>
                      <a:gd name="connsiteX2" fmla="*/ 177939 w 322593"/>
                      <a:gd name="connsiteY2" fmla="*/ 275843 h 684143"/>
                      <a:gd name="connsiteX0" fmla="*/ 20002 w 322593"/>
                      <a:gd name="connsiteY0" fmla="*/ 684143 h 684143"/>
                      <a:gd name="connsiteX1" fmla="*/ 157594 w 322593"/>
                      <a:gd name="connsiteY1" fmla="*/ 0 h 684143"/>
                      <a:gd name="connsiteX2" fmla="*/ 177939 w 322593"/>
                      <a:gd name="connsiteY2" fmla="*/ 275843 h 684143"/>
                      <a:gd name="connsiteX0" fmla="*/ 20002 w 305016"/>
                      <a:gd name="connsiteY0" fmla="*/ 684145 h 684145"/>
                      <a:gd name="connsiteX1" fmla="*/ 157594 w 305016"/>
                      <a:gd name="connsiteY1" fmla="*/ 2 h 684145"/>
                      <a:gd name="connsiteX2" fmla="*/ 177939 w 305016"/>
                      <a:gd name="connsiteY2" fmla="*/ 275845 h 684145"/>
                      <a:gd name="connsiteX0" fmla="*/ 20002 w 305016"/>
                      <a:gd name="connsiteY0" fmla="*/ 684145 h 684145"/>
                      <a:gd name="connsiteX1" fmla="*/ 157594 w 305016"/>
                      <a:gd name="connsiteY1" fmla="*/ 2 h 684145"/>
                      <a:gd name="connsiteX2" fmla="*/ 177939 w 305016"/>
                      <a:gd name="connsiteY2" fmla="*/ 275845 h 684145"/>
                      <a:gd name="connsiteX0" fmla="*/ 11876 w 318923"/>
                      <a:gd name="connsiteY0" fmla="*/ 463808 h 463808"/>
                      <a:gd name="connsiteX1" fmla="*/ 171501 w 318923"/>
                      <a:gd name="connsiteY1" fmla="*/ 2 h 463808"/>
                      <a:gd name="connsiteX2" fmla="*/ 191846 w 318923"/>
                      <a:gd name="connsiteY2" fmla="*/ 275845 h 463808"/>
                      <a:gd name="connsiteX0" fmla="*/ 11876 w 318923"/>
                      <a:gd name="connsiteY0" fmla="*/ 444528 h 444528"/>
                      <a:gd name="connsiteX1" fmla="*/ 171501 w 318923"/>
                      <a:gd name="connsiteY1" fmla="*/ 2 h 444528"/>
                      <a:gd name="connsiteX2" fmla="*/ 191846 w 318923"/>
                      <a:gd name="connsiteY2" fmla="*/ 275845 h 444528"/>
                      <a:gd name="connsiteX0" fmla="*/ 1452 w 308499"/>
                      <a:gd name="connsiteY0" fmla="*/ 444528 h 444528"/>
                      <a:gd name="connsiteX1" fmla="*/ 161077 w 308499"/>
                      <a:gd name="connsiteY1" fmla="*/ 2 h 444528"/>
                      <a:gd name="connsiteX2" fmla="*/ 181422 w 308499"/>
                      <a:gd name="connsiteY2" fmla="*/ 275845 h 444528"/>
                      <a:gd name="connsiteX0" fmla="*/ 1452 w 296864"/>
                      <a:gd name="connsiteY0" fmla="*/ 444638 h 444638"/>
                      <a:gd name="connsiteX1" fmla="*/ 161077 w 296864"/>
                      <a:gd name="connsiteY1" fmla="*/ 112 h 444638"/>
                      <a:gd name="connsiteX2" fmla="*/ 181422 w 296864"/>
                      <a:gd name="connsiteY2" fmla="*/ 275955 h 444638"/>
                    </a:gdLst>
                    <a:ahLst/>
                    <a:cxnLst>
                      <a:cxn ang="0">
                        <a:pos x="connsiteX0" y="connsiteY0"/>
                      </a:cxn>
                      <a:cxn ang="0">
                        <a:pos x="connsiteX1" y="connsiteY1"/>
                      </a:cxn>
                      <a:cxn ang="0">
                        <a:pos x="connsiteX2" y="connsiteY2"/>
                      </a:cxn>
                    </a:cxnLst>
                    <a:rect l="l" t="t" r="r" b="b"/>
                    <a:pathLst>
                      <a:path w="296864" h="444638">
                        <a:moveTo>
                          <a:pt x="1452" y="444638"/>
                        </a:moveTo>
                        <a:cubicBezTo>
                          <a:pt x="-2260" y="204656"/>
                          <a:pt x="-11482" y="8739"/>
                          <a:pt x="161077" y="112"/>
                        </a:cubicBezTo>
                        <a:cubicBezTo>
                          <a:pt x="350238" y="-6281"/>
                          <a:pt x="327228" y="262274"/>
                          <a:pt x="181422" y="275955"/>
                        </a:cubicBezTo>
                      </a:path>
                    </a:pathLst>
                  </a:cu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400" lang="ko-KR"/>
                  </a:p>
                </p:txBody>
              </p:sp>
              <p:cxnSp>
                <p:nvCxnSpPr>
                  <p:cNvPr id="3145742" name="직선 연결선 47"/>
                  <p:cNvCxnSpPr>
                    <a:cxnSpLocks/>
                  </p:cNvCxnSpPr>
                  <p:nvPr/>
                </p:nvCxnSpPr>
                <p:spPr>
                  <a:xfrm flipH="1">
                    <a:off x="6152008" y="3476077"/>
                    <a:ext cx="1188" cy="974737"/>
                  </a:xfrm>
                  <a:prstGeom prst="line"/>
                  <a:ln w="317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48668" name="자유형: 도형 95"/>
                <p:cNvSpPr/>
                <p:nvPr/>
              </p:nvSpPr>
              <p:spPr>
                <a:xfrm flipH="1">
                  <a:off x="3323392" y="61421"/>
                  <a:ext cx="2193989" cy="3316965"/>
                </a:xfrm>
                <a:custGeom>
                  <a:avLst/>
                  <a:gdLst>
                    <a:gd name="connsiteX0" fmla="*/ 467139 w 2385391"/>
                    <a:gd name="connsiteY0" fmla="*/ 0 h 3518453"/>
                    <a:gd name="connsiteX1" fmla="*/ 1023731 w 2385391"/>
                    <a:gd name="connsiteY1" fmla="*/ 357809 h 3518453"/>
                    <a:gd name="connsiteX2" fmla="*/ 1630018 w 2385391"/>
                    <a:gd name="connsiteY2" fmla="*/ 268357 h 3518453"/>
                    <a:gd name="connsiteX3" fmla="*/ 1789044 w 2385391"/>
                    <a:gd name="connsiteY3" fmla="*/ 715618 h 3518453"/>
                    <a:gd name="connsiteX4" fmla="*/ 2216426 w 2385391"/>
                    <a:gd name="connsiteY4" fmla="*/ 1063487 h 3518453"/>
                    <a:gd name="connsiteX5" fmla="*/ 2037522 w 2385391"/>
                    <a:gd name="connsiteY5" fmla="*/ 1639957 h 3518453"/>
                    <a:gd name="connsiteX6" fmla="*/ 2385391 w 2385391"/>
                    <a:gd name="connsiteY6" fmla="*/ 2057400 h 3518453"/>
                    <a:gd name="connsiteX7" fmla="*/ 1938131 w 2385391"/>
                    <a:gd name="connsiteY7" fmla="*/ 2643809 h 3518453"/>
                    <a:gd name="connsiteX8" fmla="*/ 1719470 w 2385391"/>
                    <a:gd name="connsiteY8" fmla="*/ 3299792 h 3518453"/>
                    <a:gd name="connsiteX9" fmla="*/ 1033670 w 2385391"/>
                    <a:gd name="connsiteY9" fmla="*/ 3349487 h 3518453"/>
                    <a:gd name="connsiteX10" fmla="*/ 357809 w 2385391"/>
                    <a:gd name="connsiteY10" fmla="*/ 3518453 h 3518453"/>
                    <a:gd name="connsiteX11" fmla="*/ 0 w 2385391"/>
                    <a:gd name="connsiteY11" fmla="*/ 2733261 h 3518453"/>
                    <a:gd name="connsiteX12" fmla="*/ 9939 w 2385391"/>
                    <a:gd name="connsiteY12" fmla="*/ 536713 h 3518453"/>
                    <a:gd name="connsiteX13" fmla="*/ 467139 w 2385391"/>
                    <a:gd name="connsiteY13" fmla="*/ 0 h 3518453"/>
                    <a:gd name="connsiteX0" fmla="*/ 467139 w 2385391"/>
                    <a:gd name="connsiteY0" fmla="*/ 0 h 3518453"/>
                    <a:gd name="connsiteX1" fmla="*/ 1023731 w 2385391"/>
                    <a:gd name="connsiteY1" fmla="*/ 357809 h 3518453"/>
                    <a:gd name="connsiteX2" fmla="*/ 1630018 w 2385391"/>
                    <a:gd name="connsiteY2" fmla="*/ 268357 h 3518453"/>
                    <a:gd name="connsiteX3" fmla="*/ 1789044 w 2385391"/>
                    <a:gd name="connsiteY3" fmla="*/ 715618 h 3518453"/>
                    <a:gd name="connsiteX4" fmla="*/ 2216426 w 2385391"/>
                    <a:gd name="connsiteY4" fmla="*/ 1063487 h 3518453"/>
                    <a:gd name="connsiteX5" fmla="*/ 2037522 w 2385391"/>
                    <a:gd name="connsiteY5" fmla="*/ 1639957 h 3518453"/>
                    <a:gd name="connsiteX6" fmla="*/ 2385391 w 2385391"/>
                    <a:gd name="connsiteY6" fmla="*/ 2057400 h 3518453"/>
                    <a:gd name="connsiteX7" fmla="*/ 1938131 w 2385391"/>
                    <a:gd name="connsiteY7" fmla="*/ 2643809 h 3518453"/>
                    <a:gd name="connsiteX8" fmla="*/ 1719470 w 2385391"/>
                    <a:gd name="connsiteY8" fmla="*/ 3299792 h 3518453"/>
                    <a:gd name="connsiteX9" fmla="*/ 1033670 w 2385391"/>
                    <a:gd name="connsiteY9" fmla="*/ 3349487 h 3518453"/>
                    <a:gd name="connsiteX10" fmla="*/ 357809 w 2385391"/>
                    <a:gd name="connsiteY10" fmla="*/ 3518453 h 3518453"/>
                    <a:gd name="connsiteX11" fmla="*/ 0 w 2385391"/>
                    <a:gd name="connsiteY11" fmla="*/ 2733261 h 3518453"/>
                    <a:gd name="connsiteX12" fmla="*/ 9939 w 2385391"/>
                    <a:gd name="connsiteY12" fmla="*/ 536713 h 3518453"/>
                    <a:gd name="connsiteX13" fmla="*/ 467139 w 2385391"/>
                    <a:gd name="connsiteY13" fmla="*/ 0 h 3518453"/>
                    <a:gd name="connsiteX0" fmla="*/ 467139 w 2385391"/>
                    <a:gd name="connsiteY0" fmla="*/ 2004 h 3520457"/>
                    <a:gd name="connsiteX1" fmla="*/ 1023731 w 2385391"/>
                    <a:gd name="connsiteY1" fmla="*/ 359813 h 3520457"/>
                    <a:gd name="connsiteX2" fmla="*/ 1630018 w 2385391"/>
                    <a:gd name="connsiteY2" fmla="*/ 270361 h 3520457"/>
                    <a:gd name="connsiteX3" fmla="*/ 1789044 w 2385391"/>
                    <a:gd name="connsiteY3" fmla="*/ 717622 h 3520457"/>
                    <a:gd name="connsiteX4" fmla="*/ 2216426 w 2385391"/>
                    <a:gd name="connsiteY4" fmla="*/ 1065491 h 3520457"/>
                    <a:gd name="connsiteX5" fmla="*/ 2037522 w 2385391"/>
                    <a:gd name="connsiteY5" fmla="*/ 1641961 h 3520457"/>
                    <a:gd name="connsiteX6" fmla="*/ 2385391 w 2385391"/>
                    <a:gd name="connsiteY6" fmla="*/ 2059404 h 3520457"/>
                    <a:gd name="connsiteX7" fmla="*/ 1938131 w 2385391"/>
                    <a:gd name="connsiteY7" fmla="*/ 2645813 h 3520457"/>
                    <a:gd name="connsiteX8" fmla="*/ 1719470 w 2385391"/>
                    <a:gd name="connsiteY8" fmla="*/ 3301796 h 3520457"/>
                    <a:gd name="connsiteX9" fmla="*/ 1033670 w 2385391"/>
                    <a:gd name="connsiteY9" fmla="*/ 3351491 h 3520457"/>
                    <a:gd name="connsiteX10" fmla="*/ 357809 w 2385391"/>
                    <a:gd name="connsiteY10" fmla="*/ 3520457 h 3520457"/>
                    <a:gd name="connsiteX11" fmla="*/ 0 w 2385391"/>
                    <a:gd name="connsiteY11" fmla="*/ 2735265 h 3520457"/>
                    <a:gd name="connsiteX12" fmla="*/ 9939 w 2385391"/>
                    <a:gd name="connsiteY12" fmla="*/ 538717 h 3520457"/>
                    <a:gd name="connsiteX13" fmla="*/ 467139 w 2385391"/>
                    <a:gd name="connsiteY13" fmla="*/ 2004 h 3520457"/>
                    <a:gd name="connsiteX0" fmla="*/ 467139 w 2385391"/>
                    <a:gd name="connsiteY0" fmla="*/ 2004 h 3520457"/>
                    <a:gd name="connsiteX1" fmla="*/ 1023731 w 2385391"/>
                    <a:gd name="connsiteY1" fmla="*/ 359813 h 3520457"/>
                    <a:gd name="connsiteX2" fmla="*/ 1630018 w 2385391"/>
                    <a:gd name="connsiteY2" fmla="*/ 270361 h 3520457"/>
                    <a:gd name="connsiteX3" fmla="*/ 1789044 w 2385391"/>
                    <a:gd name="connsiteY3" fmla="*/ 717622 h 3520457"/>
                    <a:gd name="connsiteX4" fmla="*/ 2216426 w 2385391"/>
                    <a:gd name="connsiteY4" fmla="*/ 1065491 h 3520457"/>
                    <a:gd name="connsiteX5" fmla="*/ 2037522 w 2385391"/>
                    <a:gd name="connsiteY5" fmla="*/ 1641961 h 3520457"/>
                    <a:gd name="connsiteX6" fmla="*/ 2385391 w 2385391"/>
                    <a:gd name="connsiteY6" fmla="*/ 2059404 h 3520457"/>
                    <a:gd name="connsiteX7" fmla="*/ 1938131 w 2385391"/>
                    <a:gd name="connsiteY7" fmla="*/ 2645813 h 3520457"/>
                    <a:gd name="connsiteX8" fmla="*/ 1719470 w 2385391"/>
                    <a:gd name="connsiteY8" fmla="*/ 3301796 h 3520457"/>
                    <a:gd name="connsiteX9" fmla="*/ 1033670 w 2385391"/>
                    <a:gd name="connsiteY9" fmla="*/ 3351491 h 3520457"/>
                    <a:gd name="connsiteX10" fmla="*/ 357809 w 2385391"/>
                    <a:gd name="connsiteY10" fmla="*/ 3520457 h 3520457"/>
                    <a:gd name="connsiteX11" fmla="*/ 0 w 2385391"/>
                    <a:gd name="connsiteY11" fmla="*/ 2735265 h 3520457"/>
                    <a:gd name="connsiteX12" fmla="*/ 9939 w 2385391"/>
                    <a:gd name="connsiteY12" fmla="*/ 538717 h 3520457"/>
                    <a:gd name="connsiteX13" fmla="*/ 467139 w 2385391"/>
                    <a:gd name="connsiteY13" fmla="*/ 2004 h 3520457"/>
                    <a:gd name="connsiteX0" fmla="*/ 467139 w 2385391"/>
                    <a:gd name="connsiteY0" fmla="*/ 1983 h 3520436"/>
                    <a:gd name="connsiteX1" fmla="*/ 991074 w 2385391"/>
                    <a:gd name="connsiteY1" fmla="*/ 363058 h 3520436"/>
                    <a:gd name="connsiteX2" fmla="*/ 1630018 w 2385391"/>
                    <a:gd name="connsiteY2" fmla="*/ 270340 h 3520436"/>
                    <a:gd name="connsiteX3" fmla="*/ 1789044 w 2385391"/>
                    <a:gd name="connsiteY3" fmla="*/ 717601 h 3520436"/>
                    <a:gd name="connsiteX4" fmla="*/ 2216426 w 2385391"/>
                    <a:gd name="connsiteY4" fmla="*/ 1065470 h 3520436"/>
                    <a:gd name="connsiteX5" fmla="*/ 2037522 w 2385391"/>
                    <a:gd name="connsiteY5" fmla="*/ 1641940 h 3520436"/>
                    <a:gd name="connsiteX6" fmla="*/ 2385391 w 2385391"/>
                    <a:gd name="connsiteY6" fmla="*/ 2059383 h 3520436"/>
                    <a:gd name="connsiteX7" fmla="*/ 1938131 w 2385391"/>
                    <a:gd name="connsiteY7" fmla="*/ 2645792 h 3520436"/>
                    <a:gd name="connsiteX8" fmla="*/ 1719470 w 2385391"/>
                    <a:gd name="connsiteY8" fmla="*/ 3301775 h 3520436"/>
                    <a:gd name="connsiteX9" fmla="*/ 1033670 w 2385391"/>
                    <a:gd name="connsiteY9" fmla="*/ 3351470 h 3520436"/>
                    <a:gd name="connsiteX10" fmla="*/ 357809 w 2385391"/>
                    <a:gd name="connsiteY10" fmla="*/ 3520436 h 3520436"/>
                    <a:gd name="connsiteX11" fmla="*/ 0 w 2385391"/>
                    <a:gd name="connsiteY11" fmla="*/ 2735244 h 3520436"/>
                    <a:gd name="connsiteX12" fmla="*/ 9939 w 2385391"/>
                    <a:gd name="connsiteY12" fmla="*/ 538696 h 3520436"/>
                    <a:gd name="connsiteX13" fmla="*/ 467139 w 2385391"/>
                    <a:gd name="connsiteY13" fmla="*/ 1983 h 3520436"/>
                    <a:gd name="connsiteX0" fmla="*/ 467139 w 2385391"/>
                    <a:gd name="connsiteY0" fmla="*/ 3421 h 3521874"/>
                    <a:gd name="connsiteX1" fmla="*/ 991074 w 2385391"/>
                    <a:gd name="connsiteY1" fmla="*/ 364496 h 3521874"/>
                    <a:gd name="connsiteX2" fmla="*/ 1630018 w 2385391"/>
                    <a:gd name="connsiteY2" fmla="*/ 271778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630018 w 2385391"/>
                    <a:gd name="connsiteY2" fmla="*/ 271778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630018 w 2385391"/>
                    <a:gd name="connsiteY2" fmla="*/ 271778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620221 w 2385391"/>
                    <a:gd name="connsiteY2" fmla="*/ 291372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620221 w 2385391"/>
                    <a:gd name="connsiteY2" fmla="*/ 291372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620221 w 2385391"/>
                    <a:gd name="connsiteY2" fmla="*/ 291372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28836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28836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28836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2021194 w 2385391"/>
                    <a:gd name="connsiteY5" fmla="*/ 1656441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2021194 w 2385391"/>
                    <a:gd name="connsiteY5" fmla="*/ 1656441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1995068 w 2385391"/>
                    <a:gd name="connsiteY5" fmla="*/ 1640113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1982005 w 2385391"/>
                    <a:gd name="connsiteY5" fmla="*/ 1627050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1982005 w 2385391"/>
                    <a:gd name="connsiteY5" fmla="*/ 1627050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1982005 w 2385391"/>
                    <a:gd name="connsiteY5" fmla="*/ 1627050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52734"/>
                    <a:gd name="connsiteY0" fmla="*/ 3421 h 3521874"/>
                    <a:gd name="connsiteX1" fmla="*/ 991074 w 2352734"/>
                    <a:gd name="connsiteY1" fmla="*/ 364496 h 3521874"/>
                    <a:gd name="connsiteX2" fmla="*/ 1597361 w 2352734"/>
                    <a:gd name="connsiteY2" fmla="*/ 304435 h 3521874"/>
                    <a:gd name="connsiteX3" fmla="*/ 1762919 w 2352734"/>
                    <a:gd name="connsiteY3" fmla="*/ 741899 h 3521874"/>
                    <a:gd name="connsiteX4" fmla="*/ 2190300 w 2352734"/>
                    <a:gd name="connsiteY4" fmla="*/ 1096300 h 3521874"/>
                    <a:gd name="connsiteX5" fmla="*/ 1982005 w 2352734"/>
                    <a:gd name="connsiteY5" fmla="*/ 1627050 h 3521874"/>
                    <a:gd name="connsiteX6" fmla="*/ 2352734 w 2352734"/>
                    <a:gd name="connsiteY6" fmla="*/ 2080415 h 3521874"/>
                    <a:gd name="connsiteX7" fmla="*/ 1938131 w 2352734"/>
                    <a:gd name="connsiteY7" fmla="*/ 2647230 h 3521874"/>
                    <a:gd name="connsiteX8" fmla="*/ 1719470 w 2352734"/>
                    <a:gd name="connsiteY8" fmla="*/ 3303213 h 3521874"/>
                    <a:gd name="connsiteX9" fmla="*/ 1033670 w 2352734"/>
                    <a:gd name="connsiteY9" fmla="*/ 3352908 h 3521874"/>
                    <a:gd name="connsiteX10" fmla="*/ 357809 w 2352734"/>
                    <a:gd name="connsiteY10" fmla="*/ 3521874 h 3521874"/>
                    <a:gd name="connsiteX11" fmla="*/ 0 w 2352734"/>
                    <a:gd name="connsiteY11" fmla="*/ 2736682 h 3521874"/>
                    <a:gd name="connsiteX12" fmla="*/ 9939 w 2352734"/>
                    <a:gd name="connsiteY12" fmla="*/ 540134 h 3521874"/>
                    <a:gd name="connsiteX13" fmla="*/ 467139 w 2352734"/>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27050 h 3521874"/>
                    <a:gd name="connsiteX6" fmla="*/ 2352734 w 2352860"/>
                    <a:gd name="connsiteY6" fmla="*/ 2080415 h 3521874"/>
                    <a:gd name="connsiteX7" fmla="*/ 1938131 w 2352860"/>
                    <a:gd name="connsiteY7" fmla="*/ 2647230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40112 h 3521874"/>
                    <a:gd name="connsiteX6" fmla="*/ 2352734 w 2352860"/>
                    <a:gd name="connsiteY6" fmla="*/ 2080415 h 3521874"/>
                    <a:gd name="connsiteX7" fmla="*/ 1938131 w 2352860"/>
                    <a:gd name="connsiteY7" fmla="*/ 2647230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40112 h 3521874"/>
                    <a:gd name="connsiteX6" fmla="*/ 2352734 w 2352860"/>
                    <a:gd name="connsiteY6" fmla="*/ 2080415 h 3521874"/>
                    <a:gd name="connsiteX7" fmla="*/ 1938131 w 2352860"/>
                    <a:gd name="connsiteY7" fmla="*/ 2647230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40112 h 3521874"/>
                    <a:gd name="connsiteX6" fmla="*/ 2352734 w 2352860"/>
                    <a:gd name="connsiteY6" fmla="*/ 2080415 h 3521874"/>
                    <a:gd name="connsiteX7" fmla="*/ 1938131 w 2352860"/>
                    <a:gd name="connsiteY7" fmla="*/ 2647230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40112 h 3521874"/>
                    <a:gd name="connsiteX6" fmla="*/ 2352734 w 2352860"/>
                    <a:gd name="connsiteY6" fmla="*/ 2080415 h 3521874"/>
                    <a:gd name="connsiteX7" fmla="*/ 1915271 w 2352860"/>
                    <a:gd name="connsiteY7" fmla="*/ 2614573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40112 h 3521874"/>
                    <a:gd name="connsiteX6" fmla="*/ 2352734 w 2352860"/>
                    <a:gd name="connsiteY6" fmla="*/ 2080415 h 3521874"/>
                    <a:gd name="connsiteX7" fmla="*/ 1915271 w 2352860"/>
                    <a:gd name="connsiteY7" fmla="*/ 2614573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40112 h 3521874"/>
                    <a:gd name="connsiteX6" fmla="*/ 2352734 w 2352860"/>
                    <a:gd name="connsiteY6" fmla="*/ 2080415 h 3521874"/>
                    <a:gd name="connsiteX7" fmla="*/ 1882614 w 2352860"/>
                    <a:gd name="connsiteY7" fmla="*/ 2621104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40112 h 3521874"/>
                    <a:gd name="connsiteX6" fmla="*/ 2352734 w 2352860"/>
                    <a:gd name="connsiteY6" fmla="*/ 2080415 h 3521874"/>
                    <a:gd name="connsiteX7" fmla="*/ 1882614 w 2352860"/>
                    <a:gd name="connsiteY7" fmla="*/ 2608041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40112 h 3521874"/>
                    <a:gd name="connsiteX6" fmla="*/ 2352734 w 2352860"/>
                    <a:gd name="connsiteY6" fmla="*/ 2080415 h 3521874"/>
                    <a:gd name="connsiteX7" fmla="*/ 1882614 w 2352860"/>
                    <a:gd name="connsiteY7" fmla="*/ 2608041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734"/>
                    <a:gd name="connsiteY0" fmla="*/ 3421 h 3521874"/>
                    <a:gd name="connsiteX1" fmla="*/ 991074 w 2352734"/>
                    <a:gd name="connsiteY1" fmla="*/ 364496 h 3521874"/>
                    <a:gd name="connsiteX2" fmla="*/ 1597361 w 2352734"/>
                    <a:gd name="connsiteY2" fmla="*/ 304435 h 3521874"/>
                    <a:gd name="connsiteX3" fmla="*/ 1762919 w 2352734"/>
                    <a:gd name="connsiteY3" fmla="*/ 741899 h 3521874"/>
                    <a:gd name="connsiteX4" fmla="*/ 2190300 w 2352734"/>
                    <a:gd name="connsiteY4" fmla="*/ 1096300 h 3521874"/>
                    <a:gd name="connsiteX5" fmla="*/ 1982005 w 2352734"/>
                    <a:gd name="connsiteY5" fmla="*/ 1640112 h 3521874"/>
                    <a:gd name="connsiteX6" fmla="*/ 2352734 w 2352734"/>
                    <a:gd name="connsiteY6" fmla="*/ 2080415 h 3521874"/>
                    <a:gd name="connsiteX7" fmla="*/ 1882614 w 2352734"/>
                    <a:gd name="connsiteY7" fmla="*/ 2608041 h 3521874"/>
                    <a:gd name="connsiteX8" fmla="*/ 1719470 w 2352734"/>
                    <a:gd name="connsiteY8" fmla="*/ 3303213 h 3521874"/>
                    <a:gd name="connsiteX9" fmla="*/ 1033670 w 2352734"/>
                    <a:gd name="connsiteY9" fmla="*/ 3352908 h 3521874"/>
                    <a:gd name="connsiteX10" fmla="*/ 357809 w 2352734"/>
                    <a:gd name="connsiteY10" fmla="*/ 3521874 h 3521874"/>
                    <a:gd name="connsiteX11" fmla="*/ 0 w 2352734"/>
                    <a:gd name="connsiteY11" fmla="*/ 2736682 h 3521874"/>
                    <a:gd name="connsiteX12" fmla="*/ 9939 w 2352734"/>
                    <a:gd name="connsiteY12" fmla="*/ 540134 h 3521874"/>
                    <a:gd name="connsiteX13" fmla="*/ 467139 w 2352734"/>
                    <a:gd name="connsiteY13" fmla="*/ 3421 h 3521874"/>
                    <a:gd name="connsiteX0" fmla="*/ 467139 w 2352760"/>
                    <a:gd name="connsiteY0" fmla="*/ 3421 h 3521874"/>
                    <a:gd name="connsiteX1" fmla="*/ 991074 w 2352760"/>
                    <a:gd name="connsiteY1" fmla="*/ 364496 h 3521874"/>
                    <a:gd name="connsiteX2" fmla="*/ 1597361 w 2352760"/>
                    <a:gd name="connsiteY2" fmla="*/ 304435 h 3521874"/>
                    <a:gd name="connsiteX3" fmla="*/ 1762919 w 2352760"/>
                    <a:gd name="connsiteY3" fmla="*/ 741899 h 3521874"/>
                    <a:gd name="connsiteX4" fmla="*/ 2190300 w 2352760"/>
                    <a:gd name="connsiteY4" fmla="*/ 1096300 h 3521874"/>
                    <a:gd name="connsiteX5" fmla="*/ 1982005 w 2352760"/>
                    <a:gd name="connsiteY5" fmla="*/ 1640112 h 3521874"/>
                    <a:gd name="connsiteX6" fmla="*/ 2352734 w 2352760"/>
                    <a:gd name="connsiteY6" fmla="*/ 2080415 h 3521874"/>
                    <a:gd name="connsiteX7" fmla="*/ 1882614 w 2352760"/>
                    <a:gd name="connsiteY7" fmla="*/ 2608041 h 3521874"/>
                    <a:gd name="connsiteX8" fmla="*/ 1719470 w 2352760"/>
                    <a:gd name="connsiteY8" fmla="*/ 3303213 h 3521874"/>
                    <a:gd name="connsiteX9" fmla="*/ 1033670 w 2352760"/>
                    <a:gd name="connsiteY9" fmla="*/ 3352908 h 3521874"/>
                    <a:gd name="connsiteX10" fmla="*/ 357809 w 2352760"/>
                    <a:gd name="connsiteY10" fmla="*/ 3521874 h 3521874"/>
                    <a:gd name="connsiteX11" fmla="*/ 0 w 2352760"/>
                    <a:gd name="connsiteY11" fmla="*/ 2736682 h 3521874"/>
                    <a:gd name="connsiteX12" fmla="*/ 9939 w 2352760"/>
                    <a:gd name="connsiteY12" fmla="*/ 540134 h 3521874"/>
                    <a:gd name="connsiteX13" fmla="*/ 467139 w 2352760"/>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82614 w 2349495"/>
                    <a:gd name="connsiteY7" fmla="*/ 2608041 h 3521874"/>
                    <a:gd name="connsiteX8" fmla="*/ 1719470 w 2349495"/>
                    <a:gd name="connsiteY8" fmla="*/ 3303213 h 3521874"/>
                    <a:gd name="connsiteX9" fmla="*/ 1033670 w 2349495"/>
                    <a:gd name="connsiteY9" fmla="*/ 3352908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719470 w 2349495"/>
                    <a:gd name="connsiteY8" fmla="*/ 3303213 h 3521874"/>
                    <a:gd name="connsiteX9" fmla="*/ 1033670 w 2349495"/>
                    <a:gd name="connsiteY9" fmla="*/ 3352908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719470 w 2349495"/>
                    <a:gd name="connsiteY8" fmla="*/ 3303213 h 3521874"/>
                    <a:gd name="connsiteX9" fmla="*/ 1033670 w 2349495"/>
                    <a:gd name="connsiteY9" fmla="*/ 3352908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690079 w 2349495"/>
                    <a:gd name="connsiteY8" fmla="*/ 3264025 h 3521874"/>
                    <a:gd name="connsiteX9" fmla="*/ 1033670 w 2349495"/>
                    <a:gd name="connsiteY9" fmla="*/ 3352908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690079 w 2349495"/>
                    <a:gd name="connsiteY8" fmla="*/ 3264025 h 3521874"/>
                    <a:gd name="connsiteX9" fmla="*/ 1033670 w 2349495"/>
                    <a:gd name="connsiteY9" fmla="*/ 3352908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686813 w 2349495"/>
                    <a:gd name="connsiteY8" fmla="*/ 3254228 h 3521874"/>
                    <a:gd name="connsiteX9" fmla="*/ 1033670 w 2349495"/>
                    <a:gd name="connsiteY9" fmla="*/ 3352908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686813 w 2349495"/>
                    <a:gd name="connsiteY8" fmla="*/ 3254228 h 3521874"/>
                    <a:gd name="connsiteX9" fmla="*/ 1033670 w 2349495"/>
                    <a:gd name="connsiteY9" fmla="*/ 3352908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686813 w 2349495"/>
                    <a:gd name="connsiteY8" fmla="*/ 3254228 h 3521874"/>
                    <a:gd name="connsiteX9" fmla="*/ 1108782 w 2349495"/>
                    <a:gd name="connsiteY9" fmla="*/ 3333313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686813 w 2349495"/>
                    <a:gd name="connsiteY8" fmla="*/ 3254228 h 3521874"/>
                    <a:gd name="connsiteX9" fmla="*/ 1108782 w 2349495"/>
                    <a:gd name="connsiteY9" fmla="*/ 3333313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686813 w 2349495"/>
                    <a:gd name="connsiteY8" fmla="*/ 3254228 h 3521874"/>
                    <a:gd name="connsiteX9" fmla="*/ 1108782 w 2349495"/>
                    <a:gd name="connsiteY9" fmla="*/ 3333313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484067"/>
                    <a:gd name="connsiteX1" fmla="*/ 991074 w 2349495"/>
                    <a:gd name="connsiteY1" fmla="*/ 364496 h 3484067"/>
                    <a:gd name="connsiteX2" fmla="*/ 1597361 w 2349495"/>
                    <a:gd name="connsiteY2" fmla="*/ 304435 h 3484067"/>
                    <a:gd name="connsiteX3" fmla="*/ 1762919 w 2349495"/>
                    <a:gd name="connsiteY3" fmla="*/ 741899 h 3484067"/>
                    <a:gd name="connsiteX4" fmla="*/ 2190300 w 2349495"/>
                    <a:gd name="connsiteY4" fmla="*/ 1096300 h 3484067"/>
                    <a:gd name="connsiteX5" fmla="*/ 1982005 w 2349495"/>
                    <a:gd name="connsiteY5" fmla="*/ 1640112 h 3484067"/>
                    <a:gd name="connsiteX6" fmla="*/ 2349468 w 2349495"/>
                    <a:gd name="connsiteY6" fmla="*/ 2100010 h 3484067"/>
                    <a:gd name="connsiteX7" fmla="*/ 1869551 w 2349495"/>
                    <a:gd name="connsiteY7" fmla="*/ 2608041 h 3484067"/>
                    <a:gd name="connsiteX8" fmla="*/ 1686813 w 2349495"/>
                    <a:gd name="connsiteY8" fmla="*/ 3254228 h 3484067"/>
                    <a:gd name="connsiteX9" fmla="*/ 1108782 w 2349495"/>
                    <a:gd name="connsiteY9" fmla="*/ 3333313 h 3484067"/>
                    <a:gd name="connsiteX10" fmla="*/ 364340 w 2349495"/>
                    <a:gd name="connsiteY10" fmla="*/ 3469622 h 3484067"/>
                    <a:gd name="connsiteX11" fmla="*/ 0 w 2349495"/>
                    <a:gd name="connsiteY11" fmla="*/ 2736682 h 3484067"/>
                    <a:gd name="connsiteX12" fmla="*/ 9939 w 2349495"/>
                    <a:gd name="connsiteY12" fmla="*/ 540134 h 3484067"/>
                    <a:gd name="connsiteX13" fmla="*/ 467139 w 2349495"/>
                    <a:gd name="connsiteY13" fmla="*/ 3421 h 3484067"/>
                    <a:gd name="connsiteX0" fmla="*/ 467139 w 2349495"/>
                    <a:gd name="connsiteY0" fmla="*/ 3421 h 3480224"/>
                    <a:gd name="connsiteX1" fmla="*/ 991074 w 2349495"/>
                    <a:gd name="connsiteY1" fmla="*/ 364496 h 3480224"/>
                    <a:gd name="connsiteX2" fmla="*/ 1597361 w 2349495"/>
                    <a:gd name="connsiteY2" fmla="*/ 304435 h 3480224"/>
                    <a:gd name="connsiteX3" fmla="*/ 1762919 w 2349495"/>
                    <a:gd name="connsiteY3" fmla="*/ 741899 h 3480224"/>
                    <a:gd name="connsiteX4" fmla="*/ 2190300 w 2349495"/>
                    <a:gd name="connsiteY4" fmla="*/ 1096300 h 3480224"/>
                    <a:gd name="connsiteX5" fmla="*/ 1982005 w 2349495"/>
                    <a:gd name="connsiteY5" fmla="*/ 1640112 h 3480224"/>
                    <a:gd name="connsiteX6" fmla="*/ 2349468 w 2349495"/>
                    <a:gd name="connsiteY6" fmla="*/ 2100010 h 3480224"/>
                    <a:gd name="connsiteX7" fmla="*/ 1869551 w 2349495"/>
                    <a:gd name="connsiteY7" fmla="*/ 2608041 h 3480224"/>
                    <a:gd name="connsiteX8" fmla="*/ 1686813 w 2349495"/>
                    <a:gd name="connsiteY8" fmla="*/ 3254228 h 3480224"/>
                    <a:gd name="connsiteX9" fmla="*/ 1108782 w 2349495"/>
                    <a:gd name="connsiteY9" fmla="*/ 3333313 h 3480224"/>
                    <a:gd name="connsiteX10" fmla="*/ 370871 w 2349495"/>
                    <a:gd name="connsiteY10" fmla="*/ 3459825 h 3480224"/>
                    <a:gd name="connsiteX11" fmla="*/ 0 w 2349495"/>
                    <a:gd name="connsiteY11" fmla="*/ 2736682 h 3480224"/>
                    <a:gd name="connsiteX12" fmla="*/ 9939 w 2349495"/>
                    <a:gd name="connsiteY12" fmla="*/ 540134 h 3480224"/>
                    <a:gd name="connsiteX13" fmla="*/ 467139 w 2349495"/>
                    <a:gd name="connsiteY13" fmla="*/ 3421 h 3480224"/>
                    <a:gd name="connsiteX0" fmla="*/ 467139 w 2349495"/>
                    <a:gd name="connsiteY0" fmla="*/ 3421 h 3552207"/>
                    <a:gd name="connsiteX1" fmla="*/ 991074 w 2349495"/>
                    <a:gd name="connsiteY1" fmla="*/ 364496 h 3552207"/>
                    <a:gd name="connsiteX2" fmla="*/ 1597361 w 2349495"/>
                    <a:gd name="connsiteY2" fmla="*/ 304435 h 3552207"/>
                    <a:gd name="connsiteX3" fmla="*/ 1762919 w 2349495"/>
                    <a:gd name="connsiteY3" fmla="*/ 741899 h 3552207"/>
                    <a:gd name="connsiteX4" fmla="*/ 2190300 w 2349495"/>
                    <a:gd name="connsiteY4" fmla="*/ 1096300 h 3552207"/>
                    <a:gd name="connsiteX5" fmla="*/ 1982005 w 2349495"/>
                    <a:gd name="connsiteY5" fmla="*/ 1640112 h 3552207"/>
                    <a:gd name="connsiteX6" fmla="*/ 2349468 w 2349495"/>
                    <a:gd name="connsiteY6" fmla="*/ 2100010 h 3552207"/>
                    <a:gd name="connsiteX7" fmla="*/ 1869551 w 2349495"/>
                    <a:gd name="connsiteY7" fmla="*/ 2608041 h 3552207"/>
                    <a:gd name="connsiteX8" fmla="*/ 1686813 w 2349495"/>
                    <a:gd name="connsiteY8" fmla="*/ 3254228 h 3552207"/>
                    <a:gd name="connsiteX9" fmla="*/ 1108782 w 2349495"/>
                    <a:gd name="connsiteY9" fmla="*/ 3333313 h 3552207"/>
                    <a:gd name="connsiteX10" fmla="*/ 370871 w 2349495"/>
                    <a:gd name="connsiteY10" fmla="*/ 3459825 h 3552207"/>
                    <a:gd name="connsiteX11" fmla="*/ 0 w 2349495"/>
                    <a:gd name="connsiteY11" fmla="*/ 2736682 h 3552207"/>
                    <a:gd name="connsiteX12" fmla="*/ 9939 w 2349495"/>
                    <a:gd name="connsiteY12" fmla="*/ 540134 h 3552207"/>
                    <a:gd name="connsiteX13" fmla="*/ 467139 w 2349495"/>
                    <a:gd name="connsiteY13" fmla="*/ 3421 h 3552207"/>
                    <a:gd name="connsiteX0" fmla="*/ 467139 w 2349495"/>
                    <a:gd name="connsiteY0" fmla="*/ 3421 h 3552207"/>
                    <a:gd name="connsiteX1" fmla="*/ 991074 w 2349495"/>
                    <a:gd name="connsiteY1" fmla="*/ 364496 h 3552207"/>
                    <a:gd name="connsiteX2" fmla="*/ 1597361 w 2349495"/>
                    <a:gd name="connsiteY2" fmla="*/ 304435 h 3552207"/>
                    <a:gd name="connsiteX3" fmla="*/ 1762919 w 2349495"/>
                    <a:gd name="connsiteY3" fmla="*/ 741899 h 3552207"/>
                    <a:gd name="connsiteX4" fmla="*/ 2190300 w 2349495"/>
                    <a:gd name="connsiteY4" fmla="*/ 1096300 h 3552207"/>
                    <a:gd name="connsiteX5" fmla="*/ 1982005 w 2349495"/>
                    <a:gd name="connsiteY5" fmla="*/ 1640112 h 3552207"/>
                    <a:gd name="connsiteX6" fmla="*/ 2349468 w 2349495"/>
                    <a:gd name="connsiteY6" fmla="*/ 2100010 h 3552207"/>
                    <a:gd name="connsiteX7" fmla="*/ 1869551 w 2349495"/>
                    <a:gd name="connsiteY7" fmla="*/ 2608041 h 3552207"/>
                    <a:gd name="connsiteX8" fmla="*/ 1686813 w 2349495"/>
                    <a:gd name="connsiteY8" fmla="*/ 3254228 h 3552207"/>
                    <a:gd name="connsiteX9" fmla="*/ 1108782 w 2349495"/>
                    <a:gd name="connsiteY9" fmla="*/ 3333313 h 3552207"/>
                    <a:gd name="connsiteX10" fmla="*/ 370871 w 2349495"/>
                    <a:gd name="connsiteY10" fmla="*/ 3459825 h 3552207"/>
                    <a:gd name="connsiteX11" fmla="*/ 0 w 2349495"/>
                    <a:gd name="connsiteY11" fmla="*/ 2736682 h 3552207"/>
                    <a:gd name="connsiteX12" fmla="*/ 9939 w 2349495"/>
                    <a:gd name="connsiteY12" fmla="*/ 540134 h 3552207"/>
                    <a:gd name="connsiteX13" fmla="*/ 467139 w 2349495"/>
                    <a:gd name="connsiteY13" fmla="*/ 3421 h 3552207"/>
                    <a:gd name="connsiteX0" fmla="*/ 467233 w 2349589"/>
                    <a:gd name="connsiteY0" fmla="*/ 3421 h 3552207"/>
                    <a:gd name="connsiteX1" fmla="*/ 991168 w 2349589"/>
                    <a:gd name="connsiteY1" fmla="*/ 364496 h 3552207"/>
                    <a:gd name="connsiteX2" fmla="*/ 1597455 w 2349589"/>
                    <a:gd name="connsiteY2" fmla="*/ 304435 h 3552207"/>
                    <a:gd name="connsiteX3" fmla="*/ 1763013 w 2349589"/>
                    <a:gd name="connsiteY3" fmla="*/ 741899 h 3552207"/>
                    <a:gd name="connsiteX4" fmla="*/ 2190394 w 2349589"/>
                    <a:gd name="connsiteY4" fmla="*/ 1096300 h 3552207"/>
                    <a:gd name="connsiteX5" fmla="*/ 1982099 w 2349589"/>
                    <a:gd name="connsiteY5" fmla="*/ 1640112 h 3552207"/>
                    <a:gd name="connsiteX6" fmla="*/ 2349562 w 2349589"/>
                    <a:gd name="connsiteY6" fmla="*/ 2100010 h 3552207"/>
                    <a:gd name="connsiteX7" fmla="*/ 1869645 w 2349589"/>
                    <a:gd name="connsiteY7" fmla="*/ 2608041 h 3552207"/>
                    <a:gd name="connsiteX8" fmla="*/ 1686907 w 2349589"/>
                    <a:gd name="connsiteY8" fmla="*/ 3254228 h 3552207"/>
                    <a:gd name="connsiteX9" fmla="*/ 1108876 w 2349589"/>
                    <a:gd name="connsiteY9" fmla="*/ 3333313 h 3552207"/>
                    <a:gd name="connsiteX10" fmla="*/ 370965 w 2349589"/>
                    <a:gd name="connsiteY10" fmla="*/ 3459825 h 3552207"/>
                    <a:gd name="connsiteX11" fmla="*/ 94 w 2349589"/>
                    <a:gd name="connsiteY11" fmla="*/ 2736682 h 3552207"/>
                    <a:gd name="connsiteX12" fmla="*/ 10033 w 2349589"/>
                    <a:gd name="connsiteY12" fmla="*/ 540134 h 3552207"/>
                    <a:gd name="connsiteX13" fmla="*/ 467233 w 2349589"/>
                    <a:gd name="connsiteY13" fmla="*/ 3421 h 3552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9589" h="3552207">
                      <a:moveTo>
                        <a:pt x="467233" y="3421"/>
                      </a:moveTo>
                      <a:cubicBezTo>
                        <a:pt x="734407" y="-24266"/>
                        <a:pt x="981985" y="117864"/>
                        <a:pt x="991168" y="364496"/>
                      </a:cubicBezTo>
                      <a:cubicBezTo>
                        <a:pt x="1194352" y="121319"/>
                        <a:pt x="1498773" y="227572"/>
                        <a:pt x="1597455" y="304435"/>
                      </a:cubicBezTo>
                      <a:cubicBezTo>
                        <a:pt x="1689652" y="352285"/>
                        <a:pt x="1788382" y="579749"/>
                        <a:pt x="1763013" y="741899"/>
                      </a:cubicBezTo>
                      <a:cubicBezTo>
                        <a:pt x="1943573" y="782744"/>
                        <a:pt x="2133931" y="882371"/>
                        <a:pt x="2190394" y="1096300"/>
                      </a:cubicBezTo>
                      <a:cubicBezTo>
                        <a:pt x="2247236" y="1330910"/>
                        <a:pt x="2127731" y="1529599"/>
                        <a:pt x="1982099" y="1640112"/>
                      </a:cubicBezTo>
                      <a:cubicBezTo>
                        <a:pt x="2152484" y="1693262"/>
                        <a:pt x="2352260" y="1890106"/>
                        <a:pt x="2349562" y="2100010"/>
                      </a:cubicBezTo>
                      <a:cubicBezTo>
                        <a:pt x="2319129" y="2527345"/>
                        <a:pt x="2047035" y="2618311"/>
                        <a:pt x="1869645" y="2608041"/>
                      </a:cubicBezTo>
                      <a:cubicBezTo>
                        <a:pt x="1950246" y="2898548"/>
                        <a:pt x="1812046" y="3097616"/>
                        <a:pt x="1686907" y="3254228"/>
                      </a:cubicBezTo>
                      <a:cubicBezTo>
                        <a:pt x="1508381" y="3391624"/>
                        <a:pt x="1336387" y="3401657"/>
                        <a:pt x="1108876" y="3333313"/>
                      </a:cubicBezTo>
                      <a:cubicBezTo>
                        <a:pt x="969586" y="3611704"/>
                        <a:pt x="680072" y="3589648"/>
                        <a:pt x="370965" y="3459825"/>
                      </a:cubicBezTo>
                      <a:cubicBezTo>
                        <a:pt x="103649" y="3346140"/>
                        <a:pt x="-3644" y="3069170"/>
                        <a:pt x="94" y="2736682"/>
                      </a:cubicBezTo>
                      <a:lnTo>
                        <a:pt x="10033" y="540134"/>
                      </a:lnTo>
                      <a:cubicBezTo>
                        <a:pt x="2413" y="246930"/>
                        <a:pt x="200533" y="45165"/>
                        <a:pt x="467233" y="342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400" lang="ko-KR"/>
                </a:p>
              </p:txBody>
            </p:sp>
            <p:grpSp>
              <p:nvGrpSpPr>
                <p:cNvPr id="76" name="그룹 96"/>
                <p:cNvGrpSpPr/>
                <p:nvPr/>
              </p:nvGrpSpPr>
              <p:grpSpPr>
                <a:xfrm flipH="1">
                  <a:off x="3326867" y="66818"/>
                  <a:ext cx="2194998" cy="3306170"/>
                  <a:chOff x="6150565" y="3254095"/>
                  <a:chExt cx="979312" cy="1475068"/>
                </a:xfrm>
              </p:grpSpPr>
              <p:sp>
                <p:nvSpPr>
                  <p:cNvPr id="1048669" name="자유형: 도형 97"/>
                  <p:cNvSpPr/>
                  <p:nvPr/>
                </p:nvSpPr>
                <p:spPr>
                  <a:xfrm>
                    <a:off x="6154072" y="3254095"/>
                    <a:ext cx="734589" cy="517434"/>
                  </a:xfrm>
                  <a:custGeom>
                    <a:avLst/>
                    <a:gdLst>
                      <a:gd name="connsiteX0" fmla="*/ 182319 w 931229"/>
                      <a:gd name="connsiteY0" fmla="*/ 476834 h 617079"/>
                      <a:gd name="connsiteX1" fmla="*/ 423541 w 931229"/>
                      <a:gd name="connsiteY1" fmla="*/ 339394 h 617079"/>
                      <a:gd name="connsiteX2" fmla="*/ 516103 w 931229"/>
                      <a:gd name="connsiteY2" fmla="*/ 617079 h 617079"/>
                      <a:gd name="connsiteX3" fmla="*/ 0 w 931229"/>
                      <a:gd name="connsiteY3" fmla="*/ 448785 h 617079"/>
                      <a:gd name="connsiteX4" fmla="*/ 274881 w 931229"/>
                      <a:gd name="connsiteY4" fmla="*/ 0 h 617079"/>
                      <a:gd name="connsiteX5" fmla="*/ 504883 w 931229"/>
                      <a:gd name="connsiteY5" fmla="*/ 235612 h 617079"/>
                      <a:gd name="connsiteX6" fmla="*/ 765740 w 931229"/>
                      <a:gd name="connsiteY6" fmla="*/ 159879 h 617079"/>
                      <a:gd name="connsiteX7" fmla="*/ 931229 w 931229"/>
                      <a:gd name="connsiteY7" fmla="*/ 403906 h 617079"/>
                      <a:gd name="connsiteX0" fmla="*/ 182319 w 931922"/>
                      <a:gd name="connsiteY0" fmla="*/ 476834 h 617079"/>
                      <a:gd name="connsiteX1" fmla="*/ 423541 w 931922"/>
                      <a:gd name="connsiteY1" fmla="*/ 339394 h 617079"/>
                      <a:gd name="connsiteX2" fmla="*/ 516103 w 931922"/>
                      <a:gd name="connsiteY2" fmla="*/ 617079 h 617079"/>
                      <a:gd name="connsiteX3" fmla="*/ 0 w 931922"/>
                      <a:gd name="connsiteY3" fmla="*/ 448785 h 617079"/>
                      <a:gd name="connsiteX4" fmla="*/ 274881 w 931922"/>
                      <a:gd name="connsiteY4" fmla="*/ 0 h 617079"/>
                      <a:gd name="connsiteX5" fmla="*/ 504883 w 931922"/>
                      <a:gd name="connsiteY5" fmla="*/ 235612 h 617079"/>
                      <a:gd name="connsiteX6" fmla="*/ 765740 w 931922"/>
                      <a:gd name="connsiteY6" fmla="*/ 159879 h 617079"/>
                      <a:gd name="connsiteX7" fmla="*/ 931229 w 931922"/>
                      <a:gd name="connsiteY7" fmla="*/ 403906 h 617079"/>
                      <a:gd name="connsiteX0" fmla="*/ 182319 w 931922"/>
                      <a:gd name="connsiteY0" fmla="*/ 476834 h 617079"/>
                      <a:gd name="connsiteX1" fmla="*/ 423541 w 931922"/>
                      <a:gd name="connsiteY1" fmla="*/ 339394 h 617079"/>
                      <a:gd name="connsiteX2" fmla="*/ 516103 w 931922"/>
                      <a:gd name="connsiteY2" fmla="*/ 617079 h 617079"/>
                      <a:gd name="connsiteX3" fmla="*/ 0 w 931922"/>
                      <a:gd name="connsiteY3" fmla="*/ 448785 h 617079"/>
                      <a:gd name="connsiteX4" fmla="*/ 274881 w 931922"/>
                      <a:gd name="connsiteY4" fmla="*/ 0 h 617079"/>
                      <a:gd name="connsiteX5" fmla="*/ 504883 w 931922"/>
                      <a:gd name="connsiteY5" fmla="*/ 235612 h 617079"/>
                      <a:gd name="connsiteX6" fmla="*/ 765740 w 931922"/>
                      <a:gd name="connsiteY6" fmla="*/ 159879 h 617079"/>
                      <a:gd name="connsiteX7" fmla="*/ 931229 w 931922"/>
                      <a:gd name="connsiteY7" fmla="*/ 403906 h 617079"/>
                      <a:gd name="connsiteX0" fmla="*/ 182319 w 931968"/>
                      <a:gd name="connsiteY0" fmla="*/ 476834 h 617079"/>
                      <a:gd name="connsiteX1" fmla="*/ 423541 w 931968"/>
                      <a:gd name="connsiteY1" fmla="*/ 339394 h 617079"/>
                      <a:gd name="connsiteX2" fmla="*/ 516103 w 931968"/>
                      <a:gd name="connsiteY2" fmla="*/ 617079 h 617079"/>
                      <a:gd name="connsiteX3" fmla="*/ 0 w 931968"/>
                      <a:gd name="connsiteY3" fmla="*/ 448785 h 617079"/>
                      <a:gd name="connsiteX4" fmla="*/ 274881 w 931968"/>
                      <a:gd name="connsiteY4" fmla="*/ 0 h 617079"/>
                      <a:gd name="connsiteX5" fmla="*/ 504883 w 931968"/>
                      <a:gd name="connsiteY5" fmla="*/ 235612 h 617079"/>
                      <a:gd name="connsiteX6" fmla="*/ 765740 w 931968"/>
                      <a:gd name="connsiteY6" fmla="*/ 159879 h 617079"/>
                      <a:gd name="connsiteX7" fmla="*/ 931229 w 93196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504883 w 932698"/>
                      <a:gd name="connsiteY5" fmla="*/ 235612 h 617079"/>
                      <a:gd name="connsiteX6" fmla="*/ 765740 w 932698"/>
                      <a:gd name="connsiteY6" fmla="*/ 159879 h 617079"/>
                      <a:gd name="connsiteX7" fmla="*/ 931229 w 93269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504883 w 932698"/>
                      <a:gd name="connsiteY5" fmla="*/ 235612 h 617079"/>
                      <a:gd name="connsiteX6" fmla="*/ 765740 w 932698"/>
                      <a:gd name="connsiteY6" fmla="*/ 159879 h 617079"/>
                      <a:gd name="connsiteX7" fmla="*/ 931229 w 93269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477341 w 932698"/>
                      <a:gd name="connsiteY5" fmla="*/ 243874 h 617079"/>
                      <a:gd name="connsiteX6" fmla="*/ 765740 w 932698"/>
                      <a:gd name="connsiteY6" fmla="*/ 159879 h 617079"/>
                      <a:gd name="connsiteX7" fmla="*/ 931229 w 93269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477341 w 932698"/>
                      <a:gd name="connsiteY5" fmla="*/ 243874 h 617079"/>
                      <a:gd name="connsiteX6" fmla="*/ 765740 w 932698"/>
                      <a:gd name="connsiteY6" fmla="*/ 159879 h 617079"/>
                      <a:gd name="connsiteX7" fmla="*/ 931229 w 93269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477341 w 932698"/>
                      <a:gd name="connsiteY5" fmla="*/ 243874 h 617079"/>
                      <a:gd name="connsiteX6" fmla="*/ 765740 w 932698"/>
                      <a:gd name="connsiteY6" fmla="*/ 159879 h 617079"/>
                      <a:gd name="connsiteX7" fmla="*/ 931229 w 932698"/>
                      <a:gd name="connsiteY7" fmla="*/ 403906 h 617079"/>
                      <a:gd name="connsiteX0" fmla="*/ 182319 w 933062"/>
                      <a:gd name="connsiteY0" fmla="*/ 476834 h 617079"/>
                      <a:gd name="connsiteX1" fmla="*/ 423541 w 933062"/>
                      <a:gd name="connsiteY1" fmla="*/ 339394 h 617079"/>
                      <a:gd name="connsiteX2" fmla="*/ 516103 w 933062"/>
                      <a:gd name="connsiteY2" fmla="*/ 617079 h 617079"/>
                      <a:gd name="connsiteX3" fmla="*/ 0 w 933062"/>
                      <a:gd name="connsiteY3" fmla="*/ 448785 h 617079"/>
                      <a:gd name="connsiteX4" fmla="*/ 274881 w 933062"/>
                      <a:gd name="connsiteY4" fmla="*/ 0 h 617079"/>
                      <a:gd name="connsiteX5" fmla="*/ 477341 w 933062"/>
                      <a:gd name="connsiteY5" fmla="*/ 243874 h 617079"/>
                      <a:gd name="connsiteX6" fmla="*/ 765740 w 933062"/>
                      <a:gd name="connsiteY6" fmla="*/ 159879 h 617079"/>
                      <a:gd name="connsiteX7" fmla="*/ 931229 w 933062"/>
                      <a:gd name="connsiteY7" fmla="*/ 403906 h 617079"/>
                      <a:gd name="connsiteX0" fmla="*/ 182319 w 933062"/>
                      <a:gd name="connsiteY0" fmla="*/ 476834 h 617079"/>
                      <a:gd name="connsiteX1" fmla="*/ 423541 w 933062"/>
                      <a:gd name="connsiteY1" fmla="*/ 339394 h 617079"/>
                      <a:gd name="connsiteX2" fmla="*/ 516103 w 933062"/>
                      <a:gd name="connsiteY2" fmla="*/ 617079 h 617079"/>
                      <a:gd name="connsiteX3" fmla="*/ 0 w 933062"/>
                      <a:gd name="connsiteY3" fmla="*/ 448785 h 617079"/>
                      <a:gd name="connsiteX4" fmla="*/ 274881 w 933062"/>
                      <a:gd name="connsiteY4" fmla="*/ 0 h 617079"/>
                      <a:gd name="connsiteX5" fmla="*/ 477341 w 933062"/>
                      <a:gd name="connsiteY5" fmla="*/ 243874 h 617079"/>
                      <a:gd name="connsiteX6" fmla="*/ 765740 w 933062"/>
                      <a:gd name="connsiteY6" fmla="*/ 159879 h 617079"/>
                      <a:gd name="connsiteX7" fmla="*/ 931229 w 933062"/>
                      <a:gd name="connsiteY7" fmla="*/ 403906 h 617079"/>
                      <a:gd name="connsiteX0" fmla="*/ 182319 w 934161"/>
                      <a:gd name="connsiteY0" fmla="*/ 476834 h 617079"/>
                      <a:gd name="connsiteX1" fmla="*/ 423541 w 934161"/>
                      <a:gd name="connsiteY1" fmla="*/ 339394 h 617079"/>
                      <a:gd name="connsiteX2" fmla="*/ 516103 w 934161"/>
                      <a:gd name="connsiteY2" fmla="*/ 617079 h 617079"/>
                      <a:gd name="connsiteX3" fmla="*/ 0 w 934161"/>
                      <a:gd name="connsiteY3" fmla="*/ 448785 h 617079"/>
                      <a:gd name="connsiteX4" fmla="*/ 274881 w 934161"/>
                      <a:gd name="connsiteY4" fmla="*/ 0 h 617079"/>
                      <a:gd name="connsiteX5" fmla="*/ 477341 w 934161"/>
                      <a:gd name="connsiteY5" fmla="*/ 243874 h 617079"/>
                      <a:gd name="connsiteX6" fmla="*/ 787773 w 934161"/>
                      <a:gd name="connsiteY6" fmla="*/ 162633 h 617079"/>
                      <a:gd name="connsiteX7" fmla="*/ 931229 w 934161"/>
                      <a:gd name="connsiteY7" fmla="*/ 403906 h 617079"/>
                      <a:gd name="connsiteX0" fmla="*/ 182319 w 933800"/>
                      <a:gd name="connsiteY0" fmla="*/ 476834 h 617079"/>
                      <a:gd name="connsiteX1" fmla="*/ 423541 w 933800"/>
                      <a:gd name="connsiteY1" fmla="*/ 339394 h 617079"/>
                      <a:gd name="connsiteX2" fmla="*/ 516103 w 933800"/>
                      <a:gd name="connsiteY2" fmla="*/ 617079 h 617079"/>
                      <a:gd name="connsiteX3" fmla="*/ 0 w 933800"/>
                      <a:gd name="connsiteY3" fmla="*/ 448785 h 617079"/>
                      <a:gd name="connsiteX4" fmla="*/ 274881 w 933800"/>
                      <a:gd name="connsiteY4" fmla="*/ 0 h 617079"/>
                      <a:gd name="connsiteX5" fmla="*/ 477341 w 933800"/>
                      <a:gd name="connsiteY5" fmla="*/ 243874 h 617079"/>
                      <a:gd name="connsiteX6" fmla="*/ 782265 w 933800"/>
                      <a:gd name="connsiteY6" fmla="*/ 143353 h 617079"/>
                      <a:gd name="connsiteX7" fmla="*/ 931229 w 933800"/>
                      <a:gd name="connsiteY7" fmla="*/ 403906 h 617079"/>
                      <a:gd name="connsiteX0" fmla="*/ 182319 w 933800"/>
                      <a:gd name="connsiteY0" fmla="*/ 476834 h 617079"/>
                      <a:gd name="connsiteX1" fmla="*/ 423541 w 933800"/>
                      <a:gd name="connsiteY1" fmla="*/ 339394 h 617079"/>
                      <a:gd name="connsiteX2" fmla="*/ 516103 w 933800"/>
                      <a:gd name="connsiteY2" fmla="*/ 617079 h 617079"/>
                      <a:gd name="connsiteX3" fmla="*/ 0 w 933800"/>
                      <a:gd name="connsiteY3" fmla="*/ 448785 h 617079"/>
                      <a:gd name="connsiteX4" fmla="*/ 274881 w 933800"/>
                      <a:gd name="connsiteY4" fmla="*/ 0 h 617079"/>
                      <a:gd name="connsiteX5" fmla="*/ 477341 w 933800"/>
                      <a:gd name="connsiteY5" fmla="*/ 243874 h 617079"/>
                      <a:gd name="connsiteX6" fmla="*/ 782265 w 933800"/>
                      <a:gd name="connsiteY6" fmla="*/ 143353 h 617079"/>
                      <a:gd name="connsiteX7" fmla="*/ 931229 w 933800"/>
                      <a:gd name="connsiteY7" fmla="*/ 403906 h 617079"/>
                      <a:gd name="connsiteX0" fmla="*/ 182319 w 935016"/>
                      <a:gd name="connsiteY0" fmla="*/ 476834 h 617079"/>
                      <a:gd name="connsiteX1" fmla="*/ 423541 w 935016"/>
                      <a:gd name="connsiteY1" fmla="*/ 339394 h 617079"/>
                      <a:gd name="connsiteX2" fmla="*/ 516103 w 935016"/>
                      <a:gd name="connsiteY2" fmla="*/ 617079 h 617079"/>
                      <a:gd name="connsiteX3" fmla="*/ 0 w 935016"/>
                      <a:gd name="connsiteY3" fmla="*/ 448785 h 617079"/>
                      <a:gd name="connsiteX4" fmla="*/ 274881 w 935016"/>
                      <a:gd name="connsiteY4" fmla="*/ 0 h 617079"/>
                      <a:gd name="connsiteX5" fmla="*/ 477341 w 935016"/>
                      <a:gd name="connsiteY5" fmla="*/ 243874 h 617079"/>
                      <a:gd name="connsiteX6" fmla="*/ 782265 w 935016"/>
                      <a:gd name="connsiteY6" fmla="*/ 143353 h 617079"/>
                      <a:gd name="connsiteX7" fmla="*/ 931229 w 935016"/>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74881 w 932773"/>
                      <a:gd name="connsiteY4" fmla="*/ 0 h 617079"/>
                      <a:gd name="connsiteX5" fmla="*/ 477341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74881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74881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39076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39076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39076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8537 h 618782"/>
                      <a:gd name="connsiteX1" fmla="*/ 423541 w 932773"/>
                      <a:gd name="connsiteY1" fmla="*/ 341097 h 618782"/>
                      <a:gd name="connsiteX2" fmla="*/ 516103 w 932773"/>
                      <a:gd name="connsiteY2" fmla="*/ 618782 h 618782"/>
                      <a:gd name="connsiteX3" fmla="*/ 0 w 932773"/>
                      <a:gd name="connsiteY3" fmla="*/ 450488 h 618782"/>
                      <a:gd name="connsiteX4" fmla="*/ 239076 w 932773"/>
                      <a:gd name="connsiteY4" fmla="*/ 1703 h 618782"/>
                      <a:gd name="connsiteX5" fmla="*/ 491112 w 932773"/>
                      <a:gd name="connsiteY5" fmla="*/ 245577 h 618782"/>
                      <a:gd name="connsiteX6" fmla="*/ 782265 w 932773"/>
                      <a:gd name="connsiteY6" fmla="*/ 145056 h 618782"/>
                      <a:gd name="connsiteX7" fmla="*/ 931229 w 932773"/>
                      <a:gd name="connsiteY7" fmla="*/ 405609 h 618782"/>
                      <a:gd name="connsiteX0" fmla="*/ 182319 w 932773"/>
                      <a:gd name="connsiteY0" fmla="*/ 478537 h 618782"/>
                      <a:gd name="connsiteX1" fmla="*/ 423541 w 932773"/>
                      <a:gd name="connsiteY1" fmla="*/ 341097 h 618782"/>
                      <a:gd name="connsiteX2" fmla="*/ 516103 w 932773"/>
                      <a:gd name="connsiteY2" fmla="*/ 618782 h 618782"/>
                      <a:gd name="connsiteX3" fmla="*/ 0 w 932773"/>
                      <a:gd name="connsiteY3" fmla="*/ 450488 h 618782"/>
                      <a:gd name="connsiteX4" fmla="*/ 239076 w 932773"/>
                      <a:gd name="connsiteY4" fmla="*/ 1703 h 618782"/>
                      <a:gd name="connsiteX5" fmla="*/ 491112 w 932773"/>
                      <a:gd name="connsiteY5" fmla="*/ 245577 h 618782"/>
                      <a:gd name="connsiteX6" fmla="*/ 782265 w 932773"/>
                      <a:gd name="connsiteY6" fmla="*/ 145056 h 618782"/>
                      <a:gd name="connsiteX7" fmla="*/ 931229 w 932773"/>
                      <a:gd name="connsiteY7" fmla="*/ 405609 h 618782"/>
                      <a:gd name="connsiteX0" fmla="*/ 160286 w 910740"/>
                      <a:gd name="connsiteY0" fmla="*/ 478537 h 618782"/>
                      <a:gd name="connsiteX1" fmla="*/ 401508 w 910740"/>
                      <a:gd name="connsiteY1" fmla="*/ 341097 h 618782"/>
                      <a:gd name="connsiteX2" fmla="*/ 494070 w 910740"/>
                      <a:gd name="connsiteY2" fmla="*/ 618782 h 618782"/>
                      <a:gd name="connsiteX3" fmla="*/ 0 w 910740"/>
                      <a:gd name="connsiteY3" fmla="*/ 450488 h 618782"/>
                      <a:gd name="connsiteX4" fmla="*/ 217043 w 910740"/>
                      <a:gd name="connsiteY4" fmla="*/ 1703 h 618782"/>
                      <a:gd name="connsiteX5" fmla="*/ 469079 w 910740"/>
                      <a:gd name="connsiteY5" fmla="*/ 245577 h 618782"/>
                      <a:gd name="connsiteX6" fmla="*/ 760232 w 910740"/>
                      <a:gd name="connsiteY6" fmla="*/ 145056 h 618782"/>
                      <a:gd name="connsiteX7" fmla="*/ 909196 w 910740"/>
                      <a:gd name="connsiteY7" fmla="*/ 405609 h 618782"/>
                      <a:gd name="connsiteX0" fmla="*/ 205095 w 955549"/>
                      <a:gd name="connsiteY0" fmla="*/ 478537 h 618782"/>
                      <a:gd name="connsiteX1" fmla="*/ 446317 w 955549"/>
                      <a:gd name="connsiteY1" fmla="*/ 341097 h 618782"/>
                      <a:gd name="connsiteX2" fmla="*/ 538879 w 955549"/>
                      <a:gd name="connsiteY2" fmla="*/ 618782 h 618782"/>
                      <a:gd name="connsiteX3" fmla="*/ 44809 w 955549"/>
                      <a:gd name="connsiteY3" fmla="*/ 450488 h 618782"/>
                      <a:gd name="connsiteX4" fmla="*/ 261852 w 955549"/>
                      <a:gd name="connsiteY4" fmla="*/ 1703 h 618782"/>
                      <a:gd name="connsiteX5" fmla="*/ 513888 w 955549"/>
                      <a:gd name="connsiteY5" fmla="*/ 245577 h 618782"/>
                      <a:gd name="connsiteX6" fmla="*/ 805041 w 955549"/>
                      <a:gd name="connsiteY6" fmla="*/ 145056 h 618782"/>
                      <a:gd name="connsiteX7" fmla="*/ 954005 w 955549"/>
                      <a:gd name="connsiteY7" fmla="*/ 405609 h 618782"/>
                      <a:gd name="connsiteX0" fmla="*/ 205095 w 955549"/>
                      <a:gd name="connsiteY0" fmla="*/ 478537 h 618782"/>
                      <a:gd name="connsiteX1" fmla="*/ 446317 w 955549"/>
                      <a:gd name="connsiteY1" fmla="*/ 341097 h 618782"/>
                      <a:gd name="connsiteX2" fmla="*/ 538879 w 955549"/>
                      <a:gd name="connsiteY2" fmla="*/ 618782 h 618782"/>
                      <a:gd name="connsiteX3" fmla="*/ 44809 w 955549"/>
                      <a:gd name="connsiteY3" fmla="*/ 450488 h 618782"/>
                      <a:gd name="connsiteX4" fmla="*/ 261852 w 955549"/>
                      <a:gd name="connsiteY4" fmla="*/ 1703 h 618782"/>
                      <a:gd name="connsiteX5" fmla="*/ 513888 w 955549"/>
                      <a:gd name="connsiteY5" fmla="*/ 245577 h 618782"/>
                      <a:gd name="connsiteX6" fmla="*/ 805041 w 955549"/>
                      <a:gd name="connsiteY6" fmla="*/ 145056 h 618782"/>
                      <a:gd name="connsiteX7" fmla="*/ 954005 w 955549"/>
                      <a:gd name="connsiteY7" fmla="*/ 405609 h 618782"/>
                      <a:gd name="connsiteX0" fmla="*/ 205095 w 955549"/>
                      <a:gd name="connsiteY0" fmla="*/ 478537 h 607765"/>
                      <a:gd name="connsiteX1" fmla="*/ 446317 w 955549"/>
                      <a:gd name="connsiteY1" fmla="*/ 341097 h 607765"/>
                      <a:gd name="connsiteX2" fmla="*/ 527862 w 955549"/>
                      <a:gd name="connsiteY2" fmla="*/ 607765 h 607765"/>
                      <a:gd name="connsiteX3" fmla="*/ 44809 w 955549"/>
                      <a:gd name="connsiteY3" fmla="*/ 450488 h 607765"/>
                      <a:gd name="connsiteX4" fmla="*/ 261852 w 955549"/>
                      <a:gd name="connsiteY4" fmla="*/ 1703 h 607765"/>
                      <a:gd name="connsiteX5" fmla="*/ 513888 w 955549"/>
                      <a:gd name="connsiteY5" fmla="*/ 245577 h 607765"/>
                      <a:gd name="connsiteX6" fmla="*/ 805041 w 955549"/>
                      <a:gd name="connsiteY6" fmla="*/ 145056 h 607765"/>
                      <a:gd name="connsiteX7" fmla="*/ 954005 w 955549"/>
                      <a:gd name="connsiteY7" fmla="*/ 405609 h 607765"/>
                      <a:gd name="connsiteX0" fmla="*/ 205095 w 955549"/>
                      <a:gd name="connsiteY0" fmla="*/ 478537 h 664635"/>
                      <a:gd name="connsiteX1" fmla="*/ 446317 w 955549"/>
                      <a:gd name="connsiteY1" fmla="*/ 34109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478537 h 664635"/>
                      <a:gd name="connsiteX1" fmla="*/ 446317 w 955549"/>
                      <a:gd name="connsiteY1" fmla="*/ 34109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47853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47853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47853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51158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51158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511587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511587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21620 w 955549"/>
                      <a:gd name="connsiteY0" fmla="*/ 500570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21620 w 955549"/>
                      <a:gd name="connsiteY0" fmla="*/ 500570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21620 w 955549"/>
                      <a:gd name="connsiteY0" fmla="*/ 500570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21620 w 955549"/>
                      <a:gd name="connsiteY0" fmla="*/ 500570 h 666793"/>
                      <a:gd name="connsiteX1" fmla="*/ 396740 w 955549"/>
                      <a:gd name="connsiteY1" fmla="*/ 327327 h 666793"/>
                      <a:gd name="connsiteX2" fmla="*/ 478286 w 955549"/>
                      <a:gd name="connsiteY2" fmla="*/ 610520 h 666793"/>
                      <a:gd name="connsiteX3" fmla="*/ 44809 w 955549"/>
                      <a:gd name="connsiteY3" fmla="*/ 450488 h 666793"/>
                      <a:gd name="connsiteX4" fmla="*/ 261852 w 955549"/>
                      <a:gd name="connsiteY4" fmla="*/ 1703 h 666793"/>
                      <a:gd name="connsiteX5" fmla="*/ 513888 w 955549"/>
                      <a:gd name="connsiteY5" fmla="*/ 245577 h 666793"/>
                      <a:gd name="connsiteX6" fmla="*/ 805041 w 955549"/>
                      <a:gd name="connsiteY6" fmla="*/ 145056 h 666793"/>
                      <a:gd name="connsiteX7" fmla="*/ 954005 w 955549"/>
                      <a:gd name="connsiteY7" fmla="*/ 405609 h 666793"/>
                      <a:gd name="connsiteX0" fmla="*/ 221620 w 955549"/>
                      <a:gd name="connsiteY0" fmla="*/ 500570 h 666793"/>
                      <a:gd name="connsiteX1" fmla="*/ 396740 w 955549"/>
                      <a:gd name="connsiteY1" fmla="*/ 327327 h 666793"/>
                      <a:gd name="connsiteX2" fmla="*/ 478286 w 955549"/>
                      <a:gd name="connsiteY2" fmla="*/ 610520 h 666793"/>
                      <a:gd name="connsiteX3" fmla="*/ 44809 w 955549"/>
                      <a:gd name="connsiteY3" fmla="*/ 450488 h 666793"/>
                      <a:gd name="connsiteX4" fmla="*/ 261852 w 955549"/>
                      <a:gd name="connsiteY4" fmla="*/ 1703 h 666793"/>
                      <a:gd name="connsiteX5" fmla="*/ 513888 w 955549"/>
                      <a:gd name="connsiteY5" fmla="*/ 245577 h 666793"/>
                      <a:gd name="connsiteX6" fmla="*/ 805041 w 955549"/>
                      <a:gd name="connsiteY6" fmla="*/ 145056 h 666793"/>
                      <a:gd name="connsiteX7" fmla="*/ 954005 w 955549"/>
                      <a:gd name="connsiteY7" fmla="*/ 405609 h 666793"/>
                      <a:gd name="connsiteX0" fmla="*/ 228696 w 962625"/>
                      <a:gd name="connsiteY0" fmla="*/ 500570 h 673975"/>
                      <a:gd name="connsiteX1" fmla="*/ 403816 w 962625"/>
                      <a:gd name="connsiteY1" fmla="*/ 327327 h 673975"/>
                      <a:gd name="connsiteX2" fmla="*/ 485362 w 962625"/>
                      <a:gd name="connsiteY2" fmla="*/ 610520 h 673975"/>
                      <a:gd name="connsiteX3" fmla="*/ 43623 w 962625"/>
                      <a:gd name="connsiteY3" fmla="*/ 480784 h 673975"/>
                      <a:gd name="connsiteX4" fmla="*/ 268928 w 962625"/>
                      <a:gd name="connsiteY4" fmla="*/ 1703 h 673975"/>
                      <a:gd name="connsiteX5" fmla="*/ 520964 w 962625"/>
                      <a:gd name="connsiteY5" fmla="*/ 245577 h 673975"/>
                      <a:gd name="connsiteX6" fmla="*/ 812117 w 962625"/>
                      <a:gd name="connsiteY6" fmla="*/ 145056 h 673975"/>
                      <a:gd name="connsiteX7" fmla="*/ 961081 w 962625"/>
                      <a:gd name="connsiteY7" fmla="*/ 405609 h 673975"/>
                      <a:gd name="connsiteX0" fmla="*/ 238218 w 972147"/>
                      <a:gd name="connsiteY0" fmla="*/ 500570 h 681004"/>
                      <a:gd name="connsiteX1" fmla="*/ 413338 w 972147"/>
                      <a:gd name="connsiteY1" fmla="*/ 327327 h 681004"/>
                      <a:gd name="connsiteX2" fmla="*/ 494884 w 972147"/>
                      <a:gd name="connsiteY2" fmla="*/ 610520 h 681004"/>
                      <a:gd name="connsiteX3" fmla="*/ 42128 w 972147"/>
                      <a:gd name="connsiteY3" fmla="*/ 505572 h 681004"/>
                      <a:gd name="connsiteX4" fmla="*/ 278450 w 972147"/>
                      <a:gd name="connsiteY4" fmla="*/ 1703 h 681004"/>
                      <a:gd name="connsiteX5" fmla="*/ 530486 w 972147"/>
                      <a:gd name="connsiteY5" fmla="*/ 245577 h 681004"/>
                      <a:gd name="connsiteX6" fmla="*/ 821639 w 972147"/>
                      <a:gd name="connsiteY6" fmla="*/ 145056 h 681004"/>
                      <a:gd name="connsiteX7" fmla="*/ 970603 w 972147"/>
                      <a:gd name="connsiteY7" fmla="*/ 405609 h 681004"/>
                      <a:gd name="connsiteX0" fmla="*/ 238218 w 972147"/>
                      <a:gd name="connsiteY0" fmla="*/ 500570 h 684851"/>
                      <a:gd name="connsiteX1" fmla="*/ 413338 w 972147"/>
                      <a:gd name="connsiteY1" fmla="*/ 327327 h 684851"/>
                      <a:gd name="connsiteX2" fmla="*/ 483867 w 972147"/>
                      <a:gd name="connsiteY2" fmla="*/ 616028 h 684851"/>
                      <a:gd name="connsiteX3" fmla="*/ 42128 w 972147"/>
                      <a:gd name="connsiteY3" fmla="*/ 505572 h 684851"/>
                      <a:gd name="connsiteX4" fmla="*/ 278450 w 972147"/>
                      <a:gd name="connsiteY4" fmla="*/ 1703 h 684851"/>
                      <a:gd name="connsiteX5" fmla="*/ 530486 w 972147"/>
                      <a:gd name="connsiteY5" fmla="*/ 245577 h 684851"/>
                      <a:gd name="connsiteX6" fmla="*/ 821639 w 972147"/>
                      <a:gd name="connsiteY6" fmla="*/ 145056 h 684851"/>
                      <a:gd name="connsiteX7" fmla="*/ 970603 w 972147"/>
                      <a:gd name="connsiteY7" fmla="*/ 405609 h 684851"/>
                      <a:gd name="connsiteX0" fmla="*/ 238218 w 972147"/>
                      <a:gd name="connsiteY0" fmla="*/ 500570 h 678763"/>
                      <a:gd name="connsiteX1" fmla="*/ 413338 w 972147"/>
                      <a:gd name="connsiteY1" fmla="*/ 327327 h 678763"/>
                      <a:gd name="connsiteX2" fmla="*/ 483867 w 972147"/>
                      <a:gd name="connsiteY2" fmla="*/ 616028 h 678763"/>
                      <a:gd name="connsiteX3" fmla="*/ 42128 w 972147"/>
                      <a:gd name="connsiteY3" fmla="*/ 505572 h 678763"/>
                      <a:gd name="connsiteX4" fmla="*/ 278450 w 972147"/>
                      <a:gd name="connsiteY4" fmla="*/ 1703 h 678763"/>
                      <a:gd name="connsiteX5" fmla="*/ 530486 w 972147"/>
                      <a:gd name="connsiteY5" fmla="*/ 245577 h 678763"/>
                      <a:gd name="connsiteX6" fmla="*/ 821639 w 972147"/>
                      <a:gd name="connsiteY6" fmla="*/ 145056 h 678763"/>
                      <a:gd name="connsiteX7" fmla="*/ 970603 w 972147"/>
                      <a:gd name="connsiteY7" fmla="*/ 405609 h 678763"/>
                      <a:gd name="connsiteX0" fmla="*/ 238218 w 972147"/>
                      <a:gd name="connsiteY0" fmla="*/ 501130 h 679323"/>
                      <a:gd name="connsiteX1" fmla="*/ 413338 w 972147"/>
                      <a:gd name="connsiteY1" fmla="*/ 327887 h 679323"/>
                      <a:gd name="connsiteX2" fmla="*/ 483867 w 972147"/>
                      <a:gd name="connsiteY2" fmla="*/ 616588 h 679323"/>
                      <a:gd name="connsiteX3" fmla="*/ 42128 w 972147"/>
                      <a:gd name="connsiteY3" fmla="*/ 506132 h 679323"/>
                      <a:gd name="connsiteX4" fmla="*/ 278450 w 972147"/>
                      <a:gd name="connsiteY4" fmla="*/ 2263 h 679323"/>
                      <a:gd name="connsiteX5" fmla="*/ 535994 w 972147"/>
                      <a:gd name="connsiteY5" fmla="*/ 210332 h 679323"/>
                      <a:gd name="connsiteX6" fmla="*/ 821639 w 972147"/>
                      <a:gd name="connsiteY6" fmla="*/ 145616 h 679323"/>
                      <a:gd name="connsiteX7" fmla="*/ 970603 w 972147"/>
                      <a:gd name="connsiteY7" fmla="*/ 406169 h 679323"/>
                      <a:gd name="connsiteX0" fmla="*/ 238218 w 972147"/>
                      <a:gd name="connsiteY0" fmla="*/ 501130 h 679323"/>
                      <a:gd name="connsiteX1" fmla="*/ 413338 w 972147"/>
                      <a:gd name="connsiteY1" fmla="*/ 327887 h 679323"/>
                      <a:gd name="connsiteX2" fmla="*/ 483867 w 972147"/>
                      <a:gd name="connsiteY2" fmla="*/ 616588 h 679323"/>
                      <a:gd name="connsiteX3" fmla="*/ 42128 w 972147"/>
                      <a:gd name="connsiteY3" fmla="*/ 506132 h 679323"/>
                      <a:gd name="connsiteX4" fmla="*/ 278450 w 972147"/>
                      <a:gd name="connsiteY4" fmla="*/ 2263 h 679323"/>
                      <a:gd name="connsiteX5" fmla="*/ 535994 w 972147"/>
                      <a:gd name="connsiteY5" fmla="*/ 210332 h 679323"/>
                      <a:gd name="connsiteX6" fmla="*/ 821639 w 972147"/>
                      <a:gd name="connsiteY6" fmla="*/ 145616 h 679323"/>
                      <a:gd name="connsiteX7" fmla="*/ 970603 w 972147"/>
                      <a:gd name="connsiteY7" fmla="*/ 406169 h 679323"/>
                      <a:gd name="connsiteX0" fmla="*/ 238218 w 972147"/>
                      <a:gd name="connsiteY0" fmla="*/ 501584 h 679777"/>
                      <a:gd name="connsiteX1" fmla="*/ 413338 w 972147"/>
                      <a:gd name="connsiteY1" fmla="*/ 328341 h 679777"/>
                      <a:gd name="connsiteX2" fmla="*/ 483867 w 972147"/>
                      <a:gd name="connsiteY2" fmla="*/ 617042 h 679777"/>
                      <a:gd name="connsiteX3" fmla="*/ 42128 w 972147"/>
                      <a:gd name="connsiteY3" fmla="*/ 506586 h 679777"/>
                      <a:gd name="connsiteX4" fmla="*/ 278450 w 972147"/>
                      <a:gd name="connsiteY4" fmla="*/ 2717 h 679777"/>
                      <a:gd name="connsiteX5" fmla="*/ 535994 w 972147"/>
                      <a:gd name="connsiteY5" fmla="*/ 210786 h 679777"/>
                      <a:gd name="connsiteX6" fmla="*/ 821639 w 972147"/>
                      <a:gd name="connsiteY6" fmla="*/ 146070 h 679777"/>
                      <a:gd name="connsiteX7" fmla="*/ 970603 w 972147"/>
                      <a:gd name="connsiteY7" fmla="*/ 406623 h 679777"/>
                      <a:gd name="connsiteX0" fmla="*/ 238218 w 972147"/>
                      <a:gd name="connsiteY0" fmla="*/ 501584 h 679777"/>
                      <a:gd name="connsiteX1" fmla="*/ 413338 w 972147"/>
                      <a:gd name="connsiteY1" fmla="*/ 328341 h 679777"/>
                      <a:gd name="connsiteX2" fmla="*/ 483867 w 972147"/>
                      <a:gd name="connsiteY2" fmla="*/ 617042 h 679777"/>
                      <a:gd name="connsiteX3" fmla="*/ 42128 w 972147"/>
                      <a:gd name="connsiteY3" fmla="*/ 506586 h 679777"/>
                      <a:gd name="connsiteX4" fmla="*/ 278450 w 972147"/>
                      <a:gd name="connsiteY4" fmla="*/ 2717 h 679777"/>
                      <a:gd name="connsiteX5" fmla="*/ 535994 w 972147"/>
                      <a:gd name="connsiteY5" fmla="*/ 210786 h 679777"/>
                      <a:gd name="connsiteX6" fmla="*/ 821639 w 972147"/>
                      <a:gd name="connsiteY6" fmla="*/ 146070 h 679777"/>
                      <a:gd name="connsiteX7" fmla="*/ 970603 w 972147"/>
                      <a:gd name="connsiteY7" fmla="*/ 406623 h 679777"/>
                      <a:gd name="connsiteX0" fmla="*/ 238218 w 972147"/>
                      <a:gd name="connsiteY0" fmla="*/ 501584 h 679777"/>
                      <a:gd name="connsiteX1" fmla="*/ 413338 w 972147"/>
                      <a:gd name="connsiteY1" fmla="*/ 328341 h 679777"/>
                      <a:gd name="connsiteX2" fmla="*/ 483867 w 972147"/>
                      <a:gd name="connsiteY2" fmla="*/ 617042 h 679777"/>
                      <a:gd name="connsiteX3" fmla="*/ 42128 w 972147"/>
                      <a:gd name="connsiteY3" fmla="*/ 506586 h 679777"/>
                      <a:gd name="connsiteX4" fmla="*/ 278450 w 972147"/>
                      <a:gd name="connsiteY4" fmla="*/ 2717 h 679777"/>
                      <a:gd name="connsiteX5" fmla="*/ 535994 w 972147"/>
                      <a:gd name="connsiteY5" fmla="*/ 210786 h 679777"/>
                      <a:gd name="connsiteX6" fmla="*/ 821639 w 972147"/>
                      <a:gd name="connsiteY6" fmla="*/ 146070 h 679777"/>
                      <a:gd name="connsiteX7" fmla="*/ 970603 w 972147"/>
                      <a:gd name="connsiteY7" fmla="*/ 406623 h 679777"/>
                      <a:gd name="connsiteX0" fmla="*/ 238218 w 972147"/>
                      <a:gd name="connsiteY0" fmla="*/ 502590 h 680783"/>
                      <a:gd name="connsiteX1" fmla="*/ 413338 w 972147"/>
                      <a:gd name="connsiteY1" fmla="*/ 329347 h 680783"/>
                      <a:gd name="connsiteX2" fmla="*/ 483867 w 972147"/>
                      <a:gd name="connsiteY2" fmla="*/ 618048 h 680783"/>
                      <a:gd name="connsiteX3" fmla="*/ 42128 w 972147"/>
                      <a:gd name="connsiteY3" fmla="*/ 507592 h 680783"/>
                      <a:gd name="connsiteX4" fmla="*/ 278450 w 972147"/>
                      <a:gd name="connsiteY4" fmla="*/ 3723 h 680783"/>
                      <a:gd name="connsiteX5" fmla="*/ 535994 w 972147"/>
                      <a:gd name="connsiteY5" fmla="*/ 211792 h 680783"/>
                      <a:gd name="connsiteX6" fmla="*/ 821639 w 972147"/>
                      <a:gd name="connsiteY6" fmla="*/ 147076 h 680783"/>
                      <a:gd name="connsiteX7" fmla="*/ 970603 w 972147"/>
                      <a:gd name="connsiteY7" fmla="*/ 407629 h 680783"/>
                      <a:gd name="connsiteX0" fmla="*/ 238218 w 972381"/>
                      <a:gd name="connsiteY0" fmla="*/ 502590 h 680783"/>
                      <a:gd name="connsiteX1" fmla="*/ 413338 w 972381"/>
                      <a:gd name="connsiteY1" fmla="*/ 329347 h 680783"/>
                      <a:gd name="connsiteX2" fmla="*/ 483867 w 972381"/>
                      <a:gd name="connsiteY2" fmla="*/ 618048 h 680783"/>
                      <a:gd name="connsiteX3" fmla="*/ 42128 w 972381"/>
                      <a:gd name="connsiteY3" fmla="*/ 507592 h 680783"/>
                      <a:gd name="connsiteX4" fmla="*/ 278450 w 972381"/>
                      <a:gd name="connsiteY4" fmla="*/ 3723 h 680783"/>
                      <a:gd name="connsiteX5" fmla="*/ 535994 w 972381"/>
                      <a:gd name="connsiteY5" fmla="*/ 211792 h 680783"/>
                      <a:gd name="connsiteX6" fmla="*/ 829902 w 972381"/>
                      <a:gd name="connsiteY6" fmla="*/ 119534 h 680783"/>
                      <a:gd name="connsiteX7" fmla="*/ 970603 w 972381"/>
                      <a:gd name="connsiteY7" fmla="*/ 407629 h 680783"/>
                      <a:gd name="connsiteX0" fmla="*/ 238218 w 972381"/>
                      <a:gd name="connsiteY0" fmla="*/ 502590 h 680783"/>
                      <a:gd name="connsiteX1" fmla="*/ 413338 w 972381"/>
                      <a:gd name="connsiteY1" fmla="*/ 329347 h 680783"/>
                      <a:gd name="connsiteX2" fmla="*/ 483867 w 972381"/>
                      <a:gd name="connsiteY2" fmla="*/ 618048 h 680783"/>
                      <a:gd name="connsiteX3" fmla="*/ 42128 w 972381"/>
                      <a:gd name="connsiteY3" fmla="*/ 507592 h 680783"/>
                      <a:gd name="connsiteX4" fmla="*/ 278450 w 972381"/>
                      <a:gd name="connsiteY4" fmla="*/ 3723 h 680783"/>
                      <a:gd name="connsiteX5" fmla="*/ 535994 w 972381"/>
                      <a:gd name="connsiteY5" fmla="*/ 211792 h 680783"/>
                      <a:gd name="connsiteX6" fmla="*/ 829902 w 972381"/>
                      <a:gd name="connsiteY6" fmla="*/ 119534 h 680783"/>
                      <a:gd name="connsiteX7" fmla="*/ 970603 w 972381"/>
                      <a:gd name="connsiteY7" fmla="*/ 407629 h 680783"/>
                      <a:gd name="connsiteX0" fmla="*/ 238218 w 973905"/>
                      <a:gd name="connsiteY0" fmla="*/ 502590 h 680783"/>
                      <a:gd name="connsiteX1" fmla="*/ 413338 w 973905"/>
                      <a:gd name="connsiteY1" fmla="*/ 329347 h 680783"/>
                      <a:gd name="connsiteX2" fmla="*/ 483867 w 973905"/>
                      <a:gd name="connsiteY2" fmla="*/ 618048 h 680783"/>
                      <a:gd name="connsiteX3" fmla="*/ 42128 w 973905"/>
                      <a:gd name="connsiteY3" fmla="*/ 507592 h 680783"/>
                      <a:gd name="connsiteX4" fmla="*/ 278450 w 973905"/>
                      <a:gd name="connsiteY4" fmla="*/ 3723 h 680783"/>
                      <a:gd name="connsiteX5" fmla="*/ 535994 w 973905"/>
                      <a:gd name="connsiteY5" fmla="*/ 211792 h 680783"/>
                      <a:gd name="connsiteX6" fmla="*/ 857444 w 973905"/>
                      <a:gd name="connsiteY6" fmla="*/ 144322 h 680783"/>
                      <a:gd name="connsiteX7" fmla="*/ 970603 w 973905"/>
                      <a:gd name="connsiteY7" fmla="*/ 407629 h 680783"/>
                      <a:gd name="connsiteX0" fmla="*/ 238218 w 973905"/>
                      <a:gd name="connsiteY0" fmla="*/ 502590 h 680783"/>
                      <a:gd name="connsiteX1" fmla="*/ 413338 w 973905"/>
                      <a:gd name="connsiteY1" fmla="*/ 329347 h 680783"/>
                      <a:gd name="connsiteX2" fmla="*/ 483867 w 973905"/>
                      <a:gd name="connsiteY2" fmla="*/ 618048 h 680783"/>
                      <a:gd name="connsiteX3" fmla="*/ 42128 w 973905"/>
                      <a:gd name="connsiteY3" fmla="*/ 507592 h 680783"/>
                      <a:gd name="connsiteX4" fmla="*/ 278450 w 973905"/>
                      <a:gd name="connsiteY4" fmla="*/ 3723 h 680783"/>
                      <a:gd name="connsiteX5" fmla="*/ 535994 w 973905"/>
                      <a:gd name="connsiteY5" fmla="*/ 211792 h 680783"/>
                      <a:gd name="connsiteX6" fmla="*/ 857444 w 973905"/>
                      <a:gd name="connsiteY6" fmla="*/ 144322 h 680783"/>
                      <a:gd name="connsiteX7" fmla="*/ 970603 w 973905"/>
                      <a:gd name="connsiteY7" fmla="*/ 407629 h 680783"/>
                      <a:gd name="connsiteX0" fmla="*/ 238218 w 975028"/>
                      <a:gd name="connsiteY0" fmla="*/ 502590 h 680783"/>
                      <a:gd name="connsiteX1" fmla="*/ 413338 w 975028"/>
                      <a:gd name="connsiteY1" fmla="*/ 329347 h 680783"/>
                      <a:gd name="connsiteX2" fmla="*/ 483867 w 975028"/>
                      <a:gd name="connsiteY2" fmla="*/ 618048 h 680783"/>
                      <a:gd name="connsiteX3" fmla="*/ 42128 w 975028"/>
                      <a:gd name="connsiteY3" fmla="*/ 507592 h 680783"/>
                      <a:gd name="connsiteX4" fmla="*/ 278450 w 975028"/>
                      <a:gd name="connsiteY4" fmla="*/ 3723 h 680783"/>
                      <a:gd name="connsiteX5" fmla="*/ 535994 w 975028"/>
                      <a:gd name="connsiteY5" fmla="*/ 211792 h 680783"/>
                      <a:gd name="connsiteX6" fmla="*/ 857444 w 975028"/>
                      <a:gd name="connsiteY6" fmla="*/ 144322 h 680783"/>
                      <a:gd name="connsiteX7" fmla="*/ 970603 w 975028"/>
                      <a:gd name="connsiteY7" fmla="*/ 407629 h 680783"/>
                      <a:gd name="connsiteX0" fmla="*/ 238218 w 975028"/>
                      <a:gd name="connsiteY0" fmla="*/ 502590 h 680783"/>
                      <a:gd name="connsiteX1" fmla="*/ 413338 w 975028"/>
                      <a:gd name="connsiteY1" fmla="*/ 329347 h 680783"/>
                      <a:gd name="connsiteX2" fmla="*/ 483867 w 975028"/>
                      <a:gd name="connsiteY2" fmla="*/ 618048 h 680783"/>
                      <a:gd name="connsiteX3" fmla="*/ 42128 w 975028"/>
                      <a:gd name="connsiteY3" fmla="*/ 507592 h 680783"/>
                      <a:gd name="connsiteX4" fmla="*/ 278450 w 975028"/>
                      <a:gd name="connsiteY4" fmla="*/ 3723 h 680783"/>
                      <a:gd name="connsiteX5" fmla="*/ 535994 w 975028"/>
                      <a:gd name="connsiteY5" fmla="*/ 211792 h 680783"/>
                      <a:gd name="connsiteX6" fmla="*/ 857444 w 975028"/>
                      <a:gd name="connsiteY6" fmla="*/ 144322 h 680783"/>
                      <a:gd name="connsiteX7" fmla="*/ 970603 w 975028"/>
                      <a:gd name="connsiteY7" fmla="*/ 407629 h 680783"/>
                      <a:gd name="connsiteX0" fmla="*/ 238218 w 975375"/>
                      <a:gd name="connsiteY0" fmla="*/ 502590 h 680783"/>
                      <a:gd name="connsiteX1" fmla="*/ 413338 w 975375"/>
                      <a:gd name="connsiteY1" fmla="*/ 329347 h 680783"/>
                      <a:gd name="connsiteX2" fmla="*/ 483867 w 975375"/>
                      <a:gd name="connsiteY2" fmla="*/ 618048 h 680783"/>
                      <a:gd name="connsiteX3" fmla="*/ 42128 w 975375"/>
                      <a:gd name="connsiteY3" fmla="*/ 507592 h 680783"/>
                      <a:gd name="connsiteX4" fmla="*/ 278450 w 975375"/>
                      <a:gd name="connsiteY4" fmla="*/ 3723 h 680783"/>
                      <a:gd name="connsiteX5" fmla="*/ 535994 w 975375"/>
                      <a:gd name="connsiteY5" fmla="*/ 211792 h 680783"/>
                      <a:gd name="connsiteX6" fmla="*/ 857444 w 975375"/>
                      <a:gd name="connsiteY6" fmla="*/ 144322 h 680783"/>
                      <a:gd name="connsiteX7" fmla="*/ 970603 w 975375"/>
                      <a:gd name="connsiteY7" fmla="*/ 407629 h 680783"/>
                      <a:gd name="connsiteX0" fmla="*/ 238218 w 975375"/>
                      <a:gd name="connsiteY0" fmla="*/ 502590 h 680783"/>
                      <a:gd name="connsiteX1" fmla="*/ 413338 w 975375"/>
                      <a:gd name="connsiteY1" fmla="*/ 329347 h 680783"/>
                      <a:gd name="connsiteX2" fmla="*/ 483867 w 975375"/>
                      <a:gd name="connsiteY2" fmla="*/ 618048 h 680783"/>
                      <a:gd name="connsiteX3" fmla="*/ 42128 w 975375"/>
                      <a:gd name="connsiteY3" fmla="*/ 507592 h 680783"/>
                      <a:gd name="connsiteX4" fmla="*/ 278450 w 975375"/>
                      <a:gd name="connsiteY4" fmla="*/ 3723 h 680783"/>
                      <a:gd name="connsiteX5" fmla="*/ 535994 w 975375"/>
                      <a:gd name="connsiteY5" fmla="*/ 211792 h 680783"/>
                      <a:gd name="connsiteX6" fmla="*/ 857444 w 975375"/>
                      <a:gd name="connsiteY6" fmla="*/ 144322 h 680783"/>
                      <a:gd name="connsiteX7" fmla="*/ 970603 w 975375"/>
                      <a:gd name="connsiteY7" fmla="*/ 407629 h 680783"/>
                      <a:gd name="connsiteX0" fmla="*/ 238218 w 973301"/>
                      <a:gd name="connsiteY0" fmla="*/ 502590 h 680783"/>
                      <a:gd name="connsiteX1" fmla="*/ 413338 w 973301"/>
                      <a:gd name="connsiteY1" fmla="*/ 329347 h 680783"/>
                      <a:gd name="connsiteX2" fmla="*/ 483867 w 973301"/>
                      <a:gd name="connsiteY2" fmla="*/ 618048 h 680783"/>
                      <a:gd name="connsiteX3" fmla="*/ 42128 w 973301"/>
                      <a:gd name="connsiteY3" fmla="*/ 507592 h 680783"/>
                      <a:gd name="connsiteX4" fmla="*/ 278450 w 973301"/>
                      <a:gd name="connsiteY4" fmla="*/ 3723 h 680783"/>
                      <a:gd name="connsiteX5" fmla="*/ 535994 w 973301"/>
                      <a:gd name="connsiteY5" fmla="*/ 211792 h 680783"/>
                      <a:gd name="connsiteX6" fmla="*/ 857444 w 973301"/>
                      <a:gd name="connsiteY6" fmla="*/ 144322 h 680783"/>
                      <a:gd name="connsiteX7" fmla="*/ 970603 w 973301"/>
                      <a:gd name="connsiteY7" fmla="*/ 407629 h 680783"/>
                      <a:gd name="connsiteX0" fmla="*/ 238218 w 973301"/>
                      <a:gd name="connsiteY0" fmla="*/ 502590 h 680783"/>
                      <a:gd name="connsiteX1" fmla="*/ 413338 w 973301"/>
                      <a:gd name="connsiteY1" fmla="*/ 329347 h 680783"/>
                      <a:gd name="connsiteX2" fmla="*/ 483867 w 973301"/>
                      <a:gd name="connsiteY2" fmla="*/ 618048 h 680783"/>
                      <a:gd name="connsiteX3" fmla="*/ 42128 w 973301"/>
                      <a:gd name="connsiteY3" fmla="*/ 507592 h 680783"/>
                      <a:gd name="connsiteX4" fmla="*/ 278450 w 973301"/>
                      <a:gd name="connsiteY4" fmla="*/ 3723 h 680783"/>
                      <a:gd name="connsiteX5" fmla="*/ 535994 w 973301"/>
                      <a:gd name="connsiteY5" fmla="*/ 211792 h 680783"/>
                      <a:gd name="connsiteX6" fmla="*/ 857444 w 973301"/>
                      <a:gd name="connsiteY6" fmla="*/ 144322 h 680783"/>
                      <a:gd name="connsiteX7" fmla="*/ 970603 w 973301"/>
                      <a:gd name="connsiteY7" fmla="*/ 407629 h 680783"/>
                      <a:gd name="connsiteX0" fmla="*/ 238218 w 973301"/>
                      <a:gd name="connsiteY0" fmla="*/ 502590 h 680783"/>
                      <a:gd name="connsiteX1" fmla="*/ 413338 w 973301"/>
                      <a:gd name="connsiteY1" fmla="*/ 329347 h 680783"/>
                      <a:gd name="connsiteX2" fmla="*/ 483867 w 973301"/>
                      <a:gd name="connsiteY2" fmla="*/ 618048 h 680783"/>
                      <a:gd name="connsiteX3" fmla="*/ 42128 w 973301"/>
                      <a:gd name="connsiteY3" fmla="*/ 507592 h 680783"/>
                      <a:gd name="connsiteX4" fmla="*/ 278450 w 973301"/>
                      <a:gd name="connsiteY4" fmla="*/ 3723 h 680783"/>
                      <a:gd name="connsiteX5" fmla="*/ 558028 w 973301"/>
                      <a:gd name="connsiteY5" fmla="*/ 211792 h 680783"/>
                      <a:gd name="connsiteX6" fmla="*/ 857444 w 973301"/>
                      <a:gd name="connsiteY6" fmla="*/ 144322 h 680783"/>
                      <a:gd name="connsiteX7" fmla="*/ 970603 w 973301"/>
                      <a:gd name="connsiteY7" fmla="*/ 407629 h 680783"/>
                      <a:gd name="connsiteX0" fmla="*/ 238218 w 973301"/>
                      <a:gd name="connsiteY0" fmla="*/ 503717 h 681910"/>
                      <a:gd name="connsiteX1" fmla="*/ 413338 w 973301"/>
                      <a:gd name="connsiteY1" fmla="*/ 330474 h 681910"/>
                      <a:gd name="connsiteX2" fmla="*/ 483867 w 973301"/>
                      <a:gd name="connsiteY2" fmla="*/ 619175 h 681910"/>
                      <a:gd name="connsiteX3" fmla="*/ 42128 w 973301"/>
                      <a:gd name="connsiteY3" fmla="*/ 508719 h 681910"/>
                      <a:gd name="connsiteX4" fmla="*/ 278450 w 973301"/>
                      <a:gd name="connsiteY4" fmla="*/ 4850 h 681910"/>
                      <a:gd name="connsiteX5" fmla="*/ 558028 w 973301"/>
                      <a:gd name="connsiteY5" fmla="*/ 212919 h 681910"/>
                      <a:gd name="connsiteX6" fmla="*/ 857444 w 973301"/>
                      <a:gd name="connsiteY6" fmla="*/ 145449 h 681910"/>
                      <a:gd name="connsiteX7" fmla="*/ 970603 w 973301"/>
                      <a:gd name="connsiteY7" fmla="*/ 408756 h 681910"/>
                      <a:gd name="connsiteX0" fmla="*/ 238218 w 973301"/>
                      <a:gd name="connsiteY0" fmla="*/ 503717 h 681910"/>
                      <a:gd name="connsiteX1" fmla="*/ 413338 w 973301"/>
                      <a:gd name="connsiteY1" fmla="*/ 330474 h 681910"/>
                      <a:gd name="connsiteX2" fmla="*/ 483867 w 973301"/>
                      <a:gd name="connsiteY2" fmla="*/ 619175 h 681910"/>
                      <a:gd name="connsiteX3" fmla="*/ 42128 w 973301"/>
                      <a:gd name="connsiteY3" fmla="*/ 508719 h 681910"/>
                      <a:gd name="connsiteX4" fmla="*/ 278450 w 973301"/>
                      <a:gd name="connsiteY4" fmla="*/ 4850 h 681910"/>
                      <a:gd name="connsiteX5" fmla="*/ 558028 w 973301"/>
                      <a:gd name="connsiteY5" fmla="*/ 212919 h 681910"/>
                      <a:gd name="connsiteX6" fmla="*/ 857444 w 973301"/>
                      <a:gd name="connsiteY6" fmla="*/ 145449 h 681910"/>
                      <a:gd name="connsiteX7" fmla="*/ 970603 w 973301"/>
                      <a:gd name="connsiteY7" fmla="*/ 408756 h 681910"/>
                      <a:gd name="connsiteX0" fmla="*/ 238218 w 973301"/>
                      <a:gd name="connsiteY0" fmla="*/ 506290 h 684483"/>
                      <a:gd name="connsiteX1" fmla="*/ 413338 w 973301"/>
                      <a:gd name="connsiteY1" fmla="*/ 333047 h 684483"/>
                      <a:gd name="connsiteX2" fmla="*/ 483867 w 973301"/>
                      <a:gd name="connsiteY2" fmla="*/ 621748 h 684483"/>
                      <a:gd name="connsiteX3" fmla="*/ 42128 w 973301"/>
                      <a:gd name="connsiteY3" fmla="*/ 511292 h 684483"/>
                      <a:gd name="connsiteX4" fmla="*/ 278450 w 973301"/>
                      <a:gd name="connsiteY4" fmla="*/ 7423 h 684483"/>
                      <a:gd name="connsiteX5" fmla="*/ 549765 w 973301"/>
                      <a:gd name="connsiteY5" fmla="*/ 190704 h 684483"/>
                      <a:gd name="connsiteX6" fmla="*/ 857444 w 973301"/>
                      <a:gd name="connsiteY6" fmla="*/ 148022 h 684483"/>
                      <a:gd name="connsiteX7" fmla="*/ 970603 w 973301"/>
                      <a:gd name="connsiteY7" fmla="*/ 411329 h 684483"/>
                      <a:gd name="connsiteX0" fmla="*/ 238218 w 973301"/>
                      <a:gd name="connsiteY0" fmla="*/ 503104 h 681297"/>
                      <a:gd name="connsiteX1" fmla="*/ 413338 w 973301"/>
                      <a:gd name="connsiteY1" fmla="*/ 329861 h 681297"/>
                      <a:gd name="connsiteX2" fmla="*/ 483867 w 973301"/>
                      <a:gd name="connsiteY2" fmla="*/ 618562 h 681297"/>
                      <a:gd name="connsiteX3" fmla="*/ 42128 w 973301"/>
                      <a:gd name="connsiteY3" fmla="*/ 508106 h 681297"/>
                      <a:gd name="connsiteX4" fmla="*/ 278450 w 973301"/>
                      <a:gd name="connsiteY4" fmla="*/ 4237 h 681297"/>
                      <a:gd name="connsiteX5" fmla="*/ 549765 w 973301"/>
                      <a:gd name="connsiteY5" fmla="*/ 187518 h 681297"/>
                      <a:gd name="connsiteX6" fmla="*/ 857444 w 973301"/>
                      <a:gd name="connsiteY6" fmla="*/ 144836 h 681297"/>
                      <a:gd name="connsiteX7" fmla="*/ 970603 w 973301"/>
                      <a:gd name="connsiteY7" fmla="*/ 408143 h 681297"/>
                      <a:gd name="connsiteX0" fmla="*/ 238218 w 973301"/>
                      <a:gd name="connsiteY0" fmla="*/ 503104 h 681297"/>
                      <a:gd name="connsiteX1" fmla="*/ 413338 w 973301"/>
                      <a:gd name="connsiteY1" fmla="*/ 329861 h 681297"/>
                      <a:gd name="connsiteX2" fmla="*/ 483867 w 973301"/>
                      <a:gd name="connsiteY2" fmla="*/ 618562 h 681297"/>
                      <a:gd name="connsiteX3" fmla="*/ 42128 w 973301"/>
                      <a:gd name="connsiteY3" fmla="*/ 508106 h 681297"/>
                      <a:gd name="connsiteX4" fmla="*/ 278450 w 973301"/>
                      <a:gd name="connsiteY4" fmla="*/ 4237 h 681297"/>
                      <a:gd name="connsiteX5" fmla="*/ 549765 w 973301"/>
                      <a:gd name="connsiteY5" fmla="*/ 187518 h 681297"/>
                      <a:gd name="connsiteX6" fmla="*/ 857444 w 973301"/>
                      <a:gd name="connsiteY6" fmla="*/ 144836 h 681297"/>
                      <a:gd name="connsiteX7" fmla="*/ 970603 w 973301"/>
                      <a:gd name="connsiteY7" fmla="*/ 408143 h 681297"/>
                      <a:gd name="connsiteX0" fmla="*/ 238218 w 973301"/>
                      <a:gd name="connsiteY0" fmla="*/ 503104 h 681297"/>
                      <a:gd name="connsiteX1" fmla="*/ 413338 w 973301"/>
                      <a:gd name="connsiteY1" fmla="*/ 329861 h 681297"/>
                      <a:gd name="connsiteX2" fmla="*/ 483867 w 973301"/>
                      <a:gd name="connsiteY2" fmla="*/ 618562 h 681297"/>
                      <a:gd name="connsiteX3" fmla="*/ 42128 w 973301"/>
                      <a:gd name="connsiteY3" fmla="*/ 508106 h 681297"/>
                      <a:gd name="connsiteX4" fmla="*/ 278450 w 973301"/>
                      <a:gd name="connsiteY4" fmla="*/ 4237 h 681297"/>
                      <a:gd name="connsiteX5" fmla="*/ 549765 w 973301"/>
                      <a:gd name="connsiteY5" fmla="*/ 187518 h 681297"/>
                      <a:gd name="connsiteX6" fmla="*/ 857444 w 973301"/>
                      <a:gd name="connsiteY6" fmla="*/ 144836 h 681297"/>
                      <a:gd name="connsiteX7" fmla="*/ 970603 w 973301"/>
                      <a:gd name="connsiteY7" fmla="*/ 408143 h 681297"/>
                      <a:gd name="connsiteX0" fmla="*/ 238218 w 973301"/>
                      <a:gd name="connsiteY0" fmla="*/ 501535 h 679728"/>
                      <a:gd name="connsiteX1" fmla="*/ 413338 w 973301"/>
                      <a:gd name="connsiteY1" fmla="*/ 328292 h 679728"/>
                      <a:gd name="connsiteX2" fmla="*/ 483867 w 973301"/>
                      <a:gd name="connsiteY2" fmla="*/ 616993 h 679728"/>
                      <a:gd name="connsiteX3" fmla="*/ 42128 w 973301"/>
                      <a:gd name="connsiteY3" fmla="*/ 506537 h 679728"/>
                      <a:gd name="connsiteX4" fmla="*/ 278450 w 973301"/>
                      <a:gd name="connsiteY4" fmla="*/ 2668 h 679728"/>
                      <a:gd name="connsiteX5" fmla="*/ 549765 w 973301"/>
                      <a:gd name="connsiteY5" fmla="*/ 185949 h 679728"/>
                      <a:gd name="connsiteX6" fmla="*/ 857444 w 973301"/>
                      <a:gd name="connsiteY6" fmla="*/ 143267 h 679728"/>
                      <a:gd name="connsiteX7" fmla="*/ 970603 w 973301"/>
                      <a:gd name="connsiteY7" fmla="*/ 406574 h 679728"/>
                      <a:gd name="connsiteX0" fmla="*/ 239713 w 974796"/>
                      <a:gd name="connsiteY0" fmla="*/ 509581 h 687774"/>
                      <a:gd name="connsiteX1" fmla="*/ 414833 w 974796"/>
                      <a:gd name="connsiteY1" fmla="*/ 336338 h 687774"/>
                      <a:gd name="connsiteX2" fmla="*/ 485362 w 974796"/>
                      <a:gd name="connsiteY2" fmla="*/ 625039 h 687774"/>
                      <a:gd name="connsiteX3" fmla="*/ 43623 w 974796"/>
                      <a:gd name="connsiteY3" fmla="*/ 514583 h 687774"/>
                      <a:gd name="connsiteX4" fmla="*/ 268928 w 974796"/>
                      <a:gd name="connsiteY4" fmla="*/ 2452 h 687774"/>
                      <a:gd name="connsiteX5" fmla="*/ 551260 w 974796"/>
                      <a:gd name="connsiteY5" fmla="*/ 193995 h 687774"/>
                      <a:gd name="connsiteX6" fmla="*/ 858939 w 974796"/>
                      <a:gd name="connsiteY6" fmla="*/ 151313 h 687774"/>
                      <a:gd name="connsiteX7" fmla="*/ 972098 w 974796"/>
                      <a:gd name="connsiteY7" fmla="*/ 414620 h 687774"/>
                      <a:gd name="connsiteX0" fmla="*/ 239713 w 974796"/>
                      <a:gd name="connsiteY0" fmla="*/ 508440 h 686633"/>
                      <a:gd name="connsiteX1" fmla="*/ 414833 w 974796"/>
                      <a:gd name="connsiteY1" fmla="*/ 335197 h 686633"/>
                      <a:gd name="connsiteX2" fmla="*/ 485362 w 974796"/>
                      <a:gd name="connsiteY2" fmla="*/ 623898 h 686633"/>
                      <a:gd name="connsiteX3" fmla="*/ 43623 w 974796"/>
                      <a:gd name="connsiteY3" fmla="*/ 513442 h 686633"/>
                      <a:gd name="connsiteX4" fmla="*/ 268928 w 974796"/>
                      <a:gd name="connsiteY4" fmla="*/ 1311 h 686633"/>
                      <a:gd name="connsiteX5" fmla="*/ 551260 w 974796"/>
                      <a:gd name="connsiteY5" fmla="*/ 192854 h 686633"/>
                      <a:gd name="connsiteX6" fmla="*/ 858939 w 974796"/>
                      <a:gd name="connsiteY6" fmla="*/ 150172 h 686633"/>
                      <a:gd name="connsiteX7" fmla="*/ 972098 w 974796"/>
                      <a:gd name="connsiteY7" fmla="*/ 413479 h 686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4796" h="686633">
                        <a:moveTo>
                          <a:pt x="239713" y="508440"/>
                        </a:moveTo>
                        <a:cubicBezTo>
                          <a:pt x="220051" y="400199"/>
                          <a:pt x="313311" y="308483"/>
                          <a:pt x="414833" y="335197"/>
                        </a:cubicBezTo>
                        <a:cubicBezTo>
                          <a:pt x="568709" y="355231"/>
                          <a:pt x="571103" y="526747"/>
                          <a:pt x="485362" y="623898"/>
                        </a:cubicBezTo>
                        <a:cubicBezTo>
                          <a:pt x="359231" y="741315"/>
                          <a:pt x="103653" y="687971"/>
                          <a:pt x="43623" y="513442"/>
                        </a:cubicBezTo>
                        <a:cubicBezTo>
                          <a:pt x="-86006" y="165544"/>
                          <a:pt x="98347" y="15949"/>
                          <a:pt x="268928" y="1311"/>
                        </a:cubicBezTo>
                        <a:cubicBezTo>
                          <a:pt x="423631" y="-11041"/>
                          <a:pt x="534267" y="64743"/>
                          <a:pt x="551260" y="192854"/>
                        </a:cubicBezTo>
                        <a:cubicBezTo>
                          <a:pt x="632704" y="84983"/>
                          <a:pt x="783005" y="98296"/>
                          <a:pt x="858939" y="150172"/>
                        </a:cubicBezTo>
                        <a:cubicBezTo>
                          <a:pt x="963678" y="201219"/>
                          <a:pt x="983037" y="310103"/>
                          <a:pt x="972098" y="413479"/>
                        </a:cubicBezTo>
                      </a:path>
                    </a:pathLst>
                  </a:cu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400" lang="ko-KR"/>
                  </a:p>
                </p:txBody>
              </p:sp>
              <p:sp>
                <p:nvSpPr>
                  <p:cNvPr id="1048670" name="자유형: 도형 98"/>
                  <p:cNvSpPr/>
                  <p:nvPr/>
                </p:nvSpPr>
                <p:spPr>
                  <a:xfrm>
                    <a:off x="6646452" y="3560646"/>
                    <a:ext cx="483425" cy="785841"/>
                  </a:xfrm>
                  <a:custGeom>
                    <a:avLst/>
                    <a:gdLst>
                      <a:gd name="connsiteX0" fmla="*/ 0 w 647934"/>
                      <a:gd name="connsiteY0" fmla="*/ 277685 h 1051840"/>
                      <a:gd name="connsiteX1" fmla="*/ 330979 w 647934"/>
                      <a:gd name="connsiteY1" fmla="*/ 0 h 1051840"/>
                      <a:gd name="connsiteX2" fmla="*/ 560982 w 647934"/>
                      <a:gd name="connsiteY2" fmla="*/ 171099 h 1051840"/>
                      <a:gd name="connsiteX3" fmla="*/ 468420 w 647934"/>
                      <a:gd name="connsiteY3" fmla="*/ 493663 h 1051840"/>
                      <a:gd name="connsiteX4" fmla="*/ 647934 w 647934"/>
                      <a:gd name="connsiteY4" fmla="*/ 793789 h 1051840"/>
                      <a:gd name="connsiteX5" fmla="*/ 468420 w 647934"/>
                      <a:gd name="connsiteY5" fmla="*/ 1051840 h 1051840"/>
                      <a:gd name="connsiteX0" fmla="*/ 0 w 647934"/>
                      <a:gd name="connsiteY0" fmla="*/ 277685 h 1051840"/>
                      <a:gd name="connsiteX1" fmla="*/ 330979 w 647934"/>
                      <a:gd name="connsiteY1" fmla="*/ 0 h 1051840"/>
                      <a:gd name="connsiteX2" fmla="*/ 560982 w 647934"/>
                      <a:gd name="connsiteY2" fmla="*/ 171099 h 1051840"/>
                      <a:gd name="connsiteX3" fmla="*/ 468420 w 647934"/>
                      <a:gd name="connsiteY3" fmla="*/ 493663 h 1051840"/>
                      <a:gd name="connsiteX4" fmla="*/ 647934 w 647934"/>
                      <a:gd name="connsiteY4" fmla="*/ 793789 h 1051840"/>
                      <a:gd name="connsiteX5" fmla="*/ 468420 w 647934"/>
                      <a:gd name="connsiteY5" fmla="*/ 1051840 h 1051840"/>
                      <a:gd name="connsiteX0" fmla="*/ 0 w 647937"/>
                      <a:gd name="connsiteY0" fmla="*/ 277685 h 1051840"/>
                      <a:gd name="connsiteX1" fmla="*/ 330979 w 647937"/>
                      <a:gd name="connsiteY1" fmla="*/ 0 h 1051840"/>
                      <a:gd name="connsiteX2" fmla="*/ 560982 w 647937"/>
                      <a:gd name="connsiteY2" fmla="*/ 171099 h 1051840"/>
                      <a:gd name="connsiteX3" fmla="*/ 468420 w 647937"/>
                      <a:gd name="connsiteY3" fmla="*/ 493663 h 1051840"/>
                      <a:gd name="connsiteX4" fmla="*/ 647934 w 647937"/>
                      <a:gd name="connsiteY4" fmla="*/ 793789 h 1051840"/>
                      <a:gd name="connsiteX5" fmla="*/ 468420 w 647937"/>
                      <a:gd name="connsiteY5" fmla="*/ 1051840 h 1051840"/>
                      <a:gd name="connsiteX0" fmla="*/ 0 w 647937"/>
                      <a:gd name="connsiteY0" fmla="*/ 277685 h 1051840"/>
                      <a:gd name="connsiteX1" fmla="*/ 330979 w 647937"/>
                      <a:gd name="connsiteY1" fmla="*/ 0 h 1051840"/>
                      <a:gd name="connsiteX2" fmla="*/ 560982 w 647937"/>
                      <a:gd name="connsiteY2" fmla="*/ 171099 h 1051840"/>
                      <a:gd name="connsiteX3" fmla="*/ 468420 w 647937"/>
                      <a:gd name="connsiteY3" fmla="*/ 493663 h 1051840"/>
                      <a:gd name="connsiteX4" fmla="*/ 647934 w 647937"/>
                      <a:gd name="connsiteY4" fmla="*/ 793789 h 1051840"/>
                      <a:gd name="connsiteX5" fmla="*/ 468420 w 647937"/>
                      <a:gd name="connsiteY5" fmla="*/ 1051840 h 1051840"/>
                      <a:gd name="connsiteX0" fmla="*/ 0 w 647937"/>
                      <a:gd name="connsiteY0" fmla="*/ 277685 h 1035314"/>
                      <a:gd name="connsiteX1" fmla="*/ 330979 w 647937"/>
                      <a:gd name="connsiteY1" fmla="*/ 0 h 1035314"/>
                      <a:gd name="connsiteX2" fmla="*/ 560982 w 647937"/>
                      <a:gd name="connsiteY2" fmla="*/ 171099 h 1035314"/>
                      <a:gd name="connsiteX3" fmla="*/ 468420 w 647937"/>
                      <a:gd name="connsiteY3" fmla="*/ 493663 h 1035314"/>
                      <a:gd name="connsiteX4" fmla="*/ 647934 w 647937"/>
                      <a:gd name="connsiteY4" fmla="*/ 793789 h 1035314"/>
                      <a:gd name="connsiteX5" fmla="*/ 465665 w 647937"/>
                      <a:gd name="connsiteY5" fmla="*/ 1035314 h 1035314"/>
                      <a:gd name="connsiteX0" fmla="*/ 0 w 642428"/>
                      <a:gd name="connsiteY0" fmla="*/ 277685 h 1035314"/>
                      <a:gd name="connsiteX1" fmla="*/ 330979 w 642428"/>
                      <a:gd name="connsiteY1" fmla="*/ 0 h 1035314"/>
                      <a:gd name="connsiteX2" fmla="*/ 560982 w 642428"/>
                      <a:gd name="connsiteY2" fmla="*/ 171099 h 1035314"/>
                      <a:gd name="connsiteX3" fmla="*/ 468420 w 642428"/>
                      <a:gd name="connsiteY3" fmla="*/ 493663 h 1035314"/>
                      <a:gd name="connsiteX4" fmla="*/ 642425 w 642428"/>
                      <a:gd name="connsiteY4" fmla="*/ 769001 h 1035314"/>
                      <a:gd name="connsiteX5" fmla="*/ 465665 w 642428"/>
                      <a:gd name="connsiteY5" fmla="*/ 1035314 h 1035314"/>
                      <a:gd name="connsiteX0" fmla="*/ 0 w 642428"/>
                      <a:gd name="connsiteY0" fmla="*/ 277685 h 1035314"/>
                      <a:gd name="connsiteX1" fmla="*/ 330979 w 642428"/>
                      <a:gd name="connsiteY1" fmla="*/ 0 h 1035314"/>
                      <a:gd name="connsiteX2" fmla="*/ 560982 w 642428"/>
                      <a:gd name="connsiteY2" fmla="*/ 171099 h 1035314"/>
                      <a:gd name="connsiteX3" fmla="*/ 468420 w 642428"/>
                      <a:gd name="connsiteY3" fmla="*/ 493663 h 1035314"/>
                      <a:gd name="connsiteX4" fmla="*/ 642425 w 642428"/>
                      <a:gd name="connsiteY4" fmla="*/ 769001 h 1035314"/>
                      <a:gd name="connsiteX5" fmla="*/ 465665 w 642428"/>
                      <a:gd name="connsiteY5" fmla="*/ 1035314 h 1035314"/>
                      <a:gd name="connsiteX0" fmla="*/ 0 w 642501"/>
                      <a:gd name="connsiteY0" fmla="*/ 277685 h 1035314"/>
                      <a:gd name="connsiteX1" fmla="*/ 330979 w 642501"/>
                      <a:gd name="connsiteY1" fmla="*/ 0 h 1035314"/>
                      <a:gd name="connsiteX2" fmla="*/ 560982 w 642501"/>
                      <a:gd name="connsiteY2" fmla="*/ 171099 h 1035314"/>
                      <a:gd name="connsiteX3" fmla="*/ 468420 w 642501"/>
                      <a:gd name="connsiteY3" fmla="*/ 493663 h 1035314"/>
                      <a:gd name="connsiteX4" fmla="*/ 642425 w 642501"/>
                      <a:gd name="connsiteY4" fmla="*/ 769001 h 1035314"/>
                      <a:gd name="connsiteX5" fmla="*/ 465665 w 642501"/>
                      <a:gd name="connsiteY5" fmla="*/ 1035314 h 1035314"/>
                      <a:gd name="connsiteX0" fmla="*/ 0 w 642501"/>
                      <a:gd name="connsiteY0" fmla="*/ 277685 h 1035314"/>
                      <a:gd name="connsiteX1" fmla="*/ 330979 w 642501"/>
                      <a:gd name="connsiteY1" fmla="*/ 0 h 1035314"/>
                      <a:gd name="connsiteX2" fmla="*/ 560982 w 642501"/>
                      <a:gd name="connsiteY2" fmla="*/ 171099 h 1035314"/>
                      <a:gd name="connsiteX3" fmla="*/ 468420 w 642501"/>
                      <a:gd name="connsiteY3" fmla="*/ 493663 h 1035314"/>
                      <a:gd name="connsiteX4" fmla="*/ 642425 w 642501"/>
                      <a:gd name="connsiteY4" fmla="*/ 769001 h 1035314"/>
                      <a:gd name="connsiteX5" fmla="*/ 465665 w 642501"/>
                      <a:gd name="connsiteY5" fmla="*/ 1035314 h 1035314"/>
                      <a:gd name="connsiteX0" fmla="*/ 0 w 642501"/>
                      <a:gd name="connsiteY0" fmla="*/ 277685 h 1035314"/>
                      <a:gd name="connsiteX1" fmla="*/ 330979 w 642501"/>
                      <a:gd name="connsiteY1" fmla="*/ 0 h 1035314"/>
                      <a:gd name="connsiteX2" fmla="*/ 560982 w 642501"/>
                      <a:gd name="connsiteY2" fmla="*/ 171099 h 1035314"/>
                      <a:gd name="connsiteX3" fmla="*/ 468420 w 642501"/>
                      <a:gd name="connsiteY3" fmla="*/ 493663 h 1035314"/>
                      <a:gd name="connsiteX4" fmla="*/ 642425 w 642501"/>
                      <a:gd name="connsiteY4" fmla="*/ 769001 h 1035314"/>
                      <a:gd name="connsiteX5" fmla="*/ 465665 w 642501"/>
                      <a:gd name="connsiteY5" fmla="*/ 1035314 h 1035314"/>
                      <a:gd name="connsiteX0" fmla="*/ 0 w 642489"/>
                      <a:gd name="connsiteY0" fmla="*/ 277685 h 1035314"/>
                      <a:gd name="connsiteX1" fmla="*/ 330979 w 642489"/>
                      <a:gd name="connsiteY1" fmla="*/ 0 h 1035314"/>
                      <a:gd name="connsiteX2" fmla="*/ 560982 w 642489"/>
                      <a:gd name="connsiteY2" fmla="*/ 171099 h 1035314"/>
                      <a:gd name="connsiteX3" fmla="*/ 446386 w 642489"/>
                      <a:gd name="connsiteY3" fmla="*/ 490909 h 1035314"/>
                      <a:gd name="connsiteX4" fmla="*/ 642425 w 642489"/>
                      <a:gd name="connsiteY4" fmla="*/ 769001 h 1035314"/>
                      <a:gd name="connsiteX5" fmla="*/ 465665 w 642489"/>
                      <a:gd name="connsiteY5" fmla="*/ 1035314 h 1035314"/>
                      <a:gd name="connsiteX0" fmla="*/ 0 w 642733"/>
                      <a:gd name="connsiteY0" fmla="*/ 277685 h 1035314"/>
                      <a:gd name="connsiteX1" fmla="*/ 330979 w 642733"/>
                      <a:gd name="connsiteY1" fmla="*/ 0 h 1035314"/>
                      <a:gd name="connsiteX2" fmla="*/ 560982 w 642733"/>
                      <a:gd name="connsiteY2" fmla="*/ 171099 h 1035314"/>
                      <a:gd name="connsiteX3" fmla="*/ 446386 w 642733"/>
                      <a:gd name="connsiteY3" fmla="*/ 490909 h 1035314"/>
                      <a:gd name="connsiteX4" fmla="*/ 642425 w 642733"/>
                      <a:gd name="connsiteY4" fmla="*/ 769001 h 1035314"/>
                      <a:gd name="connsiteX5" fmla="*/ 465665 w 642733"/>
                      <a:gd name="connsiteY5" fmla="*/ 1035314 h 1035314"/>
                      <a:gd name="connsiteX0" fmla="*/ 0 w 642733"/>
                      <a:gd name="connsiteY0" fmla="*/ 277685 h 1035314"/>
                      <a:gd name="connsiteX1" fmla="*/ 330979 w 642733"/>
                      <a:gd name="connsiteY1" fmla="*/ 0 h 1035314"/>
                      <a:gd name="connsiteX2" fmla="*/ 560982 w 642733"/>
                      <a:gd name="connsiteY2" fmla="*/ 171099 h 1035314"/>
                      <a:gd name="connsiteX3" fmla="*/ 446386 w 642733"/>
                      <a:gd name="connsiteY3" fmla="*/ 490909 h 1035314"/>
                      <a:gd name="connsiteX4" fmla="*/ 642425 w 642733"/>
                      <a:gd name="connsiteY4" fmla="*/ 769001 h 1035314"/>
                      <a:gd name="connsiteX5" fmla="*/ 465665 w 642733"/>
                      <a:gd name="connsiteY5" fmla="*/ 1035314 h 1035314"/>
                      <a:gd name="connsiteX0" fmla="*/ 0 w 642564"/>
                      <a:gd name="connsiteY0" fmla="*/ 277685 h 1035314"/>
                      <a:gd name="connsiteX1" fmla="*/ 330979 w 642564"/>
                      <a:gd name="connsiteY1" fmla="*/ 0 h 1035314"/>
                      <a:gd name="connsiteX2" fmla="*/ 560982 w 642564"/>
                      <a:gd name="connsiteY2" fmla="*/ 171099 h 1035314"/>
                      <a:gd name="connsiteX3" fmla="*/ 446386 w 642564"/>
                      <a:gd name="connsiteY3" fmla="*/ 490909 h 1035314"/>
                      <a:gd name="connsiteX4" fmla="*/ 642425 w 642564"/>
                      <a:gd name="connsiteY4" fmla="*/ 769001 h 1035314"/>
                      <a:gd name="connsiteX5" fmla="*/ 465665 w 642564"/>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80359 h 1037988"/>
                      <a:gd name="connsiteX1" fmla="*/ 330979 w 639815"/>
                      <a:gd name="connsiteY1" fmla="*/ 2674 h 1037988"/>
                      <a:gd name="connsiteX2" fmla="*/ 560982 w 639815"/>
                      <a:gd name="connsiteY2" fmla="*/ 173773 h 1037988"/>
                      <a:gd name="connsiteX3" fmla="*/ 446386 w 639815"/>
                      <a:gd name="connsiteY3" fmla="*/ 493583 h 1037988"/>
                      <a:gd name="connsiteX4" fmla="*/ 639670 w 639815"/>
                      <a:gd name="connsiteY4" fmla="*/ 763412 h 1037988"/>
                      <a:gd name="connsiteX5" fmla="*/ 465665 w 639815"/>
                      <a:gd name="connsiteY5" fmla="*/ 1037988 h 1037988"/>
                      <a:gd name="connsiteX0" fmla="*/ 0 w 639815"/>
                      <a:gd name="connsiteY0" fmla="*/ 284735 h 1042364"/>
                      <a:gd name="connsiteX1" fmla="*/ 330979 w 639815"/>
                      <a:gd name="connsiteY1" fmla="*/ 7050 h 1042364"/>
                      <a:gd name="connsiteX2" fmla="*/ 560982 w 639815"/>
                      <a:gd name="connsiteY2" fmla="*/ 178149 h 1042364"/>
                      <a:gd name="connsiteX3" fmla="*/ 446386 w 639815"/>
                      <a:gd name="connsiteY3" fmla="*/ 497959 h 1042364"/>
                      <a:gd name="connsiteX4" fmla="*/ 639670 w 639815"/>
                      <a:gd name="connsiteY4" fmla="*/ 767788 h 1042364"/>
                      <a:gd name="connsiteX5" fmla="*/ 465665 w 639815"/>
                      <a:gd name="connsiteY5" fmla="*/ 1042364 h 1042364"/>
                      <a:gd name="connsiteX0" fmla="*/ 0 w 639815"/>
                      <a:gd name="connsiteY0" fmla="*/ 284735 h 1042364"/>
                      <a:gd name="connsiteX1" fmla="*/ 330979 w 639815"/>
                      <a:gd name="connsiteY1" fmla="*/ 7050 h 1042364"/>
                      <a:gd name="connsiteX2" fmla="*/ 560982 w 639815"/>
                      <a:gd name="connsiteY2" fmla="*/ 178149 h 1042364"/>
                      <a:gd name="connsiteX3" fmla="*/ 446386 w 639815"/>
                      <a:gd name="connsiteY3" fmla="*/ 497959 h 1042364"/>
                      <a:gd name="connsiteX4" fmla="*/ 639670 w 639815"/>
                      <a:gd name="connsiteY4" fmla="*/ 767788 h 1042364"/>
                      <a:gd name="connsiteX5" fmla="*/ 465665 w 639815"/>
                      <a:gd name="connsiteY5" fmla="*/ 1042364 h 1042364"/>
                      <a:gd name="connsiteX0" fmla="*/ 0 w 639815"/>
                      <a:gd name="connsiteY0" fmla="*/ 278763 h 1036392"/>
                      <a:gd name="connsiteX1" fmla="*/ 330979 w 639815"/>
                      <a:gd name="connsiteY1" fmla="*/ 1078 h 1036392"/>
                      <a:gd name="connsiteX2" fmla="*/ 560982 w 639815"/>
                      <a:gd name="connsiteY2" fmla="*/ 172177 h 1036392"/>
                      <a:gd name="connsiteX3" fmla="*/ 446386 w 639815"/>
                      <a:gd name="connsiteY3" fmla="*/ 491987 h 1036392"/>
                      <a:gd name="connsiteX4" fmla="*/ 639670 w 639815"/>
                      <a:gd name="connsiteY4" fmla="*/ 761816 h 1036392"/>
                      <a:gd name="connsiteX5" fmla="*/ 465665 w 639815"/>
                      <a:gd name="connsiteY5" fmla="*/ 1036392 h 1036392"/>
                      <a:gd name="connsiteX0" fmla="*/ 0 w 639815"/>
                      <a:gd name="connsiteY0" fmla="*/ 280192 h 1037821"/>
                      <a:gd name="connsiteX1" fmla="*/ 330979 w 639815"/>
                      <a:gd name="connsiteY1" fmla="*/ 2507 h 1037821"/>
                      <a:gd name="connsiteX2" fmla="*/ 560982 w 639815"/>
                      <a:gd name="connsiteY2" fmla="*/ 173606 h 1037821"/>
                      <a:gd name="connsiteX3" fmla="*/ 446386 w 639815"/>
                      <a:gd name="connsiteY3" fmla="*/ 493416 h 1037821"/>
                      <a:gd name="connsiteX4" fmla="*/ 639670 w 639815"/>
                      <a:gd name="connsiteY4" fmla="*/ 763245 h 1037821"/>
                      <a:gd name="connsiteX5" fmla="*/ 465665 w 639815"/>
                      <a:gd name="connsiteY5" fmla="*/ 1037821 h 1037821"/>
                      <a:gd name="connsiteX0" fmla="*/ 32 w 639847"/>
                      <a:gd name="connsiteY0" fmla="*/ 279537 h 1037166"/>
                      <a:gd name="connsiteX1" fmla="*/ 331011 w 639847"/>
                      <a:gd name="connsiteY1" fmla="*/ 1852 h 1037166"/>
                      <a:gd name="connsiteX2" fmla="*/ 561014 w 639847"/>
                      <a:gd name="connsiteY2" fmla="*/ 172951 h 1037166"/>
                      <a:gd name="connsiteX3" fmla="*/ 446418 w 639847"/>
                      <a:gd name="connsiteY3" fmla="*/ 492761 h 1037166"/>
                      <a:gd name="connsiteX4" fmla="*/ 639702 w 639847"/>
                      <a:gd name="connsiteY4" fmla="*/ 762590 h 1037166"/>
                      <a:gd name="connsiteX5" fmla="*/ 465697 w 639847"/>
                      <a:gd name="connsiteY5" fmla="*/ 1037166 h 1037166"/>
                      <a:gd name="connsiteX0" fmla="*/ 32 w 639847"/>
                      <a:gd name="connsiteY0" fmla="*/ 279537 h 1037166"/>
                      <a:gd name="connsiteX1" fmla="*/ 331011 w 639847"/>
                      <a:gd name="connsiteY1" fmla="*/ 1852 h 1037166"/>
                      <a:gd name="connsiteX2" fmla="*/ 561014 w 639847"/>
                      <a:gd name="connsiteY2" fmla="*/ 172951 h 1037166"/>
                      <a:gd name="connsiteX3" fmla="*/ 446418 w 639847"/>
                      <a:gd name="connsiteY3" fmla="*/ 492761 h 1037166"/>
                      <a:gd name="connsiteX4" fmla="*/ 639702 w 639847"/>
                      <a:gd name="connsiteY4" fmla="*/ 762590 h 1037166"/>
                      <a:gd name="connsiteX5" fmla="*/ 465697 w 639847"/>
                      <a:gd name="connsiteY5" fmla="*/ 1037166 h 1037166"/>
                      <a:gd name="connsiteX0" fmla="*/ 32 w 639847"/>
                      <a:gd name="connsiteY0" fmla="*/ 279537 h 1037166"/>
                      <a:gd name="connsiteX1" fmla="*/ 331011 w 639847"/>
                      <a:gd name="connsiteY1" fmla="*/ 1852 h 1037166"/>
                      <a:gd name="connsiteX2" fmla="*/ 561014 w 639847"/>
                      <a:gd name="connsiteY2" fmla="*/ 172951 h 1037166"/>
                      <a:gd name="connsiteX3" fmla="*/ 446418 w 639847"/>
                      <a:gd name="connsiteY3" fmla="*/ 492761 h 1037166"/>
                      <a:gd name="connsiteX4" fmla="*/ 639702 w 639847"/>
                      <a:gd name="connsiteY4" fmla="*/ 762590 h 1037166"/>
                      <a:gd name="connsiteX5" fmla="*/ 465697 w 639847"/>
                      <a:gd name="connsiteY5" fmla="*/ 1037166 h 1037166"/>
                      <a:gd name="connsiteX0" fmla="*/ 26 w 639841"/>
                      <a:gd name="connsiteY0" fmla="*/ 279060 h 1036689"/>
                      <a:gd name="connsiteX1" fmla="*/ 331005 w 639841"/>
                      <a:gd name="connsiteY1" fmla="*/ 1375 h 1036689"/>
                      <a:gd name="connsiteX2" fmla="*/ 561008 w 639841"/>
                      <a:gd name="connsiteY2" fmla="*/ 172474 h 1036689"/>
                      <a:gd name="connsiteX3" fmla="*/ 446412 w 639841"/>
                      <a:gd name="connsiteY3" fmla="*/ 492284 h 1036689"/>
                      <a:gd name="connsiteX4" fmla="*/ 639696 w 639841"/>
                      <a:gd name="connsiteY4" fmla="*/ 762113 h 1036689"/>
                      <a:gd name="connsiteX5" fmla="*/ 465691 w 639841"/>
                      <a:gd name="connsiteY5" fmla="*/ 1036689 h 1036689"/>
                      <a:gd name="connsiteX0" fmla="*/ 26 w 639841"/>
                      <a:gd name="connsiteY0" fmla="*/ 279103 h 1036732"/>
                      <a:gd name="connsiteX1" fmla="*/ 331005 w 639841"/>
                      <a:gd name="connsiteY1" fmla="*/ 1418 h 1036732"/>
                      <a:gd name="connsiteX2" fmla="*/ 561008 w 639841"/>
                      <a:gd name="connsiteY2" fmla="*/ 172517 h 1036732"/>
                      <a:gd name="connsiteX3" fmla="*/ 446412 w 639841"/>
                      <a:gd name="connsiteY3" fmla="*/ 492327 h 1036732"/>
                      <a:gd name="connsiteX4" fmla="*/ 639696 w 639841"/>
                      <a:gd name="connsiteY4" fmla="*/ 762156 h 1036732"/>
                      <a:gd name="connsiteX5" fmla="*/ 465691 w 639841"/>
                      <a:gd name="connsiteY5" fmla="*/ 1036732 h 1036732"/>
                      <a:gd name="connsiteX0" fmla="*/ 26 w 639841"/>
                      <a:gd name="connsiteY0" fmla="*/ 279060 h 1036689"/>
                      <a:gd name="connsiteX1" fmla="*/ 331005 w 639841"/>
                      <a:gd name="connsiteY1" fmla="*/ 1375 h 1036689"/>
                      <a:gd name="connsiteX2" fmla="*/ 561008 w 639841"/>
                      <a:gd name="connsiteY2" fmla="*/ 172474 h 1036689"/>
                      <a:gd name="connsiteX3" fmla="*/ 446412 w 639841"/>
                      <a:gd name="connsiteY3" fmla="*/ 492284 h 1036689"/>
                      <a:gd name="connsiteX4" fmla="*/ 639696 w 639841"/>
                      <a:gd name="connsiteY4" fmla="*/ 762113 h 1036689"/>
                      <a:gd name="connsiteX5" fmla="*/ 465691 w 639841"/>
                      <a:gd name="connsiteY5" fmla="*/ 1036689 h 1036689"/>
                      <a:gd name="connsiteX0" fmla="*/ 34 w 639849"/>
                      <a:gd name="connsiteY0" fmla="*/ 280063 h 1037692"/>
                      <a:gd name="connsiteX1" fmla="*/ 331013 w 639849"/>
                      <a:gd name="connsiteY1" fmla="*/ 2378 h 1037692"/>
                      <a:gd name="connsiteX2" fmla="*/ 561016 w 639849"/>
                      <a:gd name="connsiteY2" fmla="*/ 173477 h 1037692"/>
                      <a:gd name="connsiteX3" fmla="*/ 446420 w 639849"/>
                      <a:gd name="connsiteY3" fmla="*/ 493287 h 1037692"/>
                      <a:gd name="connsiteX4" fmla="*/ 639704 w 639849"/>
                      <a:gd name="connsiteY4" fmla="*/ 763116 h 1037692"/>
                      <a:gd name="connsiteX5" fmla="*/ 465699 w 639849"/>
                      <a:gd name="connsiteY5" fmla="*/ 1037692 h 1037692"/>
                      <a:gd name="connsiteX0" fmla="*/ 34 w 639849"/>
                      <a:gd name="connsiteY0" fmla="*/ 280063 h 1037692"/>
                      <a:gd name="connsiteX1" fmla="*/ 331013 w 639849"/>
                      <a:gd name="connsiteY1" fmla="*/ 2378 h 1037692"/>
                      <a:gd name="connsiteX2" fmla="*/ 561016 w 639849"/>
                      <a:gd name="connsiteY2" fmla="*/ 173477 h 1037692"/>
                      <a:gd name="connsiteX3" fmla="*/ 446420 w 639849"/>
                      <a:gd name="connsiteY3" fmla="*/ 493287 h 1037692"/>
                      <a:gd name="connsiteX4" fmla="*/ 639704 w 639849"/>
                      <a:gd name="connsiteY4" fmla="*/ 763116 h 1037692"/>
                      <a:gd name="connsiteX5" fmla="*/ 465699 w 639849"/>
                      <a:gd name="connsiteY5" fmla="*/ 1037692 h 1037692"/>
                      <a:gd name="connsiteX0" fmla="*/ 34 w 639849"/>
                      <a:gd name="connsiteY0" fmla="*/ 280063 h 1037692"/>
                      <a:gd name="connsiteX1" fmla="*/ 331013 w 639849"/>
                      <a:gd name="connsiteY1" fmla="*/ 2378 h 1037692"/>
                      <a:gd name="connsiteX2" fmla="*/ 561016 w 639849"/>
                      <a:gd name="connsiteY2" fmla="*/ 173477 h 1037692"/>
                      <a:gd name="connsiteX3" fmla="*/ 446420 w 639849"/>
                      <a:gd name="connsiteY3" fmla="*/ 493287 h 1037692"/>
                      <a:gd name="connsiteX4" fmla="*/ 639704 w 639849"/>
                      <a:gd name="connsiteY4" fmla="*/ 763116 h 1037692"/>
                      <a:gd name="connsiteX5" fmla="*/ 465699 w 639849"/>
                      <a:gd name="connsiteY5" fmla="*/ 1037692 h 1037692"/>
                      <a:gd name="connsiteX0" fmla="*/ 34 w 639849"/>
                      <a:gd name="connsiteY0" fmla="*/ 280063 h 1037692"/>
                      <a:gd name="connsiteX1" fmla="*/ 331013 w 639849"/>
                      <a:gd name="connsiteY1" fmla="*/ 2378 h 1037692"/>
                      <a:gd name="connsiteX2" fmla="*/ 561016 w 639849"/>
                      <a:gd name="connsiteY2" fmla="*/ 173477 h 1037692"/>
                      <a:gd name="connsiteX3" fmla="*/ 446420 w 639849"/>
                      <a:gd name="connsiteY3" fmla="*/ 493287 h 1037692"/>
                      <a:gd name="connsiteX4" fmla="*/ 639704 w 639849"/>
                      <a:gd name="connsiteY4" fmla="*/ 763116 h 1037692"/>
                      <a:gd name="connsiteX5" fmla="*/ 465699 w 639849"/>
                      <a:gd name="connsiteY5" fmla="*/ 1037692 h 1037692"/>
                      <a:gd name="connsiteX0" fmla="*/ 40 w 620576"/>
                      <a:gd name="connsiteY0" fmla="*/ 296331 h 1037435"/>
                      <a:gd name="connsiteX1" fmla="*/ 311740 w 620576"/>
                      <a:gd name="connsiteY1" fmla="*/ 2121 h 1037435"/>
                      <a:gd name="connsiteX2" fmla="*/ 541743 w 620576"/>
                      <a:gd name="connsiteY2" fmla="*/ 173220 h 1037435"/>
                      <a:gd name="connsiteX3" fmla="*/ 427147 w 620576"/>
                      <a:gd name="connsiteY3" fmla="*/ 493030 h 1037435"/>
                      <a:gd name="connsiteX4" fmla="*/ 620431 w 620576"/>
                      <a:gd name="connsiteY4" fmla="*/ 762859 h 1037435"/>
                      <a:gd name="connsiteX5" fmla="*/ 446426 w 620576"/>
                      <a:gd name="connsiteY5" fmla="*/ 1037435 h 1037435"/>
                      <a:gd name="connsiteX0" fmla="*/ 5008 w 625544"/>
                      <a:gd name="connsiteY0" fmla="*/ 297012 h 1038116"/>
                      <a:gd name="connsiteX1" fmla="*/ 316708 w 625544"/>
                      <a:gd name="connsiteY1" fmla="*/ 2802 h 1038116"/>
                      <a:gd name="connsiteX2" fmla="*/ 546711 w 625544"/>
                      <a:gd name="connsiteY2" fmla="*/ 173901 h 1038116"/>
                      <a:gd name="connsiteX3" fmla="*/ 432115 w 625544"/>
                      <a:gd name="connsiteY3" fmla="*/ 493711 h 1038116"/>
                      <a:gd name="connsiteX4" fmla="*/ 625399 w 625544"/>
                      <a:gd name="connsiteY4" fmla="*/ 763540 h 1038116"/>
                      <a:gd name="connsiteX5" fmla="*/ 451394 w 625544"/>
                      <a:gd name="connsiteY5" fmla="*/ 1038116 h 1038116"/>
                      <a:gd name="connsiteX0" fmla="*/ 5008 w 625544"/>
                      <a:gd name="connsiteY0" fmla="*/ 299704 h 1040808"/>
                      <a:gd name="connsiteX1" fmla="*/ 316708 w 625544"/>
                      <a:gd name="connsiteY1" fmla="*/ 2739 h 1040808"/>
                      <a:gd name="connsiteX2" fmla="*/ 546711 w 625544"/>
                      <a:gd name="connsiteY2" fmla="*/ 176593 h 1040808"/>
                      <a:gd name="connsiteX3" fmla="*/ 432115 w 625544"/>
                      <a:gd name="connsiteY3" fmla="*/ 496403 h 1040808"/>
                      <a:gd name="connsiteX4" fmla="*/ 625399 w 625544"/>
                      <a:gd name="connsiteY4" fmla="*/ 766232 h 1040808"/>
                      <a:gd name="connsiteX5" fmla="*/ 451394 w 625544"/>
                      <a:gd name="connsiteY5" fmla="*/ 1040808 h 1040808"/>
                      <a:gd name="connsiteX0" fmla="*/ 4206 w 624742"/>
                      <a:gd name="connsiteY0" fmla="*/ 298093 h 1039197"/>
                      <a:gd name="connsiteX1" fmla="*/ 315906 w 624742"/>
                      <a:gd name="connsiteY1" fmla="*/ 1128 h 1039197"/>
                      <a:gd name="connsiteX2" fmla="*/ 545909 w 624742"/>
                      <a:gd name="connsiteY2" fmla="*/ 174982 h 1039197"/>
                      <a:gd name="connsiteX3" fmla="*/ 431313 w 624742"/>
                      <a:gd name="connsiteY3" fmla="*/ 494792 h 1039197"/>
                      <a:gd name="connsiteX4" fmla="*/ 624597 w 624742"/>
                      <a:gd name="connsiteY4" fmla="*/ 764621 h 1039197"/>
                      <a:gd name="connsiteX5" fmla="*/ 450592 w 624742"/>
                      <a:gd name="connsiteY5" fmla="*/ 1039197 h 1039197"/>
                      <a:gd name="connsiteX0" fmla="*/ 4206 w 624742"/>
                      <a:gd name="connsiteY0" fmla="*/ 298093 h 1039197"/>
                      <a:gd name="connsiteX1" fmla="*/ 315906 w 624742"/>
                      <a:gd name="connsiteY1" fmla="*/ 1128 h 1039197"/>
                      <a:gd name="connsiteX2" fmla="*/ 545909 w 624742"/>
                      <a:gd name="connsiteY2" fmla="*/ 174982 h 1039197"/>
                      <a:gd name="connsiteX3" fmla="*/ 431313 w 624742"/>
                      <a:gd name="connsiteY3" fmla="*/ 494792 h 1039197"/>
                      <a:gd name="connsiteX4" fmla="*/ 624597 w 624742"/>
                      <a:gd name="connsiteY4" fmla="*/ 764621 h 1039197"/>
                      <a:gd name="connsiteX5" fmla="*/ 450592 w 624742"/>
                      <a:gd name="connsiteY5" fmla="*/ 1039197 h 1039197"/>
                      <a:gd name="connsiteX0" fmla="*/ 4206 w 625023"/>
                      <a:gd name="connsiteY0" fmla="*/ 298093 h 1039197"/>
                      <a:gd name="connsiteX1" fmla="*/ 315906 w 625023"/>
                      <a:gd name="connsiteY1" fmla="*/ 1128 h 1039197"/>
                      <a:gd name="connsiteX2" fmla="*/ 545909 w 625023"/>
                      <a:gd name="connsiteY2" fmla="*/ 174982 h 1039197"/>
                      <a:gd name="connsiteX3" fmla="*/ 431313 w 625023"/>
                      <a:gd name="connsiteY3" fmla="*/ 494792 h 1039197"/>
                      <a:gd name="connsiteX4" fmla="*/ 624597 w 625023"/>
                      <a:gd name="connsiteY4" fmla="*/ 764621 h 1039197"/>
                      <a:gd name="connsiteX5" fmla="*/ 450592 w 625023"/>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5059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5059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25804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1754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1754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1754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17542 w 641467"/>
                      <a:gd name="connsiteY5" fmla="*/ 1039197 h 1039197"/>
                      <a:gd name="connsiteX0" fmla="*/ 4206 w 641503"/>
                      <a:gd name="connsiteY0" fmla="*/ 298093 h 1039197"/>
                      <a:gd name="connsiteX1" fmla="*/ 315906 w 641503"/>
                      <a:gd name="connsiteY1" fmla="*/ 1128 h 1039197"/>
                      <a:gd name="connsiteX2" fmla="*/ 545909 w 641503"/>
                      <a:gd name="connsiteY2" fmla="*/ 174982 h 1039197"/>
                      <a:gd name="connsiteX3" fmla="*/ 431313 w 641503"/>
                      <a:gd name="connsiteY3" fmla="*/ 494792 h 1039197"/>
                      <a:gd name="connsiteX4" fmla="*/ 641122 w 641503"/>
                      <a:gd name="connsiteY4" fmla="*/ 764621 h 1039197"/>
                      <a:gd name="connsiteX5" fmla="*/ 417542 w 641503"/>
                      <a:gd name="connsiteY5" fmla="*/ 1039197 h 1039197"/>
                      <a:gd name="connsiteX0" fmla="*/ 4206 w 641503"/>
                      <a:gd name="connsiteY0" fmla="*/ 298093 h 1039197"/>
                      <a:gd name="connsiteX1" fmla="*/ 315906 w 641503"/>
                      <a:gd name="connsiteY1" fmla="*/ 1128 h 1039197"/>
                      <a:gd name="connsiteX2" fmla="*/ 545909 w 641503"/>
                      <a:gd name="connsiteY2" fmla="*/ 174982 h 1039197"/>
                      <a:gd name="connsiteX3" fmla="*/ 431313 w 641503"/>
                      <a:gd name="connsiteY3" fmla="*/ 494792 h 1039197"/>
                      <a:gd name="connsiteX4" fmla="*/ 641122 w 641503"/>
                      <a:gd name="connsiteY4" fmla="*/ 764621 h 1039197"/>
                      <a:gd name="connsiteX5" fmla="*/ 417542 w 641503"/>
                      <a:gd name="connsiteY5" fmla="*/ 1039197 h 1039197"/>
                      <a:gd name="connsiteX0" fmla="*/ 4206 w 641503"/>
                      <a:gd name="connsiteY0" fmla="*/ 298093 h 1039197"/>
                      <a:gd name="connsiteX1" fmla="*/ 315906 w 641503"/>
                      <a:gd name="connsiteY1" fmla="*/ 1128 h 1039197"/>
                      <a:gd name="connsiteX2" fmla="*/ 545909 w 641503"/>
                      <a:gd name="connsiteY2" fmla="*/ 174982 h 1039197"/>
                      <a:gd name="connsiteX3" fmla="*/ 431313 w 641503"/>
                      <a:gd name="connsiteY3" fmla="*/ 494792 h 1039197"/>
                      <a:gd name="connsiteX4" fmla="*/ 641122 w 641503"/>
                      <a:gd name="connsiteY4" fmla="*/ 764621 h 1039197"/>
                      <a:gd name="connsiteX5" fmla="*/ 399268 w 641503"/>
                      <a:gd name="connsiteY5" fmla="*/ 1039197 h 1039197"/>
                      <a:gd name="connsiteX0" fmla="*/ 4206 w 641503"/>
                      <a:gd name="connsiteY0" fmla="*/ 298093 h 1039197"/>
                      <a:gd name="connsiteX1" fmla="*/ 315906 w 641503"/>
                      <a:gd name="connsiteY1" fmla="*/ 1128 h 1039197"/>
                      <a:gd name="connsiteX2" fmla="*/ 545909 w 641503"/>
                      <a:gd name="connsiteY2" fmla="*/ 174982 h 1039197"/>
                      <a:gd name="connsiteX3" fmla="*/ 431313 w 641503"/>
                      <a:gd name="connsiteY3" fmla="*/ 494792 h 1039197"/>
                      <a:gd name="connsiteX4" fmla="*/ 641122 w 641503"/>
                      <a:gd name="connsiteY4" fmla="*/ 764621 h 1039197"/>
                      <a:gd name="connsiteX5" fmla="*/ 399268 w 641503"/>
                      <a:gd name="connsiteY5" fmla="*/ 1039197 h 1039197"/>
                      <a:gd name="connsiteX0" fmla="*/ 4206 w 641503"/>
                      <a:gd name="connsiteY0" fmla="*/ 298093 h 1042808"/>
                      <a:gd name="connsiteX1" fmla="*/ 315906 w 641503"/>
                      <a:gd name="connsiteY1" fmla="*/ 1128 h 1042808"/>
                      <a:gd name="connsiteX2" fmla="*/ 545909 w 641503"/>
                      <a:gd name="connsiteY2" fmla="*/ 174982 h 1042808"/>
                      <a:gd name="connsiteX3" fmla="*/ 431313 w 641503"/>
                      <a:gd name="connsiteY3" fmla="*/ 494792 h 1042808"/>
                      <a:gd name="connsiteX4" fmla="*/ 641122 w 641503"/>
                      <a:gd name="connsiteY4" fmla="*/ 764621 h 1042808"/>
                      <a:gd name="connsiteX5" fmla="*/ 384825 w 641503"/>
                      <a:gd name="connsiteY5" fmla="*/ 1042808 h 1042808"/>
                      <a:gd name="connsiteX0" fmla="*/ 4206 w 641503"/>
                      <a:gd name="connsiteY0" fmla="*/ 298093 h 1042808"/>
                      <a:gd name="connsiteX1" fmla="*/ 315906 w 641503"/>
                      <a:gd name="connsiteY1" fmla="*/ 1128 h 1042808"/>
                      <a:gd name="connsiteX2" fmla="*/ 545909 w 641503"/>
                      <a:gd name="connsiteY2" fmla="*/ 174982 h 1042808"/>
                      <a:gd name="connsiteX3" fmla="*/ 431313 w 641503"/>
                      <a:gd name="connsiteY3" fmla="*/ 494792 h 1042808"/>
                      <a:gd name="connsiteX4" fmla="*/ 641122 w 641503"/>
                      <a:gd name="connsiteY4" fmla="*/ 764621 h 1042808"/>
                      <a:gd name="connsiteX5" fmla="*/ 384825 w 641503"/>
                      <a:gd name="connsiteY5" fmla="*/ 1042808 h 1042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1503" h="1042808">
                        <a:moveTo>
                          <a:pt x="4206" y="298093"/>
                        </a:moveTo>
                        <a:cubicBezTo>
                          <a:pt x="-31441" y="73328"/>
                          <a:pt x="167021" y="-10969"/>
                          <a:pt x="315906" y="1128"/>
                        </a:cubicBezTo>
                        <a:cubicBezTo>
                          <a:pt x="428380" y="8585"/>
                          <a:pt x="527080" y="95916"/>
                          <a:pt x="545909" y="174982"/>
                        </a:cubicBezTo>
                        <a:cubicBezTo>
                          <a:pt x="579319" y="262305"/>
                          <a:pt x="557648" y="418486"/>
                          <a:pt x="431313" y="494792"/>
                        </a:cubicBezTo>
                        <a:cubicBezTo>
                          <a:pt x="576532" y="548013"/>
                          <a:pt x="647384" y="650808"/>
                          <a:pt x="641122" y="764621"/>
                        </a:cubicBezTo>
                        <a:cubicBezTo>
                          <a:pt x="633615" y="919493"/>
                          <a:pt x="535403" y="1017236"/>
                          <a:pt x="384825" y="1042808"/>
                        </a:cubicBezTo>
                      </a:path>
                    </a:pathLst>
                  </a:cu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400" lang="ko-KR"/>
                  </a:p>
                </p:txBody>
              </p:sp>
              <p:sp>
                <p:nvSpPr>
                  <p:cNvPr id="1048671" name="자유형: 도형 99"/>
                  <p:cNvSpPr/>
                  <p:nvPr/>
                </p:nvSpPr>
                <p:spPr>
                  <a:xfrm>
                    <a:off x="6153240" y="3948272"/>
                    <a:ext cx="785355" cy="780891"/>
                  </a:xfrm>
                  <a:custGeom>
                    <a:avLst/>
                    <a:gdLst>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25244 w 970498"/>
                      <a:gd name="connsiteY6" fmla="*/ 384272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25244 w 970498"/>
                      <a:gd name="connsiteY6" fmla="*/ 384272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25244 w 970498"/>
                      <a:gd name="connsiteY6" fmla="*/ 384272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379321 w 970498"/>
                      <a:gd name="connsiteY7" fmla="*/ 59964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379321 w 970498"/>
                      <a:gd name="connsiteY7" fmla="*/ 599641 h 925619"/>
                      <a:gd name="connsiteX0" fmla="*/ 344345 w 1031548"/>
                      <a:gd name="connsiteY0" fmla="*/ 213173 h 925619"/>
                      <a:gd name="connsiteX1" fmla="*/ 532274 w 1031548"/>
                      <a:gd name="connsiteY1" fmla="*/ 0 h 925619"/>
                      <a:gd name="connsiteX2" fmla="*/ 672519 w 1031548"/>
                      <a:gd name="connsiteY2" fmla="*/ 311345 h 925619"/>
                      <a:gd name="connsiteX3" fmla="*/ 1031548 w 1031548"/>
                      <a:gd name="connsiteY3" fmla="*/ 535737 h 925619"/>
                      <a:gd name="connsiteX4" fmla="*/ 599592 w 1031548"/>
                      <a:gd name="connsiteY4" fmla="*/ 925619 h 925619"/>
                      <a:gd name="connsiteX5" fmla="*/ 61050 w 1031548"/>
                      <a:gd name="connsiteY5" fmla="*/ 852692 h 925619"/>
                      <a:gd name="connsiteX6" fmla="*/ 102819 w 1031548"/>
                      <a:gd name="connsiteY6" fmla="*/ 395289 h 925619"/>
                      <a:gd name="connsiteX7" fmla="*/ 440371 w 1031548"/>
                      <a:gd name="connsiteY7" fmla="*/ 599641 h 925619"/>
                      <a:gd name="connsiteX0" fmla="*/ 344345 w 1031548"/>
                      <a:gd name="connsiteY0" fmla="*/ 213173 h 925619"/>
                      <a:gd name="connsiteX1" fmla="*/ 532274 w 1031548"/>
                      <a:gd name="connsiteY1" fmla="*/ 0 h 925619"/>
                      <a:gd name="connsiteX2" fmla="*/ 672519 w 1031548"/>
                      <a:gd name="connsiteY2" fmla="*/ 311345 h 925619"/>
                      <a:gd name="connsiteX3" fmla="*/ 1031548 w 1031548"/>
                      <a:gd name="connsiteY3" fmla="*/ 535737 h 925619"/>
                      <a:gd name="connsiteX4" fmla="*/ 599592 w 1031548"/>
                      <a:gd name="connsiteY4" fmla="*/ 925619 h 925619"/>
                      <a:gd name="connsiteX5" fmla="*/ 61050 w 1031548"/>
                      <a:gd name="connsiteY5" fmla="*/ 852692 h 925619"/>
                      <a:gd name="connsiteX6" fmla="*/ 102819 w 1031548"/>
                      <a:gd name="connsiteY6" fmla="*/ 395289 h 925619"/>
                      <a:gd name="connsiteX7" fmla="*/ 440371 w 1031548"/>
                      <a:gd name="connsiteY7" fmla="*/ 599641 h 925619"/>
                      <a:gd name="connsiteX0" fmla="*/ 347877 w 1035080"/>
                      <a:gd name="connsiteY0" fmla="*/ 213173 h 925619"/>
                      <a:gd name="connsiteX1" fmla="*/ 535806 w 1035080"/>
                      <a:gd name="connsiteY1" fmla="*/ 0 h 925619"/>
                      <a:gd name="connsiteX2" fmla="*/ 676051 w 1035080"/>
                      <a:gd name="connsiteY2" fmla="*/ 311345 h 925619"/>
                      <a:gd name="connsiteX3" fmla="*/ 1035080 w 1035080"/>
                      <a:gd name="connsiteY3" fmla="*/ 535737 h 925619"/>
                      <a:gd name="connsiteX4" fmla="*/ 603124 w 1035080"/>
                      <a:gd name="connsiteY4" fmla="*/ 925619 h 925619"/>
                      <a:gd name="connsiteX5" fmla="*/ 53565 w 1035080"/>
                      <a:gd name="connsiteY5" fmla="*/ 871971 h 925619"/>
                      <a:gd name="connsiteX6" fmla="*/ 106351 w 1035080"/>
                      <a:gd name="connsiteY6" fmla="*/ 395289 h 925619"/>
                      <a:gd name="connsiteX7" fmla="*/ 443903 w 1035080"/>
                      <a:gd name="connsiteY7" fmla="*/ 599641 h 925619"/>
                      <a:gd name="connsiteX0" fmla="*/ 375671 w 1062874"/>
                      <a:gd name="connsiteY0" fmla="*/ 213173 h 925619"/>
                      <a:gd name="connsiteX1" fmla="*/ 563600 w 1062874"/>
                      <a:gd name="connsiteY1" fmla="*/ 0 h 925619"/>
                      <a:gd name="connsiteX2" fmla="*/ 703845 w 1062874"/>
                      <a:gd name="connsiteY2" fmla="*/ 311345 h 925619"/>
                      <a:gd name="connsiteX3" fmla="*/ 1062874 w 1062874"/>
                      <a:gd name="connsiteY3" fmla="*/ 535737 h 925619"/>
                      <a:gd name="connsiteX4" fmla="*/ 630918 w 1062874"/>
                      <a:gd name="connsiteY4" fmla="*/ 925619 h 925619"/>
                      <a:gd name="connsiteX5" fmla="*/ 81359 w 1062874"/>
                      <a:gd name="connsiteY5" fmla="*/ 871971 h 925619"/>
                      <a:gd name="connsiteX6" fmla="*/ 134145 w 1062874"/>
                      <a:gd name="connsiteY6" fmla="*/ 395289 h 925619"/>
                      <a:gd name="connsiteX7" fmla="*/ 471697 w 1062874"/>
                      <a:gd name="connsiteY7" fmla="*/ 599641 h 925619"/>
                      <a:gd name="connsiteX0" fmla="*/ 375671 w 1062874"/>
                      <a:gd name="connsiteY0" fmla="*/ 213173 h 973239"/>
                      <a:gd name="connsiteX1" fmla="*/ 563600 w 1062874"/>
                      <a:gd name="connsiteY1" fmla="*/ 0 h 973239"/>
                      <a:gd name="connsiteX2" fmla="*/ 703845 w 1062874"/>
                      <a:gd name="connsiteY2" fmla="*/ 311345 h 973239"/>
                      <a:gd name="connsiteX3" fmla="*/ 1062874 w 1062874"/>
                      <a:gd name="connsiteY3" fmla="*/ 535737 h 973239"/>
                      <a:gd name="connsiteX4" fmla="*/ 630918 w 1062874"/>
                      <a:gd name="connsiteY4" fmla="*/ 925619 h 973239"/>
                      <a:gd name="connsiteX5" fmla="*/ 81359 w 1062874"/>
                      <a:gd name="connsiteY5" fmla="*/ 871971 h 973239"/>
                      <a:gd name="connsiteX6" fmla="*/ 134145 w 1062874"/>
                      <a:gd name="connsiteY6" fmla="*/ 395289 h 973239"/>
                      <a:gd name="connsiteX7" fmla="*/ 471697 w 1062874"/>
                      <a:gd name="connsiteY7" fmla="*/ 599641 h 973239"/>
                      <a:gd name="connsiteX0" fmla="*/ 375671 w 1062874"/>
                      <a:gd name="connsiteY0" fmla="*/ 213173 h 973239"/>
                      <a:gd name="connsiteX1" fmla="*/ 563600 w 1062874"/>
                      <a:gd name="connsiteY1" fmla="*/ 0 h 973239"/>
                      <a:gd name="connsiteX2" fmla="*/ 703845 w 1062874"/>
                      <a:gd name="connsiteY2" fmla="*/ 311345 h 973239"/>
                      <a:gd name="connsiteX3" fmla="*/ 1062874 w 1062874"/>
                      <a:gd name="connsiteY3" fmla="*/ 535737 h 973239"/>
                      <a:gd name="connsiteX4" fmla="*/ 606130 w 1062874"/>
                      <a:gd name="connsiteY4" fmla="*/ 925619 h 973239"/>
                      <a:gd name="connsiteX5" fmla="*/ 81359 w 1062874"/>
                      <a:gd name="connsiteY5" fmla="*/ 871971 h 973239"/>
                      <a:gd name="connsiteX6" fmla="*/ 134145 w 1062874"/>
                      <a:gd name="connsiteY6" fmla="*/ 395289 h 973239"/>
                      <a:gd name="connsiteX7" fmla="*/ 471697 w 1062874"/>
                      <a:gd name="connsiteY7" fmla="*/ 599641 h 973239"/>
                      <a:gd name="connsiteX0" fmla="*/ 375671 w 1062874"/>
                      <a:gd name="connsiteY0" fmla="*/ 213173 h 979036"/>
                      <a:gd name="connsiteX1" fmla="*/ 563600 w 1062874"/>
                      <a:gd name="connsiteY1" fmla="*/ 0 h 979036"/>
                      <a:gd name="connsiteX2" fmla="*/ 703845 w 1062874"/>
                      <a:gd name="connsiteY2" fmla="*/ 311345 h 979036"/>
                      <a:gd name="connsiteX3" fmla="*/ 1062874 w 1062874"/>
                      <a:gd name="connsiteY3" fmla="*/ 535737 h 979036"/>
                      <a:gd name="connsiteX4" fmla="*/ 597867 w 1062874"/>
                      <a:gd name="connsiteY4" fmla="*/ 942144 h 979036"/>
                      <a:gd name="connsiteX5" fmla="*/ 81359 w 1062874"/>
                      <a:gd name="connsiteY5" fmla="*/ 871971 h 979036"/>
                      <a:gd name="connsiteX6" fmla="*/ 134145 w 1062874"/>
                      <a:gd name="connsiteY6" fmla="*/ 395289 h 979036"/>
                      <a:gd name="connsiteX7" fmla="*/ 471697 w 1062874"/>
                      <a:gd name="connsiteY7" fmla="*/ 599641 h 979036"/>
                      <a:gd name="connsiteX0" fmla="*/ 375671 w 1062874"/>
                      <a:gd name="connsiteY0" fmla="*/ 213173 h 1049379"/>
                      <a:gd name="connsiteX1" fmla="*/ 563600 w 1062874"/>
                      <a:gd name="connsiteY1" fmla="*/ 0 h 1049379"/>
                      <a:gd name="connsiteX2" fmla="*/ 703845 w 1062874"/>
                      <a:gd name="connsiteY2" fmla="*/ 311345 h 1049379"/>
                      <a:gd name="connsiteX3" fmla="*/ 1062874 w 1062874"/>
                      <a:gd name="connsiteY3" fmla="*/ 535737 h 1049379"/>
                      <a:gd name="connsiteX4" fmla="*/ 597867 w 1062874"/>
                      <a:gd name="connsiteY4" fmla="*/ 942144 h 1049379"/>
                      <a:gd name="connsiteX5" fmla="*/ 81359 w 1062874"/>
                      <a:gd name="connsiteY5" fmla="*/ 871971 h 1049379"/>
                      <a:gd name="connsiteX6" fmla="*/ 134145 w 1062874"/>
                      <a:gd name="connsiteY6" fmla="*/ 395289 h 1049379"/>
                      <a:gd name="connsiteX7" fmla="*/ 471697 w 1062874"/>
                      <a:gd name="connsiteY7" fmla="*/ 599641 h 1049379"/>
                      <a:gd name="connsiteX0" fmla="*/ 375671 w 1062874"/>
                      <a:gd name="connsiteY0" fmla="*/ 213173 h 1049379"/>
                      <a:gd name="connsiteX1" fmla="*/ 563600 w 1062874"/>
                      <a:gd name="connsiteY1" fmla="*/ 0 h 1049379"/>
                      <a:gd name="connsiteX2" fmla="*/ 703845 w 1062874"/>
                      <a:gd name="connsiteY2" fmla="*/ 311345 h 1049379"/>
                      <a:gd name="connsiteX3" fmla="*/ 1062874 w 1062874"/>
                      <a:gd name="connsiteY3" fmla="*/ 535737 h 1049379"/>
                      <a:gd name="connsiteX4" fmla="*/ 597867 w 1062874"/>
                      <a:gd name="connsiteY4" fmla="*/ 942144 h 1049379"/>
                      <a:gd name="connsiteX5" fmla="*/ 81359 w 1062874"/>
                      <a:gd name="connsiteY5" fmla="*/ 871971 h 1049379"/>
                      <a:gd name="connsiteX6" fmla="*/ 134145 w 1062874"/>
                      <a:gd name="connsiteY6" fmla="*/ 395289 h 1049379"/>
                      <a:gd name="connsiteX7" fmla="*/ 471697 w 1062874"/>
                      <a:gd name="connsiteY7" fmla="*/ 599641 h 1049379"/>
                      <a:gd name="connsiteX0" fmla="*/ 375671 w 1062874"/>
                      <a:gd name="connsiteY0" fmla="*/ 213173 h 1049379"/>
                      <a:gd name="connsiteX1" fmla="*/ 563600 w 1062874"/>
                      <a:gd name="connsiteY1" fmla="*/ 0 h 1049379"/>
                      <a:gd name="connsiteX2" fmla="*/ 703845 w 1062874"/>
                      <a:gd name="connsiteY2" fmla="*/ 311345 h 1049379"/>
                      <a:gd name="connsiteX3" fmla="*/ 1062874 w 1062874"/>
                      <a:gd name="connsiteY3" fmla="*/ 535737 h 1049379"/>
                      <a:gd name="connsiteX4" fmla="*/ 597867 w 1062874"/>
                      <a:gd name="connsiteY4" fmla="*/ 942144 h 1049379"/>
                      <a:gd name="connsiteX5" fmla="*/ 81359 w 1062874"/>
                      <a:gd name="connsiteY5" fmla="*/ 871971 h 1049379"/>
                      <a:gd name="connsiteX6" fmla="*/ 134145 w 1062874"/>
                      <a:gd name="connsiteY6" fmla="*/ 395289 h 1049379"/>
                      <a:gd name="connsiteX7" fmla="*/ 471697 w 1062874"/>
                      <a:gd name="connsiteY7" fmla="*/ 599641 h 1049379"/>
                      <a:gd name="connsiteX0" fmla="*/ 375671 w 1062874"/>
                      <a:gd name="connsiteY0" fmla="*/ 213173 h 1033999"/>
                      <a:gd name="connsiteX1" fmla="*/ 563600 w 1062874"/>
                      <a:gd name="connsiteY1" fmla="*/ 0 h 1033999"/>
                      <a:gd name="connsiteX2" fmla="*/ 703845 w 1062874"/>
                      <a:gd name="connsiteY2" fmla="*/ 311345 h 1033999"/>
                      <a:gd name="connsiteX3" fmla="*/ 1062874 w 1062874"/>
                      <a:gd name="connsiteY3" fmla="*/ 535737 h 1033999"/>
                      <a:gd name="connsiteX4" fmla="*/ 597867 w 1062874"/>
                      <a:gd name="connsiteY4" fmla="*/ 942144 h 1033999"/>
                      <a:gd name="connsiteX5" fmla="*/ 81359 w 1062874"/>
                      <a:gd name="connsiteY5" fmla="*/ 871971 h 1033999"/>
                      <a:gd name="connsiteX6" fmla="*/ 134145 w 1062874"/>
                      <a:gd name="connsiteY6" fmla="*/ 395289 h 1033999"/>
                      <a:gd name="connsiteX7" fmla="*/ 471697 w 1062874"/>
                      <a:gd name="connsiteY7" fmla="*/ 599641 h 1033999"/>
                      <a:gd name="connsiteX0" fmla="*/ 363975 w 1051178"/>
                      <a:gd name="connsiteY0" fmla="*/ 213173 h 1033999"/>
                      <a:gd name="connsiteX1" fmla="*/ 551904 w 1051178"/>
                      <a:gd name="connsiteY1" fmla="*/ 0 h 1033999"/>
                      <a:gd name="connsiteX2" fmla="*/ 692149 w 1051178"/>
                      <a:gd name="connsiteY2" fmla="*/ 311345 h 1033999"/>
                      <a:gd name="connsiteX3" fmla="*/ 1051178 w 1051178"/>
                      <a:gd name="connsiteY3" fmla="*/ 535737 h 1033999"/>
                      <a:gd name="connsiteX4" fmla="*/ 586171 w 1051178"/>
                      <a:gd name="connsiteY4" fmla="*/ 942144 h 1033999"/>
                      <a:gd name="connsiteX5" fmla="*/ 69663 w 1051178"/>
                      <a:gd name="connsiteY5" fmla="*/ 871971 h 1033999"/>
                      <a:gd name="connsiteX6" fmla="*/ 122449 w 1051178"/>
                      <a:gd name="connsiteY6" fmla="*/ 395289 h 1033999"/>
                      <a:gd name="connsiteX7" fmla="*/ 460001 w 1051178"/>
                      <a:gd name="connsiteY7" fmla="*/ 599641 h 1033999"/>
                      <a:gd name="connsiteX0" fmla="*/ 363975 w 1051178"/>
                      <a:gd name="connsiteY0" fmla="*/ 213173 h 1030327"/>
                      <a:gd name="connsiteX1" fmla="*/ 551904 w 1051178"/>
                      <a:gd name="connsiteY1" fmla="*/ 0 h 1030327"/>
                      <a:gd name="connsiteX2" fmla="*/ 692149 w 1051178"/>
                      <a:gd name="connsiteY2" fmla="*/ 311345 h 1030327"/>
                      <a:gd name="connsiteX3" fmla="*/ 1051178 w 1051178"/>
                      <a:gd name="connsiteY3" fmla="*/ 535737 h 1030327"/>
                      <a:gd name="connsiteX4" fmla="*/ 613713 w 1051178"/>
                      <a:gd name="connsiteY4" fmla="*/ 936636 h 1030327"/>
                      <a:gd name="connsiteX5" fmla="*/ 69663 w 1051178"/>
                      <a:gd name="connsiteY5" fmla="*/ 871971 h 1030327"/>
                      <a:gd name="connsiteX6" fmla="*/ 122449 w 1051178"/>
                      <a:gd name="connsiteY6" fmla="*/ 395289 h 1030327"/>
                      <a:gd name="connsiteX7" fmla="*/ 460001 w 1051178"/>
                      <a:gd name="connsiteY7" fmla="*/ 599641 h 1030327"/>
                      <a:gd name="connsiteX0" fmla="*/ 363975 w 1051178"/>
                      <a:gd name="connsiteY0" fmla="*/ 213173 h 1030327"/>
                      <a:gd name="connsiteX1" fmla="*/ 551904 w 1051178"/>
                      <a:gd name="connsiteY1" fmla="*/ 0 h 1030327"/>
                      <a:gd name="connsiteX2" fmla="*/ 692149 w 1051178"/>
                      <a:gd name="connsiteY2" fmla="*/ 311345 h 1030327"/>
                      <a:gd name="connsiteX3" fmla="*/ 1051178 w 1051178"/>
                      <a:gd name="connsiteY3" fmla="*/ 535737 h 1030327"/>
                      <a:gd name="connsiteX4" fmla="*/ 613713 w 1051178"/>
                      <a:gd name="connsiteY4" fmla="*/ 936636 h 1030327"/>
                      <a:gd name="connsiteX5" fmla="*/ 69663 w 1051178"/>
                      <a:gd name="connsiteY5" fmla="*/ 871971 h 1030327"/>
                      <a:gd name="connsiteX6" fmla="*/ 122449 w 1051178"/>
                      <a:gd name="connsiteY6" fmla="*/ 395289 h 1030327"/>
                      <a:gd name="connsiteX7" fmla="*/ 460001 w 1051178"/>
                      <a:gd name="connsiteY7" fmla="*/ 599641 h 1030327"/>
                      <a:gd name="connsiteX0" fmla="*/ 363975 w 1034653"/>
                      <a:gd name="connsiteY0" fmla="*/ 213173 h 1030327"/>
                      <a:gd name="connsiteX1" fmla="*/ 551904 w 1034653"/>
                      <a:gd name="connsiteY1" fmla="*/ 0 h 1030327"/>
                      <a:gd name="connsiteX2" fmla="*/ 692149 w 1034653"/>
                      <a:gd name="connsiteY2" fmla="*/ 311345 h 1030327"/>
                      <a:gd name="connsiteX3" fmla="*/ 1034653 w 1034653"/>
                      <a:gd name="connsiteY3" fmla="*/ 538491 h 1030327"/>
                      <a:gd name="connsiteX4" fmla="*/ 613713 w 1034653"/>
                      <a:gd name="connsiteY4" fmla="*/ 936636 h 1030327"/>
                      <a:gd name="connsiteX5" fmla="*/ 69663 w 1034653"/>
                      <a:gd name="connsiteY5" fmla="*/ 871971 h 1030327"/>
                      <a:gd name="connsiteX6" fmla="*/ 122449 w 1034653"/>
                      <a:gd name="connsiteY6" fmla="*/ 395289 h 1030327"/>
                      <a:gd name="connsiteX7" fmla="*/ 460001 w 1034653"/>
                      <a:gd name="connsiteY7" fmla="*/ 599641 h 1030327"/>
                      <a:gd name="connsiteX0" fmla="*/ 363975 w 1037690"/>
                      <a:gd name="connsiteY0" fmla="*/ 213173 h 1030327"/>
                      <a:gd name="connsiteX1" fmla="*/ 551904 w 1037690"/>
                      <a:gd name="connsiteY1" fmla="*/ 0 h 1030327"/>
                      <a:gd name="connsiteX2" fmla="*/ 692149 w 1037690"/>
                      <a:gd name="connsiteY2" fmla="*/ 311345 h 1030327"/>
                      <a:gd name="connsiteX3" fmla="*/ 1034653 w 1037690"/>
                      <a:gd name="connsiteY3" fmla="*/ 538491 h 1030327"/>
                      <a:gd name="connsiteX4" fmla="*/ 613713 w 1037690"/>
                      <a:gd name="connsiteY4" fmla="*/ 936636 h 1030327"/>
                      <a:gd name="connsiteX5" fmla="*/ 69663 w 1037690"/>
                      <a:gd name="connsiteY5" fmla="*/ 871971 h 1030327"/>
                      <a:gd name="connsiteX6" fmla="*/ 122449 w 1037690"/>
                      <a:gd name="connsiteY6" fmla="*/ 395289 h 1030327"/>
                      <a:gd name="connsiteX7" fmla="*/ 460001 w 1037690"/>
                      <a:gd name="connsiteY7" fmla="*/ 599641 h 1030327"/>
                      <a:gd name="connsiteX0" fmla="*/ 363975 w 1037917"/>
                      <a:gd name="connsiteY0" fmla="*/ 213173 h 1030327"/>
                      <a:gd name="connsiteX1" fmla="*/ 551904 w 1037917"/>
                      <a:gd name="connsiteY1" fmla="*/ 0 h 1030327"/>
                      <a:gd name="connsiteX2" fmla="*/ 692149 w 1037917"/>
                      <a:gd name="connsiteY2" fmla="*/ 311345 h 1030327"/>
                      <a:gd name="connsiteX3" fmla="*/ 1034653 w 1037917"/>
                      <a:gd name="connsiteY3" fmla="*/ 538491 h 1030327"/>
                      <a:gd name="connsiteX4" fmla="*/ 613713 w 1037917"/>
                      <a:gd name="connsiteY4" fmla="*/ 936636 h 1030327"/>
                      <a:gd name="connsiteX5" fmla="*/ 69663 w 1037917"/>
                      <a:gd name="connsiteY5" fmla="*/ 871971 h 1030327"/>
                      <a:gd name="connsiteX6" fmla="*/ 122449 w 1037917"/>
                      <a:gd name="connsiteY6" fmla="*/ 395289 h 1030327"/>
                      <a:gd name="connsiteX7" fmla="*/ 460001 w 1037917"/>
                      <a:gd name="connsiteY7" fmla="*/ 599641 h 1030327"/>
                      <a:gd name="connsiteX0" fmla="*/ 363975 w 1046257"/>
                      <a:gd name="connsiteY0" fmla="*/ 213173 h 1030327"/>
                      <a:gd name="connsiteX1" fmla="*/ 551904 w 1046257"/>
                      <a:gd name="connsiteY1" fmla="*/ 0 h 1030327"/>
                      <a:gd name="connsiteX2" fmla="*/ 692149 w 1046257"/>
                      <a:gd name="connsiteY2" fmla="*/ 311345 h 1030327"/>
                      <a:gd name="connsiteX3" fmla="*/ 1034653 w 1046257"/>
                      <a:gd name="connsiteY3" fmla="*/ 538491 h 1030327"/>
                      <a:gd name="connsiteX4" fmla="*/ 613713 w 1046257"/>
                      <a:gd name="connsiteY4" fmla="*/ 936636 h 1030327"/>
                      <a:gd name="connsiteX5" fmla="*/ 69663 w 1046257"/>
                      <a:gd name="connsiteY5" fmla="*/ 871971 h 1030327"/>
                      <a:gd name="connsiteX6" fmla="*/ 122449 w 1046257"/>
                      <a:gd name="connsiteY6" fmla="*/ 395289 h 1030327"/>
                      <a:gd name="connsiteX7" fmla="*/ 460001 w 1046257"/>
                      <a:gd name="connsiteY7" fmla="*/ 599641 h 1030327"/>
                      <a:gd name="connsiteX0" fmla="*/ 363975 w 1046257"/>
                      <a:gd name="connsiteY0" fmla="*/ 213173 h 1030327"/>
                      <a:gd name="connsiteX1" fmla="*/ 551904 w 1046257"/>
                      <a:gd name="connsiteY1" fmla="*/ 0 h 1030327"/>
                      <a:gd name="connsiteX2" fmla="*/ 692149 w 1046257"/>
                      <a:gd name="connsiteY2" fmla="*/ 311345 h 1030327"/>
                      <a:gd name="connsiteX3" fmla="*/ 1034653 w 1046257"/>
                      <a:gd name="connsiteY3" fmla="*/ 538491 h 1030327"/>
                      <a:gd name="connsiteX4" fmla="*/ 613713 w 1046257"/>
                      <a:gd name="connsiteY4" fmla="*/ 936636 h 1030327"/>
                      <a:gd name="connsiteX5" fmla="*/ 69663 w 1046257"/>
                      <a:gd name="connsiteY5" fmla="*/ 871971 h 1030327"/>
                      <a:gd name="connsiteX6" fmla="*/ 122449 w 1046257"/>
                      <a:gd name="connsiteY6" fmla="*/ 395289 h 1030327"/>
                      <a:gd name="connsiteX7" fmla="*/ 460001 w 1046257"/>
                      <a:gd name="connsiteY7" fmla="*/ 599641 h 1030327"/>
                      <a:gd name="connsiteX0" fmla="*/ 363975 w 1041370"/>
                      <a:gd name="connsiteY0" fmla="*/ 213173 h 1030327"/>
                      <a:gd name="connsiteX1" fmla="*/ 551904 w 1041370"/>
                      <a:gd name="connsiteY1" fmla="*/ 0 h 1030327"/>
                      <a:gd name="connsiteX2" fmla="*/ 692149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92149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2870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2870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2870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2870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830 h 1030984"/>
                      <a:gd name="connsiteX1" fmla="*/ 551904 w 1041370"/>
                      <a:gd name="connsiteY1" fmla="*/ 657 h 1030984"/>
                      <a:gd name="connsiteX2" fmla="*/ 675624 w 1041370"/>
                      <a:gd name="connsiteY2" fmla="*/ 300985 h 1030984"/>
                      <a:gd name="connsiteX3" fmla="*/ 1034653 w 1041370"/>
                      <a:gd name="connsiteY3" fmla="*/ 539148 h 1030984"/>
                      <a:gd name="connsiteX4" fmla="*/ 613713 w 1041370"/>
                      <a:gd name="connsiteY4" fmla="*/ 937293 h 1030984"/>
                      <a:gd name="connsiteX5" fmla="*/ 69663 w 1041370"/>
                      <a:gd name="connsiteY5" fmla="*/ 872628 h 1030984"/>
                      <a:gd name="connsiteX6" fmla="*/ 122449 w 1041370"/>
                      <a:gd name="connsiteY6" fmla="*/ 395946 h 1030984"/>
                      <a:gd name="connsiteX7" fmla="*/ 460001 w 1041370"/>
                      <a:gd name="connsiteY7" fmla="*/ 600298 h 1030984"/>
                      <a:gd name="connsiteX0" fmla="*/ 363975 w 1041370"/>
                      <a:gd name="connsiteY0" fmla="*/ 213830 h 1030984"/>
                      <a:gd name="connsiteX1" fmla="*/ 551904 w 1041370"/>
                      <a:gd name="connsiteY1" fmla="*/ 657 h 1030984"/>
                      <a:gd name="connsiteX2" fmla="*/ 675624 w 1041370"/>
                      <a:gd name="connsiteY2" fmla="*/ 300985 h 1030984"/>
                      <a:gd name="connsiteX3" fmla="*/ 1034653 w 1041370"/>
                      <a:gd name="connsiteY3" fmla="*/ 539148 h 1030984"/>
                      <a:gd name="connsiteX4" fmla="*/ 613713 w 1041370"/>
                      <a:gd name="connsiteY4" fmla="*/ 937293 h 1030984"/>
                      <a:gd name="connsiteX5" fmla="*/ 69663 w 1041370"/>
                      <a:gd name="connsiteY5" fmla="*/ 872628 h 1030984"/>
                      <a:gd name="connsiteX6" fmla="*/ 122449 w 1041370"/>
                      <a:gd name="connsiteY6" fmla="*/ 395946 h 1030984"/>
                      <a:gd name="connsiteX7" fmla="*/ 460001 w 1041370"/>
                      <a:gd name="connsiteY7" fmla="*/ 600298 h 1030984"/>
                      <a:gd name="connsiteX0" fmla="*/ 363975 w 1041370"/>
                      <a:gd name="connsiteY0" fmla="*/ 213830 h 1030984"/>
                      <a:gd name="connsiteX1" fmla="*/ 551904 w 1041370"/>
                      <a:gd name="connsiteY1" fmla="*/ 657 h 1030984"/>
                      <a:gd name="connsiteX2" fmla="*/ 675624 w 1041370"/>
                      <a:gd name="connsiteY2" fmla="*/ 300985 h 1030984"/>
                      <a:gd name="connsiteX3" fmla="*/ 1034653 w 1041370"/>
                      <a:gd name="connsiteY3" fmla="*/ 539148 h 1030984"/>
                      <a:gd name="connsiteX4" fmla="*/ 613713 w 1041370"/>
                      <a:gd name="connsiteY4" fmla="*/ 937293 h 1030984"/>
                      <a:gd name="connsiteX5" fmla="*/ 69663 w 1041370"/>
                      <a:gd name="connsiteY5" fmla="*/ 872628 h 1030984"/>
                      <a:gd name="connsiteX6" fmla="*/ 122449 w 1041370"/>
                      <a:gd name="connsiteY6" fmla="*/ 395946 h 1030984"/>
                      <a:gd name="connsiteX7" fmla="*/ 460001 w 1041370"/>
                      <a:gd name="connsiteY7" fmla="*/ 600298 h 1030984"/>
                      <a:gd name="connsiteX0" fmla="*/ 363975 w 1041370"/>
                      <a:gd name="connsiteY0" fmla="*/ 213270 h 1030424"/>
                      <a:gd name="connsiteX1" fmla="*/ 551904 w 1041370"/>
                      <a:gd name="connsiteY1" fmla="*/ 97 h 1030424"/>
                      <a:gd name="connsiteX2" fmla="*/ 675624 w 1041370"/>
                      <a:gd name="connsiteY2" fmla="*/ 300425 h 1030424"/>
                      <a:gd name="connsiteX3" fmla="*/ 1034653 w 1041370"/>
                      <a:gd name="connsiteY3" fmla="*/ 538588 h 1030424"/>
                      <a:gd name="connsiteX4" fmla="*/ 613713 w 1041370"/>
                      <a:gd name="connsiteY4" fmla="*/ 936733 h 1030424"/>
                      <a:gd name="connsiteX5" fmla="*/ 69663 w 1041370"/>
                      <a:gd name="connsiteY5" fmla="*/ 872068 h 1030424"/>
                      <a:gd name="connsiteX6" fmla="*/ 122449 w 1041370"/>
                      <a:gd name="connsiteY6" fmla="*/ 395386 h 1030424"/>
                      <a:gd name="connsiteX7" fmla="*/ 460001 w 1041370"/>
                      <a:gd name="connsiteY7" fmla="*/ 599738 h 1030424"/>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15934 w 1041370"/>
                      <a:gd name="connsiteY7" fmla="*/ 693285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15934 w 1041370"/>
                      <a:gd name="connsiteY7" fmla="*/ 693285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15934 w 1041370"/>
                      <a:gd name="connsiteY7" fmla="*/ 693285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07671 w 1041370"/>
                      <a:gd name="connsiteY7" fmla="*/ 709810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07671 w 1041370"/>
                      <a:gd name="connsiteY7" fmla="*/ 709810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07671 w 1041370"/>
                      <a:gd name="connsiteY7" fmla="*/ 709810 h 1030327"/>
                      <a:gd name="connsiteX0" fmla="*/ 408043 w 1041266"/>
                      <a:gd name="connsiteY0" fmla="*/ 237961 h 1016230"/>
                      <a:gd name="connsiteX1" fmla="*/ 551904 w 1041266"/>
                      <a:gd name="connsiteY1" fmla="*/ 0 h 1016230"/>
                      <a:gd name="connsiteX2" fmla="*/ 675624 w 1041266"/>
                      <a:gd name="connsiteY2" fmla="*/ 300328 h 1016230"/>
                      <a:gd name="connsiteX3" fmla="*/ 1034653 w 1041266"/>
                      <a:gd name="connsiteY3" fmla="*/ 538491 h 1016230"/>
                      <a:gd name="connsiteX4" fmla="*/ 610959 w 1041266"/>
                      <a:gd name="connsiteY4" fmla="*/ 914602 h 1016230"/>
                      <a:gd name="connsiteX5" fmla="*/ 69663 w 1041266"/>
                      <a:gd name="connsiteY5" fmla="*/ 871971 h 1016230"/>
                      <a:gd name="connsiteX6" fmla="*/ 122449 w 1041266"/>
                      <a:gd name="connsiteY6" fmla="*/ 395289 h 1016230"/>
                      <a:gd name="connsiteX7" fmla="*/ 407671 w 1041266"/>
                      <a:gd name="connsiteY7" fmla="*/ 709810 h 1016230"/>
                      <a:gd name="connsiteX0" fmla="*/ 408043 w 1042386"/>
                      <a:gd name="connsiteY0" fmla="*/ 237961 h 1016230"/>
                      <a:gd name="connsiteX1" fmla="*/ 551904 w 1042386"/>
                      <a:gd name="connsiteY1" fmla="*/ 0 h 1016230"/>
                      <a:gd name="connsiteX2" fmla="*/ 675624 w 1042386"/>
                      <a:gd name="connsiteY2" fmla="*/ 300328 h 1016230"/>
                      <a:gd name="connsiteX3" fmla="*/ 1034653 w 1042386"/>
                      <a:gd name="connsiteY3" fmla="*/ 538491 h 1016230"/>
                      <a:gd name="connsiteX4" fmla="*/ 610959 w 1042386"/>
                      <a:gd name="connsiteY4" fmla="*/ 914602 h 1016230"/>
                      <a:gd name="connsiteX5" fmla="*/ 69663 w 1042386"/>
                      <a:gd name="connsiteY5" fmla="*/ 871971 h 1016230"/>
                      <a:gd name="connsiteX6" fmla="*/ 122449 w 1042386"/>
                      <a:gd name="connsiteY6" fmla="*/ 395289 h 1016230"/>
                      <a:gd name="connsiteX7" fmla="*/ 407671 w 1042386"/>
                      <a:gd name="connsiteY7" fmla="*/ 709810 h 1016230"/>
                      <a:gd name="connsiteX0" fmla="*/ 408043 w 1042386"/>
                      <a:gd name="connsiteY0" fmla="*/ 237961 h 1031503"/>
                      <a:gd name="connsiteX1" fmla="*/ 551904 w 1042386"/>
                      <a:gd name="connsiteY1" fmla="*/ 0 h 1031503"/>
                      <a:gd name="connsiteX2" fmla="*/ 675624 w 1042386"/>
                      <a:gd name="connsiteY2" fmla="*/ 300328 h 1031503"/>
                      <a:gd name="connsiteX3" fmla="*/ 1034653 w 1042386"/>
                      <a:gd name="connsiteY3" fmla="*/ 538491 h 1031503"/>
                      <a:gd name="connsiteX4" fmla="*/ 610959 w 1042386"/>
                      <a:gd name="connsiteY4" fmla="*/ 914602 h 1031503"/>
                      <a:gd name="connsiteX5" fmla="*/ 69663 w 1042386"/>
                      <a:gd name="connsiteY5" fmla="*/ 871971 h 1031503"/>
                      <a:gd name="connsiteX6" fmla="*/ 122449 w 1042386"/>
                      <a:gd name="connsiteY6" fmla="*/ 395289 h 1031503"/>
                      <a:gd name="connsiteX7" fmla="*/ 407671 w 1042386"/>
                      <a:gd name="connsiteY7" fmla="*/ 709810 h 1031503"/>
                      <a:gd name="connsiteX0" fmla="*/ 408043 w 1040983"/>
                      <a:gd name="connsiteY0" fmla="*/ 237961 h 1031503"/>
                      <a:gd name="connsiteX1" fmla="*/ 551904 w 1040983"/>
                      <a:gd name="connsiteY1" fmla="*/ 0 h 1031503"/>
                      <a:gd name="connsiteX2" fmla="*/ 675624 w 1040983"/>
                      <a:gd name="connsiteY2" fmla="*/ 300328 h 1031503"/>
                      <a:gd name="connsiteX3" fmla="*/ 1034653 w 1040983"/>
                      <a:gd name="connsiteY3" fmla="*/ 538491 h 1031503"/>
                      <a:gd name="connsiteX4" fmla="*/ 610959 w 1040983"/>
                      <a:gd name="connsiteY4" fmla="*/ 914602 h 1031503"/>
                      <a:gd name="connsiteX5" fmla="*/ 69663 w 1040983"/>
                      <a:gd name="connsiteY5" fmla="*/ 871971 h 1031503"/>
                      <a:gd name="connsiteX6" fmla="*/ 122449 w 1040983"/>
                      <a:gd name="connsiteY6" fmla="*/ 395289 h 1031503"/>
                      <a:gd name="connsiteX7" fmla="*/ 407671 w 1040983"/>
                      <a:gd name="connsiteY7" fmla="*/ 709810 h 1031503"/>
                      <a:gd name="connsiteX0" fmla="*/ 408043 w 1040983"/>
                      <a:gd name="connsiteY0" fmla="*/ 237961 h 1036239"/>
                      <a:gd name="connsiteX1" fmla="*/ 551904 w 1040983"/>
                      <a:gd name="connsiteY1" fmla="*/ 0 h 1036239"/>
                      <a:gd name="connsiteX2" fmla="*/ 675624 w 1040983"/>
                      <a:gd name="connsiteY2" fmla="*/ 300328 h 1036239"/>
                      <a:gd name="connsiteX3" fmla="*/ 1034653 w 1040983"/>
                      <a:gd name="connsiteY3" fmla="*/ 538491 h 1036239"/>
                      <a:gd name="connsiteX4" fmla="*/ 610959 w 1040983"/>
                      <a:gd name="connsiteY4" fmla="*/ 914602 h 1036239"/>
                      <a:gd name="connsiteX5" fmla="*/ 69663 w 1040983"/>
                      <a:gd name="connsiteY5" fmla="*/ 871971 h 1036239"/>
                      <a:gd name="connsiteX6" fmla="*/ 122449 w 1040983"/>
                      <a:gd name="connsiteY6" fmla="*/ 395289 h 1036239"/>
                      <a:gd name="connsiteX7" fmla="*/ 407671 w 1040983"/>
                      <a:gd name="connsiteY7" fmla="*/ 709810 h 1036239"/>
                      <a:gd name="connsiteX0" fmla="*/ 408043 w 1040106"/>
                      <a:gd name="connsiteY0" fmla="*/ 237961 h 1036239"/>
                      <a:gd name="connsiteX1" fmla="*/ 551904 w 1040106"/>
                      <a:gd name="connsiteY1" fmla="*/ 0 h 1036239"/>
                      <a:gd name="connsiteX2" fmla="*/ 675624 w 1040106"/>
                      <a:gd name="connsiteY2" fmla="*/ 300328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2163"/>
                      <a:gd name="connsiteY0" fmla="*/ 237961 h 1036239"/>
                      <a:gd name="connsiteX1" fmla="*/ 551904 w 1042163"/>
                      <a:gd name="connsiteY1" fmla="*/ 0 h 1036239"/>
                      <a:gd name="connsiteX2" fmla="*/ 694904 w 1042163"/>
                      <a:gd name="connsiteY2" fmla="*/ 308591 h 1036239"/>
                      <a:gd name="connsiteX3" fmla="*/ 1034653 w 1042163"/>
                      <a:gd name="connsiteY3" fmla="*/ 538491 h 1036239"/>
                      <a:gd name="connsiteX4" fmla="*/ 610959 w 1042163"/>
                      <a:gd name="connsiteY4" fmla="*/ 914602 h 1036239"/>
                      <a:gd name="connsiteX5" fmla="*/ 69663 w 1042163"/>
                      <a:gd name="connsiteY5" fmla="*/ 871971 h 1036239"/>
                      <a:gd name="connsiteX6" fmla="*/ 122449 w 1042163"/>
                      <a:gd name="connsiteY6" fmla="*/ 395289 h 1036239"/>
                      <a:gd name="connsiteX7" fmla="*/ 407671 w 1042163"/>
                      <a:gd name="connsiteY7" fmla="*/ 709810 h 103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2163" h="1036239">
                        <a:moveTo>
                          <a:pt x="408043" y="237961"/>
                        </a:moveTo>
                        <a:cubicBezTo>
                          <a:pt x="343992" y="128344"/>
                          <a:pt x="425913" y="2202"/>
                          <a:pt x="551904" y="0"/>
                        </a:cubicBezTo>
                        <a:cubicBezTo>
                          <a:pt x="692297" y="9220"/>
                          <a:pt x="799637" y="145134"/>
                          <a:pt x="694904" y="308591"/>
                        </a:cubicBezTo>
                        <a:cubicBezTo>
                          <a:pt x="913733" y="254856"/>
                          <a:pt x="1005866" y="388412"/>
                          <a:pt x="1034653" y="538491"/>
                        </a:cubicBezTo>
                        <a:cubicBezTo>
                          <a:pt x="1080710" y="748323"/>
                          <a:pt x="911934" y="1029765"/>
                          <a:pt x="610959" y="914602"/>
                        </a:cubicBezTo>
                        <a:cubicBezTo>
                          <a:pt x="529678" y="1130828"/>
                          <a:pt x="156451" y="1022057"/>
                          <a:pt x="69663" y="871971"/>
                        </a:cubicBezTo>
                        <a:cubicBezTo>
                          <a:pt x="-4549" y="766325"/>
                          <a:pt x="-59482" y="489919"/>
                          <a:pt x="122449" y="395289"/>
                        </a:cubicBezTo>
                        <a:cubicBezTo>
                          <a:pt x="315758" y="274283"/>
                          <a:pt x="605462" y="514080"/>
                          <a:pt x="407671" y="709810"/>
                        </a:cubicBezTo>
                      </a:path>
                    </a:pathLst>
                  </a:cu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400" lang="ko-KR"/>
                  </a:p>
                </p:txBody>
              </p:sp>
              <p:sp>
                <p:nvSpPr>
                  <p:cNvPr id="1048672" name="자유형: 도형 100"/>
                  <p:cNvSpPr/>
                  <p:nvPr/>
                </p:nvSpPr>
                <p:spPr>
                  <a:xfrm>
                    <a:off x="6150565" y="3902140"/>
                    <a:ext cx="223711" cy="335071"/>
                  </a:xfrm>
                  <a:custGeom>
                    <a:avLst/>
                    <a:gdLst>
                      <a:gd name="connsiteX0" fmla="*/ 0 w 210368"/>
                      <a:gd name="connsiteY0" fmla="*/ 692812 h 692812"/>
                      <a:gd name="connsiteX1" fmla="*/ 145855 w 210368"/>
                      <a:gd name="connsiteY1" fmla="*/ 0 h 692812"/>
                      <a:gd name="connsiteX2" fmla="*/ 210368 w 210368"/>
                      <a:gd name="connsiteY2" fmla="*/ 350614 h 692812"/>
                      <a:gd name="connsiteX0" fmla="*/ 0 w 204758"/>
                      <a:gd name="connsiteY0" fmla="*/ 692812 h 692812"/>
                      <a:gd name="connsiteX1" fmla="*/ 145855 w 204758"/>
                      <a:gd name="connsiteY1" fmla="*/ 0 h 692812"/>
                      <a:gd name="connsiteX2" fmla="*/ 204758 w 204758"/>
                      <a:gd name="connsiteY2" fmla="*/ 350614 h 692812"/>
                      <a:gd name="connsiteX0" fmla="*/ 0 w 259110"/>
                      <a:gd name="connsiteY0" fmla="*/ 692812 h 692812"/>
                      <a:gd name="connsiteX1" fmla="*/ 145855 w 259110"/>
                      <a:gd name="connsiteY1" fmla="*/ 0 h 692812"/>
                      <a:gd name="connsiteX2" fmla="*/ 204758 w 259110"/>
                      <a:gd name="connsiteY2" fmla="*/ 350614 h 692812"/>
                      <a:gd name="connsiteX0" fmla="*/ 0 w 259110"/>
                      <a:gd name="connsiteY0" fmla="*/ 670372 h 670372"/>
                      <a:gd name="connsiteX1" fmla="*/ 145855 w 259110"/>
                      <a:gd name="connsiteY1" fmla="*/ 0 h 670372"/>
                      <a:gd name="connsiteX2" fmla="*/ 204758 w 259110"/>
                      <a:gd name="connsiteY2" fmla="*/ 328174 h 670372"/>
                      <a:gd name="connsiteX0" fmla="*/ 0 w 276458"/>
                      <a:gd name="connsiteY0" fmla="*/ 670372 h 670372"/>
                      <a:gd name="connsiteX1" fmla="*/ 145855 w 276458"/>
                      <a:gd name="connsiteY1" fmla="*/ 0 h 670372"/>
                      <a:gd name="connsiteX2" fmla="*/ 204758 w 276458"/>
                      <a:gd name="connsiteY2" fmla="*/ 328174 h 670372"/>
                      <a:gd name="connsiteX0" fmla="*/ 0 w 276458"/>
                      <a:gd name="connsiteY0" fmla="*/ 670381 h 670381"/>
                      <a:gd name="connsiteX1" fmla="*/ 145855 w 276458"/>
                      <a:gd name="connsiteY1" fmla="*/ 9 h 670381"/>
                      <a:gd name="connsiteX2" fmla="*/ 204758 w 276458"/>
                      <a:gd name="connsiteY2" fmla="*/ 328183 h 670381"/>
                      <a:gd name="connsiteX0" fmla="*/ 17567 w 294025"/>
                      <a:gd name="connsiteY0" fmla="*/ 670381 h 670381"/>
                      <a:gd name="connsiteX1" fmla="*/ 163422 w 294025"/>
                      <a:gd name="connsiteY1" fmla="*/ 9 h 670381"/>
                      <a:gd name="connsiteX2" fmla="*/ 222325 w 294025"/>
                      <a:gd name="connsiteY2" fmla="*/ 328183 h 670381"/>
                      <a:gd name="connsiteX0" fmla="*/ 17567 w 327330"/>
                      <a:gd name="connsiteY0" fmla="*/ 671068 h 671068"/>
                      <a:gd name="connsiteX1" fmla="*/ 163422 w 327330"/>
                      <a:gd name="connsiteY1" fmla="*/ 696 h 671068"/>
                      <a:gd name="connsiteX2" fmla="*/ 222325 w 327330"/>
                      <a:gd name="connsiteY2" fmla="*/ 328870 h 671068"/>
                      <a:gd name="connsiteX0" fmla="*/ 17567 w 321664"/>
                      <a:gd name="connsiteY0" fmla="*/ 671068 h 671068"/>
                      <a:gd name="connsiteX1" fmla="*/ 163422 w 321664"/>
                      <a:gd name="connsiteY1" fmla="*/ 696 h 671068"/>
                      <a:gd name="connsiteX2" fmla="*/ 222325 w 321664"/>
                      <a:gd name="connsiteY2" fmla="*/ 328870 h 671068"/>
                      <a:gd name="connsiteX0" fmla="*/ 18431 w 322528"/>
                      <a:gd name="connsiteY0" fmla="*/ 671068 h 671068"/>
                      <a:gd name="connsiteX1" fmla="*/ 164286 w 322528"/>
                      <a:gd name="connsiteY1" fmla="*/ 696 h 671068"/>
                      <a:gd name="connsiteX2" fmla="*/ 223189 w 322528"/>
                      <a:gd name="connsiteY2" fmla="*/ 328870 h 671068"/>
                      <a:gd name="connsiteX0" fmla="*/ 18431 w 311947"/>
                      <a:gd name="connsiteY0" fmla="*/ 671151 h 671151"/>
                      <a:gd name="connsiteX1" fmla="*/ 164286 w 311947"/>
                      <a:gd name="connsiteY1" fmla="*/ 779 h 671151"/>
                      <a:gd name="connsiteX2" fmla="*/ 203910 w 311947"/>
                      <a:gd name="connsiteY2" fmla="*/ 312427 h 671151"/>
                      <a:gd name="connsiteX0" fmla="*/ 18431 w 319515"/>
                      <a:gd name="connsiteY0" fmla="*/ 670768 h 670768"/>
                      <a:gd name="connsiteX1" fmla="*/ 164286 w 319515"/>
                      <a:gd name="connsiteY1" fmla="*/ 396 h 670768"/>
                      <a:gd name="connsiteX2" fmla="*/ 203910 w 319515"/>
                      <a:gd name="connsiteY2" fmla="*/ 312044 h 670768"/>
                      <a:gd name="connsiteX0" fmla="*/ 16717 w 317801"/>
                      <a:gd name="connsiteY0" fmla="*/ 670768 h 670768"/>
                      <a:gd name="connsiteX1" fmla="*/ 162572 w 317801"/>
                      <a:gd name="connsiteY1" fmla="*/ 396 h 670768"/>
                      <a:gd name="connsiteX2" fmla="*/ 202196 w 317801"/>
                      <a:gd name="connsiteY2" fmla="*/ 312044 h 670768"/>
                      <a:gd name="connsiteX0" fmla="*/ 16717 w 320719"/>
                      <a:gd name="connsiteY0" fmla="*/ 670412 h 670412"/>
                      <a:gd name="connsiteX1" fmla="*/ 162572 w 320719"/>
                      <a:gd name="connsiteY1" fmla="*/ 40 h 670412"/>
                      <a:gd name="connsiteX2" fmla="*/ 202196 w 320719"/>
                      <a:gd name="connsiteY2" fmla="*/ 311688 h 670412"/>
                      <a:gd name="connsiteX0" fmla="*/ 16717 w 314294"/>
                      <a:gd name="connsiteY0" fmla="*/ 670412 h 670412"/>
                      <a:gd name="connsiteX1" fmla="*/ 162572 w 314294"/>
                      <a:gd name="connsiteY1" fmla="*/ 40 h 670412"/>
                      <a:gd name="connsiteX2" fmla="*/ 202196 w 314294"/>
                      <a:gd name="connsiteY2" fmla="*/ 311688 h 670412"/>
                      <a:gd name="connsiteX0" fmla="*/ 20002 w 313692"/>
                      <a:gd name="connsiteY0" fmla="*/ 684181 h 684181"/>
                      <a:gd name="connsiteX1" fmla="*/ 157594 w 313692"/>
                      <a:gd name="connsiteY1" fmla="*/ 38 h 684181"/>
                      <a:gd name="connsiteX2" fmla="*/ 205481 w 313692"/>
                      <a:gd name="connsiteY2" fmla="*/ 325457 h 684181"/>
                      <a:gd name="connsiteX0" fmla="*/ 20002 w 335146"/>
                      <a:gd name="connsiteY0" fmla="*/ 684143 h 684143"/>
                      <a:gd name="connsiteX1" fmla="*/ 157594 w 335146"/>
                      <a:gd name="connsiteY1" fmla="*/ 0 h 684143"/>
                      <a:gd name="connsiteX2" fmla="*/ 205481 w 335146"/>
                      <a:gd name="connsiteY2" fmla="*/ 325419 h 684143"/>
                      <a:gd name="connsiteX0" fmla="*/ 20002 w 322593"/>
                      <a:gd name="connsiteY0" fmla="*/ 684143 h 684143"/>
                      <a:gd name="connsiteX1" fmla="*/ 157594 w 322593"/>
                      <a:gd name="connsiteY1" fmla="*/ 0 h 684143"/>
                      <a:gd name="connsiteX2" fmla="*/ 177939 w 322593"/>
                      <a:gd name="connsiteY2" fmla="*/ 275843 h 684143"/>
                      <a:gd name="connsiteX0" fmla="*/ 20002 w 322593"/>
                      <a:gd name="connsiteY0" fmla="*/ 684143 h 684143"/>
                      <a:gd name="connsiteX1" fmla="*/ 157594 w 322593"/>
                      <a:gd name="connsiteY1" fmla="*/ 0 h 684143"/>
                      <a:gd name="connsiteX2" fmla="*/ 177939 w 322593"/>
                      <a:gd name="connsiteY2" fmla="*/ 275843 h 684143"/>
                      <a:gd name="connsiteX0" fmla="*/ 20002 w 305016"/>
                      <a:gd name="connsiteY0" fmla="*/ 684145 h 684145"/>
                      <a:gd name="connsiteX1" fmla="*/ 157594 w 305016"/>
                      <a:gd name="connsiteY1" fmla="*/ 2 h 684145"/>
                      <a:gd name="connsiteX2" fmla="*/ 177939 w 305016"/>
                      <a:gd name="connsiteY2" fmla="*/ 275845 h 684145"/>
                      <a:gd name="connsiteX0" fmla="*/ 20002 w 305016"/>
                      <a:gd name="connsiteY0" fmla="*/ 684145 h 684145"/>
                      <a:gd name="connsiteX1" fmla="*/ 157594 w 305016"/>
                      <a:gd name="connsiteY1" fmla="*/ 2 h 684145"/>
                      <a:gd name="connsiteX2" fmla="*/ 177939 w 305016"/>
                      <a:gd name="connsiteY2" fmla="*/ 275845 h 684145"/>
                      <a:gd name="connsiteX0" fmla="*/ 11876 w 318923"/>
                      <a:gd name="connsiteY0" fmla="*/ 463808 h 463808"/>
                      <a:gd name="connsiteX1" fmla="*/ 171501 w 318923"/>
                      <a:gd name="connsiteY1" fmla="*/ 2 h 463808"/>
                      <a:gd name="connsiteX2" fmla="*/ 191846 w 318923"/>
                      <a:gd name="connsiteY2" fmla="*/ 275845 h 463808"/>
                      <a:gd name="connsiteX0" fmla="*/ 11876 w 318923"/>
                      <a:gd name="connsiteY0" fmla="*/ 444528 h 444528"/>
                      <a:gd name="connsiteX1" fmla="*/ 171501 w 318923"/>
                      <a:gd name="connsiteY1" fmla="*/ 2 h 444528"/>
                      <a:gd name="connsiteX2" fmla="*/ 191846 w 318923"/>
                      <a:gd name="connsiteY2" fmla="*/ 275845 h 444528"/>
                      <a:gd name="connsiteX0" fmla="*/ 1452 w 308499"/>
                      <a:gd name="connsiteY0" fmla="*/ 444528 h 444528"/>
                      <a:gd name="connsiteX1" fmla="*/ 161077 w 308499"/>
                      <a:gd name="connsiteY1" fmla="*/ 2 h 444528"/>
                      <a:gd name="connsiteX2" fmla="*/ 181422 w 308499"/>
                      <a:gd name="connsiteY2" fmla="*/ 275845 h 444528"/>
                      <a:gd name="connsiteX0" fmla="*/ 1452 w 296864"/>
                      <a:gd name="connsiteY0" fmla="*/ 444638 h 444638"/>
                      <a:gd name="connsiteX1" fmla="*/ 161077 w 296864"/>
                      <a:gd name="connsiteY1" fmla="*/ 112 h 444638"/>
                      <a:gd name="connsiteX2" fmla="*/ 181422 w 296864"/>
                      <a:gd name="connsiteY2" fmla="*/ 275955 h 444638"/>
                    </a:gdLst>
                    <a:ahLst/>
                    <a:cxnLst>
                      <a:cxn ang="0">
                        <a:pos x="connsiteX0" y="connsiteY0"/>
                      </a:cxn>
                      <a:cxn ang="0">
                        <a:pos x="connsiteX1" y="connsiteY1"/>
                      </a:cxn>
                      <a:cxn ang="0">
                        <a:pos x="connsiteX2" y="connsiteY2"/>
                      </a:cxn>
                    </a:cxnLst>
                    <a:rect l="l" t="t" r="r" b="b"/>
                    <a:pathLst>
                      <a:path w="296864" h="444638">
                        <a:moveTo>
                          <a:pt x="1452" y="444638"/>
                        </a:moveTo>
                        <a:cubicBezTo>
                          <a:pt x="-2260" y="204656"/>
                          <a:pt x="-11482" y="8739"/>
                          <a:pt x="161077" y="112"/>
                        </a:cubicBezTo>
                        <a:cubicBezTo>
                          <a:pt x="350238" y="-6281"/>
                          <a:pt x="327228" y="262274"/>
                          <a:pt x="181422" y="275955"/>
                        </a:cubicBezTo>
                      </a:path>
                    </a:pathLst>
                  </a:cu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400" lang="ko-KR"/>
                  </a:p>
                </p:txBody>
              </p:sp>
              <p:cxnSp>
                <p:nvCxnSpPr>
                  <p:cNvPr id="3145743" name="직선 연결선 101"/>
                  <p:cNvCxnSpPr>
                    <a:cxnSpLocks/>
                  </p:cNvCxnSpPr>
                  <p:nvPr/>
                </p:nvCxnSpPr>
                <p:spPr>
                  <a:xfrm flipH="1">
                    <a:off x="6152008" y="3476077"/>
                    <a:ext cx="1188" cy="974737"/>
                  </a:xfrm>
                  <a:prstGeom prst="line"/>
                  <a:ln w="317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spTree>
  </p:cSld>
  <p:clrMapOvr>
    <a:masterClrMapping/>
  </p:clrMapOvr>
</p:sld>
</file>

<file path=ppt/theme/theme1.xml><?xml version="1.0" encoding="utf-8"?>
<a:theme xmlns:a="http://schemas.openxmlformats.org/drawingml/2006/main" name="Cover and End Slide Master">
  <a:themeElements>
    <a:clrScheme name="ALLPPT-COLOR-A13">
      <a:dk1>
        <a:sysClr lastClr="000000" val="windowText"/>
      </a:dk1>
      <a:lt1>
        <a:sysClr lastClr="FFFFFF" val="window"/>
      </a:lt1>
      <a:dk2>
        <a:srgbClr val="1F497D"/>
      </a:dk2>
      <a:lt2>
        <a:srgbClr val="EEECE1"/>
      </a:lt2>
      <a:accent1>
        <a:srgbClr val="5072C4"/>
      </a:accent1>
      <a:accent2>
        <a:srgbClr val="FF0000"/>
      </a:accent2>
      <a:accent3>
        <a:srgbClr val="5072C4"/>
      </a:accent3>
      <a:accent4>
        <a:srgbClr val="FF0000"/>
      </a:accent4>
      <a:accent5>
        <a:srgbClr val="5072C4"/>
      </a:accent5>
      <a:accent6>
        <a:srgbClr val="FF0000"/>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Contents Slide Master">
  <a:themeElements>
    <a:clrScheme name="ALLPPT-COLOR-A13">
      <a:dk1>
        <a:sysClr lastClr="000000" val="windowText"/>
      </a:dk1>
      <a:lt1>
        <a:sysClr lastClr="FFFFFF" val="window"/>
      </a:lt1>
      <a:dk2>
        <a:srgbClr val="1F497D"/>
      </a:dk2>
      <a:lt2>
        <a:srgbClr val="EEECE1"/>
      </a:lt2>
      <a:accent1>
        <a:srgbClr val="5072C4"/>
      </a:accent1>
      <a:accent2>
        <a:srgbClr val="FF0000"/>
      </a:accent2>
      <a:accent3>
        <a:srgbClr val="5072C4"/>
      </a:accent3>
      <a:accent4>
        <a:srgbClr val="FF0000"/>
      </a:accent4>
      <a:accent5>
        <a:srgbClr val="5072C4"/>
      </a:accent5>
      <a:accent6>
        <a:srgbClr val="FF000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Section Break Slide Master">
  <a:themeElements>
    <a:clrScheme name="ALLPPT-COLOR-A13">
      <a:dk1>
        <a:sysClr lastClr="000000" val="windowText"/>
      </a:dk1>
      <a:lt1>
        <a:sysClr lastClr="FFFFFF" val="window"/>
      </a:lt1>
      <a:dk2>
        <a:srgbClr val="1F497D"/>
      </a:dk2>
      <a:lt2>
        <a:srgbClr val="EEECE1"/>
      </a:lt2>
      <a:accent1>
        <a:srgbClr val="5072C4"/>
      </a:accent1>
      <a:accent2>
        <a:srgbClr val="FF0000"/>
      </a:accent2>
      <a:accent3>
        <a:srgbClr val="5072C4"/>
      </a:accent3>
      <a:accent4>
        <a:srgbClr val="FF0000"/>
      </a:accent4>
      <a:accent5>
        <a:srgbClr val="5072C4"/>
      </a:accent5>
      <a:accent6>
        <a:srgbClr val="FF000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4.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Allppt.com</dc:creator>
  <cp:lastModifiedBy>USER</cp:lastModifiedBy>
  <dcterms:created xsi:type="dcterms:W3CDTF">2020-01-19T13:08:25Z</dcterms:created>
  <dcterms:modified xsi:type="dcterms:W3CDTF">2022-10-26T11:36:22Z</dcterms:modified>
</cp:coreProperties>
</file>