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5218" y="232024"/>
            <a:ext cx="6116629" cy="1847148"/>
          </a:xfrm>
        </p:spPr>
        <p:txBody>
          <a:bodyPr>
            <a:noAutofit/>
          </a:bodyPr>
          <a:lstStyle/>
          <a:p>
            <a:pPr algn="ctr"/>
            <a:r>
              <a:rPr lang="en-US" sz="4000" b="1" dirty="0" err="1" smtClean="0">
                <a:solidFill>
                  <a:schemeClr val="tx1"/>
                </a:solidFill>
              </a:rPr>
              <a:t>Kedudukan</a:t>
            </a:r>
            <a:r>
              <a:rPr lang="en-US" sz="4000" b="1" dirty="0" smtClean="0">
                <a:solidFill>
                  <a:schemeClr val="tx1"/>
                </a:solidFill>
              </a:rPr>
              <a:t> Dan </a:t>
            </a:r>
            <a:r>
              <a:rPr lang="en-US" sz="4000" b="1" dirty="0" err="1" smtClean="0">
                <a:solidFill>
                  <a:schemeClr val="tx1"/>
                </a:solidFill>
              </a:rPr>
              <a:t>Fungsi</a:t>
            </a:r>
            <a:r>
              <a:rPr lang="en-US" sz="4000" b="1" dirty="0" smtClean="0">
                <a:solidFill>
                  <a:schemeClr val="tx1"/>
                </a:solidFill>
              </a:rPr>
              <a:t> </a:t>
            </a:r>
            <a:r>
              <a:rPr lang="en-US" sz="4000" b="1" dirty="0" err="1" smtClean="0">
                <a:solidFill>
                  <a:schemeClr val="tx1"/>
                </a:solidFill>
              </a:rPr>
              <a:t>Bahasa</a:t>
            </a:r>
            <a:r>
              <a:rPr lang="en-US" sz="4000" b="1" dirty="0" smtClean="0">
                <a:solidFill>
                  <a:schemeClr val="tx1"/>
                </a:solidFill>
              </a:rPr>
              <a:t> Indonesia</a:t>
            </a:r>
            <a:endParaRPr lang="en-US" sz="4000" dirty="0">
              <a:solidFill>
                <a:schemeClr val="tx1"/>
              </a:solidFill>
            </a:endParaRPr>
          </a:p>
        </p:txBody>
      </p:sp>
      <p:sp>
        <p:nvSpPr>
          <p:cNvPr id="3" name="Subtitle 2"/>
          <p:cNvSpPr>
            <a:spLocks noGrp="1"/>
          </p:cNvSpPr>
          <p:nvPr>
            <p:ph type="subTitle" idx="1"/>
          </p:nvPr>
        </p:nvSpPr>
        <p:spPr>
          <a:xfrm>
            <a:off x="2055834" y="2425319"/>
            <a:ext cx="8915399" cy="2963706"/>
          </a:xfrm>
        </p:spPr>
        <p:txBody>
          <a:bodyPr>
            <a:normAutofit/>
          </a:bodyPr>
          <a:lstStyle/>
          <a:p>
            <a:pPr algn="ctr"/>
            <a:r>
              <a:rPr lang="id-ID" b="1" dirty="0" smtClean="0">
                <a:solidFill>
                  <a:schemeClr val="tx1"/>
                </a:solidFill>
              </a:rPr>
              <a:t>DOSEN </a:t>
            </a:r>
            <a:r>
              <a:rPr lang="id-ID" b="1" dirty="0">
                <a:solidFill>
                  <a:schemeClr val="tx1"/>
                </a:solidFill>
              </a:rPr>
              <a:t>: </a:t>
            </a:r>
            <a:r>
              <a:rPr lang="id-ID" b="1" dirty="0" smtClean="0">
                <a:solidFill>
                  <a:schemeClr val="tx1"/>
                </a:solidFill>
              </a:rPr>
              <a:t>DR.ANZAR,M.PD</a:t>
            </a:r>
            <a:endParaRPr lang="en-US" b="1" dirty="0" smtClean="0">
              <a:solidFill>
                <a:schemeClr val="tx1"/>
              </a:solidFill>
            </a:endParaRPr>
          </a:p>
          <a:p>
            <a:pPr algn="ctr"/>
            <a:r>
              <a:rPr lang="id-ID" dirty="0" smtClean="0">
                <a:solidFill>
                  <a:schemeClr val="tx1"/>
                </a:solidFill>
              </a:rPr>
              <a:t>DI </a:t>
            </a:r>
            <a:r>
              <a:rPr lang="id-ID" dirty="0">
                <a:solidFill>
                  <a:schemeClr val="tx1"/>
                </a:solidFill>
              </a:rPr>
              <a:t>SUSUSUN </a:t>
            </a:r>
            <a:r>
              <a:rPr lang="id-ID" dirty="0" smtClean="0">
                <a:solidFill>
                  <a:schemeClr val="tx1"/>
                </a:solidFill>
              </a:rPr>
              <a:t>OLEH</a:t>
            </a:r>
            <a:endParaRPr lang="en-US" dirty="0" smtClean="0">
              <a:solidFill>
                <a:schemeClr val="tx1"/>
              </a:solidFill>
            </a:endParaRPr>
          </a:p>
          <a:p>
            <a:pPr algn="ctr"/>
            <a:r>
              <a:rPr lang="en-US" b="1" dirty="0">
                <a:solidFill>
                  <a:schemeClr val="tx1"/>
                </a:solidFill>
              </a:rPr>
              <a:t>KELOMPOK </a:t>
            </a:r>
            <a:r>
              <a:rPr lang="id-ID" b="1" dirty="0" smtClean="0">
                <a:solidFill>
                  <a:schemeClr val="tx1"/>
                </a:solidFill>
              </a:rPr>
              <a:t>1</a:t>
            </a:r>
            <a:endParaRPr lang="en-US" b="1" dirty="0" smtClean="0">
              <a:solidFill>
                <a:schemeClr val="tx1"/>
              </a:solidFill>
            </a:endParaRPr>
          </a:p>
          <a:p>
            <a:pPr algn="ctr"/>
            <a:r>
              <a:rPr lang="id-ID" dirty="0" smtClean="0">
                <a:solidFill>
                  <a:schemeClr val="tx1"/>
                </a:solidFill>
              </a:rPr>
              <a:t>FERDIANSYAH</a:t>
            </a:r>
            <a:endParaRPr lang="en-US" dirty="0" smtClean="0">
              <a:solidFill>
                <a:schemeClr val="tx1"/>
              </a:solidFill>
            </a:endParaRPr>
          </a:p>
          <a:p>
            <a:pPr algn="ctr"/>
            <a:r>
              <a:rPr lang="id-ID" dirty="0">
                <a:solidFill>
                  <a:schemeClr val="tx1"/>
                </a:solidFill>
              </a:rPr>
              <a:t>ALVIAN SYAH </a:t>
            </a:r>
            <a:r>
              <a:rPr lang="id-ID" dirty="0" smtClean="0">
                <a:solidFill>
                  <a:schemeClr val="tx1"/>
                </a:solidFill>
              </a:rPr>
              <a:t>BURHANI</a:t>
            </a:r>
            <a:endParaRPr lang="en-US" dirty="0" smtClean="0">
              <a:solidFill>
                <a:schemeClr val="tx1"/>
              </a:solidFill>
            </a:endParaRPr>
          </a:p>
          <a:p>
            <a:pPr algn="ctr"/>
            <a:r>
              <a:rPr lang="id-ID" dirty="0">
                <a:solidFill>
                  <a:schemeClr val="tx1"/>
                </a:solidFill>
              </a:rPr>
              <a:t>MUHAMMAD </a:t>
            </a:r>
            <a:r>
              <a:rPr lang="en-US" dirty="0" smtClean="0">
                <a:solidFill>
                  <a:schemeClr val="tx1"/>
                </a:solidFill>
              </a:rPr>
              <a:t>R</a:t>
            </a:r>
            <a:r>
              <a:rPr lang="id-ID" dirty="0" smtClean="0">
                <a:solidFill>
                  <a:schemeClr val="tx1"/>
                </a:solidFill>
              </a:rPr>
              <a:t>IFALDI</a:t>
            </a:r>
            <a:endParaRPr lang="en-US" dirty="0" smtClean="0">
              <a:solidFill>
                <a:schemeClr val="tx1"/>
              </a:solidFill>
            </a:endParaRPr>
          </a:p>
          <a:p>
            <a:pPr algn="ctr"/>
            <a:r>
              <a:rPr lang="id-ID" dirty="0">
                <a:solidFill>
                  <a:schemeClr val="tx1"/>
                </a:solidFill>
              </a:rPr>
              <a:t>SUMARNI AMRAN</a:t>
            </a:r>
            <a:endParaRPr lang="en-US" dirty="0">
              <a:solidFill>
                <a:schemeClr val="tx1"/>
              </a:solidFill>
            </a:endParaRPr>
          </a:p>
        </p:txBody>
      </p:sp>
    </p:spTree>
    <p:extLst>
      <p:ext uri="{BB962C8B-B14F-4D97-AF65-F5344CB8AC3E}">
        <p14:creationId xmlns:p14="http://schemas.microsoft.com/office/powerpoint/2010/main" val="663524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chemeClr val="tx1"/>
                </a:solidFill>
              </a:rPr>
              <a:t>BAB I</a:t>
            </a:r>
            <a:r>
              <a:rPr lang="en-US" dirty="0">
                <a:solidFill>
                  <a:schemeClr val="tx1"/>
                </a:solidFill>
              </a:rPr>
              <a:t/>
            </a:r>
            <a:br>
              <a:rPr lang="en-US" dirty="0">
                <a:solidFill>
                  <a:schemeClr val="tx1"/>
                </a:solidFill>
              </a:rPr>
            </a:br>
            <a:r>
              <a:rPr lang="en-US" b="1" dirty="0">
                <a:solidFill>
                  <a:schemeClr val="tx1"/>
                </a:solidFill>
              </a:rPr>
              <a:t>PENDAHULUAN</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2589212" y="1905000"/>
            <a:ext cx="8915400" cy="4458222"/>
          </a:xfrm>
        </p:spPr>
        <p:txBody>
          <a:bodyPr>
            <a:normAutofit/>
          </a:bodyPr>
          <a:lstStyle/>
          <a:p>
            <a:pPr>
              <a:buFont typeface="+mj-lt"/>
              <a:buAutoNum type="alphaUcPeriod"/>
            </a:pPr>
            <a:r>
              <a:rPr lang="en-US" b="1" dirty="0" err="1" smtClean="0">
                <a:solidFill>
                  <a:schemeClr val="tx1"/>
                </a:solidFill>
              </a:rPr>
              <a:t>Latar</a:t>
            </a:r>
            <a:r>
              <a:rPr lang="en-US" b="1" dirty="0" smtClean="0">
                <a:solidFill>
                  <a:schemeClr val="tx1"/>
                </a:solidFill>
              </a:rPr>
              <a:t> </a:t>
            </a:r>
            <a:r>
              <a:rPr lang="en-US" b="1" dirty="0" err="1" smtClean="0">
                <a:solidFill>
                  <a:schemeClr val="tx1"/>
                </a:solidFill>
              </a:rPr>
              <a:t>belakang</a:t>
            </a:r>
            <a:r>
              <a:rPr lang="en-US" b="1" dirty="0" smtClean="0">
                <a:solidFill>
                  <a:schemeClr val="tx1"/>
                </a:solidFill>
              </a:rPr>
              <a:t/>
            </a:r>
            <a:br>
              <a:rPr lang="en-US" b="1" dirty="0" smtClean="0">
                <a:solidFill>
                  <a:schemeClr val="tx1"/>
                </a:solidFill>
              </a:rPr>
            </a:br>
            <a:r>
              <a:rPr lang="en-US" dirty="0" err="1">
                <a:solidFill>
                  <a:schemeClr val="tx1"/>
                </a:solidFill>
              </a:rPr>
              <a:t>Bahasa</a:t>
            </a:r>
            <a:r>
              <a:rPr lang="en-US" dirty="0">
                <a:solidFill>
                  <a:schemeClr val="tx1"/>
                </a:solidFill>
              </a:rPr>
              <a:t> Indonesia </a:t>
            </a:r>
            <a:r>
              <a:rPr lang="en-US" dirty="0" err="1">
                <a:solidFill>
                  <a:schemeClr val="tx1"/>
                </a:solidFill>
              </a:rPr>
              <a:t>adalah</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resmi</a:t>
            </a:r>
            <a:r>
              <a:rPr lang="en-US" dirty="0">
                <a:solidFill>
                  <a:schemeClr val="tx1"/>
                </a:solidFill>
              </a:rPr>
              <a:t> Negara </a:t>
            </a:r>
            <a:r>
              <a:rPr lang="en-US" dirty="0" err="1">
                <a:solidFill>
                  <a:schemeClr val="tx1"/>
                </a:solidFill>
              </a:rPr>
              <a:t>Kesatuan</a:t>
            </a:r>
            <a:r>
              <a:rPr lang="en-US" dirty="0">
                <a:solidFill>
                  <a:schemeClr val="tx1"/>
                </a:solidFill>
              </a:rPr>
              <a:t> </a:t>
            </a:r>
            <a:r>
              <a:rPr lang="en-US" dirty="0" err="1">
                <a:solidFill>
                  <a:schemeClr val="tx1"/>
                </a:solidFill>
              </a:rPr>
              <a:t>Republik</a:t>
            </a:r>
            <a:r>
              <a:rPr lang="en-US" dirty="0">
                <a:solidFill>
                  <a:schemeClr val="tx1"/>
                </a:solidFill>
              </a:rPr>
              <a:t> </a:t>
            </a:r>
            <a:r>
              <a:rPr lang="en-US" dirty="0" smtClean="0">
                <a:solidFill>
                  <a:schemeClr val="tx1"/>
                </a:solidFill>
              </a:rPr>
              <a:t>Indonesia </a:t>
            </a:r>
            <a:r>
              <a:rPr lang="en-US" dirty="0" err="1">
                <a:solidFill>
                  <a:schemeClr val="tx1"/>
                </a:solidFill>
              </a:rPr>
              <a:t>dan</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menjadi</a:t>
            </a:r>
            <a:r>
              <a:rPr lang="en-US" dirty="0">
                <a:solidFill>
                  <a:schemeClr val="tx1"/>
                </a:solidFill>
              </a:rPr>
              <a:t> </a:t>
            </a:r>
            <a:r>
              <a:rPr lang="en-US" dirty="0" err="1">
                <a:solidFill>
                  <a:schemeClr val="tx1"/>
                </a:solidFill>
              </a:rPr>
              <a:t>persatuan</a:t>
            </a:r>
            <a:r>
              <a:rPr lang="en-US" dirty="0">
                <a:solidFill>
                  <a:schemeClr val="tx1"/>
                </a:solidFill>
              </a:rPr>
              <a:t> </a:t>
            </a:r>
            <a:r>
              <a:rPr lang="en-US" dirty="0" err="1">
                <a:solidFill>
                  <a:schemeClr val="tx1"/>
                </a:solidFill>
              </a:rPr>
              <a:t>bangsa</a:t>
            </a:r>
            <a:r>
              <a:rPr lang="en-US" dirty="0">
                <a:solidFill>
                  <a:schemeClr val="tx1"/>
                </a:solidFill>
              </a:rPr>
              <a:t> Indonesia. </a:t>
            </a:r>
            <a:r>
              <a:rPr lang="en-US" dirty="0" err="1">
                <a:solidFill>
                  <a:schemeClr val="tx1"/>
                </a:solidFill>
              </a:rPr>
              <a:t>Jika</a:t>
            </a:r>
            <a:r>
              <a:rPr lang="en-US" dirty="0">
                <a:solidFill>
                  <a:schemeClr val="tx1"/>
                </a:solidFill>
              </a:rPr>
              <a:t> </a:t>
            </a:r>
            <a:r>
              <a:rPr lang="en-US" dirty="0" err="1">
                <a:solidFill>
                  <a:schemeClr val="tx1"/>
                </a:solidFill>
              </a:rPr>
              <a:t>dipandang</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sudut</a:t>
            </a:r>
            <a:r>
              <a:rPr lang="en-US" dirty="0">
                <a:solidFill>
                  <a:schemeClr val="tx1"/>
                </a:solidFill>
              </a:rPr>
              <a:t> </a:t>
            </a:r>
            <a:r>
              <a:rPr lang="en-US" dirty="0" err="1">
                <a:solidFill>
                  <a:schemeClr val="tx1"/>
                </a:solidFill>
              </a:rPr>
              <a:t>pandang</a:t>
            </a:r>
            <a:r>
              <a:rPr lang="en-US" dirty="0">
                <a:solidFill>
                  <a:schemeClr val="tx1"/>
                </a:solidFill>
              </a:rPr>
              <a:t> </a:t>
            </a:r>
            <a:r>
              <a:rPr lang="en-US" dirty="0" err="1">
                <a:solidFill>
                  <a:schemeClr val="tx1"/>
                </a:solidFill>
              </a:rPr>
              <a:t>linguistik</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adalah</a:t>
            </a:r>
            <a:r>
              <a:rPr lang="en-US" dirty="0">
                <a:solidFill>
                  <a:schemeClr val="tx1"/>
                </a:solidFill>
              </a:rPr>
              <a:t> </a:t>
            </a:r>
            <a:r>
              <a:rPr lang="en-US" dirty="0" err="1">
                <a:solidFill>
                  <a:schemeClr val="tx1"/>
                </a:solidFill>
              </a:rPr>
              <a:t>sebuah</a:t>
            </a:r>
            <a:r>
              <a:rPr lang="en-US" dirty="0">
                <a:solidFill>
                  <a:schemeClr val="tx1"/>
                </a:solidFill>
              </a:rPr>
              <a:t> </a:t>
            </a:r>
            <a:r>
              <a:rPr lang="en-US" dirty="0" err="1">
                <a:solidFill>
                  <a:schemeClr val="tx1"/>
                </a:solidFill>
              </a:rPr>
              <a:t>variasi</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bahasa</a:t>
            </a:r>
            <a:r>
              <a:rPr lang="en-US" dirty="0">
                <a:solidFill>
                  <a:schemeClr val="tx1"/>
                </a:solidFill>
              </a:rPr>
              <a:t> </a:t>
            </a:r>
            <a:r>
              <a:rPr lang="en-US" dirty="0" err="1" smtClean="0">
                <a:solidFill>
                  <a:schemeClr val="tx1"/>
                </a:solidFill>
              </a:rPr>
              <a:t>Melayu</a:t>
            </a:r>
            <a:r>
              <a:rPr lang="en-US" dirty="0" smtClean="0">
                <a:solidFill>
                  <a:schemeClr val="tx1"/>
                </a:solidFill>
              </a:rPr>
              <a:t>. </a:t>
            </a:r>
            <a:br>
              <a:rPr lang="en-US" dirty="0" smtClean="0">
                <a:solidFill>
                  <a:schemeClr val="tx1"/>
                </a:solidFill>
              </a:rPr>
            </a:br>
            <a:r>
              <a:rPr lang="en-US" dirty="0" err="1" smtClean="0">
                <a:solidFill>
                  <a:schemeClr val="tx1"/>
                </a:solidFill>
              </a:rPr>
              <a:t>Sampai</a:t>
            </a:r>
            <a:r>
              <a:rPr lang="en-US" dirty="0" smtClean="0">
                <a:solidFill>
                  <a:schemeClr val="tx1"/>
                </a:solidFill>
              </a:rPr>
              <a:t> </a:t>
            </a:r>
            <a:r>
              <a:rPr lang="en-US" dirty="0" err="1">
                <a:solidFill>
                  <a:schemeClr val="tx1"/>
                </a:solidFill>
              </a:rPr>
              <a:t>saat</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adalah</a:t>
            </a:r>
            <a:r>
              <a:rPr lang="en-US" dirty="0">
                <a:solidFill>
                  <a:schemeClr val="tx1"/>
                </a:solidFill>
              </a:rPr>
              <a:t> </a:t>
            </a:r>
            <a:r>
              <a:rPr lang="en-US" dirty="0" err="1">
                <a:solidFill>
                  <a:schemeClr val="tx1"/>
                </a:solidFill>
              </a:rPr>
              <a:t>bahasa</a:t>
            </a:r>
            <a:r>
              <a:rPr lang="en-US" dirty="0">
                <a:solidFill>
                  <a:schemeClr val="tx1"/>
                </a:solidFill>
              </a:rPr>
              <a:t> yang </a:t>
            </a:r>
            <a:r>
              <a:rPr lang="en-US" dirty="0" err="1">
                <a:solidFill>
                  <a:schemeClr val="tx1"/>
                </a:solidFill>
              </a:rPr>
              <a:t>hidup</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terus</a:t>
            </a:r>
            <a:r>
              <a:rPr lang="en-US" dirty="0">
                <a:solidFill>
                  <a:schemeClr val="tx1"/>
                </a:solidFill>
              </a:rPr>
              <a:t> </a:t>
            </a:r>
            <a:r>
              <a:rPr lang="en-US" dirty="0" err="1">
                <a:solidFill>
                  <a:schemeClr val="tx1"/>
                </a:solidFill>
              </a:rPr>
              <a:t>berkembang</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pengayaan</a:t>
            </a:r>
            <a:r>
              <a:rPr lang="en-US" dirty="0">
                <a:solidFill>
                  <a:schemeClr val="tx1"/>
                </a:solidFill>
              </a:rPr>
              <a:t> </a:t>
            </a:r>
            <a:r>
              <a:rPr lang="en-US" dirty="0" err="1">
                <a:solidFill>
                  <a:schemeClr val="tx1"/>
                </a:solidFill>
              </a:rPr>
              <a:t>kosakata</a:t>
            </a:r>
            <a:r>
              <a:rPr lang="en-US" dirty="0">
                <a:solidFill>
                  <a:schemeClr val="tx1"/>
                </a:solidFill>
              </a:rPr>
              <a:t> </a:t>
            </a:r>
            <a:r>
              <a:rPr lang="en-US" dirty="0" err="1">
                <a:solidFill>
                  <a:schemeClr val="tx1"/>
                </a:solidFill>
              </a:rPr>
              <a:t>baru</a:t>
            </a:r>
            <a:r>
              <a:rPr lang="en-US" dirty="0">
                <a:solidFill>
                  <a:schemeClr val="tx1"/>
                </a:solidFill>
              </a:rPr>
              <a:t>, </a:t>
            </a:r>
            <a:r>
              <a:rPr lang="en-US" dirty="0" err="1">
                <a:solidFill>
                  <a:schemeClr val="tx1"/>
                </a:solidFill>
              </a:rPr>
              <a:t>baik</a:t>
            </a:r>
            <a:r>
              <a:rPr lang="en-US" dirty="0">
                <a:solidFill>
                  <a:schemeClr val="tx1"/>
                </a:solidFill>
              </a:rPr>
              <a:t> </a:t>
            </a:r>
            <a:r>
              <a:rPr lang="en-US" dirty="0" err="1">
                <a:solidFill>
                  <a:schemeClr val="tx1"/>
                </a:solidFill>
              </a:rPr>
              <a:t>melalui</a:t>
            </a:r>
            <a:r>
              <a:rPr lang="en-US" dirty="0">
                <a:solidFill>
                  <a:schemeClr val="tx1"/>
                </a:solidFill>
              </a:rPr>
              <a:t> </a:t>
            </a:r>
            <a:r>
              <a:rPr lang="en-US" dirty="0" err="1">
                <a:solidFill>
                  <a:schemeClr val="tx1"/>
                </a:solidFill>
              </a:rPr>
              <a:t>penciptaan</a:t>
            </a:r>
            <a:r>
              <a:rPr lang="en-US" dirty="0">
                <a:solidFill>
                  <a:schemeClr val="tx1"/>
                </a:solidFill>
              </a:rPr>
              <a:t> </a:t>
            </a:r>
            <a:r>
              <a:rPr lang="en-US" dirty="0" err="1">
                <a:solidFill>
                  <a:schemeClr val="tx1"/>
                </a:solidFill>
              </a:rPr>
              <a:t>maupun</a:t>
            </a:r>
            <a:r>
              <a:rPr lang="en-US" dirty="0">
                <a:solidFill>
                  <a:schemeClr val="tx1"/>
                </a:solidFill>
              </a:rPr>
              <a:t> </a:t>
            </a:r>
            <a:r>
              <a:rPr lang="en-US" dirty="0" err="1">
                <a:solidFill>
                  <a:schemeClr val="tx1"/>
                </a:solidFill>
              </a:rPr>
              <a:t>melalui</a:t>
            </a:r>
            <a:r>
              <a:rPr lang="en-US" dirty="0">
                <a:solidFill>
                  <a:schemeClr val="tx1"/>
                </a:solidFill>
              </a:rPr>
              <a:t> </a:t>
            </a:r>
            <a:r>
              <a:rPr lang="en-US" dirty="0" err="1">
                <a:solidFill>
                  <a:schemeClr val="tx1"/>
                </a:solidFill>
              </a:rPr>
              <a:t>penyerapan</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daerah</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bahasa</a:t>
            </a:r>
            <a:r>
              <a:rPr lang="en-US" dirty="0">
                <a:solidFill>
                  <a:schemeClr val="tx1"/>
                </a:solidFill>
              </a:rPr>
              <a:t> </a:t>
            </a:r>
            <a:r>
              <a:rPr lang="en-US" dirty="0" err="1" smtClean="0">
                <a:solidFill>
                  <a:schemeClr val="tx1"/>
                </a:solidFill>
              </a:rPr>
              <a:t>asing</a:t>
            </a:r>
            <a:r>
              <a:rPr lang="en-US" dirty="0" smtClean="0">
                <a:solidFill>
                  <a:schemeClr val="tx1"/>
                </a:solidFill>
              </a:rPr>
              <a:t>.</a:t>
            </a:r>
            <a:br>
              <a:rPr lang="en-US" dirty="0" smtClean="0">
                <a:solidFill>
                  <a:schemeClr val="tx1"/>
                </a:solidFill>
              </a:rPr>
            </a:br>
            <a:r>
              <a:rPr lang="en-US" dirty="0" err="1" smtClean="0">
                <a:solidFill>
                  <a:schemeClr val="tx1"/>
                </a:solidFill>
              </a:rPr>
              <a:t>Oleh</a:t>
            </a:r>
            <a:r>
              <a:rPr lang="en-US" dirty="0" smtClean="0">
                <a:solidFill>
                  <a:schemeClr val="tx1"/>
                </a:solidFill>
              </a:rPr>
              <a:t> </a:t>
            </a:r>
            <a:r>
              <a:rPr lang="en-US" dirty="0" err="1">
                <a:solidFill>
                  <a:schemeClr val="tx1"/>
                </a:solidFill>
              </a:rPr>
              <a:t>karena</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mahasiswa</a:t>
            </a:r>
            <a:r>
              <a:rPr lang="en-US" dirty="0">
                <a:solidFill>
                  <a:schemeClr val="tx1"/>
                </a:solidFill>
              </a:rPr>
              <a:t> di </a:t>
            </a:r>
            <a:r>
              <a:rPr lang="en-US" dirty="0" err="1">
                <a:solidFill>
                  <a:schemeClr val="tx1"/>
                </a:solidFill>
              </a:rPr>
              <a:t>harapkan</a:t>
            </a:r>
            <a:r>
              <a:rPr lang="en-US" dirty="0">
                <a:solidFill>
                  <a:schemeClr val="tx1"/>
                </a:solidFill>
              </a:rPr>
              <a:t> </a:t>
            </a:r>
            <a:r>
              <a:rPr lang="en-US" dirty="0" err="1">
                <a:solidFill>
                  <a:schemeClr val="tx1"/>
                </a:solidFill>
              </a:rPr>
              <a:t>kelak</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menyebarkan</a:t>
            </a:r>
            <a:r>
              <a:rPr lang="en-US" dirty="0">
                <a:solidFill>
                  <a:schemeClr val="tx1"/>
                </a:solidFill>
              </a:rPr>
              <a:t> </a:t>
            </a:r>
            <a:r>
              <a:rPr lang="en-US" dirty="0" err="1">
                <a:solidFill>
                  <a:schemeClr val="tx1"/>
                </a:solidFill>
              </a:rPr>
              <a:t>pemikiran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ilmunya</a:t>
            </a:r>
            <a:r>
              <a:rPr lang="en-US" dirty="0">
                <a:solidFill>
                  <a:schemeClr val="tx1"/>
                </a:solidFill>
              </a:rPr>
              <a:t>, </a:t>
            </a:r>
            <a:r>
              <a:rPr lang="en-US" dirty="0" err="1">
                <a:solidFill>
                  <a:schemeClr val="tx1"/>
                </a:solidFill>
              </a:rPr>
              <a:t>mahasiswa</a:t>
            </a:r>
            <a:r>
              <a:rPr lang="en-US" dirty="0">
                <a:solidFill>
                  <a:schemeClr val="tx1"/>
                </a:solidFill>
              </a:rPr>
              <a:t> </a:t>
            </a:r>
            <a:r>
              <a:rPr lang="en-US" dirty="0" err="1">
                <a:solidFill>
                  <a:schemeClr val="tx1"/>
                </a:solidFill>
              </a:rPr>
              <a:t>peserta</a:t>
            </a:r>
            <a:r>
              <a:rPr lang="en-US" dirty="0">
                <a:solidFill>
                  <a:schemeClr val="tx1"/>
                </a:solidFill>
              </a:rPr>
              <a:t> </a:t>
            </a:r>
            <a:r>
              <a:rPr lang="en-US" dirty="0" err="1">
                <a:solidFill>
                  <a:schemeClr val="tx1"/>
                </a:solidFill>
              </a:rPr>
              <a:t>kuliah</a:t>
            </a:r>
            <a:r>
              <a:rPr lang="en-US" dirty="0">
                <a:solidFill>
                  <a:schemeClr val="tx1"/>
                </a:solidFill>
              </a:rPr>
              <a:t> </a:t>
            </a:r>
            <a:r>
              <a:rPr lang="en-US" dirty="0" err="1">
                <a:solidFill>
                  <a:schemeClr val="tx1"/>
                </a:solidFill>
              </a:rPr>
              <a:t>perlu</a:t>
            </a:r>
            <a:r>
              <a:rPr lang="en-US" dirty="0">
                <a:solidFill>
                  <a:schemeClr val="tx1"/>
                </a:solidFill>
              </a:rPr>
              <a:t> </a:t>
            </a:r>
            <a:r>
              <a:rPr lang="en-US" dirty="0" err="1">
                <a:solidFill>
                  <a:schemeClr val="tx1"/>
                </a:solidFill>
              </a:rPr>
              <a:t>disadarkan</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kenyataan</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ditimbulkan</a:t>
            </a:r>
            <a:r>
              <a:rPr lang="en-US" dirty="0">
                <a:solidFill>
                  <a:schemeClr val="tx1"/>
                </a:solidFill>
              </a:rPr>
              <a:t> </a:t>
            </a:r>
            <a:r>
              <a:rPr lang="en-US" dirty="0" err="1">
                <a:solidFill>
                  <a:schemeClr val="tx1"/>
                </a:solidFill>
              </a:rPr>
              <a:t>kebanggaan</a:t>
            </a:r>
            <a:r>
              <a:rPr lang="en-US" dirty="0">
                <a:solidFill>
                  <a:schemeClr val="tx1"/>
                </a:solidFill>
              </a:rPr>
              <a:t> </a:t>
            </a:r>
            <a:r>
              <a:rPr lang="en-US" dirty="0" err="1">
                <a:solidFill>
                  <a:schemeClr val="tx1"/>
                </a:solidFill>
              </a:rPr>
              <a:t>nya</a:t>
            </a:r>
            <a:r>
              <a:rPr lang="en-US" dirty="0">
                <a:solidFill>
                  <a:schemeClr val="tx1"/>
                </a:solidFill>
              </a:rPr>
              <a:t> </a:t>
            </a:r>
            <a:r>
              <a:rPr lang="en-US" dirty="0" err="1">
                <a:solidFill>
                  <a:schemeClr val="tx1"/>
                </a:solidFill>
              </a:rPr>
              <a:t>terhadap</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nasional</a:t>
            </a:r>
            <a:r>
              <a:rPr lang="en-US" dirty="0">
                <a:solidFill>
                  <a:schemeClr val="tx1"/>
                </a:solidFill>
              </a:rPr>
              <a:t> </a:t>
            </a:r>
            <a:r>
              <a:rPr lang="en-US" dirty="0" err="1">
                <a:solidFill>
                  <a:schemeClr val="tx1"/>
                </a:solidFill>
              </a:rPr>
              <a:t>kita</a:t>
            </a:r>
            <a:r>
              <a:rPr lang="en-US" dirty="0">
                <a:solidFill>
                  <a:schemeClr val="tx1"/>
                </a:solidFill>
              </a:rPr>
              <a:t>. </a:t>
            </a:r>
            <a:r>
              <a:rPr lang="en-US" dirty="0" err="1">
                <a:solidFill>
                  <a:schemeClr val="tx1"/>
                </a:solidFill>
              </a:rPr>
              <a:t>Kemudian</a:t>
            </a:r>
            <a:r>
              <a:rPr lang="en-US" dirty="0">
                <a:solidFill>
                  <a:schemeClr val="tx1"/>
                </a:solidFill>
              </a:rPr>
              <a:t> </a:t>
            </a:r>
            <a:r>
              <a:rPr lang="en-US" dirty="0" err="1">
                <a:solidFill>
                  <a:schemeClr val="tx1"/>
                </a:solidFill>
              </a:rPr>
              <a:t>mahasiswa</a:t>
            </a:r>
            <a:r>
              <a:rPr lang="en-US" dirty="0">
                <a:solidFill>
                  <a:schemeClr val="tx1"/>
                </a:solidFill>
              </a:rPr>
              <a:t> </a:t>
            </a:r>
            <a:r>
              <a:rPr lang="en-US" dirty="0" err="1">
                <a:solidFill>
                  <a:schemeClr val="tx1"/>
                </a:solidFill>
              </a:rPr>
              <a:t>hendaknya</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ditingkatkan</a:t>
            </a:r>
            <a:r>
              <a:rPr lang="en-US" dirty="0">
                <a:solidFill>
                  <a:schemeClr val="tx1"/>
                </a:solidFill>
              </a:rPr>
              <a:t> </a:t>
            </a:r>
            <a:r>
              <a:rPr lang="en-US" dirty="0" err="1">
                <a:solidFill>
                  <a:schemeClr val="tx1"/>
                </a:solidFill>
              </a:rPr>
              <a:t>kesadarannya</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kedudukan</a:t>
            </a:r>
            <a:r>
              <a:rPr lang="en-US" dirty="0">
                <a:solidFill>
                  <a:schemeClr val="tx1"/>
                </a:solidFill>
              </a:rPr>
              <a:t> </a:t>
            </a:r>
            <a:r>
              <a:rPr lang="en-US" dirty="0" err="1" smtClean="0">
                <a:solidFill>
                  <a:schemeClr val="tx1"/>
                </a:solidFill>
              </a:rPr>
              <a:t>Bahasa</a:t>
            </a:r>
            <a:r>
              <a:rPr lang="en-US" dirty="0" smtClean="0">
                <a:solidFill>
                  <a:schemeClr val="tx1"/>
                </a:solidFill>
              </a:rPr>
              <a:t> Indonesia </a:t>
            </a:r>
            <a:r>
              <a:rPr lang="en-US" dirty="0" err="1" smtClean="0">
                <a:solidFill>
                  <a:schemeClr val="tx1"/>
                </a:solidFill>
              </a:rPr>
              <a:t>sebagai</a:t>
            </a:r>
            <a:r>
              <a:rPr lang="en-US" dirty="0" smtClean="0">
                <a:solidFill>
                  <a:schemeClr val="tx1"/>
                </a:solidFill>
              </a:rPr>
              <a:t> </a:t>
            </a:r>
            <a:r>
              <a:rPr lang="en-US" dirty="0" err="1">
                <a:solidFill>
                  <a:schemeClr val="tx1"/>
                </a:solidFill>
              </a:rPr>
              <a:t>bahasa</a:t>
            </a:r>
            <a:r>
              <a:rPr lang="en-US" dirty="0">
                <a:solidFill>
                  <a:schemeClr val="tx1"/>
                </a:solidFill>
              </a:rPr>
              <a:t> Negara </a:t>
            </a:r>
            <a:r>
              <a:rPr lang="en-US" dirty="0" err="1">
                <a:solidFill>
                  <a:schemeClr val="tx1"/>
                </a:solidFill>
              </a:rPr>
              <a:t>dan</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Nasional</a:t>
            </a:r>
            <a:r>
              <a:rPr lang="en-US"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336521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chemeClr val="tx1"/>
                </a:solidFill>
              </a:rPr>
              <a:t>BAB ll</a:t>
            </a:r>
            <a:r>
              <a:rPr lang="en-US" dirty="0">
                <a:solidFill>
                  <a:schemeClr val="tx1"/>
                </a:solidFill>
              </a:rPr>
              <a:t/>
            </a:r>
            <a:br>
              <a:rPr lang="en-US" dirty="0">
                <a:solidFill>
                  <a:schemeClr val="tx1"/>
                </a:solidFill>
              </a:rPr>
            </a:br>
            <a:r>
              <a:rPr lang="id-ID" b="1" dirty="0">
                <a:solidFill>
                  <a:schemeClr val="tx1"/>
                </a:solidFill>
              </a:rPr>
              <a:t>PEMBAHASAN </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2589212" y="1905000"/>
            <a:ext cx="8915400" cy="4492668"/>
          </a:xfrm>
        </p:spPr>
        <p:txBody>
          <a:bodyPr>
            <a:normAutofit/>
          </a:bodyPr>
          <a:lstStyle/>
          <a:p>
            <a:pPr>
              <a:buFont typeface="+mj-lt"/>
              <a:buAutoNum type="alphaUcPeriod"/>
            </a:pPr>
            <a:r>
              <a:rPr lang="id-ID" b="1" dirty="0" smtClean="0">
                <a:solidFill>
                  <a:schemeClr val="tx1"/>
                </a:solidFill>
              </a:rPr>
              <a:t>Kedudukan </a:t>
            </a:r>
            <a:r>
              <a:rPr lang="id-ID" b="1" dirty="0">
                <a:solidFill>
                  <a:schemeClr val="tx1"/>
                </a:solidFill>
              </a:rPr>
              <a:t>Bahasa Indesia Dari Segi Bahasa Nasional</a:t>
            </a:r>
            <a:endParaRPr lang="en-US" b="1" dirty="0">
              <a:solidFill>
                <a:schemeClr val="tx1"/>
              </a:solidFill>
            </a:endParaRPr>
          </a:p>
          <a:p>
            <a:pPr>
              <a:buFont typeface="+mj-lt"/>
              <a:buAutoNum type="arabicPeriod"/>
            </a:pPr>
            <a:r>
              <a:rPr lang="id-ID" b="1" dirty="0">
                <a:solidFill>
                  <a:schemeClr val="tx1"/>
                </a:solidFill>
              </a:rPr>
              <a:t>Sebagai Lambang Kebanggaan </a:t>
            </a:r>
            <a:r>
              <a:rPr lang="id-ID" b="1" dirty="0" smtClean="0">
                <a:solidFill>
                  <a:schemeClr val="tx1"/>
                </a:solidFill>
              </a:rPr>
              <a:t>Nasional</a:t>
            </a:r>
            <a:r>
              <a:rPr lang="en-US" dirty="0" smtClean="0">
                <a:solidFill>
                  <a:schemeClr val="tx1"/>
                </a:solidFill>
              </a:rPr>
              <a:t/>
            </a:r>
            <a:br>
              <a:rPr lang="en-US" dirty="0" smtClean="0">
                <a:solidFill>
                  <a:schemeClr val="tx1"/>
                </a:solidFill>
              </a:rPr>
            </a:br>
            <a:r>
              <a:rPr lang="id-ID" dirty="0" smtClean="0">
                <a:solidFill>
                  <a:schemeClr val="tx1"/>
                </a:solidFill>
              </a:rPr>
              <a:t>Bahasa </a:t>
            </a:r>
            <a:r>
              <a:rPr lang="id-ID" dirty="0">
                <a:solidFill>
                  <a:schemeClr val="tx1"/>
                </a:solidFill>
              </a:rPr>
              <a:t>Indone</a:t>
            </a:r>
            <a:r>
              <a:rPr lang="en-US" dirty="0" err="1">
                <a:solidFill>
                  <a:schemeClr val="tx1"/>
                </a:solidFill>
              </a:rPr>
              <a:t>sia</a:t>
            </a:r>
            <a:r>
              <a:rPr lang="en-US" dirty="0">
                <a:solidFill>
                  <a:schemeClr val="tx1"/>
                </a:solidFill>
              </a:rPr>
              <a:t> </a:t>
            </a:r>
            <a:r>
              <a:rPr lang="en-US" dirty="0" err="1">
                <a:solidFill>
                  <a:schemeClr val="tx1"/>
                </a:solidFill>
              </a:rPr>
              <a:t>selaku</a:t>
            </a:r>
            <a:r>
              <a:rPr lang="en-US" dirty="0">
                <a:solidFill>
                  <a:schemeClr val="tx1"/>
                </a:solidFill>
              </a:rPr>
              <a:t> </a:t>
            </a:r>
            <a:r>
              <a:rPr lang="en-US" dirty="0" err="1">
                <a:solidFill>
                  <a:schemeClr val="tx1"/>
                </a:solidFill>
              </a:rPr>
              <a:t>lambang</a:t>
            </a:r>
            <a:r>
              <a:rPr lang="en-US" dirty="0">
                <a:solidFill>
                  <a:schemeClr val="tx1"/>
                </a:solidFill>
              </a:rPr>
              <a:t> </a:t>
            </a:r>
            <a:r>
              <a:rPr lang="en-US" dirty="0" err="1">
                <a:solidFill>
                  <a:schemeClr val="tx1"/>
                </a:solidFill>
              </a:rPr>
              <a:t>kebanggaan</a:t>
            </a:r>
            <a:r>
              <a:rPr lang="en-US" dirty="0">
                <a:solidFill>
                  <a:schemeClr val="tx1"/>
                </a:solidFill>
              </a:rPr>
              <a:t> </a:t>
            </a:r>
            <a:r>
              <a:rPr lang="en-US" dirty="0" err="1">
                <a:solidFill>
                  <a:schemeClr val="tx1"/>
                </a:solidFill>
              </a:rPr>
              <a:t>nasional</a:t>
            </a:r>
            <a:r>
              <a:rPr lang="en-US" dirty="0">
                <a:solidFill>
                  <a:schemeClr val="tx1"/>
                </a:solidFill>
              </a:rPr>
              <a:t> </a:t>
            </a:r>
            <a:r>
              <a:rPr lang="en-US" dirty="0" err="1">
                <a:solidFill>
                  <a:schemeClr val="tx1"/>
                </a:solidFill>
              </a:rPr>
              <a:t>memiliki</a:t>
            </a:r>
            <a:r>
              <a:rPr lang="en-US" dirty="0">
                <a:solidFill>
                  <a:schemeClr val="tx1"/>
                </a:solidFill>
              </a:rPr>
              <a:t> </a:t>
            </a:r>
            <a:r>
              <a:rPr lang="en-US" dirty="0" err="1">
                <a:solidFill>
                  <a:schemeClr val="tx1"/>
                </a:solidFill>
              </a:rPr>
              <a:t>nilai-nilai</a:t>
            </a:r>
            <a:r>
              <a:rPr lang="en-US" dirty="0">
                <a:solidFill>
                  <a:schemeClr val="tx1"/>
                </a:solidFill>
              </a:rPr>
              <a:t> </a:t>
            </a:r>
            <a:r>
              <a:rPr lang="en-US" dirty="0" err="1">
                <a:solidFill>
                  <a:schemeClr val="tx1"/>
                </a:solidFill>
              </a:rPr>
              <a:t>budaya</a:t>
            </a:r>
            <a:r>
              <a:rPr lang="en-US" dirty="0">
                <a:solidFill>
                  <a:schemeClr val="tx1"/>
                </a:solidFill>
              </a:rPr>
              <a:t> </a:t>
            </a:r>
            <a:r>
              <a:rPr lang="en-US" dirty="0" err="1">
                <a:solidFill>
                  <a:schemeClr val="tx1"/>
                </a:solidFill>
              </a:rPr>
              <a:t>luhur</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sosial</a:t>
            </a:r>
            <a:r>
              <a:rPr lang="en-US" dirty="0" smtClean="0">
                <a:solidFill>
                  <a:schemeClr val="tx1"/>
                </a:solidFill>
              </a:rPr>
              <a:t>. </a:t>
            </a:r>
            <a:r>
              <a:rPr lang="en-US" dirty="0" err="1" smtClean="0">
                <a:solidFill>
                  <a:schemeClr val="tx1"/>
                </a:solidFill>
              </a:rPr>
              <a:t>Nilai-nilai</a:t>
            </a:r>
            <a:r>
              <a:rPr lang="en-US" dirty="0" smtClean="0">
                <a:solidFill>
                  <a:schemeClr val="tx1"/>
                </a:solidFill>
              </a:rPr>
              <a:t> </a:t>
            </a:r>
            <a:r>
              <a:rPr lang="en-US" dirty="0" err="1">
                <a:solidFill>
                  <a:schemeClr val="tx1"/>
                </a:solidFill>
              </a:rPr>
              <a:t>ini</a:t>
            </a:r>
            <a:r>
              <a:rPr lang="en-US" dirty="0">
                <a:solidFill>
                  <a:schemeClr val="tx1"/>
                </a:solidFill>
              </a:rPr>
              <a:t> pula yang </a:t>
            </a:r>
            <a:r>
              <a:rPr lang="en-US" dirty="0" err="1">
                <a:solidFill>
                  <a:schemeClr val="tx1"/>
                </a:solidFill>
              </a:rPr>
              <a:t>dijadikan</a:t>
            </a:r>
            <a:r>
              <a:rPr lang="en-US" dirty="0">
                <a:solidFill>
                  <a:schemeClr val="tx1"/>
                </a:solidFill>
              </a:rPr>
              <a:t> </a:t>
            </a:r>
            <a:r>
              <a:rPr lang="en-US" dirty="0" err="1">
                <a:solidFill>
                  <a:schemeClr val="tx1"/>
                </a:solidFill>
              </a:rPr>
              <a:t>cermin</a:t>
            </a:r>
            <a:r>
              <a:rPr lang="en-US" dirty="0">
                <a:solidFill>
                  <a:schemeClr val="tx1"/>
                </a:solidFill>
              </a:rPr>
              <a:t> </a:t>
            </a:r>
            <a:r>
              <a:rPr lang="en-US" dirty="0" err="1">
                <a:solidFill>
                  <a:schemeClr val="tx1"/>
                </a:solidFill>
              </a:rPr>
              <a:t>bangsa</a:t>
            </a:r>
            <a:r>
              <a:rPr lang="en-US" dirty="0">
                <a:solidFill>
                  <a:schemeClr val="tx1"/>
                </a:solidFill>
              </a:rPr>
              <a:t>, </a:t>
            </a:r>
            <a:r>
              <a:rPr lang="en-US" dirty="0" err="1">
                <a:solidFill>
                  <a:schemeClr val="tx1"/>
                </a:solidFill>
              </a:rPr>
              <a:t>sehingga</a:t>
            </a:r>
            <a:r>
              <a:rPr lang="en-US" dirty="0">
                <a:solidFill>
                  <a:schemeClr val="tx1"/>
                </a:solidFill>
              </a:rPr>
              <a:t> </a:t>
            </a:r>
            <a:r>
              <a:rPr lang="en-US" dirty="0" err="1">
                <a:solidFill>
                  <a:schemeClr val="tx1"/>
                </a:solidFill>
              </a:rPr>
              <a:t>semestinya</a:t>
            </a:r>
            <a:r>
              <a:rPr lang="en-US" dirty="0">
                <a:solidFill>
                  <a:schemeClr val="tx1"/>
                </a:solidFill>
              </a:rPr>
              <a:t> </a:t>
            </a:r>
            <a:r>
              <a:rPr lang="en-US" dirty="0" err="1">
                <a:solidFill>
                  <a:schemeClr val="tx1"/>
                </a:solidFill>
              </a:rPr>
              <a:t>warga</a:t>
            </a:r>
            <a:r>
              <a:rPr lang="en-US" dirty="0">
                <a:solidFill>
                  <a:schemeClr val="tx1"/>
                </a:solidFill>
              </a:rPr>
              <a:t> Indonesia </a:t>
            </a:r>
            <a:r>
              <a:rPr lang="en-US" dirty="0" err="1">
                <a:solidFill>
                  <a:schemeClr val="tx1"/>
                </a:solidFill>
              </a:rPr>
              <a:t>bersedia</a:t>
            </a:r>
            <a:r>
              <a:rPr lang="en-US" dirty="0">
                <a:solidFill>
                  <a:schemeClr val="tx1"/>
                </a:solidFill>
              </a:rPr>
              <a:t> </a:t>
            </a:r>
            <a:r>
              <a:rPr lang="en-US" dirty="0" err="1">
                <a:solidFill>
                  <a:schemeClr val="tx1"/>
                </a:solidFill>
              </a:rPr>
              <a:t>menjunjung</a:t>
            </a:r>
            <a:r>
              <a:rPr lang="en-US" dirty="0">
                <a:solidFill>
                  <a:schemeClr val="tx1"/>
                </a:solidFill>
              </a:rPr>
              <a:t> </a:t>
            </a:r>
            <a:r>
              <a:rPr lang="en-US" dirty="0" err="1">
                <a:solidFill>
                  <a:schemeClr val="tx1"/>
                </a:solidFill>
              </a:rPr>
              <a:t>tinggi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mempertahankannya</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hal</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pemakaian</a:t>
            </a:r>
            <a:r>
              <a:rPr lang="en-US" dirty="0">
                <a:solidFill>
                  <a:schemeClr val="tx1"/>
                </a:solidFill>
              </a:rPr>
              <a:t> </a:t>
            </a:r>
            <a:r>
              <a:rPr lang="en-US" dirty="0" err="1">
                <a:solidFill>
                  <a:schemeClr val="tx1"/>
                </a:solidFill>
              </a:rPr>
              <a:t>bahasa</a:t>
            </a:r>
            <a:r>
              <a:rPr lang="en-US" dirty="0">
                <a:solidFill>
                  <a:schemeClr val="tx1"/>
                </a:solidFill>
              </a:rPr>
              <a:t> Indonesia di </a:t>
            </a:r>
            <a:r>
              <a:rPr lang="en-US" dirty="0" err="1">
                <a:solidFill>
                  <a:schemeClr val="tx1"/>
                </a:solidFill>
              </a:rPr>
              <a:t>berbagai</a:t>
            </a:r>
            <a:r>
              <a:rPr lang="en-US" dirty="0">
                <a:solidFill>
                  <a:schemeClr val="tx1"/>
                </a:solidFill>
              </a:rPr>
              <a:t> </a:t>
            </a:r>
            <a:r>
              <a:rPr lang="en-US" dirty="0" err="1">
                <a:solidFill>
                  <a:schemeClr val="tx1"/>
                </a:solidFill>
              </a:rPr>
              <a:t>lingkungan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keinginan</a:t>
            </a:r>
            <a:r>
              <a:rPr lang="en-US" dirty="0">
                <a:solidFill>
                  <a:schemeClr val="tx1"/>
                </a:solidFill>
              </a:rPr>
              <a:t> </a:t>
            </a:r>
            <a:r>
              <a:rPr lang="en-US" dirty="0" err="1">
                <a:solidFill>
                  <a:schemeClr val="tx1"/>
                </a:solidFill>
              </a:rPr>
              <a:t>mempelajarinya</a:t>
            </a:r>
            <a:r>
              <a:rPr lang="en-US" dirty="0">
                <a:solidFill>
                  <a:schemeClr val="tx1"/>
                </a:solidFill>
              </a:rPr>
              <a:t> </a:t>
            </a:r>
            <a:r>
              <a:rPr lang="en-US" dirty="0" err="1">
                <a:solidFill>
                  <a:schemeClr val="tx1"/>
                </a:solidFill>
              </a:rPr>
              <a:t>menjadi</a:t>
            </a:r>
            <a:r>
              <a:rPr lang="en-US" dirty="0">
                <a:solidFill>
                  <a:schemeClr val="tx1"/>
                </a:solidFill>
              </a:rPr>
              <a:t> </a:t>
            </a:r>
            <a:r>
              <a:rPr lang="en-US" dirty="0" err="1">
                <a:solidFill>
                  <a:schemeClr val="tx1"/>
                </a:solidFill>
              </a:rPr>
              <a:t>langkah-langkah</a:t>
            </a:r>
            <a:r>
              <a:rPr lang="en-US" dirty="0">
                <a:solidFill>
                  <a:schemeClr val="tx1"/>
                </a:solidFill>
              </a:rPr>
              <a:t> yang </a:t>
            </a:r>
            <a:r>
              <a:rPr lang="en-US" dirty="0" err="1">
                <a:solidFill>
                  <a:schemeClr val="tx1"/>
                </a:solidFill>
              </a:rPr>
              <a:t>dapat</a:t>
            </a:r>
            <a:r>
              <a:rPr lang="en-US" dirty="0">
                <a:solidFill>
                  <a:schemeClr val="tx1"/>
                </a:solidFill>
              </a:rPr>
              <a:t> </a:t>
            </a:r>
            <a:r>
              <a:rPr lang="en-US" dirty="0" err="1">
                <a:solidFill>
                  <a:schemeClr val="tx1"/>
                </a:solidFill>
              </a:rPr>
              <a:t>dilakukan</a:t>
            </a:r>
            <a:r>
              <a:rPr lang="en-US" dirty="0" smtClean="0">
                <a:solidFill>
                  <a:schemeClr val="tx1"/>
                </a:solidFill>
              </a:rPr>
              <a:t>.</a:t>
            </a:r>
          </a:p>
          <a:p>
            <a:pPr>
              <a:buFont typeface="+mj-lt"/>
              <a:buAutoNum type="arabicPeriod"/>
            </a:pPr>
            <a:r>
              <a:rPr lang="en-US" b="1" dirty="0" err="1" smtClean="0">
                <a:solidFill>
                  <a:schemeClr val="tx1"/>
                </a:solidFill>
              </a:rPr>
              <a:t>Bahasa</a:t>
            </a:r>
            <a:r>
              <a:rPr lang="en-US" b="1" dirty="0" smtClean="0">
                <a:solidFill>
                  <a:schemeClr val="tx1"/>
                </a:solidFill>
              </a:rPr>
              <a:t> </a:t>
            </a:r>
            <a:r>
              <a:rPr lang="en-US" b="1" dirty="0">
                <a:solidFill>
                  <a:schemeClr val="tx1"/>
                </a:solidFill>
              </a:rPr>
              <a:t>Indonesia </a:t>
            </a:r>
            <a:r>
              <a:rPr lang="en-US" b="1" dirty="0" err="1">
                <a:solidFill>
                  <a:schemeClr val="tx1"/>
                </a:solidFill>
              </a:rPr>
              <a:t>Sebagai</a:t>
            </a:r>
            <a:r>
              <a:rPr lang="en-US" b="1" dirty="0">
                <a:solidFill>
                  <a:schemeClr val="tx1"/>
                </a:solidFill>
              </a:rPr>
              <a:t> </a:t>
            </a:r>
            <a:r>
              <a:rPr lang="en-US" b="1" dirty="0" err="1">
                <a:solidFill>
                  <a:schemeClr val="tx1"/>
                </a:solidFill>
              </a:rPr>
              <a:t>Lambang</a:t>
            </a:r>
            <a:r>
              <a:rPr lang="en-US" b="1" dirty="0">
                <a:solidFill>
                  <a:schemeClr val="tx1"/>
                </a:solidFill>
              </a:rPr>
              <a:t> </a:t>
            </a:r>
            <a:r>
              <a:rPr lang="en-US" b="1" dirty="0" err="1">
                <a:solidFill>
                  <a:schemeClr val="tx1"/>
                </a:solidFill>
              </a:rPr>
              <a:t>Identitas</a:t>
            </a:r>
            <a:r>
              <a:rPr lang="en-US" b="1" dirty="0">
                <a:solidFill>
                  <a:schemeClr val="tx1"/>
                </a:solidFill>
              </a:rPr>
              <a:t> </a:t>
            </a:r>
            <a:r>
              <a:rPr lang="en-US" b="1" dirty="0" err="1" smtClean="0">
                <a:solidFill>
                  <a:schemeClr val="tx1"/>
                </a:solidFill>
              </a:rPr>
              <a:t>Nasional</a:t>
            </a:r>
            <a:r>
              <a:rPr lang="en-US" dirty="0" smtClean="0">
                <a:solidFill>
                  <a:schemeClr val="tx1"/>
                </a:solidFill>
              </a:rPr>
              <a:t/>
            </a:r>
            <a:br>
              <a:rPr lang="en-US" dirty="0" smtClean="0">
                <a:solidFill>
                  <a:schemeClr val="tx1"/>
                </a:solidFill>
              </a:rPr>
            </a:br>
            <a:r>
              <a:rPr lang="en-US" dirty="0" err="1">
                <a:solidFill>
                  <a:schemeClr val="tx1"/>
                </a:solidFill>
              </a:rPr>
              <a:t>Menggunakan</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Indonesiabaik</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bentuk</a:t>
            </a:r>
            <a:r>
              <a:rPr lang="en-US" dirty="0">
                <a:solidFill>
                  <a:schemeClr val="tx1"/>
                </a:solidFill>
              </a:rPr>
              <a:t> </a:t>
            </a:r>
            <a:r>
              <a:rPr lang="en-US" dirty="0" err="1">
                <a:solidFill>
                  <a:schemeClr val="tx1"/>
                </a:solidFill>
              </a:rPr>
              <a:t>lisan</a:t>
            </a:r>
            <a:r>
              <a:rPr lang="en-US" dirty="0">
                <a:solidFill>
                  <a:schemeClr val="tx1"/>
                </a:solidFill>
              </a:rPr>
              <a:t> </a:t>
            </a:r>
            <a:r>
              <a:rPr lang="en-US" dirty="0" err="1">
                <a:solidFill>
                  <a:schemeClr val="tx1"/>
                </a:solidFill>
              </a:rPr>
              <a:t>maupun</a:t>
            </a:r>
            <a:r>
              <a:rPr lang="en-US" dirty="0">
                <a:solidFill>
                  <a:schemeClr val="tx1"/>
                </a:solidFill>
              </a:rPr>
              <a:t> </a:t>
            </a:r>
            <a:r>
              <a:rPr lang="en-US" dirty="0" err="1">
                <a:solidFill>
                  <a:schemeClr val="tx1"/>
                </a:solidFill>
              </a:rPr>
              <a:t>tulisandapat</a:t>
            </a:r>
            <a:r>
              <a:rPr lang="en-US" dirty="0">
                <a:solidFill>
                  <a:schemeClr val="tx1"/>
                </a:solidFill>
              </a:rPr>
              <a:t> </a:t>
            </a:r>
            <a:r>
              <a:rPr lang="en-US" dirty="0" err="1">
                <a:solidFill>
                  <a:schemeClr val="tx1"/>
                </a:solidFill>
              </a:rPr>
              <a:t>dijadikan</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identitas</a:t>
            </a:r>
            <a:r>
              <a:rPr lang="en-US" dirty="0">
                <a:solidFill>
                  <a:schemeClr val="tx1"/>
                </a:solidFill>
              </a:rPr>
              <a:t>. </a:t>
            </a:r>
            <a:r>
              <a:rPr lang="en-US" dirty="0" err="1">
                <a:solidFill>
                  <a:schemeClr val="tx1"/>
                </a:solidFill>
              </a:rPr>
              <a:t>Terutama</a:t>
            </a:r>
            <a:r>
              <a:rPr lang="en-US" dirty="0">
                <a:solidFill>
                  <a:schemeClr val="tx1"/>
                </a:solidFill>
              </a:rPr>
              <a:t> </a:t>
            </a:r>
            <a:r>
              <a:rPr lang="en-US" dirty="0" err="1">
                <a:solidFill>
                  <a:schemeClr val="tx1"/>
                </a:solidFill>
              </a:rPr>
              <a:t>saat</a:t>
            </a:r>
            <a:r>
              <a:rPr lang="en-US" dirty="0">
                <a:solidFill>
                  <a:schemeClr val="tx1"/>
                </a:solidFill>
              </a:rPr>
              <a:t> </a:t>
            </a:r>
            <a:r>
              <a:rPr lang="en-US" dirty="0" err="1">
                <a:solidFill>
                  <a:schemeClr val="tx1"/>
                </a:solidFill>
              </a:rPr>
              <a:t>Anda</a:t>
            </a:r>
            <a:r>
              <a:rPr lang="en-US" dirty="0">
                <a:solidFill>
                  <a:schemeClr val="tx1"/>
                </a:solidFill>
              </a:rPr>
              <a:t> </a:t>
            </a:r>
            <a:r>
              <a:rPr lang="en-US" dirty="0" err="1">
                <a:solidFill>
                  <a:schemeClr val="tx1"/>
                </a:solidFill>
              </a:rPr>
              <a:t>sedang</a:t>
            </a:r>
            <a:r>
              <a:rPr lang="en-US" dirty="0">
                <a:solidFill>
                  <a:schemeClr val="tx1"/>
                </a:solidFill>
              </a:rPr>
              <a:t> </a:t>
            </a:r>
            <a:r>
              <a:rPr lang="en-US" dirty="0" err="1">
                <a:solidFill>
                  <a:schemeClr val="tx1"/>
                </a:solidFill>
              </a:rPr>
              <a:t>berada</a:t>
            </a:r>
            <a:r>
              <a:rPr lang="en-US" dirty="0">
                <a:solidFill>
                  <a:schemeClr val="tx1"/>
                </a:solidFill>
              </a:rPr>
              <a:t> di </a:t>
            </a:r>
            <a:r>
              <a:rPr lang="en-US" dirty="0" err="1">
                <a:solidFill>
                  <a:schemeClr val="tx1"/>
                </a:solidFill>
              </a:rPr>
              <a:t>negara</a:t>
            </a:r>
            <a:r>
              <a:rPr lang="en-US" dirty="0">
                <a:solidFill>
                  <a:schemeClr val="tx1"/>
                </a:solidFill>
              </a:rPr>
              <a:t> lain. </a:t>
            </a:r>
            <a:r>
              <a:rPr lang="en-US" dirty="0" err="1">
                <a:solidFill>
                  <a:schemeClr val="tx1"/>
                </a:solidFill>
              </a:rPr>
              <a:t>Selain</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pemakaian</a:t>
            </a:r>
            <a:r>
              <a:rPr lang="en-US" dirty="0">
                <a:solidFill>
                  <a:schemeClr val="tx1"/>
                </a:solidFill>
              </a:rPr>
              <a:t> </a:t>
            </a:r>
            <a:r>
              <a:rPr lang="en-US" dirty="0" err="1">
                <a:solidFill>
                  <a:schemeClr val="tx1"/>
                </a:solidFill>
              </a:rPr>
              <a:t>bahasa</a:t>
            </a:r>
            <a:r>
              <a:rPr lang="en-US" dirty="0">
                <a:solidFill>
                  <a:schemeClr val="tx1"/>
                </a:solidFill>
              </a:rPr>
              <a:t> Indonesia yang </a:t>
            </a:r>
            <a:r>
              <a:rPr lang="en-US" dirty="0" err="1">
                <a:solidFill>
                  <a:schemeClr val="tx1"/>
                </a:solidFill>
              </a:rPr>
              <a:t>tepat</a:t>
            </a:r>
            <a:r>
              <a:rPr lang="en-US" dirty="0">
                <a:solidFill>
                  <a:schemeClr val="tx1"/>
                </a:solidFill>
              </a:rPr>
              <a:t> </a:t>
            </a:r>
            <a:r>
              <a:rPr lang="en-US" dirty="0" err="1">
                <a:solidFill>
                  <a:schemeClr val="tx1"/>
                </a:solidFill>
              </a:rPr>
              <a:t>secara</a:t>
            </a:r>
            <a:r>
              <a:rPr lang="en-US" dirty="0">
                <a:solidFill>
                  <a:schemeClr val="tx1"/>
                </a:solidFill>
              </a:rPr>
              <a:t> </a:t>
            </a:r>
            <a:r>
              <a:rPr lang="en-US" dirty="0" err="1">
                <a:solidFill>
                  <a:schemeClr val="tx1"/>
                </a:solidFill>
              </a:rPr>
              <a:t>tak</a:t>
            </a:r>
            <a:r>
              <a:rPr lang="en-US" dirty="0">
                <a:solidFill>
                  <a:schemeClr val="tx1"/>
                </a:solidFill>
              </a:rPr>
              <a:t> </a:t>
            </a:r>
            <a:r>
              <a:rPr lang="en-US" dirty="0" err="1">
                <a:solidFill>
                  <a:schemeClr val="tx1"/>
                </a:solidFill>
              </a:rPr>
              <a:t>langsung</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memperlihatkan</a:t>
            </a:r>
            <a:r>
              <a:rPr lang="en-US" dirty="0">
                <a:solidFill>
                  <a:schemeClr val="tx1"/>
                </a:solidFill>
              </a:rPr>
              <a:t> </a:t>
            </a:r>
            <a:r>
              <a:rPr lang="en-US" dirty="0" err="1">
                <a:solidFill>
                  <a:schemeClr val="tx1"/>
                </a:solidFill>
              </a:rPr>
              <a:t>watak</a:t>
            </a:r>
            <a:r>
              <a:rPr lang="en-US" dirty="0">
                <a:solidFill>
                  <a:schemeClr val="tx1"/>
                </a:solidFill>
              </a:rPr>
              <a:t>, </a:t>
            </a:r>
            <a:r>
              <a:rPr lang="en-US" dirty="0" err="1">
                <a:solidFill>
                  <a:schemeClr val="tx1"/>
                </a:solidFill>
              </a:rPr>
              <a:t>karakter</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kepribadian</a:t>
            </a:r>
            <a:r>
              <a:rPr lang="en-US" dirty="0">
                <a:solidFill>
                  <a:schemeClr val="tx1"/>
                </a:solidFill>
              </a:rPr>
              <a:t> </a:t>
            </a:r>
            <a:r>
              <a:rPr lang="en-US" dirty="0" err="1">
                <a:solidFill>
                  <a:schemeClr val="tx1"/>
                </a:solidFill>
              </a:rPr>
              <a:t>warga</a:t>
            </a:r>
            <a:r>
              <a:rPr lang="en-US" dirty="0">
                <a:solidFill>
                  <a:schemeClr val="tx1"/>
                </a:solidFill>
              </a:rPr>
              <a:t> Indonesia di </a:t>
            </a:r>
            <a:r>
              <a:rPr lang="en-US" dirty="0" err="1">
                <a:solidFill>
                  <a:schemeClr val="tx1"/>
                </a:solidFill>
              </a:rPr>
              <a:t>mata</a:t>
            </a:r>
            <a:r>
              <a:rPr lang="en-US" dirty="0">
                <a:solidFill>
                  <a:schemeClr val="tx1"/>
                </a:solidFill>
              </a:rPr>
              <a:t> </a:t>
            </a:r>
            <a:r>
              <a:rPr lang="en-US" dirty="0" err="1">
                <a:solidFill>
                  <a:schemeClr val="tx1"/>
                </a:solidFill>
              </a:rPr>
              <a:t>bangsa</a:t>
            </a:r>
            <a:r>
              <a:rPr lang="en-US" dirty="0">
                <a:solidFill>
                  <a:schemeClr val="tx1"/>
                </a:solidFill>
              </a:rPr>
              <a:t> </a:t>
            </a:r>
            <a:r>
              <a:rPr lang="en-US" dirty="0" err="1">
                <a:solidFill>
                  <a:schemeClr val="tx1"/>
                </a:solidFill>
              </a:rPr>
              <a:t>asing</a:t>
            </a:r>
            <a:r>
              <a:rPr lang="en-US" dirty="0">
                <a:solidFill>
                  <a:schemeClr val="tx1"/>
                </a:solidFill>
              </a:rPr>
              <a:t>.</a:t>
            </a:r>
          </a:p>
          <a:p>
            <a:pPr>
              <a:buFont typeface="+mj-lt"/>
              <a:buAutoNum type="arabicPeriod"/>
            </a:pPr>
            <a:endParaRPr lang="en-US" dirty="0" smtClean="0">
              <a:solidFill>
                <a:schemeClr val="tx1"/>
              </a:solidFill>
            </a:endParaRPr>
          </a:p>
          <a:p>
            <a:pPr marL="0" indent="0">
              <a:buNone/>
            </a:pPr>
            <a:endParaRPr lang="en-US" dirty="0"/>
          </a:p>
        </p:txBody>
      </p:sp>
    </p:spTree>
    <p:extLst>
      <p:ext uri="{BB962C8B-B14F-4D97-AF65-F5344CB8AC3E}">
        <p14:creationId xmlns:p14="http://schemas.microsoft.com/office/powerpoint/2010/main" val="294833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1738" y="855944"/>
            <a:ext cx="8915400" cy="5319387"/>
          </a:xfrm>
        </p:spPr>
        <p:txBody>
          <a:bodyPr>
            <a:normAutofit/>
          </a:bodyPr>
          <a:lstStyle/>
          <a:p>
            <a:pPr>
              <a:buFont typeface="+mj-lt"/>
              <a:buAutoNum type="arabicPeriod" startAt="3"/>
            </a:pPr>
            <a:r>
              <a:rPr lang="en-US" b="1" dirty="0" err="1" smtClean="0">
                <a:solidFill>
                  <a:schemeClr val="tx1"/>
                </a:solidFill>
              </a:rPr>
              <a:t>Bahasa</a:t>
            </a:r>
            <a:r>
              <a:rPr lang="en-US" b="1" dirty="0" smtClean="0">
                <a:solidFill>
                  <a:schemeClr val="tx1"/>
                </a:solidFill>
              </a:rPr>
              <a:t> </a:t>
            </a:r>
            <a:r>
              <a:rPr lang="en-US" b="1" dirty="0">
                <a:solidFill>
                  <a:schemeClr val="tx1"/>
                </a:solidFill>
              </a:rPr>
              <a:t>Indonesia </a:t>
            </a:r>
            <a:r>
              <a:rPr lang="en-US" b="1" dirty="0" err="1">
                <a:solidFill>
                  <a:schemeClr val="tx1"/>
                </a:solidFill>
              </a:rPr>
              <a:t>Sebagai</a:t>
            </a:r>
            <a:r>
              <a:rPr lang="en-US" b="1" dirty="0">
                <a:solidFill>
                  <a:schemeClr val="tx1"/>
                </a:solidFill>
              </a:rPr>
              <a:t> </a:t>
            </a:r>
            <a:r>
              <a:rPr lang="en-US" b="1" dirty="0" err="1">
                <a:solidFill>
                  <a:schemeClr val="tx1"/>
                </a:solidFill>
              </a:rPr>
              <a:t>Bahasa</a:t>
            </a:r>
            <a:r>
              <a:rPr lang="en-US" b="1" dirty="0">
                <a:solidFill>
                  <a:schemeClr val="tx1"/>
                </a:solidFill>
              </a:rPr>
              <a:t> </a:t>
            </a:r>
            <a:r>
              <a:rPr lang="en-US" b="1" dirty="0" err="1" smtClean="0">
                <a:solidFill>
                  <a:schemeClr val="tx1"/>
                </a:solidFill>
              </a:rPr>
              <a:t>Persatuan</a:t>
            </a:r>
            <a:r>
              <a:rPr lang="en-US" dirty="0" smtClean="0">
                <a:solidFill>
                  <a:schemeClr val="tx1"/>
                </a:solidFill>
              </a:rPr>
              <a:t/>
            </a:r>
            <a:br>
              <a:rPr lang="en-US" dirty="0" smtClean="0">
                <a:solidFill>
                  <a:schemeClr val="tx1"/>
                </a:solidFill>
              </a:rPr>
            </a:br>
            <a:r>
              <a:rPr lang="en-US" dirty="0" err="1">
                <a:solidFill>
                  <a:schemeClr val="tx1"/>
                </a:solidFill>
              </a:rPr>
              <a:t>Sejarah</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memang</a:t>
            </a:r>
            <a:r>
              <a:rPr lang="en-US" dirty="0">
                <a:solidFill>
                  <a:schemeClr val="tx1"/>
                </a:solidFill>
              </a:rPr>
              <a:t> </a:t>
            </a:r>
            <a:r>
              <a:rPr lang="en-US" dirty="0" err="1">
                <a:solidFill>
                  <a:schemeClr val="tx1"/>
                </a:solidFill>
              </a:rPr>
              <a:t>cukup</a:t>
            </a:r>
            <a:r>
              <a:rPr lang="en-US" dirty="0">
                <a:solidFill>
                  <a:schemeClr val="tx1"/>
                </a:solidFill>
              </a:rPr>
              <a:t> </a:t>
            </a:r>
            <a:r>
              <a:rPr lang="en-US" dirty="0" err="1">
                <a:solidFill>
                  <a:schemeClr val="tx1"/>
                </a:solidFill>
              </a:rPr>
              <a:t>panjang</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salah</a:t>
            </a:r>
            <a:r>
              <a:rPr lang="en-US" dirty="0">
                <a:solidFill>
                  <a:schemeClr val="tx1"/>
                </a:solidFill>
              </a:rPr>
              <a:t> </a:t>
            </a:r>
            <a:r>
              <a:rPr lang="en-US" dirty="0" err="1">
                <a:solidFill>
                  <a:schemeClr val="tx1"/>
                </a:solidFill>
              </a:rPr>
              <a:t>satu</a:t>
            </a:r>
            <a:r>
              <a:rPr lang="en-US" dirty="0">
                <a:solidFill>
                  <a:schemeClr val="tx1"/>
                </a:solidFill>
              </a:rPr>
              <a:t> </a:t>
            </a:r>
            <a:r>
              <a:rPr lang="en-US" dirty="0" err="1">
                <a:solidFill>
                  <a:schemeClr val="tx1"/>
                </a:solidFill>
              </a:rPr>
              <a:t>fase</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digunakan</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pemersatu</a:t>
            </a:r>
            <a:r>
              <a:rPr lang="en-US" dirty="0">
                <a:solidFill>
                  <a:schemeClr val="tx1"/>
                </a:solidFill>
              </a:rPr>
              <a:t> </a:t>
            </a:r>
            <a:r>
              <a:rPr lang="en-US" dirty="0" err="1">
                <a:solidFill>
                  <a:schemeClr val="tx1"/>
                </a:solidFill>
              </a:rPr>
              <a:t>bangsa</a:t>
            </a:r>
            <a:r>
              <a:rPr lang="en-US" dirty="0">
                <a:solidFill>
                  <a:schemeClr val="tx1"/>
                </a:solidFill>
              </a:rPr>
              <a:t>. </a:t>
            </a:r>
            <a:r>
              <a:rPr lang="en-US" dirty="0" err="1">
                <a:solidFill>
                  <a:schemeClr val="tx1"/>
                </a:solidFill>
              </a:rPr>
              <a:t>Bahkan</a:t>
            </a:r>
            <a:r>
              <a:rPr lang="en-US" dirty="0">
                <a:solidFill>
                  <a:schemeClr val="tx1"/>
                </a:solidFill>
              </a:rPr>
              <a:t> </a:t>
            </a:r>
            <a:r>
              <a:rPr lang="en-US" dirty="0" err="1">
                <a:solidFill>
                  <a:schemeClr val="tx1"/>
                </a:solidFill>
              </a:rPr>
              <a:t>fungsi</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masih</a:t>
            </a:r>
            <a:r>
              <a:rPr lang="en-US" dirty="0">
                <a:solidFill>
                  <a:schemeClr val="tx1"/>
                </a:solidFill>
              </a:rPr>
              <a:t> </a:t>
            </a:r>
            <a:r>
              <a:rPr lang="en-US" dirty="0" err="1">
                <a:solidFill>
                  <a:schemeClr val="tx1"/>
                </a:solidFill>
              </a:rPr>
              <a:t>dijalankan</a:t>
            </a:r>
            <a:r>
              <a:rPr lang="en-US" dirty="0">
                <a:solidFill>
                  <a:schemeClr val="tx1"/>
                </a:solidFill>
              </a:rPr>
              <a:t> </a:t>
            </a:r>
            <a:r>
              <a:rPr lang="en-US" dirty="0" err="1">
                <a:solidFill>
                  <a:schemeClr val="tx1"/>
                </a:solidFill>
              </a:rPr>
              <a:t>sampai</a:t>
            </a:r>
            <a:r>
              <a:rPr lang="en-US" dirty="0">
                <a:solidFill>
                  <a:schemeClr val="tx1"/>
                </a:solidFill>
              </a:rPr>
              <a:t> </a:t>
            </a:r>
            <a:r>
              <a:rPr lang="en-US" dirty="0" err="1">
                <a:solidFill>
                  <a:schemeClr val="tx1"/>
                </a:solidFill>
              </a:rPr>
              <a:t>sekarang</a:t>
            </a:r>
            <a:r>
              <a:rPr lang="en-US" dirty="0">
                <a:solidFill>
                  <a:schemeClr val="tx1"/>
                </a:solidFill>
              </a:rPr>
              <a:t> </a:t>
            </a:r>
            <a:r>
              <a:rPr lang="en-US" dirty="0" err="1">
                <a:solidFill>
                  <a:schemeClr val="tx1"/>
                </a:solidFill>
              </a:rPr>
              <a:t>mengingat</a:t>
            </a:r>
            <a:r>
              <a:rPr lang="en-US" dirty="0">
                <a:solidFill>
                  <a:schemeClr val="tx1"/>
                </a:solidFill>
              </a:rPr>
              <a:t> Indonesia </a:t>
            </a:r>
            <a:r>
              <a:rPr lang="en-US" dirty="0" err="1">
                <a:solidFill>
                  <a:schemeClr val="tx1"/>
                </a:solidFill>
              </a:rPr>
              <a:t>dikenal</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salah</a:t>
            </a:r>
            <a:r>
              <a:rPr lang="en-US" dirty="0">
                <a:solidFill>
                  <a:schemeClr val="tx1"/>
                </a:solidFill>
              </a:rPr>
              <a:t> </a:t>
            </a:r>
            <a:r>
              <a:rPr lang="en-US" dirty="0" err="1">
                <a:solidFill>
                  <a:schemeClr val="tx1"/>
                </a:solidFill>
              </a:rPr>
              <a:t>satu</a:t>
            </a:r>
            <a:r>
              <a:rPr lang="en-US" dirty="0">
                <a:solidFill>
                  <a:schemeClr val="tx1"/>
                </a:solidFill>
              </a:rPr>
              <a:t> </a:t>
            </a:r>
            <a:r>
              <a:rPr lang="en-US" dirty="0" err="1">
                <a:solidFill>
                  <a:schemeClr val="tx1"/>
                </a:solidFill>
              </a:rPr>
              <a:t>negara</a:t>
            </a:r>
            <a:r>
              <a:rPr lang="en-US" dirty="0">
                <a:solidFill>
                  <a:schemeClr val="tx1"/>
                </a:solidFill>
              </a:rPr>
              <a:t> </a:t>
            </a:r>
            <a:r>
              <a:rPr lang="en-US" dirty="0" err="1">
                <a:solidFill>
                  <a:schemeClr val="tx1"/>
                </a:solidFill>
              </a:rPr>
              <a:t>multikultural</a:t>
            </a:r>
            <a:r>
              <a:rPr lang="en-US" dirty="0">
                <a:solidFill>
                  <a:schemeClr val="tx1"/>
                </a:solidFill>
              </a:rPr>
              <a:t>. </a:t>
            </a:r>
            <a:r>
              <a:rPr lang="en-US" dirty="0" err="1">
                <a:solidFill>
                  <a:schemeClr val="tx1"/>
                </a:solidFill>
              </a:rPr>
              <a:t>Mempelajari</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mengajarkan</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akan</a:t>
            </a:r>
            <a:r>
              <a:rPr lang="en-US" dirty="0">
                <a:solidFill>
                  <a:schemeClr val="tx1"/>
                </a:solidFill>
              </a:rPr>
              <a:t> </a:t>
            </a:r>
            <a:r>
              <a:rPr lang="en-US" dirty="0" err="1">
                <a:solidFill>
                  <a:schemeClr val="tx1"/>
                </a:solidFill>
              </a:rPr>
              <a:t>menghapus</a:t>
            </a:r>
            <a:r>
              <a:rPr lang="en-US" dirty="0">
                <a:solidFill>
                  <a:schemeClr val="tx1"/>
                </a:solidFill>
              </a:rPr>
              <a:t> </a:t>
            </a:r>
            <a:r>
              <a:rPr lang="en-US" dirty="0" err="1">
                <a:solidFill>
                  <a:schemeClr val="tx1"/>
                </a:solidFill>
              </a:rPr>
              <a:t>jarak</a:t>
            </a:r>
            <a:r>
              <a:rPr lang="en-US" dirty="0">
                <a:solidFill>
                  <a:schemeClr val="tx1"/>
                </a:solidFill>
              </a:rPr>
              <a:t> </a:t>
            </a:r>
            <a:r>
              <a:rPr lang="en-US" dirty="0" err="1">
                <a:solidFill>
                  <a:schemeClr val="tx1"/>
                </a:solidFill>
              </a:rPr>
              <a:t>maupun</a:t>
            </a:r>
            <a:r>
              <a:rPr lang="en-US" dirty="0">
                <a:solidFill>
                  <a:schemeClr val="tx1"/>
                </a:solidFill>
              </a:rPr>
              <a:t> </a:t>
            </a:r>
            <a:r>
              <a:rPr lang="en-US" dirty="0" err="1">
                <a:solidFill>
                  <a:schemeClr val="tx1"/>
                </a:solidFill>
              </a:rPr>
              <a:t>kesenjangan</a:t>
            </a:r>
            <a:r>
              <a:rPr lang="en-US" dirty="0">
                <a:solidFill>
                  <a:schemeClr val="tx1"/>
                </a:solidFill>
              </a:rPr>
              <a:t> </a:t>
            </a:r>
            <a:r>
              <a:rPr lang="en-US" dirty="0" err="1">
                <a:solidFill>
                  <a:schemeClr val="tx1"/>
                </a:solidFill>
              </a:rPr>
              <a:t>antar</a:t>
            </a:r>
            <a:r>
              <a:rPr lang="en-US" dirty="0">
                <a:solidFill>
                  <a:schemeClr val="tx1"/>
                </a:solidFill>
              </a:rPr>
              <a:t> </a:t>
            </a:r>
            <a:r>
              <a:rPr lang="en-US" dirty="0" err="1">
                <a:solidFill>
                  <a:schemeClr val="tx1"/>
                </a:solidFill>
              </a:rPr>
              <a:t>suku</a:t>
            </a:r>
            <a:r>
              <a:rPr lang="en-US" dirty="0">
                <a:solidFill>
                  <a:schemeClr val="tx1"/>
                </a:solidFill>
              </a:rPr>
              <a:t> </a:t>
            </a:r>
            <a:r>
              <a:rPr lang="en-US" dirty="0" err="1">
                <a:solidFill>
                  <a:schemeClr val="tx1"/>
                </a:solidFill>
              </a:rPr>
              <a:t>maupun</a:t>
            </a:r>
            <a:r>
              <a:rPr lang="en-US" dirty="0">
                <a:solidFill>
                  <a:schemeClr val="tx1"/>
                </a:solidFill>
              </a:rPr>
              <a:t> strata </a:t>
            </a:r>
            <a:r>
              <a:rPr lang="en-US" dirty="0" err="1">
                <a:solidFill>
                  <a:schemeClr val="tx1"/>
                </a:solidFill>
              </a:rPr>
              <a:t>sosial</a:t>
            </a:r>
            <a:r>
              <a:rPr lang="en-US" dirty="0">
                <a:solidFill>
                  <a:schemeClr val="tx1"/>
                </a:solidFill>
              </a:rPr>
              <a:t> di Indonesia</a:t>
            </a:r>
            <a:r>
              <a:rPr lang="en-US" dirty="0" smtClean="0">
                <a:solidFill>
                  <a:schemeClr val="tx1"/>
                </a:solidFill>
              </a:rPr>
              <a:t>.</a:t>
            </a:r>
          </a:p>
          <a:p>
            <a:pPr>
              <a:buFont typeface="+mj-lt"/>
              <a:buAutoNum type="arabicPeriod" startAt="3"/>
            </a:pPr>
            <a:r>
              <a:rPr lang="en-US" b="1" dirty="0" err="1" smtClean="0">
                <a:solidFill>
                  <a:schemeClr val="tx1"/>
                </a:solidFill>
              </a:rPr>
              <a:t>Sebagai</a:t>
            </a:r>
            <a:r>
              <a:rPr lang="en-US" b="1" dirty="0" smtClean="0">
                <a:solidFill>
                  <a:schemeClr val="tx1"/>
                </a:solidFill>
              </a:rPr>
              <a:t> </a:t>
            </a:r>
            <a:r>
              <a:rPr lang="en-US" b="1" dirty="0" err="1" smtClean="0">
                <a:solidFill>
                  <a:schemeClr val="tx1"/>
                </a:solidFill>
              </a:rPr>
              <a:t>Alat</a:t>
            </a:r>
            <a:r>
              <a:rPr lang="en-US" b="1" dirty="0" smtClean="0">
                <a:solidFill>
                  <a:schemeClr val="tx1"/>
                </a:solidFill>
              </a:rPr>
              <a:t> </a:t>
            </a:r>
            <a:r>
              <a:rPr lang="en-US" b="1" dirty="0" err="1" smtClean="0">
                <a:solidFill>
                  <a:schemeClr val="tx1"/>
                </a:solidFill>
              </a:rPr>
              <a:t>Penghubung</a:t>
            </a:r>
            <a:r>
              <a:rPr lang="en-US" b="1" dirty="0" smtClean="0">
                <a:solidFill>
                  <a:schemeClr val="tx1"/>
                </a:solidFill>
              </a:rPr>
              <a:t> </a:t>
            </a:r>
            <a:r>
              <a:rPr lang="en-US" b="1" dirty="0" err="1" smtClean="0">
                <a:solidFill>
                  <a:schemeClr val="tx1"/>
                </a:solidFill>
              </a:rPr>
              <a:t>Antarbudaya</a:t>
            </a:r>
            <a:r>
              <a:rPr lang="en-US" dirty="0" smtClean="0">
                <a:solidFill>
                  <a:schemeClr val="tx1"/>
                </a:solidFill>
              </a:rPr>
              <a:t/>
            </a:r>
            <a:br>
              <a:rPr lang="en-US" dirty="0" smtClean="0">
                <a:solidFill>
                  <a:schemeClr val="tx1"/>
                </a:solidFill>
              </a:rPr>
            </a:br>
            <a:r>
              <a:rPr lang="en-US" dirty="0" err="1">
                <a:solidFill>
                  <a:schemeClr val="tx1"/>
                </a:solidFill>
              </a:rPr>
              <a:t>Masih</a:t>
            </a:r>
            <a:r>
              <a:rPr lang="en-US" dirty="0">
                <a:solidFill>
                  <a:schemeClr val="tx1"/>
                </a:solidFill>
              </a:rPr>
              <a:t> </a:t>
            </a:r>
            <a:r>
              <a:rPr lang="en-US" dirty="0" err="1">
                <a:solidFill>
                  <a:schemeClr val="tx1"/>
                </a:solidFill>
              </a:rPr>
              <a:t>berkaitan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poin</a:t>
            </a:r>
            <a:r>
              <a:rPr lang="en-US" dirty="0">
                <a:solidFill>
                  <a:schemeClr val="tx1"/>
                </a:solidFill>
              </a:rPr>
              <a:t> </a:t>
            </a:r>
            <a:r>
              <a:rPr lang="en-US" dirty="0" err="1">
                <a:solidFill>
                  <a:schemeClr val="tx1"/>
                </a:solidFill>
              </a:rPr>
              <a:t>sebelumnya</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mampu</a:t>
            </a:r>
            <a:r>
              <a:rPr lang="en-US" dirty="0">
                <a:solidFill>
                  <a:schemeClr val="tx1"/>
                </a:solidFill>
              </a:rPr>
              <a:t> </a:t>
            </a:r>
            <a:r>
              <a:rPr lang="en-US" dirty="0" err="1">
                <a:solidFill>
                  <a:schemeClr val="tx1"/>
                </a:solidFill>
              </a:rPr>
              <a:t>meleburkan</a:t>
            </a:r>
            <a:r>
              <a:rPr lang="en-US" dirty="0">
                <a:solidFill>
                  <a:schemeClr val="tx1"/>
                </a:solidFill>
              </a:rPr>
              <a:t> </a:t>
            </a:r>
            <a:r>
              <a:rPr lang="en-US" dirty="0" err="1">
                <a:solidFill>
                  <a:schemeClr val="tx1"/>
                </a:solidFill>
              </a:rPr>
              <a:t>perbedaan</a:t>
            </a:r>
            <a:r>
              <a:rPr lang="en-US" dirty="0">
                <a:solidFill>
                  <a:schemeClr val="tx1"/>
                </a:solidFill>
              </a:rPr>
              <a:t> di </a:t>
            </a:r>
            <a:r>
              <a:rPr lang="en-US" dirty="0" err="1">
                <a:solidFill>
                  <a:schemeClr val="tx1"/>
                </a:solidFill>
              </a:rPr>
              <a:t>berbagai</a:t>
            </a:r>
            <a:r>
              <a:rPr lang="en-US" dirty="0">
                <a:solidFill>
                  <a:schemeClr val="tx1"/>
                </a:solidFill>
              </a:rPr>
              <a:t> </a:t>
            </a:r>
            <a:r>
              <a:rPr lang="en-US" dirty="0" err="1">
                <a:solidFill>
                  <a:schemeClr val="tx1"/>
                </a:solidFill>
              </a:rPr>
              <a:t>daerah</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memudahkan</a:t>
            </a:r>
            <a:r>
              <a:rPr lang="en-US" dirty="0">
                <a:solidFill>
                  <a:schemeClr val="tx1"/>
                </a:solidFill>
              </a:rPr>
              <a:t> </a:t>
            </a:r>
            <a:r>
              <a:rPr lang="en-US" dirty="0" err="1">
                <a:solidFill>
                  <a:schemeClr val="tx1"/>
                </a:solidFill>
              </a:rPr>
              <a:t>banyak</a:t>
            </a:r>
            <a:r>
              <a:rPr lang="en-US" dirty="0">
                <a:solidFill>
                  <a:schemeClr val="tx1"/>
                </a:solidFill>
              </a:rPr>
              <a:t> </a:t>
            </a:r>
            <a:r>
              <a:rPr lang="en-US" dirty="0" err="1">
                <a:solidFill>
                  <a:schemeClr val="tx1"/>
                </a:solidFill>
              </a:rPr>
              <a:t>pihak</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berkomunikasi</a:t>
            </a:r>
            <a:r>
              <a:rPr lang="en-US" dirty="0">
                <a:solidFill>
                  <a:schemeClr val="tx1"/>
                </a:solidFill>
              </a:rPr>
              <a:t>, </a:t>
            </a:r>
            <a:r>
              <a:rPr lang="en-US" dirty="0" err="1">
                <a:solidFill>
                  <a:schemeClr val="tx1"/>
                </a:solidFill>
              </a:rPr>
              <a:t>entah</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sektor</a:t>
            </a:r>
            <a:r>
              <a:rPr lang="en-US" dirty="0">
                <a:solidFill>
                  <a:schemeClr val="tx1"/>
                </a:solidFill>
              </a:rPr>
              <a:t> </a:t>
            </a:r>
            <a:r>
              <a:rPr lang="en-US" dirty="0" err="1">
                <a:solidFill>
                  <a:schemeClr val="tx1"/>
                </a:solidFill>
              </a:rPr>
              <a:t>warga</a:t>
            </a:r>
            <a:r>
              <a:rPr lang="en-US" dirty="0">
                <a:solidFill>
                  <a:schemeClr val="tx1"/>
                </a:solidFill>
              </a:rPr>
              <a:t> di </a:t>
            </a:r>
            <a:r>
              <a:rPr lang="en-US" dirty="0" err="1">
                <a:solidFill>
                  <a:schemeClr val="tx1"/>
                </a:solidFill>
              </a:rPr>
              <a:t>pedesaan</a:t>
            </a:r>
            <a:r>
              <a:rPr lang="en-US" dirty="0">
                <a:solidFill>
                  <a:schemeClr val="tx1"/>
                </a:solidFill>
              </a:rPr>
              <a:t> </a:t>
            </a:r>
            <a:r>
              <a:rPr lang="en-US" dirty="0" err="1">
                <a:solidFill>
                  <a:schemeClr val="tx1"/>
                </a:solidFill>
              </a:rPr>
              <a:t>hingga</a:t>
            </a:r>
            <a:r>
              <a:rPr lang="en-US" dirty="0">
                <a:solidFill>
                  <a:schemeClr val="tx1"/>
                </a:solidFill>
              </a:rPr>
              <a:t> yang </a:t>
            </a:r>
            <a:r>
              <a:rPr lang="en-US" dirty="0" err="1">
                <a:solidFill>
                  <a:schemeClr val="tx1"/>
                </a:solidFill>
              </a:rPr>
              <a:t>tertinggi</a:t>
            </a:r>
            <a:r>
              <a:rPr lang="en-US" dirty="0">
                <a:solidFill>
                  <a:schemeClr val="tx1"/>
                </a:solidFill>
              </a:rPr>
              <a:t> di </a:t>
            </a:r>
            <a:r>
              <a:rPr lang="en-US" dirty="0" err="1">
                <a:solidFill>
                  <a:schemeClr val="tx1"/>
                </a:solidFill>
              </a:rPr>
              <a:t>pemerintahan</a:t>
            </a:r>
            <a:r>
              <a:rPr lang="en-US" dirty="0">
                <a:solidFill>
                  <a:schemeClr val="tx1"/>
                </a:solidFill>
              </a:rPr>
              <a:t>. </a:t>
            </a:r>
            <a:r>
              <a:rPr lang="en-US" dirty="0" err="1">
                <a:solidFill>
                  <a:schemeClr val="tx1"/>
                </a:solidFill>
              </a:rPr>
              <a:t>Selain</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pertumbuhan</a:t>
            </a:r>
            <a:r>
              <a:rPr lang="en-US" dirty="0">
                <a:solidFill>
                  <a:schemeClr val="tx1"/>
                </a:solidFill>
              </a:rPr>
              <a:t> </a:t>
            </a:r>
            <a:r>
              <a:rPr lang="en-US" dirty="0" err="1">
                <a:solidFill>
                  <a:schemeClr val="tx1"/>
                </a:solidFill>
              </a:rPr>
              <a:t>komunikasi</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menunjang</a:t>
            </a:r>
            <a:r>
              <a:rPr lang="en-US" dirty="0">
                <a:solidFill>
                  <a:schemeClr val="tx1"/>
                </a:solidFill>
              </a:rPr>
              <a:t> </a:t>
            </a:r>
            <a:r>
              <a:rPr lang="en-US" dirty="0" err="1">
                <a:solidFill>
                  <a:schemeClr val="tx1"/>
                </a:solidFill>
              </a:rPr>
              <a:t>peningkatan</a:t>
            </a:r>
            <a:r>
              <a:rPr lang="en-US" dirty="0">
                <a:solidFill>
                  <a:schemeClr val="tx1"/>
                </a:solidFill>
              </a:rPr>
              <a:t> </a:t>
            </a:r>
            <a:r>
              <a:rPr lang="en-US" dirty="0" err="1">
                <a:solidFill>
                  <a:schemeClr val="tx1"/>
                </a:solidFill>
              </a:rPr>
              <a:t>wawasan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pengetahuan</a:t>
            </a:r>
            <a:r>
              <a:rPr lang="en-US" dirty="0">
                <a:solidFill>
                  <a:schemeClr val="tx1"/>
                </a:solidFill>
              </a:rPr>
              <a:t>, </a:t>
            </a:r>
            <a:r>
              <a:rPr lang="en-US" dirty="0" err="1">
                <a:solidFill>
                  <a:schemeClr val="tx1"/>
                </a:solidFill>
              </a:rPr>
              <a:t>sehingga</a:t>
            </a:r>
            <a:r>
              <a:rPr lang="en-US" dirty="0">
                <a:solidFill>
                  <a:schemeClr val="tx1"/>
                </a:solidFill>
              </a:rPr>
              <a:t> </a:t>
            </a:r>
            <a:r>
              <a:rPr lang="en-US" dirty="0" err="1">
                <a:solidFill>
                  <a:schemeClr val="tx1"/>
                </a:solidFill>
              </a:rPr>
              <a:t>bangsa</a:t>
            </a:r>
            <a:r>
              <a:rPr lang="en-US" dirty="0">
                <a:solidFill>
                  <a:schemeClr val="tx1"/>
                </a:solidFill>
              </a:rPr>
              <a:t> Indonesia </a:t>
            </a:r>
            <a:r>
              <a:rPr lang="en-US" dirty="0" err="1">
                <a:solidFill>
                  <a:schemeClr val="tx1"/>
                </a:solidFill>
              </a:rPr>
              <a:t>pu</a:t>
            </a:r>
            <a:r>
              <a:rPr lang="id-ID" dirty="0">
                <a:solidFill>
                  <a:schemeClr val="tx1"/>
                </a:solidFill>
              </a:rPr>
              <a:t>n akan lebih </a:t>
            </a:r>
            <a:endParaRPr lang="en-US" dirty="0">
              <a:solidFill>
                <a:schemeClr val="tx1"/>
              </a:solidFill>
            </a:endParaRPr>
          </a:p>
          <a:p>
            <a:pPr>
              <a:buFont typeface="+mj-lt"/>
              <a:buAutoNum type="arabicPeriod" startAt="3"/>
            </a:pPr>
            <a:endParaRPr lang="en-US" dirty="0">
              <a:solidFill>
                <a:schemeClr val="tx1"/>
              </a:solidFill>
            </a:endParaRPr>
          </a:p>
        </p:txBody>
      </p:sp>
    </p:spTree>
    <p:extLst>
      <p:ext uri="{BB962C8B-B14F-4D97-AF65-F5344CB8AC3E}">
        <p14:creationId xmlns:p14="http://schemas.microsoft.com/office/powerpoint/2010/main" val="283416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1249"/>
            <a:ext cx="8915400" cy="5699343"/>
          </a:xfrm>
        </p:spPr>
        <p:txBody>
          <a:bodyPr/>
          <a:lstStyle/>
          <a:p>
            <a:pPr>
              <a:buFont typeface="+mj-lt"/>
              <a:buAutoNum type="alphaUcPeriod" startAt="2"/>
            </a:pPr>
            <a:r>
              <a:rPr lang="en-US" b="1" dirty="0" err="1" smtClean="0">
                <a:solidFill>
                  <a:schemeClr val="tx1"/>
                </a:solidFill>
              </a:rPr>
              <a:t>Kedudukan</a:t>
            </a:r>
            <a:r>
              <a:rPr lang="en-US" b="1" dirty="0" smtClean="0">
                <a:solidFill>
                  <a:schemeClr val="tx1"/>
                </a:solidFill>
              </a:rPr>
              <a:t> </a:t>
            </a:r>
            <a:r>
              <a:rPr lang="en-US" b="1" dirty="0" err="1">
                <a:solidFill>
                  <a:schemeClr val="tx1"/>
                </a:solidFill>
              </a:rPr>
              <a:t>Bahasa</a:t>
            </a:r>
            <a:r>
              <a:rPr lang="en-US" b="1" dirty="0">
                <a:solidFill>
                  <a:schemeClr val="tx1"/>
                </a:solidFill>
              </a:rPr>
              <a:t> Indonesia </a:t>
            </a:r>
            <a:r>
              <a:rPr lang="en-US" b="1" dirty="0" err="1">
                <a:solidFill>
                  <a:schemeClr val="tx1"/>
                </a:solidFill>
              </a:rPr>
              <a:t>dari</a:t>
            </a:r>
            <a:r>
              <a:rPr lang="en-US" b="1" dirty="0">
                <a:solidFill>
                  <a:schemeClr val="tx1"/>
                </a:solidFill>
              </a:rPr>
              <a:t> </a:t>
            </a:r>
            <a:r>
              <a:rPr lang="en-US" b="1" dirty="0" err="1">
                <a:solidFill>
                  <a:schemeClr val="tx1"/>
                </a:solidFill>
              </a:rPr>
              <a:t>Segi</a:t>
            </a:r>
            <a:r>
              <a:rPr lang="en-US" b="1" dirty="0">
                <a:solidFill>
                  <a:schemeClr val="tx1"/>
                </a:solidFill>
              </a:rPr>
              <a:t> </a:t>
            </a:r>
            <a:r>
              <a:rPr lang="en-US" b="1" dirty="0" err="1">
                <a:solidFill>
                  <a:schemeClr val="tx1"/>
                </a:solidFill>
              </a:rPr>
              <a:t>Bahasa</a:t>
            </a:r>
            <a:r>
              <a:rPr lang="en-US" b="1" dirty="0">
                <a:solidFill>
                  <a:schemeClr val="tx1"/>
                </a:solidFill>
              </a:rPr>
              <a:t> </a:t>
            </a:r>
            <a:r>
              <a:rPr lang="en-US" b="1" dirty="0" smtClean="0">
                <a:solidFill>
                  <a:schemeClr val="tx1"/>
                </a:solidFill>
              </a:rPr>
              <a:t>Negara</a:t>
            </a:r>
            <a:br>
              <a:rPr lang="en-US" b="1" dirty="0" smtClean="0">
                <a:solidFill>
                  <a:schemeClr val="tx1"/>
                </a:solidFill>
              </a:rPr>
            </a:br>
            <a:r>
              <a:rPr lang="id-ID" dirty="0" smtClean="0">
                <a:solidFill>
                  <a:schemeClr val="tx1"/>
                </a:solidFill>
              </a:rPr>
              <a:t>pemahaman </a:t>
            </a:r>
            <a:r>
              <a:rPr lang="id-ID" dirty="0">
                <a:solidFill>
                  <a:schemeClr val="tx1"/>
                </a:solidFill>
              </a:rPr>
              <a:t>dan pengetahuan, menjadi simbol pemahaman, dapat menjadi alat berpiir manusia, sumber memungkinkan secara sederhana, bahasa dapat di artikan sebagai alat komunikasi atau menyapaikan sesuatu yang terlintas dalam pikiran. Selain itu, bahasa adalah alat komunikasi dalam arti sebagai alat manusia untuk mengkomunikasikan pikiran, gagasan, konsep, perasaan atau tujuan kepada orang lain.Bahasa manusia memahami lingkungannya, dan menjadikan manusia memperoleh pengetahuan dan pengetahuan. (Manurung dkk.2021). Bahasa indonesia juga bahsa negara, hal itu tertulis dalam UUD </a:t>
            </a:r>
            <a:r>
              <a:rPr lang="id-ID" dirty="0" smtClean="0">
                <a:solidFill>
                  <a:schemeClr val="tx1"/>
                </a:solidFill>
              </a:rPr>
              <a:t>19</a:t>
            </a:r>
            <a:endParaRPr lang="en-US" dirty="0" smtClean="0">
              <a:solidFill>
                <a:schemeClr val="tx1"/>
              </a:solidFill>
            </a:endParaRPr>
          </a:p>
          <a:p>
            <a:pPr>
              <a:buFont typeface="+mj-lt"/>
              <a:buAutoNum type="arabicPeriod"/>
            </a:pPr>
            <a:r>
              <a:rPr lang="en-US" b="1" dirty="0" err="1" smtClean="0">
                <a:solidFill>
                  <a:schemeClr val="tx1"/>
                </a:solidFill>
              </a:rPr>
              <a:t>Sebagai</a:t>
            </a:r>
            <a:r>
              <a:rPr lang="en-US" b="1" dirty="0" smtClean="0">
                <a:solidFill>
                  <a:schemeClr val="tx1"/>
                </a:solidFill>
              </a:rPr>
              <a:t> </a:t>
            </a:r>
            <a:r>
              <a:rPr lang="en-US" b="1" dirty="0" err="1" smtClean="0">
                <a:solidFill>
                  <a:schemeClr val="tx1"/>
                </a:solidFill>
              </a:rPr>
              <a:t>Bahasa</a:t>
            </a:r>
            <a:r>
              <a:rPr lang="en-US" b="1" dirty="0" smtClean="0">
                <a:solidFill>
                  <a:schemeClr val="tx1"/>
                </a:solidFill>
              </a:rPr>
              <a:t> </a:t>
            </a:r>
            <a:r>
              <a:rPr lang="en-US" b="1" dirty="0" err="1" smtClean="0">
                <a:solidFill>
                  <a:schemeClr val="tx1"/>
                </a:solidFill>
              </a:rPr>
              <a:t>Resmi</a:t>
            </a:r>
            <a:r>
              <a:rPr lang="en-US" b="1" dirty="0" smtClean="0">
                <a:solidFill>
                  <a:schemeClr val="tx1"/>
                </a:solidFill>
              </a:rPr>
              <a:t> </a:t>
            </a:r>
            <a:r>
              <a:rPr lang="en-US" b="1" dirty="0" err="1" smtClean="0">
                <a:solidFill>
                  <a:schemeClr val="tx1"/>
                </a:solidFill>
              </a:rPr>
              <a:t>Kenegaraan</a:t>
            </a:r>
            <a:r>
              <a:rPr lang="en-US" dirty="0" smtClean="0">
                <a:solidFill>
                  <a:schemeClr val="tx1"/>
                </a:solidFill>
              </a:rPr>
              <a:t/>
            </a:r>
            <a:br>
              <a:rPr lang="en-US" dirty="0" smtClean="0">
                <a:solidFill>
                  <a:schemeClr val="tx1"/>
                </a:solidFill>
              </a:rPr>
            </a:br>
            <a:r>
              <a:rPr lang="en-US" dirty="0" err="1">
                <a:solidFill>
                  <a:schemeClr val="tx1"/>
                </a:solidFill>
              </a:rPr>
              <a:t>Fungsi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kedudukan</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sudah</a:t>
            </a:r>
            <a:r>
              <a:rPr lang="en-US" dirty="0">
                <a:solidFill>
                  <a:schemeClr val="tx1"/>
                </a:solidFill>
              </a:rPr>
              <a:t> </a:t>
            </a:r>
            <a:r>
              <a:rPr lang="en-US" dirty="0" err="1">
                <a:solidFill>
                  <a:schemeClr val="tx1"/>
                </a:solidFill>
              </a:rPr>
              <a:t>tertuang</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naskah</a:t>
            </a:r>
            <a:r>
              <a:rPr lang="en-US" dirty="0">
                <a:solidFill>
                  <a:schemeClr val="tx1"/>
                </a:solidFill>
              </a:rPr>
              <a:t> </a:t>
            </a:r>
            <a:r>
              <a:rPr lang="en-US" dirty="0" err="1">
                <a:solidFill>
                  <a:schemeClr val="tx1"/>
                </a:solidFill>
              </a:rPr>
              <a:t>proklamasi</a:t>
            </a:r>
            <a:r>
              <a:rPr lang="en-US" dirty="0">
                <a:solidFill>
                  <a:schemeClr val="tx1"/>
                </a:solidFill>
              </a:rPr>
              <a:t> </a:t>
            </a:r>
            <a:r>
              <a:rPr lang="en-US" dirty="0" err="1">
                <a:solidFill>
                  <a:schemeClr val="tx1"/>
                </a:solidFill>
              </a:rPr>
              <a:t>kemerdekaan</a:t>
            </a:r>
            <a:r>
              <a:rPr lang="en-US" dirty="0">
                <a:solidFill>
                  <a:schemeClr val="tx1"/>
                </a:solidFill>
              </a:rPr>
              <a:t> Negara </a:t>
            </a:r>
            <a:r>
              <a:rPr lang="en-US" dirty="0" err="1">
                <a:solidFill>
                  <a:schemeClr val="tx1"/>
                </a:solidFill>
              </a:rPr>
              <a:t>Kesatuan</a:t>
            </a:r>
            <a:r>
              <a:rPr lang="en-US" dirty="0">
                <a:solidFill>
                  <a:schemeClr val="tx1"/>
                </a:solidFill>
              </a:rPr>
              <a:t> </a:t>
            </a:r>
            <a:r>
              <a:rPr lang="en-US" dirty="0" err="1">
                <a:solidFill>
                  <a:schemeClr val="tx1"/>
                </a:solidFill>
              </a:rPr>
              <a:t>Republik</a:t>
            </a:r>
            <a:r>
              <a:rPr lang="en-US" dirty="0">
                <a:solidFill>
                  <a:schemeClr val="tx1"/>
                </a:solidFill>
              </a:rPr>
              <a:t> Indonesia </a:t>
            </a:r>
            <a:r>
              <a:rPr lang="en-US" dirty="0" err="1">
                <a:solidFill>
                  <a:schemeClr val="tx1"/>
                </a:solidFill>
              </a:rPr>
              <a:t>pada</a:t>
            </a:r>
            <a:r>
              <a:rPr lang="en-US" dirty="0">
                <a:solidFill>
                  <a:schemeClr val="tx1"/>
                </a:solidFill>
              </a:rPr>
              <a:t> 17 </a:t>
            </a:r>
            <a:r>
              <a:rPr lang="en-US" dirty="0" err="1">
                <a:solidFill>
                  <a:schemeClr val="tx1"/>
                </a:solidFill>
              </a:rPr>
              <a:t>Agustus</a:t>
            </a:r>
            <a:r>
              <a:rPr lang="en-US" dirty="0">
                <a:solidFill>
                  <a:schemeClr val="tx1"/>
                </a:solidFill>
              </a:rPr>
              <a:t> 1945. </a:t>
            </a:r>
            <a:r>
              <a:rPr lang="en-US" dirty="0" err="1">
                <a:solidFill>
                  <a:schemeClr val="tx1"/>
                </a:solidFill>
              </a:rPr>
              <a:t>Setelah</a:t>
            </a:r>
            <a:r>
              <a:rPr lang="en-US" dirty="0">
                <a:solidFill>
                  <a:schemeClr val="tx1"/>
                </a:solidFill>
              </a:rPr>
              <a:t> </a:t>
            </a:r>
            <a:r>
              <a:rPr lang="en-US" dirty="0" err="1">
                <a:solidFill>
                  <a:schemeClr val="tx1"/>
                </a:solidFill>
              </a:rPr>
              <a:t>pembacaan</a:t>
            </a:r>
            <a:r>
              <a:rPr lang="en-US" dirty="0">
                <a:solidFill>
                  <a:schemeClr val="tx1"/>
                </a:solidFill>
              </a:rPr>
              <a:t> </a:t>
            </a:r>
            <a:r>
              <a:rPr lang="en-US" dirty="0" err="1">
                <a:solidFill>
                  <a:schemeClr val="tx1"/>
                </a:solidFill>
              </a:rPr>
              <a:t>proklamasi</a:t>
            </a:r>
            <a:r>
              <a:rPr lang="en-US" dirty="0">
                <a:solidFill>
                  <a:schemeClr val="tx1"/>
                </a:solidFill>
              </a:rPr>
              <a:t>, </a:t>
            </a:r>
            <a:r>
              <a:rPr lang="en-US" dirty="0" err="1">
                <a:solidFill>
                  <a:schemeClr val="tx1"/>
                </a:solidFill>
              </a:rPr>
              <a:t>secara</a:t>
            </a:r>
            <a:r>
              <a:rPr lang="en-US" dirty="0">
                <a:solidFill>
                  <a:schemeClr val="tx1"/>
                </a:solidFill>
              </a:rPr>
              <a:t> </a:t>
            </a:r>
            <a:r>
              <a:rPr lang="en-US" dirty="0" err="1">
                <a:solidFill>
                  <a:schemeClr val="tx1"/>
                </a:solidFill>
              </a:rPr>
              <a:t>otomatis</a:t>
            </a:r>
            <a:r>
              <a:rPr lang="en-US" dirty="0">
                <a:solidFill>
                  <a:schemeClr val="tx1"/>
                </a:solidFill>
              </a:rPr>
              <a:t> </a:t>
            </a:r>
            <a:r>
              <a:rPr lang="en-US" dirty="0" err="1">
                <a:solidFill>
                  <a:schemeClr val="tx1"/>
                </a:solidFill>
              </a:rPr>
              <a:t>bahasa</a:t>
            </a:r>
            <a:r>
              <a:rPr lang="en-US" dirty="0">
                <a:solidFill>
                  <a:schemeClr val="tx1"/>
                </a:solidFill>
              </a:rPr>
              <a:t> Indonesia </a:t>
            </a:r>
            <a:r>
              <a:rPr lang="en-US" dirty="0" err="1">
                <a:solidFill>
                  <a:schemeClr val="tx1"/>
                </a:solidFill>
              </a:rPr>
              <a:t>wajib</a:t>
            </a:r>
            <a:r>
              <a:rPr lang="en-US" dirty="0">
                <a:solidFill>
                  <a:schemeClr val="tx1"/>
                </a:solidFill>
              </a:rPr>
              <a:t> </a:t>
            </a:r>
            <a:r>
              <a:rPr lang="en-US" dirty="0" err="1">
                <a:solidFill>
                  <a:schemeClr val="tx1"/>
                </a:solidFill>
              </a:rPr>
              <a:t>digunakan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sejumlah</a:t>
            </a:r>
            <a:r>
              <a:rPr lang="en-US" dirty="0">
                <a:solidFill>
                  <a:schemeClr val="tx1"/>
                </a:solidFill>
              </a:rPr>
              <a:t> </a:t>
            </a:r>
            <a:r>
              <a:rPr lang="en-US" dirty="0" err="1">
                <a:solidFill>
                  <a:schemeClr val="tx1"/>
                </a:solidFill>
              </a:rPr>
              <a:t>aspek</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upacara</a:t>
            </a:r>
            <a:r>
              <a:rPr lang="en-US" dirty="0">
                <a:solidFill>
                  <a:schemeClr val="tx1"/>
                </a:solidFill>
              </a:rPr>
              <a:t> </a:t>
            </a:r>
            <a:r>
              <a:rPr lang="en-US" dirty="0" err="1">
                <a:solidFill>
                  <a:schemeClr val="tx1"/>
                </a:solidFill>
              </a:rPr>
              <a:t>hingga</a:t>
            </a:r>
            <a:r>
              <a:rPr lang="en-US" dirty="0">
                <a:solidFill>
                  <a:schemeClr val="tx1"/>
                </a:solidFill>
              </a:rPr>
              <a:t> </a:t>
            </a:r>
            <a:r>
              <a:rPr lang="en-US" dirty="0" err="1">
                <a:solidFill>
                  <a:schemeClr val="tx1"/>
                </a:solidFill>
              </a:rPr>
              <a:t>peristiwa</a:t>
            </a:r>
            <a:r>
              <a:rPr lang="en-US" dirty="0">
                <a:solidFill>
                  <a:schemeClr val="tx1"/>
                </a:solidFill>
              </a:rPr>
              <a:t> </a:t>
            </a:r>
            <a:r>
              <a:rPr lang="en-US" dirty="0" err="1">
                <a:solidFill>
                  <a:schemeClr val="tx1"/>
                </a:solidFill>
              </a:rPr>
              <a:t>penting</a:t>
            </a:r>
            <a:r>
              <a:rPr lang="en-US" dirty="0">
                <a:solidFill>
                  <a:schemeClr val="tx1"/>
                </a:solidFill>
              </a:rPr>
              <a:t>. </a:t>
            </a:r>
            <a:r>
              <a:rPr lang="en-US" dirty="0" err="1">
                <a:solidFill>
                  <a:schemeClr val="tx1"/>
                </a:solidFill>
              </a:rPr>
              <a:t>Tak</a:t>
            </a:r>
            <a:r>
              <a:rPr lang="en-US" dirty="0">
                <a:solidFill>
                  <a:schemeClr val="tx1"/>
                </a:solidFill>
              </a:rPr>
              <a:t> </a:t>
            </a:r>
            <a:r>
              <a:rPr lang="en-US" dirty="0" err="1">
                <a:solidFill>
                  <a:schemeClr val="tx1"/>
                </a:solidFill>
              </a:rPr>
              <a:t>hanya</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kegiatan</a:t>
            </a:r>
            <a:r>
              <a:rPr lang="en-US" dirty="0">
                <a:solidFill>
                  <a:schemeClr val="tx1"/>
                </a:solidFill>
              </a:rPr>
              <a:t> </a:t>
            </a:r>
            <a:r>
              <a:rPr lang="en-US" dirty="0" err="1">
                <a:solidFill>
                  <a:schemeClr val="tx1"/>
                </a:solidFill>
              </a:rPr>
              <a:t>negara</a:t>
            </a:r>
            <a:r>
              <a:rPr lang="en-US" dirty="0">
                <a:solidFill>
                  <a:schemeClr val="tx1"/>
                </a:solidFill>
              </a:rPr>
              <a:t> </a:t>
            </a:r>
            <a:r>
              <a:rPr lang="en-US" dirty="0" err="1">
                <a:solidFill>
                  <a:schemeClr val="tx1"/>
                </a:solidFill>
              </a:rPr>
              <a:t>seperti</a:t>
            </a:r>
            <a:r>
              <a:rPr lang="en-US" dirty="0">
                <a:solidFill>
                  <a:schemeClr val="tx1"/>
                </a:solidFill>
              </a:rPr>
              <a:t> </a:t>
            </a:r>
            <a:r>
              <a:rPr lang="en-US" dirty="0" err="1">
                <a:solidFill>
                  <a:schemeClr val="tx1"/>
                </a:solidFill>
              </a:rPr>
              <a:t>pidato</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penulisan</a:t>
            </a:r>
            <a:r>
              <a:rPr lang="en-US" dirty="0">
                <a:solidFill>
                  <a:schemeClr val="tx1"/>
                </a:solidFill>
              </a:rPr>
              <a:t> </a:t>
            </a:r>
            <a:r>
              <a:rPr lang="en-US" dirty="0" err="1">
                <a:solidFill>
                  <a:schemeClr val="tx1"/>
                </a:solidFill>
              </a:rPr>
              <a:t>surat</a:t>
            </a:r>
            <a:r>
              <a:rPr lang="en-US" dirty="0">
                <a:solidFill>
                  <a:schemeClr val="tx1"/>
                </a:solidFill>
              </a:rPr>
              <a:t> </a:t>
            </a:r>
            <a:r>
              <a:rPr lang="en-US" dirty="0" err="1">
                <a:solidFill>
                  <a:schemeClr val="tx1"/>
                </a:solidFill>
              </a:rPr>
              <a:t>penting</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dilakukan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ini</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8046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1634" y="638827"/>
            <a:ext cx="8915400" cy="5686817"/>
          </a:xfrm>
        </p:spPr>
        <p:txBody>
          <a:bodyPr/>
          <a:lstStyle/>
          <a:p>
            <a:pPr>
              <a:buFont typeface="+mj-lt"/>
              <a:buAutoNum type="arabicPeriod" startAt="2"/>
            </a:pPr>
            <a:r>
              <a:rPr lang="en-US" b="1" dirty="0" err="1" smtClean="0">
                <a:solidFill>
                  <a:schemeClr val="tx1"/>
                </a:solidFill>
              </a:rPr>
              <a:t>Sebagai</a:t>
            </a:r>
            <a:r>
              <a:rPr lang="en-US" b="1" dirty="0" smtClean="0">
                <a:solidFill>
                  <a:schemeClr val="tx1"/>
                </a:solidFill>
              </a:rPr>
              <a:t> </a:t>
            </a:r>
            <a:r>
              <a:rPr lang="en-US" b="1" dirty="0" err="1" smtClean="0">
                <a:solidFill>
                  <a:schemeClr val="tx1"/>
                </a:solidFill>
              </a:rPr>
              <a:t>Alat</a:t>
            </a:r>
            <a:r>
              <a:rPr lang="en-US" b="1" dirty="0" smtClean="0">
                <a:solidFill>
                  <a:schemeClr val="tx1"/>
                </a:solidFill>
              </a:rPr>
              <a:t> </a:t>
            </a:r>
            <a:r>
              <a:rPr lang="en-US" b="1" dirty="0" err="1" smtClean="0">
                <a:solidFill>
                  <a:schemeClr val="tx1"/>
                </a:solidFill>
              </a:rPr>
              <a:t>Pengantar</a:t>
            </a:r>
            <a:r>
              <a:rPr lang="en-US" b="1" dirty="0" smtClean="0">
                <a:solidFill>
                  <a:schemeClr val="tx1"/>
                </a:solidFill>
              </a:rPr>
              <a:t> di </a:t>
            </a:r>
            <a:r>
              <a:rPr lang="en-US" b="1" dirty="0" err="1" smtClean="0">
                <a:solidFill>
                  <a:schemeClr val="tx1"/>
                </a:solidFill>
              </a:rPr>
              <a:t>Dunia</a:t>
            </a:r>
            <a:r>
              <a:rPr lang="en-US" b="1" dirty="0" smtClean="0">
                <a:solidFill>
                  <a:schemeClr val="tx1"/>
                </a:solidFill>
              </a:rPr>
              <a:t> </a:t>
            </a:r>
            <a:r>
              <a:rPr lang="en-US" b="1" dirty="0" err="1" smtClean="0">
                <a:solidFill>
                  <a:schemeClr val="tx1"/>
                </a:solidFill>
              </a:rPr>
              <a:t>Pendidikan</a:t>
            </a:r>
            <a:r>
              <a:rPr lang="en-US" b="1" dirty="0" smtClean="0">
                <a:solidFill>
                  <a:schemeClr val="tx1"/>
                </a:solidFill>
              </a:rPr>
              <a:t/>
            </a:r>
            <a:br>
              <a:rPr lang="en-US" b="1" dirty="0" smtClean="0">
                <a:solidFill>
                  <a:schemeClr val="tx1"/>
                </a:solidFill>
              </a:rPr>
            </a:br>
            <a:r>
              <a:rPr lang="en-US" dirty="0" err="1">
                <a:solidFill>
                  <a:schemeClr val="tx1"/>
                </a:solidFill>
              </a:rPr>
              <a:t>Tak</a:t>
            </a:r>
            <a:r>
              <a:rPr lang="en-US" dirty="0">
                <a:solidFill>
                  <a:schemeClr val="tx1"/>
                </a:solidFill>
              </a:rPr>
              <a:t> </a:t>
            </a:r>
            <a:r>
              <a:rPr lang="en-US" dirty="0" err="1">
                <a:solidFill>
                  <a:schemeClr val="tx1"/>
                </a:solidFill>
              </a:rPr>
              <a:t>banyak</a:t>
            </a:r>
            <a:r>
              <a:rPr lang="en-US" dirty="0">
                <a:solidFill>
                  <a:schemeClr val="tx1"/>
                </a:solidFill>
              </a:rPr>
              <a:t> yang </a:t>
            </a:r>
            <a:r>
              <a:rPr lang="en-US" dirty="0" err="1">
                <a:solidFill>
                  <a:schemeClr val="tx1"/>
                </a:solidFill>
              </a:rPr>
              <a:t>menyadari</a:t>
            </a:r>
            <a:r>
              <a:rPr lang="en-US" dirty="0">
                <a:solidFill>
                  <a:schemeClr val="tx1"/>
                </a:solidFill>
              </a:rPr>
              <a:t> </a:t>
            </a:r>
            <a:r>
              <a:rPr lang="en-US" dirty="0" err="1">
                <a:solidFill>
                  <a:schemeClr val="tx1"/>
                </a:solidFill>
              </a:rPr>
              <a:t>kalau</a:t>
            </a:r>
            <a:r>
              <a:rPr lang="en-US" dirty="0">
                <a:solidFill>
                  <a:schemeClr val="tx1"/>
                </a:solidFill>
              </a:rPr>
              <a:t> </a:t>
            </a:r>
            <a:r>
              <a:rPr lang="en-US" dirty="0" err="1">
                <a:solidFill>
                  <a:schemeClr val="tx1"/>
                </a:solidFill>
              </a:rPr>
              <a:t>pemakaian</a:t>
            </a:r>
            <a:r>
              <a:rPr lang="en-US" dirty="0">
                <a:solidFill>
                  <a:schemeClr val="tx1"/>
                </a:solidFill>
              </a:rPr>
              <a:t> </a:t>
            </a:r>
            <a:r>
              <a:rPr lang="en-US" dirty="0" err="1">
                <a:solidFill>
                  <a:schemeClr val="tx1"/>
                </a:solidFill>
              </a:rPr>
              <a:t>bahasa</a:t>
            </a:r>
            <a:r>
              <a:rPr lang="en-US" dirty="0">
                <a:solidFill>
                  <a:schemeClr val="tx1"/>
                </a:solidFill>
              </a:rPr>
              <a:t> Indonesia di </a:t>
            </a:r>
            <a:r>
              <a:rPr lang="en-US" dirty="0" err="1">
                <a:solidFill>
                  <a:schemeClr val="tx1"/>
                </a:solidFill>
              </a:rPr>
              <a:t>sekolah</a:t>
            </a:r>
            <a:r>
              <a:rPr lang="en-US" dirty="0">
                <a:solidFill>
                  <a:schemeClr val="tx1"/>
                </a:solidFill>
              </a:rPr>
              <a:t> </a:t>
            </a:r>
            <a:r>
              <a:rPr lang="en-US" dirty="0" err="1">
                <a:solidFill>
                  <a:schemeClr val="tx1"/>
                </a:solidFill>
              </a:rPr>
              <a:t>termasuk</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fungsi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kedudukan</a:t>
            </a:r>
            <a:r>
              <a:rPr lang="en-US" dirty="0">
                <a:solidFill>
                  <a:schemeClr val="tx1"/>
                </a:solidFill>
              </a:rPr>
              <a:t> </a:t>
            </a:r>
            <a:r>
              <a:rPr lang="en-US" dirty="0" err="1">
                <a:solidFill>
                  <a:schemeClr val="tx1"/>
                </a:solidFill>
              </a:rPr>
              <a:t>berdasarkan</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kenegaraan</a:t>
            </a:r>
            <a:r>
              <a:rPr lang="en-US" dirty="0">
                <a:solidFill>
                  <a:schemeClr val="tx1"/>
                </a:solidFill>
              </a:rPr>
              <a:t>. </a:t>
            </a:r>
            <a:r>
              <a:rPr lang="en-US" dirty="0" err="1">
                <a:solidFill>
                  <a:schemeClr val="tx1"/>
                </a:solidFill>
              </a:rPr>
              <a:t>Penggunaannya</a:t>
            </a:r>
            <a:r>
              <a:rPr lang="en-US" dirty="0">
                <a:solidFill>
                  <a:schemeClr val="tx1"/>
                </a:solidFill>
              </a:rPr>
              <a:t> </a:t>
            </a:r>
            <a:r>
              <a:rPr lang="en-US" dirty="0" err="1">
                <a:solidFill>
                  <a:schemeClr val="tx1"/>
                </a:solidFill>
              </a:rPr>
              <a:t>diterapkan</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jenjang</a:t>
            </a:r>
            <a:r>
              <a:rPr lang="en-US" dirty="0">
                <a:solidFill>
                  <a:schemeClr val="tx1"/>
                </a:solidFill>
              </a:rPr>
              <a:t> </a:t>
            </a:r>
            <a:r>
              <a:rPr lang="en-US" dirty="0" err="1">
                <a:solidFill>
                  <a:schemeClr val="tx1"/>
                </a:solidFill>
              </a:rPr>
              <a:t>taman</a:t>
            </a:r>
            <a:r>
              <a:rPr lang="en-US" dirty="0">
                <a:solidFill>
                  <a:schemeClr val="tx1"/>
                </a:solidFill>
              </a:rPr>
              <a:t> </a:t>
            </a:r>
            <a:r>
              <a:rPr lang="en-US" dirty="0" err="1">
                <a:solidFill>
                  <a:schemeClr val="tx1"/>
                </a:solidFill>
              </a:rPr>
              <a:t>kanak-kanak</a:t>
            </a:r>
            <a:r>
              <a:rPr lang="en-US" dirty="0">
                <a:solidFill>
                  <a:schemeClr val="tx1"/>
                </a:solidFill>
              </a:rPr>
              <a:t> </a:t>
            </a:r>
            <a:r>
              <a:rPr lang="en-US" dirty="0" err="1">
                <a:solidFill>
                  <a:schemeClr val="tx1"/>
                </a:solidFill>
              </a:rPr>
              <a:t>hingga</a:t>
            </a:r>
            <a:r>
              <a:rPr lang="en-US" dirty="0">
                <a:solidFill>
                  <a:schemeClr val="tx1"/>
                </a:solidFill>
              </a:rPr>
              <a:t> SMA. Hal </a:t>
            </a:r>
            <a:r>
              <a:rPr lang="en-US" dirty="0" err="1">
                <a:solidFill>
                  <a:schemeClr val="tx1"/>
                </a:solidFill>
              </a:rPr>
              <a:t>ini</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mencakup</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pengantar</a:t>
            </a:r>
            <a:r>
              <a:rPr lang="en-US" dirty="0">
                <a:solidFill>
                  <a:schemeClr val="tx1"/>
                </a:solidFill>
              </a:rPr>
              <a:t> yang </a:t>
            </a:r>
            <a:r>
              <a:rPr lang="en-US" dirty="0" err="1">
                <a:solidFill>
                  <a:schemeClr val="tx1"/>
                </a:solidFill>
              </a:rPr>
              <a:t>dipakai</a:t>
            </a:r>
            <a:r>
              <a:rPr lang="en-US" dirty="0">
                <a:solidFill>
                  <a:schemeClr val="tx1"/>
                </a:solidFill>
              </a:rPr>
              <a:t> para guru </a:t>
            </a:r>
            <a:r>
              <a:rPr lang="en-US" dirty="0" err="1">
                <a:solidFill>
                  <a:schemeClr val="tx1"/>
                </a:solidFill>
              </a:rPr>
              <a:t>dan</a:t>
            </a:r>
            <a:r>
              <a:rPr lang="en-US" dirty="0">
                <a:solidFill>
                  <a:schemeClr val="tx1"/>
                </a:solidFill>
              </a:rPr>
              <a:t> </a:t>
            </a:r>
            <a:r>
              <a:rPr lang="en-US" dirty="0" err="1">
                <a:solidFill>
                  <a:schemeClr val="tx1"/>
                </a:solidFill>
              </a:rPr>
              <a:t>buku-buku</a:t>
            </a:r>
            <a:r>
              <a:rPr lang="en-US" dirty="0">
                <a:solidFill>
                  <a:schemeClr val="tx1"/>
                </a:solidFill>
              </a:rPr>
              <a:t> </a:t>
            </a:r>
            <a:r>
              <a:rPr lang="en-US" dirty="0" err="1">
                <a:solidFill>
                  <a:schemeClr val="tx1"/>
                </a:solidFill>
              </a:rPr>
              <a:t>cetak</a:t>
            </a:r>
            <a:r>
              <a:rPr lang="en-US" dirty="0">
                <a:solidFill>
                  <a:schemeClr val="tx1"/>
                </a:solidFill>
              </a:rPr>
              <a:t> yang </a:t>
            </a:r>
            <a:r>
              <a:rPr lang="en-US" dirty="0" err="1">
                <a:solidFill>
                  <a:schemeClr val="tx1"/>
                </a:solidFill>
              </a:rPr>
              <a:t>memuat</a:t>
            </a:r>
            <a:r>
              <a:rPr lang="en-US" dirty="0">
                <a:solidFill>
                  <a:schemeClr val="tx1"/>
                </a:solidFill>
              </a:rPr>
              <a:t> </a:t>
            </a:r>
            <a:r>
              <a:rPr lang="en-US" dirty="0" err="1">
                <a:solidFill>
                  <a:schemeClr val="tx1"/>
                </a:solidFill>
              </a:rPr>
              <a:t>materi</a:t>
            </a:r>
            <a:r>
              <a:rPr lang="en-US" dirty="0">
                <a:solidFill>
                  <a:schemeClr val="tx1"/>
                </a:solidFill>
              </a:rPr>
              <a:t> </a:t>
            </a:r>
            <a:r>
              <a:rPr lang="en-US" dirty="0" err="1">
                <a:solidFill>
                  <a:schemeClr val="tx1"/>
                </a:solidFill>
              </a:rPr>
              <a:t>belajar-mengajar.Sebagai</a:t>
            </a:r>
            <a:r>
              <a:rPr lang="en-US" dirty="0">
                <a:solidFill>
                  <a:schemeClr val="tx1"/>
                </a:solidFill>
              </a:rPr>
              <a:t> </a:t>
            </a:r>
            <a:r>
              <a:rPr lang="en-US" dirty="0" err="1">
                <a:solidFill>
                  <a:schemeClr val="tx1"/>
                </a:solidFill>
              </a:rPr>
              <a:t>Alat</a:t>
            </a:r>
            <a:r>
              <a:rPr lang="en-US" dirty="0">
                <a:solidFill>
                  <a:schemeClr val="tx1"/>
                </a:solidFill>
              </a:rPr>
              <a:t> </a:t>
            </a:r>
            <a:r>
              <a:rPr lang="en-US" dirty="0" err="1">
                <a:solidFill>
                  <a:schemeClr val="tx1"/>
                </a:solidFill>
              </a:rPr>
              <a:t>Penghubung</a:t>
            </a:r>
            <a:r>
              <a:rPr lang="en-US" dirty="0">
                <a:solidFill>
                  <a:schemeClr val="tx1"/>
                </a:solidFill>
              </a:rPr>
              <a:t> di Tingkat </a:t>
            </a:r>
            <a:r>
              <a:rPr lang="en-US" dirty="0" err="1">
                <a:solidFill>
                  <a:schemeClr val="tx1"/>
                </a:solidFill>
              </a:rPr>
              <a:t>Nasional</a:t>
            </a:r>
            <a:r>
              <a:rPr lang="en-US" dirty="0">
                <a:solidFill>
                  <a:schemeClr val="tx1"/>
                </a:solidFill>
              </a:rPr>
              <a:t> </a:t>
            </a:r>
            <a:r>
              <a:rPr lang="en-US" dirty="0" err="1">
                <a:solidFill>
                  <a:schemeClr val="tx1"/>
                </a:solidFill>
              </a:rPr>
              <a:t>Pemahaman</a:t>
            </a:r>
            <a:r>
              <a:rPr lang="en-US" dirty="0">
                <a:solidFill>
                  <a:schemeClr val="tx1"/>
                </a:solidFill>
              </a:rPr>
              <a:t> </a:t>
            </a:r>
            <a:r>
              <a:rPr lang="en-US" dirty="0" err="1">
                <a:solidFill>
                  <a:schemeClr val="tx1"/>
                </a:solidFill>
              </a:rPr>
              <a:t>bahasa</a:t>
            </a:r>
            <a:r>
              <a:rPr lang="en-US" dirty="0">
                <a:solidFill>
                  <a:schemeClr val="tx1"/>
                </a:solidFill>
              </a:rPr>
              <a:t> Indonesia di </a:t>
            </a:r>
            <a:r>
              <a:rPr lang="en-US" dirty="0" err="1">
                <a:solidFill>
                  <a:schemeClr val="tx1"/>
                </a:solidFill>
              </a:rPr>
              <a:t>tingkat</a:t>
            </a:r>
            <a:r>
              <a:rPr lang="en-US" dirty="0">
                <a:solidFill>
                  <a:schemeClr val="tx1"/>
                </a:solidFill>
              </a:rPr>
              <a:t> </a:t>
            </a:r>
            <a:r>
              <a:rPr lang="en-US" dirty="0" err="1">
                <a:solidFill>
                  <a:schemeClr val="tx1"/>
                </a:solidFill>
              </a:rPr>
              <a:t>tertinggi</a:t>
            </a:r>
            <a:r>
              <a:rPr lang="en-US" dirty="0">
                <a:solidFill>
                  <a:schemeClr val="tx1"/>
                </a:solidFill>
              </a:rPr>
              <a:t> </a:t>
            </a:r>
            <a:r>
              <a:rPr lang="en-US" dirty="0" err="1">
                <a:solidFill>
                  <a:schemeClr val="tx1"/>
                </a:solidFill>
              </a:rPr>
              <a:t>sangat</a:t>
            </a:r>
            <a:r>
              <a:rPr lang="en-US" dirty="0">
                <a:solidFill>
                  <a:schemeClr val="tx1"/>
                </a:solidFill>
              </a:rPr>
              <a:t> </a:t>
            </a:r>
            <a:r>
              <a:rPr lang="en-US" dirty="0" err="1">
                <a:solidFill>
                  <a:schemeClr val="tx1"/>
                </a:solidFill>
              </a:rPr>
              <a:t>krusial</a:t>
            </a:r>
            <a:r>
              <a:rPr lang="en-US" dirty="0">
                <a:solidFill>
                  <a:schemeClr val="tx1"/>
                </a:solidFill>
              </a:rPr>
              <a:t>, </a:t>
            </a:r>
            <a:r>
              <a:rPr lang="en-US" dirty="0" err="1">
                <a:solidFill>
                  <a:schemeClr val="tx1"/>
                </a:solidFill>
              </a:rPr>
              <a:t>sebab</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digunakan</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alat</a:t>
            </a:r>
            <a:r>
              <a:rPr lang="en-US" dirty="0">
                <a:solidFill>
                  <a:schemeClr val="tx1"/>
                </a:solidFill>
              </a:rPr>
              <a:t> </a:t>
            </a:r>
            <a:r>
              <a:rPr lang="en-US" dirty="0" err="1">
                <a:solidFill>
                  <a:schemeClr val="tx1"/>
                </a:solidFill>
              </a:rPr>
              <a:t>penghubung</a:t>
            </a:r>
            <a:r>
              <a:rPr lang="en-US" dirty="0">
                <a:solidFill>
                  <a:schemeClr val="tx1"/>
                </a:solidFill>
              </a:rPr>
              <a:t>. </a:t>
            </a:r>
            <a:r>
              <a:rPr lang="en-US" dirty="0" err="1">
                <a:solidFill>
                  <a:schemeClr val="tx1"/>
                </a:solidFill>
              </a:rPr>
              <a:t>Sebut</a:t>
            </a:r>
            <a:r>
              <a:rPr lang="en-US" dirty="0">
                <a:solidFill>
                  <a:schemeClr val="tx1"/>
                </a:solidFill>
              </a:rPr>
              <a:t> </a:t>
            </a:r>
            <a:r>
              <a:rPr lang="en-US" dirty="0" err="1">
                <a:solidFill>
                  <a:schemeClr val="tx1"/>
                </a:solidFill>
              </a:rPr>
              <a:t>saja</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tata</a:t>
            </a:r>
            <a:r>
              <a:rPr lang="en-US" dirty="0">
                <a:solidFill>
                  <a:schemeClr val="tx1"/>
                </a:solidFill>
              </a:rPr>
              <a:t> </a:t>
            </a:r>
            <a:r>
              <a:rPr lang="en-US" dirty="0" err="1">
                <a:solidFill>
                  <a:schemeClr val="tx1"/>
                </a:solidFill>
              </a:rPr>
              <a:t>cara</a:t>
            </a:r>
            <a:r>
              <a:rPr lang="en-US" dirty="0">
                <a:solidFill>
                  <a:schemeClr val="tx1"/>
                </a:solidFill>
              </a:rPr>
              <a:t> </a:t>
            </a:r>
            <a:r>
              <a:rPr lang="en-US" dirty="0" err="1">
                <a:solidFill>
                  <a:schemeClr val="tx1"/>
                </a:solidFill>
              </a:rPr>
              <a:t>perencanaan</a:t>
            </a:r>
            <a:r>
              <a:rPr lang="en-US" dirty="0">
                <a:solidFill>
                  <a:schemeClr val="tx1"/>
                </a:solidFill>
              </a:rPr>
              <a:t> </a:t>
            </a:r>
            <a:r>
              <a:rPr lang="en-US" dirty="0" err="1">
                <a:solidFill>
                  <a:schemeClr val="tx1"/>
                </a:solidFill>
              </a:rPr>
              <a:t>hingga</a:t>
            </a:r>
            <a:r>
              <a:rPr lang="en-US" dirty="0">
                <a:solidFill>
                  <a:schemeClr val="tx1"/>
                </a:solidFill>
              </a:rPr>
              <a:t> </a:t>
            </a:r>
            <a:r>
              <a:rPr lang="en-US" dirty="0" err="1">
                <a:solidFill>
                  <a:schemeClr val="tx1"/>
                </a:solidFill>
              </a:rPr>
              <a:t>pelaksanaan</a:t>
            </a:r>
            <a:r>
              <a:rPr lang="en-US" dirty="0">
                <a:solidFill>
                  <a:schemeClr val="tx1"/>
                </a:solidFill>
              </a:rPr>
              <a:t> </a:t>
            </a:r>
            <a:r>
              <a:rPr lang="en-US" dirty="0" err="1">
                <a:solidFill>
                  <a:schemeClr val="tx1"/>
                </a:solidFill>
              </a:rPr>
              <a:t>pembangunan</a:t>
            </a:r>
            <a:r>
              <a:rPr lang="en-US" dirty="0">
                <a:solidFill>
                  <a:schemeClr val="tx1"/>
                </a:solidFill>
              </a:rPr>
              <a:t> </a:t>
            </a:r>
            <a:r>
              <a:rPr lang="en-US" dirty="0" err="1">
                <a:solidFill>
                  <a:schemeClr val="tx1"/>
                </a:solidFill>
              </a:rPr>
              <a:t>nasional</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memenuhi</a:t>
            </a:r>
            <a:r>
              <a:rPr lang="en-US" dirty="0">
                <a:solidFill>
                  <a:schemeClr val="tx1"/>
                </a:solidFill>
              </a:rPr>
              <a:t> </a:t>
            </a:r>
            <a:r>
              <a:rPr lang="en-US" dirty="0" err="1">
                <a:solidFill>
                  <a:schemeClr val="tx1"/>
                </a:solidFill>
              </a:rPr>
              <a:t>kebutuhan</a:t>
            </a:r>
            <a:r>
              <a:rPr lang="en-US" dirty="0">
                <a:solidFill>
                  <a:schemeClr val="tx1"/>
                </a:solidFill>
              </a:rPr>
              <a:t> </a:t>
            </a:r>
            <a:r>
              <a:rPr lang="en-US" dirty="0" err="1">
                <a:solidFill>
                  <a:schemeClr val="tx1"/>
                </a:solidFill>
              </a:rPr>
              <a:t>tersebut</a:t>
            </a:r>
            <a:r>
              <a:rPr lang="en-US" dirty="0">
                <a:solidFill>
                  <a:schemeClr val="tx1"/>
                </a:solidFill>
              </a:rPr>
              <a:t>, </a:t>
            </a:r>
            <a:r>
              <a:rPr lang="en-US" dirty="0" err="1">
                <a:solidFill>
                  <a:schemeClr val="tx1"/>
                </a:solidFill>
              </a:rPr>
              <a:t>penyeragaman</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informasi</a:t>
            </a:r>
            <a:r>
              <a:rPr lang="en-US" dirty="0">
                <a:solidFill>
                  <a:schemeClr val="tx1"/>
                </a:solidFill>
              </a:rPr>
              <a:t> </a:t>
            </a:r>
            <a:r>
              <a:rPr lang="en-US" dirty="0" err="1">
                <a:solidFill>
                  <a:schemeClr val="tx1"/>
                </a:solidFill>
              </a:rPr>
              <a:t>dan</a:t>
            </a:r>
            <a:r>
              <a:rPr lang="en-US" dirty="0">
                <a:solidFill>
                  <a:schemeClr val="tx1"/>
                </a:solidFill>
              </a:rPr>
              <a:t> media </a:t>
            </a:r>
            <a:r>
              <a:rPr lang="en-US" dirty="0" err="1">
                <a:solidFill>
                  <a:schemeClr val="tx1"/>
                </a:solidFill>
              </a:rPr>
              <a:t>komunikasi</a:t>
            </a:r>
            <a:r>
              <a:rPr lang="en-US" dirty="0">
                <a:solidFill>
                  <a:schemeClr val="tx1"/>
                </a:solidFill>
              </a:rPr>
              <a:t> pun </a:t>
            </a:r>
            <a:r>
              <a:rPr lang="en-US" dirty="0" err="1">
                <a:solidFill>
                  <a:schemeClr val="tx1"/>
                </a:solidFill>
              </a:rPr>
              <a:t>harus</a:t>
            </a:r>
            <a:r>
              <a:rPr lang="en-US" dirty="0">
                <a:solidFill>
                  <a:schemeClr val="tx1"/>
                </a:solidFill>
              </a:rPr>
              <a:t> </a:t>
            </a:r>
            <a:r>
              <a:rPr lang="en-US" dirty="0" err="1">
                <a:solidFill>
                  <a:schemeClr val="tx1"/>
                </a:solidFill>
              </a:rPr>
              <a:t>dilakukan</a:t>
            </a:r>
            <a:r>
              <a:rPr lang="en-US" dirty="0">
                <a:solidFill>
                  <a:schemeClr val="tx1"/>
                </a:solidFill>
              </a:rPr>
              <a:t> </a:t>
            </a:r>
            <a:r>
              <a:rPr lang="en-US" dirty="0" err="1">
                <a:solidFill>
                  <a:schemeClr val="tx1"/>
                </a:solidFill>
              </a:rPr>
              <a:t>secara</a:t>
            </a:r>
            <a:r>
              <a:rPr lang="en-US" dirty="0">
                <a:solidFill>
                  <a:schemeClr val="tx1"/>
                </a:solidFill>
              </a:rPr>
              <a:t> </a:t>
            </a:r>
            <a:r>
              <a:rPr lang="en-US" dirty="0" err="1">
                <a:solidFill>
                  <a:schemeClr val="tx1"/>
                </a:solidFill>
              </a:rPr>
              <a:t>menyeluruh</a:t>
            </a:r>
            <a:r>
              <a:rPr lang="en-US" dirty="0">
                <a:solidFill>
                  <a:schemeClr val="tx1"/>
                </a:solidFill>
              </a:rPr>
              <a:t> </a:t>
            </a:r>
            <a:r>
              <a:rPr lang="en-US" dirty="0" err="1">
                <a:solidFill>
                  <a:schemeClr val="tx1"/>
                </a:solidFill>
              </a:rPr>
              <a:t>supaya</a:t>
            </a:r>
            <a:r>
              <a:rPr lang="en-US" dirty="0">
                <a:solidFill>
                  <a:schemeClr val="tx1"/>
                </a:solidFill>
              </a:rPr>
              <a:t> </a:t>
            </a:r>
            <a:r>
              <a:rPr lang="en-US" dirty="0" err="1">
                <a:solidFill>
                  <a:schemeClr val="tx1"/>
                </a:solidFill>
              </a:rPr>
              <a:t>tidak</a:t>
            </a:r>
            <a:r>
              <a:rPr lang="en-US" dirty="0">
                <a:solidFill>
                  <a:schemeClr val="tx1"/>
                </a:solidFill>
              </a:rPr>
              <a:t> </a:t>
            </a:r>
            <a:r>
              <a:rPr lang="en-US" dirty="0" err="1">
                <a:solidFill>
                  <a:schemeClr val="tx1"/>
                </a:solidFill>
              </a:rPr>
              <a:t>menimbulkan</a:t>
            </a:r>
            <a:r>
              <a:rPr lang="en-US" dirty="0">
                <a:solidFill>
                  <a:schemeClr val="tx1"/>
                </a:solidFill>
              </a:rPr>
              <a:t> </a:t>
            </a:r>
            <a:r>
              <a:rPr lang="en-US" dirty="0" err="1">
                <a:solidFill>
                  <a:schemeClr val="tx1"/>
                </a:solidFill>
              </a:rPr>
              <a:t>kesalahpahaman</a:t>
            </a:r>
            <a:r>
              <a:rPr lang="en-US" dirty="0">
                <a:solidFill>
                  <a:schemeClr val="tx1"/>
                </a:solidFill>
              </a:rPr>
              <a:t>.</a:t>
            </a:r>
          </a:p>
          <a:p>
            <a:pPr>
              <a:buFont typeface="+mj-lt"/>
              <a:buAutoNum type="arabicPeriod" startAt="2"/>
            </a:pPr>
            <a:r>
              <a:rPr lang="en-US" b="1" dirty="0" err="1">
                <a:solidFill>
                  <a:schemeClr val="tx1"/>
                </a:solidFill>
              </a:rPr>
              <a:t>Sebagai</a:t>
            </a:r>
            <a:r>
              <a:rPr lang="en-US" b="1" dirty="0">
                <a:solidFill>
                  <a:schemeClr val="tx1"/>
                </a:solidFill>
              </a:rPr>
              <a:t> </a:t>
            </a:r>
            <a:r>
              <a:rPr lang="en-US" b="1" dirty="0" err="1">
                <a:solidFill>
                  <a:schemeClr val="tx1"/>
                </a:solidFill>
              </a:rPr>
              <a:t>Pengembangan</a:t>
            </a:r>
            <a:r>
              <a:rPr lang="en-US" b="1" dirty="0">
                <a:solidFill>
                  <a:schemeClr val="tx1"/>
                </a:solidFill>
              </a:rPr>
              <a:t> </a:t>
            </a:r>
            <a:r>
              <a:rPr lang="en-US" b="1" dirty="0" err="1">
                <a:solidFill>
                  <a:schemeClr val="tx1"/>
                </a:solidFill>
              </a:rPr>
              <a:t>Kebudayaan</a:t>
            </a:r>
            <a:r>
              <a:rPr lang="en-US" b="1" dirty="0">
                <a:solidFill>
                  <a:schemeClr val="tx1"/>
                </a:solidFill>
              </a:rPr>
              <a:t>, </a:t>
            </a:r>
            <a:r>
              <a:rPr lang="en-US" b="1" dirty="0" err="1">
                <a:solidFill>
                  <a:schemeClr val="tx1"/>
                </a:solidFill>
              </a:rPr>
              <a:t>Ilmu</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smtClean="0">
                <a:solidFill>
                  <a:schemeClr val="tx1"/>
                </a:solidFill>
              </a:rPr>
              <a:t>Teknologi</a:t>
            </a:r>
            <a:r>
              <a:rPr lang="en-US" b="1" dirty="0" smtClean="0">
                <a:solidFill>
                  <a:schemeClr val="tx1"/>
                </a:solidFill>
              </a:rPr>
              <a:t/>
            </a:r>
            <a:br>
              <a:rPr lang="en-US" b="1" dirty="0" smtClean="0">
                <a:solidFill>
                  <a:schemeClr val="tx1"/>
                </a:solidFill>
              </a:rPr>
            </a:br>
            <a:r>
              <a:rPr lang="en-US" dirty="0" err="1" smtClean="0">
                <a:solidFill>
                  <a:schemeClr val="tx1"/>
                </a:solidFill>
              </a:rPr>
              <a:t>Ilmu</a:t>
            </a:r>
            <a:r>
              <a:rPr lang="en-US" dirty="0" smtClean="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Teknologi</a:t>
            </a:r>
            <a:r>
              <a:rPr lang="en-US" dirty="0">
                <a:solidFill>
                  <a:schemeClr val="tx1"/>
                </a:solidFill>
              </a:rPr>
              <a:t> </a:t>
            </a:r>
            <a:r>
              <a:rPr lang="en-US" dirty="0" err="1">
                <a:solidFill>
                  <a:schemeClr val="tx1"/>
                </a:solidFill>
              </a:rPr>
              <a:t>atau</a:t>
            </a:r>
            <a:r>
              <a:rPr lang="en-US" dirty="0">
                <a:solidFill>
                  <a:schemeClr val="tx1"/>
                </a:solidFill>
              </a:rPr>
              <a:t> IPTEK </a:t>
            </a:r>
            <a:r>
              <a:rPr lang="en-US" dirty="0" err="1">
                <a:solidFill>
                  <a:schemeClr val="tx1"/>
                </a:solidFill>
              </a:rPr>
              <a:t>adalah</a:t>
            </a:r>
            <a:r>
              <a:rPr lang="en-US" dirty="0">
                <a:solidFill>
                  <a:schemeClr val="tx1"/>
                </a:solidFill>
              </a:rPr>
              <a:t> </a:t>
            </a:r>
            <a:r>
              <a:rPr lang="en-US" dirty="0" err="1">
                <a:solidFill>
                  <a:schemeClr val="tx1"/>
                </a:solidFill>
              </a:rPr>
              <a:t>hal</a:t>
            </a:r>
            <a:r>
              <a:rPr lang="en-US" dirty="0">
                <a:solidFill>
                  <a:schemeClr val="tx1"/>
                </a:solidFill>
              </a:rPr>
              <a:t> </a:t>
            </a:r>
            <a:r>
              <a:rPr lang="en-US" dirty="0" err="1">
                <a:solidFill>
                  <a:schemeClr val="tx1"/>
                </a:solidFill>
              </a:rPr>
              <a:t>penting</a:t>
            </a:r>
            <a:r>
              <a:rPr lang="en-US" dirty="0">
                <a:solidFill>
                  <a:schemeClr val="tx1"/>
                </a:solidFill>
              </a:rPr>
              <a:t> yang </a:t>
            </a:r>
            <a:r>
              <a:rPr lang="en-US" dirty="0" err="1">
                <a:solidFill>
                  <a:schemeClr val="tx1"/>
                </a:solidFill>
              </a:rPr>
              <a:t>harus</a:t>
            </a:r>
            <a:r>
              <a:rPr lang="en-US" dirty="0">
                <a:solidFill>
                  <a:schemeClr val="tx1"/>
                </a:solidFill>
              </a:rPr>
              <a:t> </a:t>
            </a:r>
            <a:r>
              <a:rPr lang="en-US" dirty="0" err="1">
                <a:solidFill>
                  <a:schemeClr val="tx1"/>
                </a:solidFill>
              </a:rPr>
              <a:t>terus</a:t>
            </a:r>
            <a:r>
              <a:rPr lang="en-US" dirty="0">
                <a:solidFill>
                  <a:schemeClr val="tx1"/>
                </a:solidFill>
              </a:rPr>
              <a:t> </a:t>
            </a:r>
            <a:r>
              <a:rPr lang="en-US" dirty="0" err="1">
                <a:solidFill>
                  <a:schemeClr val="tx1"/>
                </a:solidFill>
              </a:rPr>
              <a:t>dikembangkan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disampaikan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hal</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bahasa</a:t>
            </a:r>
            <a:r>
              <a:rPr lang="en-US" dirty="0">
                <a:solidFill>
                  <a:schemeClr val="tx1"/>
                </a:solidFill>
              </a:rPr>
              <a:t> </a:t>
            </a:r>
            <a:r>
              <a:rPr lang="en-US" dirty="0" err="1">
                <a:solidFill>
                  <a:schemeClr val="tx1"/>
                </a:solidFill>
              </a:rPr>
              <a:t>jelas</a:t>
            </a:r>
            <a:r>
              <a:rPr lang="en-US" dirty="0">
                <a:solidFill>
                  <a:schemeClr val="tx1"/>
                </a:solidFill>
              </a:rPr>
              <a:t> </a:t>
            </a:r>
            <a:r>
              <a:rPr lang="en-US" dirty="0" err="1">
                <a:solidFill>
                  <a:schemeClr val="tx1"/>
                </a:solidFill>
              </a:rPr>
              <a:t>jadi</a:t>
            </a:r>
            <a:r>
              <a:rPr lang="en-US" dirty="0">
                <a:solidFill>
                  <a:schemeClr val="tx1"/>
                </a:solidFill>
              </a:rPr>
              <a:t> </a:t>
            </a:r>
            <a:r>
              <a:rPr lang="en-US" dirty="0" err="1">
                <a:solidFill>
                  <a:schemeClr val="tx1"/>
                </a:solidFill>
              </a:rPr>
              <a:t>alat</a:t>
            </a:r>
            <a:r>
              <a:rPr lang="en-US" dirty="0">
                <a:solidFill>
                  <a:schemeClr val="tx1"/>
                </a:solidFill>
              </a:rPr>
              <a:t> </a:t>
            </a:r>
            <a:r>
              <a:rPr lang="en-US" dirty="0" err="1">
                <a:solidFill>
                  <a:schemeClr val="tx1"/>
                </a:solidFill>
              </a:rPr>
              <a:t>krusial</a:t>
            </a:r>
            <a:r>
              <a:rPr lang="en-US" dirty="0">
                <a:solidFill>
                  <a:schemeClr val="tx1"/>
                </a:solidFill>
              </a:rPr>
              <a:t> yang </a:t>
            </a:r>
            <a:r>
              <a:rPr lang="en-US" dirty="0" err="1">
                <a:solidFill>
                  <a:schemeClr val="tx1"/>
                </a:solidFill>
              </a:rPr>
              <a:t>akan</a:t>
            </a:r>
            <a:r>
              <a:rPr lang="en-US" dirty="0">
                <a:solidFill>
                  <a:schemeClr val="tx1"/>
                </a:solidFill>
              </a:rPr>
              <a:t> </a:t>
            </a:r>
            <a:r>
              <a:rPr lang="en-US" dirty="0" err="1">
                <a:solidFill>
                  <a:schemeClr val="tx1"/>
                </a:solidFill>
              </a:rPr>
              <a:t>membantu</a:t>
            </a:r>
            <a:r>
              <a:rPr lang="en-US" dirty="0">
                <a:solidFill>
                  <a:schemeClr val="tx1"/>
                </a:solidFill>
              </a:rPr>
              <a:t> </a:t>
            </a:r>
            <a:r>
              <a:rPr lang="en-US" dirty="0" err="1">
                <a:solidFill>
                  <a:schemeClr val="tx1"/>
                </a:solidFill>
              </a:rPr>
              <a:t>penyaluran</a:t>
            </a:r>
            <a:r>
              <a:rPr lang="en-US" dirty="0">
                <a:solidFill>
                  <a:schemeClr val="tx1"/>
                </a:solidFill>
              </a:rPr>
              <a:t> </a:t>
            </a:r>
            <a:r>
              <a:rPr lang="en-US" dirty="0" err="1">
                <a:solidFill>
                  <a:schemeClr val="tx1"/>
                </a:solidFill>
              </a:rPr>
              <a:t>ilmu</a:t>
            </a:r>
            <a:r>
              <a:rPr lang="en-US" dirty="0">
                <a:solidFill>
                  <a:schemeClr val="tx1"/>
                </a:solidFill>
              </a:rPr>
              <a:t> </a:t>
            </a:r>
            <a:r>
              <a:rPr lang="en-US" dirty="0" err="1">
                <a:solidFill>
                  <a:schemeClr val="tx1"/>
                </a:solidFill>
              </a:rPr>
              <a:t>penget</a:t>
            </a:r>
            <a:r>
              <a:rPr lang="id-ID" dirty="0" smtClean="0">
                <a:solidFill>
                  <a:schemeClr val="tx1"/>
                </a:solidFill>
              </a:rPr>
              <a:t>ahuan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78249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38203"/>
            <a:ext cx="8915400" cy="6263013"/>
          </a:xfrm>
        </p:spPr>
        <p:txBody>
          <a:bodyPr>
            <a:normAutofit fontScale="92500" lnSpcReduction="10000"/>
          </a:bodyPr>
          <a:lstStyle/>
          <a:p>
            <a:pPr>
              <a:buFont typeface="+mj-lt"/>
              <a:buAutoNum type="alphaUcPeriod" startAt="3"/>
            </a:pPr>
            <a:r>
              <a:rPr lang="id-ID" b="1" dirty="0">
                <a:solidFill>
                  <a:schemeClr val="tx1"/>
                </a:solidFill>
              </a:rPr>
              <a:t>Sejarah bahasa </a:t>
            </a:r>
            <a:r>
              <a:rPr lang="id-ID" b="1" dirty="0" smtClean="0">
                <a:solidFill>
                  <a:schemeClr val="tx1"/>
                </a:solidFill>
              </a:rPr>
              <a:t>Indonesia</a:t>
            </a:r>
            <a:r>
              <a:rPr lang="en-US" b="1" dirty="0" smtClean="0">
                <a:solidFill>
                  <a:schemeClr val="tx1"/>
                </a:solidFill>
              </a:rPr>
              <a:t/>
            </a:r>
            <a:br>
              <a:rPr lang="en-US" b="1" dirty="0" smtClean="0">
                <a:solidFill>
                  <a:schemeClr val="tx1"/>
                </a:solidFill>
              </a:rPr>
            </a:br>
            <a:r>
              <a:rPr lang="id-ID" dirty="0">
                <a:solidFill>
                  <a:schemeClr val="tx1"/>
                </a:solidFill>
              </a:rPr>
              <a:t>Bahasa persatuan atau bahasa negara.Nama indonesia bersifat politis karenasesuai dengan nama negara yang diiinginkan yaitu rakyat indonesia.Sifat Ketika bangsa Eropa pertama kali datang ke Indonesia, bahasa melayu sudah memiliki kehadiran yang luar biasa di antara bahasa-bahasa daerah di kepulauan ini.</a:t>
            </a:r>
            <a:r>
              <a:rPr lang="en-US" dirty="0">
                <a:solidFill>
                  <a:schemeClr val="tx1"/>
                </a:solidFill>
              </a:rPr>
              <a:t> </a:t>
            </a:r>
            <a:r>
              <a:rPr lang="id-ID" dirty="0">
                <a:solidFill>
                  <a:schemeClr val="tx1"/>
                </a:solidFill>
              </a:rPr>
              <a:t>Pigafetta, yang mengikuti pelayaran keliling magelian ketika kapalnya berlabuh di tidore pada tahun 1521, menulis ini adalah bukti nyata bahwa bahasa melayu dari bagian barat indonesia juga menyebar ke bagian timur indonesia pada waktu itu.Demikian pula, Jan Huygen van lkemudian mengatakan bahwa bahasa melayu tidak hanya harum,seperti namanya, tetapi juga dianggap sebagai bhasa terhormat di antara bhasa-bahasa Timur.Hal ini dapat di bandingkan dengan orang yang tidak tahu atau tidak bisa berbahasa prancis di belanda saat itu.Artinya saat itu orang indonesia sudah di kenal dan dihormati.pada tanggal 28 oktober1928, indonesia resmi menjadi politik tersebut berasal dari keinginan agar rakyat indonsia memiliki semangat berjuang bersama untuk mencapai kemerdekaan,bahwa mereka akan merasa lebih terikat oleh satu ikatan: satu tanah air, satu jiwa dan satu bahasa.Persatuan dan kebutuhan rakyat indonesia dinyatakan dengan butir-butir sumpah pemuda sebagai berikut: </a:t>
            </a:r>
            <a:endParaRPr lang="en-US" dirty="0" smtClean="0">
              <a:solidFill>
                <a:schemeClr val="tx1"/>
              </a:solidFill>
            </a:endParaRPr>
          </a:p>
          <a:p>
            <a:pPr marL="0" indent="0">
              <a:buNone/>
            </a:pPr>
            <a:r>
              <a:rPr lang="id-ID" dirty="0" smtClean="0">
                <a:solidFill>
                  <a:schemeClr val="tx1"/>
                </a:solidFill>
              </a:rPr>
              <a:t>pertama : Kami putara dan putri indonesia mengaku bertumpah darah yang satu</a:t>
            </a:r>
            <a:endParaRPr lang="en-US" dirty="0" smtClean="0">
              <a:solidFill>
                <a:schemeClr val="tx1"/>
              </a:solidFill>
            </a:endParaRPr>
          </a:p>
          <a:p>
            <a:pPr marL="0" indent="0">
              <a:buNone/>
            </a:pPr>
            <a:r>
              <a:rPr lang="id-ID" dirty="0" smtClean="0">
                <a:solidFill>
                  <a:schemeClr val="tx1"/>
                </a:solidFill>
              </a:rPr>
              <a:t>kedua </a:t>
            </a:r>
            <a:r>
              <a:rPr lang="id-ID" dirty="0">
                <a:solidFill>
                  <a:schemeClr val="tx1"/>
                </a:solidFill>
              </a:rPr>
              <a:t>: kami putra dan putri indonesia mengaku berbangsa yang satu, bangsa indonesia</a:t>
            </a:r>
            <a:endParaRPr lang="en-US" dirty="0">
              <a:solidFill>
                <a:schemeClr val="tx1"/>
              </a:solidFill>
            </a:endParaRPr>
          </a:p>
          <a:p>
            <a:pPr marL="0" indent="0">
              <a:buNone/>
            </a:pPr>
            <a:r>
              <a:rPr lang="id-ID" dirty="0">
                <a:solidFill>
                  <a:schemeClr val="tx1"/>
                </a:solidFill>
              </a:rPr>
              <a:t>ketiga : kami putra dan put</a:t>
            </a:r>
            <a:r>
              <a:rPr lang="en-US" dirty="0">
                <a:solidFill>
                  <a:schemeClr val="tx1"/>
                </a:solidFill>
              </a:rPr>
              <a:t>r</a:t>
            </a:r>
            <a:r>
              <a:rPr lang="id-ID" dirty="0">
                <a:solidFill>
                  <a:schemeClr val="tx1"/>
                </a:solidFill>
              </a:rPr>
              <a:t>i indonesia menjunjung bahasa persatuan, bahasa</a:t>
            </a:r>
            <a:r>
              <a:rPr lang="en-US" dirty="0">
                <a:solidFill>
                  <a:schemeClr val="tx1"/>
                </a:solidFill>
              </a:rPr>
              <a:t> </a:t>
            </a:r>
            <a:r>
              <a:rPr lang="id-ID" dirty="0">
                <a:solidFill>
                  <a:schemeClr val="tx1"/>
                </a:solidFill>
              </a:rPr>
              <a:t>indonesia.</a:t>
            </a:r>
            <a:endParaRPr lang="en-US" b="1" dirty="0">
              <a:solidFill>
                <a:schemeClr val="tx1"/>
              </a:solidFill>
            </a:endParaRPr>
          </a:p>
          <a:p>
            <a:pPr>
              <a:buFont typeface="+mj-lt"/>
              <a:buAutoNum type="alphaUcPeriod" startAt="3"/>
            </a:pPr>
            <a:endParaRPr lang="en-US" b="1" dirty="0">
              <a:solidFill>
                <a:schemeClr val="tx1"/>
              </a:solidFill>
            </a:endParaRPr>
          </a:p>
          <a:p>
            <a:pPr marL="0" indent="0">
              <a:buNone/>
            </a:pPr>
            <a:endParaRPr lang="en-US" dirty="0"/>
          </a:p>
        </p:txBody>
      </p:sp>
    </p:spTree>
    <p:extLst>
      <p:ext uri="{BB962C8B-B14F-4D97-AF65-F5344CB8AC3E}">
        <p14:creationId xmlns:p14="http://schemas.microsoft.com/office/powerpoint/2010/main" val="4249434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200" b="1" dirty="0" smtClean="0">
                <a:solidFill>
                  <a:schemeClr val="tx1"/>
                </a:solidFill>
              </a:rPr>
              <a:t>BAB </a:t>
            </a:r>
            <a:r>
              <a:rPr lang="id-ID" sz="3200" b="1" dirty="0">
                <a:solidFill>
                  <a:schemeClr val="tx1"/>
                </a:solidFill>
              </a:rPr>
              <a:t>III</a:t>
            </a:r>
            <a:r>
              <a:rPr lang="en-US" sz="3200" dirty="0">
                <a:solidFill>
                  <a:schemeClr val="tx1"/>
                </a:solidFill>
              </a:rPr>
              <a:t/>
            </a:r>
            <a:br>
              <a:rPr lang="en-US" sz="3200" dirty="0">
                <a:solidFill>
                  <a:schemeClr val="tx1"/>
                </a:solidFill>
              </a:rPr>
            </a:br>
            <a:r>
              <a:rPr lang="id-ID" sz="3200" b="1" dirty="0" smtClean="0">
                <a:solidFill>
                  <a:schemeClr val="tx1"/>
                </a:solidFill>
              </a:rPr>
              <a:t>PENUTUP</a:t>
            </a:r>
            <a:endParaRPr lang="en-US" sz="3200" dirty="0">
              <a:solidFill>
                <a:schemeClr val="tx1"/>
              </a:solidFill>
            </a:endParaRPr>
          </a:p>
        </p:txBody>
      </p:sp>
      <p:sp>
        <p:nvSpPr>
          <p:cNvPr id="3" name="Content Placeholder 2"/>
          <p:cNvSpPr>
            <a:spLocks noGrp="1"/>
          </p:cNvSpPr>
          <p:nvPr>
            <p:ph idx="1"/>
          </p:nvPr>
        </p:nvSpPr>
        <p:spPr>
          <a:xfrm>
            <a:off x="2589212" y="1807923"/>
            <a:ext cx="8915400" cy="3777622"/>
          </a:xfrm>
        </p:spPr>
        <p:txBody>
          <a:bodyPr/>
          <a:lstStyle/>
          <a:p>
            <a:pPr>
              <a:buFont typeface="+mj-lt"/>
              <a:buAutoNum type="alphaUcPeriod"/>
            </a:pPr>
            <a:r>
              <a:rPr lang="id-ID" b="1" dirty="0" smtClean="0">
                <a:solidFill>
                  <a:schemeClr val="tx1"/>
                </a:solidFill>
              </a:rPr>
              <a:t>Kesimpulan</a:t>
            </a:r>
            <a:r>
              <a:rPr lang="en-US" dirty="0" smtClean="0">
                <a:solidFill>
                  <a:schemeClr val="tx1"/>
                </a:solidFill>
              </a:rPr>
              <a:t/>
            </a:r>
            <a:br>
              <a:rPr lang="en-US" dirty="0" smtClean="0">
                <a:solidFill>
                  <a:schemeClr val="tx1"/>
                </a:solidFill>
              </a:rPr>
            </a:br>
            <a:r>
              <a:rPr lang="id-ID" dirty="0" smtClean="0">
                <a:solidFill>
                  <a:schemeClr val="tx1"/>
                </a:solidFill>
              </a:rPr>
              <a:t>Adapun </a:t>
            </a:r>
            <a:r>
              <a:rPr lang="id-ID" dirty="0">
                <a:solidFill>
                  <a:schemeClr val="tx1"/>
                </a:solidFill>
              </a:rPr>
              <a:t>kesimpulan yang didapatkan dari materi kedudukan dan fungsi bahasa Indonesia adalah bahasa Indonesia memiliki kedudukan sebagai bahasa nasional dan bahasa negara. Selain itu bahasa Indonesia juga memiliki fungsi dari segi ekspresi, komunikasi, adaptasi sosial dan kontrol sosial.</a:t>
            </a:r>
            <a:endParaRPr lang="en-US" dirty="0">
              <a:solidFill>
                <a:schemeClr val="tx1"/>
              </a:solidFill>
            </a:endParaRPr>
          </a:p>
          <a:p>
            <a:pPr>
              <a:buFont typeface="+mj-lt"/>
              <a:buAutoNum type="alphaUcPeriod"/>
            </a:pPr>
            <a:r>
              <a:rPr lang="id-ID" b="1" dirty="0" smtClean="0">
                <a:solidFill>
                  <a:schemeClr val="tx1"/>
                </a:solidFill>
              </a:rPr>
              <a:t>Saran</a:t>
            </a:r>
            <a:r>
              <a:rPr lang="en-US" dirty="0" smtClean="0">
                <a:solidFill>
                  <a:schemeClr val="tx1"/>
                </a:solidFill>
              </a:rPr>
              <a:t/>
            </a:r>
            <a:br>
              <a:rPr lang="en-US" dirty="0" smtClean="0">
                <a:solidFill>
                  <a:schemeClr val="tx1"/>
                </a:solidFill>
              </a:rPr>
            </a:br>
            <a:r>
              <a:rPr lang="id-ID" dirty="0">
                <a:solidFill>
                  <a:schemeClr val="tx1"/>
                </a:solidFill>
              </a:rPr>
              <a:t>Adapun saran yang dapat diberikan ialah agar kita benar benar menjunjung tinggi bahasa Indonesia. Karena bahasa Indonesia memiliki kedudukan tinggi yaitu sebagai bahasa nasional. Maka dari itu kita sebagai warga negara Indonesia patut untuk menggunakan bahasa Indonesia yang baik dan benar</a:t>
            </a:r>
            <a:r>
              <a:rPr lang="id-ID" dirty="0" smtClean="0">
                <a:solidFill>
                  <a:schemeClr val="tx1"/>
                </a:solidFill>
              </a:rPr>
              <a:t>.</a:t>
            </a:r>
            <a:endParaRPr lang="en-US" dirty="0">
              <a:solidFill>
                <a:schemeClr val="tx1"/>
              </a:solidFill>
            </a:endParaRPr>
          </a:p>
          <a:p>
            <a:pPr>
              <a:buFont typeface="+mj-lt"/>
              <a:buAutoNum type="alphaUcPeriod"/>
            </a:pPr>
            <a:endParaRPr lang="en-US" dirty="0">
              <a:solidFill>
                <a:schemeClr val="tx1"/>
              </a:solidFill>
            </a:endParaRPr>
          </a:p>
        </p:txBody>
      </p:sp>
    </p:spTree>
    <p:extLst>
      <p:ext uri="{BB962C8B-B14F-4D97-AF65-F5344CB8AC3E}">
        <p14:creationId xmlns:p14="http://schemas.microsoft.com/office/powerpoint/2010/main" val="355244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640" y="2899224"/>
            <a:ext cx="8911687" cy="1280890"/>
          </a:xfrm>
        </p:spPr>
        <p:txBody>
          <a:bodyPr/>
          <a:lstStyle/>
          <a:p>
            <a:pPr algn="ctr"/>
            <a:r>
              <a:rPr lang="en-US" dirty="0" err="1" smtClean="0"/>
              <a:t>Sekian</a:t>
            </a:r>
            <a:r>
              <a:rPr lang="en-US" dirty="0" smtClean="0"/>
              <a:t> Dan </a:t>
            </a:r>
            <a:r>
              <a:rPr lang="en-US" dirty="0" err="1" smtClean="0"/>
              <a:t>Terima</a:t>
            </a:r>
            <a:r>
              <a:rPr lang="en-US" dirty="0" smtClean="0"/>
              <a:t> </a:t>
            </a:r>
            <a:r>
              <a:rPr lang="en-US" dirty="0" err="1" smtClean="0"/>
              <a:t>Kasih</a:t>
            </a:r>
            <a:endParaRPr lang="en-US" dirty="0"/>
          </a:p>
        </p:txBody>
      </p:sp>
    </p:spTree>
    <p:extLst>
      <p:ext uri="{BB962C8B-B14F-4D97-AF65-F5344CB8AC3E}">
        <p14:creationId xmlns:p14="http://schemas.microsoft.com/office/powerpoint/2010/main" val="2620048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TotalTime>
  <Words>67</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Kedudukan Dan Fungsi Bahasa Indonesia</vt:lpstr>
      <vt:lpstr>BAB I PENDAHULUAN </vt:lpstr>
      <vt:lpstr>BAB ll PEMBAHASAN  </vt:lpstr>
      <vt:lpstr>PowerPoint Presentation</vt:lpstr>
      <vt:lpstr>PowerPoint Presentation</vt:lpstr>
      <vt:lpstr>PowerPoint Presentation</vt:lpstr>
      <vt:lpstr>PowerPoint Presentation</vt:lpstr>
      <vt:lpstr>BAB III PENUTUP</vt:lpstr>
      <vt:lpstr>Sekian Dan 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MAKALAH</dc:title>
  <dc:creator>LOLI</dc:creator>
  <cp:lastModifiedBy>LOLI</cp:lastModifiedBy>
  <cp:revision>13</cp:revision>
  <dcterms:created xsi:type="dcterms:W3CDTF">2022-10-15T16:52:41Z</dcterms:created>
  <dcterms:modified xsi:type="dcterms:W3CDTF">2022-10-16T04:17:29Z</dcterms:modified>
</cp:coreProperties>
</file>