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384-8412-455B-939B-8808F5F2311C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F27C-B90F-4631-A8D1-1E9344489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384-8412-455B-939B-8808F5F2311C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F27C-B90F-4631-A8D1-1E9344489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5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384-8412-455B-939B-8808F5F2311C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F27C-B90F-4631-A8D1-1E9344489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0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384-8412-455B-939B-8808F5F2311C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F27C-B90F-4631-A8D1-1E9344489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3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384-8412-455B-939B-8808F5F2311C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F27C-B90F-4631-A8D1-1E9344489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6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384-8412-455B-939B-8808F5F2311C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F27C-B90F-4631-A8D1-1E9344489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384-8412-455B-939B-8808F5F2311C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F27C-B90F-4631-A8D1-1E9344489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7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384-8412-455B-939B-8808F5F2311C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F27C-B90F-4631-A8D1-1E9344489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384-8412-455B-939B-8808F5F2311C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F27C-B90F-4631-A8D1-1E9344489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8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384-8412-455B-939B-8808F5F2311C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F27C-B90F-4631-A8D1-1E9344489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4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384-8412-455B-939B-8808F5F2311C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F27C-B90F-4631-A8D1-1E9344489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7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92384-8412-455B-939B-8808F5F2311C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F27C-B90F-4631-A8D1-1E9344489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6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38" y="2108280"/>
            <a:ext cx="2609850" cy="17526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86" y="2203530"/>
            <a:ext cx="2933700" cy="15621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884" y="2194005"/>
            <a:ext cx="2665623" cy="15811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033" y="4417392"/>
            <a:ext cx="2667000" cy="171450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5" name="Elbow Connector 14"/>
          <p:cNvCxnSpPr>
            <a:stCxn id="7" idx="2"/>
            <a:endCxn id="8" idx="3"/>
          </p:cNvCxnSpPr>
          <p:nvPr/>
        </p:nvCxnSpPr>
        <p:spPr>
          <a:xfrm rot="5400000">
            <a:off x="8065622" y="3137567"/>
            <a:ext cx="1499487" cy="2774663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>
            <a:off x="3311188" y="2984580"/>
            <a:ext cx="131249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>
            <a:off x="7557386" y="2984580"/>
            <a:ext cx="131249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entagon 22"/>
          <p:cNvSpPr/>
          <p:nvPr/>
        </p:nvSpPr>
        <p:spPr>
          <a:xfrm rot="10800000">
            <a:off x="7976673" y="-679762"/>
            <a:ext cx="4763967" cy="1332736"/>
          </a:xfrm>
          <a:prstGeom prst="homePlat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656465" y="16169"/>
            <a:ext cx="3404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FLOWCHART</a:t>
            </a:r>
            <a:endParaRPr lang="en-US" sz="36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Flowchart: Terminator 25"/>
          <p:cNvSpPr/>
          <p:nvPr/>
        </p:nvSpPr>
        <p:spPr>
          <a:xfrm>
            <a:off x="1123148" y="5000322"/>
            <a:ext cx="1871003" cy="548640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374750" y="5043809"/>
            <a:ext cx="1619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FINISH</a:t>
            </a: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Flowchart: Terminator 27"/>
          <p:cNvSpPr/>
          <p:nvPr/>
        </p:nvSpPr>
        <p:spPr>
          <a:xfrm>
            <a:off x="1070761" y="1136496"/>
            <a:ext cx="1871003" cy="548640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374750" y="1188650"/>
            <a:ext cx="1619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START</a:t>
            </a: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1" name="Straight Arrow Connector 30"/>
          <p:cNvCxnSpPr>
            <a:stCxn id="28" idx="2"/>
            <a:endCxn id="5" idx="0"/>
          </p:cNvCxnSpPr>
          <p:nvPr/>
        </p:nvCxnSpPr>
        <p:spPr>
          <a:xfrm>
            <a:off x="2006263" y="1685136"/>
            <a:ext cx="0" cy="42314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1"/>
            <a:endCxn id="27" idx="3"/>
          </p:cNvCxnSpPr>
          <p:nvPr/>
        </p:nvCxnSpPr>
        <p:spPr>
          <a:xfrm flipH="1">
            <a:off x="2994151" y="5274642"/>
            <a:ext cx="1766882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2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>oprekin.com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5</cp:revision>
  <dcterms:created xsi:type="dcterms:W3CDTF">2023-01-15T01:32:45Z</dcterms:created>
  <dcterms:modified xsi:type="dcterms:W3CDTF">2023-01-15T02:07:06Z</dcterms:modified>
</cp:coreProperties>
</file>