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EA65-F694-4B71-B239-E4BEF745A0E5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30DB-94D5-4854-9068-31A0C29F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0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EA65-F694-4B71-B239-E4BEF745A0E5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30DB-94D5-4854-9068-31A0C29F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EA65-F694-4B71-B239-E4BEF745A0E5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30DB-94D5-4854-9068-31A0C29F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6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EA65-F694-4B71-B239-E4BEF745A0E5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30DB-94D5-4854-9068-31A0C29F322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62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EA65-F694-4B71-B239-E4BEF745A0E5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30DB-94D5-4854-9068-31A0C29F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16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EA65-F694-4B71-B239-E4BEF745A0E5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30DB-94D5-4854-9068-31A0C29F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40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EA65-F694-4B71-B239-E4BEF745A0E5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30DB-94D5-4854-9068-31A0C29F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89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EA65-F694-4B71-B239-E4BEF745A0E5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30DB-94D5-4854-9068-31A0C29F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35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EA65-F694-4B71-B239-E4BEF745A0E5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30DB-94D5-4854-9068-31A0C29F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EA65-F694-4B71-B239-E4BEF745A0E5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30DB-94D5-4854-9068-31A0C29F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8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EA65-F694-4B71-B239-E4BEF745A0E5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30DB-94D5-4854-9068-31A0C29F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3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EA65-F694-4B71-B239-E4BEF745A0E5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30DB-94D5-4854-9068-31A0C29F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7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EA65-F694-4B71-B239-E4BEF745A0E5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30DB-94D5-4854-9068-31A0C29F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EA65-F694-4B71-B239-E4BEF745A0E5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30DB-94D5-4854-9068-31A0C29F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3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EA65-F694-4B71-B239-E4BEF745A0E5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30DB-94D5-4854-9068-31A0C29F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EA65-F694-4B71-B239-E4BEF745A0E5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30DB-94D5-4854-9068-31A0C29F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EA65-F694-4B71-B239-E4BEF745A0E5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30DB-94D5-4854-9068-31A0C29F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4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9EA65-F694-4B71-B239-E4BEF745A0E5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30DB-94D5-4854-9068-31A0C29F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68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1244609" y="900756"/>
            <a:ext cx="1333262" cy="347729"/>
          </a:xfrm>
          <a:prstGeom prst="flowChartTerminator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1339403" y="2189401"/>
            <a:ext cx="953036" cy="5666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5652752" y="2189401"/>
            <a:ext cx="953036" cy="5666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9991859" y="2189401"/>
            <a:ext cx="953036" cy="5666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2"/>
            <a:endCxn id="37" idx="0"/>
          </p:cNvCxnSpPr>
          <p:nvPr/>
        </p:nvCxnSpPr>
        <p:spPr>
          <a:xfrm>
            <a:off x="1911240" y="1248485"/>
            <a:ext cx="2" cy="889551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14069" y="2877985"/>
            <a:ext cx="1759016" cy="22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990114" y="2877985"/>
            <a:ext cx="2088084" cy="22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V="1">
            <a:off x="5770890" y="-2237005"/>
            <a:ext cx="515535" cy="8234823"/>
          </a:xfrm>
          <a:prstGeom prst="bentConnector2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146069" y="3315185"/>
            <a:ext cx="11337" cy="806468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928027" y="4815968"/>
            <a:ext cx="2138836" cy="1255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060624" y="4815968"/>
            <a:ext cx="1712461" cy="1255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911242" y="5095739"/>
            <a:ext cx="536" cy="953042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85" y="2138484"/>
            <a:ext cx="2217029" cy="1479174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14" y="2138036"/>
            <a:ext cx="2205655" cy="147962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198" y="2138036"/>
            <a:ext cx="2135740" cy="147962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863" y="4121515"/>
            <a:ext cx="2158412" cy="138862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85" y="4068736"/>
            <a:ext cx="2154942" cy="15193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7" y="4043623"/>
            <a:ext cx="2298767" cy="154441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 flipH="1">
            <a:off x="1447070" y="872196"/>
            <a:ext cx="1143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Flowchart: Terminator 58"/>
          <p:cNvSpPr/>
          <p:nvPr/>
        </p:nvSpPr>
        <p:spPr>
          <a:xfrm>
            <a:off x="1274761" y="6074972"/>
            <a:ext cx="1333262" cy="347729"/>
          </a:xfrm>
          <a:prstGeom prst="flowChartTerminator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TextBox 59"/>
          <p:cNvSpPr txBox="1"/>
          <p:nvPr/>
        </p:nvSpPr>
        <p:spPr>
          <a:xfrm flipH="1">
            <a:off x="1447070" y="6048781"/>
            <a:ext cx="1256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Pentagon 29"/>
          <p:cNvSpPr/>
          <p:nvPr/>
        </p:nvSpPr>
        <p:spPr>
          <a:xfrm>
            <a:off x="-476253" y="-663460"/>
            <a:ext cx="4700789" cy="1344400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5493" y="27431"/>
            <a:ext cx="347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FLOWCHART</a:t>
            </a:r>
            <a:endParaRPr lang="en-US" sz="3600" dirty="0"/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7338337" y="122002"/>
            <a:ext cx="4853663" cy="4571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Arial Black" panose="020B0A04020102020204" pitchFamily="34" charset="0"/>
              </a:rPr>
              <a:t>laptop charger steps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146068" y="6369804"/>
            <a:ext cx="1941596" cy="38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By </a:t>
            </a:r>
            <a:r>
              <a:rPr lang="en-US" dirty="0" err="1" smtClean="0">
                <a:solidFill>
                  <a:srgbClr val="00B0F0"/>
                </a:solidFill>
              </a:rPr>
              <a:t>Syaripuddin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112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Bookman Old Style</vt:lpstr>
      <vt:lpstr>Rockwell</vt:lpstr>
      <vt:lpstr>Times New Roman</vt:lpstr>
      <vt:lpstr>Damask</vt:lpstr>
      <vt:lpstr>PowerPoint Presentation</vt:lpstr>
    </vt:vector>
  </TitlesOfParts>
  <Company>oprekin.com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13</cp:revision>
  <dcterms:created xsi:type="dcterms:W3CDTF">2023-01-14T08:42:45Z</dcterms:created>
  <dcterms:modified xsi:type="dcterms:W3CDTF">2023-01-14T16:30:06Z</dcterms:modified>
</cp:coreProperties>
</file>