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6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9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41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2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94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6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F969FD-214A-4B53-9452-23C5134576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DF15FF-BFE0-4E0A-853B-1723E823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2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97411" y="193889"/>
            <a:ext cx="3104016" cy="76503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FLOWCHART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950069" y="555709"/>
            <a:ext cx="3998701" cy="6503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Black" panose="020B0A04020102020204" pitchFamily="34" charset="0"/>
              </a:rPr>
              <a:t>Steps to charge laptop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4" y="1435553"/>
            <a:ext cx="2061148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4097" y="2289049"/>
            <a:ext cx="518103" cy="51810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698578" y="1862227"/>
            <a:ext cx="914400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34" y="1395665"/>
            <a:ext cx="2050246" cy="13678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31" y="1440586"/>
            <a:ext cx="2342089" cy="136656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66707" y="1794054"/>
            <a:ext cx="914400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25" y="3059508"/>
            <a:ext cx="2050246" cy="13826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248919" y="233649"/>
            <a:ext cx="336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Nama</a:t>
            </a:r>
            <a:r>
              <a:rPr lang="en-US" b="1" dirty="0" smtClean="0"/>
              <a:t> : </a:t>
            </a:r>
            <a:r>
              <a:rPr lang="en-US" b="1" dirty="0" err="1" smtClean="0"/>
              <a:t>Syaripuddin</a:t>
            </a:r>
            <a:endParaRPr lang="en-US" b="1" dirty="0" smtClean="0"/>
          </a:p>
          <a:p>
            <a:r>
              <a:rPr lang="en-US" b="1" dirty="0" err="1" smtClean="0"/>
              <a:t>Nim</a:t>
            </a:r>
            <a:r>
              <a:rPr lang="en-US" b="1" dirty="0" smtClean="0"/>
              <a:t> : 105841101222</a:t>
            </a:r>
          </a:p>
          <a:p>
            <a:r>
              <a:rPr lang="en-US" b="1" dirty="0" err="1" smtClean="0"/>
              <a:t>Kelas</a:t>
            </a:r>
            <a:r>
              <a:rPr lang="en-US" b="1" dirty="0" smtClean="0"/>
              <a:t> : 1.A</a:t>
            </a:r>
            <a:endParaRPr lang="en-US" b="1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6266708" y="5235618"/>
            <a:ext cx="914400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62" y="4813284"/>
            <a:ext cx="2423158" cy="13644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8" y="4785983"/>
            <a:ext cx="1970989" cy="138263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10800000">
            <a:off x="2598004" y="5202980"/>
            <a:ext cx="914400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634" y="4785983"/>
            <a:ext cx="1995010" cy="1362075"/>
          </a:xfrm>
          <a:prstGeom prst="rect">
            <a:avLst/>
          </a:prstGeom>
        </p:spPr>
      </p:pic>
      <p:sp>
        <p:nvSpPr>
          <p:cNvPr id="22" name="Bent Arrow 21"/>
          <p:cNvSpPr/>
          <p:nvPr/>
        </p:nvSpPr>
        <p:spPr>
          <a:xfrm rot="5400000">
            <a:off x="9764122" y="1672330"/>
            <a:ext cx="1005840" cy="1385634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0800000">
            <a:off x="9519171" y="4633583"/>
            <a:ext cx="1290265" cy="1187695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439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Century Gothic</vt:lpstr>
      <vt:lpstr>Wingdings 3</vt:lpstr>
      <vt:lpstr>Slice</vt:lpstr>
      <vt:lpstr>FLOWCHART</vt:lpstr>
    </vt:vector>
  </TitlesOfParts>
  <Company>oprekin.com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dc:creator>Acer</dc:creator>
  <cp:lastModifiedBy>Acer</cp:lastModifiedBy>
  <cp:revision>8</cp:revision>
  <dcterms:created xsi:type="dcterms:W3CDTF">2023-01-12T07:04:09Z</dcterms:created>
  <dcterms:modified xsi:type="dcterms:W3CDTF">2023-01-12T14:23:43Z</dcterms:modified>
</cp:coreProperties>
</file>