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DF83-C052-4DE1-8549-BB3B58E06E10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0F0-C249-48C4-8C26-ECBFFA0C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70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DF83-C052-4DE1-8549-BB3B58E06E10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0F0-C249-48C4-8C26-ECBFFA0C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8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DF83-C052-4DE1-8549-BB3B58E06E10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0F0-C249-48C4-8C26-ECBFFA0C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5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DF83-C052-4DE1-8549-BB3B58E06E10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0F0-C249-48C4-8C26-ECBFFA0C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40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DF83-C052-4DE1-8549-BB3B58E06E10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0F0-C249-48C4-8C26-ECBFFA0C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6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DF83-C052-4DE1-8549-BB3B58E06E10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0F0-C249-48C4-8C26-ECBFFA0C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61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DF83-C052-4DE1-8549-BB3B58E06E10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0F0-C249-48C4-8C26-ECBFFA0C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4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DF83-C052-4DE1-8549-BB3B58E06E10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0F0-C249-48C4-8C26-ECBFFA0C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82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DF83-C052-4DE1-8549-BB3B58E06E10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0F0-C249-48C4-8C26-ECBFFA0C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3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DF83-C052-4DE1-8549-BB3B58E06E10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0F0-C249-48C4-8C26-ECBFFA0C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2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DF83-C052-4DE1-8549-BB3B58E06E10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0F0-C249-48C4-8C26-ECBFFA0C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9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DDF83-C052-4DE1-8549-BB3B58E06E10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DE0F0-C249-48C4-8C26-ECBFFA0C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5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2" descr="17,640 Laptop Battery Images, Stock Photos &amp; Vectors | Shutterstock"/>
          <p:cNvSpPr>
            <a:spLocks noChangeAspect="1" noChangeArrowheads="1"/>
          </p:cNvSpPr>
          <p:nvPr/>
        </p:nvSpPr>
        <p:spPr bwMode="auto">
          <a:xfrm>
            <a:off x="155575" y="-822325"/>
            <a:ext cx="23907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42" y="476140"/>
            <a:ext cx="3457352" cy="21945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652" y="484332"/>
            <a:ext cx="3060915" cy="2186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27" y="3142066"/>
            <a:ext cx="2581247" cy="21703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134" y="3142066"/>
            <a:ext cx="2935040" cy="21703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134" y="3142065"/>
            <a:ext cx="3261462" cy="217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428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oprekin.com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4</cp:revision>
  <dcterms:created xsi:type="dcterms:W3CDTF">2023-01-15T03:30:12Z</dcterms:created>
  <dcterms:modified xsi:type="dcterms:W3CDTF">2023-01-16T01:52:00Z</dcterms:modified>
</cp:coreProperties>
</file>