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0" r:id="rId4"/>
    <p:sldId id="259" r:id="rId5"/>
    <p:sldId id="266" r:id="rId6"/>
    <p:sldId id="267" r:id="rId7"/>
    <p:sldId id="271" r:id="rId8"/>
    <p:sldId id="261" r:id="rId9"/>
    <p:sldId id="263" r:id="rId10"/>
    <p:sldId id="268" r:id="rId11"/>
    <p:sldId id="269" r:id="rId12"/>
    <p:sldId id="270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1973-1819-AFA2-9C87-471CCFFB7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25A4B-98A5-8ACC-F183-431721E0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1624-1754-52D2-5E14-867BE098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1BA5-AA47-952D-4677-DCAE0DD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632F-6CCC-5673-80D1-99D563E3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0FEA-EEE9-B7A6-FAC4-D1577912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4397A-FB01-0FA1-085C-831BEDFF1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F749-169E-9134-E691-C517F4F5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BC23-3E8E-1BCE-A1CB-486084EB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227D-DEA2-2ACD-4BF7-D79324FE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7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20739-6F05-B0C9-441F-EAE022B18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2E05A-7AE4-CAAD-E46C-4A99D9E04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1795-8AC5-49F1-6288-2061DC3A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E4F86-23B5-63E8-8847-7553670D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F1F3-8D26-8A31-346E-F08C656F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07A3-7047-636B-E20B-B993EAC9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BC8A-635E-A9BD-5C9E-CBD67CB0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BBDF-02AF-2B71-BBA0-32A59D8D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31883-DCA2-4275-DAD6-584A9992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13F7-0E47-671A-8263-F125C6D1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3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60B3-88CE-9D1F-8200-BA23F591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E4A64-54BD-3D7E-338B-ECE81299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5F4B-3A06-C773-8549-FDC3C49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F9CB-0DFE-707A-241F-955D2CBB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51E7-8CD9-FAF0-B0A3-8A39A6A5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ED65-71BC-8985-4908-A22AC381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C822-C29C-E7A0-ADB6-7F8C7F3F3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54FC1-5801-5988-72D6-37710B1F5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9E6D7-2D77-6269-91FC-F4708986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AD3C7-F25E-FD08-6118-13AE6EDD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6DE7-C07D-9D5D-DD7A-DD1540D3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83C-63FD-D95D-41A5-55EFEFC6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64371-BA59-3CAA-77E4-7AD0AF49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A7668-96D4-E163-F74C-684AA42C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F3B40-C3D5-8C25-44F1-BE5695D70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DFF9A-ACD7-8C6E-BCBB-101D345D5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4F305-9764-2D79-531E-E841B9AF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604C8-E161-0F20-1B34-00B930F3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2309B-4FF4-EF33-2BD4-29B8C7D2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53E4-AF46-8847-A3BD-A3B8FB80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922E6-A050-076F-6589-4DDF5AC4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81B5A-B82F-40BC-2015-74A4E1D6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2D9DF-ABC2-F857-AAF4-0C2AE2D2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1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9B663-0822-13DF-B818-94955EF0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1E57D-202C-CD00-19BC-FBF76478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6E55-5623-31E1-CDB7-67203A8E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434E-F21B-1DF7-B2E9-AB24683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3181-8016-A4FD-B264-31EBDAD74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4BF86-E0BC-4735-42C2-5E5BD824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15F01-7A19-AE65-DD8B-BC05BB0C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7234-AB85-4BDB-083E-7A5728C3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C692B-AFCC-08DE-C9A1-D75FE4D8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0C8C-D8C7-5950-F1E7-705A78F2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E7AEF-1EEB-B7FF-8F13-6503CA20D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EF761-4003-AB35-1D02-027CE9B3D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87AD-3ECE-AAE4-2BEC-D8D509C7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7659-A314-F02A-2DFF-A29A2FEC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68355-534B-35C1-4240-63CAB594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F1B1D-0CD2-1A62-B58F-A230D890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069DB-C54A-9CDC-CE4C-3F88D4DE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FD37-BDEA-130F-B9E5-7C884BC8A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B9DC-FE19-40C9-9B97-20DA7FDA765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C68F8-0F61-867C-1E71-165FA8385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72A4-9423-FA6E-701C-80E38F5C0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415A-B137-4D2B-90BB-4D814054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760E5-581D-3673-02A4-A39633E06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22" y="1412387"/>
            <a:ext cx="10426617" cy="4351338"/>
          </a:xfrm>
        </p:spPr>
      </p:pic>
    </p:spTree>
    <p:extLst>
      <p:ext uri="{BB962C8B-B14F-4D97-AF65-F5344CB8AC3E}">
        <p14:creationId xmlns:p14="http://schemas.microsoft.com/office/powerpoint/2010/main" val="62597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8C5E3-1355-EDEC-8973-E0AB74919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9" y="1645627"/>
            <a:ext cx="4587752" cy="2906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AE03C-6529-85F6-2AD2-FF1A91F7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05" y="1364273"/>
            <a:ext cx="5360816" cy="39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49706-F4B6-E8CA-D53B-99E3131F8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06" y="1253331"/>
            <a:ext cx="10434679" cy="4351338"/>
          </a:xfrm>
        </p:spPr>
      </p:pic>
    </p:spTree>
    <p:extLst>
      <p:ext uri="{BB962C8B-B14F-4D97-AF65-F5344CB8AC3E}">
        <p14:creationId xmlns:p14="http://schemas.microsoft.com/office/powerpoint/2010/main" val="211841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BFF71-7890-15E8-0E4E-96409CF20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0" y="1588233"/>
            <a:ext cx="10055339" cy="4351338"/>
          </a:xfrm>
        </p:spPr>
      </p:pic>
    </p:spTree>
    <p:extLst>
      <p:ext uri="{BB962C8B-B14F-4D97-AF65-F5344CB8AC3E}">
        <p14:creationId xmlns:p14="http://schemas.microsoft.com/office/powerpoint/2010/main" val="147809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9BE209-397D-3D9F-857E-E0FAD566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954" y="920383"/>
            <a:ext cx="8200292" cy="2200886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b="1" dirty="0" err="1"/>
              <a:t>Referensi</a:t>
            </a:r>
            <a:r>
              <a:rPr lang="en-US" b="1" dirty="0"/>
              <a:t>:</a:t>
            </a:r>
          </a:p>
          <a:p>
            <a:pPr algn="l"/>
            <a:r>
              <a:rPr lang="en-US" dirty="0"/>
              <a:t>1. </a:t>
            </a:r>
            <a:r>
              <a:rPr lang="en-US" dirty="0" err="1"/>
              <a:t>Buku</a:t>
            </a:r>
            <a:r>
              <a:rPr lang="en-US" dirty="0"/>
              <a:t> Ajar </a:t>
            </a:r>
            <a:r>
              <a:rPr lang="en-US" dirty="0" err="1"/>
              <a:t>Matematika</a:t>
            </a:r>
            <a:r>
              <a:rPr lang="en-US" dirty="0"/>
              <a:t> Dasar By</a:t>
            </a:r>
          </a:p>
          <a:p>
            <a:pPr algn="l"/>
            <a:r>
              <a:rPr lang="en-US" dirty="0"/>
              <a:t>Mohammad Faizal Amir, </a:t>
            </a:r>
            <a:r>
              <a:rPr lang="en-US" dirty="0" err="1"/>
              <a:t>M.Pd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Bayu</a:t>
            </a:r>
            <a:r>
              <a:rPr lang="en-US" dirty="0"/>
              <a:t> Hari </a:t>
            </a:r>
            <a:r>
              <a:rPr lang="en-US" dirty="0" err="1"/>
              <a:t>Prasojo</a:t>
            </a:r>
            <a:r>
              <a:rPr lang="en-US" dirty="0"/>
              <a:t>, S.Si..,</a:t>
            </a:r>
            <a:r>
              <a:rPr lang="en-US" dirty="0" err="1"/>
              <a:t>M.Pd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2. https://www.youtube.com/watch?v=xee0E6xwgAU</a:t>
            </a:r>
          </a:p>
        </p:txBody>
      </p:sp>
    </p:spTree>
    <p:extLst>
      <p:ext uri="{BB962C8B-B14F-4D97-AF65-F5344CB8AC3E}">
        <p14:creationId xmlns:p14="http://schemas.microsoft.com/office/powerpoint/2010/main" val="96617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BD099-BC5D-A459-F12A-96DD2BDE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96" y="1060694"/>
            <a:ext cx="7930207" cy="4351338"/>
          </a:xfrm>
        </p:spPr>
      </p:pic>
    </p:spTree>
    <p:extLst>
      <p:ext uri="{BB962C8B-B14F-4D97-AF65-F5344CB8AC3E}">
        <p14:creationId xmlns:p14="http://schemas.microsoft.com/office/powerpoint/2010/main" val="8513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0007FD-6550-BF6A-3CA0-718AF2C6A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01" y="497986"/>
            <a:ext cx="9694374" cy="5735760"/>
          </a:xfrm>
        </p:spPr>
      </p:pic>
    </p:spTree>
    <p:extLst>
      <p:ext uri="{BB962C8B-B14F-4D97-AF65-F5344CB8AC3E}">
        <p14:creationId xmlns:p14="http://schemas.microsoft.com/office/powerpoint/2010/main" val="25529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027BF-7FFB-F8EE-5D99-2B029462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57" y="1253331"/>
            <a:ext cx="10439654" cy="4351338"/>
          </a:xfrm>
        </p:spPr>
      </p:pic>
    </p:spTree>
    <p:extLst>
      <p:ext uri="{BB962C8B-B14F-4D97-AF65-F5344CB8AC3E}">
        <p14:creationId xmlns:p14="http://schemas.microsoft.com/office/powerpoint/2010/main" val="333192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2DC0F-C644-21FC-DA3F-242D0E5E6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60" y="1253331"/>
            <a:ext cx="7174263" cy="4351338"/>
          </a:xfrm>
        </p:spPr>
      </p:pic>
    </p:spTree>
    <p:extLst>
      <p:ext uri="{BB962C8B-B14F-4D97-AF65-F5344CB8AC3E}">
        <p14:creationId xmlns:p14="http://schemas.microsoft.com/office/powerpoint/2010/main" val="285099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4FD15-5480-B174-3027-CBA5E58F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71" y="1253331"/>
            <a:ext cx="7410965" cy="4351338"/>
          </a:xfrm>
        </p:spPr>
      </p:pic>
    </p:spTree>
    <p:extLst>
      <p:ext uri="{BB962C8B-B14F-4D97-AF65-F5344CB8AC3E}">
        <p14:creationId xmlns:p14="http://schemas.microsoft.com/office/powerpoint/2010/main" val="312411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EC1BB-2B46-ADA9-BDAE-7837FEA8C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96" y="594701"/>
            <a:ext cx="9239186" cy="5445613"/>
          </a:xfrm>
        </p:spPr>
      </p:pic>
    </p:spTree>
    <p:extLst>
      <p:ext uri="{BB962C8B-B14F-4D97-AF65-F5344CB8AC3E}">
        <p14:creationId xmlns:p14="http://schemas.microsoft.com/office/powerpoint/2010/main" val="31135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F1377-E817-B1FE-96FB-EF5C61D87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3" y="1580844"/>
            <a:ext cx="3466884" cy="304390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7611726-AEE5-7CA1-90CA-A6F73A381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30" y="1253331"/>
            <a:ext cx="7523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3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F657B-79FF-CA05-A817-FD5B6C978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65" y="1174995"/>
            <a:ext cx="8383577" cy="4351338"/>
          </a:xfrm>
        </p:spPr>
      </p:pic>
    </p:spTree>
    <p:extLst>
      <p:ext uri="{BB962C8B-B14F-4D97-AF65-F5344CB8AC3E}">
        <p14:creationId xmlns:p14="http://schemas.microsoft.com/office/powerpoint/2010/main" val="22113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DALIL L”HOPITAL</dc:title>
  <dc:creator>UNIT JURNAL TEKNIK</dc:creator>
  <cp:lastModifiedBy>UNIT JURNAL TEKNIK</cp:lastModifiedBy>
  <cp:revision>6</cp:revision>
  <dcterms:created xsi:type="dcterms:W3CDTF">2022-06-29T02:39:30Z</dcterms:created>
  <dcterms:modified xsi:type="dcterms:W3CDTF">2022-07-02T02:51:41Z</dcterms:modified>
</cp:coreProperties>
</file>