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99C6-6C39-427A-81BD-CF54B46B3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5DAD9-6511-402E-9AC1-2C19D5D97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C5FF4-28FA-432A-88D9-8FC4A817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1C6-F862-41A8-A5C3-7E7C641E4CF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1B10B-C5B8-4651-AFFA-616A38E8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6227F-4005-42C8-9190-394966EB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16DD-7BB0-4CB3-AC3B-AFC8465F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3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0836-0C29-4FA3-877F-BC59317E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59B1D-828C-435B-B31F-C5C6381C2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0250-9FE5-481A-ACC2-41B8FF37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1C6-F862-41A8-A5C3-7E7C641E4CF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F6257-7D4F-42E4-A920-C874D64E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50B2-703A-4ADC-A68A-3B690736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16DD-7BB0-4CB3-AC3B-AFC8465F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AD64C-421F-4476-BEF0-E82357203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DC444-BD12-47EA-B939-DC918628B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4D4C2-783A-4371-955C-709C8540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1C6-F862-41A8-A5C3-7E7C641E4CF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0100-650A-4B7C-AE0B-BE4F0572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F3889-FE0F-428F-A312-89BDE485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16DD-7BB0-4CB3-AC3B-AFC8465F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5C1E-A77D-4928-9F01-4033032F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E05F-5748-4C64-87D4-09C57D82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75338-88B7-4806-AD8F-024CDCF4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1C6-F862-41A8-A5C3-7E7C641E4CF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2CC6-B53E-442C-AD34-9A4212E5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7E27C-8027-47A5-99D2-1C84E60B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16DD-7BB0-4CB3-AC3B-AFC8465F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C4E5-631B-4821-81D2-C38DA0ED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FFC2D-FEE8-4050-A971-544D7B4F1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A8FD-C060-49AD-B29F-1FF9F8B6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1C6-F862-41A8-A5C3-7E7C641E4CF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92C3C-014D-4518-8706-9846DD5B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1A764-6906-4A69-B5BB-EF8E0B82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16DD-7BB0-4CB3-AC3B-AFC8465F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0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35CD-8763-460C-B95D-185E71B9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55AF-22C2-4432-A7DC-56A1609F3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727BF-532A-4814-A250-57DCC9FAF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61436-31C5-4464-85F7-0BBBCCA1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1C6-F862-41A8-A5C3-7E7C641E4CF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845E4-7962-402A-84A5-BFB211A5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D66B4-0493-4FB2-B4B7-580B985F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16DD-7BB0-4CB3-AC3B-AFC8465F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9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FD99-AF11-42ED-B700-71926F9F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FB4B8-F4F8-48DB-B222-38932264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7FDAF-04C0-4FC3-83E6-3A63726C7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74548-3F7E-4267-940F-79B4C2F5E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B8E90-33D9-41AF-9F41-0613D2D6B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186D1-B2D1-4153-8DCE-9E570826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1C6-F862-41A8-A5C3-7E7C641E4CF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DD8E7-00C0-41F3-AE24-35A7ADE4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55857-E060-4ABC-A10C-12B34868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16DD-7BB0-4CB3-AC3B-AFC8465F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1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446D-7F19-4ADD-9D2D-7585D0FD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C1BFA-BCFF-4EE7-8572-C19A6C29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1C6-F862-41A8-A5C3-7E7C641E4CF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AC46B-7838-4D24-9D8B-B537FC4C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53AFD-0B07-4BD2-90CF-55086AAA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16DD-7BB0-4CB3-AC3B-AFC8465F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4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DFD6F-E7FE-4D6D-B2EB-961A196D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1C6-F862-41A8-A5C3-7E7C641E4CF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AA5A8-5C47-4C91-84B9-0F46EEA5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A60A2-D153-474C-A32A-2EB254A9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16DD-7BB0-4CB3-AC3B-AFC8465F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4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851C-BAD3-4753-9402-1F6BAB77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CF4E-0E30-4A7C-9B38-D989564C3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35DC3-8B3E-4A1D-AB4D-037BE0BD0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AD6A5-CE8B-4469-83AB-AD0C7465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1C6-F862-41A8-A5C3-7E7C641E4CF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1F534-A700-4969-8377-D06B3467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38C42-71CE-496B-96B9-DF4E63CF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16DD-7BB0-4CB3-AC3B-AFC8465F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39E1-C3D7-4B2A-A876-B295D961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DEB03-EA54-4489-877D-36D28FF80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6F0DF-C59A-4DA3-98AF-331819B9C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07D25-8A20-4E06-A012-83203A47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1C6-F862-41A8-A5C3-7E7C641E4CF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CEDB1-3A91-4EDB-B075-463B7E03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B2CE1-798B-4C85-93EA-BEBD3286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16DD-7BB0-4CB3-AC3B-AFC8465F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A9A60-D8A8-462B-90C4-90965CF0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E7998-B614-4767-985E-2454FF0A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773D-370A-4987-93F1-FBE3861BC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791C6-F862-41A8-A5C3-7E7C641E4CF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D83A8-A770-4600-8B07-03C797E1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E1F6-086C-4D55-812D-8FD336E24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16DD-7BB0-4CB3-AC3B-AFC8465F7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2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F526-9AFC-4AEF-88EC-5BAB7EA59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LIMIT FUNGSI ALJABAR</a:t>
            </a:r>
          </a:p>
        </p:txBody>
      </p:sp>
    </p:spTree>
    <p:extLst>
      <p:ext uri="{BB962C8B-B14F-4D97-AF65-F5344CB8AC3E}">
        <p14:creationId xmlns:p14="http://schemas.microsoft.com/office/powerpoint/2010/main" val="313356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4C6DD-C6F0-48EF-BF0B-A4D53C676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9" y="1023164"/>
            <a:ext cx="11328647" cy="3864327"/>
          </a:xfrm>
        </p:spPr>
      </p:pic>
    </p:spTree>
    <p:extLst>
      <p:ext uri="{BB962C8B-B14F-4D97-AF65-F5344CB8AC3E}">
        <p14:creationId xmlns:p14="http://schemas.microsoft.com/office/powerpoint/2010/main" val="395734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B9D88-333C-4F51-AFD7-EA3E5F69C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44" y="577117"/>
            <a:ext cx="7558741" cy="5217014"/>
          </a:xfrm>
        </p:spPr>
      </p:pic>
    </p:spTree>
    <p:extLst>
      <p:ext uri="{BB962C8B-B14F-4D97-AF65-F5344CB8AC3E}">
        <p14:creationId xmlns:p14="http://schemas.microsoft.com/office/powerpoint/2010/main" val="338671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215C2-F742-4256-8E9C-C2F540A40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43" y="286971"/>
            <a:ext cx="5910580" cy="6079454"/>
          </a:xfrm>
        </p:spPr>
      </p:pic>
    </p:spTree>
    <p:extLst>
      <p:ext uri="{BB962C8B-B14F-4D97-AF65-F5344CB8AC3E}">
        <p14:creationId xmlns:p14="http://schemas.microsoft.com/office/powerpoint/2010/main" val="424705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F9CA6-79EF-4940-BB8E-FC8E7E1E0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436" y="777557"/>
            <a:ext cx="4692009" cy="5621695"/>
          </a:xfrm>
        </p:spPr>
      </p:pic>
    </p:spTree>
    <p:extLst>
      <p:ext uri="{BB962C8B-B14F-4D97-AF65-F5344CB8AC3E}">
        <p14:creationId xmlns:p14="http://schemas.microsoft.com/office/powerpoint/2010/main" val="370469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324166-7273-47B0-B478-3356427BF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03" y="700208"/>
            <a:ext cx="8319215" cy="4856529"/>
          </a:xfrm>
        </p:spPr>
      </p:pic>
    </p:spTree>
    <p:extLst>
      <p:ext uri="{BB962C8B-B14F-4D97-AF65-F5344CB8AC3E}">
        <p14:creationId xmlns:p14="http://schemas.microsoft.com/office/powerpoint/2010/main" val="50235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0D57F1-1AB6-4502-B8B2-3DC326200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2" y="953247"/>
            <a:ext cx="6887536" cy="2169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40CAF5-CF0A-4E87-B301-F605666B4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2" y="3122872"/>
            <a:ext cx="688753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6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94945-CB21-4350-A47F-38266D720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87" y="594702"/>
            <a:ext cx="9397582" cy="5181844"/>
          </a:xfrm>
        </p:spPr>
      </p:pic>
    </p:spTree>
    <p:extLst>
      <p:ext uri="{BB962C8B-B14F-4D97-AF65-F5344CB8AC3E}">
        <p14:creationId xmlns:p14="http://schemas.microsoft.com/office/powerpoint/2010/main" val="382055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F601B-0A97-4155-ABF8-41961926F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77" y="695457"/>
            <a:ext cx="9552646" cy="5309689"/>
          </a:xfrm>
        </p:spPr>
      </p:pic>
    </p:spTree>
    <p:extLst>
      <p:ext uri="{BB962C8B-B14F-4D97-AF65-F5344CB8AC3E}">
        <p14:creationId xmlns:p14="http://schemas.microsoft.com/office/powerpoint/2010/main" val="366501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15329-D3E1-470C-9B87-82370E2C3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17" y="524363"/>
            <a:ext cx="7414868" cy="5548810"/>
          </a:xfrm>
        </p:spPr>
      </p:pic>
    </p:spTree>
    <p:extLst>
      <p:ext uri="{BB962C8B-B14F-4D97-AF65-F5344CB8AC3E}">
        <p14:creationId xmlns:p14="http://schemas.microsoft.com/office/powerpoint/2010/main" val="407238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B92FB-8B8D-4CFF-B845-3476662FF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81" y="638662"/>
            <a:ext cx="8703220" cy="5137883"/>
          </a:xfrm>
        </p:spPr>
      </p:pic>
    </p:spTree>
    <p:extLst>
      <p:ext uri="{BB962C8B-B14F-4D97-AF65-F5344CB8AC3E}">
        <p14:creationId xmlns:p14="http://schemas.microsoft.com/office/powerpoint/2010/main" val="181045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LIMIT FUNGSI ALJABAR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 FUNGSI ALJABAR</dc:title>
  <dc:creator>UNIT JURNAL TEKNIK</dc:creator>
  <cp:lastModifiedBy>UNIT JURNAL TEKNIK</cp:lastModifiedBy>
  <cp:revision>1</cp:revision>
  <dcterms:created xsi:type="dcterms:W3CDTF">2022-04-03T03:50:58Z</dcterms:created>
  <dcterms:modified xsi:type="dcterms:W3CDTF">2022-04-03T03:57:02Z</dcterms:modified>
</cp:coreProperties>
</file>