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6"/>
  </p:notesMasterIdLst>
  <p:sldIdLst>
    <p:sldId id="256" r:id="rId2"/>
    <p:sldId id="257" r:id="rId3"/>
    <p:sldId id="311" r:id="rId4"/>
    <p:sldId id="312" r:id="rId5"/>
    <p:sldId id="265" r:id="rId6"/>
    <p:sldId id="259" r:id="rId7"/>
    <p:sldId id="305" r:id="rId8"/>
    <p:sldId id="306" r:id="rId9"/>
    <p:sldId id="307" r:id="rId10"/>
    <p:sldId id="308" r:id="rId11"/>
    <p:sldId id="309" r:id="rId12"/>
    <p:sldId id="310" r:id="rId13"/>
    <p:sldId id="262" r:id="rId14"/>
    <p:sldId id="27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1D6"/>
    <a:srgbClr val="EDE0D4"/>
    <a:srgbClr val="080808"/>
    <a:srgbClr val="EADFD3"/>
    <a:srgbClr val="724E50"/>
    <a:srgbClr val="976E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C2A925-8A1C-4441-8A80-0346E928682C}">
  <a:tblStyle styleId="{C7C2A925-8A1C-4441-8A80-0346E92868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0" autoAdjust="0"/>
    <p:restoredTop sz="78859" autoAdjust="0"/>
  </p:normalViewPr>
  <p:slideViewPr>
    <p:cSldViewPr snapToGrid="0" showGuides="1">
      <p:cViewPr varScale="1">
        <p:scale>
          <a:sx n="83" d="100"/>
          <a:sy n="83" d="100"/>
        </p:scale>
        <p:origin x="101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74295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991d894f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0991d894f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78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0499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234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002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238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e1d838b627_4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e1d838b627_4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063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3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6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38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64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3022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118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596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265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4" y="3289697"/>
            <a:ext cx="9144037" cy="2345428"/>
          </a:xfrm>
          <a:custGeom>
            <a:avLst/>
            <a:gdLst/>
            <a:ahLst/>
            <a:cxnLst/>
            <a:rect l="l" t="t" r="r" b="b"/>
            <a:pathLst>
              <a:path w="84718" h="21730" extrusionOk="0">
                <a:moveTo>
                  <a:pt x="39177" y="2188"/>
                </a:moveTo>
                <a:lnTo>
                  <a:pt x="39177" y="2649"/>
                </a:lnTo>
                <a:lnTo>
                  <a:pt x="38716" y="2649"/>
                </a:lnTo>
                <a:lnTo>
                  <a:pt x="38716" y="2188"/>
                </a:lnTo>
                <a:close/>
                <a:moveTo>
                  <a:pt x="40758" y="2188"/>
                </a:moveTo>
                <a:lnTo>
                  <a:pt x="40758" y="2649"/>
                </a:lnTo>
                <a:lnTo>
                  <a:pt x="40297" y="2649"/>
                </a:lnTo>
                <a:lnTo>
                  <a:pt x="40297" y="2188"/>
                </a:lnTo>
                <a:close/>
                <a:moveTo>
                  <a:pt x="51274" y="2188"/>
                </a:moveTo>
                <a:lnTo>
                  <a:pt x="51274" y="2649"/>
                </a:lnTo>
                <a:lnTo>
                  <a:pt x="50813" y="2649"/>
                </a:lnTo>
                <a:lnTo>
                  <a:pt x="50813" y="2188"/>
                </a:lnTo>
                <a:close/>
                <a:moveTo>
                  <a:pt x="68536" y="3110"/>
                </a:moveTo>
                <a:lnTo>
                  <a:pt x="68536" y="3571"/>
                </a:lnTo>
                <a:lnTo>
                  <a:pt x="68075" y="3571"/>
                </a:lnTo>
                <a:lnTo>
                  <a:pt x="68075" y="3110"/>
                </a:lnTo>
                <a:close/>
                <a:moveTo>
                  <a:pt x="69907" y="3110"/>
                </a:moveTo>
                <a:lnTo>
                  <a:pt x="69907" y="3571"/>
                </a:lnTo>
                <a:lnTo>
                  <a:pt x="69445" y="3571"/>
                </a:lnTo>
                <a:lnTo>
                  <a:pt x="69445" y="3110"/>
                </a:lnTo>
                <a:close/>
                <a:moveTo>
                  <a:pt x="52789" y="3347"/>
                </a:moveTo>
                <a:lnTo>
                  <a:pt x="52789" y="3809"/>
                </a:lnTo>
                <a:lnTo>
                  <a:pt x="52328" y="3809"/>
                </a:lnTo>
                <a:lnTo>
                  <a:pt x="52328" y="3347"/>
                </a:lnTo>
                <a:close/>
                <a:moveTo>
                  <a:pt x="39177" y="3571"/>
                </a:moveTo>
                <a:lnTo>
                  <a:pt x="39177" y="4033"/>
                </a:lnTo>
                <a:lnTo>
                  <a:pt x="38716" y="4033"/>
                </a:lnTo>
                <a:lnTo>
                  <a:pt x="38716" y="3571"/>
                </a:lnTo>
                <a:close/>
                <a:moveTo>
                  <a:pt x="40758" y="3571"/>
                </a:moveTo>
                <a:lnTo>
                  <a:pt x="40758" y="4033"/>
                </a:lnTo>
                <a:lnTo>
                  <a:pt x="40297" y="4033"/>
                </a:lnTo>
                <a:lnTo>
                  <a:pt x="40297" y="3571"/>
                </a:lnTo>
                <a:close/>
                <a:moveTo>
                  <a:pt x="42340" y="3571"/>
                </a:moveTo>
                <a:lnTo>
                  <a:pt x="42340" y="4033"/>
                </a:lnTo>
                <a:lnTo>
                  <a:pt x="41878" y="4033"/>
                </a:lnTo>
                <a:lnTo>
                  <a:pt x="41878" y="3571"/>
                </a:lnTo>
                <a:close/>
                <a:moveTo>
                  <a:pt x="21348" y="4033"/>
                </a:moveTo>
                <a:lnTo>
                  <a:pt x="21348" y="4494"/>
                </a:lnTo>
                <a:lnTo>
                  <a:pt x="20887" y="4494"/>
                </a:lnTo>
                <a:lnTo>
                  <a:pt x="20887" y="4033"/>
                </a:lnTo>
                <a:close/>
                <a:moveTo>
                  <a:pt x="22613" y="4033"/>
                </a:moveTo>
                <a:lnTo>
                  <a:pt x="22613" y="4494"/>
                </a:lnTo>
                <a:lnTo>
                  <a:pt x="22152" y="4494"/>
                </a:lnTo>
                <a:lnTo>
                  <a:pt x="22152" y="4033"/>
                </a:lnTo>
                <a:close/>
                <a:moveTo>
                  <a:pt x="67192" y="4270"/>
                </a:moveTo>
                <a:lnTo>
                  <a:pt x="67192" y="4731"/>
                </a:lnTo>
                <a:lnTo>
                  <a:pt x="66731" y="4731"/>
                </a:lnTo>
                <a:lnTo>
                  <a:pt x="66731" y="4270"/>
                </a:lnTo>
                <a:close/>
                <a:moveTo>
                  <a:pt x="68536" y="4270"/>
                </a:moveTo>
                <a:lnTo>
                  <a:pt x="68536" y="4731"/>
                </a:lnTo>
                <a:lnTo>
                  <a:pt x="68075" y="4731"/>
                </a:lnTo>
                <a:lnTo>
                  <a:pt x="68075" y="4270"/>
                </a:lnTo>
                <a:close/>
                <a:moveTo>
                  <a:pt x="51274" y="4494"/>
                </a:moveTo>
                <a:lnTo>
                  <a:pt x="51274" y="4955"/>
                </a:lnTo>
                <a:lnTo>
                  <a:pt x="50813" y="4955"/>
                </a:lnTo>
                <a:lnTo>
                  <a:pt x="50813" y="4494"/>
                </a:lnTo>
                <a:close/>
                <a:moveTo>
                  <a:pt x="39177" y="4955"/>
                </a:moveTo>
                <a:lnTo>
                  <a:pt x="39177" y="5416"/>
                </a:lnTo>
                <a:lnTo>
                  <a:pt x="38716" y="5416"/>
                </a:lnTo>
                <a:lnTo>
                  <a:pt x="38716" y="4955"/>
                </a:lnTo>
                <a:close/>
                <a:moveTo>
                  <a:pt x="42340" y="4955"/>
                </a:moveTo>
                <a:lnTo>
                  <a:pt x="42340" y="5416"/>
                </a:lnTo>
                <a:lnTo>
                  <a:pt x="41878" y="5416"/>
                </a:lnTo>
                <a:lnTo>
                  <a:pt x="41878" y="4955"/>
                </a:lnTo>
                <a:close/>
                <a:moveTo>
                  <a:pt x="21348" y="4995"/>
                </a:moveTo>
                <a:lnTo>
                  <a:pt x="21348" y="5456"/>
                </a:lnTo>
                <a:lnTo>
                  <a:pt x="20887" y="5456"/>
                </a:lnTo>
                <a:lnTo>
                  <a:pt x="20887" y="4995"/>
                </a:lnTo>
                <a:close/>
                <a:moveTo>
                  <a:pt x="22613" y="4995"/>
                </a:moveTo>
                <a:lnTo>
                  <a:pt x="22613" y="5456"/>
                </a:lnTo>
                <a:lnTo>
                  <a:pt x="22152" y="5456"/>
                </a:lnTo>
                <a:lnTo>
                  <a:pt x="22152" y="4995"/>
                </a:lnTo>
                <a:close/>
                <a:moveTo>
                  <a:pt x="23905" y="4995"/>
                </a:moveTo>
                <a:lnTo>
                  <a:pt x="23905" y="5456"/>
                </a:lnTo>
                <a:lnTo>
                  <a:pt x="23443" y="5456"/>
                </a:lnTo>
                <a:lnTo>
                  <a:pt x="23443" y="4995"/>
                </a:lnTo>
                <a:close/>
                <a:moveTo>
                  <a:pt x="67192" y="5416"/>
                </a:moveTo>
                <a:lnTo>
                  <a:pt x="67192" y="5877"/>
                </a:lnTo>
                <a:lnTo>
                  <a:pt x="66731" y="5877"/>
                </a:lnTo>
                <a:lnTo>
                  <a:pt x="66731" y="5416"/>
                </a:lnTo>
                <a:close/>
                <a:moveTo>
                  <a:pt x="68536" y="5416"/>
                </a:moveTo>
                <a:lnTo>
                  <a:pt x="68536" y="5877"/>
                </a:lnTo>
                <a:lnTo>
                  <a:pt x="68075" y="5877"/>
                </a:lnTo>
                <a:lnTo>
                  <a:pt x="68075" y="5416"/>
                </a:lnTo>
                <a:close/>
                <a:moveTo>
                  <a:pt x="69907" y="5416"/>
                </a:moveTo>
                <a:lnTo>
                  <a:pt x="69907" y="5877"/>
                </a:lnTo>
                <a:lnTo>
                  <a:pt x="69445" y="5877"/>
                </a:lnTo>
                <a:lnTo>
                  <a:pt x="69445" y="5416"/>
                </a:lnTo>
                <a:close/>
                <a:moveTo>
                  <a:pt x="51274" y="5653"/>
                </a:moveTo>
                <a:lnTo>
                  <a:pt x="51274" y="6115"/>
                </a:lnTo>
                <a:lnTo>
                  <a:pt x="50813" y="6115"/>
                </a:lnTo>
                <a:lnTo>
                  <a:pt x="50813" y="5653"/>
                </a:lnTo>
                <a:close/>
                <a:moveTo>
                  <a:pt x="52789" y="5653"/>
                </a:moveTo>
                <a:lnTo>
                  <a:pt x="52789" y="6115"/>
                </a:lnTo>
                <a:lnTo>
                  <a:pt x="52328" y="6115"/>
                </a:lnTo>
                <a:lnTo>
                  <a:pt x="52328" y="5653"/>
                </a:lnTo>
                <a:close/>
                <a:moveTo>
                  <a:pt x="21348" y="5943"/>
                </a:moveTo>
                <a:lnTo>
                  <a:pt x="21348" y="6405"/>
                </a:lnTo>
                <a:lnTo>
                  <a:pt x="20887" y="6405"/>
                </a:lnTo>
                <a:lnTo>
                  <a:pt x="20887" y="5943"/>
                </a:lnTo>
                <a:close/>
                <a:moveTo>
                  <a:pt x="23905" y="5943"/>
                </a:moveTo>
                <a:lnTo>
                  <a:pt x="23905" y="6405"/>
                </a:lnTo>
                <a:lnTo>
                  <a:pt x="23443" y="6405"/>
                </a:lnTo>
                <a:lnTo>
                  <a:pt x="23443" y="5943"/>
                </a:lnTo>
                <a:close/>
                <a:moveTo>
                  <a:pt x="39177" y="6339"/>
                </a:moveTo>
                <a:lnTo>
                  <a:pt x="39177" y="6800"/>
                </a:lnTo>
                <a:lnTo>
                  <a:pt x="38716" y="6800"/>
                </a:lnTo>
                <a:lnTo>
                  <a:pt x="38716" y="6339"/>
                </a:lnTo>
                <a:close/>
                <a:moveTo>
                  <a:pt x="40758" y="6339"/>
                </a:moveTo>
                <a:lnTo>
                  <a:pt x="40758" y="6800"/>
                </a:lnTo>
                <a:lnTo>
                  <a:pt x="40297" y="6800"/>
                </a:lnTo>
                <a:lnTo>
                  <a:pt x="40297" y="6339"/>
                </a:lnTo>
                <a:close/>
                <a:moveTo>
                  <a:pt x="42340" y="6339"/>
                </a:moveTo>
                <a:lnTo>
                  <a:pt x="42340" y="6800"/>
                </a:lnTo>
                <a:lnTo>
                  <a:pt x="41878" y="6800"/>
                </a:lnTo>
                <a:lnTo>
                  <a:pt x="41878" y="6339"/>
                </a:lnTo>
                <a:close/>
                <a:moveTo>
                  <a:pt x="67192" y="6576"/>
                </a:moveTo>
                <a:lnTo>
                  <a:pt x="67192" y="7037"/>
                </a:lnTo>
                <a:lnTo>
                  <a:pt x="66731" y="7037"/>
                </a:lnTo>
                <a:lnTo>
                  <a:pt x="66731" y="6576"/>
                </a:lnTo>
                <a:close/>
                <a:moveTo>
                  <a:pt x="51274" y="6800"/>
                </a:moveTo>
                <a:lnTo>
                  <a:pt x="51274" y="7261"/>
                </a:lnTo>
                <a:lnTo>
                  <a:pt x="50813" y="7261"/>
                </a:lnTo>
                <a:lnTo>
                  <a:pt x="50813" y="6800"/>
                </a:lnTo>
                <a:close/>
                <a:moveTo>
                  <a:pt x="69907" y="6800"/>
                </a:moveTo>
                <a:lnTo>
                  <a:pt x="69907" y="7261"/>
                </a:lnTo>
                <a:lnTo>
                  <a:pt x="69445" y="7261"/>
                </a:lnTo>
                <a:lnTo>
                  <a:pt x="69445" y="6800"/>
                </a:lnTo>
                <a:close/>
                <a:moveTo>
                  <a:pt x="22613" y="6918"/>
                </a:moveTo>
                <a:lnTo>
                  <a:pt x="22613" y="7380"/>
                </a:lnTo>
                <a:lnTo>
                  <a:pt x="22152" y="7380"/>
                </a:lnTo>
                <a:lnTo>
                  <a:pt x="22152" y="6918"/>
                </a:lnTo>
                <a:close/>
                <a:moveTo>
                  <a:pt x="23905" y="6918"/>
                </a:moveTo>
                <a:lnTo>
                  <a:pt x="23905" y="7380"/>
                </a:lnTo>
                <a:lnTo>
                  <a:pt x="23443" y="7380"/>
                </a:lnTo>
                <a:lnTo>
                  <a:pt x="23443" y="6918"/>
                </a:lnTo>
                <a:close/>
                <a:moveTo>
                  <a:pt x="76140" y="6918"/>
                </a:moveTo>
                <a:lnTo>
                  <a:pt x="76140" y="7380"/>
                </a:lnTo>
                <a:lnTo>
                  <a:pt x="75678" y="7380"/>
                </a:lnTo>
                <a:lnTo>
                  <a:pt x="75678" y="6918"/>
                </a:lnTo>
                <a:close/>
                <a:moveTo>
                  <a:pt x="77655" y="6918"/>
                </a:moveTo>
                <a:lnTo>
                  <a:pt x="77655" y="7380"/>
                </a:lnTo>
                <a:lnTo>
                  <a:pt x="77194" y="7380"/>
                </a:lnTo>
                <a:lnTo>
                  <a:pt x="77194" y="6918"/>
                </a:lnTo>
                <a:close/>
                <a:moveTo>
                  <a:pt x="15115" y="7142"/>
                </a:moveTo>
                <a:lnTo>
                  <a:pt x="15115" y="7604"/>
                </a:lnTo>
                <a:lnTo>
                  <a:pt x="14667" y="7604"/>
                </a:lnTo>
                <a:lnTo>
                  <a:pt x="14667" y="7142"/>
                </a:lnTo>
                <a:close/>
                <a:moveTo>
                  <a:pt x="56703" y="7142"/>
                </a:moveTo>
                <a:lnTo>
                  <a:pt x="56703" y="7604"/>
                </a:lnTo>
                <a:lnTo>
                  <a:pt x="56242" y="7604"/>
                </a:lnTo>
                <a:lnTo>
                  <a:pt x="56242" y="7142"/>
                </a:lnTo>
                <a:close/>
                <a:moveTo>
                  <a:pt x="58245" y="7142"/>
                </a:moveTo>
                <a:lnTo>
                  <a:pt x="58245" y="7604"/>
                </a:lnTo>
                <a:lnTo>
                  <a:pt x="57784" y="7604"/>
                </a:lnTo>
                <a:lnTo>
                  <a:pt x="57784" y="7142"/>
                </a:lnTo>
                <a:close/>
                <a:moveTo>
                  <a:pt x="59813" y="7142"/>
                </a:moveTo>
                <a:lnTo>
                  <a:pt x="59813" y="7604"/>
                </a:lnTo>
                <a:lnTo>
                  <a:pt x="59352" y="7604"/>
                </a:lnTo>
                <a:lnTo>
                  <a:pt x="59352" y="7142"/>
                </a:lnTo>
                <a:close/>
                <a:moveTo>
                  <a:pt x="40758" y="7722"/>
                </a:moveTo>
                <a:lnTo>
                  <a:pt x="40758" y="8183"/>
                </a:lnTo>
                <a:lnTo>
                  <a:pt x="40297" y="8183"/>
                </a:lnTo>
                <a:lnTo>
                  <a:pt x="40297" y="7722"/>
                </a:lnTo>
                <a:close/>
                <a:moveTo>
                  <a:pt x="42340" y="7722"/>
                </a:moveTo>
                <a:lnTo>
                  <a:pt x="42340" y="8183"/>
                </a:lnTo>
                <a:lnTo>
                  <a:pt x="41878" y="8183"/>
                </a:lnTo>
                <a:lnTo>
                  <a:pt x="41878" y="7722"/>
                </a:lnTo>
                <a:close/>
                <a:moveTo>
                  <a:pt x="21348" y="7867"/>
                </a:moveTo>
                <a:lnTo>
                  <a:pt x="21348" y="8328"/>
                </a:lnTo>
                <a:lnTo>
                  <a:pt x="20887" y="8328"/>
                </a:lnTo>
                <a:lnTo>
                  <a:pt x="20887" y="7867"/>
                </a:lnTo>
                <a:close/>
                <a:moveTo>
                  <a:pt x="22613" y="7867"/>
                </a:moveTo>
                <a:lnTo>
                  <a:pt x="22613" y="8328"/>
                </a:lnTo>
                <a:lnTo>
                  <a:pt x="22152" y="8328"/>
                </a:lnTo>
                <a:lnTo>
                  <a:pt x="22152" y="7867"/>
                </a:lnTo>
                <a:close/>
                <a:moveTo>
                  <a:pt x="23905" y="7867"/>
                </a:moveTo>
                <a:lnTo>
                  <a:pt x="23905" y="8328"/>
                </a:lnTo>
                <a:lnTo>
                  <a:pt x="23443" y="8328"/>
                </a:lnTo>
                <a:lnTo>
                  <a:pt x="23443" y="7867"/>
                </a:lnTo>
                <a:close/>
                <a:moveTo>
                  <a:pt x="35751" y="8104"/>
                </a:moveTo>
                <a:lnTo>
                  <a:pt x="35751" y="8566"/>
                </a:lnTo>
                <a:lnTo>
                  <a:pt x="35290" y="8566"/>
                </a:lnTo>
                <a:lnTo>
                  <a:pt x="35290" y="8104"/>
                </a:lnTo>
                <a:close/>
                <a:moveTo>
                  <a:pt x="15115" y="8328"/>
                </a:moveTo>
                <a:lnTo>
                  <a:pt x="15115" y="8790"/>
                </a:lnTo>
                <a:lnTo>
                  <a:pt x="14667" y="8790"/>
                </a:lnTo>
                <a:lnTo>
                  <a:pt x="14667" y="8328"/>
                </a:lnTo>
                <a:close/>
                <a:moveTo>
                  <a:pt x="76140" y="8328"/>
                </a:moveTo>
                <a:lnTo>
                  <a:pt x="76140" y="8790"/>
                </a:lnTo>
                <a:lnTo>
                  <a:pt x="75678" y="8790"/>
                </a:lnTo>
                <a:lnTo>
                  <a:pt x="75678" y="8328"/>
                </a:lnTo>
                <a:close/>
                <a:moveTo>
                  <a:pt x="9278" y="8434"/>
                </a:moveTo>
                <a:lnTo>
                  <a:pt x="9278" y="8895"/>
                </a:lnTo>
                <a:lnTo>
                  <a:pt x="8817" y="8895"/>
                </a:lnTo>
                <a:lnTo>
                  <a:pt x="8817" y="8434"/>
                </a:lnTo>
                <a:close/>
                <a:moveTo>
                  <a:pt x="10464" y="8434"/>
                </a:moveTo>
                <a:lnTo>
                  <a:pt x="10464" y="8895"/>
                </a:lnTo>
                <a:lnTo>
                  <a:pt x="10003" y="8895"/>
                </a:lnTo>
                <a:lnTo>
                  <a:pt x="10003" y="8434"/>
                </a:lnTo>
                <a:close/>
                <a:moveTo>
                  <a:pt x="17408" y="8434"/>
                </a:moveTo>
                <a:lnTo>
                  <a:pt x="17408" y="8895"/>
                </a:lnTo>
                <a:lnTo>
                  <a:pt x="16947" y="8895"/>
                </a:lnTo>
                <a:lnTo>
                  <a:pt x="16947" y="8434"/>
                </a:lnTo>
                <a:close/>
                <a:moveTo>
                  <a:pt x="18410" y="8434"/>
                </a:moveTo>
                <a:lnTo>
                  <a:pt x="18410" y="8895"/>
                </a:lnTo>
                <a:lnTo>
                  <a:pt x="17962" y="8895"/>
                </a:lnTo>
                <a:lnTo>
                  <a:pt x="17962" y="8434"/>
                </a:lnTo>
                <a:close/>
                <a:moveTo>
                  <a:pt x="58245" y="8566"/>
                </a:moveTo>
                <a:lnTo>
                  <a:pt x="58245" y="9027"/>
                </a:lnTo>
                <a:lnTo>
                  <a:pt x="57784" y="9027"/>
                </a:lnTo>
                <a:lnTo>
                  <a:pt x="57784" y="8566"/>
                </a:lnTo>
                <a:close/>
                <a:moveTo>
                  <a:pt x="29795" y="8658"/>
                </a:moveTo>
                <a:lnTo>
                  <a:pt x="29795" y="9119"/>
                </a:lnTo>
                <a:lnTo>
                  <a:pt x="29334" y="9119"/>
                </a:lnTo>
                <a:lnTo>
                  <a:pt x="29334" y="8658"/>
                </a:lnTo>
                <a:close/>
                <a:moveTo>
                  <a:pt x="51274" y="9106"/>
                </a:moveTo>
                <a:lnTo>
                  <a:pt x="51274" y="9567"/>
                </a:lnTo>
                <a:lnTo>
                  <a:pt x="50813" y="9567"/>
                </a:lnTo>
                <a:lnTo>
                  <a:pt x="50813" y="9106"/>
                </a:lnTo>
                <a:close/>
                <a:moveTo>
                  <a:pt x="22613" y="9145"/>
                </a:moveTo>
                <a:lnTo>
                  <a:pt x="22613" y="9607"/>
                </a:lnTo>
                <a:lnTo>
                  <a:pt x="22152" y="9607"/>
                </a:lnTo>
                <a:lnTo>
                  <a:pt x="22152" y="9145"/>
                </a:lnTo>
                <a:close/>
                <a:moveTo>
                  <a:pt x="35751" y="9145"/>
                </a:moveTo>
                <a:lnTo>
                  <a:pt x="35751" y="9607"/>
                </a:lnTo>
                <a:lnTo>
                  <a:pt x="35290" y="9607"/>
                </a:lnTo>
                <a:lnTo>
                  <a:pt x="35290" y="9145"/>
                </a:lnTo>
                <a:close/>
                <a:moveTo>
                  <a:pt x="36977" y="9145"/>
                </a:moveTo>
                <a:lnTo>
                  <a:pt x="36977" y="9607"/>
                </a:lnTo>
                <a:lnTo>
                  <a:pt x="36515" y="9607"/>
                </a:lnTo>
                <a:lnTo>
                  <a:pt x="36515" y="9145"/>
                </a:lnTo>
                <a:close/>
                <a:moveTo>
                  <a:pt x="18133" y="9369"/>
                </a:moveTo>
                <a:lnTo>
                  <a:pt x="18133" y="9831"/>
                </a:lnTo>
                <a:lnTo>
                  <a:pt x="17672" y="9831"/>
                </a:lnTo>
                <a:lnTo>
                  <a:pt x="17672" y="9369"/>
                </a:lnTo>
                <a:close/>
                <a:moveTo>
                  <a:pt x="19148" y="9369"/>
                </a:moveTo>
                <a:lnTo>
                  <a:pt x="19148" y="9831"/>
                </a:lnTo>
                <a:lnTo>
                  <a:pt x="18686" y="9831"/>
                </a:lnTo>
                <a:lnTo>
                  <a:pt x="18686" y="9369"/>
                </a:lnTo>
                <a:close/>
                <a:moveTo>
                  <a:pt x="45832" y="9383"/>
                </a:moveTo>
                <a:lnTo>
                  <a:pt x="45832" y="9844"/>
                </a:lnTo>
                <a:lnTo>
                  <a:pt x="45370" y="9844"/>
                </a:lnTo>
                <a:lnTo>
                  <a:pt x="45370" y="9383"/>
                </a:lnTo>
                <a:close/>
                <a:moveTo>
                  <a:pt x="10464" y="9607"/>
                </a:moveTo>
                <a:lnTo>
                  <a:pt x="10464" y="10068"/>
                </a:lnTo>
                <a:lnTo>
                  <a:pt x="10003" y="10068"/>
                </a:lnTo>
                <a:lnTo>
                  <a:pt x="10003" y="9607"/>
                </a:lnTo>
                <a:close/>
                <a:moveTo>
                  <a:pt x="15115" y="9607"/>
                </a:moveTo>
                <a:lnTo>
                  <a:pt x="15115" y="10068"/>
                </a:lnTo>
                <a:lnTo>
                  <a:pt x="14667" y="10068"/>
                </a:lnTo>
                <a:lnTo>
                  <a:pt x="14667" y="9607"/>
                </a:lnTo>
                <a:close/>
                <a:moveTo>
                  <a:pt x="56703" y="9607"/>
                </a:moveTo>
                <a:lnTo>
                  <a:pt x="56703" y="10068"/>
                </a:lnTo>
                <a:lnTo>
                  <a:pt x="56242" y="10068"/>
                </a:lnTo>
                <a:lnTo>
                  <a:pt x="56242" y="9607"/>
                </a:lnTo>
                <a:close/>
                <a:moveTo>
                  <a:pt x="59813" y="9607"/>
                </a:moveTo>
                <a:lnTo>
                  <a:pt x="59813" y="10068"/>
                </a:lnTo>
                <a:lnTo>
                  <a:pt x="59352" y="10068"/>
                </a:lnTo>
                <a:lnTo>
                  <a:pt x="59352" y="9607"/>
                </a:lnTo>
                <a:close/>
                <a:moveTo>
                  <a:pt x="76140" y="9752"/>
                </a:moveTo>
                <a:lnTo>
                  <a:pt x="76140" y="10213"/>
                </a:lnTo>
                <a:lnTo>
                  <a:pt x="75678" y="10213"/>
                </a:lnTo>
                <a:lnTo>
                  <a:pt x="75678" y="9752"/>
                </a:lnTo>
                <a:close/>
                <a:moveTo>
                  <a:pt x="77655" y="9752"/>
                </a:moveTo>
                <a:lnTo>
                  <a:pt x="77655" y="10213"/>
                </a:lnTo>
                <a:lnTo>
                  <a:pt x="77194" y="10213"/>
                </a:lnTo>
                <a:lnTo>
                  <a:pt x="77194" y="9752"/>
                </a:lnTo>
                <a:close/>
                <a:moveTo>
                  <a:pt x="29795" y="9831"/>
                </a:moveTo>
                <a:lnTo>
                  <a:pt x="29795" y="10292"/>
                </a:lnTo>
                <a:lnTo>
                  <a:pt x="29334" y="10292"/>
                </a:lnTo>
                <a:lnTo>
                  <a:pt x="29334" y="9831"/>
                </a:lnTo>
                <a:close/>
                <a:moveTo>
                  <a:pt x="31468" y="9831"/>
                </a:moveTo>
                <a:lnTo>
                  <a:pt x="31468" y="10292"/>
                </a:lnTo>
                <a:lnTo>
                  <a:pt x="31007" y="10292"/>
                </a:lnTo>
                <a:lnTo>
                  <a:pt x="31007" y="9831"/>
                </a:lnTo>
                <a:close/>
                <a:moveTo>
                  <a:pt x="35751" y="10200"/>
                </a:moveTo>
                <a:lnTo>
                  <a:pt x="35751" y="10661"/>
                </a:lnTo>
                <a:lnTo>
                  <a:pt x="35290" y="10661"/>
                </a:lnTo>
                <a:lnTo>
                  <a:pt x="35290" y="10200"/>
                </a:lnTo>
                <a:close/>
                <a:moveTo>
                  <a:pt x="46754" y="10305"/>
                </a:moveTo>
                <a:lnTo>
                  <a:pt x="46754" y="10766"/>
                </a:lnTo>
                <a:lnTo>
                  <a:pt x="46293" y="10766"/>
                </a:lnTo>
                <a:lnTo>
                  <a:pt x="46293" y="10305"/>
                </a:lnTo>
                <a:close/>
                <a:moveTo>
                  <a:pt x="18647" y="10424"/>
                </a:moveTo>
                <a:lnTo>
                  <a:pt x="18647" y="10885"/>
                </a:lnTo>
                <a:lnTo>
                  <a:pt x="18186" y="10885"/>
                </a:lnTo>
                <a:lnTo>
                  <a:pt x="18186" y="10424"/>
                </a:lnTo>
                <a:close/>
                <a:moveTo>
                  <a:pt x="9278" y="10793"/>
                </a:moveTo>
                <a:lnTo>
                  <a:pt x="9278" y="11254"/>
                </a:lnTo>
                <a:lnTo>
                  <a:pt x="8817" y="11254"/>
                </a:lnTo>
                <a:lnTo>
                  <a:pt x="8817" y="10793"/>
                </a:lnTo>
                <a:close/>
                <a:moveTo>
                  <a:pt x="10464" y="10793"/>
                </a:moveTo>
                <a:lnTo>
                  <a:pt x="10464" y="11254"/>
                </a:lnTo>
                <a:lnTo>
                  <a:pt x="10003" y="11254"/>
                </a:lnTo>
                <a:lnTo>
                  <a:pt x="10003" y="10793"/>
                </a:lnTo>
                <a:close/>
                <a:moveTo>
                  <a:pt x="76140" y="11162"/>
                </a:moveTo>
                <a:lnTo>
                  <a:pt x="76140" y="11623"/>
                </a:lnTo>
                <a:lnTo>
                  <a:pt x="75678" y="11623"/>
                </a:lnTo>
                <a:lnTo>
                  <a:pt x="75678" y="11162"/>
                </a:lnTo>
                <a:close/>
                <a:moveTo>
                  <a:pt x="2887" y="11267"/>
                </a:moveTo>
                <a:lnTo>
                  <a:pt x="2887" y="11728"/>
                </a:lnTo>
                <a:lnTo>
                  <a:pt x="2426" y="11728"/>
                </a:lnTo>
                <a:lnTo>
                  <a:pt x="2426" y="11267"/>
                </a:lnTo>
                <a:close/>
                <a:moveTo>
                  <a:pt x="4073" y="11267"/>
                </a:moveTo>
                <a:lnTo>
                  <a:pt x="4073" y="11728"/>
                </a:lnTo>
                <a:lnTo>
                  <a:pt x="3612" y="11728"/>
                </a:lnTo>
                <a:lnTo>
                  <a:pt x="3612" y="11267"/>
                </a:lnTo>
                <a:close/>
                <a:moveTo>
                  <a:pt x="46056" y="11491"/>
                </a:moveTo>
                <a:lnTo>
                  <a:pt x="46056" y="11952"/>
                </a:lnTo>
                <a:lnTo>
                  <a:pt x="45594" y="11952"/>
                </a:lnTo>
                <a:lnTo>
                  <a:pt x="45594" y="11491"/>
                </a:lnTo>
                <a:close/>
                <a:moveTo>
                  <a:pt x="2887" y="12387"/>
                </a:moveTo>
                <a:lnTo>
                  <a:pt x="2887" y="12848"/>
                </a:lnTo>
                <a:lnTo>
                  <a:pt x="2426" y="12848"/>
                </a:lnTo>
                <a:lnTo>
                  <a:pt x="2426" y="12387"/>
                </a:lnTo>
                <a:close/>
                <a:moveTo>
                  <a:pt x="6959" y="12387"/>
                </a:moveTo>
                <a:lnTo>
                  <a:pt x="6959" y="12848"/>
                </a:lnTo>
                <a:lnTo>
                  <a:pt x="6497" y="12848"/>
                </a:lnTo>
                <a:lnTo>
                  <a:pt x="6497" y="12387"/>
                </a:lnTo>
                <a:close/>
                <a:moveTo>
                  <a:pt x="69893" y="0"/>
                </a:moveTo>
                <a:lnTo>
                  <a:pt x="69893" y="936"/>
                </a:lnTo>
                <a:lnTo>
                  <a:pt x="69498" y="936"/>
                </a:lnTo>
                <a:lnTo>
                  <a:pt x="69498" y="1476"/>
                </a:lnTo>
                <a:lnTo>
                  <a:pt x="68523" y="1476"/>
                </a:lnTo>
                <a:lnTo>
                  <a:pt x="68523" y="2175"/>
                </a:lnTo>
                <a:lnTo>
                  <a:pt x="65703" y="2175"/>
                </a:lnTo>
                <a:lnTo>
                  <a:pt x="65703" y="2965"/>
                </a:lnTo>
                <a:lnTo>
                  <a:pt x="66033" y="2965"/>
                </a:lnTo>
                <a:lnTo>
                  <a:pt x="66033" y="7577"/>
                </a:lnTo>
                <a:lnTo>
                  <a:pt x="64016" y="7577"/>
                </a:lnTo>
                <a:lnTo>
                  <a:pt x="64016" y="12044"/>
                </a:lnTo>
                <a:lnTo>
                  <a:pt x="63437" y="12044"/>
                </a:lnTo>
                <a:lnTo>
                  <a:pt x="63437" y="9910"/>
                </a:lnTo>
                <a:lnTo>
                  <a:pt x="61803" y="9910"/>
                </a:lnTo>
                <a:lnTo>
                  <a:pt x="61803" y="7103"/>
                </a:lnTo>
                <a:lnTo>
                  <a:pt x="62264" y="7103"/>
                </a:lnTo>
                <a:lnTo>
                  <a:pt x="62264" y="6009"/>
                </a:lnTo>
                <a:lnTo>
                  <a:pt x="61513" y="6009"/>
                </a:lnTo>
                <a:lnTo>
                  <a:pt x="61513" y="5008"/>
                </a:lnTo>
                <a:lnTo>
                  <a:pt x="59536" y="3031"/>
                </a:lnTo>
                <a:lnTo>
                  <a:pt x="59536" y="4797"/>
                </a:lnTo>
                <a:lnTo>
                  <a:pt x="58653" y="4797"/>
                </a:lnTo>
                <a:lnTo>
                  <a:pt x="58653" y="6457"/>
                </a:lnTo>
                <a:lnTo>
                  <a:pt x="57902" y="6457"/>
                </a:lnTo>
                <a:lnTo>
                  <a:pt x="57902" y="5390"/>
                </a:lnTo>
                <a:lnTo>
                  <a:pt x="57494" y="5390"/>
                </a:lnTo>
                <a:lnTo>
                  <a:pt x="57494" y="6286"/>
                </a:lnTo>
                <a:lnTo>
                  <a:pt x="56874" y="6286"/>
                </a:lnTo>
                <a:lnTo>
                  <a:pt x="56874" y="5284"/>
                </a:lnTo>
                <a:lnTo>
                  <a:pt x="56453" y="5284"/>
                </a:lnTo>
                <a:lnTo>
                  <a:pt x="56453" y="6260"/>
                </a:lnTo>
                <a:lnTo>
                  <a:pt x="55346" y="6260"/>
                </a:lnTo>
                <a:lnTo>
                  <a:pt x="55346" y="6655"/>
                </a:lnTo>
                <a:lnTo>
                  <a:pt x="55715" y="6655"/>
                </a:lnTo>
                <a:lnTo>
                  <a:pt x="55715" y="12782"/>
                </a:lnTo>
                <a:lnTo>
                  <a:pt x="54436" y="12782"/>
                </a:lnTo>
                <a:lnTo>
                  <a:pt x="54436" y="7841"/>
                </a:lnTo>
                <a:lnTo>
                  <a:pt x="54766" y="7841"/>
                </a:lnTo>
                <a:lnTo>
                  <a:pt x="54766" y="7235"/>
                </a:lnTo>
                <a:lnTo>
                  <a:pt x="54436" y="7235"/>
                </a:lnTo>
                <a:lnTo>
                  <a:pt x="54436" y="1924"/>
                </a:lnTo>
                <a:lnTo>
                  <a:pt x="54832" y="1924"/>
                </a:lnTo>
                <a:lnTo>
                  <a:pt x="54832" y="1055"/>
                </a:lnTo>
                <a:lnTo>
                  <a:pt x="51841" y="1055"/>
                </a:lnTo>
                <a:lnTo>
                  <a:pt x="51841" y="264"/>
                </a:lnTo>
                <a:lnTo>
                  <a:pt x="50141" y="264"/>
                </a:lnTo>
                <a:lnTo>
                  <a:pt x="50141" y="910"/>
                </a:lnTo>
                <a:lnTo>
                  <a:pt x="49535" y="910"/>
                </a:lnTo>
                <a:lnTo>
                  <a:pt x="49535" y="1779"/>
                </a:lnTo>
                <a:lnTo>
                  <a:pt x="50114" y="1779"/>
                </a:lnTo>
                <a:lnTo>
                  <a:pt x="50114" y="10424"/>
                </a:lnTo>
                <a:lnTo>
                  <a:pt x="49139" y="10424"/>
                </a:lnTo>
                <a:lnTo>
                  <a:pt x="49139" y="8816"/>
                </a:lnTo>
                <a:lnTo>
                  <a:pt x="47624" y="8816"/>
                </a:lnTo>
                <a:lnTo>
                  <a:pt x="47624" y="7564"/>
                </a:lnTo>
                <a:lnTo>
                  <a:pt x="46978" y="7564"/>
                </a:lnTo>
                <a:lnTo>
                  <a:pt x="46978" y="8697"/>
                </a:lnTo>
                <a:lnTo>
                  <a:pt x="46214" y="8697"/>
                </a:lnTo>
                <a:lnTo>
                  <a:pt x="46214" y="8025"/>
                </a:lnTo>
                <a:lnTo>
                  <a:pt x="45674" y="8025"/>
                </a:lnTo>
                <a:lnTo>
                  <a:pt x="45674" y="8750"/>
                </a:lnTo>
                <a:lnTo>
                  <a:pt x="44672" y="8750"/>
                </a:lnTo>
                <a:lnTo>
                  <a:pt x="44672" y="12637"/>
                </a:lnTo>
                <a:lnTo>
                  <a:pt x="44092" y="12637"/>
                </a:lnTo>
                <a:lnTo>
                  <a:pt x="44092" y="145"/>
                </a:lnTo>
                <a:lnTo>
                  <a:pt x="43526" y="145"/>
                </a:lnTo>
                <a:lnTo>
                  <a:pt x="43526" y="1516"/>
                </a:lnTo>
                <a:lnTo>
                  <a:pt x="37965" y="1516"/>
                </a:lnTo>
                <a:lnTo>
                  <a:pt x="37965" y="13889"/>
                </a:lnTo>
                <a:lnTo>
                  <a:pt x="37398" y="13889"/>
                </a:lnTo>
                <a:lnTo>
                  <a:pt x="37398" y="7538"/>
                </a:lnTo>
                <a:lnTo>
                  <a:pt x="36608" y="7538"/>
                </a:lnTo>
                <a:lnTo>
                  <a:pt x="36608" y="6088"/>
                </a:lnTo>
                <a:lnTo>
                  <a:pt x="36054" y="6088"/>
                </a:lnTo>
                <a:lnTo>
                  <a:pt x="36054" y="7538"/>
                </a:lnTo>
                <a:lnTo>
                  <a:pt x="34789" y="7538"/>
                </a:lnTo>
                <a:lnTo>
                  <a:pt x="34789" y="11333"/>
                </a:lnTo>
                <a:lnTo>
                  <a:pt x="32088" y="11333"/>
                </a:lnTo>
                <a:lnTo>
                  <a:pt x="32088" y="7973"/>
                </a:lnTo>
                <a:lnTo>
                  <a:pt x="31758" y="7973"/>
                </a:lnTo>
                <a:lnTo>
                  <a:pt x="31758" y="6879"/>
                </a:lnTo>
                <a:lnTo>
                  <a:pt x="30493" y="6879"/>
                </a:lnTo>
                <a:lnTo>
                  <a:pt x="30493" y="7999"/>
                </a:lnTo>
                <a:lnTo>
                  <a:pt x="28767" y="7999"/>
                </a:lnTo>
                <a:lnTo>
                  <a:pt x="28767" y="10634"/>
                </a:lnTo>
                <a:lnTo>
                  <a:pt x="27067" y="10634"/>
                </a:lnTo>
                <a:lnTo>
                  <a:pt x="26197" y="13823"/>
                </a:lnTo>
                <a:lnTo>
                  <a:pt x="24313" y="13823"/>
                </a:lnTo>
                <a:lnTo>
                  <a:pt x="24313" y="3150"/>
                </a:lnTo>
                <a:lnTo>
                  <a:pt x="21889" y="3150"/>
                </a:lnTo>
                <a:lnTo>
                  <a:pt x="21889" y="2636"/>
                </a:lnTo>
                <a:lnTo>
                  <a:pt x="20492" y="2636"/>
                </a:lnTo>
                <a:lnTo>
                  <a:pt x="20492" y="11069"/>
                </a:lnTo>
                <a:lnTo>
                  <a:pt x="19490" y="11069"/>
                </a:lnTo>
                <a:lnTo>
                  <a:pt x="19490" y="8355"/>
                </a:lnTo>
                <a:lnTo>
                  <a:pt x="19780" y="8355"/>
                </a:lnTo>
                <a:lnTo>
                  <a:pt x="19780" y="7735"/>
                </a:lnTo>
                <a:lnTo>
                  <a:pt x="16907" y="7735"/>
                </a:lnTo>
                <a:lnTo>
                  <a:pt x="16907" y="6405"/>
                </a:lnTo>
                <a:lnTo>
                  <a:pt x="16394" y="6405"/>
                </a:lnTo>
                <a:lnTo>
                  <a:pt x="16394" y="5140"/>
                </a:lnTo>
                <a:lnTo>
                  <a:pt x="15932" y="5140"/>
                </a:lnTo>
                <a:lnTo>
                  <a:pt x="15932" y="6470"/>
                </a:lnTo>
                <a:lnTo>
                  <a:pt x="15471" y="6470"/>
                </a:lnTo>
                <a:lnTo>
                  <a:pt x="15471" y="5825"/>
                </a:lnTo>
                <a:lnTo>
                  <a:pt x="15036" y="5825"/>
                </a:lnTo>
                <a:lnTo>
                  <a:pt x="15036" y="6523"/>
                </a:lnTo>
                <a:lnTo>
                  <a:pt x="14167" y="6523"/>
                </a:lnTo>
                <a:lnTo>
                  <a:pt x="14167" y="12321"/>
                </a:lnTo>
                <a:lnTo>
                  <a:pt x="11109" y="12321"/>
                </a:lnTo>
                <a:lnTo>
                  <a:pt x="11109" y="7920"/>
                </a:lnTo>
                <a:lnTo>
                  <a:pt x="10161" y="7920"/>
                </a:lnTo>
                <a:lnTo>
                  <a:pt x="10161" y="6866"/>
                </a:lnTo>
                <a:lnTo>
                  <a:pt x="9515" y="6866"/>
                </a:lnTo>
                <a:lnTo>
                  <a:pt x="9515" y="7907"/>
                </a:lnTo>
                <a:lnTo>
                  <a:pt x="8329" y="7907"/>
                </a:lnTo>
                <a:lnTo>
                  <a:pt x="8329" y="11570"/>
                </a:lnTo>
                <a:lnTo>
                  <a:pt x="5667" y="11570"/>
                </a:lnTo>
                <a:lnTo>
                  <a:pt x="5667" y="12189"/>
                </a:lnTo>
                <a:lnTo>
                  <a:pt x="5997" y="12189"/>
                </a:lnTo>
                <a:lnTo>
                  <a:pt x="5997" y="13665"/>
                </a:lnTo>
                <a:lnTo>
                  <a:pt x="4481" y="13665"/>
                </a:lnTo>
                <a:lnTo>
                  <a:pt x="4481" y="10858"/>
                </a:lnTo>
                <a:lnTo>
                  <a:pt x="3256" y="10858"/>
                </a:lnTo>
                <a:lnTo>
                  <a:pt x="3256" y="9501"/>
                </a:lnTo>
                <a:lnTo>
                  <a:pt x="2755" y="9501"/>
                </a:lnTo>
                <a:lnTo>
                  <a:pt x="2755" y="10872"/>
                </a:lnTo>
                <a:lnTo>
                  <a:pt x="2057" y="10872"/>
                </a:lnTo>
                <a:lnTo>
                  <a:pt x="2057" y="13204"/>
                </a:lnTo>
                <a:lnTo>
                  <a:pt x="1" y="13204"/>
                </a:lnTo>
                <a:lnTo>
                  <a:pt x="1" y="16920"/>
                </a:lnTo>
                <a:lnTo>
                  <a:pt x="25512" y="21730"/>
                </a:lnTo>
                <a:lnTo>
                  <a:pt x="84718" y="18910"/>
                </a:lnTo>
                <a:lnTo>
                  <a:pt x="84718" y="14443"/>
                </a:lnTo>
                <a:lnTo>
                  <a:pt x="79328" y="14350"/>
                </a:lnTo>
                <a:lnTo>
                  <a:pt x="79407" y="9501"/>
                </a:lnTo>
                <a:lnTo>
                  <a:pt x="78406" y="9501"/>
                </a:lnTo>
                <a:lnTo>
                  <a:pt x="78406" y="6681"/>
                </a:lnTo>
                <a:lnTo>
                  <a:pt x="78656" y="6681"/>
                </a:lnTo>
                <a:lnTo>
                  <a:pt x="78656" y="6220"/>
                </a:lnTo>
                <a:lnTo>
                  <a:pt x="74835" y="6220"/>
                </a:lnTo>
                <a:lnTo>
                  <a:pt x="74835" y="6681"/>
                </a:lnTo>
                <a:lnTo>
                  <a:pt x="75085" y="6681"/>
                </a:lnTo>
                <a:lnTo>
                  <a:pt x="75085" y="12848"/>
                </a:lnTo>
                <a:lnTo>
                  <a:pt x="72555" y="12848"/>
                </a:lnTo>
                <a:lnTo>
                  <a:pt x="72555" y="9923"/>
                </a:lnTo>
                <a:lnTo>
                  <a:pt x="71014" y="9923"/>
                </a:lnTo>
                <a:lnTo>
                  <a:pt x="71014" y="2965"/>
                </a:lnTo>
                <a:lnTo>
                  <a:pt x="71264" y="2965"/>
                </a:lnTo>
                <a:lnTo>
                  <a:pt x="71264" y="2530"/>
                </a:lnTo>
                <a:lnTo>
                  <a:pt x="70803" y="2530"/>
                </a:lnTo>
                <a:lnTo>
                  <a:pt x="70803" y="2069"/>
                </a:lnTo>
                <a:lnTo>
                  <a:pt x="70500" y="2069"/>
                </a:lnTo>
                <a:lnTo>
                  <a:pt x="70500" y="1041"/>
                </a:lnTo>
                <a:lnTo>
                  <a:pt x="70144" y="1041"/>
                </a:lnTo>
                <a:lnTo>
                  <a:pt x="70144" y="0"/>
                </a:lnTo>
                <a:close/>
              </a:path>
            </a:pathLst>
          </a:custGeom>
          <a:solidFill>
            <a:srgbClr val="A98A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3168749"/>
            <a:ext cx="9144000" cy="2508156"/>
          </a:xfrm>
          <a:custGeom>
            <a:avLst/>
            <a:gdLst/>
            <a:ahLst/>
            <a:cxnLst/>
            <a:rect l="l" t="t" r="r" b="b"/>
            <a:pathLst>
              <a:path w="83545" h="22916" extrusionOk="0">
                <a:moveTo>
                  <a:pt x="0" y="14390"/>
                </a:moveTo>
                <a:lnTo>
                  <a:pt x="975" y="14390"/>
                </a:lnTo>
                <a:lnTo>
                  <a:pt x="975" y="10990"/>
                </a:lnTo>
                <a:lnTo>
                  <a:pt x="5060" y="10990"/>
                </a:lnTo>
                <a:lnTo>
                  <a:pt x="5060" y="11741"/>
                </a:lnTo>
                <a:lnTo>
                  <a:pt x="5587" y="11741"/>
                </a:lnTo>
                <a:lnTo>
                  <a:pt x="5587" y="11425"/>
                </a:lnTo>
                <a:lnTo>
                  <a:pt x="7577" y="11425"/>
                </a:lnTo>
                <a:lnTo>
                  <a:pt x="7577" y="12321"/>
                </a:lnTo>
                <a:lnTo>
                  <a:pt x="8025" y="12321"/>
                </a:lnTo>
                <a:lnTo>
                  <a:pt x="8025" y="15905"/>
                </a:lnTo>
                <a:lnTo>
                  <a:pt x="8789" y="15905"/>
                </a:lnTo>
                <a:lnTo>
                  <a:pt x="8789" y="9435"/>
                </a:lnTo>
                <a:lnTo>
                  <a:pt x="9409" y="9435"/>
                </a:lnTo>
                <a:lnTo>
                  <a:pt x="9409" y="9027"/>
                </a:lnTo>
                <a:lnTo>
                  <a:pt x="10595" y="9027"/>
                </a:lnTo>
                <a:lnTo>
                  <a:pt x="10595" y="9646"/>
                </a:lnTo>
                <a:lnTo>
                  <a:pt x="11794" y="9646"/>
                </a:lnTo>
                <a:lnTo>
                  <a:pt x="11794" y="10990"/>
                </a:lnTo>
                <a:lnTo>
                  <a:pt x="12426" y="10990"/>
                </a:lnTo>
                <a:lnTo>
                  <a:pt x="12426" y="9343"/>
                </a:lnTo>
                <a:lnTo>
                  <a:pt x="12822" y="9343"/>
                </a:lnTo>
                <a:lnTo>
                  <a:pt x="12822" y="8552"/>
                </a:lnTo>
                <a:lnTo>
                  <a:pt x="14495" y="8552"/>
                </a:lnTo>
                <a:lnTo>
                  <a:pt x="14495" y="8052"/>
                </a:lnTo>
                <a:lnTo>
                  <a:pt x="15075" y="8052"/>
                </a:lnTo>
                <a:lnTo>
                  <a:pt x="15075" y="9383"/>
                </a:lnTo>
                <a:lnTo>
                  <a:pt x="15523" y="9383"/>
                </a:lnTo>
                <a:lnTo>
                  <a:pt x="15523" y="10727"/>
                </a:lnTo>
                <a:lnTo>
                  <a:pt x="16103" y="10727"/>
                </a:lnTo>
                <a:lnTo>
                  <a:pt x="16103" y="11254"/>
                </a:lnTo>
                <a:lnTo>
                  <a:pt x="17117" y="11254"/>
                </a:lnTo>
                <a:lnTo>
                  <a:pt x="17117" y="8052"/>
                </a:lnTo>
                <a:lnTo>
                  <a:pt x="16669" y="8052"/>
                </a:lnTo>
                <a:lnTo>
                  <a:pt x="16669" y="6945"/>
                </a:lnTo>
                <a:lnTo>
                  <a:pt x="16867" y="6945"/>
                </a:lnTo>
                <a:lnTo>
                  <a:pt x="16867" y="6642"/>
                </a:lnTo>
                <a:lnTo>
                  <a:pt x="17210" y="6642"/>
                </a:lnTo>
                <a:lnTo>
                  <a:pt x="17355" y="3888"/>
                </a:lnTo>
                <a:lnTo>
                  <a:pt x="17210" y="3888"/>
                </a:lnTo>
                <a:lnTo>
                  <a:pt x="17210" y="3611"/>
                </a:lnTo>
                <a:lnTo>
                  <a:pt x="17355" y="3611"/>
                </a:lnTo>
                <a:lnTo>
                  <a:pt x="17513" y="0"/>
                </a:lnTo>
                <a:lnTo>
                  <a:pt x="17697" y="3585"/>
                </a:lnTo>
                <a:lnTo>
                  <a:pt x="17829" y="3585"/>
                </a:lnTo>
                <a:lnTo>
                  <a:pt x="17829" y="3848"/>
                </a:lnTo>
                <a:lnTo>
                  <a:pt x="17697" y="3848"/>
                </a:lnTo>
                <a:lnTo>
                  <a:pt x="17829" y="6589"/>
                </a:lnTo>
                <a:lnTo>
                  <a:pt x="18119" y="6589"/>
                </a:lnTo>
                <a:lnTo>
                  <a:pt x="18119" y="6918"/>
                </a:lnTo>
                <a:lnTo>
                  <a:pt x="18382" y="6918"/>
                </a:lnTo>
                <a:lnTo>
                  <a:pt x="18382" y="8131"/>
                </a:lnTo>
                <a:lnTo>
                  <a:pt x="17763" y="8131"/>
                </a:lnTo>
                <a:lnTo>
                  <a:pt x="17763" y="11399"/>
                </a:lnTo>
                <a:lnTo>
                  <a:pt x="18382" y="11399"/>
                </a:lnTo>
                <a:lnTo>
                  <a:pt x="18382" y="14126"/>
                </a:lnTo>
                <a:lnTo>
                  <a:pt x="18778" y="14126"/>
                </a:lnTo>
                <a:lnTo>
                  <a:pt x="18778" y="13467"/>
                </a:lnTo>
                <a:lnTo>
                  <a:pt x="20082" y="13467"/>
                </a:lnTo>
                <a:lnTo>
                  <a:pt x="20082" y="13836"/>
                </a:lnTo>
                <a:lnTo>
                  <a:pt x="20807" y="13375"/>
                </a:lnTo>
                <a:lnTo>
                  <a:pt x="20807" y="17724"/>
                </a:lnTo>
                <a:lnTo>
                  <a:pt x="22138" y="17724"/>
                </a:lnTo>
                <a:lnTo>
                  <a:pt x="22138" y="16933"/>
                </a:lnTo>
                <a:lnTo>
                  <a:pt x="22955" y="16933"/>
                </a:lnTo>
                <a:lnTo>
                  <a:pt x="22955" y="11978"/>
                </a:lnTo>
                <a:lnTo>
                  <a:pt x="24101" y="11978"/>
                </a:lnTo>
                <a:lnTo>
                  <a:pt x="24101" y="9765"/>
                </a:lnTo>
                <a:lnTo>
                  <a:pt x="24510" y="9765"/>
                </a:lnTo>
                <a:lnTo>
                  <a:pt x="24510" y="12005"/>
                </a:lnTo>
                <a:lnTo>
                  <a:pt x="25762" y="12005"/>
                </a:lnTo>
                <a:lnTo>
                  <a:pt x="25762" y="11333"/>
                </a:lnTo>
                <a:lnTo>
                  <a:pt x="26842" y="11333"/>
                </a:lnTo>
                <a:lnTo>
                  <a:pt x="26842" y="14298"/>
                </a:lnTo>
                <a:lnTo>
                  <a:pt x="28107" y="14298"/>
                </a:lnTo>
                <a:lnTo>
                  <a:pt x="28107" y="13309"/>
                </a:lnTo>
                <a:lnTo>
                  <a:pt x="29478" y="11939"/>
                </a:lnTo>
                <a:lnTo>
                  <a:pt x="29478" y="13204"/>
                </a:lnTo>
                <a:lnTo>
                  <a:pt x="29833" y="13204"/>
                </a:lnTo>
                <a:lnTo>
                  <a:pt x="29833" y="9699"/>
                </a:lnTo>
                <a:lnTo>
                  <a:pt x="30268" y="10147"/>
                </a:lnTo>
                <a:lnTo>
                  <a:pt x="30268" y="12901"/>
                </a:lnTo>
                <a:lnTo>
                  <a:pt x="30967" y="12901"/>
                </a:lnTo>
                <a:lnTo>
                  <a:pt x="30967" y="11227"/>
                </a:lnTo>
                <a:lnTo>
                  <a:pt x="32087" y="11227"/>
                </a:lnTo>
                <a:lnTo>
                  <a:pt x="32087" y="16393"/>
                </a:lnTo>
                <a:lnTo>
                  <a:pt x="32838" y="16393"/>
                </a:lnTo>
                <a:lnTo>
                  <a:pt x="32838" y="15167"/>
                </a:lnTo>
                <a:lnTo>
                  <a:pt x="33312" y="14680"/>
                </a:lnTo>
                <a:lnTo>
                  <a:pt x="34986" y="14680"/>
                </a:lnTo>
                <a:lnTo>
                  <a:pt x="34986" y="16156"/>
                </a:lnTo>
                <a:lnTo>
                  <a:pt x="35381" y="16156"/>
                </a:lnTo>
                <a:lnTo>
                  <a:pt x="35381" y="10503"/>
                </a:lnTo>
                <a:lnTo>
                  <a:pt x="36686" y="10015"/>
                </a:lnTo>
                <a:lnTo>
                  <a:pt x="37858" y="10015"/>
                </a:lnTo>
                <a:lnTo>
                  <a:pt x="37858" y="8855"/>
                </a:lnTo>
                <a:lnTo>
                  <a:pt x="38346" y="8855"/>
                </a:lnTo>
                <a:lnTo>
                  <a:pt x="38346" y="7933"/>
                </a:lnTo>
                <a:lnTo>
                  <a:pt x="38807" y="7933"/>
                </a:lnTo>
                <a:lnTo>
                  <a:pt x="38807" y="6615"/>
                </a:lnTo>
                <a:lnTo>
                  <a:pt x="40085" y="6615"/>
                </a:lnTo>
                <a:lnTo>
                  <a:pt x="40085" y="7999"/>
                </a:lnTo>
                <a:lnTo>
                  <a:pt x="40547" y="7999"/>
                </a:lnTo>
                <a:lnTo>
                  <a:pt x="40547" y="8855"/>
                </a:lnTo>
                <a:lnTo>
                  <a:pt x="40889" y="8855"/>
                </a:lnTo>
                <a:lnTo>
                  <a:pt x="40889" y="11847"/>
                </a:lnTo>
                <a:lnTo>
                  <a:pt x="41377" y="11847"/>
                </a:lnTo>
                <a:lnTo>
                  <a:pt x="41377" y="9014"/>
                </a:lnTo>
                <a:lnTo>
                  <a:pt x="43314" y="8447"/>
                </a:lnTo>
                <a:lnTo>
                  <a:pt x="44210" y="8618"/>
                </a:lnTo>
                <a:lnTo>
                  <a:pt x="44210" y="7907"/>
                </a:lnTo>
                <a:lnTo>
                  <a:pt x="44513" y="7907"/>
                </a:lnTo>
                <a:lnTo>
                  <a:pt x="44513" y="7577"/>
                </a:lnTo>
                <a:lnTo>
                  <a:pt x="45396" y="7577"/>
                </a:lnTo>
                <a:lnTo>
                  <a:pt x="45396" y="7248"/>
                </a:lnTo>
                <a:lnTo>
                  <a:pt x="46700" y="7248"/>
                </a:lnTo>
                <a:lnTo>
                  <a:pt x="46700" y="10898"/>
                </a:lnTo>
                <a:lnTo>
                  <a:pt x="47096" y="10898"/>
                </a:lnTo>
                <a:lnTo>
                  <a:pt x="47096" y="7076"/>
                </a:lnTo>
                <a:lnTo>
                  <a:pt x="47544" y="7076"/>
                </a:lnTo>
                <a:lnTo>
                  <a:pt x="47544" y="6589"/>
                </a:lnTo>
                <a:lnTo>
                  <a:pt x="49375" y="6009"/>
                </a:lnTo>
                <a:lnTo>
                  <a:pt x="51233" y="6009"/>
                </a:lnTo>
                <a:lnTo>
                  <a:pt x="51233" y="14653"/>
                </a:lnTo>
                <a:lnTo>
                  <a:pt x="51985" y="14653"/>
                </a:lnTo>
                <a:lnTo>
                  <a:pt x="51985" y="12716"/>
                </a:lnTo>
                <a:lnTo>
                  <a:pt x="52881" y="12084"/>
                </a:lnTo>
                <a:lnTo>
                  <a:pt x="53368" y="12532"/>
                </a:lnTo>
                <a:lnTo>
                  <a:pt x="53368" y="13863"/>
                </a:lnTo>
                <a:lnTo>
                  <a:pt x="53856" y="13863"/>
                </a:lnTo>
                <a:lnTo>
                  <a:pt x="53856" y="9883"/>
                </a:lnTo>
                <a:lnTo>
                  <a:pt x="54422" y="9883"/>
                </a:lnTo>
                <a:lnTo>
                  <a:pt x="54422" y="5614"/>
                </a:lnTo>
                <a:lnTo>
                  <a:pt x="57045" y="5614"/>
                </a:lnTo>
                <a:lnTo>
                  <a:pt x="57045" y="3756"/>
                </a:lnTo>
                <a:lnTo>
                  <a:pt x="57848" y="3756"/>
                </a:lnTo>
                <a:lnTo>
                  <a:pt x="57848" y="5614"/>
                </a:lnTo>
                <a:lnTo>
                  <a:pt x="58428" y="5614"/>
                </a:lnTo>
                <a:lnTo>
                  <a:pt x="58428" y="9883"/>
                </a:lnTo>
                <a:lnTo>
                  <a:pt x="60471" y="9883"/>
                </a:lnTo>
                <a:lnTo>
                  <a:pt x="60471" y="15022"/>
                </a:lnTo>
                <a:lnTo>
                  <a:pt x="61973" y="15022"/>
                </a:lnTo>
                <a:lnTo>
                  <a:pt x="61973" y="13955"/>
                </a:lnTo>
                <a:lnTo>
                  <a:pt x="63225" y="13955"/>
                </a:lnTo>
                <a:lnTo>
                  <a:pt x="63225" y="13336"/>
                </a:lnTo>
                <a:lnTo>
                  <a:pt x="63963" y="13336"/>
                </a:lnTo>
                <a:lnTo>
                  <a:pt x="63963" y="10621"/>
                </a:lnTo>
                <a:lnTo>
                  <a:pt x="64411" y="10621"/>
                </a:lnTo>
                <a:lnTo>
                  <a:pt x="64411" y="13863"/>
                </a:lnTo>
                <a:lnTo>
                  <a:pt x="65742" y="13863"/>
                </a:lnTo>
                <a:lnTo>
                  <a:pt x="65742" y="15418"/>
                </a:lnTo>
                <a:lnTo>
                  <a:pt x="66321" y="15418"/>
                </a:lnTo>
                <a:lnTo>
                  <a:pt x="66321" y="15998"/>
                </a:lnTo>
                <a:lnTo>
                  <a:pt x="67165" y="15998"/>
                </a:lnTo>
                <a:lnTo>
                  <a:pt x="67165" y="16959"/>
                </a:lnTo>
                <a:lnTo>
                  <a:pt x="68179" y="16959"/>
                </a:lnTo>
                <a:lnTo>
                  <a:pt x="68179" y="12216"/>
                </a:lnTo>
                <a:lnTo>
                  <a:pt x="69431" y="12216"/>
                </a:lnTo>
                <a:lnTo>
                  <a:pt x="69431" y="13995"/>
                </a:lnTo>
                <a:lnTo>
                  <a:pt x="70143" y="13995"/>
                </a:lnTo>
                <a:lnTo>
                  <a:pt x="70143" y="16801"/>
                </a:lnTo>
                <a:lnTo>
                  <a:pt x="70802" y="16801"/>
                </a:lnTo>
                <a:lnTo>
                  <a:pt x="70802" y="14443"/>
                </a:lnTo>
                <a:lnTo>
                  <a:pt x="71645" y="14443"/>
                </a:lnTo>
                <a:lnTo>
                  <a:pt x="71645" y="11649"/>
                </a:lnTo>
                <a:lnTo>
                  <a:pt x="72647" y="10661"/>
                </a:lnTo>
                <a:lnTo>
                  <a:pt x="72647" y="14126"/>
                </a:lnTo>
                <a:lnTo>
                  <a:pt x="73424" y="14126"/>
                </a:lnTo>
                <a:lnTo>
                  <a:pt x="73424" y="15866"/>
                </a:lnTo>
                <a:lnTo>
                  <a:pt x="74386" y="15866"/>
                </a:lnTo>
                <a:lnTo>
                  <a:pt x="74386" y="14126"/>
                </a:lnTo>
                <a:lnTo>
                  <a:pt x="74966" y="14126"/>
                </a:lnTo>
                <a:lnTo>
                  <a:pt x="74966" y="13691"/>
                </a:lnTo>
                <a:lnTo>
                  <a:pt x="76218" y="13691"/>
                </a:lnTo>
                <a:lnTo>
                  <a:pt x="76218" y="11201"/>
                </a:lnTo>
                <a:lnTo>
                  <a:pt x="77641" y="11201"/>
                </a:lnTo>
                <a:lnTo>
                  <a:pt x="77641" y="9290"/>
                </a:lnTo>
                <a:lnTo>
                  <a:pt x="78260" y="9290"/>
                </a:lnTo>
                <a:lnTo>
                  <a:pt x="78260" y="11254"/>
                </a:lnTo>
                <a:lnTo>
                  <a:pt x="78708" y="11254"/>
                </a:lnTo>
                <a:lnTo>
                  <a:pt x="78708" y="14390"/>
                </a:lnTo>
                <a:lnTo>
                  <a:pt x="79183" y="14390"/>
                </a:lnTo>
                <a:lnTo>
                  <a:pt x="79183" y="13560"/>
                </a:lnTo>
                <a:lnTo>
                  <a:pt x="79723" y="13560"/>
                </a:lnTo>
                <a:lnTo>
                  <a:pt x="79723" y="14390"/>
                </a:lnTo>
                <a:lnTo>
                  <a:pt x="80382" y="14390"/>
                </a:lnTo>
                <a:lnTo>
                  <a:pt x="80382" y="16261"/>
                </a:lnTo>
                <a:lnTo>
                  <a:pt x="81014" y="16261"/>
                </a:lnTo>
                <a:lnTo>
                  <a:pt x="81014" y="16696"/>
                </a:lnTo>
                <a:lnTo>
                  <a:pt x="81541" y="16696"/>
                </a:lnTo>
                <a:lnTo>
                  <a:pt x="81541" y="15470"/>
                </a:lnTo>
                <a:lnTo>
                  <a:pt x="82345" y="15470"/>
                </a:lnTo>
                <a:lnTo>
                  <a:pt x="82345" y="13336"/>
                </a:lnTo>
                <a:lnTo>
                  <a:pt x="83544" y="13336"/>
                </a:lnTo>
                <a:lnTo>
                  <a:pt x="83544" y="22916"/>
                </a:lnTo>
                <a:lnTo>
                  <a:pt x="0" y="229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mt="38000"/>
          </a:blip>
          <a:srcRect t="61606"/>
          <a:stretch/>
        </p:blipFill>
        <p:spPr>
          <a:xfrm>
            <a:off x="0" y="0"/>
            <a:ext cx="9144000" cy="5218125"/>
          </a:xfrm>
          <a:prstGeom prst="rect">
            <a:avLst/>
          </a:prstGeom>
          <a:noFill/>
          <a:ln>
            <a:noFill/>
          </a:ln>
        </p:spPr>
      </p:pic>
      <p:sp>
        <p:nvSpPr>
          <p:cNvPr id="12" name="Google Shape;12;p2"/>
          <p:cNvSpPr txBox="1">
            <a:spLocks noGrp="1"/>
          </p:cNvSpPr>
          <p:nvPr>
            <p:ph type="ctrTitle"/>
          </p:nvPr>
        </p:nvSpPr>
        <p:spPr>
          <a:xfrm>
            <a:off x="2281650" y="920500"/>
            <a:ext cx="4580700" cy="1689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73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81650" y="2636025"/>
            <a:ext cx="4580700" cy="259800"/>
          </a:xfrm>
          <a:prstGeom prst="rect">
            <a:avLst/>
          </a:prstGeom>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2"/>
                </a:solidFill>
                <a:latin typeface="Libre Franklin"/>
                <a:ea typeface="Libre Franklin"/>
                <a:cs typeface="Libre Franklin"/>
                <a:sym typeface="Libre Frankli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932811" y="231757"/>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968975" y="31268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83100" y="31493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47"/>
        <p:cNvGrpSpPr/>
        <p:nvPr/>
      </p:nvGrpSpPr>
      <p:grpSpPr>
        <a:xfrm>
          <a:off x="0" y="0"/>
          <a:ext cx="0" cy="0"/>
          <a:chOff x="0" y="0"/>
          <a:chExt cx="0" cy="0"/>
        </a:xfrm>
      </p:grpSpPr>
      <p:pic>
        <p:nvPicPr>
          <p:cNvPr id="248" name="Google Shape;248;p22"/>
          <p:cNvPicPr preferRelativeResize="0"/>
          <p:nvPr/>
        </p:nvPicPr>
        <p:blipFill rotWithShape="1">
          <a:blip r:embed="rId2">
            <a:alphaModFix amt="38000"/>
          </a:blip>
          <a:srcRect t="61606"/>
          <a:stretch/>
        </p:blipFill>
        <p:spPr>
          <a:xfrm flipH="1">
            <a:off x="0" y="0"/>
            <a:ext cx="9144000" cy="5218125"/>
          </a:xfrm>
          <a:prstGeom prst="rect">
            <a:avLst/>
          </a:prstGeom>
          <a:noFill/>
          <a:ln>
            <a:noFill/>
          </a:ln>
        </p:spPr>
      </p:pic>
      <p:sp>
        <p:nvSpPr>
          <p:cNvPr id="249" name="Google Shape;249;p22"/>
          <p:cNvSpPr/>
          <p:nvPr/>
        </p:nvSpPr>
        <p:spPr>
          <a:xfrm>
            <a:off x="6352355" y="243875"/>
            <a:ext cx="1400739" cy="146663"/>
          </a:xfrm>
          <a:custGeom>
            <a:avLst/>
            <a:gdLst/>
            <a:ahLst/>
            <a:cxnLst/>
            <a:rect l="l" t="t" r="r" b="b"/>
            <a:pathLst>
              <a:path w="27401" h="2869" extrusionOk="0">
                <a:moveTo>
                  <a:pt x="10430" y="1"/>
                </a:moveTo>
                <a:cubicBezTo>
                  <a:pt x="6894" y="1"/>
                  <a:pt x="3886" y="76"/>
                  <a:pt x="4874" y="355"/>
                </a:cubicBezTo>
                <a:cubicBezTo>
                  <a:pt x="7009" y="948"/>
                  <a:pt x="10883" y="473"/>
                  <a:pt x="11594" y="1198"/>
                </a:cubicBezTo>
                <a:cubicBezTo>
                  <a:pt x="12293" y="1923"/>
                  <a:pt x="1580" y="1080"/>
                  <a:pt x="433" y="2279"/>
                </a:cubicBezTo>
                <a:cubicBezTo>
                  <a:pt x="0" y="2742"/>
                  <a:pt x="3221" y="2869"/>
                  <a:pt x="7495" y="2869"/>
                </a:cubicBezTo>
                <a:cubicBezTo>
                  <a:pt x="12629" y="2869"/>
                  <a:pt x="19281" y="2686"/>
                  <a:pt x="22939" y="2686"/>
                </a:cubicBezTo>
                <a:cubicBezTo>
                  <a:pt x="24201" y="2686"/>
                  <a:pt x="25107" y="2708"/>
                  <a:pt x="25470" y="2766"/>
                </a:cubicBezTo>
                <a:cubicBezTo>
                  <a:pt x="25678" y="2798"/>
                  <a:pt x="25854" y="2813"/>
                  <a:pt x="25998" y="2813"/>
                </a:cubicBezTo>
                <a:cubicBezTo>
                  <a:pt x="27401" y="2813"/>
                  <a:pt x="25884" y="1443"/>
                  <a:pt x="22053" y="1443"/>
                </a:cubicBezTo>
                <a:cubicBezTo>
                  <a:pt x="21912" y="1443"/>
                  <a:pt x="21769" y="1445"/>
                  <a:pt x="21622" y="1448"/>
                </a:cubicBezTo>
                <a:cubicBezTo>
                  <a:pt x="21169" y="1459"/>
                  <a:pt x="20736" y="1464"/>
                  <a:pt x="20325" y="1464"/>
                </a:cubicBezTo>
                <a:cubicBezTo>
                  <a:pt x="16578" y="1464"/>
                  <a:pt x="14707" y="1068"/>
                  <a:pt x="16892" y="961"/>
                </a:cubicBezTo>
                <a:cubicBezTo>
                  <a:pt x="19329" y="816"/>
                  <a:pt x="23915" y="948"/>
                  <a:pt x="19461" y="104"/>
                </a:cubicBezTo>
                <a:cubicBezTo>
                  <a:pt x="19461" y="104"/>
                  <a:pt x="14581" y="1"/>
                  <a:pt x="10430" y="1"/>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162361" y="1286457"/>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7582613" y="1139850"/>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3723838" y="8461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4491211" y="4913457"/>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7447675" y="386426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477200" y="440466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7675" y="2107150"/>
            <a:ext cx="9151675" cy="3036350"/>
            <a:chOff x="-7675" y="2107150"/>
            <a:chExt cx="9151675" cy="3036350"/>
          </a:xfrm>
        </p:grpSpPr>
        <p:sp>
          <p:nvSpPr>
            <p:cNvPr id="19" name="Google Shape;19;p3"/>
            <p:cNvSpPr/>
            <p:nvPr/>
          </p:nvSpPr>
          <p:spPr>
            <a:xfrm>
              <a:off x="3464461" y="4302807"/>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88050" y="46040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3"/>
            <p:cNvGrpSpPr/>
            <p:nvPr/>
          </p:nvGrpSpPr>
          <p:grpSpPr>
            <a:xfrm>
              <a:off x="0" y="2107150"/>
              <a:ext cx="9144000" cy="3036350"/>
              <a:chOff x="1988900" y="1843250"/>
              <a:chExt cx="9144000" cy="3036350"/>
            </a:xfrm>
          </p:grpSpPr>
          <p:sp>
            <p:nvSpPr>
              <p:cNvPr id="22" name="Google Shape;22;p3"/>
              <p:cNvSpPr/>
              <p:nvPr/>
            </p:nvSpPr>
            <p:spPr>
              <a:xfrm>
                <a:off x="2702113" y="3563613"/>
                <a:ext cx="1254100" cy="797675"/>
              </a:xfrm>
              <a:custGeom>
                <a:avLst/>
                <a:gdLst/>
                <a:ahLst/>
                <a:cxnLst/>
                <a:rect l="l" t="t" r="r" b="b"/>
                <a:pathLst>
                  <a:path w="50164" h="31907" extrusionOk="0">
                    <a:moveTo>
                      <a:pt x="24887" y="0"/>
                    </a:moveTo>
                    <a:cubicBezTo>
                      <a:pt x="11066" y="0"/>
                      <a:pt x="0" y="11140"/>
                      <a:pt x="0" y="11140"/>
                    </a:cubicBezTo>
                    <a:lnTo>
                      <a:pt x="0" y="31907"/>
                    </a:lnTo>
                    <a:lnTo>
                      <a:pt x="50163" y="31907"/>
                    </a:lnTo>
                    <a:lnTo>
                      <a:pt x="50163" y="11871"/>
                    </a:lnTo>
                    <a:cubicBezTo>
                      <a:pt x="50163" y="11871"/>
                      <a:pt x="38707" y="0"/>
                      <a:pt x="24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988900" y="3440838"/>
                <a:ext cx="638025" cy="1438750"/>
              </a:xfrm>
              <a:custGeom>
                <a:avLst/>
                <a:gdLst/>
                <a:ahLst/>
                <a:cxnLst/>
                <a:rect l="l" t="t" r="r" b="b"/>
                <a:pathLst>
                  <a:path w="25521" h="57550" extrusionOk="0">
                    <a:moveTo>
                      <a:pt x="4753" y="0"/>
                    </a:moveTo>
                    <a:lnTo>
                      <a:pt x="4753" y="5728"/>
                    </a:lnTo>
                    <a:lnTo>
                      <a:pt x="0" y="5728"/>
                    </a:lnTo>
                    <a:lnTo>
                      <a:pt x="0" y="57549"/>
                    </a:lnTo>
                    <a:lnTo>
                      <a:pt x="25520" y="57549"/>
                    </a:lnTo>
                    <a:lnTo>
                      <a:pt x="25520" y="9531"/>
                    </a:lnTo>
                    <a:lnTo>
                      <a:pt x="18501" y="9531"/>
                    </a:lnTo>
                    <a:lnTo>
                      <a:pt x="18501" y="4924"/>
                    </a:lnTo>
                    <a:cubicBezTo>
                      <a:pt x="18501" y="4924"/>
                      <a:pt x="16886" y="5032"/>
                      <a:pt x="15810" y="5032"/>
                    </a:cubicBezTo>
                    <a:cubicBezTo>
                      <a:pt x="15272" y="5032"/>
                      <a:pt x="14869" y="5005"/>
                      <a:pt x="14869" y="4924"/>
                    </a:cubicBezTo>
                    <a:lnTo>
                      <a:pt x="14869" y="3461"/>
                    </a:lnTo>
                    <a:lnTo>
                      <a:pt x="12431" y="3461"/>
                    </a:lnTo>
                    <a:lnTo>
                      <a:pt x="12431" y="2486"/>
                    </a:lnTo>
                    <a:lnTo>
                      <a:pt x="11529" y="2486"/>
                    </a:lnTo>
                    <a:lnTo>
                      <a:pt x="1152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590900" y="1843250"/>
                <a:ext cx="222450" cy="2643475"/>
              </a:xfrm>
              <a:custGeom>
                <a:avLst/>
                <a:gdLst/>
                <a:ahLst/>
                <a:cxnLst/>
                <a:rect l="l" t="t" r="r" b="b"/>
                <a:pathLst>
                  <a:path w="8898" h="105739" extrusionOk="0">
                    <a:moveTo>
                      <a:pt x="4461" y="1"/>
                    </a:moveTo>
                    <a:cubicBezTo>
                      <a:pt x="4388" y="1"/>
                      <a:pt x="4339" y="49"/>
                      <a:pt x="4339" y="122"/>
                    </a:cubicBezTo>
                    <a:cubicBezTo>
                      <a:pt x="4339" y="122"/>
                      <a:pt x="4363" y="147"/>
                      <a:pt x="4363" y="171"/>
                    </a:cubicBezTo>
                    <a:lnTo>
                      <a:pt x="4168" y="4802"/>
                    </a:lnTo>
                    <a:lnTo>
                      <a:pt x="3851" y="4802"/>
                    </a:lnTo>
                    <a:lnTo>
                      <a:pt x="3851" y="5339"/>
                    </a:lnTo>
                    <a:lnTo>
                      <a:pt x="3949" y="5339"/>
                    </a:lnTo>
                    <a:lnTo>
                      <a:pt x="3949" y="8069"/>
                    </a:lnTo>
                    <a:lnTo>
                      <a:pt x="3608" y="8069"/>
                    </a:lnTo>
                    <a:lnTo>
                      <a:pt x="3608" y="8654"/>
                    </a:lnTo>
                    <a:lnTo>
                      <a:pt x="3730" y="8654"/>
                    </a:lnTo>
                    <a:lnTo>
                      <a:pt x="3730" y="16649"/>
                    </a:lnTo>
                    <a:lnTo>
                      <a:pt x="2974" y="16649"/>
                    </a:lnTo>
                    <a:lnTo>
                      <a:pt x="2974" y="18379"/>
                    </a:lnTo>
                    <a:lnTo>
                      <a:pt x="3315" y="18379"/>
                    </a:lnTo>
                    <a:lnTo>
                      <a:pt x="3315" y="30493"/>
                    </a:lnTo>
                    <a:lnTo>
                      <a:pt x="2755" y="30493"/>
                    </a:lnTo>
                    <a:lnTo>
                      <a:pt x="2755" y="33150"/>
                    </a:lnTo>
                    <a:lnTo>
                      <a:pt x="1170" y="33150"/>
                    </a:lnTo>
                    <a:lnTo>
                      <a:pt x="1170" y="35027"/>
                    </a:lnTo>
                    <a:lnTo>
                      <a:pt x="98" y="36758"/>
                    </a:lnTo>
                    <a:lnTo>
                      <a:pt x="0" y="36758"/>
                    </a:lnTo>
                    <a:lnTo>
                      <a:pt x="0" y="38635"/>
                    </a:lnTo>
                    <a:lnTo>
                      <a:pt x="390" y="38635"/>
                    </a:lnTo>
                    <a:lnTo>
                      <a:pt x="390" y="41340"/>
                    </a:lnTo>
                    <a:lnTo>
                      <a:pt x="2438" y="41340"/>
                    </a:lnTo>
                    <a:lnTo>
                      <a:pt x="707" y="105738"/>
                    </a:lnTo>
                    <a:lnTo>
                      <a:pt x="8166" y="105738"/>
                    </a:lnTo>
                    <a:lnTo>
                      <a:pt x="6435" y="41340"/>
                    </a:lnTo>
                    <a:lnTo>
                      <a:pt x="8507" y="41340"/>
                    </a:lnTo>
                    <a:lnTo>
                      <a:pt x="8507" y="38635"/>
                    </a:lnTo>
                    <a:lnTo>
                      <a:pt x="8897" y="38635"/>
                    </a:lnTo>
                    <a:lnTo>
                      <a:pt x="8897" y="36758"/>
                    </a:lnTo>
                    <a:lnTo>
                      <a:pt x="8800" y="36758"/>
                    </a:lnTo>
                    <a:lnTo>
                      <a:pt x="7703" y="35052"/>
                    </a:lnTo>
                    <a:lnTo>
                      <a:pt x="7703" y="33175"/>
                    </a:lnTo>
                    <a:lnTo>
                      <a:pt x="6118" y="33175"/>
                    </a:lnTo>
                    <a:lnTo>
                      <a:pt x="6118" y="30493"/>
                    </a:lnTo>
                    <a:lnTo>
                      <a:pt x="5558" y="30493"/>
                    </a:lnTo>
                    <a:lnTo>
                      <a:pt x="5558" y="18379"/>
                    </a:lnTo>
                    <a:lnTo>
                      <a:pt x="5948" y="18379"/>
                    </a:lnTo>
                    <a:lnTo>
                      <a:pt x="5948" y="16624"/>
                    </a:lnTo>
                    <a:lnTo>
                      <a:pt x="5168" y="16624"/>
                    </a:lnTo>
                    <a:lnTo>
                      <a:pt x="5168" y="8654"/>
                    </a:lnTo>
                    <a:lnTo>
                      <a:pt x="5314" y="8654"/>
                    </a:lnTo>
                    <a:lnTo>
                      <a:pt x="5314" y="8069"/>
                    </a:lnTo>
                    <a:lnTo>
                      <a:pt x="4948" y="8069"/>
                    </a:lnTo>
                    <a:lnTo>
                      <a:pt x="4948" y="5339"/>
                    </a:lnTo>
                    <a:lnTo>
                      <a:pt x="5046" y="5339"/>
                    </a:lnTo>
                    <a:lnTo>
                      <a:pt x="5046" y="4802"/>
                    </a:lnTo>
                    <a:lnTo>
                      <a:pt x="4753" y="4802"/>
                    </a:lnTo>
                    <a:lnTo>
                      <a:pt x="4534" y="171"/>
                    </a:lnTo>
                    <a:cubicBezTo>
                      <a:pt x="4558" y="147"/>
                      <a:pt x="4558" y="122"/>
                      <a:pt x="4558" y="122"/>
                    </a:cubicBezTo>
                    <a:cubicBezTo>
                      <a:pt x="4558" y="49"/>
                      <a:pt x="4510" y="1"/>
                      <a:pt x="4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876375" y="3163600"/>
                <a:ext cx="2256525" cy="1716000"/>
              </a:xfrm>
              <a:custGeom>
                <a:avLst/>
                <a:gdLst/>
                <a:ahLst/>
                <a:cxnLst/>
                <a:rect l="l" t="t" r="r" b="b"/>
                <a:pathLst>
                  <a:path w="90261" h="68640" extrusionOk="0">
                    <a:moveTo>
                      <a:pt x="44046" y="0"/>
                    </a:moveTo>
                    <a:lnTo>
                      <a:pt x="43948" y="26130"/>
                    </a:lnTo>
                    <a:lnTo>
                      <a:pt x="38464" y="26130"/>
                    </a:lnTo>
                    <a:lnTo>
                      <a:pt x="36100" y="28495"/>
                    </a:lnTo>
                    <a:lnTo>
                      <a:pt x="36100" y="26837"/>
                    </a:lnTo>
                    <a:lnTo>
                      <a:pt x="34320" y="26837"/>
                    </a:lnTo>
                    <a:lnTo>
                      <a:pt x="34320" y="18574"/>
                    </a:lnTo>
                    <a:lnTo>
                      <a:pt x="29104" y="13382"/>
                    </a:lnTo>
                    <a:lnTo>
                      <a:pt x="29104" y="25594"/>
                    </a:lnTo>
                    <a:cubicBezTo>
                      <a:pt x="29104" y="25594"/>
                      <a:pt x="26547" y="25951"/>
                      <a:pt x="24843" y="25951"/>
                    </a:cubicBezTo>
                    <a:cubicBezTo>
                      <a:pt x="23991" y="25951"/>
                      <a:pt x="23352" y="25862"/>
                      <a:pt x="23352" y="25594"/>
                    </a:cubicBezTo>
                    <a:lnTo>
                      <a:pt x="23352" y="18306"/>
                    </a:lnTo>
                    <a:lnTo>
                      <a:pt x="22377" y="18306"/>
                    </a:lnTo>
                    <a:lnTo>
                      <a:pt x="22377" y="13992"/>
                    </a:lnTo>
                    <a:lnTo>
                      <a:pt x="21304" y="13992"/>
                    </a:lnTo>
                    <a:lnTo>
                      <a:pt x="21304" y="11310"/>
                    </a:lnTo>
                    <a:lnTo>
                      <a:pt x="18330" y="11310"/>
                    </a:lnTo>
                    <a:lnTo>
                      <a:pt x="18330" y="12651"/>
                    </a:lnTo>
                    <a:lnTo>
                      <a:pt x="14284" y="12651"/>
                    </a:lnTo>
                    <a:lnTo>
                      <a:pt x="14284" y="18062"/>
                    </a:lnTo>
                    <a:lnTo>
                      <a:pt x="13480" y="18062"/>
                    </a:lnTo>
                    <a:lnTo>
                      <a:pt x="13480" y="15088"/>
                    </a:lnTo>
                    <a:lnTo>
                      <a:pt x="10969" y="15088"/>
                    </a:lnTo>
                    <a:lnTo>
                      <a:pt x="10969" y="8775"/>
                    </a:lnTo>
                    <a:lnTo>
                      <a:pt x="6996" y="8775"/>
                    </a:lnTo>
                    <a:lnTo>
                      <a:pt x="6996" y="11578"/>
                    </a:lnTo>
                    <a:lnTo>
                      <a:pt x="5656" y="11578"/>
                    </a:lnTo>
                    <a:lnTo>
                      <a:pt x="5656" y="18623"/>
                    </a:lnTo>
                    <a:lnTo>
                      <a:pt x="3511" y="18623"/>
                    </a:lnTo>
                    <a:lnTo>
                      <a:pt x="3511" y="32224"/>
                    </a:lnTo>
                    <a:lnTo>
                      <a:pt x="1" y="32224"/>
                    </a:lnTo>
                    <a:lnTo>
                      <a:pt x="1" y="68640"/>
                    </a:lnTo>
                    <a:lnTo>
                      <a:pt x="90260" y="68640"/>
                    </a:lnTo>
                    <a:lnTo>
                      <a:pt x="90260" y="10140"/>
                    </a:lnTo>
                    <a:lnTo>
                      <a:pt x="89724" y="10140"/>
                    </a:lnTo>
                    <a:lnTo>
                      <a:pt x="89724" y="15088"/>
                    </a:lnTo>
                    <a:lnTo>
                      <a:pt x="85141" y="15088"/>
                    </a:lnTo>
                    <a:lnTo>
                      <a:pt x="85141" y="6460"/>
                    </a:lnTo>
                    <a:lnTo>
                      <a:pt x="83630" y="6460"/>
                    </a:lnTo>
                    <a:lnTo>
                      <a:pt x="83630" y="2682"/>
                    </a:lnTo>
                    <a:lnTo>
                      <a:pt x="77780" y="2682"/>
                    </a:lnTo>
                    <a:lnTo>
                      <a:pt x="77780" y="17940"/>
                    </a:lnTo>
                    <a:lnTo>
                      <a:pt x="73222" y="17940"/>
                    </a:lnTo>
                    <a:lnTo>
                      <a:pt x="73222" y="25935"/>
                    </a:lnTo>
                    <a:cubicBezTo>
                      <a:pt x="73222" y="25935"/>
                      <a:pt x="72778" y="26184"/>
                      <a:pt x="72482" y="26184"/>
                    </a:cubicBezTo>
                    <a:cubicBezTo>
                      <a:pt x="72334" y="26184"/>
                      <a:pt x="72223" y="26122"/>
                      <a:pt x="72223" y="25935"/>
                    </a:cubicBezTo>
                    <a:lnTo>
                      <a:pt x="72223" y="4924"/>
                    </a:lnTo>
                    <a:lnTo>
                      <a:pt x="64325" y="4924"/>
                    </a:lnTo>
                    <a:lnTo>
                      <a:pt x="64325" y="10140"/>
                    </a:lnTo>
                    <a:lnTo>
                      <a:pt x="54259" y="10140"/>
                    </a:lnTo>
                    <a:lnTo>
                      <a:pt x="54259" y="17331"/>
                    </a:lnTo>
                    <a:lnTo>
                      <a:pt x="52382" y="17331"/>
                    </a:lnTo>
                    <a:lnTo>
                      <a:pt x="523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p:nvPr/>
          </p:nvSpPr>
          <p:spPr>
            <a:xfrm>
              <a:off x="-7675" y="4452575"/>
              <a:ext cx="9144000" cy="69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4195275" y="3531038"/>
              <a:ext cx="2689364" cy="1438750"/>
              <a:chOff x="2062525" y="3205288"/>
              <a:chExt cx="2689364" cy="1438750"/>
            </a:xfrm>
          </p:grpSpPr>
          <p:sp>
            <p:nvSpPr>
              <p:cNvPr id="28" name="Google Shape;28;p3"/>
              <p:cNvSpPr/>
              <p:nvPr/>
            </p:nvSpPr>
            <p:spPr>
              <a:xfrm>
                <a:off x="2700558" y="3651375"/>
                <a:ext cx="2051331" cy="797675"/>
              </a:xfrm>
              <a:custGeom>
                <a:avLst/>
                <a:gdLst/>
                <a:ahLst/>
                <a:cxnLst/>
                <a:rect l="l" t="t" r="r" b="b"/>
                <a:pathLst>
                  <a:path w="50164" h="31907" extrusionOk="0">
                    <a:moveTo>
                      <a:pt x="24887" y="0"/>
                    </a:moveTo>
                    <a:cubicBezTo>
                      <a:pt x="11066" y="0"/>
                      <a:pt x="0" y="11140"/>
                      <a:pt x="0" y="11140"/>
                    </a:cubicBezTo>
                    <a:lnTo>
                      <a:pt x="0" y="31907"/>
                    </a:lnTo>
                    <a:lnTo>
                      <a:pt x="50163" y="31907"/>
                    </a:lnTo>
                    <a:lnTo>
                      <a:pt x="50163" y="11871"/>
                    </a:lnTo>
                    <a:cubicBezTo>
                      <a:pt x="50163" y="11871"/>
                      <a:pt x="38707" y="0"/>
                      <a:pt x="24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062525" y="3205288"/>
                <a:ext cx="638025" cy="1438750"/>
              </a:xfrm>
              <a:custGeom>
                <a:avLst/>
                <a:gdLst/>
                <a:ahLst/>
                <a:cxnLst/>
                <a:rect l="l" t="t" r="r" b="b"/>
                <a:pathLst>
                  <a:path w="25521" h="57550" extrusionOk="0">
                    <a:moveTo>
                      <a:pt x="4753" y="0"/>
                    </a:moveTo>
                    <a:lnTo>
                      <a:pt x="4753" y="5728"/>
                    </a:lnTo>
                    <a:lnTo>
                      <a:pt x="0" y="5728"/>
                    </a:lnTo>
                    <a:lnTo>
                      <a:pt x="0" y="57549"/>
                    </a:lnTo>
                    <a:lnTo>
                      <a:pt x="25520" y="57549"/>
                    </a:lnTo>
                    <a:lnTo>
                      <a:pt x="25520" y="9531"/>
                    </a:lnTo>
                    <a:lnTo>
                      <a:pt x="18501" y="9531"/>
                    </a:lnTo>
                    <a:lnTo>
                      <a:pt x="18501" y="4924"/>
                    </a:lnTo>
                    <a:cubicBezTo>
                      <a:pt x="18501" y="4924"/>
                      <a:pt x="16886" y="5032"/>
                      <a:pt x="15810" y="5032"/>
                    </a:cubicBezTo>
                    <a:cubicBezTo>
                      <a:pt x="15272" y="5032"/>
                      <a:pt x="14869" y="5005"/>
                      <a:pt x="14869" y="4924"/>
                    </a:cubicBezTo>
                    <a:lnTo>
                      <a:pt x="14869" y="3461"/>
                    </a:lnTo>
                    <a:lnTo>
                      <a:pt x="12431" y="3461"/>
                    </a:lnTo>
                    <a:lnTo>
                      <a:pt x="12431" y="2486"/>
                    </a:lnTo>
                    <a:lnTo>
                      <a:pt x="11529" y="2486"/>
                    </a:lnTo>
                    <a:lnTo>
                      <a:pt x="1152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p:nvPr/>
          </p:nvSpPr>
          <p:spPr>
            <a:xfrm>
              <a:off x="1938738" y="3335363"/>
              <a:ext cx="2256525" cy="1716000"/>
            </a:xfrm>
            <a:custGeom>
              <a:avLst/>
              <a:gdLst/>
              <a:ahLst/>
              <a:cxnLst/>
              <a:rect l="l" t="t" r="r" b="b"/>
              <a:pathLst>
                <a:path w="90261" h="68640" extrusionOk="0">
                  <a:moveTo>
                    <a:pt x="44046" y="0"/>
                  </a:moveTo>
                  <a:lnTo>
                    <a:pt x="43948" y="26130"/>
                  </a:lnTo>
                  <a:lnTo>
                    <a:pt x="38464" y="26130"/>
                  </a:lnTo>
                  <a:lnTo>
                    <a:pt x="36100" y="28495"/>
                  </a:lnTo>
                  <a:lnTo>
                    <a:pt x="36100" y="26837"/>
                  </a:lnTo>
                  <a:lnTo>
                    <a:pt x="34320" y="26837"/>
                  </a:lnTo>
                  <a:lnTo>
                    <a:pt x="34320" y="18574"/>
                  </a:lnTo>
                  <a:lnTo>
                    <a:pt x="29104" y="13382"/>
                  </a:lnTo>
                  <a:lnTo>
                    <a:pt x="29104" y="25594"/>
                  </a:lnTo>
                  <a:cubicBezTo>
                    <a:pt x="29104" y="25594"/>
                    <a:pt x="26547" y="25951"/>
                    <a:pt x="24843" y="25951"/>
                  </a:cubicBezTo>
                  <a:cubicBezTo>
                    <a:pt x="23991" y="25951"/>
                    <a:pt x="23352" y="25862"/>
                    <a:pt x="23352" y="25594"/>
                  </a:cubicBezTo>
                  <a:lnTo>
                    <a:pt x="23352" y="18306"/>
                  </a:lnTo>
                  <a:lnTo>
                    <a:pt x="22377" y="18306"/>
                  </a:lnTo>
                  <a:lnTo>
                    <a:pt x="22377" y="13992"/>
                  </a:lnTo>
                  <a:lnTo>
                    <a:pt x="21304" y="13992"/>
                  </a:lnTo>
                  <a:lnTo>
                    <a:pt x="21304" y="11310"/>
                  </a:lnTo>
                  <a:lnTo>
                    <a:pt x="18330" y="11310"/>
                  </a:lnTo>
                  <a:lnTo>
                    <a:pt x="18330" y="12651"/>
                  </a:lnTo>
                  <a:lnTo>
                    <a:pt x="14284" y="12651"/>
                  </a:lnTo>
                  <a:lnTo>
                    <a:pt x="14284" y="18062"/>
                  </a:lnTo>
                  <a:lnTo>
                    <a:pt x="13480" y="18062"/>
                  </a:lnTo>
                  <a:lnTo>
                    <a:pt x="13480" y="15088"/>
                  </a:lnTo>
                  <a:lnTo>
                    <a:pt x="10969" y="15088"/>
                  </a:lnTo>
                  <a:lnTo>
                    <a:pt x="10969" y="8775"/>
                  </a:lnTo>
                  <a:lnTo>
                    <a:pt x="6996" y="8775"/>
                  </a:lnTo>
                  <a:lnTo>
                    <a:pt x="6996" y="11578"/>
                  </a:lnTo>
                  <a:lnTo>
                    <a:pt x="5656" y="11578"/>
                  </a:lnTo>
                  <a:lnTo>
                    <a:pt x="5656" y="18623"/>
                  </a:lnTo>
                  <a:lnTo>
                    <a:pt x="3511" y="18623"/>
                  </a:lnTo>
                  <a:lnTo>
                    <a:pt x="3511" y="32224"/>
                  </a:lnTo>
                  <a:lnTo>
                    <a:pt x="1" y="32224"/>
                  </a:lnTo>
                  <a:lnTo>
                    <a:pt x="1" y="68640"/>
                  </a:lnTo>
                  <a:lnTo>
                    <a:pt x="90260" y="68640"/>
                  </a:lnTo>
                  <a:lnTo>
                    <a:pt x="90260" y="10140"/>
                  </a:lnTo>
                  <a:lnTo>
                    <a:pt x="89724" y="10140"/>
                  </a:lnTo>
                  <a:lnTo>
                    <a:pt x="89724" y="15088"/>
                  </a:lnTo>
                  <a:lnTo>
                    <a:pt x="85141" y="15088"/>
                  </a:lnTo>
                  <a:lnTo>
                    <a:pt x="85141" y="6460"/>
                  </a:lnTo>
                  <a:lnTo>
                    <a:pt x="83630" y="6460"/>
                  </a:lnTo>
                  <a:lnTo>
                    <a:pt x="83630" y="2682"/>
                  </a:lnTo>
                  <a:lnTo>
                    <a:pt x="77780" y="2682"/>
                  </a:lnTo>
                  <a:lnTo>
                    <a:pt x="77780" y="17940"/>
                  </a:lnTo>
                  <a:lnTo>
                    <a:pt x="73222" y="17940"/>
                  </a:lnTo>
                  <a:lnTo>
                    <a:pt x="73222" y="25935"/>
                  </a:lnTo>
                  <a:cubicBezTo>
                    <a:pt x="73222" y="25935"/>
                    <a:pt x="72778" y="26184"/>
                    <a:pt x="72482" y="26184"/>
                  </a:cubicBezTo>
                  <a:cubicBezTo>
                    <a:pt x="72334" y="26184"/>
                    <a:pt x="72223" y="26122"/>
                    <a:pt x="72223" y="25935"/>
                  </a:cubicBezTo>
                  <a:lnTo>
                    <a:pt x="72223" y="4924"/>
                  </a:lnTo>
                  <a:lnTo>
                    <a:pt x="64325" y="4924"/>
                  </a:lnTo>
                  <a:lnTo>
                    <a:pt x="64325" y="10140"/>
                  </a:lnTo>
                  <a:lnTo>
                    <a:pt x="54259" y="10140"/>
                  </a:lnTo>
                  <a:lnTo>
                    <a:pt x="54259" y="17331"/>
                  </a:lnTo>
                  <a:lnTo>
                    <a:pt x="52382" y="17331"/>
                  </a:lnTo>
                  <a:lnTo>
                    <a:pt x="52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 name="Google Shape;31;p3"/>
          <p:cNvPicPr preferRelativeResize="0"/>
          <p:nvPr/>
        </p:nvPicPr>
        <p:blipFill rotWithShape="1">
          <a:blip r:embed="rId2">
            <a:alphaModFix amt="38000"/>
          </a:blip>
          <a:srcRect t="61606"/>
          <a:stretch/>
        </p:blipFill>
        <p:spPr>
          <a:xfrm>
            <a:off x="-3837" y="-37300"/>
            <a:ext cx="9144000" cy="5218125"/>
          </a:xfrm>
          <a:prstGeom prst="rect">
            <a:avLst/>
          </a:prstGeom>
          <a:noFill/>
          <a:ln>
            <a:noFill/>
          </a:ln>
        </p:spPr>
      </p:pic>
      <p:sp>
        <p:nvSpPr>
          <p:cNvPr id="32" name="Google Shape;32;p3"/>
          <p:cNvSpPr txBox="1">
            <a:spLocks noGrp="1"/>
          </p:cNvSpPr>
          <p:nvPr>
            <p:ph type="title"/>
          </p:nvPr>
        </p:nvSpPr>
        <p:spPr>
          <a:xfrm>
            <a:off x="2788338" y="1561585"/>
            <a:ext cx="4839300" cy="6753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3600"/>
              <a:buNone/>
              <a:defRPr sz="4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1516363" y="1574760"/>
            <a:ext cx="1160400" cy="12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a:off x="2788350" y="2332185"/>
            <a:ext cx="4835400" cy="39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3"/>
          <p:cNvSpPr/>
          <p:nvPr/>
        </p:nvSpPr>
        <p:spPr>
          <a:xfrm>
            <a:off x="8120005" y="1768413"/>
            <a:ext cx="1400739" cy="146663"/>
          </a:xfrm>
          <a:custGeom>
            <a:avLst/>
            <a:gdLst/>
            <a:ahLst/>
            <a:cxnLst/>
            <a:rect l="l" t="t" r="r" b="b"/>
            <a:pathLst>
              <a:path w="27401" h="2869" extrusionOk="0">
                <a:moveTo>
                  <a:pt x="10430" y="1"/>
                </a:moveTo>
                <a:cubicBezTo>
                  <a:pt x="6894" y="1"/>
                  <a:pt x="3886" y="76"/>
                  <a:pt x="4874" y="355"/>
                </a:cubicBezTo>
                <a:cubicBezTo>
                  <a:pt x="7009" y="948"/>
                  <a:pt x="10883" y="473"/>
                  <a:pt x="11594" y="1198"/>
                </a:cubicBezTo>
                <a:cubicBezTo>
                  <a:pt x="12293" y="1923"/>
                  <a:pt x="1580" y="1080"/>
                  <a:pt x="433" y="2279"/>
                </a:cubicBezTo>
                <a:cubicBezTo>
                  <a:pt x="0" y="2742"/>
                  <a:pt x="3221" y="2869"/>
                  <a:pt x="7495" y="2869"/>
                </a:cubicBezTo>
                <a:cubicBezTo>
                  <a:pt x="12629" y="2869"/>
                  <a:pt x="19281" y="2686"/>
                  <a:pt x="22939" y="2686"/>
                </a:cubicBezTo>
                <a:cubicBezTo>
                  <a:pt x="24201" y="2686"/>
                  <a:pt x="25107" y="2708"/>
                  <a:pt x="25470" y="2766"/>
                </a:cubicBezTo>
                <a:cubicBezTo>
                  <a:pt x="25678" y="2798"/>
                  <a:pt x="25854" y="2813"/>
                  <a:pt x="25998" y="2813"/>
                </a:cubicBezTo>
                <a:cubicBezTo>
                  <a:pt x="27401" y="2813"/>
                  <a:pt x="25884" y="1443"/>
                  <a:pt x="22053" y="1443"/>
                </a:cubicBezTo>
                <a:cubicBezTo>
                  <a:pt x="21912" y="1443"/>
                  <a:pt x="21769" y="1445"/>
                  <a:pt x="21622" y="1448"/>
                </a:cubicBezTo>
                <a:cubicBezTo>
                  <a:pt x="21169" y="1459"/>
                  <a:pt x="20736" y="1464"/>
                  <a:pt x="20325" y="1464"/>
                </a:cubicBezTo>
                <a:cubicBezTo>
                  <a:pt x="16578" y="1464"/>
                  <a:pt x="14707" y="1068"/>
                  <a:pt x="16892" y="961"/>
                </a:cubicBezTo>
                <a:cubicBezTo>
                  <a:pt x="19329" y="816"/>
                  <a:pt x="23915" y="948"/>
                  <a:pt x="19461" y="104"/>
                </a:cubicBezTo>
                <a:cubicBezTo>
                  <a:pt x="19461" y="104"/>
                  <a:pt x="14581" y="1"/>
                  <a:pt x="10430" y="1"/>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62361" y="268770"/>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968975" y="31268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pic>
        <p:nvPicPr>
          <p:cNvPr id="39" name="Google Shape;39;p4"/>
          <p:cNvPicPr preferRelativeResize="0"/>
          <p:nvPr/>
        </p:nvPicPr>
        <p:blipFill rotWithShape="1">
          <a:blip r:embed="rId2">
            <a:alphaModFix amt="38000"/>
          </a:blip>
          <a:srcRect t="61606"/>
          <a:stretch/>
        </p:blipFill>
        <p:spPr>
          <a:xfrm>
            <a:off x="0" y="0"/>
            <a:ext cx="9144000" cy="5218125"/>
          </a:xfrm>
          <a:prstGeom prst="rect">
            <a:avLst/>
          </a:prstGeom>
          <a:noFill/>
          <a:ln>
            <a:noFill/>
          </a:ln>
        </p:spPr>
      </p:pic>
      <p:sp>
        <p:nvSpPr>
          <p:cNvPr id="40" name="Google Shape;40;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4"/>
          <p:cNvSpPr txBox="1">
            <a:spLocks noGrp="1"/>
          </p:cNvSpPr>
          <p:nvPr>
            <p:ph type="body" idx="1"/>
          </p:nvPr>
        </p:nvSpPr>
        <p:spPr>
          <a:xfrm flipH="1">
            <a:off x="720000" y="1152475"/>
            <a:ext cx="7704000" cy="3451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cxnSp>
        <p:nvCxnSpPr>
          <p:cNvPr id="42" name="Google Shape;42;p4"/>
          <p:cNvCxnSpPr/>
          <p:nvPr/>
        </p:nvCxnSpPr>
        <p:spPr>
          <a:xfrm>
            <a:off x="2664900" y="976050"/>
            <a:ext cx="3814200" cy="0"/>
          </a:xfrm>
          <a:prstGeom prst="straightConnector1">
            <a:avLst/>
          </a:prstGeom>
          <a:noFill/>
          <a:ln w="19050" cap="flat" cmpd="sng">
            <a:solidFill>
              <a:schemeClr val="dk1"/>
            </a:solidFill>
            <a:prstDash val="solid"/>
            <a:round/>
            <a:headEnd type="none" w="med" len="med"/>
            <a:tailEnd type="none" w="med" len="med"/>
          </a:ln>
        </p:spPr>
      </p:cxnSp>
      <p:sp>
        <p:nvSpPr>
          <p:cNvPr id="43" name="Google Shape;43;p4"/>
          <p:cNvSpPr/>
          <p:nvPr/>
        </p:nvSpPr>
        <p:spPr>
          <a:xfrm>
            <a:off x="8281530" y="2433688"/>
            <a:ext cx="1400739" cy="146663"/>
          </a:xfrm>
          <a:custGeom>
            <a:avLst/>
            <a:gdLst/>
            <a:ahLst/>
            <a:cxnLst/>
            <a:rect l="l" t="t" r="r" b="b"/>
            <a:pathLst>
              <a:path w="27401" h="2869" extrusionOk="0">
                <a:moveTo>
                  <a:pt x="10430" y="1"/>
                </a:moveTo>
                <a:cubicBezTo>
                  <a:pt x="6894" y="1"/>
                  <a:pt x="3886" y="76"/>
                  <a:pt x="4874" y="355"/>
                </a:cubicBezTo>
                <a:cubicBezTo>
                  <a:pt x="7009" y="948"/>
                  <a:pt x="10883" y="473"/>
                  <a:pt x="11594" y="1198"/>
                </a:cubicBezTo>
                <a:cubicBezTo>
                  <a:pt x="12293" y="1923"/>
                  <a:pt x="1580" y="1080"/>
                  <a:pt x="433" y="2279"/>
                </a:cubicBezTo>
                <a:cubicBezTo>
                  <a:pt x="0" y="2742"/>
                  <a:pt x="3221" y="2869"/>
                  <a:pt x="7495" y="2869"/>
                </a:cubicBezTo>
                <a:cubicBezTo>
                  <a:pt x="12629" y="2869"/>
                  <a:pt x="19281" y="2686"/>
                  <a:pt x="22939" y="2686"/>
                </a:cubicBezTo>
                <a:cubicBezTo>
                  <a:pt x="24201" y="2686"/>
                  <a:pt x="25107" y="2708"/>
                  <a:pt x="25470" y="2766"/>
                </a:cubicBezTo>
                <a:cubicBezTo>
                  <a:pt x="25678" y="2798"/>
                  <a:pt x="25854" y="2813"/>
                  <a:pt x="25998" y="2813"/>
                </a:cubicBezTo>
                <a:cubicBezTo>
                  <a:pt x="27401" y="2813"/>
                  <a:pt x="25884" y="1443"/>
                  <a:pt x="22053" y="1443"/>
                </a:cubicBezTo>
                <a:cubicBezTo>
                  <a:pt x="21912" y="1443"/>
                  <a:pt x="21769" y="1445"/>
                  <a:pt x="21622" y="1448"/>
                </a:cubicBezTo>
                <a:cubicBezTo>
                  <a:pt x="21169" y="1459"/>
                  <a:pt x="20736" y="1464"/>
                  <a:pt x="20325" y="1464"/>
                </a:cubicBezTo>
                <a:cubicBezTo>
                  <a:pt x="16578" y="1464"/>
                  <a:pt x="14707" y="1068"/>
                  <a:pt x="16892" y="961"/>
                </a:cubicBezTo>
                <a:cubicBezTo>
                  <a:pt x="19329" y="816"/>
                  <a:pt x="23915" y="948"/>
                  <a:pt x="19461" y="104"/>
                </a:cubicBezTo>
                <a:cubicBezTo>
                  <a:pt x="19461" y="104"/>
                  <a:pt x="14581" y="1"/>
                  <a:pt x="10430" y="1"/>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292286" y="163957"/>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32325" y="902750"/>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319525" y="18633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095036" y="4887107"/>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7487975" y="460398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601500" y="35612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pic>
        <p:nvPicPr>
          <p:cNvPr id="51" name="Google Shape;51;p5"/>
          <p:cNvPicPr preferRelativeResize="0"/>
          <p:nvPr/>
        </p:nvPicPr>
        <p:blipFill rotWithShape="1">
          <a:blip r:embed="rId2">
            <a:alphaModFix amt="38000"/>
          </a:blip>
          <a:srcRect t="61606"/>
          <a:stretch/>
        </p:blipFill>
        <p:spPr>
          <a:xfrm>
            <a:off x="0" y="0"/>
            <a:ext cx="9144000" cy="5218125"/>
          </a:xfrm>
          <a:prstGeom prst="rect">
            <a:avLst/>
          </a:prstGeom>
          <a:noFill/>
          <a:ln>
            <a:noFill/>
          </a:ln>
        </p:spPr>
      </p:pic>
      <p:sp>
        <p:nvSpPr>
          <p:cNvPr id="52" name="Google Shape;52;p5"/>
          <p:cNvSpPr txBox="1">
            <a:spLocks noGrp="1"/>
          </p:cNvSpPr>
          <p:nvPr>
            <p:ph type="subTitle" idx="1"/>
          </p:nvPr>
        </p:nvSpPr>
        <p:spPr>
          <a:xfrm>
            <a:off x="1082713" y="2717625"/>
            <a:ext cx="3323700" cy="370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a:solidFill>
                  <a:schemeClr val="dk2"/>
                </a:solidFill>
                <a:latin typeface="Fondamento"/>
                <a:ea typeface="Fondamento"/>
                <a:cs typeface="Fondamento"/>
                <a:sym typeface="Fondamento"/>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3" name="Google Shape;53;p5"/>
          <p:cNvSpPr txBox="1">
            <a:spLocks noGrp="1"/>
          </p:cNvSpPr>
          <p:nvPr>
            <p:ph type="subTitle" idx="2"/>
          </p:nvPr>
        </p:nvSpPr>
        <p:spPr>
          <a:xfrm>
            <a:off x="4737588" y="2717625"/>
            <a:ext cx="33237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solidFill>
                  <a:schemeClr val="dk2"/>
                </a:solidFill>
                <a:latin typeface="Fondamento"/>
                <a:ea typeface="Fondamento"/>
                <a:cs typeface="Fondamento"/>
                <a:sym typeface="Fondamento"/>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4" name="Google Shape;54;p5"/>
          <p:cNvSpPr txBox="1">
            <a:spLocks noGrp="1"/>
          </p:cNvSpPr>
          <p:nvPr>
            <p:ph type="subTitle" idx="3"/>
          </p:nvPr>
        </p:nvSpPr>
        <p:spPr>
          <a:xfrm>
            <a:off x="1082713" y="3088350"/>
            <a:ext cx="3323700" cy="81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5"/>
          <p:cNvSpPr txBox="1">
            <a:spLocks noGrp="1"/>
          </p:cNvSpPr>
          <p:nvPr>
            <p:ph type="subTitle" idx="4"/>
          </p:nvPr>
        </p:nvSpPr>
        <p:spPr>
          <a:xfrm>
            <a:off x="4737588" y="3088350"/>
            <a:ext cx="3323700" cy="81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56" name="Google Shape;56;p5"/>
          <p:cNvCxnSpPr/>
          <p:nvPr/>
        </p:nvCxnSpPr>
        <p:spPr>
          <a:xfrm>
            <a:off x="2664900" y="976050"/>
            <a:ext cx="3814200" cy="0"/>
          </a:xfrm>
          <a:prstGeom prst="straightConnector1">
            <a:avLst/>
          </a:prstGeom>
          <a:noFill/>
          <a:ln w="19050" cap="flat" cmpd="sng">
            <a:solidFill>
              <a:schemeClr val="dk1"/>
            </a:solidFill>
            <a:prstDash val="solid"/>
            <a:round/>
            <a:headEnd type="none" w="med" len="med"/>
            <a:tailEnd type="none" w="med" len="med"/>
          </a:ln>
        </p:spPr>
      </p:cxnSp>
      <p:sp>
        <p:nvSpPr>
          <p:cNvPr id="57" name="Google Shape;57;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5"/>
          <p:cNvSpPr/>
          <p:nvPr/>
        </p:nvSpPr>
        <p:spPr>
          <a:xfrm>
            <a:off x="7113955" y="4731413"/>
            <a:ext cx="1400739" cy="146663"/>
          </a:xfrm>
          <a:custGeom>
            <a:avLst/>
            <a:gdLst/>
            <a:ahLst/>
            <a:cxnLst/>
            <a:rect l="l" t="t" r="r" b="b"/>
            <a:pathLst>
              <a:path w="27401" h="2869" extrusionOk="0">
                <a:moveTo>
                  <a:pt x="10430" y="1"/>
                </a:moveTo>
                <a:cubicBezTo>
                  <a:pt x="6894" y="1"/>
                  <a:pt x="3886" y="76"/>
                  <a:pt x="4874" y="355"/>
                </a:cubicBezTo>
                <a:cubicBezTo>
                  <a:pt x="7009" y="948"/>
                  <a:pt x="10883" y="473"/>
                  <a:pt x="11594" y="1198"/>
                </a:cubicBezTo>
                <a:cubicBezTo>
                  <a:pt x="12293" y="1923"/>
                  <a:pt x="1580" y="1080"/>
                  <a:pt x="433" y="2279"/>
                </a:cubicBezTo>
                <a:cubicBezTo>
                  <a:pt x="0" y="2742"/>
                  <a:pt x="3221" y="2869"/>
                  <a:pt x="7495" y="2869"/>
                </a:cubicBezTo>
                <a:cubicBezTo>
                  <a:pt x="12629" y="2869"/>
                  <a:pt x="19281" y="2686"/>
                  <a:pt x="22939" y="2686"/>
                </a:cubicBezTo>
                <a:cubicBezTo>
                  <a:pt x="24201" y="2686"/>
                  <a:pt x="25107" y="2708"/>
                  <a:pt x="25470" y="2766"/>
                </a:cubicBezTo>
                <a:cubicBezTo>
                  <a:pt x="25678" y="2798"/>
                  <a:pt x="25854" y="2813"/>
                  <a:pt x="25998" y="2813"/>
                </a:cubicBezTo>
                <a:cubicBezTo>
                  <a:pt x="27401" y="2813"/>
                  <a:pt x="25884" y="1443"/>
                  <a:pt x="22053" y="1443"/>
                </a:cubicBezTo>
                <a:cubicBezTo>
                  <a:pt x="21912" y="1443"/>
                  <a:pt x="21769" y="1445"/>
                  <a:pt x="21622" y="1448"/>
                </a:cubicBezTo>
                <a:cubicBezTo>
                  <a:pt x="21169" y="1459"/>
                  <a:pt x="20736" y="1464"/>
                  <a:pt x="20325" y="1464"/>
                </a:cubicBezTo>
                <a:cubicBezTo>
                  <a:pt x="16578" y="1464"/>
                  <a:pt x="14707" y="1068"/>
                  <a:pt x="16892" y="961"/>
                </a:cubicBezTo>
                <a:cubicBezTo>
                  <a:pt x="19329" y="816"/>
                  <a:pt x="23915" y="948"/>
                  <a:pt x="19461" y="104"/>
                </a:cubicBezTo>
                <a:cubicBezTo>
                  <a:pt x="19461" y="104"/>
                  <a:pt x="14581" y="1"/>
                  <a:pt x="10430" y="1"/>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588061" y="4548320"/>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10025" y="39288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269825" y="2984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338950" y="2498450"/>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13600" y="2217625"/>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pic>
        <p:nvPicPr>
          <p:cNvPr id="85" name="Google Shape;85;p8"/>
          <p:cNvPicPr preferRelativeResize="0"/>
          <p:nvPr/>
        </p:nvPicPr>
        <p:blipFill rotWithShape="1">
          <a:blip r:embed="rId2">
            <a:alphaModFix amt="38000"/>
          </a:blip>
          <a:srcRect t="61606"/>
          <a:stretch/>
        </p:blipFill>
        <p:spPr>
          <a:xfrm>
            <a:off x="0" y="0"/>
            <a:ext cx="9144000" cy="5218125"/>
          </a:xfrm>
          <a:prstGeom prst="rect">
            <a:avLst/>
          </a:prstGeom>
          <a:noFill/>
          <a:ln>
            <a:noFill/>
          </a:ln>
        </p:spPr>
      </p:pic>
      <p:sp>
        <p:nvSpPr>
          <p:cNvPr id="86" name="Google Shape;86;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7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87" name="Google Shape;87;p8"/>
          <p:cNvSpPr/>
          <p:nvPr/>
        </p:nvSpPr>
        <p:spPr>
          <a:xfrm>
            <a:off x="5018530" y="4628313"/>
            <a:ext cx="1400739" cy="146663"/>
          </a:xfrm>
          <a:custGeom>
            <a:avLst/>
            <a:gdLst/>
            <a:ahLst/>
            <a:cxnLst/>
            <a:rect l="l" t="t" r="r" b="b"/>
            <a:pathLst>
              <a:path w="27401" h="2869" extrusionOk="0">
                <a:moveTo>
                  <a:pt x="10430" y="1"/>
                </a:moveTo>
                <a:cubicBezTo>
                  <a:pt x="6894" y="1"/>
                  <a:pt x="3886" y="76"/>
                  <a:pt x="4874" y="355"/>
                </a:cubicBezTo>
                <a:cubicBezTo>
                  <a:pt x="7009" y="948"/>
                  <a:pt x="10883" y="473"/>
                  <a:pt x="11594" y="1198"/>
                </a:cubicBezTo>
                <a:cubicBezTo>
                  <a:pt x="12293" y="1923"/>
                  <a:pt x="1580" y="1080"/>
                  <a:pt x="433" y="2279"/>
                </a:cubicBezTo>
                <a:cubicBezTo>
                  <a:pt x="0" y="2742"/>
                  <a:pt x="3221" y="2869"/>
                  <a:pt x="7495" y="2869"/>
                </a:cubicBezTo>
                <a:cubicBezTo>
                  <a:pt x="12629" y="2869"/>
                  <a:pt x="19281" y="2686"/>
                  <a:pt x="22939" y="2686"/>
                </a:cubicBezTo>
                <a:cubicBezTo>
                  <a:pt x="24201" y="2686"/>
                  <a:pt x="25107" y="2708"/>
                  <a:pt x="25470" y="2766"/>
                </a:cubicBezTo>
                <a:cubicBezTo>
                  <a:pt x="25678" y="2798"/>
                  <a:pt x="25854" y="2813"/>
                  <a:pt x="25998" y="2813"/>
                </a:cubicBezTo>
                <a:cubicBezTo>
                  <a:pt x="27401" y="2813"/>
                  <a:pt x="25884" y="1443"/>
                  <a:pt x="22053" y="1443"/>
                </a:cubicBezTo>
                <a:cubicBezTo>
                  <a:pt x="21912" y="1443"/>
                  <a:pt x="21769" y="1445"/>
                  <a:pt x="21622" y="1448"/>
                </a:cubicBezTo>
                <a:cubicBezTo>
                  <a:pt x="21169" y="1459"/>
                  <a:pt x="20736" y="1464"/>
                  <a:pt x="20325" y="1464"/>
                </a:cubicBezTo>
                <a:cubicBezTo>
                  <a:pt x="16578" y="1464"/>
                  <a:pt x="14707" y="1068"/>
                  <a:pt x="16892" y="961"/>
                </a:cubicBezTo>
                <a:cubicBezTo>
                  <a:pt x="19329" y="816"/>
                  <a:pt x="23915" y="948"/>
                  <a:pt x="19461" y="104"/>
                </a:cubicBezTo>
                <a:cubicBezTo>
                  <a:pt x="19461" y="104"/>
                  <a:pt x="14581" y="1"/>
                  <a:pt x="10430" y="1"/>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41589" y="4774970"/>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41600" y="50836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968975" y="31268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3969036" y="466345"/>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xfrm>
            <a:off x="1620944" y="1874175"/>
            <a:ext cx="2493000" cy="43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 name="Google Shape;183;p17"/>
          <p:cNvSpPr txBox="1">
            <a:spLocks noGrp="1"/>
          </p:cNvSpPr>
          <p:nvPr>
            <p:ph type="subTitle" idx="1"/>
          </p:nvPr>
        </p:nvSpPr>
        <p:spPr>
          <a:xfrm>
            <a:off x="1620944" y="2304898"/>
            <a:ext cx="24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17"/>
          <p:cNvSpPr txBox="1">
            <a:spLocks noGrp="1"/>
          </p:cNvSpPr>
          <p:nvPr>
            <p:ph type="title" idx="2"/>
          </p:nvPr>
        </p:nvSpPr>
        <p:spPr>
          <a:xfrm>
            <a:off x="5051056" y="1874175"/>
            <a:ext cx="2472000" cy="43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5" name="Google Shape;185;p17"/>
          <p:cNvSpPr txBox="1">
            <a:spLocks noGrp="1"/>
          </p:cNvSpPr>
          <p:nvPr>
            <p:ph type="subTitle" idx="3"/>
          </p:nvPr>
        </p:nvSpPr>
        <p:spPr>
          <a:xfrm>
            <a:off x="5051056" y="2304898"/>
            <a:ext cx="2472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17"/>
          <p:cNvSpPr txBox="1">
            <a:spLocks noGrp="1"/>
          </p:cNvSpPr>
          <p:nvPr>
            <p:ph type="title" idx="4"/>
          </p:nvPr>
        </p:nvSpPr>
        <p:spPr>
          <a:xfrm>
            <a:off x="1620944" y="3620325"/>
            <a:ext cx="2493000" cy="43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17"/>
          <p:cNvSpPr txBox="1">
            <a:spLocks noGrp="1"/>
          </p:cNvSpPr>
          <p:nvPr>
            <p:ph type="subTitle" idx="5"/>
          </p:nvPr>
        </p:nvSpPr>
        <p:spPr>
          <a:xfrm>
            <a:off x="1620944" y="4051152"/>
            <a:ext cx="24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17"/>
          <p:cNvSpPr txBox="1">
            <a:spLocks noGrp="1"/>
          </p:cNvSpPr>
          <p:nvPr>
            <p:ph type="title" idx="6"/>
          </p:nvPr>
        </p:nvSpPr>
        <p:spPr>
          <a:xfrm>
            <a:off x="5051056" y="3620317"/>
            <a:ext cx="2472000" cy="430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9" name="Google Shape;189;p17"/>
          <p:cNvSpPr txBox="1">
            <a:spLocks noGrp="1"/>
          </p:cNvSpPr>
          <p:nvPr>
            <p:ph type="subTitle" idx="7"/>
          </p:nvPr>
        </p:nvSpPr>
        <p:spPr>
          <a:xfrm>
            <a:off x="5051056" y="4051152"/>
            <a:ext cx="2472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17"/>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91" name="Google Shape;191;p17"/>
          <p:cNvCxnSpPr/>
          <p:nvPr/>
        </p:nvCxnSpPr>
        <p:spPr>
          <a:xfrm>
            <a:off x="2664900" y="976050"/>
            <a:ext cx="38142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13"/>
        <p:cNvGrpSpPr/>
        <p:nvPr/>
      </p:nvGrpSpPr>
      <p:grpSpPr>
        <a:xfrm>
          <a:off x="0" y="0"/>
          <a:ext cx="0" cy="0"/>
          <a:chOff x="0" y="0"/>
          <a:chExt cx="0" cy="0"/>
        </a:xfrm>
      </p:grpSpPr>
      <p:grpSp>
        <p:nvGrpSpPr>
          <p:cNvPr id="214" name="Google Shape;214;p19"/>
          <p:cNvGrpSpPr/>
          <p:nvPr/>
        </p:nvGrpSpPr>
        <p:grpSpPr>
          <a:xfrm>
            <a:off x="0" y="2107150"/>
            <a:ext cx="9136325" cy="3428000"/>
            <a:chOff x="1988900" y="1843250"/>
            <a:chExt cx="9136325" cy="3428000"/>
          </a:xfrm>
        </p:grpSpPr>
        <p:sp>
          <p:nvSpPr>
            <p:cNvPr id="215" name="Google Shape;215;p19"/>
            <p:cNvSpPr/>
            <p:nvPr/>
          </p:nvSpPr>
          <p:spPr>
            <a:xfrm>
              <a:off x="1988900" y="3440838"/>
              <a:ext cx="638025" cy="1438750"/>
            </a:xfrm>
            <a:custGeom>
              <a:avLst/>
              <a:gdLst/>
              <a:ahLst/>
              <a:cxnLst/>
              <a:rect l="l" t="t" r="r" b="b"/>
              <a:pathLst>
                <a:path w="25521" h="57550" extrusionOk="0">
                  <a:moveTo>
                    <a:pt x="4753" y="0"/>
                  </a:moveTo>
                  <a:lnTo>
                    <a:pt x="4753" y="5728"/>
                  </a:lnTo>
                  <a:lnTo>
                    <a:pt x="0" y="5728"/>
                  </a:lnTo>
                  <a:lnTo>
                    <a:pt x="0" y="57549"/>
                  </a:lnTo>
                  <a:lnTo>
                    <a:pt x="25520" y="57549"/>
                  </a:lnTo>
                  <a:lnTo>
                    <a:pt x="25520" y="9531"/>
                  </a:lnTo>
                  <a:lnTo>
                    <a:pt x="18501" y="9531"/>
                  </a:lnTo>
                  <a:lnTo>
                    <a:pt x="18501" y="4924"/>
                  </a:lnTo>
                  <a:cubicBezTo>
                    <a:pt x="18501" y="4924"/>
                    <a:pt x="16886" y="5032"/>
                    <a:pt x="15810" y="5032"/>
                  </a:cubicBezTo>
                  <a:cubicBezTo>
                    <a:pt x="15272" y="5032"/>
                    <a:pt x="14869" y="5005"/>
                    <a:pt x="14869" y="4924"/>
                  </a:cubicBezTo>
                  <a:lnTo>
                    <a:pt x="14869" y="3461"/>
                  </a:lnTo>
                  <a:lnTo>
                    <a:pt x="12431" y="3461"/>
                  </a:lnTo>
                  <a:lnTo>
                    <a:pt x="12431" y="2486"/>
                  </a:lnTo>
                  <a:lnTo>
                    <a:pt x="11529" y="2486"/>
                  </a:lnTo>
                  <a:lnTo>
                    <a:pt x="1152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2590900" y="1843250"/>
              <a:ext cx="222450" cy="2643475"/>
            </a:xfrm>
            <a:custGeom>
              <a:avLst/>
              <a:gdLst/>
              <a:ahLst/>
              <a:cxnLst/>
              <a:rect l="l" t="t" r="r" b="b"/>
              <a:pathLst>
                <a:path w="8898" h="105739" extrusionOk="0">
                  <a:moveTo>
                    <a:pt x="4461" y="1"/>
                  </a:moveTo>
                  <a:cubicBezTo>
                    <a:pt x="4388" y="1"/>
                    <a:pt x="4339" y="49"/>
                    <a:pt x="4339" y="122"/>
                  </a:cubicBezTo>
                  <a:cubicBezTo>
                    <a:pt x="4339" y="122"/>
                    <a:pt x="4363" y="147"/>
                    <a:pt x="4363" y="171"/>
                  </a:cubicBezTo>
                  <a:lnTo>
                    <a:pt x="4168" y="4802"/>
                  </a:lnTo>
                  <a:lnTo>
                    <a:pt x="3851" y="4802"/>
                  </a:lnTo>
                  <a:lnTo>
                    <a:pt x="3851" y="5339"/>
                  </a:lnTo>
                  <a:lnTo>
                    <a:pt x="3949" y="5339"/>
                  </a:lnTo>
                  <a:lnTo>
                    <a:pt x="3949" y="8069"/>
                  </a:lnTo>
                  <a:lnTo>
                    <a:pt x="3608" y="8069"/>
                  </a:lnTo>
                  <a:lnTo>
                    <a:pt x="3608" y="8654"/>
                  </a:lnTo>
                  <a:lnTo>
                    <a:pt x="3730" y="8654"/>
                  </a:lnTo>
                  <a:lnTo>
                    <a:pt x="3730" y="16649"/>
                  </a:lnTo>
                  <a:lnTo>
                    <a:pt x="2974" y="16649"/>
                  </a:lnTo>
                  <a:lnTo>
                    <a:pt x="2974" y="18379"/>
                  </a:lnTo>
                  <a:lnTo>
                    <a:pt x="3315" y="18379"/>
                  </a:lnTo>
                  <a:lnTo>
                    <a:pt x="3315" y="30493"/>
                  </a:lnTo>
                  <a:lnTo>
                    <a:pt x="2755" y="30493"/>
                  </a:lnTo>
                  <a:lnTo>
                    <a:pt x="2755" y="33150"/>
                  </a:lnTo>
                  <a:lnTo>
                    <a:pt x="1170" y="33150"/>
                  </a:lnTo>
                  <a:lnTo>
                    <a:pt x="1170" y="35027"/>
                  </a:lnTo>
                  <a:lnTo>
                    <a:pt x="98" y="36758"/>
                  </a:lnTo>
                  <a:lnTo>
                    <a:pt x="0" y="36758"/>
                  </a:lnTo>
                  <a:lnTo>
                    <a:pt x="0" y="38635"/>
                  </a:lnTo>
                  <a:lnTo>
                    <a:pt x="390" y="38635"/>
                  </a:lnTo>
                  <a:lnTo>
                    <a:pt x="390" y="41340"/>
                  </a:lnTo>
                  <a:lnTo>
                    <a:pt x="2438" y="41340"/>
                  </a:lnTo>
                  <a:lnTo>
                    <a:pt x="707" y="105738"/>
                  </a:lnTo>
                  <a:lnTo>
                    <a:pt x="8166" y="105738"/>
                  </a:lnTo>
                  <a:lnTo>
                    <a:pt x="6435" y="41340"/>
                  </a:lnTo>
                  <a:lnTo>
                    <a:pt x="8507" y="41340"/>
                  </a:lnTo>
                  <a:lnTo>
                    <a:pt x="8507" y="38635"/>
                  </a:lnTo>
                  <a:lnTo>
                    <a:pt x="8897" y="38635"/>
                  </a:lnTo>
                  <a:lnTo>
                    <a:pt x="8897" y="36758"/>
                  </a:lnTo>
                  <a:lnTo>
                    <a:pt x="8800" y="36758"/>
                  </a:lnTo>
                  <a:lnTo>
                    <a:pt x="7703" y="35052"/>
                  </a:lnTo>
                  <a:lnTo>
                    <a:pt x="7703" y="33175"/>
                  </a:lnTo>
                  <a:lnTo>
                    <a:pt x="6118" y="33175"/>
                  </a:lnTo>
                  <a:lnTo>
                    <a:pt x="6118" y="30493"/>
                  </a:lnTo>
                  <a:lnTo>
                    <a:pt x="5558" y="30493"/>
                  </a:lnTo>
                  <a:lnTo>
                    <a:pt x="5558" y="18379"/>
                  </a:lnTo>
                  <a:lnTo>
                    <a:pt x="5948" y="18379"/>
                  </a:lnTo>
                  <a:lnTo>
                    <a:pt x="5948" y="16624"/>
                  </a:lnTo>
                  <a:lnTo>
                    <a:pt x="5168" y="16624"/>
                  </a:lnTo>
                  <a:lnTo>
                    <a:pt x="5168" y="8654"/>
                  </a:lnTo>
                  <a:lnTo>
                    <a:pt x="5314" y="8654"/>
                  </a:lnTo>
                  <a:lnTo>
                    <a:pt x="5314" y="8069"/>
                  </a:lnTo>
                  <a:lnTo>
                    <a:pt x="4948" y="8069"/>
                  </a:lnTo>
                  <a:lnTo>
                    <a:pt x="4948" y="5339"/>
                  </a:lnTo>
                  <a:lnTo>
                    <a:pt x="5046" y="5339"/>
                  </a:lnTo>
                  <a:lnTo>
                    <a:pt x="5046" y="4802"/>
                  </a:lnTo>
                  <a:lnTo>
                    <a:pt x="4753" y="4802"/>
                  </a:lnTo>
                  <a:lnTo>
                    <a:pt x="4534" y="171"/>
                  </a:lnTo>
                  <a:cubicBezTo>
                    <a:pt x="4558" y="147"/>
                    <a:pt x="4558" y="122"/>
                    <a:pt x="4558" y="122"/>
                  </a:cubicBezTo>
                  <a:cubicBezTo>
                    <a:pt x="4558" y="49"/>
                    <a:pt x="4510" y="1"/>
                    <a:pt x="4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8868700" y="3555250"/>
              <a:ext cx="2256525" cy="1716000"/>
            </a:xfrm>
            <a:custGeom>
              <a:avLst/>
              <a:gdLst/>
              <a:ahLst/>
              <a:cxnLst/>
              <a:rect l="l" t="t" r="r" b="b"/>
              <a:pathLst>
                <a:path w="90261" h="68640" extrusionOk="0">
                  <a:moveTo>
                    <a:pt x="44046" y="0"/>
                  </a:moveTo>
                  <a:lnTo>
                    <a:pt x="43948" y="26130"/>
                  </a:lnTo>
                  <a:lnTo>
                    <a:pt x="38464" y="26130"/>
                  </a:lnTo>
                  <a:lnTo>
                    <a:pt x="36100" y="28495"/>
                  </a:lnTo>
                  <a:lnTo>
                    <a:pt x="36100" y="26837"/>
                  </a:lnTo>
                  <a:lnTo>
                    <a:pt x="34320" y="26837"/>
                  </a:lnTo>
                  <a:lnTo>
                    <a:pt x="34320" y="18574"/>
                  </a:lnTo>
                  <a:lnTo>
                    <a:pt x="29104" y="13382"/>
                  </a:lnTo>
                  <a:lnTo>
                    <a:pt x="29104" y="25594"/>
                  </a:lnTo>
                  <a:cubicBezTo>
                    <a:pt x="29104" y="25594"/>
                    <a:pt x="26547" y="25951"/>
                    <a:pt x="24843" y="25951"/>
                  </a:cubicBezTo>
                  <a:cubicBezTo>
                    <a:pt x="23991" y="25951"/>
                    <a:pt x="23352" y="25862"/>
                    <a:pt x="23352" y="25594"/>
                  </a:cubicBezTo>
                  <a:lnTo>
                    <a:pt x="23352" y="18306"/>
                  </a:lnTo>
                  <a:lnTo>
                    <a:pt x="22377" y="18306"/>
                  </a:lnTo>
                  <a:lnTo>
                    <a:pt x="22377" y="13992"/>
                  </a:lnTo>
                  <a:lnTo>
                    <a:pt x="21304" y="13992"/>
                  </a:lnTo>
                  <a:lnTo>
                    <a:pt x="21304" y="11310"/>
                  </a:lnTo>
                  <a:lnTo>
                    <a:pt x="18330" y="11310"/>
                  </a:lnTo>
                  <a:lnTo>
                    <a:pt x="18330" y="12651"/>
                  </a:lnTo>
                  <a:lnTo>
                    <a:pt x="14284" y="12651"/>
                  </a:lnTo>
                  <a:lnTo>
                    <a:pt x="14284" y="18062"/>
                  </a:lnTo>
                  <a:lnTo>
                    <a:pt x="13480" y="18062"/>
                  </a:lnTo>
                  <a:lnTo>
                    <a:pt x="13480" y="15088"/>
                  </a:lnTo>
                  <a:lnTo>
                    <a:pt x="10969" y="15088"/>
                  </a:lnTo>
                  <a:lnTo>
                    <a:pt x="10969" y="8775"/>
                  </a:lnTo>
                  <a:lnTo>
                    <a:pt x="6996" y="8775"/>
                  </a:lnTo>
                  <a:lnTo>
                    <a:pt x="6996" y="11578"/>
                  </a:lnTo>
                  <a:lnTo>
                    <a:pt x="5656" y="11578"/>
                  </a:lnTo>
                  <a:lnTo>
                    <a:pt x="5656" y="18623"/>
                  </a:lnTo>
                  <a:lnTo>
                    <a:pt x="3511" y="18623"/>
                  </a:lnTo>
                  <a:lnTo>
                    <a:pt x="3511" y="32224"/>
                  </a:lnTo>
                  <a:lnTo>
                    <a:pt x="1" y="32224"/>
                  </a:lnTo>
                  <a:lnTo>
                    <a:pt x="1" y="68640"/>
                  </a:lnTo>
                  <a:lnTo>
                    <a:pt x="90260" y="68640"/>
                  </a:lnTo>
                  <a:lnTo>
                    <a:pt x="90260" y="10140"/>
                  </a:lnTo>
                  <a:lnTo>
                    <a:pt x="89724" y="10140"/>
                  </a:lnTo>
                  <a:lnTo>
                    <a:pt x="89724" y="15088"/>
                  </a:lnTo>
                  <a:lnTo>
                    <a:pt x="85141" y="15088"/>
                  </a:lnTo>
                  <a:lnTo>
                    <a:pt x="85141" y="6460"/>
                  </a:lnTo>
                  <a:lnTo>
                    <a:pt x="83630" y="6460"/>
                  </a:lnTo>
                  <a:lnTo>
                    <a:pt x="83630" y="2682"/>
                  </a:lnTo>
                  <a:lnTo>
                    <a:pt x="77780" y="2682"/>
                  </a:lnTo>
                  <a:lnTo>
                    <a:pt x="77780" y="17940"/>
                  </a:lnTo>
                  <a:lnTo>
                    <a:pt x="73222" y="17940"/>
                  </a:lnTo>
                  <a:lnTo>
                    <a:pt x="73222" y="25935"/>
                  </a:lnTo>
                  <a:cubicBezTo>
                    <a:pt x="73222" y="25935"/>
                    <a:pt x="72778" y="26184"/>
                    <a:pt x="72482" y="26184"/>
                  </a:cubicBezTo>
                  <a:cubicBezTo>
                    <a:pt x="72334" y="26184"/>
                    <a:pt x="72223" y="26122"/>
                    <a:pt x="72223" y="25935"/>
                  </a:cubicBezTo>
                  <a:lnTo>
                    <a:pt x="72223" y="4924"/>
                  </a:lnTo>
                  <a:lnTo>
                    <a:pt x="64325" y="4924"/>
                  </a:lnTo>
                  <a:lnTo>
                    <a:pt x="64325" y="10140"/>
                  </a:lnTo>
                  <a:lnTo>
                    <a:pt x="54259" y="10140"/>
                  </a:lnTo>
                  <a:lnTo>
                    <a:pt x="54259" y="17331"/>
                  </a:lnTo>
                  <a:lnTo>
                    <a:pt x="52382" y="17331"/>
                  </a:lnTo>
                  <a:lnTo>
                    <a:pt x="523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9"/>
          <p:cNvSpPr/>
          <p:nvPr/>
        </p:nvSpPr>
        <p:spPr>
          <a:xfrm>
            <a:off x="-6025" y="4715875"/>
            <a:ext cx="9144000" cy="4467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19"/>
          <p:cNvPicPr preferRelativeResize="0"/>
          <p:nvPr/>
        </p:nvPicPr>
        <p:blipFill rotWithShape="1">
          <a:blip r:embed="rId2">
            <a:alphaModFix amt="38000"/>
          </a:blip>
          <a:srcRect t="61606"/>
          <a:stretch/>
        </p:blipFill>
        <p:spPr>
          <a:xfrm>
            <a:off x="0" y="0"/>
            <a:ext cx="9144000" cy="5162576"/>
          </a:xfrm>
          <a:prstGeom prst="rect">
            <a:avLst/>
          </a:prstGeom>
          <a:noFill/>
          <a:ln>
            <a:noFill/>
          </a:ln>
        </p:spPr>
      </p:pic>
      <p:sp>
        <p:nvSpPr>
          <p:cNvPr id="220" name="Google Shape;220;p19"/>
          <p:cNvSpPr txBox="1">
            <a:spLocks noGrp="1"/>
          </p:cNvSpPr>
          <p:nvPr>
            <p:ph type="title" hasCustomPrompt="1"/>
          </p:nvPr>
        </p:nvSpPr>
        <p:spPr>
          <a:xfrm>
            <a:off x="1284000" y="1141760"/>
            <a:ext cx="6576000" cy="7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1" name="Google Shape;221;p19"/>
          <p:cNvSpPr txBox="1">
            <a:spLocks noGrp="1"/>
          </p:cNvSpPr>
          <p:nvPr>
            <p:ph type="subTitle" idx="1"/>
          </p:nvPr>
        </p:nvSpPr>
        <p:spPr>
          <a:xfrm>
            <a:off x="1848000" y="1849162"/>
            <a:ext cx="5448000" cy="322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19"/>
          <p:cNvSpPr txBox="1">
            <a:spLocks noGrp="1"/>
          </p:cNvSpPr>
          <p:nvPr>
            <p:ph type="title" idx="2" hasCustomPrompt="1"/>
          </p:nvPr>
        </p:nvSpPr>
        <p:spPr>
          <a:xfrm>
            <a:off x="1284000" y="2170140"/>
            <a:ext cx="6576000" cy="7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3" name="Google Shape;223;p19"/>
          <p:cNvSpPr txBox="1">
            <a:spLocks noGrp="1"/>
          </p:cNvSpPr>
          <p:nvPr>
            <p:ph type="subTitle" idx="3"/>
          </p:nvPr>
        </p:nvSpPr>
        <p:spPr>
          <a:xfrm>
            <a:off x="1848000" y="2877540"/>
            <a:ext cx="5448000" cy="322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19"/>
          <p:cNvSpPr/>
          <p:nvPr/>
        </p:nvSpPr>
        <p:spPr>
          <a:xfrm>
            <a:off x="8594405" y="2965613"/>
            <a:ext cx="1400739" cy="146663"/>
          </a:xfrm>
          <a:custGeom>
            <a:avLst/>
            <a:gdLst/>
            <a:ahLst/>
            <a:cxnLst/>
            <a:rect l="l" t="t" r="r" b="b"/>
            <a:pathLst>
              <a:path w="27401" h="2869" extrusionOk="0">
                <a:moveTo>
                  <a:pt x="10430" y="1"/>
                </a:moveTo>
                <a:cubicBezTo>
                  <a:pt x="6894" y="1"/>
                  <a:pt x="3886" y="76"/>
                  <a:pt x="4874" y="355"/>
                </a:cubicBezTo>
                <a:cubicBezTo>
                  <a:pt x="7009" y="948"/>
                  <a:pt x="10883" y="473"/>
                  <a:pt x="11594" y="1198"/>
                </a:cubicBezTo>
                <a:cubicBezTo>
                  <a:pt x="12293" y="1923"/>
                  <a:pt x="1580" y="1080"/>
                  <a:pt x="433" y="2279"/>
                </a:cubicBezTo>
                <a:cubicBezTo>
                  <a:pt x="0" y="2742"/>
                  <a:pt x="3221" y="2869"/>
                  <a:pt x="7495" y="2869"/>
                </a:cubicBezTo>
                <a:cubicBezTo>
                  <a:pt x="12629" y="2869"/>
                  <a:pt x="19281" y="2686"/>
                  <a:pt x="22939" y="2686"/>
                </a:cubicBezTo>
                <a:cubicBezTo>
                  <a:pt x="24201" y="2686"/>
                  <a:pt x="25107" y="2708"/>
                  <a:pt x="25470" y="2766"/>
                </a:cubicBezTo>
                <a:cubicBezTo>
                  <a:pt x="25678" y="2798"/>
                  <a:pt x="25854" y="2813"/>
                  <a:pt x="25998" y="2813"/>
                </a:cubicBezTo>
                <a:cubicBezTo>
                  <a:pt x="27401" y="2813"/>
                  <a:pt x="25884" y="1443"/>
                  <a:pt x="22053" y="1443"/>
                </a:cubicBezTo>
                <a:cubicBezTo>
                  <a:pt x="21912" y="1443"/>
                  <a:pt x="21769" y="1445"/>
                  <a:pt x="21622" y="1448"/>
                </a:cubicBezTo>
                <a:cubicBezTo>
                  <a:pt x="21169" y="1459"/>
                  <a:pt x="20736" y="1464"/>
                  <a:pt x="20325" y="1464"/>
                </a:cubicBezTo>
                <a:cubicBezTo>
                  <a:pt x="16578" y="1464"/>
                  <a:pt x="14707" y="1068"/>
                  <a:pt x="16892" y="961"/>
                </a:cubicBezTo>
                <a:cubicBezTo>
                  <a:pt x="19329" y="816"/>
                  <a:pt x="23915" y="948"/>
                  <a:pt x="19461" y="104"/>
                </a:cubicBezTo>
                <a:cubicBezTo>
                  <a:pt x="19461" y="104"/>
                  <a:pt x="14581" y="1"/>
                  <a:pt x="10430" y="1"/>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709314" y="2220270"/>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7582613" y="466200"/>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8"/>
        <p:cNvGrpSpPr/>
        <p:nvPr/>
      </p:nvGrpSpPr>
      <p:grpSpPr>
        <a:xfrm>
          <a:off x="0" y="0"/>
          <a:ext cx="0" cy="0"/>
          <a:chOff x="0" y="0"/>
          <a:chExt cx="0" cy="0"/>
        </a:xfrm>
      </p:grpSpPr>
      <p:pic>
        <p:nvPicPr>
          <p:cNvPr id="239" name="Google Shape;239;p21"/>
          <p:cNvPicPr preferRelativeResize="0"/>
          <p:nvPr/>
        </p:nvPicPr>
        <p:blipFill rotWithShape="1">
          <a:blip r:embed="rId2">
            <a:alphaModFix amt="38000"/>
          </a:blip>
          <a:srcRect t="61606"/>
          <a:stretch/>
        </p:blipFill>
        <p:spPr>
          <a:xfrm>
            <a:off x="0" y="0"/>
            <a:ext cx="9144000" cy="5218125"/>
          </a:xfrm>
          <a:prstGeom prst="rect">
            <a:avLst/>
          </a:prstGeom>
          <a:noFill/>
          <a:ln>
            <a:noFill/>
          </a:ln>
        </p:spPr>
      </p:pic>
      <p:sp>
        <p:nvSpPr>
          <p:cNvPr id="240" name="Google Shape;240;p21"/>
          <p:cNvSpPr/>
          <p:nvPr/>
        </p:nvSpPr>
        <p:spPr>
          <a:xfrm>
            <a:off x="8020230" y="2338088"/>
            <a:ext cx="1400739" cy="146663"/>
          </a:xfrm>
          <a:custGeom>
            <a:avLst/>
            <a:gdLst/>
            <a:ahLst/>
            <a:cxnLst/>
            <a:rect l="l" t="t" r="r" b="b"/>
            <a:pathLst>
              <a:path w="27401" h="2869" extrusionOk="0">
                <a:moveTo>
                  <a:pt x="10430" y="1"/>
                </a:moveTo>
                <a:cubicBezTo>
                  <a:pt x="6894" y="1"/>
                  <a:pt x="3886" y="76"/>
                  <a:pt x="4874" y="355"/>
                </a:cubicBezTo>
                <a:cubicBezTo>
                  <a:pt x="7009" y="948"/>
                  <a:pt x="10883" y="473"/>
                  <a:pt x="11594" y="1198"/>
                </a:cubicBezTo>
                <a:cubicBezTo>
                  <a:pt x="12293" y="1923"/>
                  <a:pt x="1580" y="1080"/>
                  <a:pt x="433" y="2279"/>
                </a:cubicBezTo>
                <a:cubicBezTo>
                  <a:pt x="0" y="2742"/>
                  <a:pt x="3221" y="2869"/>
                  <a:pt x="7495" y="2869"/>
                </a:cubicBezTo>
                <a:cubicBezTo>
                  <a:pt x="12629" y="2869"/>
                  <a:pt x="19281" y="2686"/>
                  <a:pt x="22939" y="2686"/>
                </a:cubicBezTo>
                <a:cubicBezTo>
                  <a:pt x="24201" y="2686"/>
                  <a:pt x="25107" y="2708"/>
                  <a:pt x="25470" y="2766"/>
                </a:cubicBezTo>
                <a:cubicBezTo>
                  <a:pt x="25678" y="2798"/>
                  <a:pt x="25854" y="2813"/>
                  <a:pt x="25998" y="2813"/>
                </a:cubicBezTo>
                <a:cubicBezTo>
                  <a:pt x="27401" y="2813"/>
                  <a:pt x="25884" y="1443"/>
                  <a:pt x="22053" y="1443"/>
                </a:cubicBezTo>
                <a:cubicBezTo>
                  <a:pt x="21912" y="1443"/>
                  <a:pt x="21769" y="1445"/>
                  <a:pt x="21622" y="1448"/>
                </a:cubicBezTo>
                <a:cubicBezTo>
                  <a:pt x="21169" y="1459"/>
                  <a:pt x="20736" y="1464"/>
                  <a:pt x="20325" y="1464"/>
                </a:cubicBezTo>
                <a:cubicBezTo>
                  <a:pt x="16578" y="1464"/>
                  <a:pt x="14707" y="1068"/>
                  <a:pt x="16892" y="961"/>
                </a:cubicBezTo>
                <a:cubicBezTo>
                  <a:pt x="19329" y="816"/>
                  <a:pt x="23915" y="948"/>
                  <a:pt x="19461" y="104"/>
                </a:cubicBezTo>
                <a:cubicBezTo>
                  <a:pt x="19461" y="104"/>
                  <a:pt x="14581" y="1"/>
                  <a:pt x="10430" y="1"/>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967886" y="393032"/>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832325" y="902750"/>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6968975" y="31268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3095036" y="4887107"/>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7538975" y="44899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773575" y="374606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6">
                <a:lumMod val="0"/>
                <a:lumOff val="100000"/>
              </a:schemeClr>
            </a:gs>
            <a:gs pos="58000">
              <a:schemeClr val="accent6">
                <a:lumMod val="0"/>
                <a:lumOff val="100000"/>
              </a:schemeClr>
            </a:gs>
            <a:gs pos="100000">
              <a:schemeClr val="accent6">
                <a:lumMod val="100000"/>
              </a:schemeClr>
            </a:gs>
          </a:gsLst>
          <a:lin ang="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1pPr>
            <a:lvl2pPr lvl="1"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2pPr>
            <a:lvl3pPr lvl="2"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3pPr>
            <a:lvl4pPr lvl="3"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4pPr>
            <a:lvl5pPr lvl="4"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5pPr>
            <a:lvl6pPr lvl="5"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6pPr>
            <a:lvl7pPr lvl="6"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7pPr>
            <a:lvl8pPr lvl="7"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8pPr>
            <a:lvl9pPr lvl="8" rtl="0">
              <a:spcBef>
                <a:spcPts val="0"/>
              </a:spcBef>
              <a:spcAft>
                <a:spcPts val="0"/>
              </a:spcAft>
              <a:buClr>
                <a:schemeClr val="dk2"/>
              </a:buClr>
              <a:buSzPts val="3000"/>
              <a:buFont typeface="Fondamento"/>
              <a:buNone/>
              <a:defRPr sz="3000">
                <a:solidFill>
                  <a:schemeClr val="dk2"/>
                </a:solidFill>
                <a:latin typeface="Fondamento"/>
                <a:ea typeface="Fondamento"/>
                <a:cs typeface="Fondamento"/>
                <a:sym typeface="Fondamen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1pPr>
            <a:lvl2pPr marL="914400" lvl="1" indent="-317500">
              <a:lnSpc>
                <a:spcPct val="115000"/>
              </a:lnSpc>
              <a:spcBef>
                <a:spcPts val="160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2pPr>
            <a:lvl3pPr marL="1371600" lvl="2" indent="-317500">
              <a:lnSpc>
                <a:spcPct val="115000"/>
              </a:lnSpc>
              <a:spcBef>
                <a:spcPts val="160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3pPr>
            <a:lvl4pPr marL="1828800" lvl="3" indent="-317500">
              <a:lnSpc>
                <a:spcPct val="115000"/>
              </a:lnSpc>
              <a:spcBef>
                <a:spcPts val="160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4pPr>
            <a:lvl5pPr marL="2286000" lvl="4" indent="-317500">
              <a:lnSpc>
                <a:spcPct val="115000"/>
              </a:lnSpc>
              <a:spcBef>
                <a:spcPts val="160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5pPr>
            <a:lvl6pPr marL="2743200" lvl="5" indent="-317500">
              <a:lnSpc>
                <a:spcPct val="115000"/>
              </a:lnSpc>
              <a:spcBef>
                <a:spcPts val="160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6pPr>
            <a:lvl7pPr marL="3200400" lvl="6" indent="-317500">
              <a:lnSpc>
                <a:spcPct val="115000"/>
              </a:lnSpc>
              <a:spcBef>
                <a:spcPts val="160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7pPr>
            <a:lvl8pPr marL="3657600" lvl="7" indent="-317500">
              <a:lnSpc>
                <a:spcPct val="115000"/>
              </a:lnSpc>
              <a:spcBef>
                <a:spcPts val="1600"/>
              </a:spcBef>
              <a:spcAft>
                <a:spcPts val="0"/>
              </a:spcAft>
              <a:buClr>
                <a:schemeClr val="dk2"/>
              </a:buClr>
              <a:buSzPts val="1400"/>
              <a:buFont typeface="Libre Franklin"/>
              <a:buChar char="○"/>
              <a:defRPr>
                <a:solidFill>
                  <a:schemeClr val="dk2"/>
                </a:solidFill>
                <a:latin typeface="Libre Franklin"/>
                <a:ea typeface="Libre Franklin"/>
                <a:cs typeface="Libre Franklin"/>
                <a:sym typeface="Libre Franklin"/>
              </a:defRPr>
            </a:lvl8pPr>
            <a:lvl9pPr marL="4114800" lvl="8" indent="-317500">
              <a:lnSpc>
                <a:spcPct val="115000"/>
              </a:lnSpc>
              <a:spcBef>
                <a:spcPts val="1600"/>
              </a:spcBef>
              <a:spcAft>
                <a:spcPts val="1600"/>
              </a:spcAft>
              <a:buClr>
                <a:schemeClr val="dk2"/>
              </a:buClr>
              <a:buSzPts val="1400"/>
              <a:buFont typeface="Libre Franklin"/>
              <a:buChar char="■"/>
              <a:defRPr>
                <a:solidFill>
                  <a:schemeClr val="dk2"/>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8" r:id="rId6"/>
    <p:sldLayoutId id="2147483663" r:id="rId7"/>
    <p:sldLayoutId id="2147483665"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65000">
              <a:srgbClr val="EDE0D4"/>
            </a:gs>
            <a:gs pos="0">
              <a:schemeClr val="accent6"/>
            </a:gs>
            <a:gs pos="31000">
              <a:srgbClr val="EDE0D4"/>
            </a:gs>
            <a:gs pos="100000">
              <a:schemeClr val="accent6">
                <a:lumMod val="100000"/>
              </a:schemeClr>
            </a:gs>
          </a:gsLst>
          <a:lin ang="0" scaled="1"/>
        </a:gradFill>
        <a:effectLst/>
      </p:bgPr>
    </p:bg>
    <p:spTree>
      <p:nvGrpSpPr>
        <p:cNvPr id="1" name="Shape 265"/>
        <p:cNvGrpSpPr/>
        <p:nvPr/>
      </p:nvGrpSpPr>
      <p:grpSpPr>
        <a:xfrm>
          <a:off x="0" y="0"/>
          <a:ext cx="0" cy="0"/>
          <a:chOff x="0" y="0"/>
          <a:chExt cx="0" cy="0"/>
        </a:xfrm>
      </p:grpSpPr>
      <p:sp>
        <p:nvSpPr>
          <p:cNvPr id="266" name="Google Shape;266;p26"/>
          <p:cNvSpPr txBox="1">
            <a:spLocks noGrp="1"/>
          </p:cNvSpPr>
          <p:nvPr>
            <p:ph type="subTitle" idx="1"/>
          </p:nvPr>
        </p:nvSpPr>
        <p:spPr>
          <a:xfrm>
            <a:off x="2281650" y="2530037"/>
            <a:ext cx="4580700" cy="2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solidFill>
                  <a:schemeClr val="bg1">
                    <a:lumMod val="10000"/>
                  </a:schemeClr>
                </a:solidFill>
              </a:rPr>
              <a:t>Disusun oleh :</a:t>
            </a:r>
            <a:endParaRPr dirty="0">
              <a:solidFill>
                <a:schemeClr val="bg1">
                  <a:lumMod val="10000"/>
                </a:schemeClr>
              </a:solidFill>
            </a:endParaRPr>
          </a:p>
        </p:txBody>
      </p:sp>
      <p:sp>
        <p:nvSpPr>
          <p:cNvPr id="267" name="Google Shape;267;p26"/>
          <p:cNvSpPr txBox="1">
            <a:spLocks noGrp="1"/>
          </p:cNvSpPr>
          <p:nvPr>
            <p:ph type="ctrTitle"/>
          </p:nvPr>
        </p:nvSpPr>
        <p:spPr>
          <a:xfrm>
            <a:off x="547643" y="175317"/>
            <a:ext cx="8440585" cy="21513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5400" dirty="0" smtClean="0">
                <a:solidFill>
                  <a:schemeClr val="bg1">
                    <a:lumMod val="10000"/>
                  </a:schemeClr>
                </a:solidFill>
                <a:latin typeface="Eras Light ITC" panose="020B0402030504020804" pitchFamily="34" charset="0"/>
                <a:sym typeface="Fondamento"/>
              </a:rPr>
              <a:t>Ciri-ciri Masyarakat Madani</a:t>
            </a:r>
            <a:r>
              <a:rPr lang="en" sz="5400" dirty="0" smtClean="0">
                <a:solidFill>
                  <a:schemeClr val="bg1">
                    <a:lumMod val="10000"/>
                  </a:schemeClr>
                </a:solidFill>
                <a:latin typeface="Eras Light ITC" panose="020B0402030504020804" pitchFamily="34" charset="0"/>
                <a:sym typeface="Fondamento"/>
              </a:rPr>
              <a:t> </a:t>
            </a:r>
            <a:r>
              <a:rPr lang="id-ID" sz="5400" dirty="0" smtClean="0">
                <a:solidFill>
                  <a:schemeClr val="bg1">
                    <a:lumMod val="10000"/>
                  </a:schemeClr>
                </a:solidFill>
                <a:latin typeface="Eras Light ITC" panose="020B0402030504020804" pitchFamily="34" charset="0"/>
                <a:sym typeface="Fondamento"/>
              </a:rPr>
              <a:t/>
            </a:r>
            <a:br>
              <a:rPr lang="id-ID" sz="5400" dirty="0" smtClean="0">
                <a:solidFill>
                  <a:schemeClr val="bg1">
                    <a:lumMod val="10000"/>
                  </a:schemeClr>
                </a:solidFill>
                <a:latin typeface="Eras Light ITC" panose="020B0402030504020804" pitchFamily="34" charset="0"/>
                <a:sym typeface="Fondamento"/>
              </a:rPr>
            </a:br>
            <a:endParaRPr sz="1600" dirty="0">
              <a:solidFill>
                <a:schemeClr val="bg1">
                  <a:lumMod val="10000"/>
                </a:schemeClr>
              </a:solidFill>
              <a:latin typeface="Eras Light ITC" panose="020B0402030504020804" pitchFamily="34" charset="0"/>
              <a:ea typeface="Libre Franklin"/>
              <a:cs typeface="Libre Franklin"/>
              <a:sym typeface="Libre Franklin"/>
            </a:endParaRPr>
          </a:p>
        </p:txBody>
      </p:sp>
      <p:cxnSp>
        <p:nvCxnSpPr>
          <p:cNvPr id="270" name="Google Shape;270;p26"/>
          <p:cNvCxnSpPr/>
          <p:nvPr/>
        </p:nvCxnSpPr>
        <p:spPr>
          <a:xfrm>
            <a:off x="2528100" y="2280976"/>
            <a:ext cx="4087800" cy="0"/>
          </a:xfrm>
          <a:prstGeom prst="straightConnector1">
            <a:avLst/>
          </a:prstGeom>
          <a:noFill/>
          <a:ln w="19050" cap="flat" cmpd="sng">
            <a:solidFill>
              <a:schemeClr val="bg1">
                <a:lumMod val="10000"/>
              </a:schemeClr>
            </a:solidFill>
            <a:prstDash val="solid"/>
            <a:round/>
            <a:headEnd type="none" w="med" len="med"/>
            <a:tailEnd type="none" w="med" len="med"/>
          </a:ln>
        </p:spPr>
      </p:cxnSp>
      <p:sp>
        <p:nvSpPr>
          <p:cNvPr id="10" name="Google Shape;267;p26"/>
          <p:cNvSpPr txBox="1">
            <a:spLocks/>
          </p:cNvSpPr>
          <p:nvPr/>
        </p:nvSpPr>
        <p:spPr>
          <a:xfrm>
            <a:off x="1255806" y="1550279"/>
            <a:ext cx="7024255" cy="6900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rgbClr val="191919"/>
              </a:buClr>
              <a:buSzPts val="5200"/>
              <a:buFont typeface="Fondamento"/>
              <a:buNone/>
              <a:defRPr sz="7300" b="1" i="0" u="none" strike="noStrike" cap="none">
                <a:solidFill>
                  <a:schemeClr val="dk2"/>
                </a:solidFill>
                <a:latin typeface="Fondamento"/>
                <a:ea typeface="Fondamento"/>
                <a:cs typeface="Fondamento"/>
                <a:sym typeface="Fondamento"/>
              </a:defRPr>
            </a:lvl1pPr>
            <a:lvl2pPr marR="0" lvl="1"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2pPr>
            <a:lvl3pPr marR="0" lvl="2"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3pPr>
            <a:lvl4pPr marR="0" lvl="3"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4pPr>
            <a:lvl5pPr marR="0" lvl="4"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5pPr>
            <a:lvl6pPr marR="0" lvl="5"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6pPr>
            <a:lvl7pPr marR="0" lvl="6"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7pPr>
            <a:lvl8pPr marR="0" lvl="7"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8pPr>
            <a:lvl9pPr marR="0" lvl="8" algn="ctr" rtl="0">
              <a:lnSpc>
                <a:spcPct val="100000"/>
              </a:lnSpc>
              <a:spcBef>
                <a:spcPts val="0"/>
              </a:spcBef>
              <a:spcAft>
                <a:spcPts val="0"/>
              </a:spcAft>
              <a:buClr>
                <a:srgbClr val="191919"/>
              </a:buClr>
              <a:buSzPts val="5200"/>
              <a:buFont typeface="Fondamento"/>
              <a:buNone/>
              <a:defRPr sz="5200" b="0" i="0" u="none" strike="noStrike" cap="none">
                <a:solidFill>
                  <a:srgbClr val="191919"/>
                </a:solidFill>
                <a:latin typeface="Fondamento"/>
                <a:ea typeface="Fondamento"/>
                <a:cs typeface="Fondamento"/>
                <a:sym typeface="Fondamento"/>
              </a:defRPr>
            </a:lvl9pPr>
          </a:lstStyle>
          <a:p>
            <a:r>
              <a:rPr lang="id-ID" sz="2000" b="0" dirty="0" smtClean="0">
                <a:solidFill>
                  <a:schemeClr val="bg1">
                    <a:lumMod val="10000"/>
                  </a:schemeClr>
                </a:solidFill>
                <a:latin typeface="Libre Franklin"/>
                <a:ea typeface="Libre Franklin"/>
                <a:cs typeface="Libre Franklin"/>
                <a:sym typeface="Libre Franklin"/>
              </a:rPr>
              <a:t>Dosen pengampu: </a:t>
            </a:r>
            <a:r>
              <a:rPr lang="id-ID" sz="2000" b="0" dirty="0">
                <a:solidFill>
                  <a:schemeClr val="bg1">
                    <a:lumMod val="10000"/>
                  </a:schemeClr>
                </a:solidFill>
              </a:rPr>
              <a:t>Dr. NUR WAHID, S.Sos,.M.Si</a:t>
            </a:r>
            <a:endParaRPr lang="id-ID" sz="2000" b="0" dirty="0">
              <a:solidFill>
                <a:schemeClr val="bg1">
                  <a:lumMod val="10000"/>
                </a:schemeClr>
              </a:solidFill>
              <a:latin typeface="Libre Franklin"/>
              <a:ea typeface="Libre Franklin"/>
              <a:cs typeface="Libre Franklin"/>
              <a:sym typeface="Libre Franklin"/>
            </a:endParaRPr>
          </a:p>
        </p:txBody>
      </p:sp>
      <p:sp>
        <p:nvSpPr>
          <p:cNvPr id="11" name="Google Shape;266;p26"/>
          <p:cNvSpPr txBox="1">
            <a:spLocks/>
          </p:cNvSpPr>
          <p:nvPr/>
        </p:nvSpPr>
        <p:spPr>
          <a:xfrm>
            <a:off x="1715190" y="4304602"/>
            <a:ext cx="5713621" cy="2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ibre Franklin"/>
              <a:buNone/>
              <a:defRPr sz="1600" b="0" i="0" u="none" strike="noStrike" cap="none">
                <a:solidFill>
                  <a:schemeClr val="dk2"/>
                </a:solidFill>
                <a:latin typeface="Libre Franklin"/>
                <a:ea typeface="Libre Franklin"/>
                <a:cs typeface="Libre Franklin"/>
                <a:sym typeface="Libre Franklin"/>
              </a:defRPr>
            </a:lvl1pPr>
            <a:lvl2pPr marL="914400" marR="0" lvl="1"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2pPr>
            <a:lvl3pPr marL="1371600" marR="0" lvl="2"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3pPr>
            <a:lvl4pPr marL="1828800" marR="0" lvl="3"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4pPr>
            <a:lvl5pPr marL="2286000" marR="0" lvl="4"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5pPr>
            <a:lvl6pPr marL="2743200" marR="0" lvl="5"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6pPr>
            <a:lvl7pPr marL="3200400" marR="0" lvl="6"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7pPr>
            <a:lvl8pPr marL="3657600" marR="0" lvl="7"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8pPr>
            <a:lvl9pPr marL="4114800" marR="0" lvl="8" indent="-317500" algn="ctr" rtl="0">
              <a:lnSpc>
                <a:spcPct val="100000"/>
              </a:lnSpc>
              <a:spcBef>
                <a:spcPts val="0"/>
              </a:spcBef>
              <a:spcAft>
                <a:spcPts val="0"/>
              </a:spcAft>
              <a:buClr>
                <a:schemeClr val="dk2"/>
              </a:buClr>
              <a:buSzPts val="1800"/>
              <a:buFont typeface="Libre Franklin"/>
              <a:buNone/>
              <a:defRPr sz="1800" b="0" i="0" u="none" strike="noStrike" cap="none">
                <a:solidFill>
                  <a:schemeClr val="dk2"/>
                </a:solidFill>
                <a:latin typeface="Libre Franklin"/>
                <a:ea typeface="Libre Franklin"/>
                <a:cs typeface="Libre Franklin"/>
                <a:sym typeface="Libre Franklin"/>
              </a:defRPr>
            </a:lvl9pPr>
          </a:lstStyle>
          <a:p>
            <a:pPr marL="0" indent="0"/>
            <a:r>
              <a:rPr lang="id-ID" sz="1800" dirty="0" smtClean="0">
                <a:solidFill>
                  <a:schemeClr val="bg1">
                    <a:lumMod val="10000"/>
                  </a:schemeClr>
                </a:solidFill>
              </a:rPr>
              <a:t>PROGRAM STUDI INFORMATIKA</a:t>
            </a:r>
          </a:p>
          <a:p>
            <a:pPr marL="0" indent="0"/>
            <a:r>
              <a:rPr lang="id-ID" sz="1800" dirty="0" smtClean="0">
                <a:solidFill>
                  <a:schemeClr val="bg1">
                    <a:lumMod val="10000"/>
                  </a:schemeClr>
                </a:solidFill>
              </a:rPr>
              <a:t>FAKULTAS TEKNIK</a:t>
            </a:r>
          </a:p>
          <a:p>
            <a:pPr marL="396000" indent="0"/>
            <a:r>
              <a:rPr lang="id-ID" sz="1800" dirty="0" smtClean="0">
                <a:solidFill>
                  <a:schemeClr val="bg1">
                    <a:lumMod val="10000"/>
                  </a:schemeClr>
                </a:solidFill>
              </a:rPr>
              <a:t>UNIVERSITAS MUHAMMADIYAH MAKASSAR</a:t>
            </a:r>
          </a:p>
          <a:p>
            <a:pPr marL="0" indent="0"/>
            <a:r>
              <a:rPr lang="id-ID" sz="1800" dirty="0" smtClean="0">
                <a:solidFill>
                  <a:schemeClr val="bg1">
                    <a:lumMod val="10000"/>
                  </a:schemeClr>
                </a:solidFill>
              </a:rPr>
              <a:t>2022</a:t>
            </a:r>
            <a:endParaRPr lang="id-ID" sz="1800" dirty="0">
              <a:solidFill>
                <a:schemeClr val="bg1">
                  <a:lumMod val="1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71853461"/>
              </p:ext>
            </p:extLst>
          </p:nvPr>
        </p:nvGraphicFramePr>
        <p:xfrm>
          <a:off x="2909611" y="2978207"/>
          <a:ext cx="3324779" cy="822960"/>
        </p:xfrm>
        <a:graphic>
          <a:graphicData uri="http://schemas.openxmlformats.org/drawingml/2006/table">
            <a:tbl>
              <a:tblPr firstRow="1" bandRow="1">
                <a:tableStyleId>{C7C2A925-8A1C-4441-8A80-0346E928682C}</a:tableStyleId>
              </a:tblPr>
              <a:tblGrid>
                <a:gridCol w="1669961"/>
                <a:gridCol w="1654818"/>
              </a:tblGrid>
              <a:tr h="14876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400" b="0" dirty="0" smtClean="0">
                          <a:solidFill>
                            <a:schemeClr val="bg1">
                              <a:lumMod val="10000"/>
                            </a:schemeClr>
                          </a:solidFill>
                          <a:latin typeface="Libre Franklin"/>
                          <a:ea typeface="Libre Franklin"/>
                          <a:cs typeface="Libre Franklin"/>
                          <a:sym typeface="Libre Franklin"/>
                        </a:rPr>
                        <a:t>SYAWALUDDIN</a:t>
                      </a:r>
                      <a:endParaRPr lang="id-ID" sz="1400" b="0" dirty="0" smtClean="0">
                        <a:solidFill>
                          <a:schemeClr val="bg1">
                            <a:lumMod val="10000"/>
                          </a:schemeClr>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400" b="0" dirty="0" smtClean="0">
                          <a:solidFill>
                            <a:schemeClr val="bg1">
                              <a:lumMod val="10000"/>
                            </a:schemeClr>
                          </a:solidFill>
                        </a:rPr>
                        <a:t>(105841101622)</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29709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400" b="0" dirty="0" smtClean="0">
                          <a:solidFill>
                            <a:schemeClr val="bg1">
                              <a:lumMod val="10000"/>
                            </a:schemeClr>
                          </a:solidFill>
                          <a:latin typeface="Libre Franklin"/>
                          <a:ea typeface="Libre Franklin"/>
                          <a:cs typeface="Libre Franklin"/>
                          <a:sym typeface="Libre Franklin"/>
                        </a:rPr>
                        <a:t>MAJERI</a:t>
                      </a:r>
                      <a:endParaRPr lang="id-ID" sz="1400" b="0" dirty="0" smtClean="0">
                        <a:solidFill>
                          <a:schemeClr val="bg1">
                            <a:lumMod val="10000"/>
                          </a:schemeClr>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d-ID" sz="1400" b="0" dirty="0" smtClean="0">
                          <a:solidFill>
                            <a:schemeClr val="bg1">
                              <a:lumMod val="10000"/>
                            </a:schemeClr>
                          </a:solidFill>
                        </a:rPr>
                        <a:t>(105841103622)</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d-ID" sz="1400" b="0" dirty="0" smtClean="0">
                        <a:solidFill>
                          <a:schemeClr val="bg1">
                            <a:lumMod val="10000"/>
                          </a:schemeClr>
                        </a:solidFill>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Shape 305"/>
        <p:cNvGrpSpPr/>
        <p:nvPr/>
      </p:nvGrpSpPr>
      <p:grpSpPr>
        <a:xfrm>
          <a:off x="0" y="0"/>
          <a:ext cx="0" cy="0"/>
          <a:chOff x="0" y="0"/>
          <a:chExt cx="0" cy="0"/>
        </a:xfrm>
      </p:grpSpPr>
      <p:sp>
        <p:nvSpPr>
          <p:cNvPr id="306" name="Google Shape;306;p29"/>
          <p:cNvSpPr txBox="1">
            <a:spLocks noGrp="1"/>
          </p:cNvSpPr>
          <p:nvPr>
            <p:ph type="subTitle" idx="1"/>
          </p:nvPr>
        </p:nvSpPr>
        <p:spPr>
          <a:xfrm>
            <a:off x="242024" y="2870516"/>
            <a:ext cx="8182390" cy="614496"/>
          </a:xfrm>
          <a:prstGeom prst="rect">
            <a:avLst/>
          </a:prstGeom>
        </p:spPr>
        <p:txBody>
          <a:bodyPr spcFirstLastPara="1" wrap="square" lIns="91425" tIns="91425" rIns="91425" bIns="91425" anchor="ctr" anchorCtr="0">
            <a:noAutofit/>
          </a:bodyPr>
          <a:lstStyle/>
          <a:p>
            <a:pPr marL="395288" indent="-33338" algn="just">
              <a:lnSpc>
                <a:spcPct val="150000"/>
              </a:lnSpc>
            </a:pPr>
            <a:r>
              <a:rPr lang="id-ID" sz="1400" dirty="0">
                <a:solidFill>
                  <a:schemeClr val="tx1">
                    <a:lumMod val="50000"/>
                  </a:schemeClr>
                </a:solidFill>
              </a:rPr>
              <a:t>Sebagai syarat penegakan civil society, maka pluralisme harus dipahami secara dasar. </a:t>
            </a:r>
            <a:r>
              <a:rPr lang="id-ID" sz="1400" dirty="0" smtClean="0">
                <a:solidFill>
                  <a:schemeClr val="tx1">
                    <a:lumMod val="50000"/>
                  </a:schemeClr>
                </a:solidFill>
              </a:rPr>
              <a:t>Pluralisme </a:t>
            </a:r>
            <a:r>
              <a:rPr lang="id-ID" sz="1400" dirty="0">
                <a:solidFill>
                  <a:schemeClr val="tx1">
                    <a:lumMod val="50000"/>
                  </a:schemeClr>
                </a:solidFill>
              </a:rPr>
              <a:t>merupakan sikap mengakui dan menerima kenyataan masyarakat yang majemuk disertKeadilan dimaksudkan untuk menyebutkan keseimbangan dan pembagian yang sama rata terhadap hak dan kewajiban setiap warga negara yang mencakup seluruh aspek kehidupan. Hal ini memungkinkan tidak adanya monopoli dan pemusatan salah satu aspek kehidupan pada satu kelompok masyarakat. Secara dasar, masyarakat mempunyai hak yang sama dalam memperoleh kebijakan-kebijakan yag ditetapkan oleh penguasa (pemerintah).ai dengan sikap tulus, bahwa kemajemukan sebagai nilai positif dan merupakan rahmat dari Tuhan Yang Maha Esa.</a:t>
            </a:r>
          </a:p>
        </p:txBody>
      </p:sp>
      <p:sp>
        <p:nvSpPr>
          <p:cNvPr id="307" name="Google Shape;307;p29"/>
          <p:cNvSpPr txBox="1">
            <a:spLocks noGrp="1"/>
          </p:cNvSpPr>
          <p:nvPr>
            <p:ph type="title"/>
          </p:nvPr>
        </p:nvSpPr>
        <p:spPr>
          <a:xfrm>
            <a:off x="506001" y="549037"/>
            <a:ext cx="7338213" cy="675300"/>
          </a:xfrm>
          <a:prstGeom prst="rect">
            <a:avLst/>
          </a:prstGeom>
        </p:spPr>
        <p:txBody>
          <a:bodyPr spcFirstLastPara="1" wrap="square" lIns="91425" tIns="91425" rIns="91425" bIns="91425" anchor="ctr" anchorCtr="0">
            <a:noAutofit/>
          </a:bodyPr>
          <a:lstStyle/>
          <a:p>
            <a:pPr lvl="0"/>
            <a:r>
              <a:rPr lang="id-ID" dirty="0"/>
              <a:t>Social Justice (Keadaan Sosial)</a:t>
            </a:r>
            <a:endParaRPr dirty="0"/>
          </a:p>
        </p:txBody>
      </p:sp>
      <p:sp>
        <p:nvSpPr>
          <p:cNvPr id="308" name="Google Shape;308;p29"/>
          <p:cNvSpPr txBox="1">
            <a:spLocks noGrp="1"/>
          </p:cNvSpPr>
          <p:nvPr>
            <p:ph type="title" idx="2"/>
          </p:nvPr>
        </p:nvSpPr>
        <p:spPr>
          <a:xfrm>
            <a:off x="7844214" y="294076"/>
            <a:ext cx="1160400" cy="12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smtClean="0"/>
              <a:t>5</a:t>
            </a:r>
            <a:endParaRPr dirty="0"/>
          </a:p>
        </p:txBody>
      </p:sp>
      <p:sp>
        <p:nvSpPr>
          <p:cNvPr id="309" name="Google Shape;309;p29"/>
          <p:cNvSpPr/>
          <p:nvPr/>
        </p:nvSpPr>
        <p:spPr>
          <a:xfrm>
            <a:off x="373982" y="1267944"/>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474175" y="34850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29"/>
          <p:cNvCxnSpPr/>
          <p:nvPr/>
        </p:nvCxnSpPr>
        <p:spPr>
          <a:xfrm>
            <a:off x="651510" y="1341250"/>
            <a:ext cx="6993669" cy="0"/>
          </a:xfrm>
          <a:prstGeom prst="straightConnector1">
            <a:avLst/>
          </a:prstGeom>
          <a:noFill/>
          <a:ln w="19050" cap="flat" cmpd="sng">
            <a:solidFill>
              <a:srgbClr val="5C3E31"/>
            </a:solidFill>
            <a:prstDash val="solid"/>
            <a:round/>
            <a:headEnd type="none" w="med" len="med"/>
            <a:tailEnd type="none" w="med" len="med"/>
          </a:ln>
        </p:spPr>
      </p:cxnSp>
      <p:cxnSp>
        <p:nvCxnSpPr>
          <p:cNvPr id="312" name="Google Shape;312;p29"/>
          <p:cNvCxnSpPr/>
          <p:nvPr/>
        </p:nvCxnSpPr>
        <p:spPr>
          <a:xfrm rot="10800000" flipH="1">
            <a:off x="7851013" y="384511"/>
            <a:ext cx="7800" cy="1243200"/>
          </a:xfrm>
          <a:prstGeom prst="straightConnector1">
            <a:avLst/>
          </a:prstGeom>
          <a:noFill/>
          <a:ln w="19050" cap="flat" cmpd="sng">
            <a:solidFill>
              <a:srgbClr val="5C3E31"/>
            </a:solidFill>
            <a:prstDash val="solid"/>
            <a:round/>
            <a:headEnd type="none" w="med" len="med"/>
            <a:tailEnd type="none" w="med" len="med"/>
          </a:ln>
        </p:spPr>
      </p:cxnSp>
    </p:spTree>
    <p:extLst>
      <p:ext uri="{BB962C8B-B14F-4D97-AF65-F5344CB8AC3E}">
        <p14:creationId xmlns:p14="http://schemas.microsoft.com/office/powerpoint/2010/main" val="84034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Shape 305"/>
        <p:cNvGrpSpPr/>
        <p:nvPr/>
      </p:nvGrpSpPr>
      <p:grpSpPr>
        <a:xfrm>
          <a:off x="0" y="0"/>
          <a:ext cx="0" cy="0"/>
          <a:chOff x="0" y="0"/>
          <a:chExt cx="0" cy="0"/>
        </a:xfrm>
      </p:grpSpPr>
      <p:sp>
        <p:nvSpPr>
          <p:cNvPr id="306" name="Google Shape;306;p29"/>
          <p:cNvSpPr txBox="1">
            <a:spLocks noGrp="1"/>
          </p:cNvSpPr>
          <p:nvPr>
            <p:ph type="subTitle" idx="1"/>
          </p:nvPr>
        </p:nvSpPr>
        <p:spPr>
          <a:xfrm>
            <a:off x="1762395" y="2680489"/>
            <a:ext cx="5765561" cy="614496"/>
          </a:xfrm>
          <a:prstGeom prst="rect">
            <a:avLst/>
          </a:prstGeom>
        </p:spPr>
        <p:txBody>
          <a:bodyPr spcFirstLastPara="1" wrap="square" lIns="91425" tIns="91425" rIns="91425" bIns="91425" anchor="ctr" anchorCtr="0">
            <a:noAutofit/>
          </a:bodyPr>
          <a:lstStyle/>
          <a:p>
            <a:pPr marL="395288" indent="-33338" algn="just">
              <a:lnSpc>
                <a:spcPct val="150000"/>
              </a:lnSpc>
            </a:pPr>
            <a:r>
              <a:rPr lang="id-ID" sz="1400" dirty="0">
                <a:solidFill>
                  <a:schemeClr val="tx1">
                    <a:lumMod val="50000"/>
                  </a:schemeClr>
                </a:solidFill>
              </a:rPr>
              <a:t>Partisipasi sosial yaitu partisipasi masyarakat yang benar-benar bersih dari intimidasi, rekayasa, ataupun intervensi </a:t>
            </a:r>
            <a:r>
              <a:rPr lang="id-ID" sz="1400" dirty="0" smtClean="0">
                <a:solidFill>
                  <a:schemeClr val="tx1">
                    <a:lumMod val="50000"/>
                  </a:schemeClr>
                </a:solidFill>
              </a:rPr>
              <a:t>penguasa/pihak lain</a:t>
            </a:r>
            <a:r>
              <a:rPr lang="id-ID" sz="1400" dirty="0">
                <a:solidFill>
                  <a:schemeClr val="tx1">
                    <a:lumMod val="50000"/>
                  </a:schemeClr>
                </a:solidFill>
              </a:rPr>
              <a:t>, sehingga masyarakat mempunyai kemandirian dan kedewasaan berpolitik yang bertanggungjawab.</a:t>
            </a:r>
          </a:p>
        </p:txBody>
      </p:sp>
      <p:sp>
        <p:nvSpPr>
          <p:cNvPr id="307" name="Google Shape;307;p29"/>
          <p:cNvSpPr txBox="1">
            <a:spLocks noGrp="1"/>
          </p:cNvSpPr>
          <p:nvPr>
            <p:ph type="title"/>
          </p:nvPr>
        </p:nvSpPr>
        <p:spPr>
          <a:xfrm>
            <a:off x="2070297" y="1476466"/>
            <a:ext cx="7338213" cy="675300"/>
          </a:xfrm>
          <a:prstGeom prst="rect">
            <a:avLst/>
          </a:prstGeom>
        </p:spPr>
        <p:txBody>
          <a:bodyPr spcFirstLastPara="1" wrap="square" lIns="91425" tIns="91425" rIns="91425" bIns="91425" anchor="ctr" anchorCtr="0">
            <a:noAutofit/>
          </a:bodyPr>
          <a:lstStyle/>
          <a:p>
            <a:pPr lvl="0"/>
            <a:r>
              <a:rPr lang="id-ID" dirty="0" smtClean="0"/>
              <a:t>Partisipasi </a:t>
            </a:r>
            <a:r>
              <a:rPr lang="id-ID" dirty="0"/>
              <a:t>Sosial</a:t>
            </a:r>
            <a:endParaRPr dirty="0"/>
          </a:p>
        </p:txBody>
      </p:sp>
      <p:sp>
        <p:nvSpPr>
          <p:cNvPr id="308" name="Google Shape;308;p29"/>
          <p:cNvSpPr txBox="1">
            <a:spLocks noGrp="1"/>
          </p:cNvSpPr>
          <p:nvPr>
            <p:ph type="title" idx="2"/>
          </p:nvPr>
        </p:nvSpPr>
        <p:spPr>
          <a:xfrm>
            <a:off x="883001" y="1434145"/>
            <a:ext cx="1160400" cy="12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a:t>6</a:t>
            </a:r>
            <a:endParaRPr dirty="0"/>
          </a:p>
        </p:txBody>
      </p:sp>
      <p:sp>
        <p:nvSpPr>
          <p:cNvPr id="309" name="Google Shape;309;p29"/>
          <p:cNvSpPr/>
          <p:nvPr/>
        </p:nvSpPr>
        <p:spPr>
          <a:xfrm>
            <a:off x="373982" y="1267944"/>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474175" y="34850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29"/>
          <p:cNvCxnSpPr/>
          <p:nvPr/>
        </p:nvCxnSpPr>
        <p:spPr>
          <a:xfrm>
            <a:off x="2171888" y="2265698"/>
            <a:ext cx="4835400" cy="0"/>
          </a:xfrm>
          <a:prstGeom prst="straightConnector1">
            <a:avLst/>
          </a:prstGeom>
          <a:noFill/>
          <a:ln w="19050" cap="flat" cmpd="sng">
            <a:solidFill>
              <a:srgbClr val="5C3E31"/>
            </a:solidFill>
            <a:prstDash val="solid"/>
            <a:round/>
            <a:headEnd type="none" w="med" len="med"/>
            <a:tailEnd type="none" w="med" len="med"/>
          </a:ln>
        </p:spPr>
      </p:cxnSp>
      <p:cxnSp>
        <p:nvCxnSpPr>
          <p:cNvPr id="312" name="Google Shape;312;p29"/>
          <p:cNvCxnSpPr/>
          <p:nvPr/>
        </p:nvCxnSpPr>
        <p:spPr>
          <a:xfrm rot="10800000" flipH="1">
            <a:off x="2043402" y="1476466"/>
            <a:ext cx="7800" cy="1243200"/>
          </a:xfrm>
          <a:prstGeom prst="straightConnector1">
            <a:avLst/>
          </a:prstGeom>
          <a:noFill/>
          <a:ln w="19050" cap="flat" cmpd="sng">
            <a:solidFill>
              <a:srgbClr val="5C3E31"/>
            </a:solidFill>
            <a:prstDash val="solid"/>
            <a:round/>
            <a:headEnd type="none" w="med" len="med"/>
            <a:tailEnd type="none" w="med" len="med"/>
          </a:ln>
        </p:spPr>
      </p:cxnSp>
    </p:spTree>
    <p:extLst>
      <p:ext uri="{BB962C8B-B14F-4D97-AF65-F5344CB8AC3E}">
        <p14:creationId xmlns:p14="http://schemas.microsoft.com/office/powerpoint/2010/main" val="381879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Shape 305"/>
        <p:cNvGrpSpPr/>
        <p:nvPr/>
      </p:nvGrpSpPr>
      <p:grpSpPr>
        <a:xfrm>
          <a:off x="0" y="0"/>
          <a:ext cx="0" cy="0"/>
          <a:chOff x="0" y="0"/>
          <a:chExt cx="0" cy="0"/>
        </a:xfrm>
      </p:grpSpPr>
      <p:sp>
        <p:nvSpPr>
          <p:cNvPr id="306" name="Google Shape;306;p29"/>
          <p:cNvSpPr txBox="1">
            <a:spLocks noGrp="1"/>
          </p:cNvSpPr>
          <p:nvPr>
            <p:ph type="subTitle" idx="1"/>
          </p:nvPr>
        </p:nvSpPr>
        <p:spPr>
          <a:xfrm>
            <a:off x="1241727" y="2870516"/>
            <a:ext cx="5765561" cy="614496"/>
          </a:xfrm>
          <a:prstGeom prst="rect">
            <a:avLst/>
          </a:prstGeom>
        </p:spPr>
        <p:txBody>
          <a:bodyPr spcFirstLastPara="1" wrap="square" lIns="91425" tIns="91425" rIns="91425" bIns="91425" anchor="ctr" anchorCtr="0">
            <a:noAutofit/>
          </a:bodyPr>
          <a:lstStyle/>
          <a:p>
            <a:pPr marL="395288" indent="-33338" algn="just">
              <a:lnSpc>
                <a:spcPct val="150000"/>
              </a:lnSpc>
            </a:pPr>
            <a:r>
              <a:rPr lang="id-ID" dirty="0">
                <a:solidFill>
                  <a:schemeClr val="tx1">
                    <a:lumMod val="50000"/>
                  </a:schemeClr>
                </a:solidFill>
              </a:rPr>
              <a:t>Supremasi hukum dapat diartikan upayauntuk memberikan jaminan terbentuknya keadilan. Keadilan harus diposisikan secara netral, maksudnya tidak ada pengecualian untuk meraih kebenaran di atas hukum.</a:t>
            </a:r>
          </a:p>
        </p:txBody>
      </p:sp>
      <p:sp>
        <p:nvSpPr>
          <p:cNvPr id="307" name="Google Shape;307;p29"/>
          <p:cNvSpPr txBox="1">
            <a:spLocks noGrp="1"/>
          </p:cNvSpPr>
          <p:nvPr>
            <p:ph type="title"/>
          </p:nvPr>
        </p:nvSpPr>
        <p:spPr>
          <a:xfrm>
            <a:off x="2703343" y="1549672"/>
            <a:ext cx="7338213" cy="675300"/>
          </a:xfrm>
          <a:prstGeom prst="rect">
            <a:avLst/>
          </a:prstGeom>
        </p:spPr>
        <p:txBody>
          <a:bodyPr spcFirstLastPara="1" wrap="square" lIns="91425" tIns="91425" rIns="91425" bIns="91425" anchor="ctr" anchorCtr="0">
            <a:noAutofit/>
          </a:bodyPr>
          <a:lstStyle/>
          <a:p>
            <a:pPr lvl="0"/>
            <a:r>
              <a:rPr lang="id-ID" dirty="0" smtClean="0"/>
              <a:t>Supremasi Hukum</a:t>
            </a:r>
            <a:endParaRPr dirty="0"/>
          </a:p>
        </p:txBody>
      </p:sp>
      <p:sp>
        <p:nvSpPr>
          <p:cNvPr id="308" name="Google Shape;308;p29"/>
          <p:cNvSpPr txBox="1">
            <a:spLocks noGrp="1"/>
          </p:cNvSpPr>
          <p:nvPr>
            <p:ph type="title" idx="2"/>
          </p:nvPr>
        </p:nvSpPr>
        <p:spPr>
          <a:xfrm>
            <a:off x="7270813" y="1414556"/>
            <a:ext cx="1160400" cy="12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smtClean="0"/>
              <a:t>7</a:t>
            </a:r>
            <a:endParaRPr dirty="0"/>
          </a:p>
        </p:txBody>
      </p:sp>
      <p:sp>
        <p:nvSpPr>
          <p:cNvPr id="309" name="Google Shape;309;p29"/>
          <p:cNvSpPr/>
          <p:nvPr/>
        </p:nvSpPr>
        <p:spPr>
          <a:xfrm>
            <a:off x="373982" y="1267944"/>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474175" y="34850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29"/>
          <p:cNvCxnSpPr/>
          <p:nvPr/>
        </p:nvCxnSpPr>
        <p:spPr>
          <a:xfrm>
            <a:off x="2171888" y="2265698"/>
            <a:ext cx="4835400" cy="0"/>
          </a:xfrm>
          <a:prstGeom prst="straightConnector1">
            <a:avLst/>
          </a:prstGeom>
          <a:noFill/>
          <a:ln w="19050" cap="flat" cmpd="sng">
            <a:solidFill>
              <a:srgbClr val="5C3E31"/>
            </a:solidFill>
            <a:prstDash val="solid"/>
            <a:round/>
            <a:headEnd type="none" w="med" len="med"/>
            <a:tailEnd type="none" w="med" len="med"/>
          </a:ln>
        </p:spPr>
      </p:cxnSp>
      <p:cxnSp>
        <p:nvCxnSpPr>
          <p:cNvPr id="312" name="Google Shape;312;p29"/>
          <p:cNvCxnSpPr/>
          <p:nvPr/>
        </p:nvCxnSpPr>
        <p:spPr>
          <a:xfrm rot="10800000" flipH="1">
            <a:off x="7139361" y="1446430"/>
            <a:ext cx="7800" cy="1243200"/>
          </a:xfrm>
          <a:prstGeom prst="straightConnector1">
            <a:avLst/>
          </a:prstGeom>
          <a:noFill/>
          <a:ln w="19050" cap="flat" cmpd="sng">
            <a:solidFill>
              <a:srgbClr val="5C3E31"/>
            </a:solidFill>
            <a:prstDash val="solid"/>
            <a:round/>
            <a:headEnd type="none" w="med" len="med"/>
            <a:tailEnd type="none" w="med" len="med"/>
          </a:ln>
        </p:spPr>
      </p:cxnSp>
    </p:spTree>
    <p:extLst>
      <p:ext uri="{BB962C8B-B14F-4D97-AF65-F5344CB8AC3E}">
        <p14:creationId xmlns:p14="http://schemas.microsoft.com/office/powerpoint/2010/main" val="141961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2"/>
          <p:cNvSpPr txBox="1">
            <a:spLocks noGrp="1"/>
          </p:cNvSpPr>
          <p:nvPr>
            <p:ph type="title"/>
          </p:nvPr>
        </p:nvSpPr>
        <p:spPr>
          <a:xfrm>
            <a:off x="727213" y="42492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solidFill>
                  <a:schemeClr val="dk2"/>
                </a:solidFill>
              </a:rPr>
              <a:t>Kesimpulan</a:t>
            </a:r>
            <a:endParaRPr dirty="0">
              <a:solidFill>
                <a:schemeClr val="dk2"/>
              </a:solidFill>
            </a:endParaRPr>
          </a:p>
        </p:txBody>
      </p:sp>
      <p:sp>
        <p:nvSpPr>
          <p:cNvPr id="383" name="Google Shape;383;p32"/>
          <p:cNvSpPr/>
          <p:nvPr/>
        </p:nvSpPr>
        <p:spPr>
          <a:xfrm>
            <a:off x="4021136" y="2099882"/>
            <a:ext cx="1101738" cy="146305"/>
          </a:xfrm>
          <a:custGeom>
            <a:avLst/>
            <a:gdLst/>
            <a:ahLst/>
            <a:cxnLst/>
            <a:rect l="l" t="t" r="r" b="b"/>
            <a:pathLst>
              <a:path w="21552" h="2862" extrusionOk="0">
                <a:moveTo>
                  <a:pt x="8205" y="0"/>
                </a:moveTo>
                <a:cubicBezTo>
                  <a:pt x="5420" y="0"/>
                  <a:pt x="3050" y="76"/>
                  <a:pt x="3826" y="355"/>
                </a:cubicBezTo>
                <a:cubicBezTo>
                  <a:pt x="5526" y="948"/>
                  <a:pt x="8557" y="473"/>
                  <a:pt x="9124" y="1198"/>
                </a:cubicBezTo>
                <a:cubicBezTo>
                  <a:pt x="9677" y="1923"/>
                  <a:pt x="1244" y="1079"/>
                  <a:pt x="347" y="2278"/>
                </a:cubicBezTo>
                <a:cubicBezTo>
                  <a:pt x="0" y="2736"/>
                  <a:pt x="2527" y="2862"/>
                  <a:pt x="5885" y="2862"/>
                </a:cubicBezTo>
                <a:cubicBezTo>
                  <a:pt x="9958" y="2862"/>
                  <a:pt x="15254" y="2677"/>
                  <a:pt x="18122" y="2677"/>
                </a:cubicBezTo>
                <a:cubicBezTo>
                  <a:pt x="19081" y="2677"/>
                  <a:pt x="19768" y="2698"/>
                  <a:pt x="20048" y="2753"/>
                </a:cubicBezTo>
                <a:cubicBezTo>
                  <a:pt x="20215" y="2787"/>
                  <a:pt x="20356" y="2803"/>
                  <a:pt x="20472" y="2803"/>
                </a:cubicBezTo>
                <a:cubicBezTo>
                  <a:pt x="21552" y="2803"/>
                  <a:pt x="20344" y="1431"/>
                  <a:pt x="17295" y="1431"/>
                </a:cubicBezTo>
                <a:cubicBezTo>
                  <a:pt x="17195" y="1431"/>
                  <a:pt x="17094" y="1432"/>
                  <a:pt x="16990" y="1435"/>
                </a:cubicBezTo>
                <a:cubicBezTo>
                  <a:pt x="16596" y="1448"/>
                  <a:pt x="16221" y="1454"/>
                  <a:pt x="15867" y="1454"/>
                </a:cubicBezTo>
                <a:cubicBezTo>
                  <a:pt x="12995" y="1454"/>
                  <a:pt x="11573" y="1066"/>
                  <a:pt x="13274" y="961"/>
                </a:cubicBezTo>
                <a:cubicBezTo>
                  <a:pt x="15198" y="829"/>
                  <a:pt x="18809" y="948"/>
                  <a:pt x="15317" y="104"/>
                </a:cubicBezTo>
                <a:cubicBezTo>
                  <a:pt x="15317" y="104"/>
                  <a:pt x="11474" y="0"/>
                  <a:pt x="8205"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7;p32"/>
          <p:cNvSpPr txBox="1">
            <a:spLocks/>
          </p:cNvSpPr>
          <p:nvPr/>
        </p:nvSpPr>
        <p:spPr>
          <a:xfrm>
            <a:off x="829372" y="2850440"/>
            <a:ext cx="8314628" cy="3436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1pPr>
            <a:lvl2pPr marR="0" lvl="1"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2pPr>
            <a:lvl3pPr marR="0" lvl="2"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3pPr>
            <a:lvl4pPr marR="0" lvl="3"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4pPr>
            <a:lvl5pPr marR="0" lvl="4"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5pPr>
            <a:lvl6pPr marR="0" lvl="5"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6pPr>
            <a:lvl7pPr marR="0" lvl="6"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7pPr>
            <a:lvl8pPr marR="0" lvl="7"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8pPr>
            <a:lvl9pPr marR="0" lvl="8" algn="l" rtl="0">
              <a:lnSpc>
                <a:spcPct val="100000"/>
              </a:lnSpc>
              <a:spcBef>
                <a:spcPts val="0"/>
              </a:spcBef>
              <a:spcAft>
                <a:spcPts val="0"/>
              </a:spcAft>
              <a:buClr>
                <a:schemeClr val="dk2"/>
              </a:buClr>
              <a:buSzPts val="3000"/>
              <a:buFont typeface="Fondamento"/>
              <a:buNone/>
              <a:defRPr sz="3000" b="0" i="0" u="none" strike="noStrike" cap="none">
                <a:solidFill>
                  <a:schemeClr val="dk2"/>
                </a:solidFill>
                <a:latin typeface="Fondamento"/>
                <a:ea typeface="Fondamento"/>
                <a:cs typeface="Fondamento"/>
                <a:sym typeface="Fondamento"/>
              </a:defRPr>
            </a:lvl9pPr>
          </a:lstStyle>
          <a:p>
            <a:pPr algn="l">
              <a:lnSpc>
                <a:spcPct val="150000"/>
              </a:lnSpc>
            </a:pPr>
            <a:r>
              <a:rPr lang="id-ID" sz="1400" dirty="0">
                <a:solidFill>
                  <a:schemeClr val="tx1">
                    <a:lumMod val="50000"/>
                  </a:schemeClr>
                </a:solidFill>
              </a:rPr>
              <a:t>Masyarakat Madani adalah masyarakat peradaban tinggi  yang damai, sukses, terbuka, modern dan adil. Kata Madani memiliki makna lain yaitu kota, dengan demikian Madani adalah masyarakat kota, Karena itu masyarakat Madani juga dapat dikatakan sebagai masyarakat yang maju dengan berlandaskan agama. Berikut merupakan karakteristik masyarakat Madani :</a:t>
            </a:r>
          </a:p>
          <a:p>
            <a:pPr marL="1074738" indent="90488" algn="l">
              <a:lnSpc>
                <a:spcPct val="150000"/>
              </a:lnSpc>
              <a:tabLst>
                <a:tab pos="1527175" algn="l"/>
              </a:tabLst>
            </a:pPr>
            <a:r>
              <a:rPr lang="id-ID" sz="1400" dirty="0">
                <a:solidFill>
                  <a:schemeClr val="tx1">
                    <a:lumMod val="50000"/>
                  </a:schemeClr>
                </a:solidFill>
              </a:rPr>
              <a:t>1.	Free public Sphere</a:t>
            </a:r>
          </a:p>
          <a:p>
            <a:pPr marL="1074738" indent="90488" algn="l">
              <a:lnSpc>
                <a:spcPct val="150000"/>
              </a:lnSpc>
              <a:tabLst>
                <a:tab pos="1527175" algn="l"/>
              </a:tabLst>
            </a:pPr>
            <a:r>
              <a:rPr lang="id-ID" sz="1400" dirty="0">
                <a:solidFill>
                  <a:schemeClr val="tx1">
                    <a:lumMod val="50000"/>
                  </a:schemeClr>
                </a:solidFill>
              </a:rPr>
              <a:t>2.	Demokrasi</a:t>
            </a:r>
          </a:p>
          <a:p>
            <a:pPr marL="1074738" indent="90488" algn="l">
              <a:lnSpc>
                <a:spcPct val="150000"/>
              </a:lnSpc>
              <a:tabLst>
                <a:tab pos="1527175" algn="l"/>
              </a:tabLst>
            </a:pPr>
            <a:r>
              <a:rPr lang="id-ID" sz="1400" dirty="0">
                <a:solidFill>
                  <a:schemeClr val="tx1">
                    <a:lumMod val="50000"/>
                  </a:schemeClr>
                </a:solidFill>
              </a:rPr>
              <a:t>3.	Toleransi</a:t>
            </a:r>
          </a:p>
          <a:p>
            <a:pPr marL="1074738" indent="90488" algn="l">
              <a:lnSpc>
                <a:spcPct val="150000"/>
              </a:lnSpc>
              <a:tabLst>
                <a:tab pos="1527175" algn="l"/>
              </a:tabLst>
            </a:pPr>
            <a:r>
              <a:rPr lang="id-ID" sz="1400" dirty="0">
                <a:solidFill>
                  <a:schemeClr val="tx1">
                    <a:lumMod val="50000"/>
                  </a:schemeClr>
                </a:solidFill>
              </a:rPr>
              <a:t>4.	Pluralisme</a:t>
            </a:r>
          </a:p>
          <a:p>
            <a:pPr marL="1074738" indent="90488" algn="l">
              <a:lnSpc>
                <a:spcPct val="150000"/>
              </a:lnSpc>
              <a:tabLst>
                <a:tab pos="1527175" algn="l"/>
              </a:tabLst>
            </a:pPr>
            <a:r>
              <a:rPr lang="id-ID" sz="1400" dirty="0">
                <a:solidFill>
                  <a:schemeClr val="tx1">
                    <a:lumMod val="50000"/>
                  </a:schemeClr>
                </a:solidFill>
              </a:rPr>
              <a:t>5.	Social Justice (Keadaan Sosial)</a:t>
            </a:r>
          </a:p>
          <a:p>
            <a:pPr marL="1074738" indent="90488" algn="l">
              <a:lnSpc>
                <a:spcPct val="150000"/>
              </a:lnSpc>
              <a:tabLst>
                <a:tab pos="1527175" algn="l"/>
              </a:tabLst>
            </a:pPr>
            <a:r>
              <a:rPr lang="id-ID" sz="1400" dirty="0">
                <a:solidFill>
                  <a:schemeClr val="tx1">
                    <a:lumMod val="50000"/>
                  </a:schemeClr>
                </a:solidFill>
              </a:rPr>
              <a:t>6.	Partisipasi sosial</a:t>
            </a:r>
          </a:p>
          <a:p>
            <a:pPr marL="1074738" indent="90488" algn="l">
              <a:lnSpc>
                <a:spcPct val="150000"/>
              </a:lnSpc>
              <a:tabLst>
                <a:tab pos="1527175" algn="l"/>
              </a:tabLst>
            </a:pPr>
            <a:r>
              <a:rPr lang="id-ID" sz="1400" dirty="0">
                <a:solidFill>
                  <a:schemeClr val="tx1">
                    <a:lumMod val="50000"/>
                  </a:schemeClr>
                </a:solidFill>
              </a:rPr>
              <a:t>7.	Supremasi Hukum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0"/>
                <a:lumOff val="100000"/>
              </a:schemeClr>
            </a:gs>
            <a:gs pos="42000">
              <a:srgbClr val="FFFFFF">
                <a:lumMod val="0"/>
                <a:lumOff val="100000"/>
              </a:srgbClr>
            </a:gs>
            <a:gs pos="100000">
              <a:schemeClr val="accent6">
                <a:lumMod val="100000"/>
              </a:schemeClr>
            </a:gs>
          </a:gsLst>
          <a:lin ang="0" scaled="1"/>
        </a:gradFill>
        <a:effectLst/>
      </p:bgPr>
    </p:bg>
    <p:spTree>
      <p:nvGrpSpPr>
        <p:cNvPr id="1" name="Shape 700"/>
        <p:cNvGrpSpPr/>
        <p:nvPr/>
      </p:nvGrpSpPr>
      <p:grpSpPr>
        <a:xfrm>
          <a:off x="0" y="0"/>
          <a:ext cx="0" cy="0"/>
          <a:chOff x="0" y="0"/>
          <a:chExt cx="0" cy="0"/>
        </a:xfrm>
      </p:grpSpPr>
      <p:sp>
        <p:nvSpPr>
          <p:cNvPr id="704" name="Google Shape;704;p43"/>
          <p:cNvSpPr txBox="1">
            <a:spLocks noGrp="1"/>
          </p:cNvSpPr>
          <p:nvPr>
            <p:ph type="subTitle" idx="3"/>
          </p:nvPr>
        </p:nvSpPr>
        <p:spPr>
          <a:xfrm>
            <a:off x="1848000" y="2410350"/>
            <a:ext cx="5448000" cy="3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600" dirty="0" smtClean="0"/>
              <a:t>T E R I M A K A S I H</a:t>
            </a:r>
            <a:endParaRPr sz="3600" dirty="0"/>
          </a:p>
        </p:txBody>
      </p:sp>
      <p:sp>
        <p:nvSpPr>
          <p:cNvPr id="705" name="Google Shape;705;p43"/>
          <p:cNvSpPr/>
          <p:nvPr/>
        </p:nvSpPr>
        <p:spPr>
          <a:xfrm>
            <a:off x="713225" y="99693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7030388" y="184916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3909888" y="390596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58000">
              <a:schemeClr val="accent6">
                <a:lumMod val="0"/>
                <a:lumOff val="100000"/>
              </a:schemeClr>
            </a:gs>
            <a:gs pos="100000">
              <a:schemeClr val="accent6">
                <a:lumMod val="100000"/>
              </a:schemeClr>
            </a:gs>
          </a:gsLst>
          <a:path path="circle">
            <a:fillToRect l="100000" t="100000"/>
          </a:path>
          <a:tileRect r="-100000" b="-100000"/>
        </a:gradFill>
        <a:effectLst/>
      </p:bgPr>
    </p:bg>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689856" y="39478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solidFill>
                  <a:schemeClr val="dk2"/>
                </a:solidFill>
              </a:rPr>
              <a:t>Pengertian Masyarakat Madani</a:t>
            </a:r>
            <a:endParaRPr dirty="0">
              <a:solidFill>
                <a:schemeClr val="dk2"/>
              </a:solidFill>
            </a:endParaRPr>
          </a:p>
        </p:txBody>
      </p:sp>
      <p:sp>
        <p:nvSpPr>
          <p:cNvPr id="278" name="Google Shape;278;p27"/>
          <p:cNvSpPr txBox="1">
            <a:spLocks noGrp="1"/>
          </p:cNvSpPr>
          <p:nvPr>
            <p:ph type="body" idx="1"/>
          </p:nvPr>
        </p:nvSpPr>
        <p:spPr>
          <a:xfrm flipH="1">
            <a:off x="629565" y="1097486"/>
            <a:ext cx="7824582" cy="3565954"/>
          </a:xfrm>
          <a:prstGeom prst="rect">
            <a:avLst/>
          </a:prstGeom>
        </p:spPr>
        <p:txBody>
          <a:bodyPr spcFirstLastPara="1" wrap="square" lIns="91425" tIns="91425" rIns="91425" bIns="91425" anchor="t" anchorCtr="0">
            <a:noAutofit/>
          </a:bodyPr>
          <a:lstStyle/>
          <a:p>
            <a:pPr marL="152400" indent="0" algn="just">
              <a:lnSpc>
                <a:spcPct val="150000"/>
              </a:lnSpc>
              <a:buNone/>
            </a:pPr>
            <a:r>
              <a:rPr lang="id-ID" dirty="0">
                <a:solidFill>
                  <a:schemeClr val="bg1">
                    <a:lumMod val="10000"/>
                  </a:schemeClr>
                </a:solidFill>
              </a:rPr>
              <a:t>Wacana mengenai Masyarakat Madani di Indonesia memiliki banyak kesamaan, namun juga memiliki karakter dan tema yang unik. Banyak orang di Indonesia menggunakan berbagai istilah dalam maksud serupa karena pengaruh civil society di Barat. Menurut Sahrul, dalam situasi ini, pada kesepakatan ini masih terdapat ketidakcocokan sudut pandang mengenai masyarakat madani. Ada pula yang berpendapat bahwa orang Madani tidak sama dengan civil society jika dilihat dari ciri khasnya. Namun banyak juga yang berpendapat bahwa orang Madani hanyalah apa yang disebut civil society justru itulah yang disebut masyarakat Madani di Indonesia.</a:t>
            </a:r>
          </a:p>
          <a:p>
            <a:pPr marL="152400" indent="0" algn="just">
              <a:lnSpc>
                <a:spcPct val="150000"/>
              </a:lnSpc>
              <a:buNone/>
            </a:pPr>
            <a:r>
              <a:rPr lang="id-ID" dirty="0">
                <a:solidFill>
                  <a:schemeClr val="bg1">
                    <a:lumMod val="10000"/>
                  </a:schemeClr>
                </a:solidFill>
              </a:rPr>
              <a:t>Jika dilihat dari pemaknaan istilah masyarakat Madani berasal dari kata Madani pada sebuah kota yang dahulunya disebut Yastrib. Dimana kota tersebut merupakan kota petani dan industri kecil. Akrim Dhiyauddin Umari menuturkan bahwa Yastrib nama lama dari Madinah Al-Munawarrah. Sumber penghasilan negara tersebut yaitu tanah yang subur dan air yang melimpah. Di Negara Madinah pada saat itu berada dibawah kepemimpinan Nabi Muhammad SAW yang telah berhasil mendirikan masyarakat peradaban tinggi.</a:t>
            </a:r>
          </a:p>
          <a:p>
            <a:pPr marL="0" lvl="0" indent="0" algn="just" rtl="0">
              <a:spcBef>
                <a:spcPts val="0"/>
              </a:spcBef>
              <a:spcAft>
                <a:spcPts val="0"/>
              </a:spcAft>
              <a:buNone/>
            </a:pPr>
            <a:endParaRPr sz="1100" dirty="0">
              <a:solidFill>
                <a:schemeClr val="bg1">
                  <a:lumMod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4" name="Rectangle 3"/>
          <p:cNvSpPr/>
          <p:nvPr/>
        </p:nvSpPr>
        <p:spPr>
          <a:xfrm>
            <a:off x="2517569" y="724395"/>
            <a:ext cx="4168239" cy="449223"/>
          </a:xfrm>
          <a:prstGeom prst="rect">
            <a:avLst/>
          </a:prstGeom>
          <a:solidFill>
            <a:srgbClr val="EAD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Google Shape;278;p27"/>
          <p:cNvSpPr txBox="1">
            <a:spLocks/>
          </p:cNvSpPr>
          <p:nvPr/>
        </p:nvSpPr>
        <p:spPr>
          <a:xfrm flipH="1">
            <a:off x="675978" y="605642"/>
            <a:ext cx="7827665" cy="4108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1pPr>
            <a:lvl2pPr marL="914400" marR="0" lvl="1"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2pPr>
            <a:lvl3pPr marL="1371600" marR="0" lvl="2"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3pPr>
            <a:lvl4pPr marL="1828800" marR="0" lvl="3"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4pPr>
            <a:lvl5pPr marL="2286000" marR="0" lvl="4"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5pPr>
            <a:lvl6pPr marL="2743200" marR="0" lvl="5"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6pPr>
            <a:lvl7pPr marL="3200400" marR="0" lvl="6"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7pPr>
            <a:lvl8pPr marL="3657600" marR="0" lvl="7"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8pPr>
            <a:lvl9pPr marL="4114800" marR="0" lvl="8" indent="-317500" algn="ctr" rtl="0">
              <a:lnSpc>
                <a:spcPct val="100000"/>
              </a:lnSpc>
              <a:spcBef>
                <a:spcPts val="1600"/>
              </a:spcBef>
              <a:spcAft>
                <a:spcPts val="160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9pPr>
          </a:lstStyle>
          <a:p>
            <a:pPr algn="just">
              <a:lnSpc>
                <a:spcPct val="150000"/>
              </a:lnSpc>
            </a:pPr>
            <a:r>
              <a:rPr lang="id-ID" sz="1200" dirty="0">
                <a:solidFill>
                  <a:schemeClr val="bg1">
                    <a:lumMod val="10000"/>
                  </a:schemeClr>
                </a:solidFill>
              </a:rPr>
              <a:t>Menurut Nurkholish Madjid, kata Madinah berasal dari bahasa Arab “madaniyaah” berarti peradaban tinggi, karena itu masyarakat madani adalah masyarakat yang beradab. Makna lain dari kata madani berarti kota, dengan demikian masyarakat madani adalah masyarakat kota. Perkataan “ Madinah” , dalam peristilahan modern, menunjuk kepada semangat dan pengertian ” civil society” suatu istilah Inggris yang berarti “masyarakat sopan, beradab, dan teratur” dalam bentuk negara yang baik. Dalam arti inilah harus dipahami kata-kata hikmah dalam bahasa Arab, ( al-insan-u madniy-un bi al-tab’-i ) (“manusia menurut naturnya adalah bermasyarakat budaya” (merupakan padanan adagium terkenal Yunani bahwa manusia adalah “</a:t>
            </a:r>
            <a:r>
              <a:rPr lang="id-ID" sz="1200" i="1" dirty="0">
                <a:solidFill>
                  <a:schemeClr val="bg1">
                    <a:lumMod val="10000"/>
                  </a:schemeClr>
                </a:solidFill>
              </a:rPr>
              <a:t>zoon politicon</a:t>
            </a:r>
            <a:r>
              <a:rPr lang="id-ID" sz="1200" dirty="0">
                <a:solidFill>
                  <a:schemeClr val="bg1">
                    <a:lumMod val="10000"/>
                  </a:schemeClr>
                </a:solidFill>
              </a:rPr>
              <a:t>” ). </a:t>
            </a:r>
          </a:p>
          <a:p>
            <a:pPr algn="just">
              <a:lnSpc>
                <a:spcPct val="150000"/>
              </a:lnSpc>
            </a:pPr>
            <a:r>
              <a:rPr lang="id-ID" sz="1200" dirty="0">
                <a:solidFill>
                  <a:schemeClr val="bg1">
                    <a:lumMod val="10000"/>
                  </a:schemeClr>
                </a:solidFill>
              </a:rPr>
              <a:t>Dalam pandangan Islam, civil society lebih mengacu pada penciptaan peradaban. Kata al-din, yang umumnya diterjemahkan sebagai agama, berkaitan dengan makna </a:t>
            </a:r>
            <a:r>
              <a:rPr lang="id-ID" sz="1200" i="1" dirty="0">
                <a:solidFill>
                  <a:schemeClr val="bg1">
                    <a:lumMod val="10000"/>
                  </a:schemeClr>
                </a:solidFill>
              </a:rPr>
              <a:t>al-tamaddun, </a:t>
            </a:r>
            <a:r>
              <a:rPr lang="id-ID" sz="1200" dirty="0">
                <a:solidFill>
                  <a:schemeClr val="bg1">
                    <a:lumMod val="10000"/>
                  </a:schemeClr>
                </a:solidFill>
              </a:rPr>
              <a:t>atau peradaban.</a:t>
            </a:r>
            <a:r>
              <a:rPr lang="id-ID" sz="1200" i="1" dirty="0">
                <a:solidFill>
                  <a:schemeClr val="bg1">
                    <a:lumMod val="10000"/>
                  </a:schemeClr>
                </a:solidFill>
              </a:rPr>
              <a:t> </a:t>
            </a:r>
            <a:r>
              <a:rPr lang="id-ID" sz="1200" dirty="0">
                <a:solidFill>
                  <a:schemeClr val="bg1">
                    <a:lumMod val="10000"/>
                  </a:schemeClr>
                </a:solidFill>
              </a:rPr>
              <a:t>Kedua-duanya menyatu dalam pengertian al-madinah yang arti harfiyahnya adalah kota. Dapat disimpulkan bahwa civil society dapat diterjemahkan sebagai masyarakat madani yang mengandung tiga hal, yakni perkotaan, peradaban dan agama.</a:t>
            </a:r>
          </a:p>
          <a:p>
            <a:pPr marL="0" indent="0" algn="just">
              <a:lnSpc>
                <a:spcPct val="150000"/>
              </a:lnSpc>
            </a:pPr>
            <a:endParaRPr lang="id-ID" sz="1200" dirty="0">
              <a:solidFill>
                <a:schemeClr val="bg1">
                  <a:lumMod val="10000"/>
                </a:schemeClr>
              </a:solidFill>
            </a:endParaRPr>
          </a:p>
        </p:txBody>
      </p:sp>
    </p:spTree>
    <p:extLst>
      <p:ext uri="{BB962C8B-B14F-4D97-AF65-F5344CB8AC3E}">
        <p14:creationId xmlns:p14="http://schemas.microsoft.com/office/powerpoint/2010/main" val="1390166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4" name="Rectangle 3"/>
          <p:cNvSpPr/>
          <p:nvPr/>
        </p:nvSpPr>
        <p:spPr>
          <a:xfrm>
            <a:off x="2517569" y="724395"/>
            <a:ext cx="4168239" cy="449223"/>
          </a:xfrm>
          <a:prstGeom prst="rect">
            <a:avLst/>
          </a:prstGeom>
          <a:solidFill>
            <a:srgbClr val="EADF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Google Shape;278;p27"/>
          <p:cNvSpPr txBox="1">
            <a:spLocks/>
          </p:cNvSpPr>
          <p:nvPr/>
        </p:nvSpPr>
        <p:spPr>
          <a:xfrm flipH="1">
            <a:off x="798064" y="605645"/>
            <a:ext cx="7607248" cy="37709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1pPr>
            <a:lvl2pPr marL="914400" marR="0" lvl="1" indent="-317500" algn="ctr" rtl="0">
              <a:lnSpc>
                <a:spcPct val="100000"/>
              </a:lnSpc>
              <a:spcBef>
                <a:spcPts val="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2pPr>
            <a:lvl3pPr marL="1371600" marR="0" lvl="2"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3pPr>
            <a:lvl4pPr marL="1828800" marR="0" lvl="3"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4pPr>
            <a:lvl5pPr marL="2286000" marR="0" lvl="4"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5pPr>
            <a:lvl6pPr marL="2743200" marR="0" lvl="5"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6pPr>
            <a:lvl7pPr marL="3200400" marR="0" lvl="6"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7pPr>
            <a:lvl8pPr marL="3657600" marR="0" lvl="7" indent="-317500" algn="ctr" rtl="0">
              <a:lnSpc>
                <a:spcPct val="100000"/>
              </a:lnSpc>
              <a:spcBef>
                <a:spcPts val="1600"/>
              </a:spcBef>
              <a:spcAft>
                <a:spcPts val="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8pPr>
            <a:lvl9pPr marL="4114800" marR="0" lvl="8" indent="-317500" algn="ctr" rtl="0">
              <a:lnSpc>
                <a:spcPct val="100000"/>
              </a:lnSpc>
              <a:spcBef>
                <a:spcPts val="1600"/>
              </a:spcBef>
              <a:spcAft>
                <a:spcPts val="1600"/>
              </a:spcAft>
              <a:buClr>
                <a:schemeClr val="dk2"/>
              </a:buClr>
              <a:buSzPts val="1400"/>
              <a:buFont typeface="Libre Franklin"/>
              <a:buNone/>
              <a:defRPr sz="1400" b="0" i="0" u="none" strike="noStrike" cap="none">
                <a:solidFill>
                  <a:schemeClr val="dk2"/>
                </a:solidFill>
                <a:latin typeface="Libre Franklin"/>
                <a:ea typeface="Libre Franklin"/>
                <a:cs typeface="Libre Franklin"/>
                <a:sym typeface="Libre Franklin"/>
              </a:defRPr>
            </a:lvl9pPr>
          </a:lstStyle>
          <a:p>
            <a:pPr algn="just">
              <a:lnSpc>
                <a:spcPct val="150000"/>
              </a:lnSpc>
            </a:pPr>
            <a:r>
              <a:rPr lang="id-ID" sz="1600" dirty="0">
                <a:solidFill>
                  <a:schemeClr val="bg1">
                    <a:lumMod val="10000"/>
                  </a:schemeClr>
                </a:solidFill>
              </a:rPr>
              <a:t>Disini agama adalah sumber, peradaban prosesnya, masyarakat kota adalah hasilnya. Selaras dengan Nurkholish Majid, cendikiawan Muslim Azyumardi Azra menyatakan bahwa dalam kerangka menciptakan kehidupan yang berkualitas dan berkeadaban, masyarakat madani menggunakan sikap-sikap toleransi, yakni kesediaan setiap individu untuk menerima beragam perbedaan pandangan politik di kalangan masyarakat. Pluralisme tidak hanya dipahami sebatas sikap yang harus mengakui dan menerima kenyataan sosial yang beragam, akan tetapi harus disertai Juga sikap yang tulus untuk menerima fakta perbedaan sebagai sesuatu yang alamiah dan rahmat Tuhan yang bernilai positif bagi kehidupan masyarakat.</a:t>
            </a:r>
          </a:p>
          <a:p>
            <a:pPr marL="0" indent="0" algn="just">
              <a:lnSpc>
                <a:spcPct val="150000"/>
              </a:lnSpc>
            </a:pPr>
            <a:endParaRPr lang="id-ID" sz="1200" dirty="0">
              <a:solidFill>
                <a:schemeClr val="bg1">
                  <a:lumMod val="10000"/>
                </a:schemeClr>
              </a:solidFill>
            </a:endParaRPr>
          </a:p>
        </p:txBody>
      </p:sp>
    </p:spTree>
    <p:extLst>
      <p:ext uri="{BB962C8B-B14F-4D97-AF65-F5344CB8AC3E}">
        <p14:creationId xmlns:p14="http://schemas.microsoft.com/office/powerpoint/2010/main" val="2508528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5"/>
          <p:cNvSpPr txBox="1">
            <a:spLocks noGrp="1"/>
          </p:cNvSpPr>
          <p:nvPr>
            <p:ph type="title"/>
          </p:nvPr>
        </p:nvSpPr>
        <p:spPr>
          <a:xfrm>
            <a:off x="709193" y="1254962"/>
            <a:ext cx="7745805"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800" dirty="0" smtClean="0">
                <a:solidFill>
                  <a:schemeClr val="tx1"/>
                </a:solidFill>
                <a:latin typeface="EngraversGothic BT" panose="020B0507020203020204" pitchFamily="34" charset="0"/>
              </a:rPr>
              <a:t>Ciri-ciri Masyarakat Madani</a:t>
            </a:r>
            <a:endParaRPr sz="4800" dirty="0">
              <a:solidFill>
                <a:schemeClr val="tx1"/>
              </a:solidFill>
              <a:latin typeface="EngraversGothic BT" panose="020B0507020203020204" pitchFamily="34" charset="0"/>
            </a:endParaRPr>
          </a:p>
        </p:txBody>
      </p:sp>
      <p:sp>
        <p:nvSpPr>
          <p:cNvPr id="513" name="Google Shape;513;p35"/>
          <p:cNvSpPr/>
          <p:nvPr/>
        </p:nvSpPr>
        <p:spPr>
          <a:xfrm>
            <a:off x="7509475" y="2596937"/>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41600" y="25196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Shape 305"/>
        <p:cNvGrpSpPr/>
        <p:nvPr/>
      </p:nvGrpSpPr>
      <p:grpSpPr>
        <a:xfrm>
          <a:off x="0" y="0"/>
          <a:ext cx="0" cy="0"/>
          <a:chOff x="0" y="0"/>
          <a:chExt cx="0" cy="0"/>
        </a:xfrm>
      </p:grpSpPr>
      <p:grpSp>
        <p:nvGrpSpPr>
          <p:cNvPr id="9" name="Google Shape;1529;p47"/>
          <p:cNvGrpSpPr/>
          <p:nvPr/>
        </p:nvGrpSpPr>
        <p:grpSpPr>
          <a:xfrm>
            <a:off x="0" y="2931182"/>
            <a:ext cx="9041130" cy="2212318"/>
            <a:chOff x="881750" y="1991050"/>
            <a:chExt cx="2191150" cy="1864575"/>
          </a:xfrm>
          <a:solidFill>
            <a:schemeClr val="accent3">
              <a:lumMod val="60000"/>
              <a:lumOff val="40000"/>
              <a:alpha val="75000"/>
            </a:schemeClr>
          </a:solidFill>
        </p:grpSpPr>
        <p:sp>
          <p:nvSpPr>
            <p:cNvPr id="10" name="Google Shape;1530;p47"/>
            <p:cNvSpPr/>
            <p:nvPr/>
          </p:nvSpPr>
          <p:spPr>
            <a:xfrm>
              <a:off x="2417425" y="3293875"/>
              <a:ext cx="160450" cy="96625"/>
            </a:xfrm>
            <a:custGeom>
              <a:avLst/>
              <a:gdLst/>
              <a:ahLst/>
              <a:cxnLst/>
              <a:rect l="l" t="t" r="r" b="b"/>
              <a:pathLst>
                <a:path w="6418" h="3865" extrusionOk="0">
                  <a:moveTo>
                    <a:pt x="1" y="1"/>
                  </a:moveTo>
                  <a:lnTo>
                    <a:pt x="1" y="3865"/>
                  </a:lnTo>
                  <a:lnTo>
                    <a:pt x="6417" y="3865"/>
                  </a:lnTo>
                  <a:lnTo>
                    <a:pt x="64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1;p47"/>
            <p:cNvSpPr/>
            <p:nvPr/>
          </p:nvSpPr>
          <p:spPr>
            <a:xfrm>
              <a:off x="2423175" y="3296175"/>
              <a:ext cx="169450" cy="87725"/>
            </a:xfrm>
            <a:custGeom>
              <a:avLst/>
              <a:gdLst/>
              <a:ahLst/>
              <a:cxnLst/>
              <a:rect l="l" t="t" r="r" b="b"/>
              <a:pathLst>
                <a:path w="6778" h="3509" extrusionOk="0">
                  <a:moveTo>
                    <a:pt x="5566" y="1"/>
                  </a:moveTo>
                  <a:cubicBezTo>
                    <a:pt x="4466" y="53"/>
                    <a:pt x="3591" y="185"/>
                    <a:pt x="2055" y="185"/>
                  </a:cubicBezTo>
                  <a:cubicBezTo>
                    <a:pt x="1569" y="185"/>
                    <a:pt x="1016" y="172"/>
                    <a:pt x="369" y="139"/>
                  </a:cubicBezTo>
                  <a:cubicBezTo>
                    <a:pt x="357" y="138"/>
                    <a:pt x="345" y="137"/>
                    <a:pt x="334" y="137"/>
                  </a:cubicBezTo>
                  <a:cubicBezTo>
                    <a:pt x="59" y="137"/>
                    <a:pt x="200" y="460"/>
                    <a:pt x="1" y="3336"/>
                  </a:cubicBezTo>
                  <a:cubicBezTo>
                    <a:pt x="1" y="3451"/>
                    <a:pt x="87" y="3508"/>
                    <a:pt x="176" y="3508"/>
                  </a:cubicBezTo>
                  <a:cubicBezTo>
                    <a:pt x="265" y="3508"/>
                    <a:pt x="357" y="3451"/>
                    <a:pt x="369" y="3336"/>
                  </a:cubicBezTo>
                  <a:cubicBezTo>
                    <a:pt x="461" y="2416"/>
                    <a:pt x="507" y="1496"/>
                    <a:pt x="576" y="576"/>
                  </a:cubicBezTo>
                  <a:cubicBezTo>
                    <a:pt x="1764" y="653"/>
                    <a:pt x="2694" y="685"/>
                    <a:pt x="3420" y="685"/>
                  </a:cubicBezTo>
                  <a:cubicBezTo>
                    <a:pt x="6778" y="685"/>
                    <a:pt x="5737" y="1"/>
                    <a:pt x="5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32;p47"/>
            <p:cNvSpPr/>
            <p:nvPr/>
          </p:nvSpPr>
          <p:spPr>
            <a:xfrm>
              <a:off x="2510575" y="3341600"/>
              <a:ext cx="65475" cy="45000"/>
            </a:xfrm>
            <a:custGeom>
              <a:avLst/>
              <a:gdLst/>
              <a:ahLst/>
              <a:cxnLst/>
              <a:rect l="l" t="t" r="r" b="b"/>
              <a:pathLst>
                <a:path w="2619" h="1800" extrusionOk="0">
                  <a:moveTo>
                    <a:pt x="2165" y="1"/>
                  </a:moveTo>
                  <a:cubicBezTo>
                    <a:pt x="2082" y="1"/>
                    <a:pt x="2001" y="47"/>
                    <a:pt x="1978" y="139"/>
                  </a:cubicBezTo>
                  <a:cubicBezTo>
                    <a:pt x="1725" y="1703"/>
                    <a:pt x="2484" y="1289"/>
                    <a:pt x="920" y="1404"/>
                  </a:cubicBezTo>
                  <a:cubicBezTo>
                    <a:pt x="323" y="1427"/>
                    <a:pt x="1" y="1772"/>
                    <a:pt x="1357" y="1795"/>
                  </a:cubicBezTo>
                  <a:cubicBezTo>
                    <a:pt x="1488" y="1795"/>
                    <a:pt x="1611" y="1800"/>
                    <a:pt x="1725" y="1800"/>
                  </a:cubicBezTo>
                  <a:cubicBezTo>
                    <a:pt x="2293" y="1800"/>
                    <a:pt x="2619" y="1672"/>
                    <a:pt x="2369" y="139"/>
                  </a:cubicBezTo>
                  <a:cubicBezTo>
                    <a:pt x="2335" y="47"/>
                    <a:pt x="2249" y="1"/>
                    <a:pt x="21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33;p47"/>
            <p:cNvSpPr/>
            <p:nvPr/>
          </p:nvSpPr>
          <p:spPr>
            <a:xfrm>
              <a:off x="1334800" y="3454300"/>
              <a:ext cx="88575" cy="288650"/>
            </a:xfrm>
            <a:custGeom>
              <a:avLst/>
              <a:gdLst/>
              <a:ahLst/>
              <a:cxnLst/>
              <a:rect l="l" t="t" r="r" b="b"/>
              <a:pathLst>
                <a:path w="3543" h="11546" extrusionOk="0">
                  <a:moveTo>
                    <a:pt x="1" y="0"/>
                  </a:moveTo>
                  <a:lnTo>
                    <a:pt x="1" y="11545"/>
                  </a:lnTo>
                  <a:lnTo>
                    <a:pt x="3542" y="11545"/>
                  </a:lnTo>
                  <a:lnTo>
                    <a:pt x="35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4;p47"/>
            <p:cNvSpPr/>
            <p:nvPr/>
          </p:nvSpPr>
          <p:spPr>
            <a:xfrm>
              <a:off x="1058250" y="3454300"/>
              <a:ext cx="88000" cy="288650"/>
            </a:xfrm>
            <a:custGeom>
              <a:avLst/>
              <a:gdLst/>
              <a:ahLst/>
              <a:cxnLst/>
              <a:rect l="l" t="t" r="r" b="b"/>
              <a:pathLst>
                <a:path w="3520" h="11546" extrusionOk="0">
                  <a:moveTo>
                    <a:pt x="1" y="0"/>
                  </a:moveTo>
                  <a:lnTo>
                    <a:pt x="1" y="11545"/>
                  </a:lnTo>
                  <a:lnTo>
                    <a:pt x="3519" y="11545"/>
                  </a:lnTo>
                  <a:lnTo>
                    <a:pt x="35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35;p47"/>
            <p:cNvSpPr/>
            <p:nvPr/>
          </p:nvSpPr>
          <p:spPr>
            <a:xfrm>
              <a:off x="1471075" y="3350225"/>
              <a:ext cx="64400" cy="392725"/>
            </a:xfrm>
            <a:custGeom>
              <a:avLst/>
              <a:gdLst/>
              <a:ahLst/>
              <a:cxnLst/>
              <a:rect l="l" t="t" r="r" b="b"/>
              <a:pathLst>
                <a:path w="2576" h="15709" extrusionOk="0">
                  <a:moveTo>
                    <a:pt x="0" y="1"/>
                  </a:moveTo>
                  <a:lnTo>
                    <a:pt x="0" y="15708"/>
                  </a:lnTo>
                  <a:lnTo>
                    <a:pt x="2576" y="15708"/>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6;p47"/>
            <p:cNvSpPr/>
            <p:nvPr/>
          </p:nvSpPr>
          <p:spPr>
            <a:xfrm>
              <a:off x="3008475" y="3350225"/>
              <a:ext cx="64425" cy="392725"/>
            </a:xfrm>
            <a:custGeom>
              <a:avLst/>
              <a:gdLst/>
              <a:ahLst/>
              <a:cxnLst/>
              <a:rect l="l" t="t" r="r" b="b"/>
              <a:pathLst>
                <a:path w="2577" h="15709" extrusionOk="0">
                  <a:moveTo>
                    <a:pt x="1" y="1"/>
                  </a:moveTo>
                  <a:lnTo>
                    <a:pt x="1" y="15708"/>
                  </a:lnTo>
                  <a:lnTo>
                    <a:pt x="2577" y="15708"/>
                  </a:lnTo>
                  <a:lnTo>
                    <a:pt x="25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7;p47"/>
            <p:cNvSpPr/>
            <p:nvPr/>
          </p:nvSpPr>
          <p:spPr>
            <a:xfrm>
              <a:off x="1535450" y="3422100"/>
              <a:ext cx="64425" cy="320850"/>
            </a:xfrm>
            <a:custGeom>
              <a:avLst/>
              <a:gdLst/>
              <a:ahLst/>
              <a:cxnLst/>
              <a:rect l="l" t="t" r="r" b="b"/>
              <a:pathLst>
                <a:path w="2577" h="12834" extrusionOk="0">
                  <a:moveTo>
                    <a:pt x="1" y="0"/>
                  </a:moveTo>
                  <a:lnTo>
                    <a:pt x="1" y="12833"/>
                  </a:lnTo>
                  <a:lnTo>
                    <a:pt x="2577" y="12833"/>
                  </a:lnTo>
                  <a:lnTo>
                    <a:pt x="25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8;p47"/>
            <p:cNvSpPr/>
            <p:nvPr/>
          </p:nvSpPr>
          <p:spPr>
            <a:xfrm>
              <a:off x="1214650" y="3398525"/>
              <a:ext cx="48300" cy="344425"/>
            </a:xfrm>
            <a:custGeom>
              <a:avLst/>
              <a:gdLst/>
              <a:ahLst/>
              <a:cxnLst/>
              <a:rect l="l" t="t" r="r" b="b"/>
              <a:pathLst>
                <a:path w="1932" h="13777" extrusionOk="0">
                  <a:moveTo>
                    <a:pt x="0" y="0"/>
                  </a:moveTo>
                  <a:lnTo>
                    <a:pt x="0" y="13776"/>
                  </a:lnTo>
                  <a:lnTo>
                    <a:pt x="1932" y="13776"/>
                  </a:lnTo>
                  <a:lnTo>
                    <a:pt x="19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9;p47"/>
            <p:cNvSpPr/>
            <p:nvPr/>
          </p:nvSpPr>
          <p:spPr>
            <a:xfrm>
              <a:off x="2698000" y="3550875"/>
              <a:ext cx="261075" cy="304750"/>
            </a:xfrm>
            <a:custGeom>
              <a:avLst/>
              <a:gdLst/>
              <a:ahLst/>
              <a:cxnLst/>
              <a:rect l="l" t="t" r="r" b="b"/>
              <a:pathLst>
                <a:path w="10443" h="12190" extrusionOk="0">
                  <a:moveTo>
                    <a:pt x="1" y="1"/>
                  </a:moveTo>
                  <a:lnTo>
                    <a:pt x="1" y="12190"/>
                  </a:lnTo>
                  <a:lnTo>
                    <a:pt x="10442" y="12190"/>
                  </a:lnTo>
                  <a:lnTo>
                    <a:pt x="104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0;p47"/>
            <p:cNvSpPr/>
            <p:nvPr/>
          </p:nvSpPr>
          <p:spPr>
            <a:xfrm>
              <a:off x="1982200" y="3550875"/>
              <a:ext cx="144325" cy="304750"/>
            </a:xfrm>
            <a:custGeom>
              <a:avLst/>
              <a:gdLst/>
              <a:ahLst/>
              <a:cxnLst/>
              <a:rect l="l" t="t" r="r" b="b"/>
              <a:pathLst>
                <a:path w="5773" h="12190" extrusionOk="0">
                  <a:moveTo>
                    <a:pt x="0" y="1"/>
                  </a:moveTo>
                  <a:lnTo>
                    <a:pt x="0" y="12190"/>
                  </a:lnTo>
                  <a:lnTo>
                    <a:pt x="5773" y="12190"/>
                  </a:lnTo>
                  <a:lnTo>
                    <a:pt x="5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41;p47"/>
            <p:cNvSpPr/>
            <p:nvPr/>
          </p:nvSpPr>
          <p:spPr>
            <a:xfrm>
              <a:off x="2577850" y="3630800"/>
              <a:ext cx="120750" cy="224825"/>
            </a:xfrm>
            <a:custGeom>
              <a:avLst/>
              <a:gdLst/>
              <a:ahLst/>
              <a:cxnLst/>
              <a:rect l="l" t="t" r="r" b="b"/>
              <a:pathLst>
                <a:path w="4830" h="8993" extrusionOk="0">
                  <a:moveTo>
                    <a:pt x="0" y="1"/>
                  </a:moveTo>
                  <a:lnTo>
                    <a:pt x="0" y="8993"/>
                  </a:lnTo>
                  <a:lnTo>
                    <a:pt x="4830" y="8993"/>
                  </a:lnTo>
                  <a:lnTo>
                    <a:pt x="48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42;p47"/>
            <p:cNvSpPr/>
            <p:nvPr/>
          </p:nvSpPr>
          <p:spPr>
            <a:xfrm>
              <a:off x="2240925" y="3550875"/>
              <a:ext cx="64425" cy="304750"/>
            </a:xfrm>
            <a:custGeom>
              <a:avLst/>
              <a:gdLst/>
              <a:ahLst/>
              <a:cxnLst/>
              <a:rect l="l" t="t" r="r" b="b"/>
              <a:pathLst>
                <a:path w="2577" h="12190" extrusionOk="0">
                  <a:moveTo>
                    <a:pt x="1" y="1"/>
                  </a:moveTo>
                  <a:lnTo>
                    <a:pt x="1" y="12190"/>
                  </a:lnTo>
                  <a:lnTo>
                    <a:pt x="2576" y="12190"/>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43;p47"/>
            <p:cNvSpPr/>
            <p:nvPr/>
          </p:nvSpPr>
          <p:spPr>
            <a:xfrm>
              <a:off x="2113275" y="3230075"/>
              <a:ext cx="218525" cy="625550"/>
            </a:xfrm>
            <a:custGeom>
              <a:avLst/>
              <a:gdLst/>
              <a:ahLst/>
              <a:cxnLst/>
              <a:rect l="l" t="t" r="r" b="b"/>
              <a:pathLst>
                <a:path w="8741" h="25022" extrusionOk="0">
                  <a:moveTo>
                    <a:pt x="1" y="0"/>
                  </a:moveTo>
                  <a:lnTo>
                    <a:pt x="1" y="25022"/>
                  </a:lnTo>
                  <a:lnTo>
                    <a:pt x="8740" y="25022"/>
                  </a:lnTo>
                  <a:lnTo>
                    <a:pt x="87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4;p47"/>
            <p:cNvSpPr/>
            <p:nvPr/>
          </p:nvSpPr>
          <p:spPr>
            <a:xfrm>
              <a:off x="2135700" y="339162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5;p47"/>
            <p:cNvSpPr/>
            <p:nvPr/>
          </p:nvSpPr>
          <p:spPr>
            <a:xfrm>
              <a:off x="2135700" y="344107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6;p47"/>
            <p:cNvSpPr/>
            <p:nvPr/>
          </p:nvSpPr>
          <p:spPr>
            <a:xfrm>
              <a:off x="2135700" y="349110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7;p47"/>
            <p:cNvSpPr/>
            <p:nvPr/>
          </p:nvSpPr>
          <p:spPr>
            <a:xfrm>
              <a:off x="2135700" y="354052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8;p47"/>
            <p:cNvSpPr/>
            <p:nvPr/>
          </p:nvSpPr>
          <p:spPr>
            <a:xfrm>
              <a:off x="2135700" y="358997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9;p47"/>
            <p:cNvSpPr/>
            <p:nvPr/>
          </p:nvSpPr>
          <p:spPr>
            <a:xfrm>
              <a:off x="2135700" y="3640000"/>
              <a:ext cx="174250" cy="14975"/>
            </a:xfrm>
            <a:custGeom>
              <a:avLst/>
              <a:gdLst/>
              <a:ahLst/>
              <a:cxnLst/>
              <a:rect l="l" t="t" r="r" b="b"/>
              <a:pathLst>
                <a:path w="6970" h="599" extrusionOk="0">
                  <a:moveTo>
                    <a:pt x="1" y="1"/>
                  </a:moveTo>
                  <a:lnTo>
                    <a:pt x="1" y="599"/>
                  </a:lnTo>
                  <a:lnTo>
                    <a:pt x="6969" y="599"/>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0;p47"/>
            <p:cNvSpPr/>
            <p:nvPr/>
          </p:nvSpPr>
          <p:spPr>
            <a:xfrm>
              <a:off x="2135700" y="368945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51;p47"/>
            <p:cNvSpPr/>
            <p:nvPr/>
          </p:nvSpPr>
          <p:spPr>
            <a:xfrm>
              <a:off x="2135700" y="3738900"/>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2;p47"/>
            <p:cNvSpPr/>
            <p:nvPr/>
          </p:nvSpPr>
          <p:spPr>
            <a:xfrm>
              <a:off x="2113850" y="3246225"/>
              <a:ext cx="195525" cy="572175"/>
            </a:xfrm>
            <a:custGeom>
              <a:avLst/>
              <a:gdLst/>
              <a:ahLst/>
              <a:cxnLst/>
              <a:rect l="l" t="t" r="r" b="b"/>
              <a:pathLst>
                <a:path w="7821" h="22887" extrusionOk="0">
                  <a:moveTo>
                    <a:pt x="2141" y="1"/>
                  </a:moveTo>
                  <a:cubicBezTo>
                    <a:pt x="1046" y="1"/>
                    <a:pt x="745" y="82"/>
                    <a:pt x="760" y="573"/>
                  </a:cubicBezTo>
                  <a:cubicBezTo>
                    <a:pt x="898" y="7472"/>
                    <a:pt x="1" y="12371"/>
                    <a:pt x="300" y="17959"/>
                  </a:cubicBezTo>
                  <a:cubicBezTo>
                    <a:pt x="517" y="22124"/>
                    <a:pt x="871" y="22886"/>
                    <a:pt x="1071" y="22886"/>
                  </a:cubicBezTo>
                  <a:cubicBezTo>
                    <a:pt x="1167" y="22886"/>
                    <a:pt x="1227" y="22711"/>
                    <a:pt x="1220" y="22651"/>
                  </a:cubicBezTo>
                  <a:cubicBezTo>
                    <a:pt x="231" y="15844"/>
                    <a:pt x="1818" y="7265"/>
                    <a:pt x="1864" y="1125"/>
                  </a:cubicBezTo>
                  <a:cubicBezTo>
                    <a:pt x="4371" y="1159"/>
                    <a:pt x="5641" y="1205"/>
                    <a:pt x="6357" y="1205"/>
                  </a:cubicBezTo>
                  <a:cubicBezTo>
                    <a:pt x="7073" y="1205"/>
                    <a:pt x="7234" y="1159"/>
                    <a:pt x="7521" y="1010"/>
                  </a:cubicBezTo>
                  <a:cubicBezTo>
                    <a:pt x="7820" y="826"/>
                    <a:pt x="7820" y="412"/>
                    <a:pt x="7521" y="228"/>
                  </a:cubicBezTo>
                  <a:cubicBezTo>
                    <a:pt x="7186" y="40"/>
                    <a:pt x="6882" y="1"/>
                    <a:pt x="6285" y="1"/>
                  </a:cubicBezTo>
                  <a:cubicBezTo>
                    <a:pt x="5859" y="1"/>
                    <a:pt x="5283" y="21"/>
                    <a:pt x="4440" y="21"/>
                  </a:cubicBezTo>
                  <a:cubicBezTo>
                    <a:pt x="3435" y="21"/>
                    <a:pt x="2689" y="1"/>
                    <a:pt x="21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3;p47"/>
            <p:cNvSpPr/>
            <p:nvPr/>
          </p:nvSpPr>
          <p:spPr>
            <a:xfrm>
              <a:off x="2187450" y="3380700"/>
              <a:ext cx="75150" cy="16175"/>
            </a:xfrm>
            <a:custGeom>
              <a:avLst/>
              <a:gdLst/>
              <a:ahLst/>
              <a:cxnLst/>
              <a:rect l="l" t="t" r="r" b="b"/>
              <a:pathLst>
                <a:path w="3006" h="647" extrusionOk="0">
                  <a:moveTo>
                    <a:pt x="728" y="0"/>
                  </a:moveTo>
                  <a:cubicBezTo>
                    <a:pt x="314" y="0"/>
                    <a:pt x="1" y="46"/>
                    <a:pt x="1" y="185"/>
                  </a:cubicBezTo>
                  <a:cubicBezTo>
                    <a:pt x="1" y="486"/>
                    <a:pt x="2122" y="647"/>
                    <a:pt x="2578" y="647"/>
                  </a:cubicBezTo>
                  <a:cubicBezTo>
                    <a:pt x="2608" y="647"/>
                    <a:pt x="2631" y="646"/>
                    <a:pt x="2645" y="644"/>
                  </a:cubicBezTo>
                  <a:cubicBezTo>
                    <a:pt x="2653" y="645"/>
                    <a:pt x="2661" y="645"/>
                    <a:pt x="2668" y="645"/>
                  </a:cubicBezTo>
                  <a:cubicBezTo>
                    <a:pt x="2948" y="645"/>
                    <a:pt x="3006" y="229"/>
                    <a:pt x="2714" y="185"/>
                  </a:cubicBezTo>
                  <a:cubicBezTo>
                    <a:pt x="2581" y="155"/>
                    <a:pt x="1486" y="0"/>
                    <a:pt x="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4;p47"/>
            <p:cNvSpPr/>
            <p:nvPr/>
          </p:nvSpPr>
          <p:spPr>
            <a:xfrm>
              <a:off x="2181700" y="3425175"/>
              <a:ext cx="83975" cy="13475"/>
            </a:xfrm>
            <a:custGeom>
              <a:avLst/>
              <a:gdLst/>
              <a:ahLst/>
              <a:cxnLst/>
              <a:rect l="l" t="t" r="r" b="b"/>
              <a:pathLst>
                <a:path w="3359" h="539" extrusionOk="0">
                  <a:moveTo>
                    <a:pt x="1738" y="1"/>
                  </a:moveTo>
                  <a:cubicBezTo>
                    <a:pt x="1075" y="1"/>
                    <a:pt x="393" y="23"/>
                    <a:pt x="208" y="84"/>
                  </a:cubicBezTo>
                  <a:cubicBezTo>
                    <a:pt x="1" y="130"/>
                    <a:pt x="1" y="406"/>
                    <a:pt x="208" y="475"/>
                  </a:cubicBezTo>
                  <a:cubicBezTo>
                    <a:pt x="392" y="521"/>
                    <a:pt x="1007" y="539"/>
                    <a:pt x="1628" y="539"/>
                  </a:cubicBezTo>
                  <a:cubicBezTo>
                    <a:pt x="2249" y="539"/>
                    <a:pt x="2875" y="521"/>
                    <a:pt x="3082" y="498"/>
                  </a:cubicBezTo>
                  <a:cubicBezTo>
                    <a:pt x="3358" y="475"/>
                    <a:pt x="3358" y="61"/>
                    <a:pt x="3082" y="38"/>
                  </a:cubicBezTo>
                  <a:cubicBezTo>
                    <a:pt x="2869" y="17"/>
                    <a:pt x="2311" y="1"/>
                    <a:pt x="17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5;p47"/>
            <p:cNvSpPr/>
            <p:nvPr/>
          </p:nvSpPr>
          <p:spPr>
            <a:xfrm>
              <a:off x="2173450" y="3468500"/>
              <a:ext cx="83025" cy="14000"/>
            </a:xfrm>
            <a:custGeom>
              <a:avLst/>
              <a:gdLst/>
              <a:ahLst/>
              <a:cxnLst/>
              <a:rect l="l" t="t" r="r" b="b"/>
              <a:pathLst>
                <a:path w="3321" h="560" extrusionOk="0">
                  <a:moveTo>
                    <a:pt x="1304" y="1"/>
                  </a:moveTo>
                  <a:cubicBezTo>
                    <a:pt x="0" y="1"/>
                    <a:pt x="433" y="444"/>
                    <a:pt x="584" y="444"/>
                  </a:cubicBezTo>
                  <a:cubicBezTo>
                    <a:pt x="1251" y="444"/>
                    <a:pt x="1941" y="467"/>
                    <a:pt x="2608" y="559"/>
                  </a:cubicBezTo>
                  <a:cubicBezTo>
                    <a:pt x="2792" y="536"/>
                    <a:pt x="3320" y="76"/>
                    <a:pt x="1596" y="7"/>
                  </a:cubicBezTo>
                  <a:cubicBezTo>
                    <a:pt x="1490" y="3"/>
                    <a:pt x="1393" y="1"/>
                    <a:pt x="13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6;p47"/>
            <p:cNvSpPr/>
            <p:nvPr/>
          </p:nvSpPr>
          <p:spPr>
            <a:xfrm>
              <a:off x="2172975" y="3523375"/>
              <a:ext cx="81200" cy="15475"/>
            </a:xfrm>
            <a:custGeom>
              <a:avLst/>
              <a:gdLst/>
              <a:ahLst/>
              <a:cxnLst/>
              <a:rect l="l" t="t" r="r" b="b"/>
              <a:pathLst>
                <a:path w="3248" h="619" extrusionOk="0">
                  <a:moveTo>
                    <a:pt x="1321" y="1"/>
                  </a:moveTo>
                  <a:cubicBezTo>
                    <a:pt x="0" y="1"/>
                    <a:pt x="409" y="462"/>
                    <a:pt x="603" y="480"/>
                  </a:cubicBezTo>
                  <a:cubicBezTo>
                    <a:pt x="1700" y="552"/>
                    <a:pt x="2361" y="618"/>
                    <a:pt x="2749" y="618"/>
                  </a:cubicBezTo>
                  <a:cubicBezTo>
                    <a:pt x="3100" y="618"/>
                    <a:pt x="3226" y="564"/>
                    <a:pt x="3247" y="411"/>
                  </a:cubicBezTo>
                  <a:cubicBezTo>
                    <a:pt x="3247" y="296"/>
                    <a:pt x="3178" y="181"/>
                    <a:pt x="3086" y="158"/>
                  </a:cubicBezTo>
                  <a:cubicBezTo>
                    <a:pt x="2297" y="44"/>
                    <a:pt x="1727" y="1"/>
                    <a:pt x="1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7;p47"/>
            <p:cNvSpPr/>
            <p:nvPr/>
          </p:nvSpPr>
          <p:spPr>
            <a:xfrm>
              <a:off x="2170875" y="3568700"/>
              <a:ext cx="114925" cy="15600"/>
            </a:xfrm>
            <a:custGeom>
              <a:avLst/>
              <a:gdLst/>
              <a:ahLst/>
              <a:cxnLst/>
              <a:rect l="l" t="t" r="r" b="b"/>
              <a:pathLst>
                <a:path w="4597" h="624" extrusionOk="0">
                  <a:moveTo>
                    <a:pt x="2115" y="0"/>
                  </a:moveTo>
                  <a:cubicBezTo>
                    <a:pt x="1" y="0"/>
                    <a:pt x="644" y="530"/>
                    <a:pt x="802" y="530"/>
                  </a:cubicBezTo>
                  <a:cubicBezTo>
                    <a:pt x="1131" y="513"/>
                    <a:pt x="1421" y="506"/>
                    <a:pt x="1678" y="506"/>
                  </a:cubicBezTo>
                  <a:cubicBezTo>
                    <a:pt x="2745" y="506"/>
                    <a:pt x="3239" y="624"/>
                    <a:pt x="3621" y="624"/>
                  </a:cubicBezTo>
                  <a:cubicBezTo>
                    <a:pt x="3648" y="624"/>
                    <a:pt x="3674" y="623"/>
                    <a:pt x="3699" y="622"/>
                  </a:cubicBezTo>
                  <a:cubicBezTo>
                    <a:pt x="3860" y="599"/>
                    <a:pt x="4596" y="47"/>
                    <a:pt x="2251" y="1"/>
                  </a:cubicBezTo>
                  <a:cubicBezTo>
                    <a:pt x="2204" y="0"/>
                    <a:pt x="2159" y="0"/>
                    <a:pt x="21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8;p47"/>
            <p:cNvSpPr/>
            <p:nvPr/>
          </p:nvSpPr>
          <p:spPr>
            <a:xfrm>
              <a:off x="2163075" y="3616975"/>
              <a:ext cx="96275" cy="12525"/>
            </a:xfrm>
            <a:custGeom>
              <a:avLst/>
              <a:gdLst/>
              <a:ahLst/>
              <a:cxnLst/>
              <a:rect l="l" t="t" r="r" b="b"/>
              <a:pathLst>
                <a:path w="3851" h="501" extrusionOk="0">
                  <a:moveTo>
                    <a:pt x="2464" y="1"/>
                  </a:moveTo>
                  <a:cubicBezTo>
                    <a:pt x="1790" y="1"/>
                    <a:pt x="1049" y="32"/>
                    <a:pt x="792" y="71"/>
                  </a:cubicBezTo>
                  <a:cubicBezTo>
                    <a:pt x="667" y="71"/>
                    <a:pt x="0" y="501"/>
                    <a:pt x="2149" y="501"/>
                  </a:cubicBezTo>
                  <a:cubicBezTo>
                    <a:pt x="2382" y="501"/>
                    <a:pt x="2649" y="496"/>
                    <a:pt x="2954" y="485"/>
                  </a:cubicBezTo>
                  <a:cubicBezTo>
                    <a:pt x="3184" y="485"/>
                    <a:pt x="3413" y="462"/>
                    <a:pt x="3666" y="416"/>
                  </a:cubicBezTo>
                  <a:cubicBezTo>
                    <a:pt x="3827" y="370"/>
                    <a:pt x="3850" y="117"/>
                    <a:pt x="3666" y="71"/>
                  </a:cubicBezTo>
                  <a:cubicBezTo>
                    <a:pt x="3484" y="20"/>
                    <a:pt x="2995" y="1"/>
                    <a:pt x="24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9;p47"/>
            <p:cNvSpPr/>
            <p:nvPr/>
          </p:nvSpPr>
          <p:spPr>
            <a:xfrm>
              <a:off x="2171725" y="3663000"/>
              <a:ext cx="100275" cy="16650"/>
            </a:xfrm>
            <a:custGeom>
              <a:avLst/>
              <a:gdLst/>
              <a:ahLst/>
              <a:cxnLst/>
              <a:rect l="l" t="t" r="r" b="b"/>
              <a:pathLst>
                <a:path w="4011" h="666" extrusionOk="0">
                  <a:moveTo>
                    <a:pt x="3688" y="0"/>
                  </a:moveTo>
                  <a:lnTo>
                    <a:pt x="561" y="230"/>
                  </a:lnTo>
                  <a:cubicBezTo>
                    <a:pt x="340" y="249"/>
                    <a:pt x="1" y="665"/>
                    <a:pt x="1468" y="665"/>
                  </a:cubicBezTo>
                  <a:cubicBezTo>
                    <a:pt x="1834" y="665"/>
                    <a:pt x="2311" y="640"/>
                    <a:pt x="2930" y="575"/>
                  </a:cubicBezTo>
                  <a:cubicBezTo>
                    <a:pt x="3205" y="575"/>
                    <a:pt x="3481" y="529"/>
                    <a:pt x="3734" y="460"/>
                  </a:cubicBezTo>
                  <a:cubicBezTo>
                    <a:pt x="4010" y="391"/>
                    <a:pt x="3941"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0;p47"/>
            <p:cNvSpPr/>
            <p:nvPr/>
          </p:nvSpPr>
          <p:spPr>
            <a:xfrm>
              <a:off x="2166350" y="3707825"/>
              <a:ext cx="101775" cy="15000"/>
            </a:xfrm>
            <a:custGeom>
              <a:avLst/>
              <a:gdLst/>
              <a:ahLst/>
              <a:cxnLst/>
              <a:rect l="l" t="t" r="r" b="b"/>
              <a:pathLst>
                <a:path w="4071" h="600" extrusionOk="0">
                  <a:moveTo>
                    <a:pt x="251" y="0"/>
                  </a:moveTo>
                  <a:cubicBezTo>
                    <a:pt x="37" y="0"/>
                    <a:pt x="0" y="370"/>
                    <a:pt x="224" y="392"/>
                  </a:cubicBezTo>
                  <a:cubicBezTo>
                    <a:pt x="1313" y="544"/>
                    <a:pt x="2074" y="599"/>
                    <a:pt x="2600" y="599"/>
                  </a:cubicBezTo>
                  <a:cubicBezTo>
                    <a:pt x="4071" y="599"/>
                    <a:pt x="3693" y="162"/>
                    <a:pt x="3489" y="162"/>
                  </a:cubicBezTo>
                  <a:cubicBezTo>
                    <a:pt x="2409" y="139"/>
                    <a:pt x="1351" y="116"/>
                    <a:pt x="270" y="1"/>
                  </a:cubicBezTo>
                  <a:cubicBezTo>
                    <a:pt x="263" y="1"/>
                    <a:pt x="257"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61;p47"/>
            <p:cNvSpPr/>
            <p:nvPr/>
          </p:nvSpPr>
          <p:spPr>
            <a:xfrm>
              <a:off x="2184100" y="3773350"/>
              <a:ext cx="96350" cy="57425"/>
            </a:xfrm>
            <a:custGeom>
              <a:avLst/>
              <a:gdLst/>
              <a:ahLst/>
              <a:cxnLst/>
              <a:rect l="l" t="t" r="r" b="b"/>
              <a:pathLst>
                <a:path w="3854" h="2297" extrusionOk="0">
                  <a:moveTo>
                    <a:pt x="3566" y="1"/>
                  </a:moveTo>
                  <a:cubicBezTo>
                    <a:pt x="3536" y="1"/>
                    <a:pt x="3503" y="8"/>
                    <a:pt x="3469" y="25"/>
                  </a:cubicBezTo>
                  <a:cubicBezTo>
                    <a:pt x="3009" y="209"/>
                    <a:pt x="1170" y="1336"/>
                    <a:pt x="181" y="1957"/>
                  </a:cubicBezTo>
                  <a:cubicBezTo>
                    <a:pt x="1" y="2057"/>
                    <a:pt x="99" y="2296"/>
                    <a:pt x="264" y="2296"/>
                  </a:cubicBezTo>
                  <a:cubicBezTo>
                    <a:pt x="289" y="2296"/>
                    <a:pt x="315" y="2291"/>
                    <a:pt x="342" y="2279"/>
                  </a:cubicBezTo>
                  <a:cubicBezTo>
                    <a:pt x="1147" y="1842"/>
                    <a:pt x="3262" y="692"/>
                    <a:pt x="3676" y="393"/>
                  </a:cubicBezTo>
                  <a:cubicBezTo>
                    <a:pt x="3853" y="256"/>
                    <a:pt x="3745" y="1"/>
                    <a:pt x="3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2;p47"/>
            <p:cNvSpPr/>
            <p:nvPr/>
          </p:nvSpPr>
          <p:spPr>
            <a:xfrm>
              <a:off x="2238625" y="3802875"/>
              <a:ext cx="43150" cy="33500"/>
            </a:xfrm>
            <a:custGeom>
              <a:avLst/>
              <a:gdLst/>
              <a:ahLst/>
              <a:cxnLst/>
              <a:rect l="l" t="t" r="r" b="b"/>
              <a:pathLst>
                <a:path w="1726" h="1340" extrusionOk="0">
                  <a:moveTo>
                    <a:pt x="1418" y="0"/>
                  </a:moveTo>
                  <a:cubicBezTo>
                    <a:pt x="1241" y="0"/>
                    <a:pt x="945" y="292"/>
                    <a:pt x="162" y="1006"/>
                  </a:cubicBezTo>
                  <a:cubicBezTo>
                    <a:pt x="1" y="1131"/>
                    <a:pt x="132" y="1340"/>
                    <a:pt x="295" y="1340"/>
                  </a:cubicBezTo>
                  <a:cubicBezTo>
                    <a:pt x="342" y="1340"/>
                    <a:pt x="391" y="1323"/>
                    <a:pt x="437" y="1282"/>
                  </a:cubicBezTo>
                  <a:cubicBezTo>
                    <a:pt x="1380" y="523"/>
                    <a:pt x="1725" y="316"/>
                    <a:pt x="1564" y="86"/>
                  </a:cubicBezTo>
                  <a:cubicBezTo>
                    <a:pt x="1520" y="30"/>
                    <a:pt x="1475"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63;p47"/>
            <p:cNvSpPr/>
            <p:nvPr/>
          </p:nvSpPr>
          <p:spPr>
            <a:xfrm>
              <a:off x="1897350" y="2596100"/>
              <a:ext cx="161350" cy="55950"/>
            </a:xfrm>
            <a:custGeom>
              <a:avLst/>
              <a:gdLst/>
              <a:ahLst/>
              <a:cxnLst/>
              <a:rect l="l" t="t" r="r" b="b"/>
              <a:pathLst>
                <a:path w="6454" h="2238" extrusionOk="0">
                  <a:moveTo>
                    <a:pt x="2826" y="1"/>
                  </a:moveTo>
                  <a:cubicBezTo>
                    <a:pt x="1974" y="1"/>
                    <a:pt x="1172" y="101"/>
                    <a:pt x="934" y="429"/>
                  </a:cubicBezTo>
                  <a:lnTo>
                    <a:pt x="14" y="1740"/>
                  </a:lnTo>
                  <a:cubicBezTo>
                    <a:pt x="1" y="2060"/>
                    <a:pt x="1990" y="2237"/>
                    <a:pt x="3760" y="2237"/>
                  </a:cubicBezTo>
                  <a:cubicBezTo>
                    <a:pt x="5177" y="2237"/>
                    <a:pt x="6453" y="2124"/>
                    <a:pt x="6453" y="1878"/>
                  </a:cubicBezTo>
                  <a:lnTo>
                    <a:pt x="5579" y="521"/>
                  </a:lnTo>
                  <a:cubicBezTo>
                    <a:pt x="5441" y="337"/>
                    <a:pt x="5257" y="222"/>
                    <a:pt x="5050" y="176"/>
                  </a:cubicBezTo>
                  <a:cubicBezTo>
                    <a:pt x="4630" y="106"/>
                    <a:pt x="3702" y="1"/>
                    <a:pt x="28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64;p47"/>
            <p:cNvSpPr/>
            <p:nvPr/>
          </p:nvSpPr>
          <p:spPr>
            <a:xfrm>
              <a:off x="1897675" y="2613150"/>
              <a:ext cx="161025" cy="62125"/>
            </a:xfrm>
            <a:custGeom>
              <a:avLst/>
              <a:gdLst/>
              <a:ahLst/>
              <a:cxnLst/>
              <a:rect l="l" t="t" r="r" b="b"/>
              <a:pathLst>
                <a:path w="6441" h="2485" extrusionOk="0">
                  <a:moveTo>
                    <a:pt x="3220" y="0"/>
                  </a:moveTo>
                  <a:cubicBezTo>
                    <a:pt x="2025" y="0"/>
                    <a:pt x="990" y="207"/>
                    <a:pt x="438" y="529"/>
                  </a:cubicBezTo>
                  <a:cubicBezTo>
                    <a:pt x="162" y="667"/>
                    <a:pt x="1" y="851"/>
                    <a:pt x="1" y="1035"/>
                  </a:cubicBezTo>
                  <a:lnTo>
                    <a:pt x="1" y="2484"/>
                  </a:lnTo>
                  <a:cubicBezTo>
                    <a:pt x="1" y="1909"/>
                    <a:pt x="1427" y="1449"/>
                    <a:pt x="3220" y="1449"/>
                  </a:cubicBezTo>
                  <a:cubicBezTo>
                    <a:pt x="5014" y="1449"/>
                    <a:pt x="6440" y="1909"/>
                    <a:pt x="6440" y="2484"/>
                  </a:cubicBezTo>
                  <a:lnTo>
                    <a:pt x="6440" y="1035"/>
                  </a:lnTo>
                  <a:cubicBezTo>
                    <a:pt x="6440" y="851"/>
                    <a:pt x="6279" y="690"/>
                    <a:pt x="6003" y="529"/>
                  </a:cubicBezTo>
                  <a:cubicBezTo>
                    <a:pt x="5451" y="207"/>
                    <a:pt x="4416"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65;p47"/>
            <p:cNvSpPr/>
            <p:nvPr/>
          </p:nvSpPr>
          <p:spPr>
            <a:xfrm>
              <a:off x="1894225" y="2621200"/>
              <a:ext cx="167350" cy="31650"/>
            </a:xfrm>
            <a:custGeom>
              <a:avLst/>
              <a:gdLst/>
              <a:ahLst/>
              <a:cxnLst/>
              <a:rect l="l" t="t" r="r" b="b"/>
              <a:pathLst>
                <a:path w="6694" h="1266" extrusionOk="0">
                  <a:moveTo>
                    <a:pt x="3358" y="0"/>
                  </a:moveTo>
                  <a:cubicBezTo>
                    <a:pt x="2163" y="0"/>
                    <a:pt x="1105" y="184"/>
                    <a:pt x="507" y="529"/>
                  </a:cubicBezTo>
                  <a:cubicBezTo>
                    <a:pt x="185" y="713"/>
                    <a:pt x="24" y="920"/>
                    <a:pt x="24" y="1150"/>
                  </a:cubicBezTo>
                  <a:cubicBezTo>
                    <a:pt x="1" y="1219"/>
                    <a:pt x="70" y="1265"/>
                    <a:pt x="139" y="1265"/>
                  </a:cubicBezTo>
                  <a:cubicBezTo>
                    <a:pt x="208" y="1265"/>
                    <a:pt x="254" y="1219"/>
                    <a:pt x="254" y="1150"/>
                  </a:cubicBezTo>
                  <a:cubicBezTo>
                    <a:pt x="254" y="1035"/>
                    <a:pt x="392" y="874"/>
                    <a:pt x="622" y="736"/>
                  </a:cubicBezTo>
                  <a:cubicBezTo>
                    <a:pt x="1174" y="414"/>
                    <a:pt x="2232" y="230"/>
                    <a:pt x="3358" y="230"/>
                  </a:cubicBezTo>
                  <a:cubicBezTo>
                    <a:pt x="4485" y="230"/>
                    <a:pt x="5520" y="414"/>
                    <a:pt x="6095" y="736"/>
                  </a:cubicBezTo>
                  <a:cubicBezTo>
                    <a:pt x="6325" y="874"/>
                    <a:pt x="6463" y="1012"/>
                    <a:pt x="6463" y="1150"/>
                  </a:cubicBezTo>
                  <a:cubicBezTo>
                    <a:pt x="6463" y="1219"/>
                    <a:pt x="6509" y="1265"/>
                    <a:pt x="6578" y="1265"/>
                  </a:cubicBezTo>
                  <a:cubicBezTo>
                    <a:pt x="6647" y="1265"/>
                    <a:pt x="6693" y="1219"/>
                    <a:pt x="6693" y="1150"/>
                  </a:cubicBezTo>
                  <a:cubicBezTo>
                    <a:pt x="6693" y="920"/>
                    <a:pt x="6532" y="713"/>
                    <a:pt x="6210" y="529"/>
                  </a:cubicBezTo>
                  <a:cubicBezTo>
                    <a:pt x="5612" y="184"/>
                    <a:pt x="4531" y="0"/>
                    <a:pt x="33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6;p47"/>
            <p:cNvSpPr/>
            <p:nvPr/>
          </p:nvSpPr>
          <p:spPr>
            <a:xfrm>
              <a:off x="1894800" y="2636150"/>
              <a:ext cx="166775" cy="31650"/>
            </a:xfrm>
            <a:custGeom>
              <a:avLst/>
              <a:gdLst/>
              <a:ahLst/>
              <a:cxnLst/>
              <a:rect l="l" t="t" r="r" b="b"/>
              <a:pathLst>
                <a:path w="6671" h="1266" extrusionOk="0">
                  <a:moveTo>
                    <a:pt x="3335" y="0"/>
                  </a:moveTo>
                  <a:cubicBezTo>
                    <a:pt x="2140" y="0"/>
                    <a:pt x="1082" y="184"/>
                    <a:pt x="484" y="529"/>
                  </a:cubicBezTo>
                  <a:cubicBezTo>
                    <a:pt x="162" y="713"/>
                    <a:pt x="1" y="920"/>
                    <a:pt x="1" y="1150"/>
                  </a:cubicBezTo>
                  <a:cubicBezTo>
                    <a:pt x="1" y="1219"/>
                    <a:pt x="47" y="1265"/>
                    <a:pt x="116" y="1265"/>
                  </a:cubicBezTo>
                  <a:cubicBezTo>
                    <a:pt x="185" y="1265"/>
                    <a:pt x="231" y="1219"/>
                    <a:pt x="231" y="1150"/>
                  </a:cubicBezTo>
                  <a:cubicBezTo>
                    <a:pt x="231" y="1035"/>
                    <a:pt x="369" y="874"/>
                    <a:pt x="599" y="736"/>
                  </a:cubicBezTo>
                  <a:cubicBezTo>
                    <a:pt x="1151" y="437"/>
                    <a:pt x="2209" y="230"/>
                    <a:pt x="3335" y="230"/>
                  </a:cubicBezTo>
                  <a:cubicBezTo>
                    <a:pt x="4462" y="230"/>
                    <a:pt x="5497" y="437"/>
                    <a:pt x="6072" y="736"/>
                  </a:cubicBezTo>
                  <a:cubicBezTo>
                    <a:pt x="6302" y="874"/>
                    <a:pt x="6440" y="1012"/>
                    <a:pt x="6440" y="1150"/>
                  </a:cubicBezTo>
                  <a:cubicBezTo>
                    <a:pt x="6440" y="1219"/>
                    <a:pt x="6486" y="1265"/>
                    <a:pt x="6555" y="1265"/>
                  </a:cubicBezTo>
                  <a:cubicBezTo>
                    <a:pt x="6624" y="1265"/>
                    <a:pt x="6670" y="1219"/>
                    <a:pt x="6670" y="1150"/>
                  </a:cubicBezTo>
                  <a:cubicBezTo>
                    <a:pt x="6670" y="920"/>
                    <a:pt x="6509" y="713"/>
                    <a:pt x="6187" y="529"/>
                  </a:cubicBezTo>
                  <a:cubicBezTo>
                    <a:pt x="5589" y="184"/>
                    <a:pt x="4508" y="0"/>
                    <a:pt x="33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7;p47"/>
            <p:cNvSpPr/>
            <p:nvPr/>
          </p:nvSpPr>
          <p:spPr>
            <a:xfrm>
              <a:off x="1897675" y="2648800"/>
              <a:ext cx="161025" cy="50050"/>
            </a:xfrm>
            <a:custGeom>
              <a:avLst/>
              <a:gdLst/>
              <a:ahLst/>
              <a:cxnLst/>
              <a:rect l="l" t="t" r="r" b="b"/>
              <a:pathLst>
                <a:path w="6441" h="2002" extrusionOk="0">
                  <a:moveTo>
                    <a:pt x="3220" y="0"/>
                  </a:moveTo>
                  <a:cubicBezTo>
                    <a:pt x="1427" y="0"/>
                    <a:pt x="1" y="460"/>
                    <a:pt x="1" y="1035"/>
                  </a:cubicBezTo>
                  <a:lnTo>
                    <a:pt x="1404" y="2001"/>
                  </a:lnTo>
                  <a:lnTo>
                    <a:pt x="5037" y="2001"/>
                  </a:lnTo>
                  <a:lnTo>
                    <a:pt x="6440" y="1035"/>
                  </a:ln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8;p47"/>
            <p:cNvSpPr/>
            <p:nvPr/>
          </p:nvSpPr>
          <p:spPr>
            <a:xfrm>
              <a:off x="1948850" y="2298650"/>
              <a:ext cx="58675" cy="26525"/>
            </a:xfrm>
            <a:custGeom>
              <a:avLst/>
              <a:gdLst/>
              <a:ahLst/>
              <a:cxnLst/>
              <a:rect l="l" t="t" r="r" b="b"/>
              <a:pathLst>
                <a:path w="2347" h="1061" extrusionOk="0">
                  <a:moveTo>
                    <a:pt x="529" y="1"/>
                  </a:moveTo>
                  <a:lnTo>
                    <a:pt x="1" y="644"/>
                  </a:lnTo>
                  <a:cubicBezTo>
                    <a:pt x="1" y="874"/>
                    <a:pt x="506" y="1035"/>
                    <a:pt x="1173" y="1058"/>
                  </a:cubicBezTo>
                  <a:cubicBezTo>
                    <a:pt x="1215" y="1060"/>
                    <a:pt x="1255" y="1061"/>
                    <a:pt x="1296" y="1061"/>
                  </a:cubicBezTo>
                  <a:cubicBezTo>
                    <a:pt x="1883" y="1061"/>
                    <a:pt x="2346" y="907"/>
                    <a:pt x="2346" y="713"/>
                  </a:cubicBezTo>
                  <a:lnTo>
                    <a:pt x="1840" y="24"/>
                  </a:lnTo>
                  <a:lnTo>
                    <a:pt x="5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69;p47"/>
            <p:cNvSpPr/>
            <p:nvPr/>
          </p:nvSpPr>
          <p:spPr>
            <a:xfrm>
              <a:off x="1897675" y="2670650"/>
              <a:ext cx="161025" cy="51750"/>
            </a:xfrm>
            <a:custGeom>
              <a:avLst/>
              <a:gdLst/>
              <a:ahLst/>
              <a:cxnLst/>
              <a:rect l="l" t="t" r="r" b="b"/>
              <a:pathLst>
                <a:path w="6441" h="2070" extrusionOk="0">
                  <a:moveTo>
                    <a:pt x="3220" y="0"/>
                  </a:moveTo>
                  <a:cubicBezTo>
                    <a:pt x="1427" y="0"/>
                    <a:pt x="1" y="460"/>
                    <a:pt x="1" y="1035"/>
                  </a:cubicBezTo>
                  <a:cubicBezTo>
                    <a:pt x="1" y="1610"/>
                    <a:pt x="1427" y="2070"/>
                    <a:pt x="3220" y="2070"/>
                  </a:cubicBezTo>
                  <a:cubicBezTo>
                    <a:pt x="5014" y="2070"/>
                    <a:pt x="6440" y="1610"/>
                    <a:pt x="6440" y="1035"/>
                  </a:cubicBez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70;p47"/>
            <p:cNvSpPr/>
            <p:nvPr/>
          </p:nvSpPr>
          <p:spPr>
            <a:xfrm>
              <a:off x="1948850" y="2310000"/>
              <a:ext cx="58675" cy="22600"/>
            </a:xfrm>
            <a:custGeom>
              <a:avLst/>
              <a:gdLst/>
              <a:ahLst/>
              <a:cxnLst/>
              <a:rect l="l" t="t" r="r" b="b"/>
              <a:pathLst>
                <a:path w="2347" h="904" extrusionOk="0">
                  <a:moveTo>
                    <a:pt x="1173" y="1"/>
                  </a:moveTo>
                  <a:cubicBezTo>
                    <a:pt x="828" y="1"/>
                    <a:pt x="484" y="64"/>
                    <a:pt x="162" y="190"/>
                  </a:cubicBezTo>
                  <a:cubicBezTo>
                    <a:pt x="47" y="236"/>
                    <a:pt x="1" y="305"/>
                    <a:pt x="1" y="374"/>
                  </a:cubicBezTo>
                  <a:lnTo>
                    <a:pt x="1" y="903"/>
                  </a:lnTo>
                  <a:cubicBezTo>
                    <a:pt x="1" y="696"/>
                    <a:pt x="529" y="512"/>
                    <a:pt x="1173" y="512"/>
                  </a:cubicBezTo>
                  <a:cubicBezTo>
                    <a:pt x="1817" y="512"/>
                    <a:pt x="2346" y="696"/>
                    <a:pt x="2346" y="903"/>
                  </a:cubicBezTo>
                  <a:lnTo>
                    <a:pt x="2346" y="374"/>
                  </a:lnTo>
                  <a:cubicBezTo>
                    <a:pt x="2346" y="305"/>
                    <a:pt x="2300" y="236"/>
                    <a:pt x="2185" y="190"/>
                  </a:cubicBezTo>
                  <a:cubicBezTo>
                    <a:pt x="1863" y="64"/>
                    <a:pt x="1518" y="1"/>
                    <a:pt x="11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71;p47"/>
            <p:cNvSpPr/>
            <p:nvPr/>
          </p:nvSpPr>
          <p:spPr>
            <a:xfrm>
              <a:off x="1948275" y="2322800"/>
              <a:ext cx="59250" cy="255300"/>
            </a:xfrm>
            <a:custGeom>
              <a:avLst/>
              <a:gdLst/>
              <a:ahLst/>
              <a:cxnLst/>
              <a:rect l="l" t="t" r="r" b="b"/>
              <a:pathLst>
                <a:path w="2370" h="10212" extrusionOk="0">
                  <a:moveTo>
                    <a:pt x="1173" y="0"/>
                  </a:moveTo>
                  <a:cubicBezTo>
                    <a:pt x="1035" y="0"/>
                    <a:pt x="874" y="0"/>
                    <a:pt x="736" y="23"/>
                  </a:cubicBezTo>
                  <a:cubicBezTo>
                    <a:pt x="300" y="92"/>
                    <a:pt x="1" y="230"/>
                    <a:pt x="1" y="391"/>
                  </a:cubicBezTo>
                  <a:lnTo>
                    <a:pt x="300" y="575"/>
                  </a:lnTo>
                  <a:lnTo>
                    <a:pt x="300" y="10211"/>
                  </a:lnTo>
                  <a:lnTo>
                    <a:pt x="2001" y="10211"/>
                  </a:lnTo>
                  <a:lnTo>
                    <a:pt x="2001" y="644"/>
                  </a:lnTo>
                  <a:lnTo>
                    <a:pt x="2369" y="391"/>
                  </a:lnTo>
                  <a:cubicBezTo>
                    <a:pt x="2369" y="230"/>
                    <a:pt x="2070" y="92"/>
                    <a:pt x="1633" y="23"/>
                  </a:cubicBezTo>
                  <a:cubicBezTo>
                    <a:pt x="1472" y="0"/>
                    <a:pt x="1334" y="0"/>
                    <a:pt x="1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72;p47"/>
            <p:cNvSpPr/>
            <p:nvPr/>
          </p:nvSpPr>
          <p:spPr>
            <a:xfrm>
              <a:off x="1974150" y="2322800"/>
              <a:ext cx="8650" cy="255300"/>
            </a:xfrm>
            <a:custGeom>
              <a:avLst/>
              <a:gdLst/>
              <a:ahLst/>
              <a:cxnLst/>
              <a:rect l="l" t="t" r="r" b="b"/>
              <a:pathLst>
                <a:path w="346" h="10212" extrusionOk="0">
                  <a:moveTo>
                    <a:pt x="161" y="0"/>
                  </a:moveTo>
                  <a:cubicBezTo>
                    <a:pt x="115" y="0"/>
                    <a:pt x="46" y="23"/>
                    <a:pt x="0" y="23"/>
                  </a:cubicBezTo>
                  <a:lnTo>
                    <a:pt x="0" y="10211"/>
                  </a:lnTo>
                  <a:lnTo>
                    <a:pt x="345" y="10211"/>
                  </a:lnTo>
                  <a:lnTo>
                    <a:pt x="345" y="23"/>
                  </a:lnTo>
                  <a:cubicBezTo>
                    <a:pt x="299" y="23"/>
                    <a:pt x="230" y="0"/>
                    <a:pt x="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73;p47"/>
            <p:cNvSpPr/>
            <p:nvPr/>
          </p:nvSpPr>
          <p:spPr>
            <a:xfrm>
              <a:off x="1962075" y="2164700"/>
              <a:ext cx="31650" cy="134550"/>
            </a:xfrm>
            <a:custGeom>
              <a:avLst/>
              <a:gdLst/>
              <a:ahLst/>
              <a:cxnLst/>
              <a:rect l="l" t="t" r="r" b="b"/>
              <a:pathLst>
                <a:path w="1266" h="5382" extrusionOk="0">
                  <a:moveTo>
                    <a:pt x="0" y="0"/>
                  </a:moveTo>
                  <a:lnTo>
                    <a:pt x="0" y="5382"/>
                  </a:lnTo>
                  <a:lnTo>
                    <a:pt x="1265" y="5382"/>
                  </a:lnTo>
                  <a:lnTo>
                    <a:pt x="12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74;p47"/>
            <p:cNvSpPr/>
            <p:nvPr/>
          </p:nvSpPr>
          <p:spPr>
            <a:xfrm>
              <a:off x="1967250" y="2110650"/>
              <a:ext cx="21300" cy="54075"/>
            </a:xfrm>
            <a:custGeom>
              <a:avLst/>
              <a:gdLst/>
              <a:ahLst/>
              <a:cxnLst/>
              <a:rect l="l" t="t" r="r" b="b"/>
              <a:pathLst>
                <a:path w="852" h="2163" extrusionOk="0">
                  <a:moveTo>
                    <a:pt x="0" y="0"/>
                  </a:moveTo>
                  <a:lnTo>
                    <a:pt x="0" y="2162"/>
                  </a:lnTo>
                  <a:lnTo>
                    <a:pt x="851" y="2162"/>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75;p47"/>
            <p:cNvSpPr/>
            <p:nvPr/>
          </p:nvSpPr>
          <p:spPr>
            <a:xfrm>
              <a:off x="1972425" y="2043950"/>
              <a:ext cx="11525" cy="66725"/>
            </a:xfrm>
            <a:custGeom>
              <a:avLst/>
              <a:gdLst/>
              <a:ahLst/>
              <a:cxnLst/>
              <a:rect l="l" t="t" r="r" b="b"/>
              <a:pathLst>
                <a:path w="461" h="2669" extrusionOk="0">
                  <a:moveTo>
                    <a:pt x="0" y="0"/>
                  </a:moveTo>
                  <a:lnTo>
                    <a:pt x="0" y="2668"/>
                  </a:lnTo>
                  <a:lnTo>
                    <a:pt x="460" y="26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76;p47"/>
            <p:cNvSpPr/>
            <p:nvPr/>
          </p:nvSpPr>
          <p:spPr>
            <a:xfrm>
              <a:off x="1974725" y="1991050"/>
              <a:ext cx="6925" cy="52925"/>
            </a:xfrm>
            <a:custGeom>
              <a:avLst/>
              <a:gdLst/>
              <a:ahLst/>
              <a:cxnLst/>
              <a:rect l="l" t="t" r="r" b="b"/>
              <a:pathLst>
                <a:path w="277" h="2117" extrusionOk="0">
                  <a:moveTo>
                    <a:pt x="0" y="1"/>
                  </a:moveTo>
                  <a:lnTo>
                    <a:pt x="0" y="2116"/>
                  </a:lnTo>
                  <a:lnTo>
                    <a:pt x="276" y="2116"/>
                  </a:lnTo>
                  <a:lnTo>
                    <a:pt x="2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7;p47"/>
            <p:cNvSpPr/>
            <p:nvPr/>
          </p:nvSpPr>
          <p:spPr>
            <a:xfrm>
              <a:off x="1974725" y="2035325"/>
              <a:ext cx="6925" cy="8650"/>
            </a:xfrm>
            <a:custGeom>
              <a:avLst/>
              <a:gdLst/>
              <a:ahLst/>
              <a:cxnLst/>
              <a:rect l="l" t="t" r="r" b="b"/>
              <a:pathLst>
                <a:path w="277" h="346" extrusionOk="0">
                  <a:moveTo>
                    <a:pt x="0" y="0"/>
                  </a:moveTo>
                  <a:lnTo>
                    <a:pt x="0" y="345"/>
                  </a:lnTo>
                  <a:lnTo>
                    <a:pt x="276" y="345"/>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8;p47"/>
            <p:cNvSpPr/>
            <p:nvPr/>
          </p:nvSpPr>
          <p:spPr>
            <a:xfrm>
              <a:off x="1974725" y="2039350"/>
              <a:ext cx="6925" cy="4625"/>
            </a:xfrm>
            <a:custGeom>
              <a:avLst/>
              <a:gdLst/>
              <a:ahLst/>
              <a:cxnLst/>
              <a:rect l="l" t="t" r="r" b="b"/>
              <a:pathLst>
                <a:path w="277" h="185" extrusionOk="0">
                  <a:moveTo>
                    <a:pt x="0" y="0"/>
                  </a:moveTo>
                  <a:lnTo>
                    <a:pt x="0" y="184"/>
                  </a:lnTo>
                  <a:lnTo>
                    <a:pt x="276" y="184"/>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79;p47"/>
            <p:cNvSpPr/>
            <p:nvPr/>
          </p:nvSpPr>
          <p:spPr>
            <a:xfrm>
              <a:off x="1972425" y="2101450"/>
              <a:ext cx="11525" cy="9225"/>
            </a:xfrm>
            <a:custGeom>
              <a:avLst/>
              <a:gdLst/>
              <a:ahLst/>
              <a:cxnLst/>
              <a:rect l="l" t="t" r="r" b="b"/>
              <a:pathLst>
                <a:path w="461" h="369" extrusionOk="0">
                  <a:moveTo>
                    <a:pt x="0" y="0"/>
                  </a:moveTo>
                  <a:lnTo>
                    <a:pt x="0" y="368"/>
                  </a:lnTo>
                  <a:lnTo>
                    <a:pt x="460" y="3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80;p47"/>
            <p:cNvSpPr/>
            <p:nvPr/>
          </p:nvSpPr>
          <p:spPr>
            <a:xfrm>
              <a:off x="1972425" y="2106050"/>
              <a:ext cx="11525" cy="4625"/>
            </a:xfrm>
            <a:custGeom>
              <a:avLst/>
              <a:gdLst/>
              <a:ahLst/>
              <a:cxnLst/>
              <a:rect l="l" t="t" r="r" b="b"/>
              <a:pathLst>
                <a:path w="461" h="185" extrusionOk="0">
                  <a:moveTo>
                    <a:pt x="0" y="0"/>
                  </a:moveTo>
                  <a:lnTo>
                    <a:pt x="0" y="184"/>
                  </a:lnTo>
                  <a:lnTo>
                    <a:pt x="460" y="184"/>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81;p47"/>
            <p:cNvSpPr/>
            <p:nvPr/>
          </p:nvSpPr>
          <p:spPr>
            <a:xfrm>
              <a:off x="1967250" y="2155500"/>
              <a:ext cx="21300" cy="9225"/>
            </a:xfrm>
            <a:custGeom>
              <a:avLst/>
              <a:gdLst/>
              <a:ahLst/>
              <a:cxnLst/>
              <a:rect l="l" t="t" r="r" b="b"/>
              <a:pathLst>
                <a:path w="852" h="369" extrusionOk="0">
                  <a:moveTo>
                    <a:pt x="0" y="0"/>
                  </a:moveTo>
                  <a:lnTo>
                    <a:pt x="0" y="368"/>
                  </a:lnTo>
                  <a:lnTo>
                    <a:pt x="851" y="368"/>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2;p47"/>
            <p:cNvSpPr/>
            <p:nvPr/>
          </p:nvSpPr>
          <p:spPr>
            <a:xfrm>
              <a:off x="1967250" y="2160100"/>
              <a:ext cx="21300" cy="4625"/>
            </a:xfrm>
            <a:custGeom>
              <a:avLst/>
              <a:gdLst/>
              <a:ahLst/>
              <a:cxnLst/>
              <a:rect l="l" t="t" r="r" b="b"/>
              <a:pathLst>
                <a:path w="852" h="185" extrusionOk="0">
                  <a:moveTo>
                    <a:pt x="0" y="0"/>
                  </a:moveTo>
                  <a:lnTo>
                    <a:pt x="0" y="184"/>
                  </a:lnTo>
                  <a:lnTo>
                    <a:pt x="851" y="184"/>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83;p47"/>
            <p:cNvSpPr/>
            <p:nvPr/>
          </p:nvSpPr>
          <p:spPr>
            <a:xfrm>
              <a:off x="1921250" y="2571750"/>
              <a:ext cx="113875" cy="35350"/>
            </a:xfrm>
            <a:custGeom>
              <a:avLst/>
              <a:gdLst/>
              <a:ahLst/>
              <a:cxnLst/>
              <a:rect l="l" t="t" r="r" b="b"/>
              <a:pathLst>
                <a:path w="4555" h="1414" extrusionOk="0">
                  <a:moveTo>
                    <a:pt x="2266" y="1"/>
                  </a:moveTo>
                  <a:cubicBezTo>
                    <a:pt x="1599" y="1"/>
                    <a:pt x="932" y="116"/>
                    <a:pt x="300" y="345"/>
                  </a:cubicBezTo>
                  <a:cubicBezTo>
                    <a:pt x="116" y="460"/>
                    <a:pt x="1" y="575"/>
                    <a:pt x="1" y="690"/>
                  </a:cubicBezTo>
                  <a:lnTo>
                    <a:pt x="1" y="1311"/>
                  </a:lnTo>
                  <a:cubicBezTo>
                    <a:pt x="1" y="1373"/>
                    <a:pt x="52" y="1414"/>
                    <a:pt x="99" y="1414"/>
                  </a:cubicBezTo>
                  <a:cubicBezTo>
                    <a:pt x="123" y="1414"/>
                    <a:pt x="146" y="1403"/>
                    <a:pt x="162" y="1380"/>
                  </a:cubicBezTo>
                  <a:cubicBezTo>
                    <a:pt x="507" y="1127"/>
                    <a:pt x="1335" y="966"/>
                    <a:pt x="2277" y="966"/>
                  </a:cubicBezTo>
                  <a:cubicBezTo>
                    <a:pt x="3220" y="966"/>
                    <a:pt x="4025" y="1127"/>
                    <a:pt x="4370" y="1380"/>
                  </a:cubicBezTo>
                  <a:cubicBezTo>
                    <a:pt x="4393" y="1403"/>
                    <a:pt x="4421" y="1414"/>
                    <a:pt x="4449" y="1414"/>
                  </a:cubicBezTo>
                  <a:cubicBezTo>
                    <a:pt x="4503" y="1414"/>
                    <a:pt x="4554" y="1373"/>
                    <a:pt x="4554" y="1311"/>
                  </a:cubicBezTo>
                  <a:lnTo>
                    <a:pt x="4554" y="690"/>
                  </a:lnTo>
                  <a:cubicBezTo>
                    <a:pt x="4554" y="575"/>
                    <a:pt x="4439" y="460"/>
                    <a:pt x="4232" y="345"/>
                  </a:cubicBezTo>
                  <a:cubicBezTo>
                    <a:pt x="3600" y="116"/>
                    <a:pt x="2933" y="1"/>
                    <a:pt x="22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84;p47"/>
            <p:cNvSpPr/>
            <p:nvPr/>
          </p:nvSpPr>
          <p:spPr>
            <a:xfrm>
              <a:off x="1914925" y="2689625"/>
              <a:ext cx="126525" cy="1166000"/>
            </a:xfrm>
            <a:custGeom>
              <a:avLst/>
              <a:gdLst/>
              <a:ahLst/>
              <a:cxnLst/>
              <a:rect l="l" t="t" r="r" b="b"/>
              <a:pathLst>
                <a:path w="5061" h="46640" extrusionOk="0">
                  <a:moveTo>
                    <a:pt x="2530" y="0"/>
                  </a:moveTo>
                  <a:cubicBezTo>
                    <a:pt x="2024" y="0"/>
                    <a:pt x="1588" y="414"/>
                    <a:pt x="1588" y="920"/>
                  </a:cubicBezTo>
                  <a:lnTo>
                    <a:pt x="1" y="46640"/>
                  </a:lnTo>
                  <a:lnTo>
                    <a:pt x="5060" y="46640"/>
                  </a:lnTo>
                  <a:lnTo>
                    <a:pt x="3473" y="920"/>
                  </a:lnTo>
                  <a:cubicBezTo>
                    <a:pt x="3450" y="414"/>
                    <a:pt x="3036" y="0"/>
                    <a:pt x="25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85;p47"/>
            <p:cNvSpPr/>
            <p:nvPr/>
          </p:nvSpPr>
          <p:spPr>
            <a:xfrm>
              <a:off x="1942525" y="2681575"/>
              <a:ext cx="31075" cy="1174050"/>
            </a:xfrm>
            <a:custGeom>
              <a:avLst/>
              <a:gdLst/>
              <a:ahLst/>
              <a:cxnLst/>
              <a:rect l="l" t="t" r="r" b="b"/>
              <a:pathLst>
                <a:path w="1243" h="46962" extrusionOk="0">
                  <a:moveTo>
                    <a:pt x="920" y="0"/>
                  </a:moveTo>
                  <a:lnTo>
                    <a:pt x="1" y="46962"/>
                  </a:lnTo>
                  <a:lnTo>
                    <a:pt x="323" y="46962"/>
                  </a:lnTo>
                  <a:lnTo>
                    <a:pt x="12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86;p47"/>
            <p:cNvSpPr/>
            <p:nvPr/>
          </p:nvSpPr>
          <p:spPr>
            <a:xfrm>
              <a:off x="1982775" y="2681575"/>
              <a:ext cx="31075" cy="1174050"/>
            </a:xfrm>
            <a:custGeom>
              <a:avLst/>
              <a:gdLst/>
              <a:ahLst/>
              <a:cxnLst/>
              <a:rect l="l" t="t" r="r" b="b"/>
              <a:pathLst>
                <a:path w="1243" h="46962" extrusionOk="0">
                  <a:moveTo>
                    <a:pt x="0" y="0"/>
                  </a:moveTo>
                  <a:lnTo>
                    <a:pt x="920" y="46962"/>
                  </a:lnTo>
                  <a:lnTo>
                    <a:pt x="1242" y="46939"/>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87;p47"/>
            <p:cNvSpPr/>
            <p:nvPr/>
          </p:nvSpPr>
          <p:spPr>
            <a:xfrm>
              <a:off x="1966100" y="2179275"/>
              <a:ext cx="12675" cy="113500"/>
            </a:xfrm>
            <a:custGeom>
              <a:avLst/>
              <a:gdLst/>
              <a:ahLst/>
              <a:cxnLst/>
              <a:rect l="l" t="t" r="r" b="b"/>
              <a:pathLst>
                <a:path w="507" h="4540" extrusionOk="0">
                  <a:moveTo>
                    <a:pt x="304" y="0"/>
                  </a:moveTo>
                  <a:cubicBezTo>
                    <a:pt x="224" y="0"/>
                    <a:pt x="139" y="47"/>
                    <a:pt x="115" y="130"/>
                  </a:cubicBezTo>
                  <a:cubicBezTo>
                    <a:pt x="69" y="360"/>
                    <a:pt x="115" y="15"/>
                    <a:pt x="0" y="4385"/>
                  </a:cubicBezTo>
                  <a:cubicBezTo>
                    <a:pt x="12" y="4488"/>
                    <a:pt x="87" y="4540"/>
                    <a:pt x="161" y="4540"/>
                  </a:cubicBezTo>
                  <a:cubicBezTo>
                    <a:pt x="236" y="4540"/>
                    <a:pt x="311" y="4488"/>
                    <a:pt x="322" y="4385"/>
                  </a:cubicBezTo>
                  <a:cubicBezTo>
                    <a:pt x="483" y="15"/>
                    <a:pt x="506" y="406"/>
                    <a:pt x="460" y="130"/>
                  </a:cubicBezTo>
                  <a:cubicBezTo>
                    <a:pt x="449" y="41"/>
                    <a:pt x="379" y="0"/>
                    <a:pt x="3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88;p47"/>
            <p:cNvSpPr/>
            <p:nvPr/>
          </p:nvSpPr>
          <p:spPr>
            <a:xfrm>
              <a:off x="1962075" y="2332275"/>
              <a:ext cx="12675" cy="222975"/>
            </a:xfrm>
            <a:custGeom>
              <a:avLst/>
              <a:gdLst/>
              <a:ahLst/>
              <a:cxnLst/>
              <a:rect l="l" t="t" r="r" b="b"/>
              <a:pathLst>
                <a:path w="507" h="8919" extrusionOk="0">
                  <a:moveTo>
                    <a:pt x="184" y="1"/>
                  </a:moveTo>
                  <a:cubicBezTo>
                    <a:pt x="92" y="1"/>
                    <a:pt x="0" y="58"/>
                    <a:pt x="0" y="173"/>
                  </a:cubicBezTo>
                  <a:lnTo>
                    <a:pt x="69" y="8729"/>
                  </a:lnTo>
                  <a:cubicBezTo>
                    <a:pt x="81" y="8855"/>
                    <a:pt x="184" y="8918"/>
                    <a:pt x="288" y="8918"/>
                  </a:cubicBezTo>
                  <a:cubicBezTo>
                    <a:pt x="391" y="8918"/>
                    <a:pt x="495" y="8855"/>
                    <a:pt x="506" y="8729"/>
                  </a:cubicBezTo>
                  <a:lnTo>
                    <a:pt x="368" y="173"/>
                  </a:lnTo>
                  <a:cubicBezTo>
                    <a:pt x="368" y="58"/>
                    <a:pt x="276" y="1"/>
                    <a:pt x="1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89;p47"/>
            <p:cNvSpPr/>
            <p:nvPr/>
          </p:nvSpPr>
          <p:spPr>
            <a:xfrm>
              <a:off x="1925900" y="2579000"/>
              <a:ext cx="89550" cy="16025"/>
            </a:xfrm>
            <a:custGeom>
              <a:avLst/>
              <a:gdLst/>
              <a:ahLst/>
              <a:cxnLst/>
              <a:rect l="l" t="t" r="r" b="b"/>
              <a:pathLst>
                <a:path w="3582" h="641" extrusionOk="0">
                  <a:moveTo>
                    <a:pt x="2175" y="0"/>
                  </a:moveTo>
                  <a:cubicBezTo>
                    <a:pt x="2071" y="0"/>
                    <a:pt x="1959" y="3"/>
                    <a:pt x="1838" y="9"/>
                  </a:cubicBezTo>
                  <a:cubicBezTo>
                    <a:pt x="1" y="116"/>
                    <a:pt x="168" y="640"/>
                    <a:pt x="404" y="640"/>
                  </a:cubicBezTo>
                  <a:cubicBezTo>
                    <a:pt x="422" y="640"/>
                    <a:pt x="441" y="637"/>
                    <a:pt x="459" y="630"/>
                  </a:cubicBezTo>
                  <a:cubicBezTo>
                    <a:pt x="1008" y="441"/>
                    <a:pt x="1486" y="383"/>
                    <a:pt x="1891" y="383"/>
                  </a:cubicBezTo>
                  <a:cubicBezTo>
                    <a:pt x="2519" y="383"/>
                    <a:pt x="2966" y="524"/>
                    <a:pt x="3218" y="538"/>
                  </a:cubicBezTo>
                  <a:cubicBezTo>
                    <a:pt x="3540" y="538"/>
                    <a:pt x="3582" y="0"/>
                    <a:pt x="21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90;p47"/>
            <p:cNvSpPr/>
            <p:nvPr/>
          </p:nvSpPr>
          <p:spPr>
            <a:xfrm>
              <a:off x="1917300" y="2677275"/>
              <a:ext cx="114800" cy="24475"/>
            </a:xfrm>
            <a:custGeom>
              <a:avLst/>
              <a:gdLst/>
              <a:ahLst/>
              <a:cxnLst/>
              <a:rect l="l" t="t" r="r" b="b"/>
              <a:pathLst>
                <a:path w="4592" h="979" extrusionOk="0">
                  <a:moveTo>
                    <a:pt x="2263" y="1"/>
                  </a:moveTo>
                  <a:cubicBezTo>
                    <a:pt x="1595" y="1"/>
                    <a:pt x="857" y="136"/>
                    <a:pt x="159" y="494"/>
                  </a:cubicBezTo>
                  <a:cubicBezTo>
                    <a:pt x="0" y="573"/>
                    <a:pt x="97" y="789"/>
                    <a:pt x="259" y="789"/>
                  </a:cubicBezTo>
                  <a:cubicBezTo>
                    <a:pt x="286" y="789"/>
                    <a:pt x="314" y="783"/>
                    <a:pt x="343" y="770"/>
                  </a:cubicBezTo>
                  <a:cubicBezTo>
                    <a:pt x="950" y="491"/>
                    <a:pt x="1519" y="392"/>
                    <a:pt x="2028" y="392"/>
                  </a:cubicBezTo>
                  <a:cubicBezTo>
                    <a:pt x="3195" y="392"/>
                    <a:pt x="4042" y="913"/>
                    <a:pt x="4298" y="977"/>
                  </a:cubicBezTo>
                  <a:cubicBezTo>
                    <a:pt x="4308" y="978"/>
                    <a:pt x="4317" y="979"/>
                    <a:pt x="4326" y="979"/>
                  </a:cubicBezTo>
                  <a:cubicBezTo>
                    <a:pt x="4494" y="979"/>
                    <a:pt x="4591" y="786"/>
                    <a:pt x="4482" y="655"/>
                  </a:cubicBezTo>
                  <a:cubicBezTo>
                    <a:pt x="4187" y="332"/>
                    <a:pt x="3310" y="1"/>
                    <a:pt x="2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91;p47"/>
            <p:cNvSpPr/>
            <p:nvPr/>
          </p:nvSpPr>
          <p:spPr>
            <a:xfrm>
              <a:off x="1927000" y="2703350"/>
              <a:ext cx="69025" cy="1142650"/>
            </a:xfrm>
            <a:custGeom>
              <a:avLst/>
              <a:gdLst/>
              <a:ahLst/>
              <a:cxnLst/>
              <a:rect l="l" t="t" r="r" b="b"/>
              <a:pathLst>
                <a:path w="2761" h="45706" extrusionOk="0">
                  <a:moveTo>
                    <a:pt x="1549" y="0"/>
                  </a:moveTo>
                  <a:cubicBezTo>
                    <a:pt x="1462" y="0"/>
                    <a:pt x="1380" y="52"/>
                    <a:pt x="1380" y="164"/>
                  </a:cubicBezTo>
                  <a:cubicBezTo>
                    <a:pt x="2208" y="21874"/>
                    <a:pt x="1" y="30567"/>
                    <a:pt x="461" y="45033"/>
                  </a:cubicBezTo>
                  <a:cubicBezTo>
                    <a:pt x="472" y="45481"/>
                    <a:pt x="829" y="45706"/>
                    <a:pt x="1176" y="45706"/>
                  </a:cubicBezTo>
                  <a:cubicBezTo>
                    <a:pt x="1524" y="45706"/>
                    <a:pt x="1863" y="45481"/>
                    <a:pt x="1840" y="45033"/>
                  </a:cubicBezTo>
                  <a:cubicBezTo>
                    <a:pt x="1197" y="26819"/>
                    <a:pt x="2760" y="11571"/>
                    <a:pt x="1748" y="164"/>
                  </a:cubicBezTo>
                  <a:cubicBezTo>
                    <a:pt x="1737" y="58"/>
                    <a:pt x="1640"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92;p47"/>
            <p:cNvSpPr/>
            <p:nvPr/>
          </p:nvSpPr>
          <p:spPr>
            <a:xfrm>
              <a:off x="2305325" y="3390475"/>
              <a:ext cx="272550" cy="465150"/>
            </a:xfrm>
            <a:custGeom>
              <a:avLst/>
              <a:gdLst/>
              <a:ahLst/>
              <a:cxnLst/>
              <a:rect l="l" t="t" r="r" b="b"/>
              <a:pathLst>
                <a:path w="10902" h="18606" extrusionOk="0">
                  <a:moveTo>
                    <a:pt x="0" y="1"/>
                  </a:moveTo>
                  <a:lnTo>
                    <a:pt x="0" y="18606"/>
                  </a:lnTo>
                  <a:lnTo>
                    <a:pt x="10901" y="18606"/>
                  </a:lnTo>
                  <a:lnTo>
                    <a:pt x="109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93;p47"/>
            <p:cNvSpPr/>
            <p:nvPr/>
          </p:nvSpPr>
          <p:spPr>
            <a:xfrm>
              <a:off x="233177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94;p47"/>
            <p:cNvSpPr/>
            <p:nvPr/>
          </p:nvSpPr>
          <p:spPr>
            <a:xfrm>
              <a:off x="235822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95;p47"/>
            <p:cNvSpPr/>
            <p:nvPr/>
          </p:nvSpPr>
          <p:spPr>
            <a:xfrm>
              <a:off x="2384100" y="34244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96;p47"/>
            <p:cNvSpPr/>
            <p:nvPr/>
          </p:nvSpPr>
          <p:spPr>
            <a:xfrm>
              <a:off x="24105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97;p47"/>
            <p:cNvSpPr/>
            <p:nvPr/>
          </p:nvSpPr>
          <p:spPr>
            <a:xfrm>
              <a:off x="243640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98;p47"/>
            <p:cNvSpPr/>
            <p:nvPr/>
          </p:nvSpPr>
          <p:spPr>
            <a:xfrm>
              <a:off x="246285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99;p47"/>
            <p:cNvSpPr/>
            <p:nvPr/>
          </p:nvSpPr>
          <p:spPr>
            <a:xfrm>
              <a:off x="24887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00;p47"/>
            <p:cNvSpPr/>
            <p:nvPr/>
          </p:nvSpPr>
          <p:spPr>
            <a:xfrm>
              <a:off x="2515175" y="34244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01;p47"/>
            <p:cNvSpPr/>
            <p:nvPr/>
          </p:nvSpPr>
          <p:spPr>
            <a:xfrm>
              <a:off x="2541050"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02;p47"/>
            <p:cNvSpPr/>
            <p:nvPr/>
          </p:nvSpPr>
          <p:spPr>
            <a:xfrm>
              <a:off x="233177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03;p47"/>
            <p:cNvSpPr/>
            <p:nvPr/>
          </p:nvSpPr>
          <p:spPr>
            <a:xfrm>
              <a:off x="235822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04;p47"/>
            <p:cNvSpPr/>
            <p:nvPr/>
          </p:nvSpPr>
          <p:spPr>
            <a:xfrm>
              <a:off x="2384100" y="34589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05;p47"/>
            <p:cNvSpPr/>
            <p:nvPr/>
          </p:nvSpPr>
          <p:spPr>
            <a:xfrm>
              <a:off x="24105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06;p47"/>
            <p:cNvSpPr/>
            <p:nvPr/>
          </p:nvSpPr>
          <p:spPr>
            <a:xfrm>
              <a:off x="243640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07;p47"/>
            <p:cNvSpPr/>
            <p:nvPr/>
          </p:nvSpPr>
          <p:spPr>
            <a:xfrm>
              <a:off x="246285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08;p47"/>
            <p:cNvSpPr/>
            <p:nvPr/>
          </p:nvSpPr>
          <p:spPr>
            <a:xfrm>
              <a:off x="24887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09;p47"/>
            <p:cNvSpPr/>
            <p:nvPr/>
          </p:nvSpPr>
          <p:spPr>
            <a:xfrm>
              <a:off x="2515175" y="34589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10;p47"/>
            <p:cNvSpPr/>
            <p:nvPr/>
          </p:nvSpPr>
          <p:spPr>
            <a:xfrm>
              <a:off x="2541050"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11;p47"/>
            <p:cNvSpPr/>
            <p:nvPr/>
          </p:nvSpPr>
          <p:spPr>
            <a:xfrm>
              <a:off x="233177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12;p47"/>
            <p:cNvSpPr/>
            <p:nvPr/>
          </p:nvSpPr>
          <p:spPr>
            <a:xfrm>
              <a:off x="235822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13;p47"/>
            <p:cNvSpPr/>
            <p:nvPr/>
          </p:nvSpPr>
          <p:spPr>
            <a:xfrm>
              <a:off x="2384100" y="3492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14;p47"/>
            <p:cNvSpPr/>
            <p:nvPr/>
          </p:nvSpPr>
          <p:spPr>
            <a:xfrm>
              <a:off x="24105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15;p47"/>
            <p:cNvSpPr/>
            <p:nvPr/>
          </p:nvSpPr>
          <p:spPr>
            <a:xfrm>
              <a:off x="243640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16;p47"/>
            <p:cNvSpPr/>
            <p:nvPr/>
          </p:nvSpPr>
          <p:spPr>
            <a:xfrm>
              <a:off x="246285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17;p47"/>
            <p:cNvSpPr/>
            <p:nvPr/>
          </p:nvSpPr>
          <p:spPr>
            <a:xfrm>
              <a:off x="24887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18;p47"/>
            <p:cNvSpPr/>
            <p:nvPr/>
          </p:nvSpPr>
          <p:spPr>
            <a:xfrm>
              <a:off x="2515175" y="34928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19;p47"/>
            <p:cNvSpPr/>
            <p:nvPr/>
          </p:nvSpPr>
          <p:spPr>
            <a:xfrm>
              <a:off x="2541050"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20;p47"/>
            <p:cNvSpPr/>
            <p:nvPr/>
          </p:nvSpPr>
          <p:spPr>
            <a:xfrm>
              <a:off x="233177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21;p47"/>
            <p:cNvSpPr/>
            <p:nvPr/>
          </p:nvSpPr>
          <p:spPr>
            <a:xfrm>
              <a:off x="235822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22;p47"/>
            <p:cNvSpPr/>
            <p:nvPr/>
          </p:nvSpPr>
          <p:spPr>
            <a:xfrm>
              <a:off x="2384100" y="35273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23;p47"/>
            <p:cNvSpPr/>
            <p:nvPr/>
          </p:nvSpPr>
          <p:spPr>
            <a:xfrm>
              <a:off x="24105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24;p47"/>
            <p:cNvSpPr/>
            <p:nvPr/>
          </p:nvSpPr>
          <p:spPr>
            <a:xfrm>
              <a:off x="243640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25;p47"/>
            <p:cNvSpPr/>
            <p:nvPr/>
          </p:nvSpPr>
          <p:spPr>
            <a:xfrm>
              <a:off x="246285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26;p47"/>
            <p:cNvSpPr/>
            <p:nvPr/>
          </p:nvSpPr>
          <p:spPr>
            <a:xfrm>
              <a:off x="24887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27;p47"/>
            <p:cNvSpPr/>
            <p:nvPr/>
          </p:nvSpPr>
          <p:spPr>
            <a:xfrm>
              <a:off x="2515175" y="35273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28;p47"/>
            <p:cNvSpPr/>
            <p:nvPr/>
          </p:nvSpPr>
          <p:spPr>
            <a:xfrm>
              <a:off x="2541050"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29;p47"/>
            <p:cNvSpPr/>
            <p:nvPr/>
          </p:nvSpPr>
          <p:spPr>
            <a:xfrm>
              <a:off x="233177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30;p47"/>
            <p:cNvSpPr/>
            <p:nvPr/>
          </p:nvSpPr>
          <p:spPr>
            <a:xfrm>
              <a:off x="235822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31;p47"/>
            <p:cNvSpPr/>
            <p:nvPr/>
          </p:nvSpPr>
          <p:spPr>
            <a:xfrm>
              <a:off x="2384100" y="35618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32;p47"/>
            <p:cNvSpPr/>
            <p:nvPr/>
          </p:nvSpPr>
          <p:spPr>
            <a:xfrm>
              <a:off x="24105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3;p47"/>
            <p:cNvSpPr/>
            <p:nvPr/>
          </p:nvSpPr>
          <p:spPr>
            <a:xfrm>
              <a:off x="243640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34;p47"/>
            <p:cNvSpPr/>
            <p:nvPr/>
          </p:nvSpPr>
          <p:spPr>
            <a:xfrm>
              <a:off x="246285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35;p47"/>
            <p:cNvSpPr/>
            <p:nvPr/>
          </p:nvSpPr>
          <p:spPr>
            <a:xfrm>
              <a:off x="24887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36;p47"/>
            <p:cNvSpPr/>
            <p:nvPr/>
          </p:nvSpPr>
          <p:spPr>
            <a:xfrm>
              <a:off x="2515175" y="35618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37;p47"/>
            <p:cNvSpPr/>
            <p:nvPr/>
          </p:nvSpPr>
          <p:spPr>
            <a:xfrm>
              <a:off x="2541050"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38;p47"/>
            <p:cNvSpPr/>
            <p:nvPr/>
          </p:nvSpPr>
          <p:spPr>
            <a:xfrm>
              <a:off x="23317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39;p47"/>
            <p:cNvSpPr/>
            <p:nvPr/>
          </p:nvSpPr>
          <p:spPr>
            <a:xfrm>
              <a:off x="235822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40;p47"/>
            <p:cNvSpPr/>
            <p:nvPr/>
          </p:nvSpPr>
          <p:spPr>
            <a:xfrm>
              <a:off x="2384100"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41;p47"/>
            <p:cNvSpPr/>
            <p:nvPr/>
          </p:nvSpPr>
          <p:spPr>
            <a:xfrm>
              <a:off x="24105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42;p47"/>
            <p:cNvSpPr/>
            <p:nvPr/>
          </p:nvSpPr>
          <p:spPr>
            <a:xfrm>
              <a:off x="243640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43;p47"/>
            <p:cNvSpPr/>
            <p:nvPr/>
          </p:nvSpPr>
          <p:spPr>
            <a:xfrm>
              <a:off x="246285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44;p47"/>
            <p:cNvSpPr/>
            <p:nvPr/>
          </p:nvSpPr>
          <p:spPr>
            <a:xfrm>
              <a:off x="24887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45;p47"/>
            <p:cNvSpPr/>
            <p:nvPr/>
          </p:nvSpPr>
          <p:spPr>
            <a:xfrm>
              <a:off x="2515175" y="35963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46;p47"/>
            <p:cNvSpPr/>
            <p:nvPr/>
          </p:nvSpPr>
          <p:spPr>
            <a:xfrm>
              <a:off x="25410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47;p47"/>
            <p:cNvSpPr/>
            <p:nvPr/>
          </p:nvSpPr>
          <p:spPr>
            <a:xfrm>
              <a:off x="233177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48;p47"/>
            <p:cNvSpPr/>
            <p:nvPr/>
          </p:nvSpPr>
          <p:spPr>
            <a:xfrm>
              <a:off x="235822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49;p47"/>
            <p:cNvSpPr/>
            <p:nvPr/>
          </p:nvSpPr>
          <p:spPr>
            <a:xfrm>
              <a:off x="2384100" y="36308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50;p47"/>
            <p:cNvSpPr/>
            <p:nvPr/>
          </p:nvSpPr>
          <p:spPr>
            <a:xfrm>
              <a:off x="24105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1;p47"/>
            <p:cNvSpPr/>
            <p:nvPr/>
          </p:nvSpPr>
          <p:spPr>
            <a:xfrm>
              <a:off x="243640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52;p47"/>
            <p:cNvSpPr/>
            <p:nvPr/>
          </p:nvSpPr>
          <p:spPr>
            <a:xfrm>
              <a:off x="246285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3;p47"/>
            <p:cNvSpPr/>
            <p:nvPr/>
          </p:nvSpPr>
          <p:spPr>
            <a:xfrm>
              <a:off x="24887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54;p47"/>
            <p:cNvSpPr/>
            <p:nvPr/>
          </p:nvSpPr>
          <p:spPr>
            <a:xfrm>
              <a:off x="2515175" y="36308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55;p47"/>
            <p:cNvSpPr/>
            <p:nvPr/>
          </p:nvSpPr>
          <p:spPr>
            <a:xfrm>
              <a:off x="2541050"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56;p47"/>
            <p:cNvSpPr/>
            <p:nvPr/>
          </p:nvSpPr>
          <p:spPr>
            <a:xfrm>
              <a:off x="233177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57;p47"/>
            <p:cNvSpPr/>
            <p:nvPr/>
          </p:nvSpPr>
          <p:spPr>
            <a:xfrm>
              <a:off x="235822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58;p47"/>
            <p:cNvSpPr/>
            <p:nvPr/>
          </p:nvSpPr>
          <p:spPr>
            <a:xfrm>
              <a:off x="2384100" y="36653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59;p47"/>
            <p:cNvSpPr/>
            <p:nvPr/>
          </p:nvSpPr>
          <p:spPr>
            <a:xfrm>
              <a:off x="24105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60;p47"/>
            <p:cNvSpPr/>
            <p:nvPr/>
          </p:nvSpPr>
          <p:spPr>
            <a:xfrm>
              <a:off x="243640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61;p47"/>
            <p:cNvSpPr/>
            <p:nvPr/>
          </p:nvSpPr>
          <p:spPr>
            <a:xfrm>
              <a:off x="246285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62;p47"/>
            <p:cNvSpPr/>
            <p:nvPr/>
          </p:nvSpPr>
          <p:spPr>
            <a:xfrm>
              <a:off x="24887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63;p47"/>
            <p:cNvSpPr/>
            <p:nvPr/>
          </p:nvSpPr>
          <p:spPr>
            <a:xfrm>
              <a:off x="2515175" y="36653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64;p47"/>
            <p:cNvSpPr/>
            <p:nvPr/>
          </p:nvSpPr>
          <p:spPr>
            <a:xfrm>
              <a:off x="2541050"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5;p47"/>
            <p:cNvSpPr/>
            <p:nvPr/>
          </p:nvSpPr>
          <p:spPr>
            <a:xfrm>
              <a:off x="233177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66;p47"/>
            <p:cNvSpPr/>
            <p:nvPr/>
          </p:nvSpPr>
          <p:spPr>
            <a:xfrm>
              <a:off x="235822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67;p47"/>
            <p:cNvSpPr/>
            <p:nvPr/>
          </p:nvSpPr>
          <p:spPr>
            <a:xfrm>
              <a:off x="2384100" y="36998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68;p47"/>
            <p:cNvSpPr/>
            <p:nvPr/>
          </p:nvSpPr>
          <p:spPr>
            <a:xfrm>
              <a:off x="24105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9;p47"/>
            <p:cNvSpPr/>
            <p:nvPr/>
          </p:nvSpPr>
          <p:spPr>
            <a:xfrm>
              <a:off x="243640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70;p47"/>
            <p:cNvSpPr/>
            <p:nvPr/>
          </p:nvSpPr>
          <p:spPr>
            <a:xfrm>
              <a:off x="246285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71;p47"/>
            <p:cNvSpPr/>
            <p:nvPr/>
          </p:nvSpPr>
          <p:spPr>
            <a:xfrm>
              <a:off x="24887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72;p47"/>
            <p:cNvSpPr/>
            <p:nvPr/>
          </p:nvSpPr>
          <p:spPr>
            <a:xfrm>
              <a:off x="2515175" y="36998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73;p47"/>
            <p:cNvSpPr/>
            <p:nvPr/>
          </p:nvSpPr>
          <p:spPr>
            <a:xfrm>
              <a:off x="2541050"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74;p47"/>
            <p:cNvSpPr/>
            <p:nvPr/>
          </p:nvSpPr>
          <p:spPr>
            <a:xfrm>
              <a:off x="233177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75;p47"/>
            <p:cNvSpPr/>
            <p:nvPr/>
          </p:nvSpPr>
          <p:spPr>
            <a:xfrm>
              <a:off x="235822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76;p47"/>
            <p:cNvSpPr/>
            <p:nvPr/>
          </p:nvSpPr>
          <p:spPr>
            <a:xfrm>
              <a:off x="2384100" y="37337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77;p47"/>
            <p:cNvSpPr/>
            <p:nvPr/>
          </p:nvSpPr>
          <p:spPr>
            <a:xfrm>
              <a:off x="24105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78;p47"/>
            <p:cNvSpPr/>
            <p:nvPr/>
          </p:nvSpPr>
          <p:spPr>
            <a:xfrm>
              <a:off x="243640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79;p47"/>
            <p:cNvSpPr/>
            <p:nvPr/>
          </p:nvSpPr>
          <p:spPr>
            <a:xfrm>
              <a:off x="246285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80;p47"/>
            <p:cNvSpPr/>
            <p:nvPr/>
          </p:nvSpPr>
          <p:spPr>
            <a:xfrm>
              <a:off x="24887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81;p47"/>
            <p:cNvSpPr/>
            <p:nvPr/>
          </p:nvSpPr>
          <p:spPr>
            <a:xfrm>
              <a:off x="2515175" y="37337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82;p47"/>
            <p:cNvSpPr/>
            <p:nvPr/>
          </p:nvSpPr>
          <p:spPr>
            <a:xfrm>
              <a:off x="2541050"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83;p47"/>
            <p:cNvSpPr/>
            <p:nvPr/>
          </p:nvSpPr>
          <p:spPr>
            <a:xfrm>
              <a:off x="233177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84;p47"/>
            <p:cNvSpPr/>
            <p:nvPr/>
          </p:nvSpPr>
          <p:spPr>
            <a:xfrm>
              <a:off x="235822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85;p47"/>
            <p:cNvSpPr/>
            <p:nvPr/>
          </p:nvSpPr>
          <p:spPr>
            <a:xfrm>
              <a:off x="2384100" y="37682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86;p47"/>
            <p:cNvSpPr/>
            <p:nvPr/>
          </p:nvSpPr>
          <p:spPr>
            <a:xfrm>
              <a:off x="24105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87;p47"/>
            <p:cNvSpPr/>
            <p:nvPr/>
          </p:nvSpPr>
          <p:spPr>
            <a:xfrm>
              <a:off x="243640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8;p47"/>
            <p:cNvSpPr/>
            <p:nvPr/>
          </p:nvSpPr>
          <p:spPr>
            <a:xfrm>
              <a:off x="246285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89;p47"/>
            <p:cNvSpPr/>
            <p:nvPr/>
          </p:nvSpPr>
          <p:spPr>
            <a:xfrm>
              <a:off x="24887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90;p47"/>
            <p:cNvSpPr/>
            <p:nvPr/>
          </p:nvSpPr>
          <p:spPr>
            <a:xfrm>
              <a:off x="2515175" y="37682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91;p47"/>
            <p:cNvSpPr/>
            <p:nvPr/>
          </p:nvSpPr>
          <p:spPr>
            <a:xfrm>
              <a:off x="2541050"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92;p47"/>
            <p:cNvSpPr/>
            <p:nvPr/>
          </p:nvSpPr>
          <p:spPr>
            <a:xfrm>
              <a:off x="233177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93;p47"/>
            <p:cNvSpPr/>
            <p:nvPr/>
          </p:nvSpPr>
          <p:spPr>
            <a:xfrm>
              <a:off x="235822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94;p47"/>
            <p:cNvSpPr/>
            <p:nvPr/>
          </p:nvSpPr>
          <p:spPr>
            <a:xfrm>
              <a:off x="2384100" y="38027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95;p47"/>
            <p:cNvSpPr/>
            <p:nvPr/>
          </p:nvSpPr>
          <p:spPr>
            <a:xfrm>
              <a:off x="24105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96;p47"/>
            <p:cNvSpPr/>
            <p:nvPr/>
          </p:nvSpPr>
          <p:spPr>
            <a:xfrm>
              <a:off x="243640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97;p47"/>
            <p:cNvSpPr/>
            <p:nvPr/>
          </p:nvSpPr>
          <p:spPr>
            <a:xfrm>
              <a:off x="246285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98;p47"/>
            <p:cNvSpPr/>
            <p:nvPr/>
          </p:nvSpPr>
          <p:spPr>
            <a:xfrm>
              <a:off x="24887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99;p47"/>
            <p:cNvSpPr/>
            <p:nvPr/>
          </p:nvSpPr>
          <p:spPr>
            <a:xfrm>
              <a:off x="2515175" y="38027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00;p47"/>
            <p:cNvSpPr/>
            <p:nvPr/>
          </p:nvSpPr>
          <p:spPr>
            <a:xfrm>
              <a:off x="2541050"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01;p47"/>
            <p:cNvSpPr/>
            <p:nvPr/>
          </p:nvSpPr>
          <p:spPr>
            <a:xfrm>
              <a:off x="2303475" y="3400650"/>
              <a:ext cx="251400" cy="431125"/>
            </a:xfrm>
            <a:custGeom>
              <a:avLst/>
              <a:gdLst/>
              <a:ahLst/>
              <a:cxnLst/>
              <a:rect l="l" t="t" r="r" b="b"/>
              <a:pathLst>
                <a:path w="10056" h="17245" extrusionOk="0">
                  <a:moveTo>
                    <a:pt x="8780" y="0"/>
                  </a:moveTo>
                  <a:cubicBezTo>
                    <a:pt x="8253" y="0"/>
                    <a:pt x="7356" y="27"/>
                    <a:pt x="5272" y="53"/>
                  </a:cubicBezTo>
                  <a:cubicBezTo>
                    <a:pt x="5022" y="55"/>
                    <a:pt x="4786" y="55"/>
                    <a:pt x="4562" y="55"/>
                  </a:cubicBezTo>
                  <a:cubicBezTo>
                    <a:pt x="2906" y="55"/>
                    <a:pt x="1946" y="24"/>
                    <a:pt x="1387" y="24"/>
                  </a:cubicBezTo>
                  <a:cubicBezTo>
                    <a:pt x="673" y="24"/>
                    <a:pt x="615" y="75"/>
                    <a:pt x="603" y="306"/>
                  </a:cubicBezTo>
                  <a:cubicBezTo>
                    <a:pt x="1" y="15316"/>
                    <a:pt x="436" y="17244"/>
                    <a:pt x="667" y="17244"/>
                  </a:cubicBezTo>
                  <a:cubicBezTo>
                    <a:pt x="736" y="17244"/>
                    <a:pt x="787" y="17073"/>
                    <a:pt x="787" y="17026"/>
                  </a:cubicBezTo>
                  <a:cubicBezTo>
                    <a:pt x="787" y="11529"/>
                    <a:pt x="879" y="6056"/>
                    <a:pt x="1132" y="582"/>
                  </a:cubicBezTo>
                  <a:cubicBezTo>
                    <a:pt x="7275" y="653"/>
                    <a:pt x="8446" y="751"/>
                    <a:pt x="9095" y="751"/>
                  </a:cubicBezTo>
                  <a:cubicBezTo>
                    <a:pt x="9291" y="751"/>
                    <a:pt x="9440" y="742"/>
                    <a:pt x="9664" y="720"/>
                  </a:cubicBezTo>
                  <a:cubicBezTo>
                    <a:pt x="10055" y="674"/>
                    <a:pt x="10055" y="99"/>
                    <a:pt x="9664" y="53"/>
                  </a:cubicBezTo>
                  <a:cubicBezTo>
                    <a:pt x="9353" y="15"/>
                    <a:pt x="9166" y="0"/>
                    <a:pt x="8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02;p47"/>
            <p:cNvSpPr/>
            <p:nvPr/>
          </p:nvSpPr>
          <p:spPr>
            <a:xfrm>
              <a:off x="2441025" y="3704300"/>
              <a:ext cx="125350" cy="138150"/>
            </a:xfrm>
            <a:custGeom>
              <a:avLst/>
              <a:gdLst/>
              <a:ahLst/>
              <a:cxnLst/>
              <a:rect l="l" t="t" r="r" b="b"/>
              <a:pathLst>
                <a:path w="5014" h="5526" extrusionOk="0">
                  <a:moveTo>
                    <a:pt x="4628" y="0"/>
                  </a:moveTo>
                  <a:cubicBezTo>
                    <a:pt x="4532" y="0"/>
                    <a:pt x="4444" y="55"/>
                    <a:pt x="4415" y="188"/>
                  </a:cubicBezTo>
                  <a:cubicBezTo>
                    <a:pt x="4300" y="855"/>
                    <a:pt x="4300" y="3868"/>
                    <a:pt x="4300" y="4972"/>
                  </a:cubicBezTo>
                  <a:cubicBezTo>
                    <a:pt x="4008" y="4905"/>
                    <a:pt x="3727" y="4878"/>
                    <a:pt x="3366" y="4878"/>
                  </a:cubicBezTo>
                  <a:cubicBezTo>
                    <a:pt x="2734" y="4878"/>
                    <a:pt x="1854" y="4961"/>
                    <a:pt x="230" y="5064"/>
                  </a:cubicBezTo>
                  <a:cubicBezTo>
                    <a:pt x="7" y="5086"/>
                    <a:pt x="0" y="5433"/>
                    <a:pt x="210" y="5433"/>
                  </a:cubicBezTo>
                  <a:cubicBezTo>
                    <a:pt x="216" y="5433"/>
                    <a:pt x="223" y="5433"/>
                    <a:pt x="230" y="5432"/>
                  </a:cubicBezTo>
                  <a:cubicBezTo>
                    <a:pt x="906" y="5409"/>
                    <a:pt x="1481" y="5400"/>
                    <a:pt x="1972" y="5400"/>
                  </a:cubicBezTo>
                  <a:cubicBezTo>
                    <a:pt x="3806" y="5400"/>
                    <a:pt x="4449" y="5526"/>
                    <a:pt x="4676" y="5526"/>
                  </a:cubicBezTo>
                  <a:cubicBezTo>
                    <a:pt x="4819" y="5526"/>
                    <a:pt x="4799" y="5476"/>
                    <a:pt x="4806" y="5317"/>
                  </a:cubicBezTo>
                  <a:cubicBezTo>
                    <a:pt x="4852" y="3983"/>
                    <a:pt x="5013" y="855"/>
                    <a:pt x="4944" y="257"/>
                  </a:cubicBezTo>
                  <a:cubicBezTo>
                    <a:pt x="4917" y="109"/>
                    <a:pt x="4764" y="0"/>
                    <a:pt x="46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03;p47"/>
            <p:cNvSpPr/>
            <p:nvPr/>
          </p:nvSpPr>
          <p:spPr>
            <a:xfrm>
              <a:off x="1799950" y="3494550"/>
              <a:ext cx="48300" cy="48300"/>
            </a:xfrm>
            <a:custGeom>
              <a:avLst/>
              <a:gdLst/>
              <a:ahLst/>
              <a:cxnLst/>
              <a:rect l="l" t="t" r="r" b="b"/>
              <a:pathLst>
                <a:path w="1932" h="1932" extrusionOk="0">
                  <a:moveTo>
                    <a:pt x="966" y="0"/>
                  </a:moveTo>
                  <a:lnTo>
                    <a:pt x="0" y="1932"/>
                  </a:lnTo>
                  <a:lnTo>
                    <a:pt x="1932" y="1932"/>
                  </a:lnTo>
                  <a:lnTo>
                    <a:pt x="9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04;p47"/>
            <p:cNvSpPr/>
            <p:nvPr/>
          </p:nvSpPr>
          <p:spPr>
            <a:xfrm>
              <a:off x="1695875" y="3542825"/>
              <a:ext cx="168475" cy="312800"/>
            </a:xfrm>
            <a:custGeom>
              <a:avLst/>
              <a:gdLst/>
              <a:ahLst/>
              <a:cxnLst/>
              <a:rect l="l" t="t" r="r" b="b"/>
              <a:pathLst>
                <a:path w="6739" h="12512" extrusionOk="0">
                  <a:moveTo>
                    <a:pt x="0" y="1"/>
                  </a:moveTo>
                  <a:lnTo>
                    <a:pt x="0" y="12512"/>
                  </a:lnTo>
                  <a:lnTo>
                    <a:pt x="6739" y="12512"/>
                  </a:lnTo>
                  <a:lnTo>
                    <a:pt x="67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05;p47"/>
            <p:cNvSpPr/>
            <p:nvPr/>
          </p:nvSpPr>
          <p:spPr>
            <a:xfrm>
              <a:off x="17096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06;p47"/>
            <p:cNvSpPr/>
            <p:nvPr/>
          </p:nvSpPr>
          <p:spPr>
            <a:xfrm>
              <a:off x="173555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07;p47"/>
            <p:cNvSpPr/>
            <p:nvPr/>
          </p:nvSpPr>
          <p:spPr>
            <a:xfrm>
              <a:off x="176200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08;p47"/>
            <p:cNvSpPr/>
            <p:nvPr/>
          </p:nvSpPr>
          <p:spPr>
            <a:xfrm>
              <a:off x="17878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09;p47"/>
            <p:cNvSpPr/>
            <p:nvPr/>
          </p:nvSpPr>
          <p:spPr>
            <a:xfrm>
              <a:off x="1814325" y="356525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10;p47"/>
            <p:cNvSpPr/>
            <p:nvPr/>
          </p:nvSpPr>
          <p:spPr>
            <a:xfrm>
              <a:off x="1840175" y="356525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11;p47"/>
            <p:cNvSpPr/>
            <p:nvPr/>
          </p:nvSpPr>
          <p:spPr>
            <a:xfrm>
              <a:off x="17096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12;p47"/>
            <p:cNvSpPr/>
            <p:nvPr/>
          </p:nvSpPr>
          <p:spPr>
            <a:xfrm>
              <a:off x="17355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13;p47"/>
            <p:cNvSpPr/>
            <p:nvPr/>
          </p:nvSpPr>
          <p:spPr>
            <a:xfrm>
              <a:off x="176200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14;p47"/>
            <p:cNvSpPr/>
            <p:nvPr/>
          </p:nvSpPr>
          <p:spPr>
            <a:xfrm>
              <a:off x="17878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15;p47"/>
            <p:cNvSpPr/>
            <p:nvPr/>
          </p:nvSpPr>
          <p:spPr>
            <a:xfrm>
              <a:off x="1814325"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16;p47"/>
            <p:cNvSpPr/>
            <p:nvPr/>
          </p:nvSpPr>
          <p:spPr>
            <a:xfrm>
              <a:off x="184017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17;p47"/>
            <p:cNvSpPr/>
            <p:nvPr/>
          </p:nvSpPr>
          <p:spPr>
            <a:xfrm>
              <a:off x="17096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18;p47"/>
            <p:cNvSpPr/>
            <p:nvPr/>
          </p:nvSpPr>
          <p:spPr>
            <a:xfrm>
              <a:off x="173555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19;p47"/>
            <p:cNvSpPr/>
            <p:nvPr/>
          </p:nvSpPr>
          <p:spPr>
            <a:xfrm>
              <a:off x="176200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20;p47"/>
            <p:cNvSpPr/>
            <p:nvPr/>
          </p:nvSpPr>
          <p:spPr>
            <a:xfrm>
              <a:off x="17878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21;p47"/>
            <p:cNvSpPr/>
            <p:nvPr/>
          </p:nvSpPr>
          <p:spPr>
            <a:xfrm>
              <a:off x="1814325" y="362677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22;p47"/>
            <p:cNvSpPr/>
            <p:nvPr/>
          </p:nvSpPr>
          <p:spPr>
            <a:xfrm>
              <a:off x="1840175" y="362677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23;p47"/>
            <p:cNvSpPr/>
            <p:nvPr/>
          </p:nvSpPr>
          <p:spPr>
            <a:xfrm>
              <a:off x="17096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24;p47"/>
            <p:cNvSpPr/>
            <p:nvPr/>
          </p:nvSpPr>
          <p:spPr>
            <a:xfrm>
              <a:off x="173555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25;p47"/>
            <p:cNvSpPr/>
            <p:nvPr/>
          </p:nvSpPr>
          <p:spPr>
            <a:xfrm>
              <a:off x="176200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26;p47"/>
            <p:cNvSpPr/>
            <p:nvPr/>
          </p:nvSpPr>
          <p:spPr>
            <a:xfrm>
              <a:off x="17878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27;p47"/>
            <p:cNvSpPr/>
            <p:nvPr/>
          </p:nvSpPr>
          <p:spPr>
            <a:xfrm>
              <a:off x="1814325" y="3657825"/>
              <a:ext cx="10350" cy="18425"/>
            </a:xfrm>
            <a:custGeom>
              <a:avLst/>
              <a:gdLst/>
              <a:ahLst/>
              <a:cxnLst/>
              <a:rect l="l" t="t" r="r" b="b"/>
              <a:pathLst>
                <a:path w="414"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28;p47"/>
            <p:cNvSpPr/>
            <p:nvPr/>
          </p:nvSpPr>
          <p:spPr>
            <a:xfrm>
              <a:off x="1840175" y="3657825"/>
              <a:ext cx="10375" cy="18425"/>
            </a:xfrm>
            <a:custGeom>
              <a:avLst/>
              <a:gdLst/>
              <a:ahLst/>
              <a:cxnLst/>
              <a:rect l="l" t="t" r="r" b="b"/>
              <a:pathLst>
                <a:path w="415" h="737" extrusionOk="0">
                  <a:moveTo>
                    <a:pt x="1" y="1"/>
                  </a:moveTo>
                  <a:lnTo>
                    <a:pt x="1" y="736"/>
                  </a:lnTo>
                  <a:lnTo>
                    <a:pt x="415" y="736"/>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29;p47"/>
            <p:cNvSpPr/>
            <p:nvPr/>
          </p:nvSpPr>
          <p:spPr>
            <a:xfrm>
              <a:off x="17096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30;p47"/>
            <p:cNvSpPr/>
            <p:nvPr/>
          </p:nvSpPr>
          <p:spPr>
            <a:xfrm>
              <a:off x="173555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31;p47"/>
            <p:cNvSpPr/>
            <p:nvPr/>
          </p:nvSpPr>
          <p:spPr>
            <a:xfrm>
              <a:off x="176200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32;p47"/>
            <p:cNvSpPr/>
            <p:nvPr/>
          </p:nvSpPr>
          <p:spPr>
            <a:xfrm>
              <a:off x="17878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33;p47"/>
            <p:cNvSpPr/>
            <p:nvPr/>
          </p:nvSpPr>
          <p:spPr>
            <a:xfrm>
              <a:off x="1814325" y="3688300"/>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34;p47"/>
            <p:cNvSpPr/>
            <p:nvPr/>
          </p:nvSpPr>
          <p:spPr>
            <a:xfrm>
              <a:off x="1840175" y="3688300"/>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35;p47"/>
            <p:cNvSpPr/>
            <p:nvPr/>
          </p:nvSpPr>
          <p:spPr>
            <a:xfrm>
              <a:off x="17096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36;p47"/>
            <p:cNvSpPr/>
            <p:nvPr/>
          </p:nvSpPr>
          <p:spPr>
            <a:xfrm>
              <a:off x="173555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37;p47"/>
            <p:cNvSpPr/>
            <p:nvPr/>
          </p:nvSpPr>
          <p:spPr>
            <a:xfrm>
              <a:off x="176200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38;p47"/>
            <p:cNvSpPr/>
            <p:nvPr/>
          </p:nvSpPr>
          <p:spPr>
            <a:xfrm>
              <a:off x="17878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39;p47"/>
            <p:cNvSpPr/>
            <p:nvPr/>
          </p:nvSpPr>
          <p:spPr>
            <a:xfrm>
              <a:off x="1814325" y="371935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40;p47"/>
            <p:cNvSpPr/>
            <p:nvPr/>
          </p:nvSpPr>
          <p:spPr>
            <a:xfrm>
              <a:off x="1840175" y="371935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41;p47"/>
            <p:cNvSpPr/>
            <p:nvPr/>
          </p:nvSpPr>
          <p:spPr>
            <a:xfrm>
              <a:off x="17096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42;p47"/>
            <p:cNvSpPr/>
            <p:nvPr/>
          </p:nvSpPr>
          <p:spPr>
            <a:xfrm>
              <a:off x="173555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43;p47"/>
            <p:cNvSpPr/>
            <p:nvPr/>
          </p:nvSpPr>
          <p:spPr>
            <a:xfrm>
              <a:off x="176200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44;p47"/>
            <p:cNvSpPr/>
            <p:nvPr/>
          </p:nvSpPr>
          <p:spPr>
            <a:xfrm>
              <a:off x="17878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45;p47"/>
            <p:cNvSpPr/>
            <p:nvPr/>
          </p:nvSpPr>
          <p:spPr>
            <a:xfrm>
              <a:off x="1814325" y="3749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46;p47"/>
            <p:cNvSpPr/>
            <p:nvPr/>
          </p:nvSpPr>
          <p:spPr>
            <a:xfrm>
              <a:off x="1840175" y="3749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47;p47"/>
            <p:cNvSpPr/>
            <p:nvPr/>
          </p:nvSpPr>
          <p:spPr>
            <a:xfrm>
              <a:off x="17096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48;p47"/>
            <p:cNvSpPr/>
            <p:nvPr/>
          </p:nvSpPr>
          <p:spPr>
            <a:xfrm>
              <a:off x="173555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49;p47"/>
            <p:cNvSpPr/>
            <p:nvPr/>
          </p:nvSpPr>
          <p:spPr>
            <a:xfrm>
              <a:off x="176200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50;p47"/>
            <p:cNvSpPr/>
            <p:nvPr/>
          </p:nvSpPr>
          <p:spPr>
            <a:xfrm>
              <a:off x="17878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51;p47"/>
            <p:cNvSpPr/>
            <p:nvPr/>
          </p:nvSpPr>
          <p:spPr>
            <a:xfrm>
              <a:off x="1814325" y="3780875"/>
              <a:ext cx="10350" cy="18400"/>
            </a:xfrm>
            <a:custGeom>
              <a:avLst/>
              <a:gdLst/>
              <a:ahLst/>
              <a:cxnLst/>
              <a:rect l="l" t="t" r="r" b="b"/>
              <a:pathLst>
                <a:path w="414"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52;p47"/>
            <p:cNvSpPr/>
            <p:nvPr/>
          </p:nvSpPr>
          <p:spPr>
            <a:xfrm>
              <a:off x="1840175" y="3780875"/>
              <a:ext cx="10375" cy="18400"/>
            </a:xfrm>
            <a:custGeom>
              <a:avLst/>
              <a:gdLst/>
              <a:ahLst/>
              <a:cxnLst/>
              <a:rect l="l" t="t" r="r" b="b"/>
              <a:pathLst>
                <a:path w="415" h="736"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53;p47"/>
            <p:cNvSpPr/>
            <p:nvPr/>
          </p:nvSpPr>
          <p:spPr>
            <a:xfrm>
              <a:off x="17096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754;p47"/>
            <p:cNvSpPr/>
            <p:nvPr/>
          </p:nvSpPr>
          <p:spPr>
            <a:xfrm>
              <a:off x="173555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755;p47"/>
            <p:cNvSpPr/>
            <p:nvPr/>
          </p:nvSpPr>
          <p:spPr>
            <a:xfrm>
              <a:off x="176200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756;p47"/>
            <p:cNvSpPr/>
            <p:nvPr/>
          </p:nvSpPr>
          <p:spPr>
            <a:xfrm>
              <a:off x="17878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757;p47"/>
            <p:cNvSpPr/>
            <p:nvPr/>
          </p:nvSpPr>
          <p:spPr>
            <a:xfrm>
              <a:off x="1814325" y="381132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758;p47"/>
            <p:cNvSpPr/>
            <p:nvPr/>
          </p:nvSpPr>
          <p:spPr>
            <a:xfrm>
              <a:off x="1840175" y="381132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759;p47"/>
            <p:cNvSpPr/>
            <p:nvPr/>
          </p:nvSpPr>
          <p:spPr>
            <a:xfrm>
              <a:off x="1808400" y="3516025"/>
              <a:ext cx="23325" cy="23175"/>
            </a:xfrm>
            <a:custGeom>
              <a:avLst/>
              <a:gdLst/>
              <a:ahLst/>
              <a:cxnLst/>
              <a:rect l="l" t="t" r="r" b="b"/>
              <a:pathLst>
                <a:path w="933" h="927" extrusionOk="0">
                  <a:moveTo>
                    <a:pt x="642" y="1"/>
                  </a:moveTo>
                  <a:cubicBezTo>
                    <a:pt x="383" y="1"/>
                    <a:pt x="0" y="805"/>
                    <a:pt x="214" y="912"/>
                  </a:cubicBezTo>
                  <a:cubicBezTo>
                    <a:pt x="230" y="922"/>
                    <a:pt x="247" y="926"/>
                    <a:pt x="266" y="926"/>
                  </a:cubicBezTo>
                  <a:cubicBezTo>
                    <a:pt x="511" y="926"/>
                    <a:pt x="932" y="122"/>
                    <a:pt x="697" y="15"/>
                  </a:cubicBezTo>
                  <a:cubicBezTo>
                    <a:pt x="679" y="5"/>
                    <a:pt x="661"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760;p47"/>
            <p:cNvSpPr/>
            <p:nvPr/>
          </p:nvSpPr>
          <p:spPr>
            <a:xfrm>
              <a:off x="1694000" y="3549725"/>
              <a:ext cx="167475" cy="14475"/>
            </a:xfrm>
            <a:custGeom>
              <a:avLst/>
              <a:gdLst/>
              <a:ahLst/>
              <a:cxnLst/>
              <a:rect l="l" t="t" r="r" b="b"/>
              <a:pathLst>
                <a:path w="6699" h="579" extrusionOk="0">
                  <a:moveTo>
                    <a:pt x="995" y="1"/>
                  </a:moveTo>
                  <a:cubicBezTo>
                    <a:pt x="840" y="1"/>
                    <a:pt x="1" y="578"/>
                    <a:pt x="4209" y="578"/>
                  </a:cubicBezTo>
                  <a:cubicBezTo>
                    <a:pt x="4365" y="578"/>
                    <a:pt x="4528" y="578"/>
                    <a:pt x="4698" y="576"/>
                  </a:cubicBezTo>
                  <a:cubicBezTo>
                    <a:pt x="6699" y="530"/>
                    <a:pt x="5986" y="116"/>
                    <a:pt x="5917" y="116"/>
                  </a:cubicBezTo>
                  <a:cubicBezTo>
                    <a:pt x="5828" y="106"/>
                    <a:pt x="5718" y="102"/>
                    <a:pt x="5586" y="102"/>
                  </a:cubicBezTo>
                  <a:cubicBezTo>
                    <a:pt x="5165" y="102"/>
                    <a:pt x="4527" y="141"/>
                    <a:pt x="3682" y="141"/>
                  </a:cubicBezTo>
                  <a:cubicBezTo>
                    <a:pt x="2942" y="141"/>
                    <a:pt x="2044" y="111"/>
                    <a:pt x="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761;p47"/>
            <p:cNvSpPr/>
            <p:nvPr/>
          </p:nvSpPr>
          <p:spPr>
            <a:xfrm>
              <a:off x="1718800" y="3601525"/>
              <a:ext cx="122550" cy="162650"/>
            </a:xfrm>
            <a:custGeom>
              <a:avLst/>
              <a:gdLst/>
              <a:ahLst/>
              <a:cxnLst/>
              <a:rect l="l" t="t" r="r" b="b"/>
              <a:pathLst>
                <a:path w="4902" h="6506" extrusionOk="0">
                  <a:moveTo>
                    <a:pt x="4728" y="0"/>
                  </a:moveTo>
                  <a:cubicBezTo>
                    <a:pt x="4445" y="0"/>
                    <a:pt x="2856" y="1778"/>
                    <a:pt x="95" y="6231"/>
                  </a:cubicBezTo>
                  <a:cubicBezTo>
                    <a:pt x="0" y="6374"/>
                    <a:pt x="124" y="6506"/>
                    <a:pt x="255" y="6506"/>
                  </a:cubicBezTo>
                  <a:cubicBezTo>
                    <a:pt x="314" y="6506"/>
                    <a:pt x="375" y="6479"/>
                    <a:pt x="417" y="6415"/>
                  </a:cubicBezTo>
                  <a:cubicBezTo>
                    <a:pt x="1268" y="5196"/>
                    <a:pt x="2763" y="3126"/>
                    <a:pt x="3729" y="1816"/>
                  </a:cubicBezTo>
                  <a:cubicBezTo>
                    <a:pt x="4580" y="676"/>
                    <a:pt x="4902" y="0"/>
                    <a:pt x="4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62;p47"/>
            <p:cNvSpPr/>
            <p:nvPr/>
          </p:nvSpPr>
          <p:spPr>
            <a:xfrm>
              <a:off x="1755750" y="3717400"/>
              <a:ext cx="72900" cy="84175"/>
            </a:xfrm>
            <a:custGeom>
              <a:avLst/>
              <a:gdLst/>
              <a:ahLst/>
              <a:cxnLst/>
              <a:rect l="l" t="t" r="r" b="b"/>
              <a:pathLst>
                <a:path w="2916" h="3367" extrusionOk="0">
                  <a:moveTo>
                    <a:pt x="2672" y="1"/>
                  </a:moveTo>
                  <a:cubicBezTo>
                    <a:pt x="2466" y="1"/>
                    <a:pt x="1574" y="921"/>
                    <a:pt x="89" y="3091"/>
                  </a:cubicBezTo>
                  <a:cubicBezTo>
                    <a:pt x="1" y="3215"/>
                    <a:pt x="130" y="3366"/>
                    <a:pt x="258" y="3366"/>
                  </a:cubicBezTo>
                  <a:cubicBezTo>
                    <a:pt x="296" y="3366"/>
                    <a:pt x="333" y="3353"/>
                    <a:pt x="365" y="3321"/>
                  </a:cubicBezTo>
                  <a:cubicBezTo>
                    <a:pt x="2197" y="1289"/>
                    <a:pt x="2915" y="1"/>
                    <a:pt x="26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763;p47"/>
            <p:cNvSpPr/>
            <p:nvPr/>
          </p:nvSpPr>
          <p:spPr>
            <a:xfrm>
              <a:off x="1781800" y="3778850"/>
              <a:ext cx="46325" cy="53075"/>
            </a:xfrm>
            <a:custGeom>
              <a:avLst/>
              <a:gdLst/>
              <a:ahLst/>
              <a:cxnLst/>
              <a:rect l="l" t="t" r="r" b="b"/>
              <a:pathLst>
                <a:path w="1853" h="2123" extrusionOk="0">
                  <a:moveTo>
                    <a:pt x="1593" y="1"/>
                  </a:moveTo>
                  <a:cubicBezTo>
                    <a:pt x="1548" y="1"/>
                    <a:pt x="1502" y="18"/>
                    <a:pt x="1462" y="58"/>
                  </a:cubicBezTo>
                  <a:cubicBezTo>
                    <a:pt x="1232" y="265"/>
                    <a:pt x="565" y="1185"/>
                    <a:pt x="105" y="1806"/>
                  </a:cubicBezTo>
                  <a:cubicBezTo>
                    <a:pt x="1" y="1945"/>
                    <a:pt x="159" y="2123"/>
                    <a:pt x="302" y="2123"/>
                  </a:cubicBezTo>
                  <a:cubicBezTo>
                    <a:pt x="348" y="2123"/>
                    <a:pt x="393" y="2104"/>
                    <a:pt x="427" y="2059"/>
                  </a:cubicBezTo>
                  <a:cubicBezTo>
                    <a:pt x="726" y="1691"/>
                    <a:pt x="1623" y="587"/>
                    <a:pt x="1784" y="311"/>
                  </a:cubicBezTo>
                  <a:cubicBezTo>
                    <a:pt x="1853" y="156"/>
                    <a:pt x="1728" y="1"/>
                    <a:pt x="15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764;p47"/>
            <p:cNvSpPr/>
            <p:nvPr/>
          </p:nvSpPr>
          <p:spPr>
            <a:xfrm>
              <a:off x="1849950" y="3486500"/>
              <a:ext cx="79950" cy="369125"/>
            </a:xfrm>
            <a:custGeom>
              <a:avLst/>
              <a:gdLst/>
              <a:ahLst/>
              <a:cxnLst/>
              <a:rect l="l" t="t" r="r" b="b"/>
              <a:pathLst>
                <a:path w="3198" h="14765" extrusionOk="0">
                  <a:moveTo>
                    <a:pt x="1" y="0"/>
                  </a:moveTo>
                  <a:lnTo>
                    <a:pt x="1" y="14765"/>
                  </a:lnTo>
                  <a:lnTo>
                    <a:pt x="3198" y="14765"/>
                  </a:lnTo>
                  <a:lnTo>
                    <a:pt x="31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765;p47"/>
            <p:cNvSpPr/>
            <p:nvPr/>
          </p:nvSpPr>
          <p:spPr>
            <a:xfrm>
              <a:off x="1874100" y="3454300"/>
              <a:ext cx="32225" cy="32225"/>
            </a:xfrm>
            <a:custGeom>
              <a:avLst/>
              <a:gdLst/>
              <a:ahLst/>
              <a:cxnLst/>
              <a:rect l="l" t="t" r="r" b="b"/>
              <a:pathLst>
                <a:path w="1289" h="1289" extrusionOk="0">
                  <a:moveTo>
                    <a:pt x="1" y="0"/>
                  </a:moveTo>
                  <a:lnTo>
                    <a:pt x="1" y="1288"/>
                  </a:lnTo>
                  <a:lnTo>
                    <a:pt x="1289" y="1288"/>
                  </a:lnTo>
                  <a:lnTo>
                    <a:pt x="12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766;p47"/>
            <p:cNvSpPr/>
            <p:nvPr/>
          </p:nvSpPr>
          <p:spPr>
            <a:xfrm>
              <a:off x="1862025" y="3498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67;p47"/>
            <p:cNvSpPr/>
            <p:nvPr/>
          </p:nvSpPr>
          <p:spPr>
            <a:xfrm>
              <a:off x="1862025" y="3522150"/>
              <a:ext cx="55800" cy="8050"/>
            </a:xfrm>
            <a:custGeom>
              <a:avLst/>
              <a:gdLst/>
              <a:ahLst/>
              <a:cxnLst/>
              <a:rect l="l" t="t" r="r" b="b"/>
              <a:pathLst>
                <a:path w="2232" h="322"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768;p47"/>
            <p:cNvSpPr/>
            <p:nvPr/>
          </p:nvSpPr>
          <p:spPr>
            <a:xfrm>
              <a:off x="1862025" y="35457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769;p47"/>
            <p:cNvSpPr/>
            <p:nvPr/>
          </p:nvSpPr>
          <p:spPr>
            <a:xfrm>
              <a:off x="1862025" y="35692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770;p47"/>
            <p:cNvSpPr/>
            <p:nvPr/>
          </p:nvSpPr>
          <p:spPr>
            <a:xfrm>
              <a:off x="1862025" y="35928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771;p47"/>
            <p:cNvSpPr/>
            <p:nvPr/>
          </p:nvSpPr>
          <p:spPr>
            <a:xfrm>
              <a:off x="1862025" y="361642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772;p47"/>
            <p:cNvSpPr/>
            <p:nvPr/>
          </p:nvSpPr>
          <p:spPr>
            <a:xfrm>
              <a:off x="1862025" y="36400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773;p47"/>
            <p:cNvSpPr/>
            <p:nvPr/>
          </p:nvSpPr>
          <p:spPr>
            <a:xfrm>
              <a:off x="1862025" y="3663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774;p47"/>
            <p:cNvSpPr/>
            <p:nvPr/>
          </p:nvSpPr>
          <p:spPr>
            <a:xfrm>
              <a:off x="1862025" y="368715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775;p47"/>
            <p:cNvSpPr/>
            <p:nvPr/>
          </p:nvSpPr>
          <p:spPr>
            <a:xfrm>
              <a:off x="1862025" y="37107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776;p47"/>
            <p:cNvSpPr/>
            <p:nvPr/>
          </p:nvSpPr>
          <p:spPr>
            <a:xfrm>
              <a:off x="1862025" y="373430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777;p47"/>
            <p:cNvSpPr/>
            <p:nvPr/>
          </p:nvSpPr>
          <p:spPr>
            <a:xfrm>
              <a:off x="1862025" y="37578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778;p47"/>
            <p:cNvSpPr/>
            <p:nvPr/>
          </p:nvSpPr>
          <p:spPr>
            <a:xfrm>
              <a:off x="1862025" y="37820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779;p47"/>
            <p:cNvSpPr/>
            <p:nvPr/>
          </p:nvSpPr>
          <p:spPr>
            <a:xfrm>
              <a:off x="1862025" y="38055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80;p47"/>
            <p:cNvSpPr/>
            <p:nvPr/>
          </p:nvSpPr>
          <p:spPr>
            <a:xfrm>
              <a:off x="1862025" y="38291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81;p47"/>
            <p:cNvSpPr/>
            <p:nvPr/>
          </p:nvSpPr>
          <p:spPr>
            <a:xfrm>
              <a:off x="1851150" y="3493625"/>
              <a:ext cx="62075" cy="347350"/>
            </a:xfrm>
            <a:custGeom>
              <a:avLst/>
              <a:gdLst/>
              <a:ahLst/>
              <a:cxnLst/>
              <a:rect l="l" t="t" r="r" b="b"/>
              <a:pathLst>
                <a:path w="2483" h="13894" extrusionOk="0">
                  <a:moveTo>
                    <a:pt x="1033" y="0"/>
                  </a:moveTo>
                  <a:cubicBezTo>
                    <a:pt x="1" y="0"/>
                    <a:pt x="583" y="1392"/>
                    <a:pt x="620" y="13721"/>
                  </a:cubicBezTo>
                  <a:cubicBezTo>
                    <a:pt x="620" y="13836"/>
                    <a:pt x="712" y="13893"/>
                    <a:pt x="804" y="13893"/>
                  </a:cubicBezTo>
                  <a:cubicBezTo>
                    <a:pt x="896" y="13893"/>
                    <a:pt x="988" y="13836"/>
                    <a:pt x="988" y="13721"/>
                  </a:cubicBezTo>
                  <a:cubicBezTo>
                    <a:pt x="1372" y="1862"/>
                    <a:pt x="955" y="736"/>
                    <a:pt x="1465" y="736"/>
                  </a:cubicBezTo>
                  <a:cubicBezTo>
                    <a:pt x="1584" y="736"/>
                    <a:pt x="1754" y="798"/>
                    <a:pt x="1997" y="798"/>
                  </a:cubicBezTo>
                  <a:cubicBezTo>
                    <a:pt x="2020" y="798"/>
                    <a:pt x="2044" y="797"/>
                    <a:pt x="2069" y="796"/>
                  </a:cubicBezTo>
                  <a:cubicBezTo>
                    <a:pt x="2483" y="750"/>
                    <a:pt x="2483" y="152"/>
                    <a:pt x="2046" y="106"/>
                  </a:cubicBezTo>
                  <a:cubicBezTo>
                    <a:pt x="1602" y="76"/>
                    <a:pt x="1274" y="0"/>
                    <a:pt x="1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82;p47"/>
            <p:cNvSpPr/>
            <p:nvPr/>
          </p:nvSpPr>
          <p:spPr>
            <a:xfrm>
              <a:off x="1879850" y="3458825"/>
              <a:ext cx="14375" cy="26125"/>
            </a:xfrm>
            <a:custGeom>
              <a:avLst/>
              <a:gdLst/>
              <a:ahLst/>
              <a:cxnLst/>
              <a:rect l="l" t="t" r="r" b="b"/>
              <a:pathLst>
                <a:path w="575" h="1045" extrusionOk="0">
                  <a:moveTo>
                    <a:pt x="336" y="0"/>
                  </a:moveTo>
                  <a:cubicBezTo>
                    <a:pt x="197" y="0"/>
                    <a:pt x="24" y="246"/>
                    <a:pt x="1" y="831"/>
                  </a:cubicBezTo>
                  <a:cubicBezTo>
                    <a:pt x="1" y="916"/>
                    <a:pt x="90" y="1045"/>
                    <a:pt x="197" y="1045"/>
                  </a:cubicBezTo>
                  <a:cubicBezTo>
                    <a:pt x="295" y="1045"/>
                    <a:pt x="407" y="940"/>
                    <a:pt x="484" y="601"/>
                  </a:cubicBezTo>
                  <a:cubicBezTo>
                    <a:pt x="574" y="229"/>
                    <a:pt x="470" y="0"/>
                    <a:pt x="3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83;p47"/>
            <p:cNvSpPr/>
            <p:nvPr/>
          </p:nvSpPr>
          <p:spPr>
            <a:xfrm>
              <a:off x="2660075" y="3454300"/>
              <a:ext cx="75900" cy="32225"/>
            </a:xfrm>
            <a:custGeom>
              <a:avLst/>
              <a:gdLst/>
              <a:ahLst/>
              <a:cxnLst/>
              <a:rect l="l" t="t" r="r" b="b"/>
              <a:pathLst>
                <a:path w="3036" h="1289" extrusionOk="0">
                  <a:moveTo>
                    <a:pt x="0" y="0"/>
                  </a:moveTo>
                  <a:lnTo>
                    <a:pt x="0" y="1288"/>
                  </a:lnTo>
                  <a:lnTo>
                    <a:pt x="3036" y="1288"/>
                  </a:lnTo>
                  <a:lnTo>
                    <a:pt x="30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784;p47"/>
            <p:cNvSpPr/>
            <p:nvPr/>
          </p:nvSpPr>
          <p:spPr>
            <a:xfrm>
              <a:off x="2603150" y="3486500"/>
              <a:ext cx="190325" cy="369125"/>
            </a:xfrm>
            <a:custGeom>
              <a:avLst/>
              <a:gdLst/>
              <a:ahLst/>
              <a:cxnLst/>
              <a:rect l="l" t="t" r="r" b="b"/>
              <a:pathLst>
                <a:path w="7613" h="14765" extrusionOk="0">
                  <a:moveTo>
                    <a:pt x="0" y="0"/>
                  </a:moveTo>
                  <a:lnTo>
                    <a:pt x="0" y="14765"/>
                  </a:lnTo>
                  <a:lnTo>
                    <a:pt x="7613" y="14765"/>
                  </a:lnTo>
                  <a:lnTo>
                    <a:pt x="76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785;p47"/>
            <p:cNvSpPr/>
            <p:nvPr/>
          </p:nvSpPr>
          <p:spPr>
            <a:xfrm>
              <a:off x="2631900" y="3514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86;p47"/>
            <p:cNvSpPr/>
            <p:nvPr/>
          </p:nvSpPr>
          <p:spPr>
            <a:xfrm>
              <a:off x="2631900" y="35508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87;p47"/>
            <p:cNvSpPr/>
            <p:nvPr/>
          </p:nvSpPr>
          <p:spPr>
            <a:xfrm>
              <a:off x="2631900" y="35876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88;p47"/>
            <p:cNvSpPr/>
            <p:nvPr/>
          </p:nvSpPr>
          <p:spPr>
            <a:xfrm>
              <a:off x="2631900" y="36244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89;p47"/>
            <p:cNvSpPr/>
            <p:nvPr/>
          </p:nvSpPr>
          <p:spPr>
            <a:xfrm>
              <a:off x="2631900" y="3661275"/>
              <a:ext cx="132250" cy="8075"/>
            </a:xfrm>
            <a:custGeom>
              <a:avLst/>
              <a:gdLst/>
              <a:ahLst/>
              <a:cxnLst/>
              <a:rect l="l" t="t" r="r" b="b"/>
              <a:pathLst>
                <a:path w="5290" h="323" extrusionOk="0">
                  <a:moveTo>
                    <a:pt x="0" y="1"/>
                  </a:moveTo>
                  <a:lnTo>
                    <a:pt x="0" y="322"/>
                  </a:lnTo>
                  <a:lnTo>
                    <a:pt x="5290" y="322"/>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790;p47"/>
            <p:cNvSpPr/>
            <p:nvPr/>
          </p:nvSpPr>
          <p:spPr>
            <a:xfrm>
              <a:off x="2631900" y="36980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791;p47"/>
            <p:cNvSpPr/>
            <p:nvPr/>
          </p:nvSpPr>
          <p:spPr>
            <a:xfrm>
              <a:off x="2631900" y="37348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792;p47"/>
            <p:cNvSpPr/>
            <p:nvPr/>
          </p:nvSpPr>
          <p:spPr>
            <a:xfrm>
              <a:off x="2631900" y="3771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93;p47"/>
            <p:cNvSpPr/>
            <p:nvPr/>
          </p:nvSpPr>
          <p:spPr>
            <a:xfrm>
              <a:off x="2631900" y="3808450"/>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94;p47"/>
            <p:cNvSpPr/>
            <p:nvPr/>
          </p:nvSpPr>
          <p:spPr>
            <a:xfrm>
              <a:off x="2610625" y="3489575"/>
              <a:ext cx="164275" cy="350400"/>
            </a:xfrm>
            <a:custGeom>
              <a:avLst/>
              <a:gdLst/>
              <a:ahLst/>
              <a:cxnLst/>
              <a:rect l="l" t="t" r="r" b="b"/>
              <a:pathLst>
                <a:path w="6571" h="14016" extrusionOk="0">
                  <a:moveTo>
                    <a:pt x="3739" y="1"/>
                  </a:moveTo>
                  <a:cubicBezTo>
                    <a:pt x="1974" y="1"/>
                    <a:pt x="0" y="172"/>
                    <a:pt x="0" y="636"/>
                  </a:cubicBezTo>
                  <a:cubicBezTo>
                    <a:pt x="138" y="5029"/>
                    <a:pt x="253" y="9444"/>
                    <a:pt x="368" y="13860"/>
                  </a:cubicBezTo>
                  <a:cubicBezTo>
                    <a:pt x="368" y="13963"/>
                    <a:pt x="454" y="14015"/>
                    <a:pt x="541" y="14015"/>
                  </a:cubicBezTo>
                  <a:cubicBezTo>
                    <a:pt x="627" y="14015"/>
                    <a:pt x="713" y="13963"/>
                    <a:pt x="713" y="13860"/>
                  </a:cubicBezTo>
                  <a:cubicBezTo>
                    <a:pt x="690" y="9536"/>
                    <a:pt x="644" y="5236"/>
                    <a:pt x="621" y="912"/>
                  </a:cubicBezTo>
                  <a:cubicBezTo>
                    <a:pt x="1847" y="786"/>
                    <a:pt x="2705" y="715"/>
                    <a:pt x="3599" y="715"/>
                  </a:cubicBezTo>
                  <a:cubicBezTo>
                    <a:pt x="4332" y="715"/>
                    <a:pt x="5090" y="762"/>
                    <a:pt x="6095" y="866"/>
                  </a:cubicBezTo>
                  <a:cubicBezTo>
                    <a:pt x="6102" y="866"/>
                    <a:pt x="6108" y="867"/>
                    <a:pt x="6115" y="867"/>
                  </a:cubicBezTo>
                  <a:cubicBezTo>
                    <a:pt x="6489" y="867"/>
                    <a:pt x="6571" y="244"/>
                    <a:pt x="6187" y="153"/>
                  </a:cubicBezTo>
                  <a:cubicBezTo>
                    <a:pt x="5736" y="60"/>
                    <a:pt x="4774" y="1"/>
                    <a:pt x="3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95;p47"/>
            <p:cNvSpPr/>
            <p:nvPr/>
          </p:nvSpPr>
          <p:spPr>
            <a:xfrm>
              <a:off x="2757950" y="3553050"/>
              <a:ext cx="26900" cy="277250"/>
            </a:xfrm>
            <a:custGeom>
              <a:avLst/>
              <a:gdLst/>
              <a:ahLst/>
              <a:cxnLst/>
              <a:rect l="l" t="t" r="r" b="b"/>
              <a:pathLst>
                <a:path w="1076" h="11090" extrusionOk="0">
                  <a:moveTo>
                    <a:pt x="880" y="0"/>
                  </a:moveTo>
                  <a:cubicBezTo>
                    <a:pt x="782" y="0"/>
                    <a:pt x="685" y="63"/>
                    <a:pt x="685" y="190"/>
                  </a:cubicBezTo>
                  <a:cubicBezTo>
                    <a:pt x="602" y="1738"/>
                    <a:pt x="1" y="11089"/>
                    <a:pt x="577" y="11089"/>
                  </a:cubicBezTo>
                  <a:cubicBezTo>
                    <a:pt x="643" y="11089"/>
                    <a:pt x="724" y="10968"/>
                    <a:pt x="823" y="10700"/>
                  </a:cubicBezTo>
                  <a:cubicBezTo>
                    <a:pt x="1030" y="10125"/>
                    <a:pt x="1053" y="1087"/>
                    <a:pt x="1076" y="190"/>
                  </a:cubicBezTo>
                  <a:cubicBezTo>
                    <a:pt x="1076" y="63"/>
                    <a:pt x="978" y="0"/>
                    <a:pt x="8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96;p47"/>
            <p:cNvSpPr/>
            <p:nvPr/>
          </p:nvSpPr>
          <p:spPr>
            <a:xfrm>
              <a:off x="2648300" y="3531725"/>
              <a:ext cx="76750" cy="14300"/>
            </a:xfrm>
            <a:custGeom>
              <a:avLst/>
              <a:gdLst/>
              <a:ahLst/>
              <a:cxnLst/>
              <a:rect l="l" t="t" r="r" b="b"/>
              <a:pathLst>
                <a:path w="3070" h="572" extrusionOk="0">
                  <a:moveTo>
                    <a:pt x="2022" y="0"/>
                  </a:moveTo>
                  <a:cubicBezTo>
                    <a:pt x="507" y="0"/>
                    <a:pt x="0" y="572"/>
                    <a:pt x="1202" y="572"/>
                  </a:cubicBezTo>
                  <a:cubicBezTo>
                    <a:pt x="1300" y="572"/>
                    <a:pt x="1409" y="568"/>
                    <a:pt x="1529" y="560"/>
                  </a:cubicBezTo>
                  <a:cubicBezTo>
                    <a:pt x="3070" y="445"/>
                    <a:pt x="2449" y="8"/>
                    <a:pt x="2334" y="8"/>
                  </a:cubicBezTo>
                  <a:cubicBezTo>
                    <a:pt x="2226" y="3"/>
                    <a:pt x="2122" y="0"/>
                    <a:pt x="20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97;p47"/>
            <p:cNvSpPr/>
            <p:nvPr/>
          </p:nvSpPr>
          <p:spPr>
            <a:xfrm>
              <a:off x="2671000" y="3571925"/>
              <a:ext cx="47725" cy="11975"/>
            </a:xfrm>
            <a:custGeom>
              <a:avLst/>
              <a:gdLst/>
              <a:ahLst/>
              <a:cxnLst/>
              <a:rect l="l" t="t" r="r" b="b"/>
              <a:pathLst>
                <a:path w="1909" h="479" extrusionOk="0">
                  <a:moveTo>
                    <a:pt x="959" y="1"/>
                  </a:moveTo>
                  <a:cubicBezTo>
                    <a:pt x="693" y="1"/>
                    <a:pt x="427" y="18"/>
                    <a:pt x="161" y="56"/>
                  </a:cubicBezTo>
                  <a:cubicBezTo>
                    <a:pt x="0" y="102"/>
                    <a:pt x="0" y="355"/>
                    <a:pt x="161" y="401"/>
                  </a:cubicBezTo>
                  <a:cubicBezTo>
                    <a:pt x="437" y="453"/>
                    <a:pt x="700" y="478"/>
                    <a:pt x="970" y="478"/>
                  </a:cubicBezTo>
                  <a:cubicBezTo>
                    <a:pt x="1059" y="478"/>
                    <a:pt x="1150" y="476"/>
                    <a:pt x="1242" y="470"/>
                  </a:cubicBezTo>
                  <a:cubicBezTo>
                    <a:pt x="1909" y="470"/>
                    <a:pt x="1794" y="102"/>
                    <a:pt x="1610" y="33"/>
                  </a:cubicBezTo>
                  <a:cubicBezTo>
                    <a:pt x="1393" y="12"/>
                    <a:pt x="1176" y="1"/>
                    <a:pt x="9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98;p47"/>
            <p:cNvSpPr/>
            <p:nvPr/>
          </p:nvSpPr>
          <p:spPr>
            <a:xfrm>
              <a:off x="2640775" y="3602475"/>
              <a:ext cx="111875" cy="18175"/>
            </a:xfrm>
            <a:custGeom>
              <a:avLst/>
              <a:gdLst/>
              <a:ahLst/>
              <a:cxnLst/>
              <a:rect l="l" t="t" r="r" b="b"/>
              <a:pathLst>
                <a:path w="4475" h="727" extrusionOk="0">
                  <a:moveTo>
                    <a:pt x="3295" y="0"/>
                  </a:moveTo>
                  <a:cubicBezTo>
                    <a:pt x="1562" y="0"/>
                    <a:pt x="0" y="726"/>
                    <a:pt x="1413" y="726"/>
                  </a:cubicBezTo>
                  <a:cubicBezTo>
                    <a:pt x="1489" y="726"/>
                    <a:pt x="1575" y="724"/>
                    <a:pt x="1669" y="720"/>
                  </a:cubicBezTo>
                  <a:cubicBezTo>
                    <a:pt x="4475" y="582"/>
                    <a:pt x="3762" y="30"/>
                    <a:pt x="3578" y="7"/>
                  </a:cubicBezTo>
                  <a:cubicBezTo>
                    <a:pt x="3483" y="2"/>
                    <a:pt x="3389" y="0"/>
                    <a:pt x="32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99;p47"/>
            <p:cNvSpPr/>
            <p:nvPr/>
          </p:nvSpPr>
          <p:spPr>
            <a:xfrm>
              <a:off x="2665250" y="3639375"/>
              <a:ext cx="59950" cy="15450"/>
            </a:xfrm>
            <a:custGeom>
              <a:avLst/>
              <a:gdLst/>
              <a:ahLst/>
              <a:cxnLst/>
              <a:rect l="l" t="t" r="r" b="b"/>
              <a:pathLst>
                <a:path w="2398" h="618" extrusionOk="0">
                  <a:moveTo>
                    <a:pt x="1934" y="1"/>
                  </a:moveTo>
                  <a:cubicBezTo>
                    <a:pt x="1926" y="1"/>
                    <a:pt x="1917" y="1"/>
                    <a:pt x="1909" y="3"/>
                  </a:cubicBezTo>
                  <a:cubicBezTo>
                    <a:pt x="1522" y="70"/>
                    <a:pt x="1134" y="113"/>
                    <a:pt x="747" y="113"/>
                  </a:cubicBezTo>
                  <a:cubicBezTo>
                    <a:pt x="605" y="113"/>
                    <a:pt x="464" y="107"/>
                    <a:pt x="322" y="95"/>
                  </a:cubicBezTo>
                  <a:cubicBezTo>
                    <a:pt x="0" y="95"/>
                    <a:pt x="0" y="578"/>
                    <a:pt x="322" y="578"/>
                  </a:cubicBezTo>
                  <a:cubicBezTo>
                    <a:pt x="583" y="605"/>
                    <a:pt x="809" y="617"/>
                    <a:pt x="1004" y="617"/>
                  </a:cubicBezTo>
                  <a:cubicBezTo>
                    <a:pt x="2397" y="617"/>
                    <a:pt x="2206" y="1"/>
                    <a:pt x="19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800;p47"/>
            <p:cNvSpPr/>
            <p:nvPr/>
          </p:nvSpPr>
          <p:spPr>
            <a:xfrm>
              <a:off x="2660075" y="3677225"/>
              <a:ext cx="70150" cy="13400"/>
            </a:xfrm>
            <a:custGeom>
              <a:avLst/>
              <a:gdLst/>
              <a:ahLst/>
              <a:cxnLst/>
              <a:rect l="l" t="t" r="r" b="b"/>
              <a:pathLst>
                <a:path w="2806" h="536" extrusionOk="0">
                  <a:moveTo>
                    <a:pt x="642" y="1"/>
                  </a:moveTo>
                  <a:cubicBezTo>
                    <a:pt x="513" y="1"/>
                    <a:pt x="383" y="3"/>
                    <a:pt x="253" y="6"/>
                  </a:cubicBezTo>
                  <a:cubicBezTo>
                    <a:pt x="69" y="6"/>
                    <a:pt x="0" y="282"/>
                    <a:pt x="207" y="328"/>
                  </a:cubicBezTo>
                  <a:cubicBezTo>
                    <a:pt x="966" y="443"/>
                    <a:pt x="1748" y="512"/>
                    <a:pt x="2530" y="535"/>
                  </a:cubicBezTo>
                  <a:cubicBezTo>
                    <a:pt x="2737" y="512"/>
                    <a:pt x="2806" y="190"/>
                    <a:pt x="2576" y="144"/>
                  </a:cubicBezTo>
                  <a:cubicBezTo>
                    <a:pt x="1924" y="49"/>
                    <a:pt x="1289"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01;p47"/>
            <p:cNvSpPr/>
            <p:nvPr/>
          </p:nvSpPr>
          <p:spPr>
            <a:xfrm>
              <a:off x="2659800" y="3711250"/>
              <a:ext cx="63175" cy="14550"/>
            </a:xfrm>
            <a:custGeom>
              <a:avLst/>
              <a:gdLst/>
              <a:ahLst/>
              <a:cxnLst/>
              <a:rect l="l" t="t" r="r" b="b"/>
              <a:pathLst>
                <a:path w="2527" h="582" extrusionOk="0">
                  <a:moveTo>
                    <a:pt x="1573" y="0"/>
                  </a:moveTo>
                  <a:cubicBezTo>
                    <a:pt x="1247" y="0"/>
                    <a:pt x="799" y="57"/>
                    <a:pt x="195" y="209"/>
                  </a:cubicBezTo>
                  <a:cubicBezTo>
                    <a:pt x="1" y="274"/>
                    <a:pt x="70" y="581"/>
                    <a:pt x="269" y="581"/>
                  </a:cubicBezTo>
                  <a:cubicBezTo>
                    <a:pt x="282" y="581"/>
                    <a:pt x="296" y="580"/>
                    <a:pt x="310" y="577"/>
                  </a:cubicBezTo>
                  <a:cubicBezTo>
                    <a:pt x="802" y="520"/>
                    <a:pt x="1310" y="479"/>
                    <a:pt x="1807" y="479"/>
                  </a:cubicBezTo>
                  <a:cubicBezTo>
                    <a:pt x="1914" y="479"/>
                    <a:pt x="2021" y="481"/>
                    <a:pt x="2127" y="485"/>
                  </a:cubicBezTo>
                  <a:cubicBezTo>
                    <a:pt x="2435" y="485"/>
                    <a:pt x="2527" y="0"/>
                    <a:pt x="1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02;p47"/>
            <p:cNvSpPr/>
            <p:nvPr/>
          </p:nvSpPr>
          <p:spPr>
            <a:xfrm>
              <a:off x="2655700" y="3757025"/>
              <a:ext cx="76825" cy="14125"/>
            </a:xfrm>
            <a:custGeom>
              <a:avLst/>
              <a:gdLst/>
              <a:ahLst/>
              <a:cxnLst/>
              <a:rect l="l" t="t" r="r" b="b"/>
              <a:pathLst>
                <a:path w="3073" h="565" extrusionOk="0">
                  <a:moveTo>
                    <a:pt x="287" y="1"/>
                  </a:moveTo>
                  <a:cubicBezTo>
                    <a:pt x="156" y="1"/>
                    <a:pt x="130" y="38"/>
                    <a:pt x="106" y="149"/>
                  </a:cubicBezTo>
                  <a:cubicBezTo>
                    <a:pt x="1" y="480"/>
                    <a:pt x="976" y="565"/>
                    <a:pt x="1812" y="565"/>
                  </a:cubicBezTo>
                  <a:cubicBezTo>
                    <a:pt x="2256" y="565"/>
                    <a:pt x="2660" y="541"/>
                    <a:pt x="2843" y="517"/>
                  </a:cubicBezTo>
                  <a:cubicBezTo>
                    <a:pt x="3050" y="471"/>
                    <a:pt x="3073" y="149"/>
                    <a:pt x="2843" y="149"/>
                  </a:cubicBezTo>
                  <a:cubicBezTo>
                    <a:pt x="1157" y="134"/>
                    <a:pt x="535"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803;p47"/>
            <p:cNvSpPr/>
            <p:nvPr/>
          </p:nvSpPr>
          <p:spPr>
            <a:xfrm>
              <a:off x="2663525" y="3793425"/>
              <a:ext cx="49450" cy="10900"/>
            </a:xfrm>
            <a:custGeom>
              <a:avLst/>
              <a:gdLst/>
              <a:ahLst/>
              <a:cxnLst/>
              <a:rect l="l" t="t" r="r" b="b"/>
              <a:pathLst>
                <a:path w="1978" h="436" extrusionOk="0">
                  <a:moveTo>
                    <a:pt x="1474" y="0"/>
                  </a:moveTo>
                  <a:cubicBezTo>
                    <a:pt x="1288" y="0"/>
                    <a:pt x="970" y="14"/>
                    <a:pt x="253" y="27"/>
                  </a:cubicBezTo>
                  <a:cubicBezTo>
                    <a:pt x="0" y="50"/>
                    <a:pt x="0" y="395"/>
                    <a:pt x="253" y="418"/>
                  </a:cubicBezTo>
                  <a:cubicBezTo>
                    <a:pt x="874" y="429"/>
                    <a:pt x="1196" y="435"/>
                    <a:pt x="1391" y="435"/>
                  </a:cubicBezTo>
                  <a:cubicBezTo>
                    <a:pt x="1587" y="435"/>
                    <a:pt x="1656" y="429"/>
                    <a:pt x="1771" y="418"/>
                  </a:cubicBezTo>
                  <a:cubicBezTo>
                    <a:pt x="1978" y="349"/>
                    <a:pt x="1978" y="73"/>
                    <a:pt x="1771" y="27"/>
                  </a:cubicBezTo>
                  <a:cubicBezTo>
                    <a:pt x="1674" y="8"/>
                    <a:pt x="1609" y="0"/>
                    <a:pt x="14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804;p47"/>
            <p:cNvSpPr/>
            <p:nvPr/>
          </p:nvSpPr>
          <p:spPr>
            <a:xfrm>
              <a:off x="2656325" y="3826700"/>
              <a:ext cx="61825" cy="13400"/>
            </a:xfrm>
            <a:custGeom>
              <a:avLst/>
              <a:gdLst/>
              <a:ahLst/>
              <a:cxnLst/>
              <a:rect l="l" t="t" r="r" b="b"/>
              <a:pathLst>
                <a:path w="2473" h="536" extrusionOk="0">
                  <a:moveTo>
                    <a:pt x="2128" y="1"/>
                  </a:moveTo>
                  <a:cubicBezTo>
                    <a:pt x="1958" y="1"/>
                    <a:pt x="1680" y="113"/>
                    <a:pt x="1247" y="113"/>
                  </a:cubicBezTo>
                  <a:cubicBezTo>
                    <a:pt x="1058" y="113"/>
                    <a:pt x="839" y="92"/>
                    <a:pt x="587" y="30"/>
                  </a:cubicBezTo>
                  <a:cubicBezTo>
                    <a:pt x="577" y="28"/>
                    <a:pt x="567" y="27"/>
                    <a:pt x="556" y="27"/>
                  </a:cubicBezTo>
                  <a:cubicBezTo>
                    <a:pt x="306" y="27"/>
                    <a:pt x="0" y="536"/>
                    <a:pt x="1369" y="536"/>
                  </a:cubicBezTo>
                  <a:cubicBezTo>
                    <a:pt x="1714" y="513"/>
                    <a:pt x="2473" y="467"/>
                    <a:pt x="2312" y="122"/>
                  </a:cubicBezTo>
                  <a:cubicBezTo>
                    <a:pt x="2275" y="31"/>
                    <a:pt x="2216" y="1"/>
                    <a:pt x="21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805;p47"/>
            <p:cNvSpPr/>
            <p:nvPr/>
          </p:nvSpPr>
          <p:spPr>
            <a:xfrm>
              <a:off x="2667400" y="3462275"/>
              <a:ext cx="55400" cy="13225"/>
            </a:xfrm>
            <a:custGeom>
              <a:avLst/>
              <a:gdLst/>
              <a:ahLst/>
              <a:cxnLst/>
              <a:rect l="l" t="t" r="r" b="b"/>
              <a:pathLst>
                <a:path w="2216" h="529" extrusionOk="0">
                  <a:moveTo>
                    <a:pt x="1975" y="1"/>
                  </a:moveTo>
                  <a:cubicBezTo>
                    <a:pt x="1789" y="1"/>
                    <a:pt x="1457" y="152"/>
                    <a:pt x="965" y="152"/>
                  </a:cubicBezTo>
                  <a:cubicBezTo>
                    <a:pt x="758" y="152"/>
                    <a:pt x="523" y="125"/>
                    <a:pt x="259" y="49"/>
                  </a:cubicBezTo>
                  <a:cubicBezTo>
                    <a:pt x="239" y="43"/>
                    <a:pt x="221" y="40"/>
                    <a:pt x="203" y="40"/>
                  </a:cubicBezTo>
                  <a:cubicBezTo>
                    <a:pt x="41" y="40"/>
                    <a:pt x="1" y="309"/>
                    <a:pt x="167" y="371"/>
                  </a:cubicBezTo>
                  <a:cubicBezTo>
                    <a:pt x="476" y="477"/>
                    <a:pt x="857" y="529"/>
                    <a:pt x="1202" y="529"/>
                  </a:cubicBezTo>
                  <a:cubicBezTo>
                    <a:pt x="1755" y="529"/>
                    <a:pt x="2216" y="396"/>
                    <a:pt x="2145" y="141"/>
                  </a:cubicBezTo>
                  <a:cubicBezTo>
                    <a:pt x="2121" y="36"/>
                    <a:pt x="2066" y="1"/>
                    <a:pt x="19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806;p47"/>
            <p:cNvSpPr/>
            <p:nvPr/>
          </p:nvSpPr>
          <p:spPr>
            <a:xfrm>
              <a:off x="2035675" y="3482475"/>
              <a:ext cx="194350" cy="373150"/>
            </a:xfrm>
            <a:custGeom>
              <a:avLst/>
              <a:gdLst/>
              <a:ahLst/>
              <a:cxnLst/>
              <a:rect l="l" t="t" r="r" b="b"/>
              <a:pathLst>
                <a:path w="7774" h="14926" extrusionOk="0">
                  <a:moveTo>
                    <a:pt x="0" y="0"/>
                  </a:moveTo>
                  <a:lnTo>
                    <a:pt x="0" y="14926"/>
                  </a:lnTo>
                  <a:lnTo>
                    <a:pt x="7774" y="14926"/>
                  </a:lnTo>
                  <a:lnTo>
                    <a:pt x="77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807;p47"/>
            <p:cNvSpPr/>
            <p:nvPr/>
          </p:nvSpPr>
          <p:spPr>
            <a:xfrm>
              <a:off x="2071325" y="3513525"/>
              <a:ext cx="20725" cy="24725"/>
            </a:xfrm>
            <a:custGeom>
              <a:avLst/>
              <a:gdLst/>
              <a:ahLst/>
              <a:cxnLst/>
              <a:rect l="l" t="t" r="r" b="b"/>
              <a:pathLst>
                <a:path w="829" h="989"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808;p47"/>
            <p:cNvSpPr/>
            <p:nvPr/>
          </p:nvSpPr>
          <p:spPr>
            <a:xfrm>
              <a:off x="2122475"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809;p47"/>
            <p:cNvSpPr/>
            <p:nvPr/>
          </p:nvSpPr>
          <p:spPr>
            <a:xfrm>
              <a:off x="2173650"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10;p47"/>
            <p:cNvSpPr/>
            <p:nvPr/>
          </p:nvSpPr>
          <p:spPr>
            <a:xfrm>
              <a:off x="2071325" y="35491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811;p47"/>
            <p:cNvSpPr/>
            <p:nvPr/>
          </p:nvSpPr>
          <p:spPr>
            <a:xfrm>
              <a:off x="2122475"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812;p47"/>
            <p:cNvSpPr/>
            <p:nvPr/>
          </p:nvSpPr>
          <p:spPr>
            <a:xfrm>
              <a:off x="2173650"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813;p47"/>
            <p:cNvSpPr/>
            <p:nvPr/>
          </p:nvSpPr>
          <p:spPr>
            <a:xfrm>
              <a:off x="2071325" y="358480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814;p47"/>
            <p:cNvSpPr/>
            <p:nvPr/>
          </p:nvSpPr>
          <p:spPr>
            <a:xfrm>
              <a:off x="2122475"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815;p47"/>
            <p:cNvSpPr/>
            <p:nvPr/>
          </p:nvSpPr>
          <p:spPr>
            <a:xfrm>
              <a:off x="2173650"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816;p47"/>
            <p:cNvSpPr/>
            <p:nvPr/>
          </p:nvSpPr>
          <p:spPr>
            <a:xfrm>
              <a:off x="2071325" y="36204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17;p47"/>
            <p:cNvSpPr/>
            <p:nvPr/>
          </p:nvSpPr>
          <p:spPr>
            <a:xfrm>
              <a:off x="2122475"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18;p47"/>
            <p:cNvSpPr/>
            <p:nvPr/>
          </p:nvSpPr>
          <p:spPr>
            <a:xfrm>
              <a:off x="2173650"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19;p47"/>
            <p:cNvSpPr/>
            <p:nvPr/>
          </p:nvSpPr>
          <p:spPr>
            <a:xfrm>
              <a:off x="2071325" y="3656675"/>
              <a:ext cx="20725" cy="24750"/>
            </a:xfrm>
            <a:custGeom>
              <a:avLst/>
              <a:gdLst/>
              <a:ahLst/>
              <a:cxnLst/>
              <a:rect l="l" t="t" r="r" b="b"/>
              <a:pathLst>
                <a:path w="829" h="990" extrusionOk="0">
                  <a:moveTo>
                    <a:pt x="0" y="1"/>
                  </a:moveTo>
                  <a:lnTo>
                    <a:pt x="0" y="989"/>
                  </a:lnTo>
                  <a:lnTo>
                    <a:pt x="828" y="989"/>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20;p47"/>
            <p:cNvSpPr/>
            <p:nvPr/>
          </p:nvSpPr>
          <p:spPr>
            <a:xfrm>
              <a:off x="2122475"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21;p47"/>
            <p:cNvSpPr/>
            <p:nvPr/>
          </p:nvSpPr>
          <p:spPr>
            <a:xfrm>
              <a:off x="2173650"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822;p47"/>
            <p:cNvSpPr/>
            <p:nvPr/>
          </p:nvSpPr>
          <p:spPr>
            <a:xfrm>
              <a:off x="2071325" y="369232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823;p47"/>
            <p:cNvSpPr/>
            <p:nvPr/>
          </p:nvSpPr>
          <p:spPr>
            <a:xfrm>
              <a:off x="2122475"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824;p47"/>
            <p:cNvSpPr/>
            <p:nvPr/>
          </p:nvSpPr>
          <p:spPr>
            <a:xfrm>
              <a:off x="2173650"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825;p47"/>
            <p:cNvSpPr/>
            <p:nvPr/>
          </p:nvSpPr>
          <p:spPr>
            <a:xfrm>
              <a:off x="2071325" y="372797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826;p47"/>
            <p:cNvSpPr/>
            <p:nvPr/>
          </p:nvSpPr>
          <p:spPr>
            <a:xfrm>
              <a:off x="2122475"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827;p47"/>
            <p:cNvSpPr/>
            <p:nvPr/>
          </p:nvSpPr>
          <p:spPr>
            <a:xfrm>
              <a:off x="2173650"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828;p47"/>
            <p:cNvSpPr/>
            <p:nvPr/>
          </p:nvSpPr>
          <p:spPr>
            <a:xfrm>
              <a:off x="2071325" y="3763625"/>
              <a:ext cx="20725" cy="25325"/>
            </a:xfrm>
            <a:custGeom>
              <a:avLst/>
              <a:gdLst/>
              <a:ahLst/>
              <a:cxnLst/>
              <a:rect l="l" t="t" r="r" b="b"/>
              <a:pathLst>
                <a:path w="829" h="1013" extrusionOk="0">
                  <a:moveTo>
                    <a:pt x="0" y="0"/>
                  </a:moveTo>
                  <a:lnTo>
                    <a:pt x="0" y="1012"/>
                  </a:lnTo>
                  <a:lnTo>
                    <a:pt x="828" y="1012"/>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829;p47"/>
            <p:cNvSpPr/>
            <p:nvPr/>
          </p:nvSpPr>
          <p:spPr>
            <a:xfrm>
              <a:off x="2122475"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830;p47"/>
            <p:cNvSpPr/>
            <p:nvPr/>
          </p:nvSpPr>
          <p:spPr>
            <a:xfrm>
              <a:off x="2173650"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831;p47"/>
            <p:cNvSpPr/>
            <p:nvPr/>
          </p:nvSpPr>
          <p:spPr>
            <a:xfrm>
              <a:off x="2071325" y="37992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832;p47"/>
            <p:cNvSpPr/>
            <p:nvPr/>
          </p:nvSpPr>
          <p:spPr>
            <a:xfrm>
              <a:off x="2122475"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833;p47"/>
            <p:cNvSpPr/>
            <p:nvPr/>
          </p:nvSpPr>
          <p:spPr>
            <a:xfrm>
              <a:off x="2173650"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34;p47"/>
            <p:cNvSpPr/>
            <p:nvPr/>
          </p:nvSpPr>
          <p:spPr>
            <a:xfrm>
              <a:off x="2045025" y="3488050"/>
              <a:ext cx="158550" cy="331925"/>
            </a:xfrm>
            <a:custGeom>
              <a:avLst/>
              <a:gdLst/>
              <a:ahLst/>
              <a:cxnLst/>
              <a:rect l="l" t="t" r="r" b="b"/>
              <a:pathLst>
                <a:path w="6342" h="13277" extrusionOk="0">
                  <a:moveTo>
                    <a:pt x="4891" y="1"/>
                  </a:moveTo>
                  <a:cubicBezTo>
                    <a:pt x="3977" y="1"/>
                    <a:pt x="2938" y="119"/>
                    <a:pt x="339" y="237"/>
                  </a:cubicBezTo>
                  <a:cubicBezTo>
                    <a:pt x="334" y="237"/>
                    <a:pt x="329" y="238"/>
                    <a:pt x="324" y="238"/>
                  </a:cubicBezTo>
                  <a:cubicBezTo>
                    <a:pt x="300" y="238"/>
                    <a:pt x="278" y="234"/>
                    <a:pt x="258" y="234"/>
                  </a:cubicBezTo>
                  <a:cubicBezTo>
                    <a:pt x="12" y="234"/>
                    <a:pt x="1" y="711"/>
                    <a:pt x="293" y="13139"/>
                  </a:cubicBezTo>
                  <a:cubicBezTo>
                    <a:pt x="305" y="13231"/>
                    <a:pt x="385" y="13277"/>
                    <a:pt x="466" y="13277"/>
                  </a:cubicBezTo>
                  <a:cubicBezTo>
                    <a:pt x="546" y="13277"/>
                    <a:pt x="627" y="13231"/>
                    <a:pt x="638" y="13139"/>
                  </a:cubicBezTo>
                  <a:cubicBezTo>
                    <a:pt x="638" y="8999"/>
                    <a:pt x="569" y="4883"/>
                    <a:pt x="592" y="743"/>
                  </a:cubicBezTo>
                  <a:cubicBezTo>
                    <a:pt x="856" y="741"/>
                    <a:pt x="1104" y="740"/>
                    <a:pt x="1337" y="740"/>
                  </a:cubicBezTo>
                  <a:cubicBezTo>
                    <a:pt x="2585" y="740"/>
                    <a:pt x="3404" y="763"/>
                    <a:pt x="4065" y="763"/>
                  </a:cubicBezTo>
                  <a:cubicBezTo>
                    <a:pt x="4772" y="763"/>
                    <a:pt x="5298" y="737"/>
                    <a:pt x="5974" y="628"/>
                  </a:cubicBezTo>
                  <a:cubicBezTo>
                    <a:pt x="6342" y="582"/>
                    <a:pt x="6204" y="99"/>
                    <a:pt x="5905" y="53"/>
                  </a:cubicBezTo>
                  <a:cubicBezTo>
                    <a:pt x="5537" y="16"/>
                    <a:pt x="5222" y="1"/>
                    <a:pt x="4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35;p47"/>
            <p:cNvSpPr/>
            <p:nvPr/>
          </p:nvSpPr>
          <p:spPr>
            <a:xfrm>
              <a:off x="2121325" y="3540525"/>
              <a:ext cx="104350" cy="304175"/>
            </a:xfrm>
            <a:custGeom>
              <a:avLst/>
              <a:gdLst/>
              <a:ahLst/>
              <a:cxnLst/>
              <a:rect l="l" t="t" r="r" b="b"/>
              <a:pathLst>
                <a:path w="4174" h="12167" extrusionOk="0">
                  <a:moveTo>
                    <a:pt x="3634" y="411"/>
                  </a:moveTo>
                  <a:cubicBezTo>
                    <a:pt x="3377" y="411"/>
                    <a:pt x="2981" y="1077"/>
                    <a:pt x="3060" y="4118"/>
                  </a:cubicBezTo>
                  <a:cubicBezTo>
                    <a:pt x="3229" y="11288"/>
                    <a:pt x="4173" y="11755"/>
                    <a:pt x="2081" y="11755"/>
                  </a:cubicBezTo>
                  <a:cubicBezTo>
                    <a:pt x="1767" y="11755"/>
                    <a:pt x="1386" y="11744"/>
                    <a:pt x="924" y="11744"/>
                  </a:cubicBezTo>
                  <a:cubicBezTo>
                    <a:pt x="711" y="11744"/>
                    <a:pt x="480" y="11746"/>
                    <a:pt x="231" y="11753"/>
                  </a:cubicBezTo>
                  <a:cubicBezTo>
                    <a:pt x="1" y="11776"/>
                    <a:pt x="1" y="12075"/>
                    <a:pt x="231" y="12098"/>
                  </a:cubicBezTo>
                  <a:cubicBezTo>
                    <a:pt x="1355" y="12098"/>
                    <a:pt x="2142" y="12166"/>
                    <a:pt x="2690" y="12166"/>
                  </a:cubicBezTo>
                  <a:cubicBezTo>
                    <a:pt x="4103" y="12166"/>
                    <a:pt x="3924" y="11712"/>
                    <a:pt x="3842" y="8464"/>
                  </a:cubicBezTo>
                  <a:cubicBezTo>
                    <a:pt x="3589" y="1"/>
                    <a:pt x="3842" y="2531"/>
                    <a:pt x="3842" y="668"/>
                  </a:cubicBezTo>
                  <a:cubicBezTo>
                    <a:pt x="3842" y="552"/>
                    <a:pt x="3753" y="411"/>
                    <a:pt x="3634" y="41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36;p47"/>
            <p:cNvSpPr/>
            <p:nvPr/>
          </p:nvSpPr>
          <p:spPr>
            <a:xfrm>
              <a:off x="2079100" y="3592375"/>
              <a:ext cx="88750" cy="123250"/>
            </a:xfrm>
            <a:custGeom>
              <a:avLst/>
              <a:gdLst/>
              <a:ahLst/>
              <a:cxnLst/>
              <a:rect l="l" t="t" r="r" b="b"/>
              <a:pathLst>
                <a:path w="3550" h="4930" extrusionOk="0">
                  <a:moveTo>
                    <a:pt x="3238" y="0"/>
                  </a:moveTo>
                  <a:cubicBezTo>
                    <a:pt x="3176" y="0"/>
                    <a:pt x="3116" y="20"/>
                    <a:pt x="3070" y="66"/>
                  </a:cubicBezTo>
                  <a:cubicBezTo>
                    <a:pt x="2702" y="480"/>
                    <a:pt x="379" y="4205"/>
                    <a:pt x="80" y="4665"/>
                  </a:cubicBezTo>
                  <a:cubicBezTo>
                    <a:pt x="0" y="4809"/>
                    <a:pt x="119" y="4930"/>
                    <a:pt x="253" y="4930"/>
                  </a:cubicBezTo>
                  <a:cubicBezTo>
                    <a:pt x="313" y="4930"/>
                    <a:pt x="376" y="4906"/>
                    <a:pt x="425" y="4849"/>
                  </a:cubicBezTo>
                  <a:cubicBezTo>
                    <a:pt x="1046" y="4044"/>
                    <a:pt x="3139" y="1078"/>
                    <a:pt x="3484" y="273"/>
                  </a:cubicBezTo>
                  <a:cubicBezTo>
                    <a:pt x="3550" y="125"/>
                    <a:pt x="3392" y="0"/>
                    <a:pt x="3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37;p47"/>
            <p:cNvSpPr/>
            <p:nvPr/>
          </p:nvSpPr>
          <p:spPr>
            <a:xfrm>
              <a:off x="2105950" y="3674600"/>
              <a:ext cx="49175" cy="74300"/>
            </a:xfrm>
            <a:custGeom>
              <a:avLst/>
              <a:gdLst/>
              <a:ahLst/>
              <a:cxnLst/>
              <a:rect l="l" t="t" r="r" b="b"/>
              <a:pathLst>
                <a:path w="1967" h="2972" extrusionOk="0">
                  <a:moveTo>
                    <a:pt x="1798" y="0"/>
                  </a:moveTo>
                  <a:cubicBezTo>
                    <a:pt x="1589" y="0"/>
                    <a:pt x="1069" y="565"/>
                    <a:pt x="64" y="2664"/>
                  </a:cubicBezTo>
                  <a:cubicBezTo>
                    <a:pt x="0" y="2823"/>
                    <a:pt x="135" y="2971"/>
                    <a:pt x="269" y="2971"/>
                  </a:cubicBezTo>
                  <a:cubicBezTo>
                    <a:pt x="329" y="2971"/>
                    <a:pt x="389" y="2942"/>
                    <a:pt x="432" y="2871"/>
                  </a:cubicBezTo>
                  <a:cubicBezTo>
                    <a:pt x="501" y="2756"/>
                    <a:pt x="1513" y="1054"/>
                    <a:pt x="1789" y="594"/>
                  </a:cubicBezTo>
                  <a:cubicBezTo>
                    <a:pt x="1933" y="368"/>
                    <a:pt x="1966" y="0"/>
                    <a:pt x="1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38;p47"/>
            <p:cNvSpPr/>
            <p:nvPr/>
          </p:nvSpPr>
          <p:spPr>
            <a:xfrm>
              <a:off x="2113850" y="3738250"/>
              <a:ext cx="47175" cy="53550"/>
            </a:xfrm>
            <a:custGeom>
              <a:avLst/>
              <a:gdLst/>
              <a:ahLst/>
              <a:cxnLst/>
              <a:rect l="l" t="t" r="r" b="b"/>
              <a:pathLst>
                <a:path w="1887" h="2142" extrusionOk="0">
                  <a:moveTo>
                    <a:pt x="1538" y="0"/>
                  </a:moveTo>
                  <a:cubicBezTo>
                    <a:pt x="1359" y="0"/>
                    <a:pt x="1176" y="341"/>
                    <a:pt x="760" y="946"/>
                  </a:cubicBezTo>
                  <a:cubicBezTo>
                    <a:pt x="277" y="1636"/>
                    <a:pt x="1" y="1981"/>
                    <a:pt x="254" y="2119"/>
                  </a:cubicBezTo>
                  <a:cubicBezTo>
                    <a:pt x="283" y="2134"/>
                    <a:pt x="311" y="2142"/>
                    <a:pt x="339" y="2142"/>
                  </a:cubicBezTo>
                  <a:cubicBezTo>
                    <a:pt x="487" y="2142"/>
                    <a:pt x="648" y="1914"/>
                    <a:pt x="1151" y="1199"/>
                  </a:cubicBezTo>
                  <a:cubicBezTo>
                    <a:pt x="1611" y="532"/>
                    <a:pt x="1887" y="210"/>
                    <a:pt x="1657" y="49"/>
                  </a:cubicBezTo>
                  <a:cubicBezTo>
                    <a:pt x="1616" y="16"/>
                    <a:pt x="1577" y="0"/>
                    <a:pt x="15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39;p47"/>
            <p:cNvSpPr/>
            <p:nvPr/>
          </p:nvSpPr>
          <p:spPr>
            <a:xfrm>
              <a:off x="908775" y="3542825"/>
              <a:ext cx="756075" cy="160450"/>
            </a:xfrm>
            <a:custGeom>
              <a:avLst/>
              <a:gdLst/>
              <a:ahLst/>
              <a:cxnLst/>
              <a:rect l="l" t="t" r="r" b="b"/>
              <a:pathLst>
                <a:path w="30243" h="6418" extrusionOk="0">
                  <a:moveTo>
                    <a:pt x="15133" y="1"/>
                  </a:moveTo>
                  <a:cubicBezTo>
                    <a:pt x="8578" y="1"/>
                    <a:pt x="2898" y="2600"/>
                    <a:pt x="0" y="6417"/>
                  </a:cubicBezTo>
                  <a:lnTo>
                    <a:pt x="30243" y="6417"/>
                  </a:lnTo>
                  <a:cubicBezTo>
                    <a:pt x="27345" y="2600"/>
                    <a:pt x="21664" y="1"/>
                    <a:pt x="15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40;p47"/>
            <p:cNvSpPr/>
            <p:nvPr/>
          </p:nvSpPr>
          <p:spPr>
            <a:xfrm>
              <a:off x="993600" y="3582500"/>
              <a:ext cx="584425" cy="128825"/>
            </a:xfrm>
            <a:custGeom>
              <a:avLst/>
              <a:gdLst/>
              <a:ahLst/>
              <a:cxnLst/>
              <a:rect l="l" t="t" r="r" b="b"/>
              <a:pathLst>
                <a:path w="23377" h="5153" extrusionOk="0">
                  <a:moveTo>
                    <a:pt x="11740" y="1"/>
                  </a:moveTo>
                  <a:cubicBezTo>
                    <a:pt x="7232" y="1"/>
                    <a:pt x="3047" y="1680"/>
                    <a:pt x="195" y="4600"/>
                  </a:cubicBezTo>
                  <a:cubicBezTo>
                    <a:pt x="0" y="4830"/>
                    <a:pt x="214" y="5128"/>
                    <a:pt x="448" y="5128"/>
                  </a:cubicBezTo>
                  <a:cubicBezTo>
                    <a:pt x="519" y="5128"/>
                    <a:pt x="591" y="5101"/>
                    <a:pt x="655" y="5037"/>
                  </a:cubicBezTo>
                  <a:cubicBezTo>
                    <a:pt x="3392" y="2255"/>
                    <a:pt x="7416" y="645"/>
                    <a:pt x="11740" y="645"/>
                  </a:cubicBezTo>
                  <a:cubicBezTo>
                    <a:pt x="16040" y="645"/>
                    <a:pt x="20088" y="2255"/>
                    <a:pt x="22802" y="5037"/>
                  </a:cubicBezTo>
                  <a:cubicBezTo>
                    <a:pt x="22848" y="5106"/>
                    <a:pt x="22940" y="5152"/>
                    <a:pt x="23032" y="5152"/>
                  </a:cubicBezTo>
                  <a:cubicBezTo>
                    <a:pt x="23101" y="5152"/>
                    <a:pt x="23193" y="5106"/>
                    <a:pt x="23262" y="5060"/>
                  </a:cubicBezTo>
                  <a:cubicBezTo>
                    <a:pt x="23377" y="4922"/>
                    <a:pt x="23377" y="4715"/>
                    <a:pt x="23262" y="4600"/>
                  </a:cubicBezTo>
                  <a:cubicBezTo>
                    <a:pt x="20410" y="1680"/>
                    <a:pt x="16224" y="1"/>
                    <a:pt x="11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41;p47"/>
            <p:cNvSpPr/>
            <p:nvPr/>
          </p:nvSpPr>
          <p:spPr>
            <a:xfrm>
              <a:off x="881750" y="3703250"/>
              <a:ext cx="810125" cy="152375"/>
            </a:xfrm>
            <a:custGeom>
              <a:avLst/>
              <a:gdLst/>
              <a:ahLst/>
              <a:cxnLst/>
              <a:rect l="l" t="t" r="r" b="b"/>
              <a:pathLst>
                <a:path w="32405" h="6095" extrusionOk="0">
                  <a:moveTo>
                    <a:pt x="0" y="0"/>
                  </a:moveTo>
                  <a:lnTo>
                    <a:pt x="0" y="6095"/>
                  </a:lnTo>
                  <a:lnTo>
                    <a:pt x="32404" y="6095"/>
                  </a:lnTo>
                  <a:lnTo>
                    <a:pt x="32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42;p47"/>
            <p:cNvSpPr/>
            <p:nvPr/>
          </p:nvSpPr>
          <p:spPr>
            <a:xfrm>
              <a:off x="1209475" y="3791225"/>
              <a:ext cx="41975" cy="48300"/>
            </a:xfrm>
            <a:custGeom>
              <a:avLst/>
              <a:gdLst/>
              <a:ahLst/>
              <a:cxnLst/>
              <a:rect l="l" t="t" r="r" b="b"/>
              <a:pathLst>
                <a:path w="1679" h="1932" extrusionOk="0">
                  <a:moveTo>
                    <a:pt x="0" y="0"/>
                  </a:moveTo>
                  <a:lnTo>
                    <a:pt x="0"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43;p47"/>
            <p:cNvSpPr/>
            <p:nvPr/>
          </p:nvSpPr>
          <p:spPr>
            <a:xfrm>
              <a:off x="1265800" y="3791225"/>
              <a:ext cx="42000" cy="48300"/>
            </a:xfrm>
            <a:custGeom>
              <a:avLst/>
              <a:gdLst/>
              <a:ahLst/>
              <a:cxnLst/>
              <a:rect l="l" t="t" r="r" b="b"/>
              <a:pathLst>
                <a:path w="1680" h="1932" extrusionOk="0">
                  <a:moveTo>
                    <a:pt x="1" y="0"/>
                  </a:moveTo>
                  <a:lnTo>
                    <a:pt x="1" y="1932"/>
                  </a:lnTo>
                  <a:lnTo>
                    <a:pt x="1680" y="1932"/>
                  </a:lnTo>
                  <a:lnTo>
                    <a:pt x="16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44;p47"/>
            <p:cNvSpPr/>
            <p:nvPr/>
          </p:nvSpPr>
          <p:spPr>
            <a:xfrm>
              <a:off x="132215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45;p47"/>
            <p:cNvSpPr/>
            <p:nvPr/>
          </p:nvSpPr>
          <p:spPr>
            <a:xfrm>
              <a:off x="96912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46;p47"/>
            <p:cNvSpPr/>
            <p:nvPr/>
          </p:nvSpPr>
          <p:spPr>
            <a:xfrm>
              <a:off x="102547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47;p47"/>
            <p:cNvSpPr/>
            <p:nvPr/>
          </p:nvSpPr>
          <p:spPr>
            <a:xfrm>
              <a:off x="1082400" y="3791225"/>
              <a:ext cx="42000" cy="48300"/>
            </a:xfrm>
            <a:custGeom>
              <a:avLst/>
              <a:gdLst/>
              <a:ahLst/>
              <a:cxnLst/>
              <a:rect l="l" t="t" r="r" b="b"/>
              <a:pathLst>
                <a:path w="1680" h="1932" extrusionOk="0">
                  <a:moveTo>
                    <a:pt x="1" y="0"/>
                  </a:moveTo>
                  <a:lnTo>
                    <a:pt x="1"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48;p47"/>
            <p:cNvSpPr/>
            <p:nvPr/>
          </p:nvSpPr>
          <p:spPr>
            <a:xfrm>
              <a:off x="1449225" y="3791225"/>
              <a:ext cx="42575" cy="48300"/>
            </a:xfrm>
            <a:custGeom>
              <a:avLst/>
              <a:gdLst/>
              <a:ahLst/>
              <a:cxnLst/>
              <a:rect l="l" t="t" r="r" b="b"/>
              <a:pathLst>
                <a:path w="1703"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49;p47"/>
            <p:cNvSpPr/>
            <p:nvPr/>
          </p:nvSpPr>
          <p:spPr>
            <a:xfrm>
              <a:off x="1505575" y="3791225"/>
              <a:ext cx="42550" cy="48300"/>
            </a:xfrm>
            <a:custGeom>
              <a:avLst/>
              <a:gdLst/>
              <a:ahLst/>
              <a:cxnLst/>
              <a:rect l="l" t="t" r="r" b="b"/>
              <a:pathLst>
                <a:path w="1702"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50;p47"/>
            <p:cNvSpPr/>
            <p:nvPr/>
          </p:nvSpPr>
          <p:spPr>
            <a:xfrm>
              <a:off x="156190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51;p47"/>
            <p:cNvSpPr/>
            <p:nvPr/>
          </p:nvSpPr>
          <p:spPr>
            <a:xfrm>
              <a:off x="891275" y="3713975"/>
              <a:ext cx="790725" cy="127275"/>
            </a:xfrm>
            <a:custGeom>
              <a:avLst/>
              <a:gdLst/>
              <a:ahLst/>
              <a:cxnLst/>
              <a:rect l="l" t="t" r="r" b="b"/>
              <a:pathLst>
                <a:path w="31629" h="5091" extrusionOk="0">
                  <a:moveTo>
                    <a:pt x="27487" y="1"/>
                  </a:moveTo>
                  <a:cubicBezTo>
                    <a:pt x="24239" y="1"/>
                    <a:pt x="18245" y="34"/>
                    <a:pt x="7186" y="54"/>
                  </a:cubicBezTo>
                  <a:cubicBezTo>
                    <a:pt x="4963" y="54"/>
                    <a:pt x="3442" y="45"/>
                    <a:pt x="2403" y="45"/>
                  </a:cubicBezTo>
                  <a:cubicBezTo>
                    <a:pt x="193" y="45"/>
                    <a:pt x="156" y="87"/>
                    <a:pt x="171" y="353"/>
                  </a:cubicBezTo>
                  <a:cubicBezTo>
                    <a:pt x="355" y="2584"/>
                    <a:pt x="102" y="3642"/>
                    <a:pt x="10" y="4884"/>
                  </a:cubicBezTo>
                  <a:cubicBezTo>
                    <a:pt x="0" y="5010"/>
                    <a:pt x="36" y="5090"/>
                    <a:pt x="96" y="5090"/>
                  </a:cubicBezTo>
                  <a:cubicBezTo>
                    <a:pt x="310" y="5090"/>
                    <a:pt x="836" y="4090"/>
                    <a:pt x="746" y="629"/>
                  </a:cubicBezTo>
                  <a:lnTo>
                    <a:pt x="746" y="629"/>
                  </a:lnTo>
                  <a:cubicBezTo>
                    <a:pt x="6366" y="737"/>
                    <a:pt x="10935" y="774"/>
                    <a:pt x="14652" y="774"/>
                  </a:cubicBezTo>
                  <a:cubicBezTo>
                    <a:pt x="22869" y="774"/>
                    <a:pt x="26915" y="593"/>
                    <a:pt x="28918" y="593"/>
                  </a:cubicBezTo>
                  <a:cubicBezTo>
                    <a:pt x="31436" y="593"/>
                    <a:pt x="30723" y="879"/>
                    <a:pt x="31012" y="2170"/>
                  </a:cubicBezTo>
                  <a:cubicBezTo>
                    <a:pt x="31042" y="2312"/>
                    <a:pt x="31166" y="2378"/>
                    <a:pt x="31293" y="2378"/>
                  </a:cubicBezTo>
                  <a:cubicBezTo>
                    <a:pt x="31455" y="2378"/>
                    <a:pt x="31622" y="2271"/>
                    <a:pt x="31609" y="2078"/>
                  </a:cubicBezTo>
                  <a:cubicBezTo>
                    <a:pt x="31540" y="1457"/>
                    <a:pt x="31448" y="859"/>
                    <a:pt x="31334" y="261"/>
                  </a:cubicBezTo>
                  <a:cubicBezTo>
                    <a:pt x="31308" y="55"/>
                    <a:pt x="31629" y="1"/>
                    <a:pt x="274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52;p47"/>
            <p:cNvSpPr/>
            <p:nvPr/>
          </p:nvSpPr>
          <p:spPr>
            <a:xfrm>
              <a:off x="1386475" y="3778975"/>
              <a:ext cx="33475" cy="28900"/>
            </a:xfrm>
            <a:custGeom>
              <a:avLst/>
              <a:gdLst/>
              <a:ahLst/>
              <a:cxnLst/>
              <a:rect l="l" t="t" r="r" b="b"/>
              <a:pathLst>
                <a:path w="1339" h="1156" extrusionOk="0">
                  <a:moveTo>
                    <a:pt x="989" y="0"/>
                  </a:moveTo>
                  <a:cubicBezTo>
                    <a:pt x="632" y="0"/>
                    <a:pt x="1" y="987"/>
                    <a:pt x="210" y="1134"/>
                  </a:cubicBezTo>
                  <a:cubicBezTo>
                    <a:pt x="229" y="1149"/>
                    <a:pt x="251" y="1155"/>
                    <a:pt x="277" y="1155"/>
                  </a:cubicBezTo>
                  <a:cubicBezTo>
                    <a:pt x="579" y="1155"/>
                    <a:pt x="1339" y="242"/>
                    <a:pt x="1084" y="30"/>
                  </a:cubicBezTo>
                  <a:cubicBezTo>
                    <a:pt x="1056" y="10"/>
                    <a:pt x="1024" y="0"/>
                    <a:pt x="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53;p47"/>
            <p:cNvSpPr/>
            <p:nvPr/>
          </p:nvSpPr>
          <p:spPr>
            <a:xfrm>
              <a:off x="1397425" y="3808325"/>
              <a:ext cx="25950" cy="19450"/>
            </a:xfrm>
            <a:custGeom>
              <a:avLst/>
              <a:gdLst/>
              <a:ahLst/>
              <a:cxnLst/>
              <a:rect l="l" t="t" r="r" b="b"/>
              <a:pathLst>
                <a:path w="1038" h="778" extrusionOk="0">
                  <a:moveTo>
                    <a:pt x="683" y="0"/>
                  </a:moveTo>
                  <a:cubicBezTo>
                    <a:pt x="522" y="0"/>
                    <a:pt x="386" y="271"/>
                    <a:pt x="71" y="512"/>
                  </a:cubicBezTo>
                  <a:cubicBezTo>
                    <a:pt x="0" y="583"/>
                    <a:pt x="12" y="778"/>
                    <a:pt x="201" y="778"/>
                  </a:cubicBezTo>
                  <a:cubicBezTo>
                    <a:pt x="256" y="778"/>
                    <a:pt x="328" y="761"/>
                    <a:pt x="416" y="719"/>
                  </a:cubicBezTo>
                  <a:cubicBezTo>
                    <a:pt x="715" y="604"/>
                    <a:pt x="1037" y="236"/>
                    <a:pt x="807" y="52"/>
                  </a:cubicBezTo>
                  <a:cubicBezTo>
                    <a:pt x="763" y="16"/>
                    <a:pt x="722" y="0"/>
                    <a:pt x="6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54;p47"/>
            <p:cNvSpPr/>
            <p:nvPr/>
          </p:nvSpPr>
          <p:spPr>
            <a:xfrm>
              <a:off x="1145950" y="3771050"/>
              <a:ext cx="27525" cy="21725"/>
            </a:xfrm>
            <a:custGeom>
              <a:avLst/>
              <a:gdLst/>
              <a:ahLst/>
              <a:cxnLst/>
              <a:rect l="l" t="t" r="r" b="b"/>
              <a:pathLst>
                <a:path w="1101" h="869" extrusionOk="0">
                  <a:moveTo>
                    <a:pt x="842" y="0"/>
                  </a:moveTo>
                  <a:cubicBezTo>
                    <a:pt x="527" y="0"/>
                    <a:pt x="0" y="677"/>
                    <a:pt x="172" y="830"/>
                  </a:cubicBezTo>
                  <a:cubicBezTo>
                    <a:pt x="199" y="856"/>
                    <a:pt x="234" y="868"/>
                    <a:pt x="274" y="868"/>
                  </a:cubicBezTo>
                  <a:cubicBezTo>
                    <a:pt x="553" y="868"/>
                    <a:pt x="1101" y="315"/>
                    <a:pt x="1000" y="94"/>
                  </a:cubicBezTo>
                  <a:cubicBezTo>
                    <a:pt x="961" y="28"/>
                    <a:pt x="906" y="0"/>
                    <a:pt x="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55;p47"/>
            <p:cNvSpPr/>
            <p:nvPr/>
          </p:nvSpPr>
          <p:spPr>
            <a:xfrm>
              <a:off x="1141250" y="3804425"/>
              <a:ext cx="36625" cy="20350"/>
            </a:xfrm>
            <a:custGeom>
              <a:avLst/>
              <a:gdLst/>
              <a:ahLst/>
              <a:cxnLst/>
              <a:rect l="l" t="t" r="r" b="b"/>
              <a:pathLst>
                <a:path w="1465" h="814" extrusionOk="0">
                  <a:moveTo>
                    <a:pt x="1101" y="0"/>
                  </a:moveTo>
                  <a:cubicBezTo>
                    <a:pt x="711" y="0"/>
                    <a:pt x="0" y="814"/>
                    <a:pt x="556" y="814"/>
                  </a:cubicBezTo>
                  <a:cubicBezTo>
                    <a:pt x="586" y="814"/>
                    <a:pt x="621" y="811"/>
                    <a:pt x="659" y="806"/>
                  </a:cubicBezTo>
                  <a:cubicBezTo>
                    <a:pt x="682" y="783"/>
                    <a:pt x="1464" y="323"/>
                    <a:pt x="1257" y="70"/>
                  </a:cubicBezTo>
                  <a:cubicBezTo>
                    <a:pt x="1218" y="21"/>
                    <a:pt x="1164" y="0"/>
                    <a:pt x="11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56;p47"/>
            <p:cNvSpPr/>
            <p:nvPr/>
          </p:nvSpPr>
          <p:spPr>
            <a:xfrm>
              <a:off x="946800" y="3561725"/>
              <a:ext cx="550750" cy="121525"/>
            </a:xfrm>
            <a:custGeom>
              <a:avLst/>
              <a:gdLst/>
              <a:ahLst/>
              <a:cxnLst/>
              <a:rect l="l" t="t" r="r" b="b"/>
              <a:pathLst>
                <a:path w="22030" h="4861" extrusionOk="0">
                  <a:moveTo>
                    <a:pt x="13656" y="0"/>
                  </a:moveTo>
                  <a:cubicBezTo>
                    <a:pt x="8824" y="0"/>
                    <a:pt x="3915" y="1548"/>
                    <a:pt x="135" y="4557"/>
                  </a:cubicBezTo>
                  <a:cubicBezTo>
                    <a:pt x="1" y="4653"/>
                    <a:pt x="122" y="4861"/>
                    <a:pt x="260" y="4861"/>
                  </a:cubicBezTo>
                  <a:cubicBezTo>
                    <a:pt x="287" y="4861"/>
                    <a:pt x="315" y="4853"/>
                    <a:pt x="342" y="4833"/>
                  </a:cubicBezTo>
                  <a:cubicBezTo>
                    <a:pt x="4212" y="2047"/>
                    <a:pt x="8797" y="611"/>
                    <a:pt x="13422" y="611"/>
                  </a:cubicBezTo>
                  <a:cubicBezTo>
                    <a:pt x="16163" y="611"/>
                    <a:pt x="18918" y="1116"/>
                    <a:pt x="21546" y="2143"/>
                  </a:cubicBezTo>
                  <a:cubicBezTo>
                    <a:pt x="21571" y="2150"/>
                    <a:pt x="21595" y="2154"/>
                    <a:pt x="21618" y="2154"/>
                  </a:cubicBezTo>
                  <a:cubicBezTo>
                    <a:pt x="21876" y="2154"/>
                    <a:pt x="22029" y="1717"/>
                    <a:pt x="21776" y="1591"/>
                  </a:cubicBezTo>
                  <a:cubicBezTo>
                    <a:pt x="19255" y="525"/>
                    <a:pt x="16469" y="0"/>
                    <a:pt x="13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57;p47"/>
            <p:cNvSpPr/>
            <p:nvPr/>
          </p:nvSpPr>
          <p:spPr>
            <a:xfrm>
              <a:off x="1514425" y="3619475"/>
              <a:ext cx="22200" cy="16875"/>
            </a:xfrm>
            <a:custGeom>
              <a:avLst/>
              <a:gdLst/>
              <a:ahLst/>
              <a:cxnLst/>
              <a:rect l="l" t="t" r="r" b="b"/>
              <a:pathLst>
                <a:path w="888" h="675" extrusionOk="0">
                  <a:moveTo>
                    <a:pt x="431" y="1"/>
                  </a:moveTo>
                  <a:cubicBezTo>
                    <a:pt x="224" y="1"/>
                    <a:pt x="0" y="133"/>
                    <a:pt x="14" y="339"/>
                  </a:cubicBezTo>
                  <a:cubicBezTo>
                    <a:pt x="42" y="579"/>
                    <a:pt x="203" y="674"/>
                    <a:pt x="371" y="674"/>
                  </a:cubicBezTo>
                  <a:cubicBezTo>
                    <a:pt x="622" y="674"/>
                    <a:pt x="888" y="462"/>
                    <a:pt x="750" y="201"/>
                  </a:cubicBezTo>
                  <a:cubicBezTo>
                    <a:pt x="704" y="61"/>
                    <a:pt x="571" y="1"/>
                    <a:pt x="4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58;p47"/>
            <p:cNvSpPr/>
            <p:nvPr/>
          </p:nvSpPr>
          <p:spPr>
            <a:xfrm>
              <a:off x="1553275" y="3643175"/>
              <a:ext cx="19000" cy="18150"/>
            </a:xfrm>
            <a:custGeom>
              <a:avLst/>
              <a:gdLst/>
              <a:ahLst/>
              <a:cxnLst/>
              <a:rect l="l" t="t" r="r" b="b"/>
              <a:pathLst>
                <a:path w="760" h="726" extrusionOk="0">
                  <a:moveTo>
                    <a:pt x="380" y="0"/>
                  </a:moveTo>
                  <a:cubicBezTo>
                    <a:pt x="191" y="0"/>
                    <a:pt x="1" y="150"/>
                    <a:pt x="47" y="426"/>
                  </a:cubicBezTo>
                  <a:cubicBezTo>
                    <a:pt x="71" y="621"/>
                    <a:pt x="226" y="726"/>
                    <a:pt x="382" y="726"/>
                  </a:cubicBezTo>
                  <a:cubicBezTo>
                    <a:pt x="520" y="726"/>
                    <a:pt x="660" y="644"/>
                    <a:pt x="714" y="472"/>
                  </a:cubicBezTo>
                  <a:cubicBezTo>
                    <a:pt x="760" y="150"/>
                    <a:pt x="570" y="0"/>
                    <a:pt x="3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859;p47"/>
            <p:cNvSpPr/>
            <p:nvPr/>
          </p:nvSpPr>
          <p:spPr>
            <a:xfrm>
              <a:off x="1574375" y="3663250"/>
              <a:ext cx="22025" cy="17550"/>
            </a:xfrm>
            <a:custGeom>
              <a:avLst/>
              <a:gdLst/>
              <a:ahLst/>
              <a:cxnLst/>
              <a:rect l="l" t="t" r="r" b="b"/>
              <a:pathLst>
                <a:path w="881" h="702" extrusionOk="0">
                  <a:moveTo>
                    <a:pt x="455" y="1"/>
                  </a:moveTo>
                  <a:cubicBezTo>
                    <a:pt x="351" y="1"/>
                    <a:pt x="247" y="42"/>
                    <a:pt x="169" y="128"/>
                  </a:cubicBezTo>
                  <a:cubicBezTo>
                    <a:pt x="1" y="436"/>
                    <a:pt x="327" y="702"/>
                    <a:pt x="582" y="702"/>
                  </a:cubicBezTo>
                  <a:cubicBezTo>
                    <a:pt x="746" y="702"/>
                    <a:pt x="881" y="592"/>
                    <a:pt x="836" y="312"/>
                  </a:cubicBezTo>
                  <a:cubicBezTo>
                    <a:pt x="793" y="112"/>
                    <a:pt x="625" y="1"/>
                    <a:pt x="4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860;p47"/>
            <p:cNvSpPr/>
            <p:nvPr/>
          </p:nvSpPr>
          <p:spPr>
            <a:xfrm>
              <a:off x="1210525" y="3642300"/>
              <a:ext cx="127750" cy="34725"/>
            </a:xfrm>
            <a:custGeom>
              <a:avLst/>
              <a:gdLst/>
              <a:ahLst/>
              <a:cxnLst/>
              <a:rect l="l" t="t" r="r" b="b"/>
              <a:pathLst>
                <a:path w="5110" h="1389" extrusionOk="0">
                  <a:moveTo>
                    <a:pt x="4351" y="1"/>
                  </a:moveTo>
                  <a:cubicBezTo>
                    <a:pt x="4351" y="1"/>
                    <a:pt x="1384" y="783"/>
                    <a:pt x="395" y="1012"/>
                  </a:cubicBezTo>
                  <a:cubicBezTo>
                    <a:pt x="254" y="1041"/>
                    <a:pt x="1" y="1389"/>
                    <a:pt x="716" y="1389"/>
                  </a:cubicBezTo>
                  <a:cubicBezTo>
                    <a:pt x="1168" y="1389"/>
                    <a:pt x="2005" y="1250"/>
                    <a:pt x="3500" y="805"/>
                  </a:cubicBezTo>
                  <a:cubicBezTo>
                    <a:pt x="5110" y="323"/>
                    <a:pt x="4466" y="1"/>
                    <a:pt x="4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861;p47"/>
            <p:cNvSpPr/>
            <p:nvPr/>
          </p:nvSpPr>
          <p:spPr>
            <a:xfrm>
              <a:off x="1276125" y="3660375"/>
              <a:ext cx="91850" cy="23625"/>
            </a:xfrm>
            <a:custGeom>
              <a:avLst/>
              <a:gdLst/>
              <a:ahLst/>
              <a:cxnLst/>
              <a:rect l="l" t="t" r="r" b="b"/>
              <a:pathLst>
                <a:path w="3674" h="945" extrusionOk="0">
                  <a:moveTo>
                    <a:pt x="3109" y="1"/>
                  </a:moveTo>
                  <a:cubicBezTo>
                    <a:pt x="2725" y="1"/>
                    <a:pt x="1890" y="156"/>
                    <a:pt x="393" y="611"/>
                  </a:cubicBezTo>
                  <a:cubicBezTo>
                    <a:pt x="349" y="626"/>
                    <a:pt x="0" y="945"/>
                    <a:pt x="557" y="945"/>
                  </a:cubicBezTo>
                  <a:cubicBezTo>
                    <a:pt x="866" y="945"/>
                    <a:pt x="1455" y="846"/>
                    <a:pt x="2532" y="542"/>
                  </a:cubicBezTo>
                  <a:cubicBezTo>
                    <a:pt x="3258" y="337"/>
                    <a:pt x="3674" y="1"/>
                    <a:pt x="31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862;p47"/>
            <p:cNvSpPr/>
            <p:nvPr/>
          </p:nvSpPr>
          <p:spPr>
            <a:xfrm>
              <a:off x="1332050" y="3678525"/>
              <a:ext cx="57975" cy="14175"/>
            </a:xfrm>
            <a:custGeom>
              <a:avLst/>
              <a:gdLst/>
              <a:ahLst/>
              <a:cxnLst/>
              <a:rect l="l" t="t" r="r" b="b"/>
              <a:pathLst>
                <a:path w="2319" h="567" extrusionOk="0">
                  <a:moveTo>
                    <a:pt x="2089" y="0"/>
                  </a:moveTo>
                  <a:cubicBezTo>
                    <a:pt x="345" y="18"/>
                    <a:pt x="1" y="566"/>
                    <a:pt x="872" y="566"/>
                  </a:cubicBezTo>
                  <a:cubicBezTo>
                    <a:pt x="1161" y="566"/>
                    <a:pt x="1584" y="506"/>
                    <a:pt x="2135" y="345"/>
                  </a:cubicBezTo>
                  <a:cubicBezTo>
                    <a:pt x="2318" y="276"/>
                    <a:pt x="2273" y="0"/>
                    <a:pt x="20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863;p47"/>
            <p:cNvSpPr/>
            <p:nvPr/>
          </p:nvSpPr>
          <p:spPr>
            <a:xfrm>
              <a:off x="1663100" y="3801300"/>
              <a:ext cx="17600" cy="14750"/>
            </a:xfrm>
            <a:custGeom>
              <a:avLst/>
              <a:gdLst/>
              <a:ahLst/>
              <a:cxnLst/>
              <a:rect l="l" t="t" r="r" b="b"/>
              <a:pathLst>
                <a:path w="704" h="590" extrusionOk="0">
                  <a:moveTo>
                    <a:pt x="321" y="1"/>
                  </a:moveTo>
                  <a:cubicBezTo>
                    <a:pt x="156" y="1"/>
                    <a:pt x="1" y="100"/>
                    <a:pt x="1" y="287"/>
                  </a:cubicBezTo>
                  <a:cubicBezTo>
                    <a:pt x="1" y="486"/>
                    <a:pt x="171" y="589"/>
                    <a:pt x="340" y="589"/>
                  </a:cubicBezTo>
                  <a:cubicBezTo>
                    <a:pt x="522" y="589"/>
                    <a:pt x="703" y="469"/>
                    <a:pt x="667" y="218"/>
                  </a:cubicBezTo>
                  <a:cubicBezTo>
                    <a:pt x="604" y="71"/>
                    <a:pt x="460" y="1"/>
                    <a:pt x="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864;p47"/>
            <p:cNvSpPr/>
            <p:nvPr/>
          </p:nvSpPr>
          <p:spPr>
            <a:xfrm>
              <a:off x="1660575" y="3830400"/>
              <a:ext cx="18725" cy="13650"/>
            </a:xfrm>
            <a:custGeom>
              <a:avLst/>
              <a:gdLst/>
              <a:ahLst/>
              <a:cxnLst/>
              <a:rect l="l" t="t" r="r" b="b"/>
              <a:pathLst>
                <a:path w="749" h="546" extrusionOk="0">
                  <a:moveTo>
                    <a:pt x="393" y="0"/>
                  </a:moveTo>
                  <a:cubicBezTo>
                    <a:pt x="316" y="0"/>
                    <a:pt x="238" y="44"/>
                    <a:pt x="171" y="158"/>
                  </a:cubicBezTo>
                  <a:cubicBezTo>
                    <a:pt x="1" y="413"/>
                    <a:pt x="206" y="546"/>
                    <a:pt x="410" y="546"/>
                  </a:cubicBezTo>
                  <a:cubicBezTo>
                    <a:pt x="537" y="546"/>
                    <a:pt x="664" y="494"/>
                    <a:pt x="699" y="388"/>
                  </a:cubicBezTo>
                  <a:cubicBezTo>
                    <a:pt x="748" y="258"/>
                    <a:pt x="578" y="0"/>
                    <a:pt x="3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865;p47"/>
            <p:cNvSpPr/>
            <p:nvPr/>
          </p:nvSpPr>
          <p:spPr>
            <a:xfrm>
              <a:off x="972575" y="3798650"/>
              <a:ext cx="28200" cy="30050"/>
            </a:xfrm>
            <a:custGeom>
              <a:avLst/>
              <a:gdLst/>
              <a:ahLst/>
              <a:cxnLst/>
              <a:rect l="l" t="t" r="r" b="b"/>
              <a:pathLst>
                <a:path w="1128" h="1202" extrusionOk="0">
                  <a:moveTo>
                    <a:pt x="797" y="1"/>
                  </a:moveTo>
                  <a:cubicBezTo>
                    <a:pt x="611" y="1"/>
                    <a:pt x="507" y="268"/>
                    <a:pt x="369" y="485"/>
                  </a:cubicBezTo>
                  <a:cubicBezTo>
                    <a:pt x="208" y="830"/>
                    <a:pt x="1" y="1060"/>
                    <a:pt x="208" y="1175"/>
                  </a:cubicBezTo>
                  <a:cubicBezTo>
                    <a:pt x="244" y="1193"/>
                    <a:pt x="278" y="1202"/>
                    <a:pt x="310" y="1202"/>
                  </a:cubicBezTo>
                  <a:cubicBezTo>
                    <a:pt x="476" y="1202"/>
                    <a:pt x="582" y="966"/>
                    <a:pt x="737" y="715"/>
                  </a:cubicBezTo>
                  <a:cubicBezTo>
                    <a:pt x="875" y="485"/>
                    <a:pt x="1128" y="140"/>
                    <a:pt x="898" y="25"/>
                  </a:cubicBezTo>
                  <a:cubicBezTo>
                    <a:pt x="862" y="8"/>
                    <a:pt x="828" y="1"/>
                    <a:pt x="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66;p47"/>
            <p:cNvSpPr/>
            <p:nvPr/>
          </p:nvSpPr>
          <p:spPr>
            <a:xfrm>
              <a:off x="983950" y="3818825"/>
              <a:ext cx="18500" cy="16675"/>
            </a:xfrm>
            <a:custGeom>
              <a:avLst/>
              <a:gdLst/>
              <a:ahLst/>
              <a:cxnLst/>
              <a:rect l="l" t="t" r="r" b="b"/>
              <a:pathLst>
                <a:path w="740" h="667" extrusionOk="0">
                  <a:moveTo>
                    <a:pt x="548" y="0"/>
                  </a:moveTo>
                  <a:cubicBezTo>
                    <a:pt x="306" y="0"/>
                    <a:pt x="1" y="535"/>
                    <a:pt x="236" y="644"/>
                  </a:cubicBezTo>
                  <a:cubicBezTo>
                    <a:pt x="262" y="660"/>
                    <a:pt x="289" y="667"/>
                    <a:pt x="316" y="667"/>
                  </a:cubicBezTo>
                  <a:cubicBezTo>
                    <a:pt x="525" y="667"/>
                    <a:pt x="739" y="240"/>
                    <a:pt x="719" y="138"/>
                  </a:cubicBezTo>
                  <a:cubicBezTo>
                    <a:pt x="675" y="40"/>
                    <a:pt x="614"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867;p47"/>
            <p:cNvSpPr/>
            <p:nvPr/>
          </p:nvSpPr>
          <p:spPr>
            <a:xfrm>
              <a:off x="1028750" y="3801950"/>
              <a:ext cx="19075" cy="16575"/>
            </a:xfrm>
            <a:custGeom>
              <a:avLst/>
              <a:gdLst/>
              <a:ahLst/>
              <a:cxnLst/>
              <a:rect l="l" t="t" r="r" b="b"/>
              <a:pathLst>
                <a:path w="763" h="663" extrusionOk="0">
                  <a:moveTo>
                    <a:pt x="630" y="1"/>
                  </a:moveTo>
                  <a:cubicBezTo>
                    <a:pt x="538" y="1"/>
                    <a:pt x="379" y="83"/>
                    <a:pt x="123" y="330"/>
                  </a:cubicBezTo>
                  <a:cubicBezTo>
                    <a:pt x="0" y="452"/>
                    <a:pt x="71" y="663"/>
                    <a:pt x="244" y="663"/>
                  </a:cubicBezTo>
                  <a:cubicBezTo>
                    <a:pt x="364" y="663"/>
                    <a:pt x="533" y="562"/>
                    <a:pt x="721" y="261"/>
                  </a:cubicBezTo>
                  <a:cubicBezTo>
                    <a:pt x="761" y="166"/>
                    <a:pt x="762" y="1"/>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868;p47"/>
            <p:cNvSpPr/>
            <p:nvPr/>
          </p:nvSpPr>
          <p:spPr>
            <a:xfrm>
              <a:off x="1038450" y="3814725"/>
              <a:ext cx="17850" cy="18525"/>
            </a:xfrm>
            <a:custGeom>
              <a:avLst/>
              <a:gdLst/>
              <a:ahLst/>
              <a:cxnLst/>
              <a:rect l="l" t="t" r="r" b="b"/>
              <a:pathLst>
                <a:path w="714" h="741" extrusionOk="0">
                  <a:moveTo>
                    <a:pt x="537" y="0"/>
                  </a:moveTo>
                  <a:cubicBezTo>
                    <a:pt x="419" y="0"/>
                    <a:pt x="228" y="144"/>
                    <a:pt x="57" y="486"/>
                  </a:cubicBezTo>
                  <a:cubicBezTo>
                    <a:pt x="1" y="584"/>
                    <a:pt x="47" y="741"/>
                    <a:pt x="174" y="741"/>
                  </a:cubicBezTo>
                  <a:cubicBezTo>
                    <a:pt x="256" y="741"/>
                    <a:pt x="372" y="675"/>
                    <a:pt x="517" y="486"/>
                  </a:cubicBezTo>
                  <a:cubicBezTo>
                    <a:pt x="714" y="190"/>
                    <a:pt x="673" y="0"/>
                    <a:pt x="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869;p47"/>
            <p:cNvSpPr/>
            <p:nvPr/>
          </p:nvSpPr>
          <p:spPr>
            <a:xfrm>
              <a:off x="1083300" y="3802475"/>
              <a:ext cx="24775" cy="15275"/>
            </a:xfrm>
            <a:custGeom>
              <a:avLst/>
              <a:gdLst/>
              <a:ahLst/>
              <a:cxnLst/>
              <a:rect l="l" t="t" r="r" b="b"/>
              <a:pathLst>
                <a:path w="991" h="611" extrusionOk="0">
                  <a:moveTo>
                    <a:pt x="802" y="1"/>
                  </a:moveTo>
                  <a:cubicBezTo>
                    <a:pt x="528" y="1"/>
                    <a:pt x="0" y="360"/>
                    <a:pt x="126" y="539"/>
                  </a:cubicBezTo>
                  <a:cubicBezTo>
                    <a:pt x="158" y="589"/>
                    <a:pt x="212" y="611"/>
                    <a:pt x="277" y="611"/>
                  </a:cubicBezTo>
                  <a:cubicBezTo>
                    <a:pt x="540" y="611"/>
                    <a:pt x="990" y="268"/>
                    <a:pt x="953" y="102"/>
                  </a:cubicBezTo>
                  <a:cubicBezTo>
                    <a:pt x="938" y="30"/>
                    <a:pt x="881" y="1"/>
                    <a:pt x="8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870;p47"/>
            <p:cNvSpPr/>
            <p:nvPr/>
          </p:nvSpPr>
          <p:spPr>
            <a:xfrm>
              <a:off x="1091575" y="3814975"/>
              <a:ext cx="22500" cy="13500"/>
            </a:xfrm>
            <a:custGeom>
              <a:avLst/>
              <a:gdLst/>
              <a:ahLst/>
              <a:cxnLst/>
              <a:rect l="l" t="t" r="r" b="b"/>
              <a:pathLst>
                <a:path w="900" h="540" extrusionOk="0">
                  <a:moveTo>
                    <a:pt x="706" y="0"/>
                  </a:moveTo>
                  <a:cubicBezTo>
                    <a:pt x="640" y="0"/>
                    <a:pt x="549" y="38"/>
                    <a:pt x="439" y="131"/>
                  </a:cubicBezTo>
                  <a:cubicBezTo>
                    <a:pt x="358" y="177"/>
                    <a:pt x="306" y="177"/>
                    <a:pt x="263" y="177"/>
                  </a:cubicBezTo>
                  <a:cubicBezTo>
                    <a:pt x="220" y="177"/>
                    <a:pt x="186" y="177"/>
                    <a:pt x="140" y="223"/>
                  </a:cubicBezTo>
                  <a:cubicBezTo>
                    <a:pt x="1" y="362"/>
                    <a:pt x="84" y="540"/>
                    <a:pt x="312" y="540"/>
                  </a:cubicBezTo>
                  <a:cubicBezTo>
                    <a:pt x="386" y="540"/>
                    <a:pt x="475" y="521"/>
                    <a:pt x="576" y="476"/>
                  </a:cubicBezTo>
                  <a:cubicBezTo>
                    <a:pt x="885" y="321"/>
                    <a:pt x="900" y="0"/>
                    <a:pt x="7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871;p47"/>
            <p:cNvSpPr/>
            <p:nvPr/>
          </p:nvSpPr>
          <p:spPr>
            <a:xfrm>
              <a:off x="1209500" y="3804700"/>
              <a:ext cx="28175" cy="13550"/>
            </a:xfrm>
            <a:custGeom>
              <a:avLst/>
              <a:gdLst/>
              <a:ahLst/>
              <a:cxnLst/>
              <a:rect l="l" t="t" r="r" b="b"/>
              <a:pathLst>
                <a:path w="1127" h="542" extrusionOk="0">
                  <a:moveTo>
                    <a:pt x="863" y="0"/>
                  </a:moveTo>
                  <a:cubicBezTo>
                    <a:pt x="551" y="0"/>
                    <a:pt x="1" y="469"/>
                    <a:pt x="459" y="542"/>
                  </a:cubicBezTo>
                  <a:cubicBezTo>
                    <a:pt x="505" y="542"/>
                    <a:pt x="1126" y="358"/>
                    <a:pt x="1034" y="105"/>
                  </a:cubicBezTo>
                  <a:cubicBezTo>
                    <a:pt x="1006" y="30"/>
                    <a:pt x="942" y="0"/>
                    <a:pt x="8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872;p47"/>
            <p:cNvSpPr/>
            <p:nvPr/>
          </p:nvSpPr>
          <p:spPr>
            <a:xfrm>
              <a:off x="1220750" y="3817200"/>
              <a:ext cx="18500" cy="16725"/>
            </a:xfrm>
            <a:custGeom>
              <a:avLst/>
              <a:gdLst/>
              <a:ahLst/>
              <a:cxnLst/>
              <a:rect l="l" t="t" r="r" b="b"/>
              <a:pathLst>
                <a:path w="740" h="669" extrusionOk="0">
                  <a:moveTo>
                    <a:pt x="560" y="0"/>
                  </a:moveTo>
                  <a:cubicBezTo>
                    <a:pt x="334" y="0"/>
                    <a:pt x="0" y="511"/>
                    <a:pt x="239" y="640"/>
                  </a:cubicBezTo>
                  <a:cubicBezTo>
                    <a:pt x="273" y="659"/>
                    <a:pt x="305" y="668"/>
                    <a:pt x="337" y="668"/>
                  </a:cubicBezTo>
                  <a:cubicBezTo>
                    <a:pt x="567" y="668"/>
                    <a:pt x="739" y="212"/>
                    <a:pt x="699" y="111"/>
                  </a:cubicBezTo>
                  <a:cubicBezTo>
                    <a:pt x="667" y="33"/>
                    <a:pt x="617"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873;p47"/>
            <p:cNvSpPr/>
            <p:nvPr/>
          </p:nvSpPr>
          <p:spPr>
            <a:xfrm>
              <a:off x="1274325" y="3797300"/>
              <a:ext cx="23700" cy="21100"/>
            </a:xfrm>
            <a:custGeom>
              <a:avLst/>
              <a:gdLst/>
              <a:ahLst/>
              <a:cxnLst/>
              <a:rect l="l" t="t" r="r" b="b"/>
              <a:pathLst>
                <a:path w="948" h="844" extrusionOk="0">
                  <a:moveTo>
                    <a:pt x="671" y="0"/>
                  </a:moveTo>
                  <a:cubicBezTo>
                    <a:pt x="511" y="0"/>
                    <a:pt x="335" y="266"/>
                    <a:pt x="143" y="516"/>
                  </a:cubicBezTo>
                  <a:cubicBezTo>
                    <a:pt x="0" y="659"/>
                    <a:pt x="134" y="843"/>
                    <a:pt x="277" y="843"/>
                  </a:cubicBezTo>
                  <a:cubicBezTo>
                    <a:pt x="318" y="843"/>
                    <a:pt x="360" y="828"/>
                    <a:pt x="396" y="792"/>
                  </a:cubicBezTo>
                  <a:cubicBezTo>
                    <a:pt x="672" y="447"/>
                    <a:pt x="948" y="171"/>
                    <a:pt x="764" y="33"/>
                  </a:cubicBezTo>
                  <a:cubicBezTo>
                    <a:pt x="734" y="10"/>
                    <a:pt x="703" y="0"/>
                    <a:pt x="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874;p47"/>
            <p:cNvSpPr/>
            <p:nvPr/>
          </p:nvSpPr>
          <p:spPr>
            <a:xfrm>
              <a:off x="1277600" y="3816650"/>
              <a:ext cx="21450" cy="12725"/>
            </a:xfrm>
            <a:custGeom>
              <a:avLst/>
              <a:gdLst/>
              <a:ahLst/>
              <a:cxnLst/>
              <a:rect l="l" t="t" r="r" b="b"/>
              <a:pathLst>
                <a:path w="858" h="509" extrusionOk="0">
                  <a:moveTo>
                    <a:pt x="666" y="0"/>
                  </a:moveTo>
                  <a:cubicBezTo>
                    <a:pt x="413" y="0"/>
                    <a:pt x="0" y="323"/>
                    <a:pt x="265" y="455"/>
                  </a:cubicBezTo>
                  <a:cubicBezTo>
                    <a:pt x="330" y="493"/>
                    <a:pt x="397" y="509"/>
                    <a:pt x="462" y="509"/>
                  </a:cubicBezTo>
                  <a:cubicBezTo>
                    <a:pt x="673" y="509"/>
                    <a:pt x="857" y="337"/>
                    <a:pt x="840" y="179"/>
                  </a:cubicBezTo>
                  <a:cubicBezTo>
                    <a:pt x="840" y="50"/>
                    <a:pt x="765" y="0"/>
                    <a:pt x="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875;p47"/>
            <p:cNvSpPr/>
            <p:nvPr/>
          </p:nvSpPr>
          <p:spPr>
            <a:xfrm>
              <a:off x="1327300" y="3799550"/>
              <a:ext cx="23100" cy="14150"/>
            </a:xfrm>
            <a:custGeom>
              <a:avLst/>
              <a:gdLst/>
              <a:ahLst/>
              <a:cxnLst/>
              <a:rect l="l" t="t" r="r" b="b"/>
              <a:pathLst>
                <a:path w="924" h="566" extrusionOk="0">
                  <a:moveTo>
                    <a:pt x="723" y="0"/>
                  </a:moveTo>
                  <a:cubicBezTo>
                    <a:pt x="657" y="0"/>
                    <a:pt x="569" y="36"/>
                    <a:pt x="462" y="127"/>
                  </a:cubicBezTo>
                  <a:cubicBezTo>
                    <a:pt x="381" y="184"/>
                    <a:pt x="329" y="184"/>
                    <a:pt x="283" y="184"/>
                  </a:cubicBezTo>
                  <a:cubicBezTo>
                    <a:pt x="237" y="184"/>
                    <a:pt x="197" y="184"/>
                    <a:pt x="140" y="242"/>
                  </a:cubicBezTo>
                  <a:cubicBezTo>
                    <a:pt x="0" y="364"/>
                    <a:pt x="99" y="565"/>
                    <a:pt x="335" y="565"/>
                  </a:cubicBezTo>
                  <a:cubicBezTo>
                    <a:pt x="410" y="565"/>
                    <a:pt x="500" y="545"/>
                    <a:pt x="600" y="495"/>
                  </a:cubicBezTo>
                  <a:cubicBezTo>
                    <a:pt x="912" y="339"/>
                    <a:pt x="923" y="0"/>
                    <a:pt x="7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876;p47"/>
            <p:cNvSpPr/>
            <p:nvPr/>
          </p:nvSpPr>
          <p:spPr>
            <a:xfrm>
              <a:off x="1334225" y="3814075"/>
              <a:ext cx="19900" cy="13500"/>
            </a:xfrm>
            <a:custGeom>
              <a:avLst/>
              <a:gdLst/>
              <a:ahLst/>
              <a:cxnLst/>
              <a:rect l="l" t="t" r="r" b="b"/>
              <a:pathLst>
                <a:path w="796" h="540" extrusionOk="0">
                  <a:moveTo>
                    <a:pt x="634" y="0"/>
                  </a:moveTo>
                  <a:cubicBezTo>
                    <a:pt x="543" y="0"/>
                    <a:pt x="424" y="114"/>
                    <a:pt x="277" y="144"/>
                  </a:cubicBezTo>
                  <a:cubicBezTo>
                    <a:pt x="208" y="144"/>
                    <a:pt x="162" y="144"/>
                    <a:pt x="93" y="167"/>
                  </a:cubicBezTo>
                  <a:cubicBezTo>
                    <a:pt x="1" y="236"/>
                    <a:pt x="1" y="397"/>
                    <a:pt x="93" y="466"/>
                  </a:cubicBezTo>
                  <a:cubicBezTo>
                    <a:pt x="165" y="518"/>
                    <a:pt x="241" y="539"/>
                    <a:pt x="315" y="539"/>
                  </a:cubicBezTo>
                  <a:cubicBezTo>
                    <a:pt x="569" y="539"/>
                    <a:pt x="795" y="286"/>
                    <a:pt x="760" y="144"/>
                  </a:cubicBezTo>
                  <a:cubicBezTo>
                    <a:pt x="727" y="36"/>
                    <a:pt x="684" y="0"/>
                    <a:pt x="6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877;p47"/>
            <p:cNvSpPr/>
            <p:nvPr/>
          </p:nvSpPr>
          <p:spPr>
            <a:xfrm>
              <a:off x="1459625" y="3805000"/>
              <a:ext cx="18825" cy="12550"/>
            </a:xfrm>
            <a:custGeom>
              <a:avLst/>
              <a:gdLst/>
              <a:ahLst/>
              <a:cxnLst/>
              <a:rect l="l" t="t" r="r" b="b"/>
              <a:pathLst>
                <a:path w="753" h="502" extrusionOk="0">
                  <a:moveTo>
                    <a:pt x="507" y="1"/>
                  </a:moveTo>
                  <a:cubicBezTo>
                    <a:pt x="314" y="1"/>
                    <a:pt x="44" y="264"/>
                    <a:pt x="44" y="300"/>
                  </a:cubicBezTo>
                  <a:cubicBezTo>
                    <a:pt x="1" y="446"/>
                    <a:pt x="61" y="501"/>
                    <a:pt x="158" y="501"/>
                  </a:cubicBezTo>
                  <a:cubicBezTo>
                    <a:pt x="369" y="501"/>
                    <a:pt x="752" y="243"/>
                    <a:pt x="642" y="70"/>
                  </a:cubicBezTo>
                  <a:cubicBezTo>
                    <a:pt x="608" y="21"/>
                    <a:pt x="560" y="1"/>
                    <a:pt x="5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878;p47"/>
            <p:cNvSpPr/>
            <p:nvPr/>
          </p:nvSpPr>
          <p:spPr>
            <a:xfrm>
              <a:off x="1460850" y="3821750"/>
              <a:ext cx="24750" cy="17000"/>
            </a:xfrm>
            <a:custGeom>
              <a:avLst/>
              <a:gdLst/>
              <a:ahLst/>
              <a:cxnLst/>
              <a:rect l="l" t="t" r="r" b="b"/>
              <a:pathLst>
                <a:path w="990" h="680" extrusionOk="0">
                  <a:moveTo>
                    <a:pt x="670" y="1"/>
                  </a:moveTo>
                  <a:cubicBezTo>
                    <a:pt x="445" y="1"/>
                    <a:pt x="106" y="370"/>
                    <a:pt x="87" y="389"/>
                  </a:cubicBezTo>
                  <a:cubicBezTo>
                    <a:pt x="0" y="599"/>
                    <a:pt x="66" y="679"/>
                    <a:pt x="189" y="679"/>
                  </a:cubicBezTo>
                  <a:cubicBezTo>
                    <a:pt x="456" y="679"/>
                    <a:pt x="989" y="303"/>
                    <a:pt x="800" y="67"/>
                  </a:cubicBezTo>
                  <a:cubicBezTo>
                    <a:pt x="766" y="20"/>
                    <a:pt x="721" y="1"/>
                    <a:pt x="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879;p47"/>
            <p:cNvSpPr/>
            <p:nvPr/>
          </p:nvSpPr>
          <p:spPr>
            <a:xfrm>
              <a:off x="1509500" y="3799050"/>
              <a:ext cx="23100" cy="16850"/>
            </a:xfrm>
            <a:custGeom>
              <a:avLst/>
              <a:gdLst/>
              <a:ahLst/>
              <a:cxnLst/>
              <a:rect l="l" t="t" r="r" b="b"/>
              <a:pathLst>
                <a:path w="924" h="674" extrusionOk="0">
                  <a:moveTo>
                    <a:pt x="705" y="1"/>
                  </a:moveTo>
                  <a:cubicBezTo>
                    <a:pt x="405" y="1"/>
                    <a:pt x="1" y="673"/>
                    <a:pt x="249" y="673"/>
                  </a:cubicBezTo>
                  <a:cubicBezTo>
                    <a:pt x="343" y="673"/>
                    <a:pt x="531" y="576"/>
                    <a:pt x="855" y="308"/>
                  </a:cubicBezTo>
                  <a:cubicBezTo>
                    <a:pt x="924" y="239"/>
                    <a:pt x="924" y="147"/>
                    <a:pt x="855" y="78"/>
                  </a:cubicBezTo>
                  <a:cubicBezTo>
                    <a:pt x="812" y="24"/>
                    <a:pt x="760" y="1"/>
                    <a:pt x="7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880;p47"/>
            <p:cNvSpPr/>
            <p:nvPr/>
          </p:nvSpPr>
          <p:spPr>
            <a:xfrm>
              <a:off x="1514475" y="3821850"/>
              <a:ext cx="21000" cy="8475"/>
            </a:xfrm>
            <a:custGeom>
              <a:avLst/>
              <a:gdLst/>
              <a:ahLst/>
              <a:cxnLst/>
              <a:rect l="l" t="t" r="r" b="b"/>
              <a:pathLst>
                <a:path w="840" h="339" extrusionOk="0">
                  <a:moveTo>
                    <a:pt x="552" y="1"/>
                  </a:moveTo>
                  <a:cubicBezTo>
                    <a:pt x="286" y="1"/>
                    <a:pt x="1" y="320"/>
                    <a:pt x="633" y="339"/>
                  </a:cubicBezTo>
                  <a:cubicBezTo>
                    <a:pt x="771" y="339"/>
                    <a:pt x="840" y="155"/>
                    <a:pt x="725" y="63"/>
                  </a:cubicBezTo>
                  <a:cubicBezTo>
                    <a:pt x="677" y="19"/>
                    <a:pt x="615" y="1"/>
                    <a:pt x="5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881;p47"/>
            <p:cNvSpPr/>
            <p:nvPr/>
          </p:nvSpPr>
          <p:spPr>
            <a:xfrm>
              <a:off x="1562625" y="3799050"/>
              <a:ext cx="20925" cy="18675"/>
            </a:xfrm>
            <a:custGeom>
              <a:avLst/>
              <a:gdLst/>
              <a:ahLst/>
              <a:cxnLst/>
              <a:rect l="l" t="t" r="r" b="b"/>
              <a:pathLst>
                <a:path w="837" h="747" extrusionOk="0">
                  <a:moveTo>
                    <a:pt x="530" y="1"/>
                  </a:moveTo>
                  <a:cubicBezTo>
                    <a:pt x="301" y="1"/>
                    <a:pt x="0" y="549"/>
                    <a:pt x="41" y="630"/>
                  </a:cubicBezTo>
                  <a:cubicBezTo>
                    <a:pt x="64" y="713"/>
                    <a:pt x="111" y="747"/>
                    <a:pt x="171" y="747"/>
                  </a:cubicBezTo>
                  <a:cubicBezTo>
                    <a:pt x="409" y="747"/>
                    <a:pt x="837" y="198"/>
                    <a:pt x="616" y="32"/>
                  </a:cubicBezTo>
                  <a:cubicBezTo>
                    <a:pt x="589" y="11"/>
                    <a:pt x="560" y="1"/>
                    <a:pt x="5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882;p47"/>
            <p:cNvSpPr/>
            <p:nvPr/>
          </p:nvSpPr>
          <p:spPr>
            <a:xfrm>
              <a:off x="1568750" y="3817000"/>
              <a:ext cx="19050" cy="14100"/>
            </a:xfrm>
            <a:custGeom>
              <a:avLst/>
              <a:gdLst/>
              <a:ahLst/>
              <a:cxnLst/>
              <a:rect l="l" t="t" r="r" b="b"/>
              <a:pathLst>
                <a:path w="762" h="564" extrusionOk="0">
                  <a:moveTo>
                    <a:pt x="591" y="1"/>
                  </a:moveTo>
                  <a:cubicBezTo>
                    <a:pt x="496" y="1"/>
                    <a:pt x="401" y="212"/>
                    <a:pt x="271" y="212"/>
                  </a:cubicBezTo>
                  <a:cubicBezTo>
                    <a:pt x="266" y="212"/>
                    <a:pt x="261" y="212"/>
                    <a:pt x="256" y="211"/>
                  </a:cubicBezTo>
                  <a:cubicBezTo>
                    <a:pt x="245" y="209"/>
                    <a:pt x="234" y="209"/>
                    <a:pt x="224" y="209"/>
                  </a:cubicBezTo>
                  <a:cubicBezTo>
                    <a:pt x="1" y="209"/>
                    <a:pt x="74" y="564"/>
                    <a:pt x="312" y="564"/>
                  </a:cubicBezTo>
                  <a:cubicBezTo>
                    <a:pt x="391" y="564"/>
                    <a:pt x="489" y="524"/>
                    <a:pt x="601" y="418"/>
                  </a:cubicBezTo>
                  <a:cubicBezTo>
                    <a:pt x="670" y="326"/>
                    <a:pt x="762" y="188"/>
                    <a:pt x="693" y="96"/>
                  </a:cubicBezTo>
                  <a:cubicBezTo>
                    <a:pt x="658" y="26"/>
                    <a:pt x="625" y="1"/>
                    <a:pt x="5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883;p47"/>
            <p:cNvSpPr/>
            <p:nvPr/>
          </p:nvSpPr>
          <p:spPr>
            <a:xfrm>
              <a:off x="1663675" y="3646900"/>
              <a:ext cx="64425" cy="208725"/>
            </a:xfrm>
            <a:custGeom>
              <a:avLst/>
              <a:gdLst/>
              <a:ahLst/>
              <a:cxnLst/>
              <a:rect l="l" t="t" r="r" b="b"/>
              <a:pathLst>
                <a:path w="2577" h="8349" extrusionOk="0">
                  <a:moveTo>
                    <a:pt x="1" y="1"/>
                  </a:moveTo>
                  <a:lnTo>
                    <a:pt x="1" y="8349"/>
                  </a:lnTo>
                  <a:lnTo>
                    <a:pt x="2576" y="8349"/>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884;p47"/>
            <p:cNvSpPr/>
            <p:nvPr/>
          </p:nvSpPr>
          <p:spPr>
            <a:xfrm>
              <a:off x="1671150" y="36658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885;p47"/>
            <p:cNvSpPr/>
            <p:nvPr/>
          </p:nvSpPr>
          <p:spPr>
            <a:xfrm>
              <a:off x="1671150" y="36842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886;p47"/>
            <p:cNvSpPr/>
            <p:nvPr/>
          </p:nvSpPr>
          <p:spPr>
            <a:xfrm>
              <a:off x="1671150" y="370210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887;p47"/>
            <p:cNvSpPr/>
            <p:nvPr/>
          </p:nvSpPr>
          <p:spPr>
            <a:xfrm>
              <a:off x="1671150" y="37199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888;p47"/>
            <p:cNvSpPr/>
            <p:nvPr/>
          </p:nvSpPr>
          <p:spPr>
            <a:xfrm>
              <a:off x="1671150" y="37383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889;p47"/>
            <p:cNvSpPr/>
            <p:nvPr/>
          </p:nvSpPr>
          <p:spPr>
            <a:xfrm>
              <a:off x="1671150" y="375615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890;p47"/>
            <p:cNvSpPr/>
            <p:nvPr/>
          </p:nvSpPr>
          <p:spPr>
            <a:xfrm>
              <a:off x="1671150" y="37739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891;p47"/>
            <p:cNvSpPr/>
            <p:nvPr/>
          </p:nvSpPr>
          <p:spPr>
            <a:xfrm>
              <a:off x="1671150" y="3792375"/>
              <a:ext cx="49475" cy="8050"/>
            </a:xfrm>
            <a:custGeom>
              <a:avLst/>
              <a:gdLst/>
              <a:ahLst/>
              <a:cxnLst/>
              <a:rect l="l" t="t" r="r" b="b"/>
              <a:pathLst>
                <a:path w="1979" h="322"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892;p47"/>
            <p:cNvSpPr/>
            <p:nvPr/>
          </p:nvSpPr>
          <p:spPr>
            <a:xfrm>
              <a:off x="1671150" y="3810175"/>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893;p47"/>
            <p:cNvSpPr/>
            <p:nvPr/>
          </p:nvSpPr>
          <p:spPr>
            <a:xfrm>
              <a:off x="1671150" y="3828000"/>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894;p47"/>
            <p:cNvSpPr/>
            <p:nvPr/>
          </p:nvSpPr>
          <p:spPr>
            <a:xfrm>
              <a:off x="1668850" y="3615275"/>
              <a:ext cx="50700" cy="222400"/>
            </a:xfrm>
            <a:custGeom>
              <a:avLst/>
              <a:gdLst/>
              <a:ahLst/>
              <a:cxnLst/>
              <a:rect l="l" t="t" r="r" b="b"/>
              <a:pathLst>
                <a:path w="2028" h="8896" extrusionOk="0">
                  <a:moveTo>
                    <a:pt x="1700" y="1372"/>
                  </a:moveTo>
                  <a:cubicBezTo>
                    <a:pt x="1679" y="1372"/>
                    <a:pt x="1657" y="1375"/>
                    <a:pt x="1633" y="1381"/>
                  </a:cubicBezTo>
                  <a:cubicBezTo>
                    <a:pt x="322" y="1634"/>
                    <a:pt x="1" y="1427"/>
                    <a:pt x="1" y="1818"/>
                  </a:cubicBezTo>
                  <a:cubicBezTo>
                    <a:pt x="47" y="4117"/>
                    <a:pt x="116" y="6440"/>
                    <a:pt x="231" y="8740"/>
                  </a:cubicBezTo>
                  <a:cubicBezTo>
                    <a:pt x="254" y="8843"/>
                    <a:pt x="340" y="8895"/>
                    <a:pt x="423" y="8895"/>
                  </a:cubicBezTo>
                  <a:cubicBezTo>
                    <a:pt x="506" y="8895"/>
                    <a:pt x="587" y="8843"/>
                    <a:pt x="598" y="8740"/>
                  </a:cubicBezTo>
                  <a:cubicBezTo>
                    <a:pt x="460" y="1"/>
                    <a:pt x="231" y="2783"/>
                    <a:pt x="1817" y="1818"/>
                  </a:cubicBezTo>
                  <a:cubicBezTo>
                    <a:pt x="2028" y="1691"/>
                    <a:pt x="1930" y="1372"/>
                    <a:pt x="1700" y="13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9"/>
          <p:cNvSpPr txBox="1">
            <a:spLocks noGrp="1"/>
          </p:cNvSpPr>
          <p:nvPr>
            <p:ph type="subTitle" idx="1"/>
          </p:nvPr>
        </p:nvSpPr>
        <p:spPr>
          <a:xfrm>
            <a:off x="1161388" y="2722021"/>
            <a:ext cx="7115293" cy="457317"/>
          </a:xfrm>
          <a:prstGeom prst="rect">
            <a:avLst/>
          </a:prstGeom>
          <a:ln>
            <a:noFill/>
          </a:ln>
        </p:spPr>
        <p:txBody>
          <a:bodyPr spcFirstLastPara="1" wrap="square" lIns="91425" tIns="91425" rIns="91425" bIns="91425" anchor="ctr" anchorCtr="0">
            <a:noAutofit/>
          </a:bodyPr>
          <a:lstStyle/>
          <a:p>
            <a:pPr marL="396000" algn="just">
              <a:lnSpc>
                <a:spcPct val="150000"/>
              </a:lnSpc>
            </a:pPr>
            <a:r>
              <a:rPr lang="id-ID" sz="1400" dirty="0">
                <a:solidFill>
                  <a:schemeClr val="tx1">
                    <a:lumMod val="50000"/>
                  </a:schemeClr>
                </a:solidFill>
                <a:effectLst>
                  <a:innerShdw blurRad="63500" dist="50800" dir="16200000">
                    <a:prstClr val="black">
                      <a:alpha val="50000"/>
                    </a:prstClr>
                  </a:innerShdw>
                </a:effectLst>
              </a:rPr>
              <a:t>Adanya ruang pendapat publik yang bebas sebagai sarana mengemukakan berbagai pendapat dan saran itulah yang disebut istilah Free Public Sphere. Secara teoritis ruang publik dapat diartikan sebagai wilayah dimana masyarakat sebagai warga negara memiliki akses penuh terhadap setiap kegiatan publik yang diadakan (berkumpul, berserikat, menyampaikan pendapat, serta mempublikasikan informasi kepada publik). Free Public Sphere adalah bagian yang serta merta harus diperhatikan untuk mewujudkan dan mengembangkan masyarakat Madani (civil society), maka akan mungkin terjadi pembungkaman kebebasan warga negara dalam menyalurkan aspirasinya yang berkenaan dengan kepentingan umum oleh penguasa yang otoriter.</a:t>
            </a:r>
          </a:p>
        </p:txBody>
      </p:sp>
      <p:sp>
        <p:nvSpPr>
          <p:cNvPr id="307" name="Google Shape;307;p29"/>
          <p:cNvSpPr txBox="1">
            <a:spLocks noGrp="1"/>
          </p:cNvSpPr>
          <p:nvPr>
            <p:ph type="title"/>
          </p:nvPr>
        </p:nvSpPr>
        <p:spPr>
          <a:xfrm>
            <a:off x="1161388" y="408671"/>
            <a:ext cx="4839300" cy="675300"/>
          </a:xfrm>
          <a:prstGeom prst="rect">
            <a:avLst/>
          </a:prstGeom>
        </p:spPr>
        <p:txBody>
          <a:bodyPr spcFirstLastPara="1" wrap="square" lIns="91425" tIns="91425" rIns="91425" bIns="91425" anchor="ctr" anchorCtr="0">
            <a:noAutofit/>
          </a:bodyPr>
          <a:lstStyle/>
          <a:p>
            <a:pPr lvl="0"/>
            <a:r>
              <a:rPr lang="id-ID" dirty="0" smtClean="0"/>
              <a:t>Free </a:t>
            </a:r>
            <a:r>
              <a:rPr lang="id-ID" dirty="0"/>
              <a:t>Public Sphere</a:t>
            </a:r>
            <a:endParaRPr dirty="0"/>
          </a:p>
        </p:txBody>
      </p:sp>
      <p:sp>
        <p:nvSpPr>
          <p:cNvPr id="308" name="Google Shape;308;p29"/>
          <p:cNvSpPr txBox="1">
            <a:spLocks noGrp="1"/>
          </p:cNvSpPr>
          <p:nvPr>
            <p:ph type="title" idx="2"/>
          </p:nvPr>
        </p:nvSpPr>
        <p:spPr>
          <a:xfrm>
            <a:off x="55099" y="420101"/>
            <a:ext cx="1160400" cy="12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311" name="Google Shape;311;p29"/>
          <p:cNvCxnSpPr/>
          <p:nvPr/>
        </p:nvCxnSpPr>
        <p:spPr>
          <a:xfrm>
            <a:off x="1222139" y="1095401"/>
            <a:ext cx="4835400" cy="0"/>
          </a:xfrm>
          <a:prstGeom prst="straightConnector1">
            <a:avLst/>
          </a:prstGeom>
          <a:noFill/>
          <a:ln w="19050" cap="flat" cmpd="sng">
            <a:solidFill>
              <a:srgbClr val="5C3E31"/>
            </a:solidFill>
            <a:prstDash val="solid"/>
            <a:round/>
            <a:headEnd type="none" w="med" len="med"/>
            <a:tailEnd type="none" w="med" len="med"/>
          </a:ln>
        </p:spPr>
      </p:cxnSp>
      <p:cxnSp>
        <p:nvCxnSpPr>
          <p:cNvPr id="312" name="Google Shape;312;p29"/>
          <p:cNvCxnSpPr/>
          <p:nvPr/>
        </p:nvCxnSpPr>
        <p:spPr>
          <a:xfrm rot="10800000" flipH="1">
            <a:off x="1053753" y="420101"/>
            <a:ext cx="7800" cy="1243200"/>
          </a:xfrm>
          <a:prstGeom prst="straightConnector1">
            <a:avLst/>
          </a:prstGeom>
          <a:noFill/>
          <a:ln w="19050" cap="flat" cmpd="sng">
            <a:solidFill>
              <a:srgbClr val="5C3E3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Shape 305"/>
        <p:cNvGrpSpPr/>
        <p:nvPr/>
      </p:nvGrpSpPr>
      <p:grpSpPr>
        <a:xfrm>
          <a:off x="0" y="0"/>
          <a:ext cx="0" cy="0"/>
          <a:chOff x="0" y="0"/>
          <a:chExt cx="0" cy="0"/>
        </a:xfrm>
      </p:grpSpPr>
      <p:sp>
        <p:nvSpPr>
          <p:cNvPr id="306" name="Google Shape;306;p29"/>
          <p:cNvSpPr txBox="1">
            <a:spLocks noGrp="1"/>
          </p:cNvSpPr>
          <p:nvPr>
            <p:ph type="subTitle" idx="1"/>
          </p:nvPr>
        </p:nvSpPr>
        <p:spPr>
          <a:xfrm>
            <a:off x="498033" y="2755695"/>
            <a:ext cx="7057974" cy="614496"/>
          </a:xfrm>
          <a:prstGeom prst="rect">
            <a:avLst/>
          </a:prstGeom>
        </p:spPr>
        <p:txBody>
          <a:bodyPr spcFirstLastPara="1" wrap="square" lIns="91425" tIns="91425" rIns="91425" bIns="91425" anchor="ctr" anchorCtr="0">
            <a:noAutofit/>
          </a:bodyPr>
          <a:lstStyle/>
          <a:p>
            <a:pPr marL="395288" indent="-33338" algn="just">
              <a:lnSpc>
                <a:spcPct val="150000"/>
              </a:lnSpc>
            </a:pPr>
            <a:r>
              <a:rPr lang="id-ID" sz="1400" dirty="0" smtClean="0">
                <a:solidFill>
                  <a:schemeClr val="bg1">
                    <a:lumMod val="10000"/>
                  </a:schemeClr>
                </a:solidFill>
              </a:rPr>
              <a:t>Demokrasi </a:t>
            </a:r>
            <a:r>
              <a:rPr lang="id-ID" sz="1400" dirty="0">
                <a:solidFill>
                  <a:schemeClr val="bg1">
                    <a:lumMod val="10000"/>
                  </a:schemeClr>
                </a:solidFill>
              </a:rPr>
              <a:t>adalah persyaratan yang wajib untuk mewujudkan civil society yang murni. Tanpa demokrasi, masyarakat sipil tidak akan terwujud, dimana demokrasi adalah suatu tatanan politik sosial yang bersumber dan dilakukan, oleh, dari dan untuk warga negara. Demokratisasi dapat diwujudkan melalui penegakan pilar-pilar demokrasi yang meliputi: </a:t>
            </a:r>
          </a:p>
          <a:p>
            <a:pPr marL="395288" indent="57150" algn="just">
              <a:lnSpc>
                <a:spcPct val="150000"/>
              </a:lnSpc>
            </a:pPr>
            <a:r>
              <a:rPr lang="id-ID" sz="1400" dirty="0">
                <a:solidFill>
                  <a:schemeClr val="bg1">
                    <a:lumMod val="10000"/>
                  </a:schemeClr>
                </a:solidFill>
              </a:rPr>
              <a:t>a)	Lembaga Swadaya Masyarakat (LSM)</a:t>
            </a:r>
          </a:p>
          <a:p>
            <a:pPr marL="395288" indent="57150" algn="just">
              <a:lnSpc>
                <a:spcPct val="150000"/>
              </a:lnSpc>
            </a:pPr>
            <a:r>
              <a:rPr lang="id-ID" sz="1400" dirty="0">
                <a:solidFill>
                  <a:schemeClr val="bg1">
                    <a:lumMod val="10000"/>
                  </a:schemeClr>
                </a:solidFill>
              </a:rPr>
              <a:t>b)	Pers yang bebas</a:t>
            </a:r>
          </a:p>
          <a:p>
            <a:pPr marL="395288" indent="57150" algn="just">
              <a:lnSpc>
                <a:spcPct val="150000"/>
              </a:lnSpc>
            </a:pPr>
            <a:r>
              <a:rPr lang="id-ID" sz="1400" dirty="0">
                <a:solidFill>
                  <a:schemeClr val="bg1">
                    <a:lumMod val="10000"/>
                  </a:schemeClr>
                </a:solidFill>
              </a:rPr>
              <a:t>c)	Supremasi hukum</a:t>
            </a:r>
          </a:p>
          <a:p>
            <a:pPr marL="395288" indent="57150" algn="just">
              <a:lnSpc>
                <a:spcPct val="150000"/>
              </a:lnSpc>
            </a:pPr>
            <a:r>
              <a:rPr lang="id-ID" sz="1400" dirty="0">
                <a:solidFill>
                  <a:schemeClr val="bg1">
                    <a:lumMod val="10000"/>
                  </a:schemeClr>
                </a:solidFill>
              </a:rPr>
              <a:t>d)	Perguruan tinggi</a:t>
            </a:r>
          </a:p>
          <a:p>
            <a:pPr marL="395288" indent="57150" algn="just">
              <a:lnSpc>
                <a:spcPct val="150000"/>
              </a:lnSpc>
            </a:pPr>
            <a:r>
              <a:rPr lang="id-ID" sz="1400" dirty="0">
                <a:solidFill>
                  <a:schemeClr val="bg1">
                    <a:lumMod val="10000"/>
                  </a:schemeClr>
                </a:solidFill>
              </a:rPr>
              <a:t>e)	Partai politik</a:t>
            </a:r>
          </a:p>
        </p:txBody>
      </p:sp>
      <p:sp>
        <p:nvSpPr>
          <p:cNvPr id="307" name="Google Shape;307;p29"/>
          <p:cNvSpPr txBox="1">
            <a:spLocks noGrp="1"/>
          </p:cNvSpPr>
          <p:nvPr>
            <p:ph type="title"/>
          </p:nvPr>
        </p:nvSpPr>
        <p:spPr>
          <a:xfrm>
            <a:off x="4185941" y="366401"/>
            <a:ext cx="4839300" cy="675300"/>
          </a:xfrm>
          <a:prstGeom prst="rect">
            <a:avLst/>
          </a:prstGeom>
        </p:spPr>
        <p:txBody>
          <a:bodyPr spcFirstLastPara="1" wrap="square" lIns="91425" tIns="91425" rIns="91425" bIns="91425" anchor="ctr" anchorCtr="0">
            <a:noAutofit/>
          </a:bodyPr>
          <a:lstStyle/>
          <a:p>
            <a:pPr lvl="0"/>
            <a:r>
              <a:rPr lang="id-ID" dirty="0" smtClean="0"/>
              <a:t>Demokratisasi</a:t>
            </a:r>
            <a:endParaRPr dirty="0"/>
          </a:p>
        </p:txBody>
      </p:sp>
      <p:sp>
        <p:nvSpPr>
          <p:cNvPr id="308" name="Google Shape;308;p29"/>
          <p:cNvSpPr txBox="1">
            <a:spLocks noGrp="1"/>
          </p:cNvSpPr>
          <p:nvPr>
            <p:ph type="title" idx="2"/>
          </p:nvPr>
        </p:nvSpPr>
        <p:spPr>
          <a:xfrm>
            <a:off x="7647665" y="274122"/>
            <a:ext cx="1160400" cy="12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smtClean="0"/>
              <a:t>2</a:t>
            </a:r>
            <a:endParaRPr dirty="0"/>
          </a:p>
        </p:txBody>
      </p:sp>
      <p:sp>
        <p:nvSpPr>
          <p:cNvPr id="309" name="Google Shape;309;p29"/>
          <p:cNvSpPr/>
          <p:nvPr/>
        </p:nvSpPr>
        <p:spPr>
          <a:xfrm>
            <a:off x="373982" y="1267944"/>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474175" y="34850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29"/>
          <p:cNvCxnSpPr/>
          <p:nvPr/>
        </p:nvCxnSpPr>
        <p:spPr>
          <a:xfrm>
            <a:off x="2679150" y="1125677"/>
            <a:ext cx="4835400" cy="0"/>
          </a:xfrm>
          <a:prstGeom prst="straightConnector1">
            <a:avLst/>
          </a:prstGeom>
          <a:noFill/>
          <a:ln w="19050" cap="flat" cmpd="sng">
            <a:solidFill>
              <a:srgbClr val="5C3E31"/>
            </a:solidFill>
            <a:prstDash val="solid"/>
            <a:round/>
            <a:headEnd type="none" w="med" len="med"/>
            <a:tailEnd type="none" w="med" len="med"/>
          </a:ln>
        </p:spPr>
      </p:cxnSp>
      <p:cxnSp>
        <p:nvCxnSpPr>
          <p:cNvPr id="312" name="Google Shape;312;p29"/>
          <p:cNvCxnSpPr/>
          <p:nvPr/>
        </p:nvCxnSpPr>
        <p:spPr>
          <a:xfrm rot="10800000" flipH="1">
            <a:off x="7655520" y="312832"/>
            <a:ext cx="7800" cy="1243200"/>
          </a:xfrm>
          <a:prstGeom prst="straightConnector1">
            <a:avLst/>
          </a:prstGeom>
          <a:noFill/>
          <a:ln w="19050" cap="flat" cmpd="sng">
            <a:solidFill>
              <a:srgbClr val="5C3E31"/>
            </a:solidFill>
            <a:prstDash val="solid"/>
            <a:round/>
            <a:headEnd type="none" w="med" len="med"/>
            <a:tailEnd type="none" w="med" len="med"/>
          </a:ln>
        </p:spPr>
      </p:cxnSp>
      <p:grpSp>
        <p:nvGrpSpPr>
          <p:cNvPr id="9" name="Google Shape;1529;p47"/>
          <p:cNvGrpSpPr/>
          <p:nvPr/>
        </p:nvGrpSpPr>
        <p:grpSpPr>
          <a:xfrm>
            <a:off x="0" y="2931182"/>
            <a:ext cx="9041130" cy="2212318"/>
            <a:chOff x="881750" y="1991050"/>
            <a:chExt cx="2191150" cy="1864575"/>
          </a:xfrm>
          <a:solidFill>
            <a:schemeClr val="accent3">
              <a:lumMod val="60000"/>
              <a:lumOff val="40000"/>
              <a:alpha val="75000"/>
            </a:schemeClr>
          </a:solidFill>
        </p:grpSpPr>
        <p:sp>
          <p:nvSpPr>
            <p:cNvPr id="10" name="Google Shape;1530;p47"/>
            <p:cNvSpPr/>
            <p:nvPr/>
          </p:nvSpPr>
          <p:spPr>
            <a:xfrm>
              <a:off x="2417425" y="3293875"/>
              <a:ext cx="160450" cy="96625"/>
            </a:xfrm>
            <a:custGeom>
              <a:avLst/>
              <a:gdLst/>
              <a:ahLst/>
              <a:cxnLst/>
              <a:rect l="l" t="t" r="r" b="b"/>
              <a:pathLst>
                <a:path w="6418" h="3865" extrusionOk="0">
                  <a:moveTo>
                    <a:pt x="1" y="1"/>
                  </a:moveTo>
                  <a:lnTo>
                    <a:pt x="1" y="3865"/>
                  </a:lnTo>
                  <a:lnTo>
                    <a:pt x="6417" y="3865"/>
                  </a:lnTo>
                  <a:lnTo>
                    <a:pt x="64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1;p47"/>
            <p:cNvSpPr/>
            <p:nvPr/>
          </p:nvSpPr>
          <p:spPr>
            <a:xfrm>
              <a:off x="2423175" y="3296175"/>
              <a:ext cx="169450" cy="87725"/>
            </a:xfrm>
            <a:custGeom>
              <a:avLst/>
              <a:gdLst/>
              <a:ahLst/>
              <a:cxnLst/>
              <a:rect l="l" t="t" r="r" b="b"/>
              <a:pathLst>
                <a:path w="6778" h="3509" extrusionOk="0">
                  <a:moveTo>
                    <a:pt x="5566" y="1"/>
                  </a:moveTo>
                  <a:cubicBezTo>
                    <a:pt x="4466" y="53"/>
                    <a:pt x="3591" y="185"/>
                    <a:pt x="2055" y="185"/>
                  </a:cubicBezTo>
                  <a:cubicBezTo>
                    <a:pt x="1569" y="185"/>
                    <a:pt x="1016" y="172"/>
                    <a:pt x="369" y="139"/>
                  </a:cubicBezTo>
                  <a:cubicBezTo>
                    <a:pt x="357" y="138"/>
                    <a:pt x="345" y="137"/>
                    <a:pt x="334" y="137"/>
                  </a:cubicBezTo>
                  <a:cubicBezTo>
                    <a:pt x="59" y="137"/>
                    <a:pt x="200" y="460"/>
                    <a:pt x="1" y="3336"/>
                  </a:cubicBezTo>
                  <a:cubicBezTo>
                    <a:pt x="1" y="3451"/>
                    <a:pt x="87" y="3508"/>
                    <a:pt x="176" y="3508"/>
                  </a:cubicBezTo>
                  <a:cubicBezTo>
                    <a:pt x="265" y="3508"/>
                    <a:pt x="357" y="3451"/>
                    <a:pt x="369" y="3336"/>
                  </a:cubicBezTo>
                  <a:cubicBezTo>
                    <a:pt x="461" y="2416"/>
                    <a:pt x="507" y="1496"/>
                    <a:pt x="576" y="576"/>
                  </a:cubicBezTo>
                  <a:cubicBezTo>
                    <a:pt x="1764" y="653"/>
                    <a:pt x="2694" y="685"/>
                    <a:pt x="3420" y="685"/>
                  </a:cubicBezTo>
                  <a:cubicBezTo>
                    <a:pt x="6778" y="685"/>
                    <a:pt x="5737" y="1"/>
                    <a:pt x="5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32;p47"/>
            <p:cNvSpPr/>
            <p:nvPr/>
          </p:nvSpPr>
          <p:spPr>
            <a:xfrm>
              <a:off x="2510575" y="3341600"/>
              <a:ext cx="65475" cy="45000"/>
            </a:xfrm>
            <a:custGeom>
              <a:avLst/>
              <a:gdLst/>
              <a:ahLst/>
              <a:cxnLst/>
              <a:rect l="l" t="t" r="r" b="b"/>
              <a:pathLst>
                <a:path w="2619" h="1800" extrusionOk="0">
                  <a:moveTo>
                    <a:pt x="2165" y="1"/>
                  </a:moveTo>
                  <a:cubicBezTo>
                    <a:pt x="2082" y="1"/>
                    <a:pt x="2001" y="47"/>
                    <a:pt x="1978" y="139"/>
                  </a:cubicBezTo>
                  <a:cubicBezTo>
                    <a:pt x="1725" y="1703"/>
                    <a:pt x="2484" y="1289"/>
                    <a:pt x="920" y="1404"/>
                  </a:cubicBezTo>
                  <a:cubicBezTo>
                    <a:pt x="323" y="1427"/>
                    <a:pt x="1" y="1772"/>
                    <a:pt x="1357" y="1795"/>
                  </a:cubicBezTo>
                  <a:cubicBezTo>
                    <a:pt x="1488" y="1795"/>
                    <a:pt x="1611" y="1800"/>
                    <a:pt x="1725" y="1800"/>
                  </a:cubicBezTo>
                  <a:cubicBezTo>
                    <a:pt x="2293" y="1800"/>
                    <a:pt x="2619" y="1672"/>
                    <a:pt x="2369" y="139"/>
                  </a:cubicBezTo>
                  <a:cubicBezTo>
                    <a:pt x="2335" y="47"/>
                    <a:pt x="2249" y="1"/>
                    <a:pt x="21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33;p47"/>
            <p:cNvSpPr/>
            <p:nvPr/>
          </p:nvSpPr>
          <p:spPr>
            <a:xfrm>
              <a:off x="1334800" y="3454300"/>
              <a:ext cx="88575" cy="288650"/>
            </a:xfrm>
            <a:custGeom>
              <a:avLst/>
              <a:gdLst/>
              <a:ahLst/>
              <a:cxnLst/>
              <a:rect l="l" t="t" r="r" b="b"/>
              <a:pathLst>
                <a:path w="3543" h="11546" extrusionOk="0">
                  <a:moveTo>
                    <a:pt x="1" y="0"/>
                  </a:moveTo>
                  <a:lnTo>
                    <a:pt x="1" y="11545"/>
                  </a:lnTo>
                  <a:lnTo>
                    <a:pt x="3542" y="11545"/>
                  </a:lnTo>
                  <a:lnTo>
                    <a:pt x="35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4;p47"/>
            <p:cNvSpPr/>
            <p:nvPr/>
          </p:nvSpPr>
          <p:spPr>
            <a:xfrm>
              <a:off x="1058250" y="3454300"/>
              <a:ext cx="88000" cy="288650"/>
            </a:xfrm>
            <a:custGeom>
              <a:avLst/>
              <a:gdLst/>
              <a:ahLst/>
              <a:cxnLst/>
              <a:rect l="l" t="t" r="r" b="b"/>
              <a:pathLst>
                <a:path w="3520" h="11546" extrusionOk="0">
                  <a:moveTo>
                    <a:pt x="1" y="0"/>
                  </a:moveTo>
                  <a:lnTo>
                    <a:pt x="1" y="11545"/>
                  </a:lnTo>
                  <a:lnTo>
                    <a:pt x="3519" y="11545"/>
                  </a:lnTo>
                  <a:lnTo>
                    <a:pt x="35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35;p47"/>
            <p:cNvSpPr/>
            <p:nvPr/>
          </p:nvSpPr>
          <p:spPr>
            <a:xfrm>
              <a:off x="1471075" y="3350225"/>
              <a:ext cx="64400" cy="392725"/>
            </a:xfrm>
            <a:custGeom>
              <a:avLst/>
              <a:gdLst/>
              <a:ahLst/>
              <a:cxnLst/>
              <a:rect l="l" t="t" r="r" b="b"/>
              <a:pathLst>
                <a:path w="2576" h="15709" extrusionOk="0">
                  <a:moveTo>
                    <a:pt x="0" y="1"/>
                  </a:moveTo>
                  <a:lnTo>
                    <a:pt x="0" y="15708"/>
                  </a:lnTo>
                  <a:lnTo>
                    <a:pt x="2576" y="15708"/>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6;p47"/>
            <p:cNvSpPr/>
            <p:nvPr/>
          </p:nvSpPr>
          <p:spPr>
            <a:xfrm>
              <a:off x="3008475" y="3350225"/>
              <a:ext cx="64425" cy="392725"/>
            </a:xfrm>
            <a:custGeom>
              <a:avLst/>
              <a:gdLst/>
              <a:ahLst/>
              <a:cxnLst/>
              <a:rect l="l" t="t" r="r" b="b"/>
              <a:pathLst>
                <a:path w="2577" h="15709" extrusionOk="0">
                  <a:moveTo>
                    <a:pt x="1" y="1"/>
                  </a:moveTo>
                  <a:lnTo>
                    <a:pt x="1" y="15708"/>
                  </a:lnTo>
                  <a:lnTo>
                    <a:pt x="2577" y="15708"/>
                  </a:lnTo>
                  <a:lnTo>
                    <a:pt x="25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7;p47"/>
            <p:cNvSpPr/>
            <p:nvPr/>
          </p:nvSpPr>
          <p:spPr>
            <a:xfrm>
              <a:off x="1535450" y="3422100"/>
              <a:ext cx="64425" cy="320850"/>
            </a:xfrm>
            <a:custGeom>
              <a:avLst/>
              <a:gdLst/>
              <a:ahLst/>
              <a:cxnLst/>
              <a:rect l="l" t="t" r="r" b="b"/>
              <a:pathLst>
                <a:path w="2577" h="12834" extrusionOk="0">
                  <a:moveTo>
                    <a:pt x="1" y="0"/>
                  </a:moveTo>
                  <a:lnTo>
                    <a:pt x="1" y="12833"/>
                  </a:lnTo>
                  <a:lnTo>
                    <a:pt x="2577" y="12833"/>
                  </a:lnTo>
                  <a:lnTo>
                    <a:pt x="25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8;p47"/>
            <p:cNvSpPr/>
            <p:nvPr/>
          </p:nvSpPr>
          <p:spPr>
            <a:xfrm>
              <a:off x="1214650" y="3398525"/>
              <a:ext cx="48300" cy="344425"/>
            </a:xfrm>
            <a:custGeom>
              <a:avLst/>
              <a:gdLst/>
              <a:ahLst/>
              <a:cxnLst/>
              <a:rect l="l" t="t" r="r" b="b"/>
              <a:pathLst>
                <a:path w="1932" h="13777" extrusionOk="0">
                  <a:moveTo>
                    <a:pt x="0" y="0"/>
                  </a:moveTo>
                  <a:lnTo>
                    <a:pt x="0" y="13776"/>
                  </a:lnTo>
                  <a:lnTo>
                    <a:pt x="1932" y="13776"/>
                  </a:lnTo>
                  <a:lnTo>
                    <a:pt x="19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9;p47"/>
            <p:cNvSpPr/>
            <p:nvPr/>
          </p:nvSpPr>
          <p:spPr>
            <a:xfrm>
              <a:off x="2698000" y="3550875"/>
              <a:ext cx="261075" cy="304750"/>
            </a:xfrm>
            <a:custGeom>
              <a:avLst/>
              <a:gdLst/>
              <a:ahLst/>
              <a:cxnLst/>
              <a:rect l="l" t="t" r="r" b="b"/>
              <a:pathLst>
                <a:path w="10443" h="12190" extrusionOk="0">
                  <a:moveTo>
                    <a:pt x="1" y="1"/>
                  </a:moveTo>
                  <a:lnTo>
                    <a:pt x="1" y="12190"/>
                  </a:lnTo>
                  <a:lnTo>
                    <a:pt x="10442" y="12190"/>
                  </a:lnTo>
                  <a:lnTo>
                    <a:pt x="104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0;p47"/>
            <p:cNvSpPr/>
            <p:nvPr/>
          </p:nvSpPr>
          <p:spPr>
            <a:xfrm>
              <a:off x="1982200" y="3550875"/>
              <a:ext cx="144325" cy="304750"/>
            </a:xfrm>
            <a:custGeom>
              <a:avLst/>
              <a:gdLst/>
              <a:ahLst/>
              <a:cxnLst/>
              <a:rect l="l" t="t" r="r" b="b"/>
              <a:pathLst>
                <a:path w="5773" h="12190" extrusionOk="0">
                  <a:moveTo>
                    <a:pt x="0" y="1"/>
                  </a:moveTo>
                  <a:lnTo>
                    <a:pt x="0" y="12190"/>
                  </a:lnTo>
                  <a:lnTo>
                    <a:pt x="5773" y="12190"/>
                  </a:lnTo>
                  <a:lnTo>
                    <a:pt x="5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41;p47"/>
            <p:cNvSpPr/>
            <p:nvPr/>
          </p:nvSpPr>
          <p:spPr>
            <a:xfrm>
              <a:off x="2577850" y="3630800"/>
              <a:ext cx="120750" cy="224825"/>
            </a:xfrm>
            <a:custGeom>
              <a:avLst/>
              <a:gdLst/>
              <a:ahLst/>
              <a:cxnLst/>
              <a:rect l="l" t="t" r="r" b="b"/>
              <a:pathLst>
                <a:path w="4830" h="8993" extrusionOk="0">
                  <a:moveTo>
                    <a:pt x="0" y="1"/>
                  </a:moveTo>
                  <a:lnTo>
                    <a:pt x="0" y="8993"/>
                  </a:lnTo>
                  <a:lnTo>
                    <a:pt x="4830" y="8993"/>
                  </a:lnTo>
                  <a:lnTo>
                    <a:pt x="48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42;p47"/>
            <p:cNvSpPr/>
            <p:nvPr/>
          </p:nvSpPr>
          <p:spPr>
            <a:xfrm>
              <a:off x="2240925" y="3550875"/>
              <a:ext cx="64425" cy="304750"/>
            </a:xfrm>
            <a:custGeom>
              <a:avLst/>
              <a:gdLst/>
              <a:ahLst/>
              <a:cxnLst/>
              <a:rect l="l" t="t" r="r" b="b"/>
              <a:pathLst>
                <a:path w="2577" h="12190" extrusionOk="0">
                  <a:moveTo>
                    <a:pt x="1" y="1"/>
                  </a:moveTo>
                  <a:lnTo>
                    <a:pt x="1" y="12190"/>
                  </a:lnTo>
                  <a:lnTo>
                    <a:pt x="2576" y="12190"/>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43;p47"/>
            <p:cNvSpPr/>
            <p:nvPr/>
          </p:nvSpPr>
          <p:spPr>
            <a:xfrm>
              <a:off x="2113275" y="3230075"/>
              <a:ext cx="218525" cy="625550"/>
            </a:xfrm>
            <a:custGeom>
              <a:avLst/>
              <a:gdLst/>
              <a:ahLst/>
              <a:cxnLst/>
              <a:rect l="l" t="t" r="r" b="b"/>
              <a:pathLst>
                <a:path w="8741" h="25022" extrusionOk="0">
                  <a:moveTo>
                    <a:pt x="1" y="0"/>
                  </a:moveTo>
                  <a:lnTo>
                    <a:pt x="1" y="25022"/>
                  </a:lnTo>
                  <a:lnTo>
                    <a:pt x="8740" y="25022"/>
                  </a:lnTo>
                  <a:lnTo>
                    <a:pt x="87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4;p47"/>
            <p:cNvSpPr/>
            <p:nvPr/>
          </p:nvSpPr>
          <p:spPr>
            <a:xfrm>
              <a:off x="2135700" y="339162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5;p47"/>
            <p:cNvSpPr/>
            <p:nvPr/>
          </p:nvSpPr>
          <p:spPr>
            <a:xfrm>
              <a:off x="2135700" y="344107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6;p47"/>
            <p:cNvSpPr/>
            <p:nvPr/>
          </p:nvSpPr>
          <p:spPr>
            <a:xfrm>
              <a:off x="2135700" y="349110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7;p47"/>
            <p:cNvSpPr/>
            <p:nvPr/>
          </p:nvSpPr>
          <p:spPr>
            <a:xfrm>
              <a:off x="2135700" y="354052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8;p47"/>
            <p:cNvSpPr/>
            <p:nvPr/>
          </p:nvSpPr>
          <p:spPr>
            <a:xfrm>
              <a:off x="2135700" y="358997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9;p47"/>
            <p:cNvSpPr/>
            <p:nvPr/>
          </p:nvSpPr>
          <p:spPr>
            <a:xfrm>
              <a:off x="2135700" y="3640000"/>
              <a:ext cx="174250" cy="14975"/>
            </a:xfrm>
            <a:custGeom>
              <a:avLst/>
              <a:gdLst/>
              <a:ahLst/>
              <a:cxnLst/>
              <a:rect l="l" t="t" r="r" b="b"/>
              <a:pathLst>
                <a:path w="6970" h="599" extrusionOk="0">
                  <a:moveTo>
                    <a:pt x="1" y="1"/>
                  </a:moveTo>
                  <a:lnTo>
                    <a:pt x="1" y="599"/>
                  </a:lnTo>
                  <a:lnTo>
                    <a:pt x="6969" y="599"/>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0;p47"/>
            <p:cNvSpPr/>
            <p:nvPr/>
          </p:nvSpPr>
          <p:spPr>
            <a:xfrm>
              <a:off x="2135700" y="368945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51;p47"/>
            <p:cNvSpPr/>
            <p:nvPr/>
          </p:nvSpPr>
          <p:spPr>
            <a:xfrm>
              <a:off x="2135700" y="3738900"/>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2;p47"/>
            <p:cNvSpPr/>
            <p:nvPr/>
          </p:nvSpPr>
          <p:spPr>
            <a:xfrm>
              <a:off x="2113850" y="3246225"/>
              <a:ext cx="195525" cy="572175"/>
            </a:xfrm>
            <a:custGeom>
              <a:avLst/>
              <a:gdLst/>
              <a:ahLst/>
              <a:cxnLst/>
              <a:rect l="l" t="t" r="r" b="b"/>
              <a:pathLst>
                <a:path w="7821" h="22887" extrusionOk="0">
                  <a:moveTo>
                    <a:pt x="2141" y="1"/>
                  </a:moveTo>
                  <a:cubicBezTo>
                    <a:pt x="1046" y="1"/>
                    <a:pt x="745" y="82"/>
                    <a:pt x="760" y="573"/>
                  </a:cubicBezTo>
                  <a:cubicBezTo>
                    <a:pt x="898" y="7472"/>
                    <a:pt x="1" y="12371"/>
                    <a:pt x="300" y="17959"/>
                  </a:cubicBezTo>
                  <a:cubicBezTo>
                    <a:pt x="517" y="22124"/>
                    <a:pt x="871" y="22886"/>
                    <a:pt x="1071" y="22886"/>
                  </a:cubicBezTo>
                  <a:cubicBezTo>
                    <a:pt x="1167" y="22886"/>
                    <a:pt x="1227" y="22711"/>
                    <a:pt x="1220" y="22651"/>
                  </a:cubicBezTo>
                  <a:cubicBezTo>
                    <a:pt x="231" y="15844"/>
                    <a:pt x="1818" y="7265"/>
                    <a:pt x="1864" y="1125"/>
                  </a:cubicBezTo>
                  <a:cubicBezTo>
                    <a:pt x="4371" y="1159"/>
                    <a:pt x="5641" y="1205"/>
                    <a:pt x="6357" y="1205"/>
                  </a:cubicBezTo>
                  <a:cubicBezTo>
                    <a:pt x="7073" y="1205"/>
                    <a:pt x="7234" y="1159"/>
                    <a:pt x="7521" y="1010"/>
                  </a:cubicBezTo>
                  <a:cubicBezTo>
                    <a:pt x="7820" y="826"/>
                    <a:pt x="7820" y="412"/>
                    <a:pt x="7521" y="228"/>
                  </a:cubicBezTo>
                  <a:cubicBezTo>
                    <a:pt x="7186" y="40"/>
                    <a:pt x="6882" y="1"/>
                    <a:pt x="6285" y="1"/>
                  </a:cubicBezTo>
                  <a:cubicBezTo>
                    <a:pt x="5859" y="1"/>
                    <a:pt x="5283" y="21"/>
                    <a:pt x="4440" y="21"/>
                  </a:cubicBezTo>
                  <a:cubicBezTo>
                    <a:pt x="3435" y="21"/>
                    <a:pt x="2689" y="1"/>
                    <a:pt x="21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3;p47"/>
            <p:cNvSpPr/>
            <p:nvPr/>
          </p:nvSpPr>
          <p:spPr>
            <a:xfrm>
              <a:off x="2187450" y="3380700"/>
              <a:ext cx="75150" cy="16175"/>
            </a:xfrm>
            <a:custGeom>
              <a:avLst/>
              <a:gdLst/>
              <a:ahLst/>
              <a:cxnLst/>
              <a:rect l="l" t="t" r="r" b="b"/>
              <a:pathLst>
                <a:path w="3006" h="647" extrusionOk="0">
                  <a:moveTo>
                    <a:pt x="728" y="0"/>
                  </a:moveTo>
                  <a:cubicBezTo>
                    <a:pt x="314" y="0"/>
                    <a:pt x="1" y="46"/>
                    <a:pt x="1" y="185"/>
                  </a:cubicBezTo>
                  <a:cubicBezTo>
                    <a:pt x="1" y="486"/>
                    <a:pt x="2122" y="647"/>
                    <a:pt x="2578" y="647"/>
                  </a:cubicBezTo>
                  <a:cubicBezTo>
                    <a:pt x="2608" y="647"/>
                    <a:pt x="2631" y="646"/>
                    <a:pt x="2645" y="644"/>
                  </a:cubicBezTo>
                  <a:cubicBezTo>
                    <a:pt x="2653" y="645"/>
                    <a:pt x="2661" y="645"/>
                    <a:pt x="2668" y="645"/>
                  </a:cubicBezTo>
                  <a:cubicBezTo>
                    <a:pt x="2948" y="645"/>
                    <a:pt x="3006" y="229"/>
                    <a:pt x="2714" y="185"/>
                  </a:cubicBezTo>
                  <a:cubicBezTo>
                    <a:pt x="2581" y="155"/>
                    <a:pt x="1486" y="0"/>
                    <a:pt x="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4;p47"/>
            <p:cNvSpPr/>
            <p:nvPr/>
          </p:nvSpPr>
          <p:spPr>
            <a:xfrm>
              <a:off x="2181700" y="3425175"/>
              <a:ext cx="83975" cy="13475"/>
            </a:xfrm>
            <a:custGeom>
              <a:avLst/>
              <a:gdLst/>
              <a:ahLst/>
              <a:cxnLst/>
              <a:rect l="l" t="t" r="r" b="b"/>
              <a:pathLst>
                <a:path w="3359" h="539" extrusionOk="0">
                  <a:moveTo>
                    <a:pt x="1738" y="1"/>
                  </a:moveTo>
                  <a:cubicBezTo>
                    <a:pt x="1075" y="1"/>
                    <a:pt x="393" y="23"/>
                    <a:pt x="208" y="84"/>
                  </a:cubicBezTo>
                  <a:cubicBezTo>
                    <a:pt x="1" y="130"/>
                    <a:pt x="1" y="406"/>
                    <a:pt x="208" y="475"/>
                  </a:cubicBezTo>
                  <a:cubicBezTo>
                    <a:pt x="392" y="521"/>
                    <a:pt x="1007" y="539"/>
                    <a:pt x="1628" y="539"/>
                  </a:cubicBezTo>
                  <a:cubicBezTo>
                    <a:pt x="2249" y="539"/>
                    <a:pt x="2875" y="521"/>
                    <a:pt x="3082" y="498"/>
                  </a:cubicBezTo>
                  <a:cubicBezTo>
                    <a:pt x="3358" y="475"/>
                    <a:pt x="3358" y="61"/>
                    <a:pt x="3082" y="38"/>
                  </a:cubicBezTo>
                  <a:cubicBezTo>
                    <a:pt x="2869" y="17"/>
                    <a:pt x="2311" y="1"/>
                    <a:pt x="17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5;p47"/>
            <p:cNvSpPr/>
            <p:nvPr/>
          </p:nvSpPr>
          <p:spPr>
            <a:xfrm>
              <a:off x="2173450" y="3468500"/>
              <a:ext cx="83025" cy="14000"/>
            </a:xfrm>
            <a:custGeom>
              <a:avLst/>
              <a:gdLst/>
              <a:ahLst/>
              <a:cxnLst/>
              <a:rect l="l" t="t" r="r" b="b"/>
              <a:pathLst>
                <a:path w="3321" h="560" extrusionOk="0">
                  <a:moveTo>
                    <a:pt x="1304" y="1"/>
                  </a:moveTo>
                  <a:cubicBezTo>
                    <a:pt x="0" y="1"/>
                    <a:pt x="433" y="444"/>
                    <a:pt x="584" y="444"/>
                  </a:cubicBezTo>
                  <a:cubicBezTo>
                    <a:pt x="1251" y="444"/>
                    <a:pt x="1941" y="467"/>
                    <a:pt x="2608" y="559"/>
                  </a:cubicBezTo>
                  <a:cubicBezTo>
                    <a:pt x="2792" y="536"/>
                    <a:pt x="3320" y="76"/>
                    <a:pt x="1596" y="7"/>
                  </a:cubicBezTo>
                  <a:cubicBezTo>
                    <a:pt x="1490" y="3"/>
                    <a:pt x="1393" y="1"/>
                    <a:pt x="13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6;p47"/>
            <p:cNvSpPr/>
            <p:nvPr/>
          </p:nvSpPr>
          <p:spPr>
            <a:xfrm>
              <a:off x="2172975" y="3523375"/>
              <a:ext cx="81200" cy="15475"/>
            </a:xfrm>
            <a:custGeom>
              <a:avLst/>
              <a:gdLst/>
              <a:ahLst/>
              <a:cxnLst/>
              <a:rect l="l" t="t" r="r" b="b"/>
              <a:pathLst>
                <a:path w="3248" h="619" extrusionOk="0">
                  <a:moveTo>
                    <a:pt x="1321" y="1"/>
                  </a:moveTo>
                  <a:cubicBezTo>
                    <a:pt x="0" y="1"/>
                    <a:pt x="409" y="462"/>
                    <a:pt x="603" y="480"/>
                  </a:cubicBezTo>
                  <a:cubicBezTo>
                    <a:pt x="1700" y="552"/>
                    <a:pt x="2361" y="618"/>
                    <a:pt x="2749" y="618"/>
                  </a:cubicBezTo>
                  <a:cubicBezTo>
                    <a:pt x="3100" y="618"/>
                    <a:pt x="3226" y="564"/>
                    <a:pt x="3247" y="411"/>
                  </a:cubicBezTo>
                  <a:cubicBezTo>
                    <a:pt x="3247" y="296"/>
                    <a:pt x="3178" y="181"/>
                    <a:pt x="3086" y="158"/>
                  </a:cubicBezTo>
                  <a:cubicBezTo>
                    <a:pt x="2297" y="44"/>
                    <a:pt x="1727" y="1"/>
                    <a:pt x="1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7;p47"/>
            <p:cNvSpPr/>
            <p:nvPr/>
          </p:nvSpPr>
          <p:spPr>
            <a:xfrm>
              <a:off x="2170875" y="3568700"/>
              <a:ext cx="114925" cy="15600"/>
            </a:xfrm>
            <a:custGeom>
              <a:avLst/>
              <a:gdLst/>
              <a:ahLst/>
              <a:cxnLst/>
              <a:rect l="l" t="t" r="r" b="b"/>
              <a:pathLst>
                <a:path w="4597" h="624" extrusionOk="0">
                  <a:moveTo>
                    <a:pt x="2115" y="0"/>
                  </a:moveTo>
                  <a:cubicBezTo>
                    <a:pt x="1" y="0"/>
                    <a:pt x="644" y="530"/>
                    <a:pt x="802" y="530"/>
                  </a:cubicBezTo>
                  <a:cubicBezTo>
                    <a:pt x="1131" y="513"/>
                    <a:pt x="1421" y="506"/>
                    <a:pt x="1678" y="506"/>
                  </a:cubicBezTo>
                  <a:cubicBezTo>
                    <a:pt x="2745" y="506"/>
                    <a:pt x="3239" y="624"/>
                    <a:pt x="3621" y="624"/>
                  </a:cubicBezTo>
                  <a:cubicBezTo>
                    <a:pt x="3648" y="624"/>
                    <a:pt x="3674" y="623"/>
                    <a:pt x="3699" y="622"/>
                  </a:cubicBezTo>
                  <a:cubicBezTo>
                    <a:pt x="3860" y="599"/>
                    <a:pt x="4596" y="47"/>
                    <a:pt x="2251" y="1"/>
                  </a:cubicBezTo>
                  <a:cubicBezTo>
                    <a:pt x="2204" y="0"/>
                    <a:pt x="2159" y="0"/>
                    <a:pt x="21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8;p47"/>
            <p:cNvSpPr/>
            <p:nvPr/>
          </p:nvSpPr>
          <p:spPr>
            <a:xfrm>
              <a:off x="2163075" y="3616975"/>
              <a:ext cx="96275" cy="12525"/>
            </a:xfrm>
            <a:custGeom>
              <a:avLst/>
              <a:gdLst/>
              <a:ahLst/>
              <a:cxnLst/>
              <a:rect l="l" t="t" r="r" b="b"/>
              <a:pathLst>
                <a:path w="3851" h="501" extrusionOk="0">
                  <a:moveTo>
                    <a:pt x="2464" y="1"/>
                  </a:moveTo>
                  <a:cubicBezTo>
                    <a:pt x="1790" y="1"/>
                    <a:pt x="1049" y="32"/>
                    <a:pt x="792" y="71"/>
                  </a:cubicBezTo>
                  <a:cubicBezTo>
                    <a:pt x="667" y="71"/>
                    <a:pt x="0" y="501"/>
                    <a:pt x="2149" y="501"/>
                  </a:cubicBezTo>
                  <a:cubicBezTo>
                    <a:pt x="2382" y="501"/>
                    <a:pt x="2649" y="496"/>
                    <a:pt x="2954" y="485"/>
                  </a:cubicBezTo>
                  <a:cubicBezTo>
                    <a:pt x="3184" y="485"/>
                    <a:pt x="3413" y="462"/>
                    <a:pt x="3666" y="416"/>
                  </a:cubicBezTo>
                  <a:cubicBezTo>
                    <a:pt x="3827" y="370"/>
                    <a:pt x="3850" y="117"/>
                    <a:pt x="3666" y="71"/>
                  </a:cubicBezTo>
                  <a:cubicBezTo>
                    <a:pt x="3484" y="20"/>
                    <a:pt x="2995" y="1"/>
                    <a:pt x="24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9;p47"/>
            <p:cNvSpPr/>
            <p:nvPr/>
          </p:nvSpPr>
          <p:spPr>
            <a:xfrm>
              <a:off x="2171725" y="3663000"/>
              <a:ext cx="100275" cy="16650"/>
            </a:xfrm>
            <a:custGeom>
              <a:avLst/>
              <a:gdLst/>
              <a:ahLst/>
              <a:cxnLst/>
              <a:rect l="l" t="t" r="r" b="b"/>
              <a:pathLst>
                <a:path w="4011" h="666" extrusionOk="0">
                  <a:moveTo>
                    <a:pt x="3688" y="0"/>
                  </a:moveTo>
                  <a:lnTo>
                    <a:pt x="561" y="230"/>
                  </a:lnTo>
                  <a:cubicBezTo>
                    <a:pt x="340" y="249"/>
                    <a:pt x="1" y="665"/>
                    <a:pt x="1468" y="665"/>
                  </a:cubicBezTo>
                  <a:cubicBezTo>
                    <a:pt x="1834" y="665"/>
                    <a:pt x="2311" y="640"/>
                    <a:pt x="2930" y="575"/>
                  </a:cubicBezTo>
                  <a:cubicBezTo>
                    <a:pt x="3205" y="575"/>
                    <a:pt x="3481" y="529"/>
                    <a:pt x="3734" y="460"/>
                  </a:cubicBezTo>
                  <a:cubicBezTo>
                    <a:pt x="4010" y="391"/>
                    <a:pt x="3941"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0;p47"/>
            <p:cNvSpPr/>
            <p:nvPr/>
          </p:nvSpPr>
          <p:spPr>
            <a:xfrm>
              <a:off x="2166350" y="3707825"/>
              <a:ext cx="101775" cy="15000"/>
            </a:xfrm>
            <a:custGeom>
              <a:avLst/>
              <a:gdLst/>
              <a:ahLst/>
              <a:cxnLst/>
              <a:rect l="l" t="t" r="r" b="b"/>
              <a:pathLst>
                <a:path w="4071" h="600" extrusionOk="0">
                  <a:moveTo>
                    <a:pt x="251" y="0"/>
                  </a:moveTo>
                  <a:cubicBezTo>
                    <a:pt x="37" y="0"/>
                    <a:pt x="0" y="370"/>
                    <a:pt x="224" y="392"/>
                  </a:cubicBezTo>
                  <a:cubicBezTo>
                    <a:pt x="1313" y="544"/>
                    <a:pt x="2074" y="599"/>
                    <a:pt x="2600" y="599"/>
                  </a:cubicBezTo>
                  <a:cubicBezTo>
                    <a:pt x="4071" y="599"/>
                    <a:pt x="3693" y="162"/>
                    <a:pt x="3489" y="162"/>
                  </a:cubicBezTo>
                  <a:cubicBezTo>
                    <a:pt x="2409" y="139"/>
                    <a:pt x="1351" y="116"/>
                    <a:pt x="270" y="1"/>
                  </a:cubicBezTo>
                  <a:cubicBezTo>
                    <a:pt x="263" y="1"/>
                    <a:pt x="257"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61;p47"/>
            <p:cNvSpPr/>
            <p:nvPr/>
          </p:nvSpPr>
          <p:spPr>
            <a:xfrm>
              <a:off x="2184100" y="3773350"/>
              <a:ext cx="96350" cy="57425"/>
            </a:xfrm>
            <a:custGeom>
              <a:avLst/>
              <a:gdLst/>
              <a:ahLst/>
              <a:cxnLst/>
              <a:rect l="l" t="t" r="r" b="b"/>
              <a:pathLst>
                <a:path w="3854" h="2297" extrusionOk="0">
                  <a:moveTo>
                    <a:pt x="3566" y="1"/>
                  </a:moveTo>
                  <a:cubicBezTo>
                    <a:pt x="3536" y="1"/>
                    <a:pt x="3503" y="8"/>
                    <a:pt x="3469" y="25"/>
                  </a:cubicBezTo>
                  <a:cubicBezTo>
                    <a:pt x="3009" y="209"/>
                    <a:pt x="1170" y="1336"/>
                    <a:pt x="181" y="1957"/>
                  </a:cubicBezTo>
                  <a:cubicBezTo>
                    <a:pt x="1" y="2057"/>
                    <a:pt x="99" y="2296"/>
                    <a:pt x="264" y="2296"/>
                  </a:cubicBezTo>
                  <a:cubicBezTo>
                    <a:pt x="289" y="2296"/>
                    <a:pt x="315" y="2291"/>
                    <a:pt x="342" y="2279"/>
                  </a:cubicBezTo>
                  <a:cubicBezTo>
                    <a:pt x="1147" y="1842"/>
                    <a:pt x="3262" y="692"/>
                    <a:pt x="3676" y="393"/>
                  </a:cubicBezTo>
                  <a:cubicBezTo>
                    <a:pt x="3853" y="256"/>
                    <a:pt x="3745" y="1"/>
                    <a:pt x="3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2;p47"/>
            <p:cNvSpPr/>
            <p:nvPr/>
          </p:nvSpPr>
          <p:spPr>
            <a:xfrm>
              <a:off x="2238625" y="3802875"/>
              <a:ext cx="43150" cy="33500"/>
            </a:xfrm>
            <a:custGeom>
              <a:avLst/>
              <a:gdLst/>
              <a:ahLst/>
              <a:cxnLst/>
              <a:rect l="l" t="t" r="r" b="b"/>
              <a:pathLst>
                <a:path w="1726" h="1340" extrusionOk="0">
                  <a:moveTo>
                    <a:pt x="1418" y="0"/>
                  </a:moveTo>
                  <a:cubicBezTo>
                    <a:pt x="1241" y="0"/>
                    <a:pt x="945" y="292"/>
                    <a:pt x="162" y="1006"/>
                  </a:cubicBezTo>
                  <a:cubicBezTo>
                    <a:pt x="1" y="1131"/>
                    <a:pt x="132" y="1340"/>
                    <a:pt x="295" y="1340"/>
                  </a:cubicBezTo>
                  <a:cubicBezTo>
                    <a:pt x="342" y="1340"/>
                    <a:pt x="391" y="1323"/>
                    <a:pt x="437" y="1282"/>
                  </a:cubicBezTo>
                  <a:cubicBezTo>
                    <a:pt x="1380" y="523"/>
                    <a:pt x="1725" y="316"/>
                    <a:pt x="1564" y="86"/>
                  </a:cubicBezTo>
                  <a:cubicBezTo>
                    <a:pt x="1520" y="30"/>
                    <a:pt x="1475"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63;p47"/>
            <p:cNvSpPr/>
            <p:nvPr/>
          </p:nvSpPr>
          <p:spPr>
            <a:xfrm>
              <a:off x="1897350" y="2596100"/>
              <a:ext cx="161350" cy="55950"/>
            </a:xfrm>
            <a:custGeom>
              <a:avLst/>
              <a:gdLst/>
              <a:ahLst/>
              <a:cxnLst/>
              <a:rect l="l" t="t" r="r" b="b"/>
              <a:pathLst>
                <a:path w="6454" h="2238" extrusionOk="0">
                  <a:moveTo>
                    <a:pt x="2826" y="1"/>
                  </a:moveTo>
                  <a:cubicBezTo>
                    <a:pt x="1974" y="1"/>
                    <a:pt x="1172" y="101"/>
                    <a:pt x="934" y="429"/>
                  </a:cubicBezTo>
                  <a:lnTo>
                    <a:pt x="14" y="1740"/>
                  </a:lnTo>
                  <a:cubicBezTo>
                    <a:pt x="1" y="2060"/>
                    <a:pt x="1990" y="2237"/>
                    <a:pt x="3760" y="2237"/>
                  </a:cubicBezTo>
                  <a:cubicBezTo>
                    <a:pt x="5177" y="2237"/>
                    <a:pt x="6453" y="2124"/>
                    <a:pt x="6453" y="1878"/>
                  </a:cubicBezTo>
                  <a:lnTo>
                    <a:pt x="5579" y="521"/>
                  </a:lnTo>
                  <a:cubicBezTo>
                    <a:pt x="5441" y="337"/>
                    <a:pt x="5257" y="222"/>
                    <a:pt x="5050" y="176"/>
                  </a:cubicBezTo>
                  <a:cubicBezTo>
                    <a:pt x="4630" y="106"/>
                    <a:pt x="3702" y="1"/>
                    <a:pt x="28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64;p47"/>
            <p:cNvSpPr/>
            <p:nvPr/>
          </p:nvSpPr>
          <p:spPr>
            <a:xfrm>
              <a:off x="1897675" y="2613150"/>
              <a:ext cx="161025" cy="62125"/>
            </a:xfrm>
            <a:custGeom>
              <a:avLst/>
              <a:gdLst/>
              <a:ahLst/>
              <a:cxnLst/>
              <a:rect l="l" t="t" r="r" b="b"/>
              <a:pathLst>
                <a:path w="6441" h="2485" extrusionOk="0">
                  <a:moveTo>
                    <a:pt x="3220" y="0"/>
                  </a:moveTo>
                  <a:cubicBezTo>
                    <a:pt x="2025" y="0"/>
                    <a:pt x="990" y="207"/>
                    <a:pt x="438" y="529"/>
                  </a:cubicBezTo>
                  <a:cubicBezTo>
                    <a:pt x="162" y="667"/>
                    <a:pt x="1" y="851"/>
                    <a:pt x="1" y="1035"/>
                  </a:cubicBezTo>
                  <a:lnTo>
                    <a:pt x="1" y="2484"/>
                  </a:lnTo>
                  <a:cubicBezTo>
                    <a:pt x="1" y="1909"/>
                    <a:pt x="1427" y="1449"/>
                    <a:pt x="3220" y="1449"/>
                  </a:cubicBezTo>
                  <a:cubicBezTo>
                    <a:pt x="5014" y="1449"/>
                    <a:pt x="6440" y="1909"/>
                    <a:pt x="6440" y="2484"/>
                  </a:cubicBezTo>
                  <a:lnTo>
                    <a:pt x="6440" y="1035"/>
                  </a:lnTo>
                  <a:cubicBezTo>
                    <a:pt x="6440" y="851"/>
                    <a:pt x="6279" y="690"/>
                    <a:pt x="6003" y="529"/>
                  </a:cubicBezTo>
                  <a:cubicBezTo>
                    <a:pt x="5451" y="207"/>
                    <a:pt x="4416"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65;p47"/>
            <p:cNvSpPr/>
            <p:nvPr/>
          </p:nvSpPr>
          <p:spPr>
            <a:xfrm>
              <a:off x="1894225" y="2621200"/>
              <a:ext cx="167350" cy="31650"/>
            </a:xfrm>
            <a:custGeom>
              <a:avLst/>
              <a:gdLst/>
              <a:ahLst/>
              <a:cxnLst/>
              <a:rect l="l" t="t" r="r" b="b"/>
              <a:pathLst>
                <a:path w="6694" h="1266" extrusionOk="0">
                  <a:moveTo>
                    <a:pt x="3358" y="0"/>
                  </a:moveTo>
                  <a:cubicBezTo>
                    <a:pt x="2163" y="0"/>
                    <a:pt x="1105" y="184"/>
                    <a:pt x="507" y="529"/>
                  </a:cubicBezTo>
                  <a:cubicBezTo>
                    <a:pt x="185" y="713"/>
                    <a:pt x="24" y="920"/>
                    <a:pt x="24" y="1150"/>
                  </a:cubicBezTo>
                  <a:cubicBezTo>
                    <a:pt x="1" y="1219"/>
                    <a:pt x="70" y="1265"/>
                    <a:pt x="139" y="1265"/>
                  </a:cubicBezTo>
                  <a:cubicBezTo>
                    <a:pt x="208" y="1265"/>
                    <a:pt x="254" y="1219"/>
                    <a:pt x="254" y="1150"/>
                  </a:cubicBezTo>
                  <a:cubicBezTo>
                    <a:pt x="254" y="1035"/>
                    <a:pt x="392" y="874"/>
                    <a:pt x="622" y="736"/>
                  </a:cubicBezTo>
                  <a:cubicBezTo>
                    <a:pt x="1174" y="414"/>
                    <a:pt x="2232" y="230"/>
                    <a:pt x="3358" y="230"/>
                  </a:cubicBezTo>
                  <a:cubicBezTo>
                    <a:pt x="4485" y="230"/>
                    <a:pt x="5520" y="414"/>
                    <a:pt x="6095" y="736"/>
                  </a:cubicBezTo>
                  <a:cubicBezTo>
                    <a:pt x="6325" y="874"/>
                    <a:pt x="6463" y="1012"/>
                    <a:pt x="6463" y="1150"/>
                  </a:cubicBezTo>
                  <a:cubicBezTo>
                    <a:pt x="6463" y="1219"/>
                    <a:pt x="6509" y="1265"/>
                    <a:pt x="6578" y="1265"/>
                  </a:cubicBezTo>
                  <a:cubicBezTo>
                    <a:pt x="6647" y="1265"/>
                    <a:pt x="6693" y="1219"/>
                    <a:pt x="6693" y="1150"/>
                  </a:cubicBezTo>
                  <a:cubicBezTo>
                    <a:pt x="6693" y="920"/>
                    <a:pt x="6532" y="713"/>
                    <a:pt x="6210" y="529"/>
                  </a:cubicBezTo>
                  <a:cubicBezTo>
                    <a:pt x="5612" y="184"/>
                    <a:pt x="4531" y="0"/>
                    <a:pt x="33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6;p47"/>
            <p:cNvSpPr/>
            <p:nvPr/>
          </p:nvSpPr>
          <p:spPr>
            <a:xfrm>
              <a:off x="1894800" y="2636150"/>
              <a:ext cx="166775" cy="31650"/>
            </a:xfrm>
            <a:custGeom>
              <a:avLst/>
              <a:gdLst/>
              <a:ahLst/>
              <a:cxnLst/>
              <a:rect l="l" t="t" r="r" b="b"/>
              <a:pathLst>
                <a:path w="6671" h="1266" extrusionOk="0">
                  <a:moveTo>
                    <a:pt x="3335" y="0"/>
                  </a:moveTo>
                  <a:cubicBezTo>
                    <a:pt x="2140" y="0"/>
                    <a:pt x="1082" y="184"/>
                    <a:pt x="484" y="529"/>
                  </a:cubicBezTo>
                  <a:cubicBezTo>
                    <a:pt x="162" y="713"/>
                    <a:pt x="1" y="920"/>
                    <a:pt x="1" y="1150"/>
                  </a:cubicBezTo>
                  <a:cubicBezTo>
                    <a:pt x="1" y="1219"/>
                    <a:pt x="47" y="1265"/>
                    <a:pt x="116" y="1265"/>
                  </a:cubicBezTo>
                  <a:cubicBezTo>
                    <a:pt x="185" y="1265"/>
                    <a:pt x="231" y="1219"/>
                    <a:pt x="231" y="1150"/>
                  </a:cubicBezTo>
                  <a:cubicBezTo>
                    <a:pt x="231" y="1035"/>
                    <a:pt x="369" y="874"/>
                    <a:pt x="599" y="736"/>
                  </a:cubicBezTo>
                  <a:cubicBezTo>
                    <a:pt x="1151" y="437"/>
                    <a:pt x="2209" y="230"/>
                    <a:pt x="3335" y="230"/>
                  </a:cubicBezTo>
                  <a:cubicBezTo>
                    <a:pt x="4462" y="230"/>
                    <a:pt x="5497" y="437"/>
                    <a:pt x="6072" y="736"/>
                  </a:cubicBezTo>
                  <a:cubicBezTo>
                    <a:pt x="6302" y="874"/>
                    <a:pt x="6440" y="1012"/>
                    <a:pt x="6440" y="1150"/>
                  </a:cubicBezTo>
                  <a:cubicBezTo>
                    <a:pt x="6440" y="1219"/>
                    <a:pt x="6486" y="1265"/>
                    <a:pt x="6555" y="1265"/>
                  </a:cubicBezTo>
                  <a:cubicBezTo>
                    <a:pt x="6624" y="1265"/>
                    <a:pt x="6670" y="1219"/>
                    <a:pt x="6670" y="1150"/>
                  </a:cubicBezTo>
                  <a:cubicBezTo>
                    <a:pt x="6670" y="920"/>
                    <a:pt x="6509" y="713"/>
                    <a:pt x="6187" y="529"/>
                  </a:cubicBezTo>
                  <a:cubicBezTo>
                    <a:pt x="5589" y="184"/>
                    <a:pt x="4508" y="0"/>
                    <a:pt x="33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7;p47"/>
            <p:cNvSpPr/>
            <p:nvPr/>
          </p:nvSpPr>
          <p:spPr>
            <a:xfrm>
              <a:off x="1897675" y="2648800"/>
              <a:ext cx="161025" cy="50050"/>
            </a:xfrm>
            <a:custGeom>
              <a:avLst/>
              <a:gdLst/>
              <a:ahLst/>
              <a:cxnLst/>
              <a:rect l="l" t="t" r="r" b="b"/>
              <a:pathLst>
                <a:path w="6441" h="2002" extrusionOk="0">
                  <a:moveTo>
                    <a:pt x="3220" y="0"/>
                  </a:moveTo>
                  <a:cubicBezTo>
                    <a:pt x="1427" y="0"/>
                    <a:pt x="1" y="460"/>
                    <a:pt x="1" y="1035"/>
                  </a:cubicBezTo>
                  <a:lnTo>
                    <a:pt x="1404" y="2001"/>
                  </a:lnTo>
                  <a:lnTo>
                    <a:pt x="5037" y="2001"/>
                  </a:lnTo>
                  <a:lnTo>
                    <a:pt x="6440" y="1035"/>
                  </a:ln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8;p47"/>
            <p:cNvSpPr/>
            <p:nvPr/>
          </p:nvSpPr>
          <p:spPr>
            <a:xfrm>
              <a:off x="1948850" y="2298650"/>
              <a:ext cx="58675" cy="26525"/>
            </a:xfrm>
            <a:custGeom>
              <a:avLst/>
              <a:gdLst/>
              <a:ahLst/>
              <a:cxnLst/>
              <a:rect l="l" t="t" r="r" b="b"/>
              <a:pathLst>
                <a:path w="2347" h="1061" extrusionOk="0">
                  <a:moveTo>
                    <a:pt x="529" y="1"/>
                  </a:moveTo>
                  <a:lnTo>
                    <a:pt x="1" y="644"/>
                  </a:lnTo>
                  <a:cubicBezTo>
                    <a:pt x="1" y="874"/>
                    <a:pt x="506" y="1035"/>
                    <a:pt x="1173" y="1058"/>
                  </a:cubicBezTo>
                  <a:cubicBezTo>
                    <a:pt x="1215" y="1060"/>
                    <a:pt x="1255" y="1061"/>
                    <a:pt x="1296" y="1061"/>
                  </a:cubicBezTo>
                  <a:cubicBezTo>
                    <a:pt x="1883" y="1061"/>
                    <a:pt x="2346" y="907"/>
                    <a:pt x="2346" y="713"/>
                  </a:cubicBezTo>
                  <a:lnTo>
                    <a:pt x="1840" y="24"/>
                  </a:lnTo>
                  <a:lnTo>
                    <a:pt x="5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69;p47"/>
            <p:cNvSpPr/>
            <p:nvPr/>
          </p:nvSpPr>
          <p:spPr>
            <a:xfrm>
              <a:off x="1897675" y="2670650"/>
              <a:ext cx="161025" cy="51750"/>
            </a:xfrm>
            <a:custGeom>
              <a:avLst/>
              <a:gdLst/>
              <a:ahLst/>
              <a:cxnLst/>
              <a:rect l="l" t="t" r="r" b="b"/>
              <a:pathLst>
                <a:path w="6441" h="2070" extrusionOk="0">
                  <a:moveTo>
                    <a:pt x="3220" y="0"/>
                  </a:moveTo>
                  <a:cubicBezTo>
                    <a:pt x="1427" y="0"/>
                    <a:pt x="1" y="460"/>
                    <a:pt x="1" y="1035"/>
                  </a:cubicBezTo>
                  <a:cubicBezTo>
                    <a:pt x="1" y="1610"/>
                    <a:pt x="1427" y="2070"/>
                    <a:pt x="3220" y="2070"/>
                  </a:cubicBezTo>
                  <a:cubicBezTo>
                    <a:pt x="5014" y="2070"/>
                    <a:pt x="6440" y="1610"/>
                    <a:pt x="6440" y="1035"/>
                  </a:cubicBez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70;p47"/>
            <p:cNvSpPr/>
            <p:nvPr/>
          </p:nvSpPr>
          <p:spPr>
            <a:xfrm>
              <a:off x="1948850" y="2310000"/>
              <a:ext cx="58675" cy="22600"/>
            </a:xfrm>
            <a:custGeom>
              <a:avLst/>
              <a:gdLst/>
              <a:ahLst/>
              <a:cxnLst/>
              <a:rect l="l" t="t" r="r" b="b"/>
              <a:pathLst>
                <a:path w="2347" h="904" extrusionOk="0">
                  <a:moveTo>
                    <a:pt x="1173" y="1"/>
                  </a:moveTo>
                  <a:cubicBezTo>
                    <a:pt x="828" y="1"/>
                    <a:pt x="484" y="64"/>
                    <a:pt x="162" y="190"/>
                  </a:cubicBezTo>
                  <a:cubicBezTo>
                    <a:pt x="47" y="236"/>
                    <a:pt x="1" y="305"/>
                    <a:pt x="1" y="374"/>
                  </a:cubicBezTo>
                  <a:lnTo>
                    <a:pt x="1" y="903"/>
                  </a:lnTo>
                  <a:cubicBezTo>
                    <a:pt x="1" y="696"/>
                    <a:pt x="529" y="512"/>
                    <a:pt x="1173" y="512"/>
                  </a:cubicBezTo>
                  <a:cubicBezTo>
                    <a:pt x="1817" y="512"/>
                    <a:pt x="2346" y="696"/>
                    <a:pt x="2346" y="903"/>
                  </a:cubicBezTo>
                  <a:lnTo>
                    <a:pt x="2346" y="374"/>
                  </a:lnTo>
                  <a:cubicBezTo>
                    <a:pt x="2346" y="305"/>
                    <a:pt x="2300" y="236"/>
                    <a:pt x="2185" y="190"/>
                  </a:cubicBezTo>
                  <a:cubicBezTo>
                    <a:pt x="1863" y="64"/>
                    <a:pt x="1518" y="1"/>
                    <a:pt x="11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71;p47"/>
            <p:cNvSpPr/>
            <p:nvPr/>
          </p:nvSpPr>
          <p:spPr>
            <a:xfrm>
              <a:off x="1948275" y="2322800"/>
              <a:ext cx="59250" cy="255300"/>
            </a:xfrm>
            <a:custGeom>
              <a:avLst/>
              <a:gdLst/>
              <a:ahLst/>
              <a:cxnLst/>
              <a:rect l="l" t="t" r="r" b="b"/>
              <a:pathLst>
                <a:path w="2370" h="10212" extrusionOk="0">
                  <a:moveTo>
                    <a:pt x="1173" y="0"/>
                  </a:moveTo>
                  <a:cubicBezTo>
                    <a:pt x="1035" y="0"/>
                    <a:pt x="874" y="0"/>
                    <a:pt x="736" y="23"/>
                  </a:cubicBezTo>
                  <a:cubicBezTo>
                    <a:pt x="300" y="92"/>
                    <a:pt x="1" y="230"/>
                    <a:pt x="1" y="391"/>
                  </a:cubicBezTo>
                  <a:lnTo>
                    <a:pt x="300" y="575"/>
                  </a:lnTo>
                  <a:lnTo>
                    <a:pt x="300" y="10211"/>
                  </a:lnTo>
                  <a:lnTo>
                    <a:pt x="2001" y="10211"/>
                  </a:lnTo>
                  <a:lnTo>
                    <a:pt x="2001" y="644"/>
                  </a:lnTo>
                  <a:lnTo>
                    <a:pt x="2369" y="391"/>
                  </a:lnTo>
                  <a:cubicBezTo>
                    <a:pt x="2369" y="230"/>
                    <a:pt x="2070" y="92"/>
                    <a:pt x="1633" y="23"/>
                  </a:cubicBezTo>
                  <a:cubicBezTo>
                    <a:pt x="1472" y="0"/>
                    <a:pt x="1334" y="0"/>
                    <a:pt x="1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72;p47"/>
            <p:cNvSpPr/>
            <p:nvPr/>
          </p:nvSpPr>
          <p:spPr>
            <a:xfrm>
              <a:off x="1974150" y="2322800"/>
              <a:ext cx="8650" cy="255300"/>
            </a:xfrm>
            <a:custGeom>
              <a:avLst/>
              <a:gdLst/>
              <a:ahLst/>
              <a:cxnLst/>
              <a:rect l="l" t="t" r="r" b="b"/>
              <a:pathLst>
                <a:path w="346" h="10212" extrusionOk="0">
                  <a:moveTo>
                    <a:pt x="161" y="0"/>
                  </a:moveTo>
                  <a:cubicBezTo>
                    <a:pt x="115" y="0"/>
                    <a:pt x="46" y="23"/>
                    <a:pt x="0" y="23"/>
                  </a:cubicBezTo>
                  <a:lnTo>
                    <a:pt x="0" y="10211"/>
                  </a:lnTo>
                  <a:lnTo>
                    <a:pt x="345" y="10211"/>
                  </a:lnTo>
                  <a:lnTo>
                    <a:pt x="345" y="23"/>
                  </a:lnTo>
                  <a:cubicBezTo>
                    <a:pt x="299" y="23"/>
                    <a:pt x="230" y="0"/>
                    <a:pt x="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73;p47"/>
            <p:cNvSpPr/>
            <p:nvPr/>
          </p:nvSpPr>
          <p:spPr>
            <a:xfrm>
              <a:off x="1962075" y="2164700"/>
              <a:ext cx="31650" cy="134550"/>
            </a:xfrm>
            <a:custGeom>
              <a:avLst/>
              <a:gdLst/>
              <a:ahLst/>
              <a:cxnLst/>
              <a:rect l="l" t="t" r="r" b="b"/>
              <a:pathLst>
                <a:path w="1266" h="5382" extrusionOk="0">
                  <a:moveTo>
                    <a:pt x="0" y="0"/>
                  </a:moveTo>
                  <a:lnTo>
                    <a:pt x="0" y="5382"/>
                  </a:lnTo>
                  <a:lnTo>
                    <a:pt x="1265" y="5382"/>
                  </a:lnTo>
                  <a:lnTo>
                    <a:pt x="12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74;p47"/>
            <p:cNvSpPr/>
            <p:nvPr/>
          </p:nvSpPr>
          <p:spPr>
            <a:xfrm>
              <a:off x="1967250" y="2110650"/>
              <a:ext cx="21300" cy="54075"/>
            </a:xfrm>
            <a:custGeom>
              <a:avLst/>
              <a:gdLst/>
              <a:ahLst/>
              <a:cxnLst/>
              <a:rect l="l" t="t" r="r" b="b"/>
              <a:pathLst>
                <a:path w="852" h="2163" extrusionOk="0">
                  <a:moveTo>
                    <a:pt x="0" y="0"/>
                  </a:moveTo>
                  <a:lnTo>
                    <a:pt x="0" y="2162"/>
                  </a:lnTo>
                  <a:lnTo>
                    <a:pt x="851" y="2162"/>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75;p47"/>
            <p:cNvSpPr/>
            <p:nvPr/>
          </p:nvSpPr>
          <p:spPr>
            <a:xfrm>
              <a:off x="1972425" y="2043950"/>
              <a:ext cx="11525" cy="66725"/>
            </a:xfrm>
            <a:custGeom>
              <a:avLst/>
              <a:gdLst/>
              <a:ahLst/>
              <a:cxnLst/>
              <a:rect l="l" t="t" r="r" b="b"/>
              <a:pathLst>
                <a:path w="461" h="2669" extrusionOk="0">
                  <a:moveTo>
                    <a:pt x="0" y="0"/>
                  </a:moveTo>
                  <a:lnTo>
                    <a:pt x="0" y="2668"/>
                  </a:lnTo>
                  <a:lnTo>
                    <a:pt x="460" y="26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76;p47"/>
            <p:cNvSpPr/>
            <p:nvPr/>
          </p:nvSpPr>
          <p:spPr>
            <a:xfrm>
              <a:off x="1974725" y="1991050"/>
              <a:ext cx="6925" cy="52925"/>
            </a:xfrm>
            <a:custGeom>
              <a:avLst/>
              <a:gdLst/>
              <a:ahLst/>
              <a:cxnLst/>
              <a:rect l="l" t="t" r="r" b="b"/>
              <a:pathLst>
                <a:path w="277" h="2117" extrusionOk="0">
                  <a:moveTo>
                    <a:pt x="0" y="1"/>
                  </a:moveTo>
                  <a:lnTo>
                    <a:pt x="0" y="2116"/>
                  </a:lnTo>
                  <a:lnTo>
                    <a:pt x="276" y="2116"/>
                  </a:lnTo>
                  <a:lnTo>
                    <a:pt x="2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7;p47"/>
            <p:cNvSpPr/>
            <p:nvPr/>
          </p:nvSpPr>
          <p:spPr>
            <a:xfrm>
              <a:off x="1974725" y="2035325"/>
              <a:ext cx="6925" cy="8650"/>
            </a:xfrm>
            <a:custGeom>
              <a:avLst/>
              <a:gdLst/>
              <a:ahLst/>
              <a:cxnLst/>
              <a:rect l="l" t="t" r="r" b="b"/>
              <a:pathLst>
                <a:path w="277" h="346" extrusionOk="0">
                  <a:moveTo>
                    <a:pt x="0" y="0"/>
                  </a:moveTo>
                  <a:lnTo>
                    <a:pt x="0" y="345"/>
                  </a:lnTo>
                  <a:lnTo>
                    <a:pt x="276" y="345"/>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8;p47"/>
            <p:cNvSpPr/>
            <p:nvPr/>
          </p:nvSpPr>
          <p:spPr>
            <a:xfrm>
              <a:off x="1974725" y="2039350"/>
              <a:ext cx="6925" cy="4625"/>
            </a:xfrm>
            <a:custGeom>
              <a:avLst/>
              <a:gdLst/>
              <a:ahLst/>
              <a:cxnLst/>
              <a:rect l="l" t="t" r="r" b="b"/>
              <a:pathLst>
                <a:path w="277" h="185" extrusionOk="0">
                  <a:moveTo>
                    <a:pt x="0" y="0"/>
                  </a:moveTo>
                  <a:lnTo>
                    <a:pt x="0" y="184"/>
                  </a:lnTo>
                  <a:lnTo>
                    <a:pt x="276" y="184"/>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79;p47"/>
            <p:cNvSpPr/>
            <p:nvPr/>
          </p:nvSpPr>
          <p:spPr>
            <a:xfrm>
              <a:off x="1972425" y="2101450"/>
              <a:ext cx="11525" cy="9225"/>
            </a:xfrm>
            <a:custGeom>
              <a:avLst/>
              <a:gdLst/>
              <a:ahLst/>
              <a:cxnLst/>
              <a:rect l="l" t="t" r="r" b="b"/>
              <a:pathLst>
                <a:path w="461" h="369" extrusionOk="0">
                  <a:moveTo>
                    <a:pt x="0" y="0"/>
                  </a:moveTo>
                  <a:lnTo>
                    <a:pt x="0" y="368"/>
                  </a:lnTo>
                  <a:lnTo>
                    <a:pt x="460" y="3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80;p47"/>
            <p:cNvSpPr/>
            <p:nvPr/>
          </p:nvSpPr>
          <p:spPr>
            <a:xfrm>
              <a:off x="1972425" y="2106050"/>
              <a:ext cx="11525" cy="4625"/>
            </a:xfrm>
            <a:custGeom>
              <a:avLst/>
              <a:gdLst/>
              <a:ahLst/>
              <a:cxnLst/>
              <a:rect l="l" t="t" r="r" b="b"/>
              <a:pathLst>
                <a:path w="461" h="185" extrusionOk="0">
                  <a:moveTo>
                    <a:pt x="0" y="0"/>
                  </a:moveTo>
                  <a:lnTo>
                    <a:pt x="0" y="184"/>
                  </a:lnTo>
                  <a:lnTo>
                    <a:pt x="460" y="184"/>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81;p47"/>
            <p:cNvSpPr/>
            <p:nvPr/>
          </p:nvSpPr>
          <p:spPr>
            <a:xfrm>
              <a:off x="1967250" y="2155500"/>
              <a:ext cx="21300" cy="9225"/>
            </a:xfrm>
            <a:custGeom>
              <a:avLst/>
              <a:gdLst/>
              <a:ahLst/>
              <a:cxnLst/>
              <a:rect l="l" t="t" r="r" b="b"/>
              <a:pathLst>
                <a:path w="852" h="369" extrusionOk="0">
                  <a:moveTo>
                    <a:pt x="0" y="0"/>
                  </a:moveTo>
                  <a:lnTo>
                    <a:pt x="0" y="368"/>
                  </a:lnTo>
                  <a:lnTo>
                    <a:pt x="851" y="368"/>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2;p47"/>
            <p:cNvSpPr/>
            <p:nvPr/>
          </p:nvSpPr>
          <p:spPr>
            <a:xfrm>
              <a:off x="1967250" y="2160100"/>
              <a:ext cx="21300" cy="4625"/>
            </a:xfrm>
            <a:custGeom>
              <a:avLst/>
              <a:gdLst/>
              <a:ahLst/>
              <a:cxnLst/>
              <a:rect l="l" t="t" r="r" b="b"/>
              <a:pathLst>
                <a:path w="852" h="185" extrusionOk="0">
                  <a:moveTo>
                    <a:pt x="0" y="0"/>
                  </a:moveTo>
                  <a:lnTo>
                    <a:pt x="0" y="184"/>
                  </a:lnTo>
                  <a:lnTo>
                    <a:pt x="851" y="184"/>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83;p47"/>
            <p:cNvSpPr/>
            <p:nvPr/>
          </p:nvSpPr>
          <p:spPr>
            <a:xfrm>
              <a:off x="1921250" y="2571750"/>
              <a:ext cx="113875" cy="35350"/>
            </a:xfrm>
            <a:custGeom>
              <a:avLst/>
              <a:gdLst/>
              <a:ahLst/>
              <a:cxnLst/>
              <a:rect l="l" t="t" r="r" b="b"/>
              <a:pathLst>
                <a:path w="4555" h="1414" extrusionOk="0">
                  <a:moveTo>
                    <a:pt x="2266" y="1"/>
                  </a:moveTo>
                  <a:cubicBezTo>
                    <a:pt x="1599" y="1"/>
                    <a:pt x="932" y="116"/>
                    <a:pt x="300" y="345"/>
                  </a:cubicBezTo>
                  <a:cubicBezTo>
                    <a:pt x="116" y="460"/>
                    <a:pt x="1" y="575"/>
                    <a:pt x="1" y="690"/>
                  </a:cubicBezTo>
                  <a:lnTo>
                    <a:pt x="1" y="1311"/>
                  </a:lnTo>
                  <a:cubicBezTo>
                    <a:pt x="1" y="1373"/>
                    <a:pt x="52" y="1414"/>
                    <a:pt x="99" y="1414"/>
                  </a:cubicBezTo>
                  <a:cubicBezTo>
                    <a:pt x="123" y="1414"/>
                    <a:pt x="146" y="1403"/>
                    <a:pt x="162" y="1380"/>
                  </a:cubicBezTo>
                  <a:cubicBezTo>
                    <a:pt x="507" y="1127"/>
                    <a:pt x="1335" y="966"/>
                    <a:pt x="2277" y="966"/>
                  </a:cubicBezTo>
                  <a:cubicBezTo>
                    <a:pt x="3220" y="966"/>
                    <a:pt x="4025" y="1127"/>
                    <a:pt x="4370" y="1380"/>
                  </a:cubicBezTo>
                  <a:cubicBezTo>
                    <a:pt x="4393" y="1403"/>
                    <a:pt x="4421" y="1414"/>
                    <a:pt x="4449" y="1414"/>
                  </a:cubicBezTo>
                  <a:cubicBezTo>
                    <a:pt x="4503" y="1414"/>
                    <a:pt x="4554" y="1373"/>
                    <a:pt x="4554" y="1311"/>
                  </a:cubicBezTo>
                  <a:lnTo>
                    <a:pt x="4554" y="690"/>
                  </a:lnTo>
                  <a:cubicBezTo>
                    <a:pt x="4554" y="575"/>
                    <a:pt x="4439" y="460"/>
                    <a:pt x="4232" y="345"/>
                  </a:cubicBezTo>
                  <a:cubicBezTo>
                    <a:pt x="3600" y="116"/>
                    <a:pt x="2933" y="1"/>
                    <a:pt x="22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84;p47"/>
            <p:cNvSpPr/>
            <p:nvPr/>
          </p:nvSpPr>
          <p:spPr>
            <a:xfrm>
              <a:off x="1914925" y="2689625"/>
              <a:ext cx="126525" cy="1166000"/>
            </a:xfrm>
            <a:custGeom>
              <a:avLst/>
              <a:gdLst/>
              <a:ahLst/>
              <a:cxnLst/>
              <a:rect l="l" t="t" r="r" b="b"/>
              <a:pathLst>
                <a:path w="5061" h="46640" extrusionOk="0">
                  <a:moveTo>
                    <a:pt x="2530" y="0"/>
                  </a:moveTo>
                  <a:cubicBezTo>
                    <a:pt x="2024" y="0"/>
                    <a:pt x="1588" y="414"/>
                    <a:pt x="1588" y="920"/>
                  </a:cubicBezTo>
                  <a:lnTo>
                    <a:pt x="1" y="46640"/>
                  </a:lnTo>
                  <a:lnTo>
                    <a:pt x="5060" y="46640"/>
                  </a:lnTo>
                  <a:lnTo>
                    <a:pt x="3473" y="920"/>
                  </a:lnTo>
                  <a:cubicBezTo>
                    <a:pt x="3450" y="414"/>
                    <a:pt x="3036" y="0"/>
                    <a:pt x="25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85;p47"/>
            <p:cNvSpPr/>
            <p:nvPr/>
          </p:nvSpPr>
          <p:spPr>
            <a:xfrm>
              <a:off x="1942525" y="2681575"/>
              <a:ext cx="31075" cy="1174050"/>
            </a:xfrm>
            <a:custGeom>
              <a:avLst/>
              <a:gdLst/>
              <a:ahLst/>
              <a:cxnLst/>
              <a:rect l="l" t="t" r="r" b="b"/>
              <a:pathLst>
                <a:path w="1243" h="46962" extrusionOk="0">
                  <a:moveTo>
                    <a:pt x="920" y="0"/>
                  </a:moveTo>
                  <a:lnTo>
                    <a:pt x="1" y="46962"/>
                  </a:lnTo>
                  <a:lnTo>
                    <a:pt x="323" y="46962"/>
                  </a:lnTo>
                  <a:lnTo>
                    <a:pt x="12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86;p47"/>
            <p:cNvSpPr/>
            <p:nvPr/>
          </p:nvSpPr>
          <p:spPr>
            <a:xfrm>
              <a:off x="1982775" y="2681575"/>
              <a:ext cx="31075" cy="1174050"/>
            </a:xfrm>
            <a:custGeom>
              <a:avLst/>
              <a:gdLst/>
              <a:ahLst/>
              <a:cxnLst/>
              <a:rect l="l" t="t" r="r" b="b"/>
              <a:pathLst>
                <a:path w="1243" h="46962" extrusionOk="0">
                  <a:moveTo>
                    <a:pt x="0" y="0"/>
                  </a:moveTo>
                  <a:lnTo>
                    <a:pt x="920" y="46962"/>
                  </a:lnTo>
                  <a:lnTo>
                    <a:pt x="1242" y="46939"/>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87;p47"/>
            <p:cNvSpPr/>
            <p:nvPr/>
          </p:nvSpPr>
          <p:spPr>
            <a:xfrm>
              <a:off x="1966100" y="2179275"/>
              <a:ext cx="12675" cy="113500"/>
            </a:xfrm>
            <a:custGeom>
              <a:avLst/>
              <a:gdLst/>
              <a:ahLst/>
              <a:cxnLst/>
              <a:rect l="l" t="t" r="r" b="b"/>
              <a:pathLst>
                <a:path w="507" h="4540" extrusionOk="0">
                  <a:moveTo>
                    <a:pt x="304" y="0"/>
                  </a:moveTo>
                  <a:cubicBezTo>
                    <a:pt x="224" y="0"/>
                    <a:pt x="139" y="47"/>
                    <a:pt x="115" y="130"/>
                  </a:cubicBezTo>
                  <a:cubicBezTo>
                    <a:pt x="69" y="360"/>
                    <a:pt x="115" y="15"/>
                    <a:pt x="0" y="4385"/>
                  </a:cubicBezTo>
                  <a:cubicBezTo>
                    <a:pt x="12" y="4488"/>
                    <a:pt x="87" y="4540"/>
                    <a:pt x="161" y="4540"/>
                  </a:cubicBezTo>
                  <a:cubicBezTo>
                    <a:pt x="236" y="4540"/>
                    <a:pt x="311" y="4488"/>
                    <a:pt x="322" y="4385"/>
                  </a:cubicBezTo>
                  <a:cubicBezTo>
                    <a:pt x="483" y="15"/>
                    <a:pt x="506" y="406"/>
                    <a:pt x="460" y="130"/>
                  </a:cubicBezTo>
                  <a:cubicBezTo>
                    <a:pt x="449" y="41"/>
                    <a:pt x="379" y="0"/>
                    <a:pt x="3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88;p47"/>
            <p:cNvSpPr/>
            <p:nvPr/>
          </p:nvSpPr>
          <p:spPr>
            <a:xfrm>
              <a:off x="1962075" y="2332275"/>
              <a:ext cx="12675" cy="222975"/>
            </a:xfrm>
            <a:custGeom>
              <a:avLst/>
              <a:gdLst/>
              <a:ahLst/>
              <a:cxnLst/>
              <a:rect l="l" t="t" r="r" b="b"/>
              <a:pathLst>
                <a:path w="507" h="8919" extrusionOk="0">
                  <a:moveTo>
                    <a:pt x="184" y="1"/>
                  </a:moveTo>
                  <a:cubicBezTo>
                    <a:pt x="92" y="1"/>
                    <a:pt x="0" y="58"/>
                    <a:pt x="0" y="173"/>
                  </a:cubicBezTo>
                  <a:lnTo>
                    <a:pt x="69" y="8729"/>
                  </a:lnTo>
                  <a:cubicBezTo>
                    <a:pt x="81" y="8855"/>
                    <a:pt x="184" y="8918"/>
                    <a:pt x="288" y="8918"/>
                  </a:cubicBezTo>
                  <a:cubicBezTo>
                    <a:pt x="391" y="8918"/>
                    <a:pt x="495" y="8855"/>
                    <a:pt x="506" y="8729"/>
                  </a:cubicBezTo>
                  <a:lnTo>
                    <a:pt x="368" y="173"/>
                  </a:lnTo>
                  <a:cubicBezTo>
                    <a:pt x="368" y="58"/>
                    <a:pt x="276" y="1"/>
                    <a:pt x="1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89;p47"/>
            <p:cNvSpPr/>
            <p:nvPr/>
          </p:nvSpPr>
          <p:spPr>
            <a:xfrm>
              <a:off x="1925900" y="2579000"/>
              <a:ext cx="89550" cy="16025"/>
            </a:xfrm>
            <a:custGeom>
              <a:avLst/>
              <a:gdLst/>
              <a:ahLst/>
              <a:cxnLst/>
              <a:rect l="l" t="t" r="r" b="b"/>
              <a:pathLst>
                <a:path w="3582" h="641" extrusionOk="0">
                  <a:moveTo>
                    <a:pt x="2175" y="0"/>
                  </a:moveTo>
                  <a:cubicBezTo>
                    <a:pt x="2071" y="0"/>
                    <a:pt x="1959" y="3"/>
                    <a:pt x="1838" y="9"/>
                  </a:cubicBezTo>
                  <a:cubicBezTo>
                    <a:pt x="1" y="116"/>
                    <a:pt x="168" y="640"/>
                    <a:pt x="404" y="640"/>
                  </a:cubicBezTo>
                  <a:cubicBezTo>
                    <a:pt x="422" y="640"/>
                    <a:pt x="441" y="637"/>
                    <a:pt x="459" y="630"/>
                  </a:cubicBezTo>
                  <a:cubicBezTo>
                    <a:pt x="1008" y="441"/>
                    <a:pt x="1486" y="383"/>
                    <a:pt x="1891" y="383"/>
                  </a:cubicBezTo>
                  <a:cubicBezTo>
                    <a:pt x="2519" y="383"/>
                    <a:pt x="2966" y="524"/>
                    <a:pt x="3218" y="538"/>
                  </a:cubicBezTo>
                  <a:cubicBezTo>
                    <a:pt x="3540" y="538"/>
                    <a:pt x="3582" y="0"/>
                    <a:pt x="21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90;p47"/>
            <p:cNvSpPr/>
            <p:nvPr/>
          </p:nvSpPr>
          <p:spPr>
            <a:xfrm>
              <a:off x="1917300" y="2677275"/>
              <a:ext cx="114800" cy="24475"/>
            </a:xfrm>
            <a:custGeom>
              <a:avLst/>
              <a:gdLst/>
              <a:ahLst/>
              <a:cxnLst/>
              <a:rect l="l" t="t" r="r" b="b"/>
              <a:pathLst>
                <a:path w="4592" h="979" extrusionOk="0">
                  <a:moveTo>
                    <a:pt x="2263" y="1"/>
                  </a:moveTo>
                  <a:cubicBezTo>
                    <a:pt x="1595" y="1"/>
                    <a:pt x="857" y="136"/>
                    <a:pt x="159" y="494"/>
                  </a:cubicBezTo>
                  <a:cubicBezTo>
                    <a:pt x="0" y="573"/>
                    <a:pt x="97" y="789"/>
                    <a:pt x="259" y="789"/>
                  </a:cubicBezTo>
                  <a:cubicBezTo>
                    <a:pt x="286" y="789"/>
                    <a:pt x="314" y="783"/>
                    <a:pt x="343" y="770"/>
                  </a:cubicBezTo>
                  <a:cubicBezTo>
                    <a:pt x="950" y="491"/>
                    <a:pt x="1519" y="392"/>
                    <a:pt x="2028" y="392"/>
                  </a:cubicBezTo>
                  <a:cubicBezTo>
                    <a:pt x="3195" y="392"/>
                    <a:pt x="4042" y="913"/>
                    <a:pt x="4298" y="977"/>
                  </a:cubicBezTo>
                  <a:cubicBezTo>
                    <a:pt x="4308" y="978"/>
                    <a:pt x="4317" y="979"/>
                    <a:pt x="4326" y="979"/>
                  </a:cubicBezTo>
                  <a:cubicBezTo>
                    <a:pt x="4494" y="979"/>
                    <a:pt x="4591" y="786"/>
                    <a:pt x="4482" y="655"/>
                  </a:cubicBezTo>
                  <a:cubicBezTo>
                    <a:pt x="4187" y="332"/>
                    <a:pt x="3310" y="1"/>
                    <a:pt x="2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91;p47"/>
            <p:cNvSpPr/>
            <p:nvPr/>
          </p:nvSpPr>
          <p:spPr>
            <a:xfrm>
              <a:off x="1927000" y="2703350"/>
              <a:ext cx="69025" cy="1142650"/>
            </a:xfrm>
            <a:custGeom>
              <a:avLst/>
              <a:gdLst/>
              <a:ahLst/>
              <a:cxnLst/>
              <a:rect l="l" t="t" r="r" b="b"/>
              <a:pathLst>
                <a:path w="2761" h="45706" extrusionOk="0">
                  <a:moveTo>
                    <a:pt x="1549" y="0"/>
                  </a:moveTo>
                  <a:cubicBezTo>
                    <a:pt x="1462" y="0"/>
                    <a:pt x="1380" y="52"/>
                    <a:pt x="1380" y="164"/>
                  </a:cubicBezTo>
                  <a:cubicBezTo>
                    <a:pt x="2208" y="21874"/>
                    <a:pt x="1" y="30567"/>
                    <a:pt x="461" y="45033"/>
                  </a:cubicBezTo>
                  <a:cubicBezTo>
                    <a:pt x="472" y="45481"/>
                    <a:pt x="829" y="45706"/>
                    <a:pt x="1176" y="45706"/>
                  </a:cubicBezTo>
                  <a:cubicBezTo>
                    <a:pt x="1524" y="45706"/>
                    <a:pt x="1863" y="45481"/>
                    <a:pt x="1840" y="45033"/>
                  </a:cubicBezTo>
                  <a:cubicBezTo>
                    <a:pt x="1197" y="26819"/>
                    <a:pt x="2760" y="11571"/>
                    <a:pt x="1748" y="164"/>
                  </a:cubicBezTo>
                  <a:cubicBezTo>
                    <a:pt x="1737" y="58"/>
                    <a:pt x="1640"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92;p47"/>
            <p:cNvSpPr/>
            <p:nvPr/>
          </p:nvSpPr>
          <p:spPr>
            <a:xfrm>
              <a:off x="2305325" y="3390475"/>
              <a:ext cx="272550" cy="465150"/>
            </a:xfrm>
            <a:custGeom>
              <a:avLst/>
              <a:gdLst/>
              <a:ahLst/>
              <a:cxnLst/>
              <a:rect l="l" t="t" r="r" b="b"/>
              <a:pathLst>
                <a:path w="10902" h="18606" extrusionOk="0">
                  <a:moveTo>
                    <a:pt x="0" y="1"/>
                  </a:moveTo>
                  <a:lnTo>
                    <a:pt x="0" y="18606"/>
                  </a:lnTo>
                  <a:lnTo>
                    <a:pt x="10901" y="18606"/>
                  </a:lnTo>
                  <a:lnTo>
                    <a:pt x="109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93;p47"/>
            <p:cNvSpPr/>
            <p:nvPr/>
          </p:nvSpPr>
          <p:spPr>
            <a:xfrm>
              <a:off x="233177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94;p47"/>
            <p:cNvSpPr/>
            <p:nvPr/>
          </p:nvSpPr>
          <p:spPr>
            <a:xfrm>
              <a:off x="235822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95;p47"/>
            <p:cNvSpPr/>
            <p:nvPr/>
          </p:nvSpPr>
          <p:spPr>
            <a:xfrm>
              <a:off x="2384100" y="34244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96;p47"/>
            <p:cNvSpPr/>
            <p:nvPr/>
          </p:nvSpPr>
          <p:spPr>
            <a:xfrm>
              <a:off x="24105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97;p47"/>
            <p:cNvSpPr/>
            <p:nvPr/>
          </p:nvSpPr>
          <p:spPr>
            <a:xfrm>
              <a:off x="243640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98;p47"/>
            <p:cNvSpPr/>
            <p:nvPr/>
          </p:nvSpPr>
          <p:spPr>
            <a:xfrm>
              <a:off x="246285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99;p47"/>
            <p:cNvSpPr/>
            <p:nvPr/>
          </p:nvSpPr>
          <p:spPr>
            <a:xfrm>
              <a:off x="24887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00;p47"/>
            <p:cNvSpPr/>
            <p:nvPr/>
          </p:nvSpPr>
          <p:spPr>
            <a:xfrm>
              <a:off x="2515175" y="34244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01;p47"/>
            <p:cNvSpPr/>
            <p:nvPr/>
          </p:nvSpPr>
          <p:spPr>
            <a:xfrm>
              <a:off x="2541050"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02;p47"/>
            <p:cNvSpPr/>
            <p:nvPr/>
          </p:nvSpPr>
          <p:spPr>
            <a:xfrm>
              <a:off x="233177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03;p47"/>
            <p:cNvSpPr/>
            <p:nvPr/>
          </p:nvSpPr>
          <p:spPr>
            <a:xfrm>
              <a:off x="235822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04;p47"/>
            <p:cNvSpPr/>
            <p:nvPr/>
          </p:nvSpPr>
          <p:spPr>
            <a:xfrm>
              <a:off x="2384100" y="34589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05;p47"/>
            <p:cNvSpPr/>
            <p:nvPr/>
          </p:nvSpPr>
          <p:spPr>
            <a:xfrm>
              <a:off x="24105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06;p47"/>
            <p:cNvSpPr/>
            <p:nvPr/>
          </p:nvSpPr>
          <p:spPr>
            <a:xfrm>
              <a:off x="243640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07;p47"/>
            <p:cNvSpPr/>
            <p:nvPr/>
          </p:nvSpPr>
          <p:spPr>
            <a:xfrm>
              <a:off x="246285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08;p47"/>
            <p:cNvSpPr/>
            <p:nvPr/>
          </p:nvSpPr>
          <p:spPr>
            <a:xfrm>
              <a:off x="24887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09;p47"/>
            <p:cNvSpPr/>
            <p:nvPr/>
          </p:nvSpPr>
          <p:spPr>
            <a:xfrm>
              <a:off x="2515175" y="34589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10;p47"/>
            <p:cNvSpPr/>
            <p:nvPr/>
          </p:nvSpPr>
          <p:spPr>
            <a:xfrm>
              <a:off x="2541050"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11;p47"/>
            <p:cNvSpPr/>
            <p:nvPr/>
          </p:nvSpPr>
          <p:spPr>
            <a:xfrm>
              <a:off x="233177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12;p47"/>
            <p:cNvSpPr/>
            <p:nvPr/>
          </p:nvSpPr>
          <p:spPr>
            <a:xfrm>
              <a:off x="235822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13;p47"/>
            <p:cNvSpPr/>
            <p:nvPr/>
          </p:nvSpPr>
          <p:spPr>
            <a:xfrm>
              <a:off x="2384100" y="3492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14;p47"/>
            <p:cNvSpPr/>
            <p:nvPr/>
          </p:nvSpPr>
          <p:spPr>
            <a:xfrm>
              <a:off x="24105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15;p47"/>
            <p:cNvSpPr/>
            <p:nvPr/>
          </p:nvSpPr>
          <p:spPr>
            <a:xfrm>
              <a:off x="243640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16;p47"/>
            <p:cNvSpPr/>
            <p:nvPr/>
          </p:nvSpPr>
          <p:spPr>
            <a:xfrm>
              <a:off x="246285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17;p47"/>
            <p:cNvSpPr/>
            <p:nvPr/>
          </p:nvSpPr>
          <p:spPr>
            <a:xfrm>
              <a:off x="24887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18;p47"/>
            <p:cNvSpPr/>
            <p:nvPr/>
          </p:nvSpPr>
          <p:spPr>
            <a:xfrm>
              <a:off x="2515175" y="34928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19;p47"/>
            <p:cNvSpPr/>
            <p:nvPr/>
          </p:nvSpPr>
          <p:spPr>
            <a:xfrm>
              <a:off x="2541050"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20;p47"/>
            <p:cNvSpPr/>
            <p:nvPr/>
          </p:nvSpPr>
          <p:spPr>
            <a:xfrm>
              <a:off x="233177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21;p47"/>
            <p:cNvSpPr/>
            <p:nvPr/>
          </p:nvSpPr>
          <p:spPr>
            <a:xfrm>
              <a:off x="235822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22;p47"/>
            <p:cNvSpPr/>
            <p:nvPr/>
          </p:nvSpPr>
          <p:spPr>
            <a:xfrm>
              <a:off x="2384100" y="35273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23;p47"/>
            <p:cNvSpPr/>
            <p:nvPr/>
          </p:nvSpPr>
          <p:spPr>
            <a:xfrm>
              <a:off x="24105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24;p47"/>
            <p:cNvSpPr/>
            <p:nvPr/>
          </p:nvSpPr>
          <p:spPr>
            <a:xfrm>
              <a:off x="243640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25;p47"/>
            <p:cNvSpPr/>
            <p:nvPr/>
          </p:nvSpPr>
          <p:spPr>
            <a:xfrm>
              <a:off x="246285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26;p47"/>
            <p:cNvSpPr/>
            <p:nvPr/>
          </p:nvSpPr>
          <p:spPr>
            <a:xfrm>
              <a:off x="24887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27;p47"/>
            <p:cNvSpPr/>
            <p:nvPr/>
          </p:nvSpPr>
          <p:spPr>
            <a:xfrm>
              <a:off x="2515175" y="35273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28;p47"/>
            <p:cNvSpPr/>
            <p:nvPr/>
          </p:nvSpPr>
          <p:spPr>
            <a:xfrm>
              <a:off x="2541050"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29;p47"/>
            <p:cNvSpPr/>
            <p:nvPr/>
          </p:nvSpPr>
          <p:spPr>
            <a:xfrm>
              <a:off x="233177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30;p47"/>
            <p:cNvSpPr/>
            <p:nvPr/>
          </p:nvSpPr>
          <p:spPr>
            <a:xfrm>
              <a:off x="235822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31;p47"/>
            <p:cNvSpPr/>
            <p:nvPr/>
          </p:nvSpPr>
          <p:spPr>
            <a:xfrm>
              <a:off x="2384100" y="35618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32;p47"/>
            <p:cNvSpPr/>
            <p:nvPr/>
          </p:nvSpPr>
          <p:spPr>
            <a:xfrm>
              <a:off x="24105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3;p47"/>
            <p:cNvSpPr/>
            <p:nvPr/>
          </p:nvSpPr>
          <p:spPr>
            <a:xfrm>
              <a:off x="243640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34;p47"/>
            <p:cNvSpPr/>
            <p:nvPr/>
          </p:nvSpPr>
          <p:spPr>
            <a:xfrm>
              <a:off x="246285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35;p47"/>
            <p:cNvSpPr/>
            <p:nvPr/>
          </p:nvSpPr>
          <p:spPr>
            <a:xfrm>
              <a:off x="24887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36;p47"/>
            <p:cNvSpPr/>
            <p:nvPr/>
          </p:nvSpPr>
          <p:spPr>
            <a:xfrm>
              <a:off x="2515175" y="35618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37;p47"/>
            <p:cNvSpPr/>
            <p:nvPr/>
          </p:nvSpPr>
          <p:spPr>
            <a:xfrm>
              <a:off x="2541050"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38;p47"/>
            <p:cNvSpPr/>
            <p:nvPr/>
          </p:nvSpPr>
          <p:spPr>
            <a:xfrm>
              <a:off x="23317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39;p47"/>
            <p:cNvSpPr/>
            <p:nvPr/>
          </p:nvSpPr>
          <p:spPr>
            <a:xfrm>
              <a:off x="235822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40;p47"/>
            <p:cNvSpPr/>
            <p:nvPr/>
          </p:nvSpPr>
          <p:spPr>
            <a:xfrm>
              <a:off x="2384100"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41;p47"/>
            <p:cNvSpPr/>
            <p:nvPr/>
          </p:nvSpPr>
          <p:spPr>
            <a:xfrm>
              <a:off x="24105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42;p47"/>
            <p:cNvSpPr/>
            <p:nvPr/>
          </p:nvSpPr>
          <p:spPr>
            <a:xfrm>
              <a:off x="243640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43;p47"/>
            <p:cNvSpPr/>
            <p:nvPr/>
          </p:nvSpPr>
          <p:spPr>
            <a:xfrm>
              <a:off x="246285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44;p47"/>
            <p:cNvSpPr/>
            <p:nvPr/>
          </p:nvSpPr>
          <p:spPr>
            <a:xfrm>
              <a:off x="24887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45;p47"/>
            <p:cNvSpPr/>
            <p:nvPr/>
          </p:nvSpPr>
          <p:spPr>
            <a:xfrm>
              <a:off x="2515175" y="35963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46;p47"/>
            <p:cNvSpPr/>
            <p:nvPr/>
          </p:nvSpPr>
          <p:spPr>
            <a:xfrm>
              <a:off x="25410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47;p47"/>
            <p:cNvSpPr/>
            <p:nvPr/>
          </p:nvSpPr>
          <p:spPr>
            <a:xfrm>
              <a:off x="233177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48;p47"/>
            <p:cNvSpPr/>
            <p:nvPr/>
          </p:nvSpPr>
          <p:spPr>
            <a:xfrm>
              <a:off x="235822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49;p47"/>
            <p:cNvSpPr/>
            <p:nvPr/>
          </p:nvSpPr>
          <p:spPr>
            <a:xfrm>
              <a:off x="2384100" y="36308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50;p47"/>
            <p:cNvSpPr/>
            <p:nvPr/>
          </p:nvSpPr>
          <p:spPr>
            <a:xfrm>
              <a:off x="24105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1;p47"/>
            <p:cNvSpPr/>
            <p:nvPr/>
          </p:nvSpPr>
          <p:spPr>
            <a:xfrm>
              <a:off x="243640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52;p47"/>
            <p:cNvSpPr/>
            <p:nvPr/>
          </p:nvSpPr>
          <p:spPr>
            <a:xfrm>
              <a:off x="246285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3;p47"/>
            <p:cNvSpPr/>
            <p:nvPr/>
          </p:nvSpPr>
          <p:spPr>
            <a:xfrm>
              <a:off x="24887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54;p47"/>
            <p:cNvSpPr/>
            <p:nvPr/>
          </p:nvSpPr>
          <p:spPr>
            <a:xfrm>
              <a:off x="2515175" y="36308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55;p47"/>
            <p:cNvSpPr/>
            <p:nvPr/>
          </p:nvSpPr>
          <p:spPr>
            <a:xfrm>
              <a:off x="2541050"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56;p47"/>
            <p:cNvSpPr/>
            <p:nvPr/>
          </p:nvSpPr>
          <p:spPr>
            <a:xfrm>
              <a:off x="233177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57;p47"/>
            <p:cNvSpPr/>
            <p:nvPr/>
          </p:nvSpPr>
          <p:spPr>
            <a:xfrm>
              <a:off x="235822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58;p47"/>
            <p:cNvSpPr/>
            <p:nvPr/>
          </p:nvSpPr>
          <p:spPr>
            <a:xfrm>
              <a:off x="2384100" y="36653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59;p47"/>
            <p:cNvSpPr/>
            <p:nvPr/>
          </p:nvSpPr>
          <p:spPr>
            <a:xfrm>
              <a:off x="24105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60;p47"/>
            <p:cNvSpPr/>
            <p:nvPr/>
          </p:nvSpPr>
          <p:spPr>
            <a:xfrm>
              <a:off x="243640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61;p47"/>
            <p:cNvSpPr/>
            <p:nvPr/>
          </p:nvSpPr>
          <p:spPr>
            <a:xfrm>
              <a:off x="246285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62;p47"/>
            <p:cNvSpPr/>
            <p:nvPr/>
          </p:nvSpPr>
          <p:spPr>
            <a:xfrm>
              <a:off x="24887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63;p47"/>
            <p:cNvSpPr/>
            <p:nvPr/>
          </p:nvSpPr>
          <p:spPr>
            <a:xfrm>
              <a:off x="2515175" y="36653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64;p47"/>
            <p:cNvSpPr/>
            <p:nvPr/>
          </p:nvSpPr>
          <p:spPr>
            <a:xfrm>
              <a:off x="2541050"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5;p47"/>
            <p:cNvSpPr/>
            <p:nvPr/>
          </p:nvSpPr>
          <p:spPr>
            <a:xfrm>
              <a:off x="233177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66;p47"/>
            <p:cNvSpPr/>
            <p:nvPr/>
          </p:nvSpPr>
          <p:spPr>
            <a:xfrm>
              <a:off x="235822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67;p47"/>
            <p:cNvSpPr/>
            <p:nvPr/>
          </p:nvSpPr>
          <p:spPr>
            <a:xfrm>
              <a:off x="2384100" y="36998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68;p47"/>
            <p:cNvSpPr/>
            <p:nvPr/>
          </p:nvSpPr>
          <p:spPr>
            <a:xfrm>
              <a:off x="24105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9;p47"/>
            <p:cNvSpPr/>
            <p:nvPr/>
          </p:nvSpPr>
          <p:spPr>
            <a:xfrm>
              <a:off x="243640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70;p47"/>
            <p:cNvSpPr/>
            <p:nvPr/>
          </p:nvSpPr>
          <p:spPr>
            <a:xfrm>
              <a:off x="246285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71;p47"/>
            <p:cNvSpPr/>
            <p:nvPr/>
          </p:nvSpPr>
          <p:spPr>
            <a:xfrm>
              <a:off x="24887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72;p47"/>
            <p:cNvSpPr/>
            <p:nvPr/>
          </p:nvSpPr>
          <p:spPr>
            <a:xfrm>
              <a:off x="2515175" y="36998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73;p47"/>
            <p:cNvSpPr/>
            <p:nvPr/>
          </p:nvSpPr>
          <p:spPr>
            <a:xfrm>
              <a:off x="2541050"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74;p47"/>
            <p:cNvSpPr/>
            <p:nvPr/>
          </p:nvSpPr>
          <p:spPr>
            <a:xfrm>
              <a:off x="233177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75;p47"/>
            <p:cNvSpPr/>
            <p:nvPr/>
          </p:nvSpPr>
          <p:spPr>
            <a:xfrm>
              <a:off x="235822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76;p47"/>
            <p:cNvSpPr/>
            <p:nvPr/>
          </p:nvSpPr>
          <p:spPr>
            <a:xfrm>
              <a:off x="2384100" y="37337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77;p47"/>
            <p:cNvSpPr/>
            <p:nvPr/>
          </p:nvSpPr>
          <p:spPr>
            <a:xfrm>
              <a:off x="24105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78;p47"/>
            <p:cNvSpPr/>
            <p:nvPr/>
          </p:nvSpPr>
          <p:spPr>
            <a:xfrm>
              <a:off x="243640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79;p47"/>
            <p:cNvSpPr/>
            <p:nvPr/>
          </p:nvSpPr>
          <p:spPr>
            <a:xfrm>
              <a:off x="246285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80;p47"/>
            <p:cNvSpPr/>
            <p:nvPr/>
          </p:nvSpPr>
          <p:spPr>
            <a:xfrm>
              <a:off x="24887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81;p47"/>
            <p:cNvSpPr/>
            <p:nvPr/>
          </p:nvSpPr>
          <p:spPr>
            <a:xfrm>
              <a:off x="2515175" y="37337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82;p47"/>
            <p:cNvSpPr/>
            <p:nvPr/>
          </p:nvSpPr>
          <p:spPr>
            <a:xfrm>
              <a:off x="2541050"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83;p47"/>
            <p:cNvSpPr/>
            <p:nvPr/>
          </p:nvSpPr>
          <p:spPr>
            <a:xfrm>
              <a:off x="233177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84;p47"/>
            <p:cNvSpPr/>
            <p:nvPr/>
          </p:nvSpPr>
          <p:spPr>
            <a:xfrm>
              <a:off x="235822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85;p47"/>
            <p:cNvSpPr/>
            <p:nvPr/>
          </p:nvSpPr>
          <p:spPr>
            <a:xfrm>
              <a:off x="2384100" y="37682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86;p47"/>
            <p:cNvSpPr/>
            <p:nvPr/>
          </p:nvSpPr>
          <p:spPr>
            <a:xfrm>
              <a:off x="24105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87;p47"/>
            <p:cNvSpPr/>
            <p:nvPr/>
          </p:nvSpPr>
          <p:spPr>
            <a:xfrm>
              <a:off x="243640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8;p47"/>
            <p:cNvSpPr/>
            <p:nvPr/>
          </p:nvSpPr>
          <p:spPr>
            <a:xfrm>
              <a:off x="246285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89;p47"/>
            <p:cNvSpPr/>
            <p:nvPr/>
          </p:nvSpPr>
          <p:spPr>
            <a:xfrm>
              <a:off x="24887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90;p47"/>
            <p:cNvSpPr/>
            <p:nvPr/>
          </p:nvSpPr>
          <p:spPr>
            <a:xfrm>
              <a:off x="2515175" y="37682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91;p47"/>
            <p:cNvSpPr/>
            <p:nvPr/>
          </p:nvSpPr>
          <p:spPr>
            <a:xfrm>
              <a:off x="2541050"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92;p47"/>
            <p:cNvSpPr/>
            <p:nvPr/>
          </p:nvSpPr>
          <p:spPr>
            <a:xfrm>
              <a:off x="233177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93;p47"/>
            <p:cNvSpPr/>
            <p:nvPr/>
          </p:nvSpPr>
          <p:spPr>
            <a:xfrm>
              <a:off x="235822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94;p47"/>
            <p:cNvSpPr/>
            <p:nvPr/>
          </p:nvSpPr>
          <p:spPr>
            <a:xfrm>
              <a:off x="2384100" y="38027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95;p47"/>
            <p:cNvSpPr/>
            <p:nvPr/>
          </p:nvSpPr>
          <p:spPr>
            <a:xfrm>
              <a:off x="24105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96;p47"/>
            <p:cNvSpPr/>
            <p:nvPr/>
          </p:nvSpPr>
          <p:spPr>
            <a:xfrm>
              <a:off x="243640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97;p47"/>
            <p:cNvSpPr/>
            <p:nvPr/>
          </p:nvSpPr>
          <p:spPr>
            <a:xfrm>
              <a:off x="246285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98;p47"/>
            <p:cNvSpPr/>
            <p:nvPr/>
          </p:nvSpPr>
          <p:spPr>
            <a:xfrm>
              <a:off x="24887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99;p47"/>
            <p:cNvSpPr/>
            <p:nvPr/>
          </p:nvSpPr>
          <p:spPr>
            <a:xfrm>
              <a:off x="2515175" y="38027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00;p47"/>
            <p:cNvSpPr/>
            <p:nvPr/>
          </p:nvSpPr>
          <p:spPr>
            <a:xfrm>
              <a:off x="2541050"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01;p47"/>
            <p:cNvSpPr/>
            <p:nvPr/>
          </p:nvSpPr>
          <p:spPr>
            <a:xfrm>
              <a:off x="2303475" y="3400650"/>
              <a:ext cx="251400" cy="431125"/>
            </a:xfrm>
            <a:custGeom>
              <a:avLst/>
              <a:gdLst/>
              <a:ahLst/>
              <a:cxnLst/>
              <a:rect l="l" t="t" r="r" b="b"/>
              <a:pathLst>
                <a:path w="10056" h="17245" extrusionOk="0">
                  <a:moveTo>
                    <a:pt x="8780" y="0"/>
                  </a:moveTo>
                  <a:cubicBezTo>
                    <a:pt x="8253" y="0"/>
                    <a:pt x="7356" y="27"/>
                    <a:pt x="5272" y="53"/>
                  </a:cubicBezTo>
                  <a:cubicBezTo>
                    <a:pt x="5022" y="55"/>
                    <a:pt x="4786" y="55"/>
                    <a:pt x="4562" y="55"/>
                  </a:cubicBezTo>
                  <a:cubicBezTo>
                    <a:pt x="2906" y="55"/>
                    <a:pt x="1946" y="24"/>
                    <a:pt x="1387" y="24"/>
                  </a:cubicBezTo>
                  <a:cubicBezTo>
                    <a:pt x="673" y="24"/>
                    <a:pt x="615" y="75"/>
                    <a:pt x="603" y="306"/>
                  </a:cubicBezTo>
                  <a:cubicBezTo>
                    <a:pt x="1" y="15316"/>
                    <a:pt x="436" y="17244"/>
                    <a:pt x="667" y="17244"/>
                  </a:cubicBezTo>
                  <a:cubicBezTo>
                    <a:pt x="736" y="17244"/>
                    <a:pt x="787" y="17073"/>
                    <a:pt x="787" y="17026"/>
                  </a:cubicBezTo>
                  <a:cubicBezTo>
                    <a:pt x="787" y="11529"/>
                    <a:pt x="879" y="6056"/>
                    <a:pt x="1132" y="582"/>
                  </a:cubicBezTo>
                  <a:cubicBezTo>
                    <a:pt x="7275" y="653"/>
                    <a:pt x="8446" y="751"/>
                    <a:pt x="9095" y="751"/>
                  </a:cubicBezTo>
                  <a:cubicBezTo>
                    <a:pt x="9291" y="751"/>
                    <a:pt x="9440" y="742"/>
                    <a:pt x="9664" y="720"/>
                  </a:cubicBezTo>
                  <a:cubicBezTo>
                    <a:pt x="10055" y="674"/>
                    <a:pt x="10055" y="99"/>
                    <a:pt x="9664" y="53"/>
                  </a:cubicBezTo>
                  <a:cubicBezTo>
                    <a:pt x="9353" y="15"/>
                    <a:pt x="9166" y="0"/>
                    <a:pt x="8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02;p47"/>
            <p:cNvSpPr/>
            <p:nvPr/>
          </p:nvSpPr>
          <p:spPr>
            <a:xfrm>
              <a:off x="2441025" y="3704300"/>
              <a:ext cx="125350" cy="138150"/>
            </a:xfrm>
            <a:custGeom>
              <a:avLst/>
              <a:gdLst/>
              <a:ahLst/>
              <a:cxnLst/>
              <a:rect l="l" t="t" r="r" b="b"/>
              <a:pathLst>
                <a:path w="5014" h="5526" extrusionOk="0">
                  <a:moveTo>
                    <a:pt x="4628" y="0"/>
                  </a:moveTo>
                  <a:cubicBezTo>
                    <a:pt x="4532" y="0"/>
                    <a:pt x="4444" y="55"/>
                    <a:pt x="4415" y="188"/>
                  </a:cubicBezTo>
                  <a:cubicBezTo>
                    <a:pt x="4300" y="855"/>
                    <a:pt x="4300" y="3868"/>
                    <a:pt x="4300" y="4972"/>
                  </a:cubicBezTo>
                  <a:cubicBezTo>
                    <a:pt x="4008" y="4905"/>
                    <a:pt x="3727" y="4878"/>
                    <a:pt x="3366" y="4878"/>
                  </a:cubicBezTo>
                  <a:cubicBezTo>
                    <a:pt x="2734" y="4878"/>
                    <a:pt x="1854" y="4961"/>
                    <a:pt x="230" y="5064"/>
                  </a:cubicBezTo>
                  <a:cubicBezTo>
                    <a:pt x="7" y="5086"/>
                    <a:pt x="0" y="5433"/>
                    <a:pt x="210" y="5433"/>
                  </a:cubicBezTo>
                  <a:cubicBezTo>
                    <a:pt x="216" y="5433"/>
                    <a:pt x="223" y="5433"/>
                    <a:pt x="230" y="5432"/>
                  </a:cubicBezTo>
                  <a:cubicBezTo>
                    <a:pt x="906" y="5409"/>
                    <a:pt x="1481" y="5400"/>
                    <a:pt x="1972" y="5400"/>
                  </a:cubicBezTo>
                  <a:cubicBezTo>
                    <a:pt x="3806" y="5400"/>
                    <a:pt x="4449" y="5526"/>
                    <a:pt x="4676" y="5526"/>
                  </a:cubicBezTo>
                  <a:cubicBezTo>
                    <a:pt x="4819" y="5526"/>
                    <a:pt x="4799" y="5476"/>
                    <a:pt x="4806" y="5317"/>
                  </a:cubicBezTo>
                  <a:cubicBezTo>
                    <a:pt x="4852" y="3983"/>
                    <a:pt x="5013" y="855"/>
                    <a:pt x="4944" y="257"/>
                  </a:cubicBezTo>
                  <a:cubicBezTo>
                    <a:pt x="4917" y="109"/>
                    <a:pt x="4764" y="0"/>
                    <a:pt x="46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03;p47"/>
            <p:cNvSpPr/>
            <p:nvPr/>
          </p:nvSpPr>
          <p:spPr>
            <a:xfrm>
              <a:off x="1799950" y="3494550"/>
              <a:ext cx="48300" cy="48300"/>
            </a:xfrm>
            <a:custGeom>
              <a:avLst/>
              <a:gdLst/>
              <a:ahLst/>
              <a:cxnLst/>
              <a:rect l="l" t="t" r="r" b="b"/>
              <a:pathLst>
                <a:path w="1932" h="1932" extrusionOk="0">
                  <a:moveTo>
                    <a:pt x="966" y="0"/>
                  </a:moveTo>
                  <a:lnTo>
                    <a:pt x="0" y="1932"/>
                  </a:lnTo>
                  <a:lnTo>
                    <a:pt x="1932" y="1932"/>
                  </a:lnTo>
                  <a:lnTo>
                    <a:pt x="9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04;p47"/>
            <p:cNvSpPr/>
            <p:nvPr/>
          </p:nvSpPr>
          <p:spPr>
            <a:xfrm>
              <a:off x="1695875" y="3542825"/>
              <a:ext cx="168475" cy="312800"/>
            </a:xfrm>
            <a:custGeom>
              <a:avLst/>
              <a:gdLst/>
              <a:ahLst/>
              <a:cxnLst/>
              <a:rect l="l" t="t" r="r" b="b"/>
              <a:pathLst>
                <a:path w="6739" h="12512" extrusionOk="0">
                  <a:moveTo>
                    <a:pt x="0" y="1"/>
                  </a:moveTo>
                  <a:lnTo>
                    <a:pt x="0" y="12512"/>
                  </a:lnTo>
                  <a:lnTo>
                    <a:pt x="6739" y="12512"/>
                  </a:lnTo>
                  <a:lnTo>
                    <a:pt x="67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05;p47"/>
            <p:cNvSpPr/>
            <p:nvPr/>
          </p:nvSpPr>
          <p:spPr>
            <a:xfrm>
              <a:off x="17096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06;p47"/>
            <p:cNvSpPr/>
            <p:nvPr/>
          </p:nvSpPr>
          <p:spPr>
            <a:xfrm>
              <a:off x="173555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07;p47"/>
            <p:cNvSpPr/>
            <p:nvPr/>
          </p:nvSpPr>
          <p:spPr>
            <a:xfrm>
              <a:off x="176200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08;p47"/>
            <p:cNvSpPr/>
            <p:nvPr/>
          </p:nvSpPr>
          <p:spPr>
            <a:xfrm>
              <a:off x="17878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09;p47"/>
            <p:cNvSpPr/>
            <p:nvPr/>
          </p:nvSpPr>
          <p:spPr>
            <a:xfrm>
              <a:off x="1814325" y="356525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10;p47"/>
            <p:cNvSpPr/>
            <p:nvPr/>
          </p:nvSpPr>
          <p:spPr>
            <a:xfrm>
              <a:off x="1840175" y="356525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11;p47"/>
            <p:cNvSpPr/>
            <p:nvPr/>
          </p:nvSpPr>
          <p:spPr>
            <a:xfrm>
              <a:off x="17096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12;p47"/>
            <p:cNvSpPr/>
            <p:nvPr/>
          </p:nvSpPr>
          <p:spPr>
            <a:xfrm>
              <a:off x="17355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13;p47"/>
            <p:cNvSpPr/>
            <p:nvPr/>
          </p:nvSpPr>
          <p:spPr>
            <a:xfrm>
              <a:off x="176200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14;p47"/>
            <p:cNvSpPr/>
            <p:nvPr/>
          </p:nvSpPr>
          <p:spPr>
            <a:xfrm>
              <a:off x="17878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15;p47"/>
            <p:cNvSpPr/>
            <p:nvPr/>
          </p:nvSpPr>
          <p:spPr>
            <a:xfrm>
              <a:off x="1814325"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16;p47"/>
            <p:cNvSpPr/>
            <p:nvPr/>
          </p:nvSpPr>
          <p:spPr>
            <a:xfrm>
              <a:off x="184017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17;p47"/>
            <p:cNvSpPr/>
            <p:nvPr/>
          </p:nvSpPr>
          <p:spPr>
            <a:xfrm>
              <a:off x="17096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18;p47"/>
            <p:cNvSpPr/>
            <p:nvPr/>
          </p:nvSpPr>
          <p:spPr>
            <a:xfrm>
              <a:off x="173555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19;p47"/>
            <p:cNvSpPr/>
            <p:nvPr/>
          </p:nvSpPr>
          <p:spPr>
            <a:xfrm>
              <a:off x="176200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20;p47"/>
            <p:cNvSpPr/>
            <p:nvPr/>
          </p:nvSpPr>
          <p:spPr>
            <a:xfrm>
              <a:off x="17878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21;p47"/>
            <p:cNvSpPr/>
            <p:nvPr/>
          </p:nvSpPr>
          <p:spPr>
            <a:xfrm>
              <a:off x="1814325" y="362677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22;p47"/>
            <p:cNvSpPr/>
            <p:nvPr/>
          </p:nvSpPr>
          <p:spPr>
            <a:xfrm>
              <a:off x="1840175" y="362677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23;p47"/>
            <p:cNvSpPr/>
            <p:nvPr/>
          </p:nvSpPr>
          <p:spPr>
            <a:xfrm>
              <a:off x="17096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24;p47"/>
            <p:cNvSpPr/>
            <p:nvPr/>
          </p:nvSpPr>
          <p:spPr>
            <a:xfrm>
              <a:off x="173555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25;p47"/>
            <p:cNvSpPr/>
            <p:nvPr/>
          </p:nvSpPr>
          <p:spPr>
            <a:xfrm>
              <a:off x="176200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26;p47"/>
            <p:cNvSpPr/>
            <p:nvPr/>
          </p:nvSpPr>
          <p:spPr>
            <a:xfrm>
              <a:off x="17878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27;p47"/>
            <p:cNvSpPr/>
            <p:nvPr/>
          </p:nvSpPr>
          <p:spPr>
            <a:xfrm>
              <a:off x="1814325" y="3657825"/>
              <a:ext cx="10350" cy="18425"/>
            </a:xfrm>
            <a:custGeom>
              <a:avLst/>
              <a:gdLst/>
              <a:ahLst/>
              <a:cxnLst/>
              <a:rect l="l" t="t" r="r" b="b"/>
              <a:pathLst>
                <a:path w="414"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28;p47"/>
            <p:cNvSpPr/>
            <p:nvPr/>
          </p:nvSpPr>
          <p:spPr>
            <a:xfrm>
              <a:off x="1840175" y="3657825"/>
              <a:ext cx="10375" cy="18425"/>
            </a:xfrm>
            <a:custGeom>
              <a:avLst/>
              <a:gdLst/>
              <a:ahLst/>
              <a:cxnLst/>
              <a:rect l="l" t="t" r="r" b="b"/>
              <a:pathLst>
                <a:path w="415" h="737" extrusionOk="0">
                  <a:moveTo>
                    <a:pt x="1" y="1"/>
                  </a:moveTo>
                  <a:lnTo>
                    <a:pt x="1" y="736"/>
                  </a:lnTo>
                  <a:lnTo>
                    <a:pt x="415" y="736"/>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29;p47"/>
            <p:cNvSpPr/>
            <p:nvPr/>
          </p:nvSpPr>
          <p:spPr>
            <a:xfrm>
              <a:off x="17096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30;p47"/>
            <p:cNvSpPr/>
            <p:nvPr/>
          </p:nvSpPr>
          <p:spPr>
            <a:xfrm>
              <a:off x="173555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31;p47"/>
            <p:cNvSpPr/>
            <p:nvPr/>
          </p:nvSpPr>
          <p:spPr>
            <a:xfrm>
              <a:off x="176200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32;p47"/>
            <p:cNvSpPr/>
            <p:nvPr/>
          </p:nvSpPr>
          <p:spPr>
            <a:xfrm>
              <a:off x="17878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33;p47"/>
            <p:cNvSpPr/>
            <p:nvPr/>
          </p:nvSpPr>
          <p:spPr>
            <a:xfrm>
              <a:off x="1814325" y="3688300"/>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34;p47"/>
            <p:cNvSpPr/>
            <p:nvPr/>
          </p:nvSpPr>
          <p:spPr>
            <a:xfrm>
              <a:off x="1840175" y="3688300"/>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35;p47"/>
            <p:cNvSpPr/>
            <p:nvPr/>
          </p:nvSpPr>
          <p:spPr>
            <a:xfrm>
              <a:off x="17096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36;p47"/>
            <p:cNvSpPr/>
            <p:nvPr/>
          </p:nvSpPr>
          <p:spPr>
            <a:xfrm>
              <a:off x="173555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37;p47"/>
            <p:cNvSpPr/>
            <p:nvPr/>
          </p:nvSpPr>
          <p:spPr>
            <a:xfrm>
              <a:off x="176200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38;p47"/>
            <p:cNvSpPr/>
            <p:nvPr/>
          </p:nvSpPr>
          <p:spPr>
            <a:xfrm>
              <a:off x="17878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39;p47"/>
            <p:cNvSpPr/>
            <p:nvPr/>
          </p:nvSpPr>
          <p:spPr>
            <a:xfrm>
              <a:off x="1814325" y="371935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40;p47"/>
            <p:cNvSpPr/>
            <p:nvPr/>
          </p:nvSpPr>
          <p:spPr>
            <a:xfrm>
              <a:off x="1840175" y="371935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41;p47"/>
            <p:cNvSpPr/>
            <p:nvPr/>
          </p:nvSpPr>
          <p:spPr>
            <a:xfrm>
              <a:off x="17096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42;p47"/>
            <p:cNvSpPr/>
            <p:nvPr/>
          </p:nvSpPr>
          <p:spPr>
            <a:xfrm>
              <a:off x="173555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43;p47"/>
            <p:cNvSpPr/>
            <p:nvPr/>
          </p:nvSpPr>
          <p:spPr>
            <a:xfrm>
              <a:off x="176200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44;p47"/>
            <p:cNvSpPr/>
            <p:nvPr/>
          </p:nvSpPr>
          <p:spPr>
            <a:xfrm>
              <a:off x="17878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45;p47"/>
            <p:cNvSpPr/>
            <p:nvPr/>
          </p:nvSpPr>
          <p:spPr>
            <a:xfrm>
              <a:off x="1814325" y="3749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46;p47"/>
            <p:cNvSpPr/>
            <p:nvPr/>
          </p:nvSpPr>
          <p:spPr>
            <a:xfrm>
              <a:off x="1840175" y="3749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47;p47"/>
            <p:cNvSpPr/>
            <p:nvPr/>
          </p:nvSpPr>
          <p:spPr>
            <a:xfrm>
              <a:off x="17096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48;p47"/>
            <p:cNvSpPr/>
            <p:nvPr/>
          </p:nvSpPr>
          <p:spPr>
            <a:xfrm>
              <a:off x="173555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49;p47"/>
            <p:cNvSpPr/>
            <p:nvPr/>
          </p:nvSpPr>
          <p:spPr>
            <a:xfrm>
              <a:off x="176200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50;p47"/>
            <p:cNvSpPr/>
            <p:nvPr/>
          </p:nvSpPr>
          <p:spPr>
            <a:xfrm>
              <a:off x="17878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51;p47"/>
            <p:cNvSpPr/>
            <p:nvPr/>
          </p:nvSpPr>
          <p:spPr>
            <a:xfrm>
              <a:off x="1814325" y="3780875"/>
              <a:ext cx="10350" cy="18400"/>
            </a:xfrm>
            <a:custGeom>
              <a:avLst/>
              <a:gdLst/>
              <a:ahLst/>
              <a:cxnLst/>
              <a:rect l="l" t="t" r="r" b="b"/>
              <a:pathLst>
                <a:path w="414"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52;p47"/>
            <p:cNvSpPr/>
            <p:nvPr/>
          </p:nvSpPr>
          <p:spPr>
            <a:xfrm>
              <a:off x="1840175" y="3780875"/>
              <a:ext cx="10375" cy="18400"/>
            </a:xfrm>
            <a:custGeom>
              <a:avLst/>
              <a:gdLst/>
              <a:ahLst/>
              <a:cxnLst/>
              <a:rect l="l" t="t" r="r" b="b"/>
              <a:pathLst>
                <a:path w="415" h="736"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53;p47"/>
            <p:cNvSpPr/>
            <p:nvPr/>
          </p:nvSpPr>
          <p:spPr>
            <a:xfrm>
              <a:off x="17096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754;p47"/>
            <p:cNvSpPr/>
            <p:nvPr/>
          </p:nvSpPr>
          <p:spPr>
            <a:xfrm>
              <a:off x="173555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755;p47"/>
            <p:cNvSpPr/>
            <p:nvPr/>
          </p:nvSpPr>
          <p:spPr>
            <a:xfrm>
              <a:off x="176200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756;p47"/>
            <p:cNvSpPr/>
            <p:nvPr/>
          </p:nvSpPr>
          <p:spPr>
            <a:xfrm>
              <a:off x="17878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757;p47"/>
            <p:cNvSpPr/>
            <p:nvPr/>
          </p:nvSpPr>
          <p:spPr>
            <a:xfrm>
              <a:off x="1814325" y="381132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758;p47"/>
            <p:cNvSpPr/>
            <p:nvPr/>
          </p:nvSpPr>
          <p:spPr>
            <a:xfrm>
              <a:off x="1840175" y="381132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759;p47"/>
            <p:cNvSpPr/>
            <p:nvPr/>
          </p:nvSpPr>
          <p:spPr>
            <a:xfrm>
              <a:off x="1808400" y="3516025"/>
              <a:ext cx="23325" cy="23175"/>
            </a:xfrm>
            <a:custGeom>
              <a:avLst/>
              <a:gdLst/>
              <a:ahLst/>
              <a:cxnLst/>
              <a:rect l="l" t="t" r="r" b="b"/>
              <a:pathLst>
                <a:path w="933" h="927" extrusionOk="0">
                  <a:moveTo>
                    <a:pt x="642" y="1"/>
                  </a:moveTo>
                  <a:cubicBezTo>
                    <a:pt x="383" y="1"/>
                    <a:pt x="0" y="805"/>
                    <a:pt x="214" y="912"/>
                  </a:cubicBezTo>
                  <a:cubicBezTo>
                    <a:pt x="230" y="922"/>
                    <a:pt x="247" y="926"/>
                    <a:pt x="266" y="926"/>
                  </a:cubicBezTo>
                  <a:cubicBezTo>
                    <a:pt x="511" y="926"/>
                    <a:pt x="932" y="122"/>
                    <a:pt x="697" y="15"/>
                  </a:cubicBezTo>
                  <a:cubicBezTo>
                    <a:pt x="679" y="5"/>
                    <a:pt x="661"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760;p47"/>
            <p:cNvSpPr/>
            <p:nvPr/>
          </p:nvSpPr>
          <p:spPr>
            <a:xfrm>
              <a:off x="1694000" y="3549725"/>
              <a:ext cx="167475" cy="14475"/>
            </a:xfrm>
            <a:custGeom>
              <a:avLst/>
              <a:gdLst/>
              <a:ahLst/>
              <a:cxnLst/>
              <a:rect l="l" t="t" r="r" b="b"/>
              <a:pathLst>
                <a:path w="6699" h="579" extrusionOk="0">
                  <a:moveTo>
                    <a:pt x="995" y="1"/>
                  </a:moveTo>
                  <a:cubicBezTo>
                    <a:pt x="840" y="1"/>
                    <a:pt x="1" y="578"/>
                    <a:pt x="4209" y="578"/>
                  </a:cubicBezTo>
                  <a:cubicBezTo>
                    <a:pt x="4365" y="578"/>
                    <a:pt x="4528" y="578"/>
                    <a:pt x="4698" y="576"/>
                  </a:cubicBezTo>
                  <a:cubicBezTo>
                    <a:pt x="6699" y="530"/>
                    <a:pt x="5986" y="116"/>
                    <a:pt x="5917" y="116"/>
                  </a:cubicBezTo>
                  <a:cubicBezTo>
                    <a:pt x="5828" y="106"/>
                    <a:pt x="5718" y="102"/>
                    <a:pt x="5586" y="102"/>
                  </a:cubicBezTo>
                  <a:cubicBezTo>
                    <a:pt x="5165" y="102"/>
                    <a:pt x="4527" y="141"/>
                    <a:pt x="3682" y="141"/>
                  </a:cubicBezTo>
                  <a:cubicBezTo>
                    <a:pt x="2942" y="141"/>
                    <a:pt x="2044" y="111"/>
                    <a:pt x="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761;p47"/>
            <p:cNvSpPr/>
            <p:nvPr/>
          </p:nvSpPr>
          <p:spPr>
            <a:xfrm>
              <a:off x="1718800" y="3601525"/>
              <a:ext cx="122550" cy="162650"/>
            </a:xfrm>
            <a:custGeom>
              <a:avLst/>
              <a:gdLst/>
              <a:ahLst/>
              <a:cxnLst/>
              <a:rect l="l" t="t" r="r" b="b"/>
              <a:pathLst>
                <a:path w="4902" h="6506" extrusionOk="0">
                  <a:moveTo>
                    <a:pt x="4728" y="0"/>
                  </a:moveTo>
                  <a:cubicBezTo>
                    <a:pt x="4445" y="0"/>
                    <a:pt x="2856" y="1778"/>
                    <a:pt x="95" y="6231"/>
                  </a:cubicBezTo>
                  <a:cubicBezTo>
                    <a:pt x="0" y="6374"/>
                    <a:pt x="124" y="6506"/>
                    <a:pt x="255" y="6506"/>
                  </a:cubicBezTo>
                  <a:cubicBezTo>
                    <a:pt x="314" y="6506"/>
                    <a:pt x="375" y="6479"/>
                    <a:pt x="417" y="6415"/>
                  </a:cubicBezTo>
                  <a:cubicBezTo>
                    <a:pt x="1268" y="5196"/>
                    <a:pt x="2763" y="3126"/>
                    <a:pt x="3729" y="1816"/>
                  </a:cubicBezTo>
                  <a:cubicBezTo>
                    <a:pt x="4580" y="676"/>
                    <a:pt x="4902" y="0"/>
                    <a:pt x="4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62;p47"/>
            <p:cNvSpPr/>
            <p:nvPr/>
          </p:nvSpPr>
          <p:spPr>
            <a:xfrm>
              <a:off x="1755750" y="3717400"/>
              <a:ext cx="72900" cy="84175"/>
            </a:xfrm>
            <a:custGeom>
              <a:avLst/>
              <a:gdLst/>
              <a:ahLst/>
              <a:cxnLst/>
              <a:rect l="l" t="t" r="r" b="b"/>
              <a:pathLst>
                <a:path w="2916" h="3367" extrusionOk="0">
                  <a:moveTo>
                    <a:pt x="2672" y="1"/>
                  </a:moveTo>
                  <a:cubicBezTo>
                    <a:pt x="2466" y="1"/>
                    <a:pt x="1574" y="921"/>
                    <a:pt x="89" y="3091"/>
                  </a:cubicBezTo>
                  <a:cubicBezTo>
                    <a:pt x="1" y="3215"/>
                    <a:pt x="130" y="3366"/>
                    <a:pt x="258" y="3366"/>
                  </a:cubicBezTo>
                  <a:cubicBezTo>
                    <a:pt x="296" y="3366"/>
                    <a:pt x="333" y="3353"/>
                    <a:pt x="365" y="3321"/>
                  </a:cubicBezTo>
                  <a:cubicBezTo>
                    <a:pt x="2197" y="1289"/>
                    <a:pt x="2915" y="1"/>
                    <a:pt x="26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763;p47"/>
            <p:cNvSpPr/>
            <p:nvPr/>
          </p:nvSpPr>
          <p:spPr>
            <a:xfrm>
              <a:off x="1781800" y="3778850"/>
              <a:ext cx="46325" cy="53075"/>
            </a:xfrm>
            <a:custGeom>
              <a:avLst/>
              <a:gdLst/>
              <a:ahLst/>
              <a:cxnLst/>
              <a:rect l="l" t="t" r="r" b="b"/>
              <a:pathLst>
                <a:path w="1853" h="2123" extrusionOk="0">
                  <a:moveTo>
                    <a:pt x="1593" y="1"/>
                  </a:moveTo>
                  <a:cubicBezTo>
                    <a:pt x="1548" y="1"/>
                    <a:pt x="1502" y="18"/>
                    <a:pt x="1462" y="58"/>
                  </a:cubicBezTo>
                  <a:cubicBezTo>
                    <a:pt x="1232" y="265"/>
                    <a:pt x="565" y="1185"/>
                    <a:pt x="105" y="1806"/>
                  </a:cubicBezTo>
                  <a:cubicBezTo>
                    <a:pt x="1" y="1945"/>
                    <a:pt x="159" y="2123"/>
                    <a:pt x="302" y="2123"/>
                  </a:cubicBezTo>
                  <a:cubicBezTo>
                    <a:pt x="348" y="2123"/>
                    <a:pt x="393" y="2104"/>
                    <a:pt x="427" y="2059"/>
                  </a:cubicBezTo>
                  <a:cubicBezTo>
                    <a:pt x="726" y="1691"/>
                    <a:pt x="1623" y="587"/>
                    <a:pt x="1784" y="311"/>
                  </a:cubicBezTo>
                  <a:cubicBezTo>
                    <a:pt x="1853" y="156"/>
                    <a:pt x="1728" y="1"/>
                    <a:pt x="15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764;p47"/>
            <p:cNvSpPr/>
            <p:nvPr/>
          </p:nvSpPr>
          <p:spPr>
            <a:xfrm>
              <a:off x="1849950" y="3486500"/>
              <a:ext cx="79950" cy="369125"/>
            </a:xfrm>
            <a:custGeom>
              <a:avLst/>
              <a:gdLst/>
              <a:ahLst/>
              <a:cxnLst/>
              <a:rect l="l" t="t" r="r" b="b"/>
              <a:pathLst>
                <a:path w="3198" h="14765" extrusionOk="0">
                  <a:moveTo>
                    <a:pt x="1" y="0"/>
                  </a:moveTo>
                  <a:lnTo>
                    <a:pt x="1" y="14765"/>
                  </a:lnTo>
                  <a:lnTo>
                    <a:pt x="3198" y="14765"/>
                  </a:lnTo>
                  <a:lnTo>
                    <a:pt x="31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765;p47"/>
            <p:cNvSpPr/>
            <p:nvPr/>
          </p:nvSpPr>
          <p:spPr>
            <a:xfrm>
              <a:off x="1874100" y="3454300"/>
              <a:ext cx="32225" cy="32225"/>
            </a:xfrm>
            <a:custGeom>
              <a:avLst/>
              <a:gdLst/>
              <a:ahLst/>
              <a:cxnLst/>
              <a:rect l="l" t="t" r="r" b="b"/>
              <a:pathLst>
                <a:path w="1289" h="1289" extrusionOk="0">
                  <a:moveTo>
                    <a:pt x="1" y="0"/>
                  </a:moveTo>
                  <a:lnTo>
                    <a:pt x="1" y="1288"/>
                  </a:lnTo>
                  <a:lnTo>
                    <a:pt x="1289" y="1288"/>
                  </a:lnTo>
                  <a:lnTo>
                    <a:pt x="12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766;p47"/>
            <p:cNvSpPr/>
            <p:nvPr/>
          </p:nvSpPr>
          <p:spPr>
            <a:xfrm>
              <a:off x="1862025" y="3498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67;p47"/>
            <p:cNvSpPr/>
            <p:nvPr/>
          </p:nvSpPr>
          <p:spPr>
            <a:xfrm>
              <a:off x="1862025" y="3522150"/>
              <a:ext cx="55800" cy="8050"/>
            </a:xfrm>
            <a:custGeom>
              <a:avLst/>
              <a:gdLst/>
              <a:ahLst/>
              <a:cxnLst/>
              <a:rect l="l" t="t" r="r" b="b"/>
              <a:pathLst>
                <a:path w="2232" h="322"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768;p47"/>
            <p:cNvSpPr/>
            <p:nvPr/>
          </p:nvSpPr>
          <p:spPr>
            <a:xfrm>
              <a:off x="1862025" y="35457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769;p47"/>
            <p:cNvSpPr/>
            <p:nvPr/>
          </p:nvSpPr>
          <p:spPr>
            <a:xfrm>
              <a:off x="1862025" y="35692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770;p47"/>
            <p:cNvSpPr/>
            <p:nvPr/>
          </p:nvSpPr>
          <p:spPr>
            <a:xfrm>
              <a:off x="1862025" y="35928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771;p47"/>
            <p:cNvSpPr/>
            <p:nvPr/>
          </p:nvSpPr>
          <p:spPr>
            <a:xfrm>
              <a:off x="1862025" y="361642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772;p47"/>
            <p:cNvSpPr/>
            <p:nvPr/>
          </p:nvSpPr>
          <p:spPr>
            <a:xfrm>
              <a:off x="1862025" y="36400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773;p47"/>
            <p:cNvSpPr/>
            <p:nvPr/>
          </p:nvSpPr>
          <p:spPr>
            <a:xfrm>
              <a:off x="1862025" y="3663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774;p47"/>
            <p:cNvSpPr/>
            <p:nvPr/>
          </p:nvSpPr>
          <p:spPr>
            <a:xfrm>
              <a:off x="1862025" y="368715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775;p47"/>
            <p:cNvSpPr/>
            <p:nvPr/>
          </p:nvSpPr>
          <p:spPr>
            <a:xfrm>
              <a:off x="1862025" y="37107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776;p47"/>
            <p:cNvSpPr/>
            <p:nvPr/>
          </p:nvSpPr>
          <p:spPr>
            <a:xfrm>
              <a:off x="1862025" y="373430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777;p47"/>
            <p:cNvSpPr/>
            <p:nvPr/>
          </p:nvSpPr>
          <p:spPr>
            <a:xfrm>
              <a:off x="1862025" y="37578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778;p47"/>
            <p:cNvSpPr/>
            <p:nvPr/>
          </p:nvSpPr>
          <p:spPr>
            <a:xfrm>
              <a:off x="1862025" y="37820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779;p47"/>
            <p:cNvSpPr/>
            <p:nvPr/>
          </p:nvSpPr>
          <p:spPr>
            <a:xfrm>
              <a:off x="1862025" y="38055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80;p47"/>
            <p:cNvSpPr/>
            <p:nvPr/>
          </p:nvSpPr>
          <p:spPr>
            <a:xfrm>
              <a:off x="1862025" y="38291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81;p47"/>
            <p:cNvSpPr/>
            <p:nvPr/>
          </p:nvSpPr>
          <p:spPr>
            <a:xfrm>
              <a:off x="1851150" y="3493625"/>
              <a:ext cx="62075" cy="347350"/>
            </a:xfrm>
            <a:custGeom>
              <a:avLst/>
              <a:gdLst/>
              <a:ahLst/>
              <a:cxnLst/>
              <a:rect l="l" t="t" r="r" b="b"/>
              <a:pathLst>
                <a:path w="2483" h="13894" extrusionOk="0">
                  <a:moveTo>
                    <a:pt x="1033" y="0"/>
                  </a:moveTo>
                  <a:cubicBezTo>
                    <a:pt x="1" y="0"/>
                    <a:pt x="583" y="1392"/>
                    <a:pt x="620" y="13721"/>
                  </a:cubicBezTo>
                  <a:cubicBezTo>
                    <a:pt x="620" y="13836"/>
                    <a:pt x="712" y="13893"/>
                    <a:pt x="804" y="13893"/>
                  </a:cubicBezTo>
                  <a:cubicBezTo>
                    <a:pt x="896" y="13893"/>
                    <a:pt x="988" y="13836"/>
                    <a:pt x="988" y="13721"/>
                  </a:cubicBezTo>
                  <a:cubicBezTo>
                    <a:pt x="1372" y="1862"/>
                    <a:pt x="955" y="736"/>
                    <a:pt x="1465" y="736"/>
                  </a:cubicBezTo>
                  <a:cubicBezTo>
                    <a:pt x="1584" y="736"/>
                    <a:pt x="1754" y="798"/>
                    <a:pt x="1997" y="798"/>
                  </a:cubicBezTo>
                  <a:cubicBezTo>
                    <a:pt x="2020" y="798"/>
                    <a:pt x="2044" y="797"/>
                    <a:pt x="2069" y="796"/>
                  </a:cubicBezTo>
                  <a:cubicBezTo>
                    <a:pt x="2483" y="750"/>
                    <a:pt x="2483" y="152"/>
                    <a:pt x="2046" y="106"/>
                  </a:cubicBezTo>
                  <a:cubicBezTo>
                    <a:pt x="1602" y="76"/>
                    <a:pt x="1274" y="0"/>
                    <a:pt x="1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82;p47"/>
            <p:cNvSpPr/>
            <p:nvPr/>
          </p:nvSpPr>
          <p:spPr>
            <a:xfrm>
              <a:off x="1879850" y="3458825"/>
              <a:ext cx="14375" cy="26125"/>
            </a:xfrm>
            <a:custGeom>
              <a:avLst/>
              <a:gdLst/>
              <a:ahLst/>
              <a:cxnLst/>
              <a:rect l="l" t="t" r="r" b="b"/>
              <a:pathLst>
                <a:path w="575" h="1045" extrusionOk="0">
                  <a:moveTo>
                    <a:pt x="336" y="0"/>
                  </a:moveTo>
                  <a:cubicBezTo>
                    <a:pt x="197" y="0"/>
                    <a:pt x="24" y="246"/>
                    <a:pt x="1" y="831"/>
                  </a:cubicBezTo>
                  <a:cubicBezTo>
                    <a:pt x="1" y="916"/>
                    <a:pt x="90" y="1045"/>
                    <a:pt x="197" y="1045"/>
                  </a:cubicBezTo>
                  <a:cubicBezTo>
                    <a:pt x="295" y="1045"/>
                    <a:pt x="407" y="940"/>
                    <a:pt x="484" y="601"/>
                  </a:cubicBezTo>
                  <a:cubicBezTo>
                    <a:pt x="574" y="229"/>
                    <a:pt x="470" y="0"/>
                    <a:pt x="3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83;p47"/>
            <p:cNvSpPr/>
            <p:nvPr/>
          </p:nvSpPr>
          <p:spPr>
            <a:xfrm>
              <a:off x="2660075" y="3454300"/>
              <a:ext cx="75900" cy="32225"/>
            </a:xfrm>
            <a:custGeom>
              <a:avLst/>
              <a:gdLst/>
              <a:ahLst/>
              <a:cxnLst/>
              <a:rect l="l" t="t" r="r" b="b"/>
              <a:pathLst>
                <a:path w="3036" h="1289" extrusionOk="0">
                  <a:moveTo>
                    <a:pt x="0" y="0"/>
                  </a:moveTo>
                  <a:lnTo>
                    <a:pt x="0" y="1288"/>
                  </a:lnTo>
                  <a:lnTo>
                    <a:pt x="3036" y="1288"/>
                  </a:lnTo>
                  <a:lnTo>
                    <a:pt x="30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784;p47"/>
            <p:cNvSpPr/>
            <p:nvPr/>
          </p:nvSpPr>
          <p:spPr>
            <a:xfrm>
              <a:off x="2603150" y="3486500"/>
              <a:ext cx="190325" cy="369125"/>
            </a:xfrm>
            <a:custGeom>
              <a:avLst/>
              <a:gdLst/>
              <a:ahLst/>
              <a:cxnLst/>
              <a:rect l="l" t="t" r="r" b="b"/>
              <a:pathLst>
                <a:path w="7613" h="14765" extrusionOk="0">
                  <a:moveTo>
                    <a:pt x="0" y="0"/>
                  </a:moveTo>
                  <a:lnTo>
                    <a:pt x="0" y="14765"/>
                  </a:lnTo>
                  <a:lnTo>
                    <a:pt x="7613" y="14765"/>
                  </a:lnTo>
                  <a:lnTo>
                    <a:pt x="76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785;p47"/>
            <p:cNvSpPr/>
            <p:nvPr/>
          </p:nvSpPr>
          <p:spPr>
            <a:xfrm>
              <a:off x="2631900" y="3514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86;p47"/>
            <p:cNvSpPr/>
            <p:nvPr/>
          </p:nvSpPr>
          <p:spPr>
            <a:xfrm>
              <a:off x="2631900" y="35508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87;p47"/>
            <p:cNvSpPr/>
            <p:nvPr/>
          </p:nvSpPr>
          <p:spPr>
            <a:xfrm>
              <a:off x="2631900" y="35876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88;p47"/>
            <p:cNvSpPr/>
            <p:nvPr/>
          </p:nvSpPr>
          <p:spPr>
            <a:xfrm>
              <a:off x="2631900" y="36244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89;p47"/>
            <p:cNvSpPr/>
            <p:nvPr/>
          </p:nvSpPr>
          <p:spPr>
            <a:xfrm>
              <a:off x="2631900" y="3661275"/>
              <a:ext cx="132250" cy="8075"/>
            </a:xfrm>
            <a:custGeom>
              <a:avLst/>
              <a:gdLst/>
              <a:ahLst/>
              <a:cxnLst/>
              <a:rect l="l" t="t" r="r" b="b"/>
              <a:pathLst>
                <a:path w="5290" h="323" extrusionOk="0">
                  <a:moveTo>
                    <a:pt x="0" y="1"/>
                  </a:moveTo>
                  <a:lnTo>
                    <a:pt x="0" y="322"/>
                  </a:lnTo>
                  <a:lnTo>
                    <a:pt x="5290" y="322"/>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790;p47"/>
            <p:cNvSpPr/>
            <p:nvPr/>
          </p:nvSpPr>
          <p:spPr>
            <a:xfrm>
              <a:off x="2631900" y="36980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791;p47"/>
            <p:cNvSpPr/>
            <p:nvPr/>
          </p:nvSpPr>
          <p:spPr>
            <a:xfrm>
              <a:off x="2631900" y="37348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792;p47"/>
            <p:cNvSpPr/>
            <p:nvPr/>
          </p:nvSpPr>
          <p:spPr>
            <a:xfrm>
              <a:off x="2631900" y="3771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93;p47"/>
            <p:cNvSpPr/>
            <p:nvPr/>
          </p:nvSpPr>
          <p:spPr>
            <a:xfrm>
              <a:off x="2631900" y="3808450"/>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94;p47"/>
            <p:cNvSpPr/>
            <p:nvPr/>
          </p:nvSpPr>
          <p:spPr>
            <a:xfrm>
              <a:off x="2610625" y="3489575"/>
              <a:ext cx="164275" cy="350400"/>
            </a:xfrm>
            <a:custGeom>
              <a:avLst/>
              <a:gdLst/>
              <a:ahLst/>
              <a:cxnLst/>
              <a:rect l="l" t="t" r="r" b="b"/>
              <a:pathLst>
                <a:path w="6571" h="14016" extrusionOk="0">
                  <a:moveTo>
                    <a:pt x="3739" y="1"/>
                  </a:moveTo>
                  <a:cubicBezTo>
                    <a:pt x="1974" y="1"/>
                    <a:pt x="0" y="172"/>
                    <a:pt x="0" y="636"/>
                  </a:cubicBezTo>
                  <a:cubicBezTo>
                    <a:pt x="138" y="5029"/>
                    <a:pt x="253" y="9444"/>
                    <a:pt x="368" y="13860"/>
                  </a:cubicBezTo>
                  <a:cubicBezTo>
                    <a:pt x="368" y="13963"/>
                    <a:pt x="454" y="14015"/>
                    <a:pt x="541" y="14015"/>
                  </a:cubicBezTo>
                  <a:cubicBezTo>
                    <a:pt x="627" y="14015"/>
                    <a:pt x="713" y="13963"/>
                    <a:pt x="713" y="13860"/>
                  </a:cubicBezTo>
                  <a:cubicBezTo>
                    <a:pt x="690" y="9536"/>
                    <a:pt x="644" y="5236"/>
                    <a:pt x="621" y="912"/>
                  </a:cubicBezTo>
                  <a:cubicBezTo>
                    <a:pt x="1847" y="786"/>
                    <a:pt x="2705" y="715"/>
                    <a:pt x="3599" y="715"/>
                  </a:cubicBezTo>
                  <a:cubicBezTo>
                    <a:pt x="4332" y="715"/>
                    <a:pt x="5090" y="762"/>
                    <a:pt x="6095" y="866"/>
                  </a:cubicBezTo>
                  <a:cubicBezTo>
                    <a:pt x="6102" y="866"/>
                    <a:pt x="6108" y="867"/>
                    <a:pt x="6115" y="867"/>
                  </a:cubicBezTo>
                  <a:cubicBezTo>
                    <a:pt x="6489" y="867"/>
                    <a:pt x="6571" y="244"/>
                    <a:pt x="6187" y="153"/>
                  </a:cubicBezTo>
                  <a:cubicBezTo>
                    <a:pt x="5736" y="60"/>
                    <a:pt x="4774" y="1"/>
                    <a:pt x="3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95;p47"/>
            <p:cNvSpPr/>
            <p:nvPr/>
          </p:nvSpPr>
          <p:spPr>
            <a:xfrm>
              <a:off x="2757950" y="3553050"/>
              <a:ext cx="26900" cy="277250"/>
            </a:xfrm>
            <a:custGeom>
              <a:avLst/>
              <a:gdLst/>
              <a:ahLst/>
              <a:cxnLst/>
              <a:rect l="l" t="t" r="r" b="b"/>
              <a:pathLst>
                <a:path w="1076" h="11090" extrusionOk="0">
                  <a:moveTo>
                    <a:pt x="880" y="0"/>
                  </a:moveTo>
                  <a:cubicBezTo>
                    <a:pt x="782" y="0"/>
                    <a:pt x="685" y="63"/>
                    <a:pt x="685" y="190"/>
                  </a:cubicBezTo>
                  <a:cubicBezTo>
                    <a:pt x="602" y="1738"/>
                    <a:pt x="1" y="11089"/>
                    <a:pt x="577" y="11089"/>
                  </a:cubicBezTo>
                  <a:cubicBezTo>
                    <a:pt x="643" y="11089"/>
                    <a:pt x="724" y="10968"/>
                    <a:pt x="823" y="10700"/>
                  </a:cubicBezTo>
                  <a:cubicBezTo>
                    <a:pt x="1030" y="10125"/>
                    <a:pt x="1053" y="1087"/>
                    <a:pt x="1076" y="190"/>
                  </a:cubicBezTo>
                  <a:cubicBezTo>
                    <a:pt x="1076" y="63"/>
                    <a:pt x="978" y="0"/>
                    <a:pt x="8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96;p47"/>
            <p:cNvSpPr/>
            <p:nvPr/>
          </p:nvSpPr>
          <p:spPr>
            <a:xfrm>
              <a:off x="2648300" y="3531725"/>
              <a:ext cx="76750" cy="14300"/>
            </a:xfrm>
            <a:custGeom>
              <a:avLst/>
              <a:gdLst/>
              <a:ahLst/>
              <a:cxnLst/>
              <a:rect l="l" t="t" r="r" b="b"/>
              <a:pathLst>
                <a:path w="3070" h="572" extrusionOk="0">
                  <a:moveTo>
                    <a:pt x="2022" y="0"/>
                  </a:moveTo>
                  <a:cubicBezTo>
                    <a:pt x="507" y="0"/>
                    <a:pt x="0" y="572"/>
                    <a:pt x="1202" y="572"/>
                  </a:cubicBezTo>
                  <a:cubicBezTo>
                    <a:pt x="1300" y="572"/>
                    <a:pt x="1409" y="568"/>
                    <a:pt x="1529" y="560"/>
                  </a:cubicBezTo>
                  <a:cubicBezTo>
                    <a:pt x="3070" y="445"/>
                    <a:pt x="2449" y="8"/>
                    <a:pt x="2334" y="8"/>
                  </a:cubicBezTo>
                  <a:cubicBezTo>
                    <a:pt x="2226" y="3"/>
                    <a:pt x="2122" y="0"/>
                    <a:pt x="20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97;p47"/>
            <p:cNvSpPr/>
            <p:nvPr/>
          </p:nvSpPr>
          <p:spPr>
            <a:xfrm>
              <a:off x="2671000" y="3571925"/>
              <a:ext cx="47725" cy="11975"/>
            </a:xfrm>
            <a:custGeom>
              <a:avLst/>
              <a:gdLst/>
              <a:ahLst/>
              <a:cxnLst/>
              <a:rect l="l" t="t" r="r" b="b"/>
              <a:pathLst>
                <a:path w="1909" h="479" extrusionOk="0">
                  <a:moveTo>
                    <a:pt x="959" y="1"/>
                  </a:moveTo>
                  <a:cubicBezTo>
                    <a:pt x="693" y="1"/>
                    <a:pt x="427" y="18"/>
                    <a:pt x="161" y="56"/>
                  </a:cubicBezTo>
                  <a:cubicBezTo>
                    <a:pt x="0" y="102"/>
                    <a:pt x="0" y="355"/>
                    <a:pt x="161" y="401"/>
                  </a:cubicBezTo>
                  <a:cubicBezTo>
                    <a:pt x="437" y="453"/>
                    <a:pt x="700" y="478"/>
                    <a:pt x="970" y="478"/>
                  </a:cubicBezTo>
                  <a:cubicBezTo>
                    <a:pt x="1059" y="478"/>
                    <a:pt x="1150" y="476"/>
                    <a:pt x="1242" y="470"/>
                  </a:cubicBezTo>
                  <a:cubicBezTo>
                    <a:pt x="1909" y="470"/>
                    <a:pt x="1794" y="102"/>
                    <a:pt x="1610" y="33"/>
                  </a:cubicBezTo>
                  <a:cubicBezTo>
                    <a:pt x="1393" y="12"/>
                    <a:pt x="1176" y="1"/>
                    <a:pt x="9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98;p47"/>
            <p:cNvSpPr/>
            <p:nvPr/>
          </p:nvSpPr>
          <p:spPr>
            <a:xfrm>
              <a:off x="2640775" y="3602475"/>
              <a:ext cx="111875" cy="18175"/>
            </a:xfrm>
            <a:custGeom>
              <a:avLst/>
              <a:gdLst/>
              <a:ahLst/>
              <a:cxnLst/>
              <a:rect l="l" t="t" r="r" b="b"/>
              <a:pathLst>
                <a:path w="4475" h="727" extrusionOk="0">
                  <a:moveTo>
                    <a:pt x="3295" y="0"/>
                  </a:moveTo>
                  <a:cubicBezTo>
                    <a:pt x="1562" y="0"/>
                    <a:pt x="0" y="726"/>
                    <a:pt x="1413" y="726"/>
                  </a:cubicBezTo>
                  <a:cubicBezTo>
                    <a:pt x="1489" y="726"/>
                    <a:pt x="1575" y="724"/>
                    <a:pt x="1669" y="720"/>
                  </a:cubicBezTo>
                  <a:cubicBezTo>
                    <a:pt x="4475" y="582"/>
                    <a:pt x="3762" y="30"/>
                    <a:pt x="3578" y="7"/>
                  </a:cubicBezTo>
                  <a:cubicBezTo>
                    <a:pt x="3483" y="2"/>
                    <a:pt x="3389" y="0"/>
                    <a:pt x="32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99;p47"/>
            <p:cNvSpPr/>
            <p:nvPr/>
          </p:nvSpPr>
          <p:spPr>
            <a:xfrm>
              <a:off x="2665250" y="3639375"/>
              <a:ext cx="59950" cy="15450"/>
            </a:xfrm>
            <a:custGeom>
              <a:avLst/>
              <a:gdLst/>
              <a:ahLst/>
              <a:cxnLst/>
              <a:rect l="l" t="t" r="r" b="b"/>
              <a:pathLst>
                <a:path w="2398" h="618" extrusionOk="0">
                  <a:moveTo>
                    <a:pt x="1934" y="1"/>
                  </a:moveTo>
                  <a:cubicBezTo>
                    <a:pt x="1926" y="1"/>
                    <a:pt x="1917" y="1"/>
                    <a:pt x="1909" y="3"/>
                  </a:cubicBezTo>
                  <a:cubicBezTo>
                    <a:pt x="1522" y="70"/>
                    <a:pt x="1134" y="113"/>
                    <a:pt x="747" y="113"/>
                  </a:cubicBezTo>
                  <a:cubicBezTo>
                    <a:pt x="605" y="113"/>
                    <a:pt x="464" y="107"/>
                    <a:pt x="322" y="95"/>
                  </a:cubicBezTo>
                  <a:cubicBezTo>
                    <a:pt x="0" y="95"/>
                    <a:pt x="0" y="578"/>
                    <a:pt x="322" y="578"/>
                  </a:cubicBezTo>
                  <a:cubicBezTo>
                    <a:pt x="583" y="605"/>
                    <a:pt x="809" y="617"/>
                    <a:pt x="1004" y="617"/>
                  </a:cubicBezTo>
                  <a:cubicBezTo>
                    <a:pt x="2397" y="617"/>
                    <a:pt x="2206" y="1"/>
                    <a:pt x="19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800;p47"/>
            <p:cNvSpPr/>
            <p:nvPr/>
          </p:nvSpPr>
          <p:spPr>
            <a:xfrm>
              <a:off x="2660075" y="3677225"/>
              <a:ext cx="70150" cy="13400"/>
            </a:xfrm>
            <a:custGeom>
              <a:avLst/>
              <a:gdLst/>
              <a:ahLst/>
              <a:cxnLst/>
              <a:rect l="l" t="t" r="r" b="b"/>
              <a:pathLst>
                <a:path w="2806" h="536" extrusionOk="0">
                  <a:moveTo>
                    <a:pt x="642" y="1"/>
                  </a:moveTo>
                  <a:cubicBezTo>
                    <a:pt x="513" y="1"/>
                    <a:pt x="383" y="3"/>
                    <a:pt x="253" y="6"/>
                  </a:cubicBezTo>
                  <a:cubicBezTo>
                    <a:pt x="69" y="6"/>
                    <a:pt x="0" y="282"/>
                    <a:pt x="207" y="328"/>
                  </a:cubicBezTo>
                  <a:cubicBezTo>
                    <a:pt x="966" y="443"/>
                    <a:pt x="1748" y="512"/>
                    <a:pt x="2530" y="535"/>
                  </a:cubicBezTo>
                  <a:cubicBezTo>
                    <a:pt x="2737" y="512"/>
                    <a:pt x="2806" y="190"/>
                    <a:pt x="2576" y="144"/>
                  </a:cubicBezTo>
                  <a:cubicBezTo>
                    <a:pt x="1924" y="49"/>
                    <a:pt x="1289"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01;p47"/>
            <p:cNvSpPr/>
            <p:nvPr/>
          </p:nvSpPr>
          <p:spPr>
            <a:xfrm>
              <a:off x="2659800" y="3711250"/>
              <a:ext cx="63175" cy="14550"/>
            </a:xfrm>
            <a:custGeom>
              <a:avLst/>
              <a:gdLst/>
              <a:ahLst/>
              <a:cxnLst/>
              <a:rect l="l" t="t" r="r" b="b"/>
              <a:pathLst>
                <a:path w="2527" h="582" extrusionOk="0">
                  <a:moveTo>
                    <a:pt x="1573" y="0"/>
                  </a:moveTo>
                  <a:cubicBezTo>
                    <a:pt x="1247" y="0"/>
                    <a:pt x="799" y="57"/>
                    <a:pt x="195" y="209"/>
                  </a:cubicBezTo>
                  <a:cubicBezTo>
                    <a:pt x="1" y="274"/>
                    <a:pt x="70" y="581"/>
                    <a:pt x="269" y="581"/>
                  </a:cubicBezTo>
                  <a:cubicBezTo>
                    <a:pt x="282" y="581"/>
                    <a:pt x="296" y="580"/>
                    <a:pt x="310" y="577"/>
                  </a:cubicBezTo>
                  <a:cubicBezTo>
                    <a:pt x="802" y="520"/>
                    <a:pt x="1310" y="479"/>
                    <a:pt x="1807" y="479"/>
                  </a:cubicBezTo>
                  <a:cubicBezTo>
                    <a:pt x="1914" y="479"/>
                    <a:pt x="2021" y="481"/>
                    <a:pt x="2127" y="485"/>
                  </a:cubicBezTo>
                  <a:cubicBezTo>
                    <a:pt x="2435" y="485"/>
                    <a:pt x="2527" y="0"/>
                    <a:pt x="1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02;p47"/>
            <p:cNvSpPr/>
            <p:nvPr/>
          </p:nvSpPr>
          <p:spPr>
            <a:xfrm>
              <a:off x="2655700" y="3757025"/>
              <a:ext cx="76825" cy="14125"/>
            </a:xfrm>
            <a:custGeom>
              <a:avLst/>
              <a:gdLst/>
              <a:ahLst/>
              <a:cxnLst/>
              <a:rect l="l" t="t" r="r" b="b"/>
              <a:pathLst>
                <a:path w="3073" h="565" extrusionOk="0">
                  <a:moveTo>
                    <a:pt x="287" y="1"/>
                  </a:moveTo>
                  <a:cubicBezTo>
                    <a:pt x="156" y="1"/>
                    <a:pt x="130" y="38"/>
                    <a:pt x="106" y="149"/>
                  </a:cubicBezTo>
                  <a:cubicBezTo>
                    <a:pt x="1" y="480"/>
                    <a:pt x="976" y="565"/>
                    <a:pt x="1812" y="565"/>
                  </a:cubicBezTo>
                  <a:cubicBezTo>
                    <a:pt x="2256" y="565"/>
                    <a:pt x="2660" y="541"/>
                    <a:pt x="2843" y="517"/>
                  </a:cubicBezTo>
                  <a:cubicBezTo>
                    <a:pt x="3050" y="471"/>
                    <a:pt x="3073" y="149"/>
                    <a:pt x="2843" y="149"/>
                  </a:cubicBezTo>
                  <a:cubicBezTo>
                    <a:pt x="1157" y="134"/>
                    <a:pt x="535"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803;p47"/>
            <p:cNvSpPr/>
            <p:nvPr/>
          </p:nvSpPr>
          <p:spPr>
            <a:xfrm>
              <a:off x="2663525" y="3793425"/>
              <a:ext cx="49450" cy="10900"/>
            </a:xfrm>
            <a:custGeom>
              <a:avLst/>
              <a:gdLst/>
              <a:ahLst/>
              <a:cxnLst/>
              <a:rect l="l" t="t" r="r" b="b"/>
              <a:pathLst>
                <a:path w="1978" h="436" extrusionOk="0">
                  <a:moveTo>
                    <a:pt x="1474" y="0"/>
                  </a:moveTo>
                  <a:cubicBezTo>
                    <a:pt x="1288" y="0"/>
                    <a:pt x="970" y="14"/>
                    <a:pt x="253" y="27"/>
                  </a:cubicBezTo>
                  <a:cubicBezTo>
                    <a:pt x="0" y="50"/>
                    <a:pt x="0" y="395"/>
                    <a:pt x="253" y="418"/>
                  </a:cubicBezTo>
                  <a:cubicBezTo>
                    <a:pt x="874" y="429"/>
                    <a:pt x="1196" y="435"/>
                    <a:pt x="1391" y="435"/>
                  </a:cubicBezTo>
                  <a:cubicBezTo>
                    <a:pt x="1587" y="435"/>
                    <a:pt x="1656" y="429"/>
                    <a:pt x="1771" y="418"/>
                  </a:cubicBezTo>
                  <a:cubicBezTo>
                    <a:pt x="1978" y="349"/>
                    <a:pt x="1978" y="73"/>
                    <a:pt x="1771" y="27"/>
                  </a:cubicBezTo>
                  <a:cubicBezTo>
                    <a:pt x="1674" y="8"/>
                    <a:pt x="1609" y="0"/>
                    <a:pt x="14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804;p47"/>
            <p:cNvSpPr/>
            <p:nvPr/>
          </p:nvSpPr>
          <p:spPr>
            <a:xfrm>
              <a:off x="2656325" y="3826700"/>
              <a:ext cx="61825" cy="13400"/>
            </a:xfrm>
            <a:custGeom>
              <a:avLst/>
              <a:gdLst/>
              <a:ahLst/>
              <a:cxnLst/>
              <a:rect l="l" t="t" r="r" b="b"/>
              <a:pathLst>
                <a:path w="2473" h="536" extrusionOk="0">
                  <a:moveTo>
                    <a:pt x="2128" y="1"/>
                  </a:moveTo>
                  <a:cubicBezTo>
                    <a:pt x="1958" y="1"/>
                    <a:pt x="1680" y="113"/>
                    <a:pt x="1247" y="113"/>
                  </a:cubicBezTo>
                  <a:cubicBezTo>
                    <a:pt x="1058" y="113"/>
                    <a:pt x="839" y="92"/>
                    <a:pt x="587" y="30"/>
                  </a:cubicBezTo>
                  <a:cubicBezTo>
                    <a:pt x="577" y="28"/>
                    <a:pt x="567" y="27"/>
                    <a:pt x="556" y="27"/>
                  </a:cubicBezTo>
                  <a:cubicBezTo>
                    <a:pt x="306" y="27"/>
                    <a:pt x="0" y="536"/>
                    <a:pt x="1369" y="536"/>
                  </a:cubicBezTo>
                  <a:cubicBezTo>
                    <a:pt x="1714" y="513"/>
                    <a:pt x="2473" y="467"/>
                    <a:pt x="2312" y="122"/>
                  </a:cubicBezTo>
                  <a:cubicBezTo>
                    <a:pt x="2275" y="31"/>
                    <a:pt x="2216" y="1"/>
                    <a:pt x="21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805;p47"/>
            <p:cNvSpPr/>
            <p:nvPr/>
          </p:nvSpPr>
          <p:spPr>
            <a:xfrm>
              <a:off x="2667400" y="3462275"/>
              <a:ext cx="55400" cy="13225"/>
            </a:xfrm>
            <a:custGeom>
              <a:avLst/>
              <a:gdLst/>
              <a:ahLst/>
              <a:cxnLst/>
              <a:rect l="l" t="t" r="r" b="b"/>
              <a:pathLst>
                <a:path w="2216" h="529" extrusionOk="0">
                  <a:moveTo>
                    <a:pt x="1975" y="1"/>
                  </a:moveTo>
                  <a:cubicBezTo>
                    <a:pt x="1789" y="1"/>
                    <a:pt x="1457" y="152"/>
                    <a:pt x="965" y="152"/>
                  </a:cubicBezTo>
                  <a:cubicBezTo>
                    <a:pt x="758" y="152"/>
                    <a:pt x="523" y="125"/>
                    <a:pt x="259" y="49"/>
                  </a:cubicBezTo>
                  <a:cubicBezTo>
                    <a:pt x="239" y="43"/>
                    <a:pt x="221" y="40"/>
                    <a:pt x="203" y="40"/>
                  </a:cubicBezTo>
                  <a:cubicBezTo>
                    <a:pt x="41" y="40"/>
                    <a:pt x="1" y="309"/>
                    <a:pt x="167" y="371"/>
                  </a:cubicBezTo>
                  <a:cubicBezTo>
                    <a:pt x="476" y="477"/>
                    <a:pt x="857" y="529"/>
                    <a:pt x="1202" y="529"/>
                  </a:cubicBezTo>
                  <a:cubicBezTo>
                    <a:pt x="1755" y="529"/>
                    <a:pt x="2216" y="396"/>
                    <a:pt x="2145" y="141"/>
                  </a:cubicBezTo>
                  <a:cubicBezTo>
                    <a:pt x="2121" y="36"/>
                    <a:pt x="2066" y="1"/>
                    <a:pt x="19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806;p47"/>
            <p:cNvSpPr/>
            <p:nvPr/>
          </p:nvSpPr>
          <p:spPr>
            <a:xfrm>
              <a:off x="2035675" y="3482475"/>
              <a:ext cx="194350" cy="373150"/>
            </a:xfrm>
            <a:custGeom>
              <a:avLst/>
              <a:gdLst/>
              <a:ahLst/>
              <a:cxnLst/>
              <a:rect l="l" t="t" r="r" b="b"/>
              <a:pathLst>
                <a:path w="7774" h="14926" extrusionOk="0">
                  <a:moveTo>
                    <a:pt x="0" y="0"/>
                  </a:moveTo>
                  <a:lnTo>
                    <a:pt x="0" y="14926"/>
                  </a:lnTo>
                  <a:lnTo>
                    <a:pt x="7774" y="14926"/>
                  </a:lnTo>
                  <a:lnTo>
                    <a:pt x="77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807;p47"/>
            <p:cNvSpPr/>
            <p:nvPr/>
          </p:nvSpPr>
          <p:spPr>
            <a:xfrm>
              <a:off x="2071325" y="3513525"/>
              <a:ext cx="20725" cy="24725"/>
            </a:xfrm>
            <a:custGeom>
              <a:avLst/>
              <a:gdLst/>
              <a:ahLst/>
              <a:cxnLst/>
              <a:rect l="l" t="t" r="r" b="b"/>
              <a:pathLst>
                <a:path w="829" h="989"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808;p47"/>
            <p:cNvSpPr/>
            <p:nvPr/>
          </p:nvSpPr>
          <p:spPr>
            <a:xfrm>
              <a:off x="2122475"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809;p47"/>
            <p:cNvSpPr/>
            <p:nvPr/>
          </p:nvSpPr>
          <p:spPr>
            <a:xfrm>
              <a:off x="2173650"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10;p47"/>
            <p:cNvSpPr/>
            <p:nvPr/>
          </p:nvSpPr>
          <p:spPr>
            <a:xfrm>
              <a:off x="2071325" y="35491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811;p47"/>
            <p:cNvSpPr/>
            <p:nvPr/>
          </p:nvSpPr>
          <p:spPr>
            <a:xfrm>
              <a:off x="2122475"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812;p47"/>
            <p:cNvSpPr/>
            <p:nvPr/>
          </p:nvSpPr>
          <p:spPr>
            <a:xfrm>
              <a:off x="2173650"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813;p47"/>
            <p:cNvSpPr/>
            <p:nvPr/>
          </p:nvSpPr>
          <p:spPr>
            <a:xfrm>
              <a:off x="2071325" y="358480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814;p47"/>
            <p:cNvSpPr/>
            <p:nvPr/>
          </p:nvSpPr>
          <p:spPr>
            <a:xfrm>
              <a:off x="2122475"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815;p47"/>
            <p:cNvSpPr/>
            <p:nvPr/>
          </p:nvSpPr>
          <p:spPr>
            <a:xfrm>
              <a:off x="2173650"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816;p47"/>
            <p:cNvSpPr/>
            <p:nvPr/>
          </p:nvSpPr>
          <p:spPr>
            <a:xfrm>
              <a:off x="2071325" y="36204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17;p47"/>
            <p:cNvSpPr/>
            <p:nvPr/>
          </p:nvSpPr>
          <p:spPr>
            <a:xfrm>
              <a:off x="2122475"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18;p47"/>
            <p:cNvSpPr/>
            <p:nvPr/>
          </p:nvSpPr>
          <p:spPr>
            <a:xfrm>
              <a:off x="2173650"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19;p47"/>
            <p:cNvSpPr/>
            <p:nvPr/>
          </p:nvSpPr>
          <p:spPr>
            <a:xfrm>
              <a:off x="2071325" y="3656675"/>
              <a:ext cx="20725" cy="24750"/>
            </a:xfrm>
            <a:custGeom>
              <a:avLst/>
              <a:gdLst/>
              <a:ahLst/>
              <a:cxnLst/>
              <a:rect l="l" t="t" r="r" b="b"/>
              <a:pathLst>
                <a:path w="829" h="990" extrusionOk="0">
                  <a:moveTo>
                    <a:pt x="0" y="1"/>
                  </a:moveTo>
                  <a:lnTo>
                    <a:pt x="0" y="989"/>
                  </a:lnTo>
                  <a:lnTo>
                    <a:pt x="828" y="989"/>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20;p47"/>
            <p:cNvSpPr/>
            <p:nvPr/>
          </p:nvSpPr>
          <p:spPr>
            <a:xfrm>
              <a:off x="2122475"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21;p47"/>
            <p:cNvSpPr/>
            <p:nvPr/>
          </p:nvSpPr>
          <p:spPr>
            <a:xfrm>
              <a:off x="2173650"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822;p47"/>
            <p:cNvSpPr/>
            <p:nvPr/>
          </p:nvSpPr>
          <p:spPr>
            <a:xfrm>
              <a:off x="2071325" y="369232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823;p47"/>
            <p:cNvSpPr/>
            <p:nvPr/>
          </p:nvSpPr>
          <p:spPr>
            <a:xfrm>
              <a:off x="2122475"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824;p47"/>
            <p:cNvSpPr/>
            <p:nvPr/>
          </p:nvSpPr>
          <p:spPr>
            <a:xfrm>
              <a:off x="2173650"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825;p47"/>
            <p:cNvSpPr/>
            <p:nvPr/>
          </p:nvSpPr>
          <p:spPr>
            <a:xfrm>
              <a:off x="2071325" y="372797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826;p47"/>
            <p:cNvSpPr/>
            <p:nvPr/>
          </p:nvSpPr>
          <p:spPr>
            <a:xfrm>
              <a:off x="2122475"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827;p47"/>
            <p:cNvSpPr/>
            <p:nvPr/>
          </p:nvSpPr>
          <p:spPr>
            <a:xfrm>
              <a:off x="2173650"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828;p47"/>
            <p:cNvSpPr/>
            <p:nvPr/>
          </p:nvSpPr>
          <p:spPr>
            <a:xfrm>
              <a:off x="2071325" y="3763625"/>
              <a:ext cx="20725" cy="25325"/>
            </a:xfrm>
            <a:custGeom>
              <a:avLst/>
              <a:gdLst/>
              <a:ahLst/>
              <a:cxnLst/>
              <a:rect l="l" t="t" r="r" b="b"/>
              <a:pathLst>
                <a:path w="829" h="1013" extrusionOk="0">
                  <a:moveTo>
                    <a:pt x="0" y="0"/>
                  </a:moveTo>
                  <a:lnTo>
                    <a:pt x="0" y="1012"/>
                  </a:lnTo>
                  <a:lnTo>
                    <a:pt x="828" y="1012"/>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829;p47"/>
            <p:cNvSpPr/>
            <p:nvPr/>
          </p:nvSpPr>
          <p:spPr>
            <a:xfrm>
              <a:off x="2122475"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830;p47"/>
            <p:cNvSpPr/>
            <p:nvPr/>
          </p:nvSpPr>
          <p:spPr>
            <a:xfrm>
              <a:off x="2173650"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831;p47"/>
            <p:cNvSpPr/>
            <p:nvPr/>
          </p:nvSpPr>
          <p:spPr>
            <a:xfrm>
              <a:off x="2071325" y="37992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832;p47"/>
            <p:cNvSpPr/>
            <p:nvPr/>
          </p:nvSpPr>
          <p:spPr>
            <a:xfrm>
              <a:off x="2122475"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833;p47"/>
            <p:cNvSpPr/>
            <p:nvPr/>
          </p:nvSpPr>
          <p:spPr>
            <a:xfrm>
              <a:off x="2173650"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34;p47"/>
            <p:cNvSpPr/>
            <p:nvPr/>
          </p:nvSpPr>
          <p:spPr>
            <a:xfrm>
              <a:off x="2045025" y="3488050"/>
              <a:ext cx="158550" cy="331925"/>
            </a:xfrm>
            <a:custGeom>
              <a:avLst/>
              <a:gdLst/>
              <a:ahLst/>
              <a:cxnLst/>
              <a:rect l="l" t="t" r="r" b="b"/>
              <a:pathLst>
                <a:path w="6342" h="13277" extrusionOk="0">
                  <a:moveTo>
                    <a:pt x="4891" y="1"/>
                  </a:moveTo>
                  <a:cubicBezTo>
                    <a:pt x="3977" y="1"/>
                    <a:pt x="2938" y="119"/>
                    <a:pt x="339" y="237"/>
                  </a:cubicBezTo>
                  <a:cubicBezTo>
                    <a:pt x="334" y="237"/>
                    <a:pt x="329" y="238"/>
                    <a:pt x="324" y="238"/>
                  </a:cubicBezTo>
                  <a:cubicBezTo>
                    <a:pt x="300" y="238"/>
                    <a:pt x="278" y="234"/>
                    <a:pt x="258" y="234"/>
                  </a:cubicBezTo>
                  <a:cubicBezTo>
                    <a:pt x="12" y="234"/>
                    <a:pt x="1" y="711"/>
                    <a:pt x="293" y="13139"/>
                  </a:cubicBezTo>
                  <a:cubicBezTo>
                    <a:pt x="305" y="13231"/>
                    <a:pt x="385" y="13277"/>
                    <a:pt x="466" y="13277"/>
                  </a:cubicBezTo>
                  <a:cubicBezTo>
                    <a:pt x="546" y="13277"/>
                    <a:pt x="627" y="13231"/>
                    <a:pt x="638" y="13139"/>
                  </a:cubicBezTo>
                  <a:cubicBezTo>
                    <a:pt x="638" y="8999"/>
                    <a:pt x="569" y="4883"/>
                    <a:pt x="592" y="743"/>
                  </a:cubicBezTo>
                  <a:cubicBezTo>
                    <a:pt x="856" y="741"/>
                    <a:pt x="1104" y="740"/>
                    <a:pt x="1337" y="740"/>
                  </a:cubicBezTo>
                  <a:cubicBezTo>
                    <a:pt x="2585" y="740"/>
                    <a:pt x="3404" y="763"/>
                    <a:pt x="4065" y="763"/>
                  </a:cubicBezTo>
                  <a:cubicBezTo>
                    <a:pt x="4772" y="763"/>
                    <a:pt x="5298" y="737"/>
                    <a:pt x="5974" y="628"/>
                  </a:cubicBezTo>
                  <a:cubicBezTo>
                    <a:pt x="6342" y="582"/>
                    <a:pt x="6204" y="99"/>
                    <a:pt x="5905" y="53"/>
                  </a:cubicBezTo>
                  <a:cubicBezTo>
                    <a:pt x="5537" y="16"/>
                    <a:pt x="5222" y="1"/>
                    <a:pt x="4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35;p47"/>
            <p:cNvSpPr/>
            <p:nvPr/>
          </p:nvSpPr>
          <p:spPr>
            <a:xfrm>
              <a:off x="2121325" y="3540525"/>
              <a:ext cx="104350" cy="304175"/>
            </a:xfrm>
            <a:custGeom>
              <a:avLst/>
              <a:gdLst/>
              <a:ahLst/>
              <a:cxnLst/>
              <a:rect l="l" t="t" r="r" b="b"/>
              <a:pathLst>
                <a:path w="4174" h="12167" extrusionOk="0">
                  <a:moveTo>
                    <a:pt x="3634" y="411"/>
                  </a:moveTo>
                  <a:cubicBezTo>
                    <a:pt x="3377" y="411"/>
                    <a:pt x="2981" y="1077"/>
                    <a:pt x="3060" y="4118"/>
                  </a:cubicBezTo>
                  <a:cubicBezTo>
                    <a:pt x="3229" y="11288"/>
                    <a:pt x="4173" y="11755"/>
                    <a:pt x="2081" y="11755"/>
                  </a:cubicBezTo>
                  <a:cubicBezTo>
                    <a:pt x="1767" y="11755"/>
                    <a:pt x="1386" y="11744"/>
                    <a:pt x="924" y="11744"/>
                  </a:cubicBezTo>
                  <a:cubicBezTo>
                    <a:pt x="711" y="11744"/>
                    <a:pt x="480" y="11746"/>
                    <a:pt x="231" y="11753"/>
                  </a:cubicBezTo>
                  <a:cubicBezTo>
                    <a:pt x="1" y="11776"/>
                    <a:pt x="1" y="12075"/>
                    <a:pt x="231" y="12098"/>
                  </a:cubicBezTo>
                  <a:cubicBezTo>
                    <a:pt x="1355" y="12098"/>
                    <a:pt x="2142" y="12166"/>
                    <a:pt x="2690" y="12166"/>
                  </a:cubicBezTo>
                  <a:cubicBezTo>
                    <a:pt x="4103" y="12166"/>
                    <a:pt x="3924" y="11712"/>
                    <a:pt x="3842" y="8464"/>
                  </a:cubicBezTo>
                  <a:cubicBezTo>
                    <a:pt x="3589" y="1"/>
                    <a:pt x="3842" y="2531"/>
                    <a:pt x="3842" y="668"/>
                  </a:cubicBezTo>
                  <a:cubicBezTo>
                    <a:pt x="3842" y="552"/>
                    <a:pt x="3753" y="411"/>
                    <a:pt x="3634" y="41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36;p47"/>
            <p:cNvSpPr/>
            <p:nvPr/>
          </p:nvSpPr>
          <p:spPr>
            <a:xfrm>
              <a:off x="2079100" y="3592375"/>
              <a:ext cx="88750" cy="123250"/>
            </a:xfrm>
            <a:custGeom>
              <a:avLst/>
              <a:gdLst/>
              <a:ahLst/>
              <a:cxnLst/>
              <a:rect l="l" t="t" r="r" b="b"/>
              <a:pathLst>
                <a:path w="3550" h="4930" extrusionOk="0">
                  <a:moveTo>
                    <a:pt x="3238" y="0"/>
                  </a:moveTo>
                  <a:cubicBezTo>
                    <a:pt x="3176" y="0"/>
                    <a:pt x="3116" y="20"/>
                    <a:pt x="3070" y="66"/>
                  </a:cubicBezTo>
                  <a:cubicBezTo>
                    <a:pt x="2702" y="480"/>
                    <a:pt x="379" y="4205"/>
                    <a:pt x="80" y="4665"/>
                  </a:cubicBezTo>
                  <a:cubicBezTo>
                    <a:pt x="0" y="4809"/>
                    <a:pt x="119" y="4930"/>
                    <a:pt x="253" y="4930"/>
                  </a:cubicBezTo>
                  <a:cubicBezTo>
                    <a:pt x="313" y="4930"/>
                    <a:pt x="376" y="4906"/>
                    <a:pt x="425" y="4849"/>
                  </a:cubicBezTo>
                  <a:cubicBezTo>
                    <a:pt x="1046" y="4044"/>
                    <a:pt x="3139" y="1078"/>
                    <a:pt x="3484" y="273"/>
                  </a:cubicBezTo>
                  <a:cubicBezTo>
                    <a:pt x="3550" y="125"/>
                    <a:pt x="3392" y="0"/>
                    <a:pt x="3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37;p47"/>
            <p:cNvSpPr/>
            <p:nvPr/>
          </p:nvSpPr>
          <p:spPr>
            <a:xfrm>
              <a:off x="2105950" y="3674600"/>
              <a:ext cx="49175" cy="74300"/>
            </a:xfrm>
            <a:custGeom>
              <a:avLst/>
              <a:gdLst/>
              <a:ahLst/>
              <a:cxnLst/>
              <a:rect l="l" t="t" r="r" b="b"/>
              <a:pathLst>
                <a:path w="1967" h="2972" extrusionOk="0">
                  <a:moveTo>
                    <a:pt x="1798" y="0"/>
                  </a:moveTo>
                  <a:cubicBezTo>
                    <a:pt x="1589" y="0"/>
                    <a:pt x="1069" y="565"/>
                    <a:pt x="64" y="2664"/>
                  </a:cubicBezTo>
                  <a:cubicBezTo>
                    <a:pt x="0" y="2823"/>
                    <a:pt x="135" y="2971"/>
                    <a:pt x="269" y="2971"/>
                  </a:cubicBezTo>
                  <a:cubicBezTo>
                    <a:pt x="329" y="2971"/>
                    <a:pt x="389" y="2942"/>
                    <a:pt x="432" y="2871"/>
                  </a:cubicBezTo>
                  <a:cubicBezTo>
                    <a:pt x="501" y="2756"/>
                    <a:pt x="1513" y="1054"/>
                    <a:pt x="1789" y="594"/>
                  </a:cubicBezTo>
                  <a:cubicBezTo>
                    <a:pt x="1933" y="368"/>
                    <a:pt x="1966" y="0"/>
                    <a:pt x="1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38;p47"/>
            <p:cNvSpPr/>
            <p:nvPr/>
          </p:nvSpPr>
          <p:spPr>
            <a:xfrm>
              <a:off x="2113850" y="3738250"/>
              <a:ext cx="47175" cy="53550"/>
            </a:xfrm>
            <a:custGeom>
              <a:avLst/>
              <a:gdLst/>
              <a:ahLst/>
              <a:cxnLst/>
              <a:rect l="l" t="t" r="r" b="b"/>
              <a:pathLst>
                <a:path w="1887" h="2142" extrusionOk="0">
                  <a:moveTo>
                    <a:pt x="1538" y="0"/>
                  </a:moveTo>
                  <a:cubicBezTo>
                    <a:pt x="1359" y="0"/>
                    <a:pt x="1176" y="341"/>
                    <a:pt x="760" y="946"/>
                  </a:cubicBezTo>
                  <a:cubicBezTo>
                    <a:pt x="277" y="1636"/>
                    <a:pt x="1" y="1981"/>
                    <a:pt x="254" y="2119"/>
                  </a:cubicBezTo>
                  <a:cubicBezTo>
                    <a:pt x="283" y="2134"/>
                    <a:pt x="311" y="2142"/>
                    <a:pt x="339" y="2142"/>
                  </a:cubicBezTo>
                  <a:cubicBezTo>
                    <a:pt x="487" y="2142"/>
                    <a:pt x="648" y="1914"/>
                    <a:pt x="1151" y="1199"/>
                  </a:cubicBezTo>
                  <a:cubicBezTo>
                    <a:pt x="1611" y="532"/>
                    <a:pt x="1887" y="210"/>
                    <a:pt x="1657" y="49"/>
                  </a:cubicBezTo>
                  <a:cubicBezTo>
                    <a:pt x="1616" y="16"/>
                    <a:pt x="1577" y="0"/>
                    <a:pt x="15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39;p47"/>
            <p:cNvSpPr/>
            <p:nvPr/>
          </p:nvSpPr>
          <p:spPr>
            <a:xfrm>
              <a:off x="908775" y="3542825"/>
              <a:ext cx="756075" cy="160450"/>
            </a:xfrm>
            <a:custGeom>
              <a:avLst/>
              <a:gdLst/>
              <a:ahLst/>
              <a:cxnLst/>
              <a:rect l="l" t="t" r="r" b="b"/>
              <a:pathLst>
                <a:path w="30243" h="6418" extrusionOk="0">
                  <a:moveTo>
                    <a:pt x="15133" y="1"/>
                  </a:moveTo>
                  <a:cubicBezTo>
                    <a:pt x="8578" y="1"/>
                    <a:pt x="2898" y="2600"/>
                    <a:pt x="0" y="6417"/>
                  </a:cubicBezTo>
                  <a:lnTo>
                    <a:pt x="30243" y="6417"/>
                  </a:lnTo>
                  <a:cubicBezTo>
                    <a:pt x="27345" y="2600"/>
                    <a:pt x="21664" y="1"/>
                    <a:pt x="15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40;p47"/>
            <p:cNvSpPr/>
            <p:nvPr/>
          </p:nvSpPr>
          <p:spPr>
            <a:xfrm>
              <a:off x="993600" y="3582500"/>
              <a:ext cx="584425" cy="128825"/>
            </a:xfrm>
            <a:custGeom>
              <a:avLst/>
              <a:gdLst/>
              <a:ahLst/>
              <a:cxnLst/>
              <a:rect l="l" t="t" r="r" b="b"/>
              <a:pathLst>
                <a:path w="23377" h="5153" extrusionOk="0">
                  <a:moveTo>
                    <a:pt x="11740" y="1"/>
                  </a:moveTo>
                  <a:cubicBezTo>
                    <a:pt x="7232" y="1"/>
                    <a:pt x="3047" y="1680"/>
                    <a:pt x="195" y="4600"/>
                  </a:cubicBezTo>
                  <a:cubicBezTo>
                    <a:pt x="0" y="4830"/>
                    <a:pt x="214" y="5128"/>
                    <a:pt x="448" y="5128"/>
                  </a:cubicBezTo>
                  <a:cubicBezTo>
                    <a:pt x="519" y="5128"/>
                    <a:pt x="591" y="5101"/>
                    <a:pt x="655" y="5037"/>
                  </a:cubicBezTo>
                  <a:cubicBezTo>
                    <a:pt x="3392" y="2255"/>
                    <a:pt x="7416" y="645"/>
                    <a:pt x="11740" y="645"/>
                  </a:cubicBezTo>
                  <a:cubicBezTo>
                    <a:pt x="16040" y="645"/>
                    <a:pt x="20088" y="2255"/>
                    <a:pt x="22802" y="5037"/>
                  </a:cubicBezTo>
                  <a:cubicBezTo>
                    <a:pt x="22848" y="5106"/>
                    <a:pt x="22940" y="5152"/>
                    <a:pt x="23032" y="5152"/>
                  </a:cubicBezTo>
                  <a:cubicBezTo>
                    <a:pt x="23101" y="5152"/>
                    <a:pt x="23193" y="5106"/>
                    <a:pt x="23262" y="5060"/>
                  </a:cubicBezTo>
                  <a:cubicBezTo>
                    <a:pt x="23377" y="4922"/>
                    <a:pt x="23377" y="4715"/>
                    <a:pt x="23262" y="4600"/>
                  </a:cubicBezTo>
                  <a:cubicBezTo>
                    <a:pt x="20410" y="1680"/>
                    <a:pt x="16224" y="1"/>
                    <a:pt x="11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41;p47"/>
            <p:cNvSpPr/>
            <p:nvPr/>
          </p:nvSpPr>
          <p:spPr>
            <a:xfrm>
              <a:off x="881750" y="3703250"/>
              <a:ext cx="810125" cy="152375"/>
            </a:xfrm>
            <a:custGeom>
              <a:avLst/>
              <a:gdLst/>
              <a:ahLst/>
              <a:cxnLst/>
              <a:rect l="l" t="t" r="r" b="b"/>
              <a:pathLst>
                <a:path w="32405" h="6095" extrusionOk="0">
                  <a:moveTo>
                    <a:pt x="0" y="0"/>
                  </a:moveTo>
                  <a:lnTo>
                    <a:pt x="0" y="6095"/>
                  </a:lnTo>
                  <a:lnTo>
                    <a:pt x="32404" y="6095"/>
                  </a:lnTo>
                  <a:lnTo>
                    <a:pt x="32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42;p47"/>
            <p:cNvSpPr/>
            <p:nvPr/>
          </p:nvSpPr>
          <p:spPr>
            <a:xfrm>
              <a:off x="1209475" y="3791225"/>
              <a:ext cx="41975" cy="48300"/>
            </a:xfrm>
            <a:custGeom>
              <a:avLst/>
              <a:gdLst/>
              <a:ahLst/>
              <a:cxnLst/>
              <a:rect l="l" t="t" r="r" b="b"/>
              <a:pathLst>
                <a:path w="1679" h="1932" extrusionOk="0">
                  <a:moveTo>
                    <a:pt x="0" y="0"/>
                  </a:moveTo>
                  <a:lnTo>
                    <a:pt x="0"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43;p47"/>
            <p:cNvSpPr/>
            <p:nvPr/>
          </p:nvSpPr>
          <p:spPr>
            <a:xfrm>
              <a:off x="1265800" y="3791225"/>
              <a:ext cx="42000" cy="48300"/>
            </a:xfrm>
            <a:custGeom>
              <a:avLst/>
              <a:gdLst/>
              <a:ahLst/>
              <a:cxnLst/>
              <a:rect l="l" t="t" r="r" b="b"/>
              <a:pathLst>
                <a:path w="1680" h="1932" extrusionOk="0">
                  <a:moveTo>
                    <a:pt x="1" y="0"/>
                  </a:moveTo>
                  <a:lnTo>
                    <a:pt x="1" y="1932"/>
                  </a:lnTo>
                  <a:lnTo>
                    <a:pt x="1680" y="1932"/>
                  </a:lnTo>
                  <a:lnTo>
                    <a:pt x="16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44;p47"/>
            <p:cNvSpPr/>
            <p:nvPr/>
          </p:nvSpPr>
          <p:spPr>
            <a:xfrm>
              <a:off x="132215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45;p47"/>
            <p:cNvSpPr/>
            <p:nvPr/>
          </p:nvSpPr>
          <p:spPr>
            <a:xfrm>
              <a:off x="96912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46;p47"/>
            <p:cNvSpPr/>
            <p:nvPr/>
          </p:nvSpPr>
          <p:spPr>
            <a:xfrm>
              <a:off x="102547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47;p47"/>
            <p:cNvSpPr/>
            <p:nvPr/>
          </p:nvSpPr>
          <p:spPr>
            <a:xfrm>
              <a:off x="1082400" y="3791225"/>
              <a:ext cx="42000" cy="48300"/>
            </a:xfrm>
            <a:custGeom>
              <a:avLst/>
              <a:gdLst/>
              <a:ahLst/>
              <a:cxnLst/>
              <a:rect l="l" t="t" r="r" b="b"/>
              <a:pathLst>
                <a:path w="1680" h="1932" extrusionOk="0">
                  <a:moveTo>
                    <a:pt x="1" y="0"/>
                  </a:moveTo>
                  <a:lnTo>
                    <a:pt x="1"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48;p47"/>
            <p:cNvSpPr/>
            <p:nvPr/>
          </p:nvSpPr>
          <p:spPr>
            <a:xfrm>
              <a:off x="1449225" y="3791225"/>
              <a:ext cx="42575" cy="48300"/>
            </a:xfrm>
            <a:custGeom>
              <a:avLst/>
              <a:gdLst/>
              <a:ahLst/>
              <a:cxnLst/>
              <a:rect l="l" t="t" r="r" b="b"/>
              <a:pathLst>
                <a:path w="1703"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49;p47"/>
            <p:cNvSpPr/>
            <p:nvPr/>
          </p:nvSpPr>
          <p:spPr>
            <a:xfrm>
              <a:off x="1505575" y="3791225"/>
              <a:ext cx="42550" cy="48300"/>
            </a:xfrm>
            <a:custGeom>
              <a:avLst/>
              <a:gdLst/>
              <a:ahLst/>
              <a:cxnLst/>
              <a:rect l="l" t="t" r="r" b="b"/>
              <a:pathLst>
                <a:path w="1702"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50;p47"/>
            <p:cNvSpPr/>
            <p:nvPr/>
          </p:nvSpPr>
          <p:spPr>
            <a:xfrm>
              <a:off x="156190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51;p47"/>
            <p:cNvSpPr/>
            <p:nvPr/>
          </p:nvSpPr>
          <p:spPr>
            <a:xfrm>
              <a:off x="891275" y="3713975"/>
              <a:ext cx="790725" cy="127275"/>
            </a:xfrm>
            <a:custGeom>
              <a:avLst/>
              <a:gdLst/>
              <a:ahLst/>
              <a:cxnLst/>
              <a:rect l="l" t="t" r="r" b="b"/>
              <a:pathLst>
                <a:path w="31629" h="5091" extrusionOk="0">
                  <a:moveTo>
                    <a:pt x="27487" y="1"/>
                  </a:moveTo>
                  <a:cubicBezTo>
                    <a:pt x="24239" y="1"/>
                    <a:pt x="18245" y="34"/>
                    <a:pt x="7186" y="54"/>
                  </a:cubicBezTo>
                  <a:cubicBezTo>
                    <a:pt x="4963" y="54"/>
                    <a:pt x="3442" y="45"/>
                    <a:pt x="2403" y="45"/>
                  </a:cubicBezTo>
                  <a:cubicBezTo>
                    <a:pt x="193" y="45"/>
                    <a:pt x="156" y="87"/>
                    <a:pt x="171" y="353"/>
                  </a:cubicBezTo>
                  <a:cubicBezTo>
                    <a:pt x="355" y="2584"/>
                    <a:pt x="102" y="3642"/>
                    <a:pt x="10" y="4884"/>
                  </a:cubicBezTo>
                  <a:cubicBezTo>
                    <a:pt x="0" y="5010"/>
                    <a:pt x="36" y="5090"/>
                    <a:pt x="96" y="5090"/>
                  </a:cubicBezTo>
                  <a:cubicBezTo>
                    <a:pt x="310" y="5090"/>
                    <a:pt x="836" y="4090"/>
                    <a:pt x="746" y="629"/>
                  </a:cubicBezTo>
                  <a:lnTo>
                    <a:pt x="746" y="629"/>
                  </a:lnTo>
                  <a:cubicBezTo>
                    <a:pt x="6366" y="737"/>
                    <a:pt x="10935" y="774"/>
                    <a:pt x="14652" y="774"/>
                  </a:cubicBezTo>
                  <a:cubicBezTo>
                    <a:pt x="22869" y="774"/>
                    <a:pt x="26915" y="593"/>
                    <a:pt x="28918" y="593"/>
                  </a:cubicBezTo>
                  <a:cubicBezTo>
                    <a:pt x="31436" y="593"/>
                    <a:pt x="30723" y="879"/>
                    <a:pt x="31012" y="2170"/>
                  </a:cubicBezTo>
                  <a:cubicBezTo>
                    <a:pt x="31042" y="2312"/>
                    <a:pt x="31166" y="2378"/>
                    <a:pt x="31293" y="2378"/>
                  </a:cubicBezTo>
                  <a:cubicBezTo>
                    <a:pt x="31455" y="2378"/>
                    <a:pt x="31622" y="2271"/>
                    <a:pt x="31609" y="2078"/>
                  </a:cubicBezTo>
                  <a:cubicBezTo>
                    <a:pt x="31540" y="1457"/>
                    <a:pt x="31448" y="859"/>
                    <a:pt x="31334" y="261"/>
                  </a:cubicBezTo>
                  <a:cubicBezTo>
                    <a:pt x="31308" y="55"/>
                    <a:pt x="31629" y="1"/>
                    <a:pt x="274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52;p47"/>
            <p:cNvSpPr/>
            <p:nvPr/>
          </p:nvSpPr>
          <p:spPr>
            <a:xfrm>
              <a:off x="1386475" y="3778975"/>
              <a:ext cx="33475" cy="28900"/>
            </a:xfrm>
            <a:custGeom>
              <a:avLst/>
              <a:gdLst/>
              <a:ahLst/>
              <a:cxnLst/>
              <a:rect l="l" t="t" r="r" b="b"/>
              <a:pathLst>
                <a:path w="1339" h="1156" extrusionOk="0">
                  <a:moveTo>
                    <a:pt x="989" y="0"/>
                  </a:moveTo>
                  <a:cubicBezTo>
                    <a:pt x="632" y="0"/>
                    <a:pt x="1" y="987"/>
                    <a:pt x="210" y="1134"/>
                  </a:cubicBezTo>
                  <a:cubicBezTo>
                    <a:pt x="229" y="1149"/>
                    <a:pt x="251" y="1155"/>
                    <a:pt x="277" y="1155"/>
                  </a:cubicBezTo>
                  <a:cubicBezTo>
                    <a:pt x="579" y="1155"/>
                    <a:pt x="1339" y="242"/>
                    <a:pt x="1084" y="30"/>
                  </a:cubicBezTo>
                  <a:cubicBezTo>
                    <a:pt x="1056" y="10"/>
                    <a:pt x="1024" y="0"/>
                    <a:pt x="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53;p47"/>
            <p:cNvSpPr/>
            <p:nvPr/>
          </p:nvSpPr>
          <p:spPr>
            <a:xfrm>
              <a:off x="1397425" y="3808325"/>
              <a:ext cx="25950" cy="19450"/>
            </a:xfrm>
            <a:custGeom>
              <a:avLst/>
              <a:gdLst/>
              <a:ahLst/>
              <a:cxnLst/>
              <a:rect l="l" t="t" r="r" b="b"/>
              <a:pathLst>
                <a:path w="1038" h="778" extrusionOk="0">
                  <a:moveTo>
                    <a:pt x="683" y="0"/>
                  </a:moveTo>
                  <a:cubicBezTo>
                    <a:pt x="522" y="0"/>
                    <a:pt x="386" y="271"/>
                    <a:pt x="71" y="512"/>
                  </a:cubicBezTo>
                  <a:cubicBezTo>
                    <a:pt x="0" y="583"/>
                    <a:pt x="12" y="778"/>
                    <a:pt x="201" y="778"/>
                  </a:cubicBezTo>
                  <a:cubicBezTo>
                    <a:pt x="256" y="778"/>
                    <a:pt x="328" y="761"/>
                    <a:pt x="416" y="719"/>
                  </a:cubicBezTo>
                  <a:cubicBezTo>
                    <a:pt x="715" y="604"/>
                    <a:pt x="1037" y="236"/>
                    <a:pt x="807" y="52"/>
                  </a:cubicBezTo>
                  <a:cubicBezTo>
                    <a:pt x="763" y="16"/>
                    <a:pt x="722" y="0"/>
                    <a:pt x="6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54;p47"/>
            <p:cNvSpPr/>
            <p:nvPr/>
          </p:nvSpPr>
          <p:spPr>
            <a:xfrm>
              <a:off x="1145950" y="3771050"/>
              <a:ext cx="27525" cy="21725"/>
            </a:xfrm>
            <a:custGeom>
              <a:avLst/>
              <a:gdLst/>
              <a:ahLst/>
              <a:cxnLst/>
              <a:rect l="l" t="t" r="r" b="b"/>
              <a:pathLst>
                <a:path w="1101" h="869" extrusionOk="0">
                  <a:moveTo>
                    <a:pt x="842" y="0"/>
                  </a:moveTo>
                  <a:cubicBezTo>
                    <a:pt x="527" y="0"/>
                    <a:pt x="0" y="677"/>
                    <a:pt x="172" y="830"/>
                  </a:cubicBezTo>
                  <a:cubicBezTo>
                    <a:pt x="199" y="856"/>
                    <a:pt x="234" y="868"/>
                    <a:pt x="274" y="868"/>
                  </a:cubicBezTo>
                  <a:cubicBezTo>
                    <a:pt x="553" y="868"/>
                    <a:pt x="1101" y="315"/>
                    <a:pt x="1000" y="94"/>
                  </a:cubicBezTo>
                  <a:cubicBezTo>
                    <a:pt x="961" y="28"/>
                    <a:pt x="906" y="0"/>
                    <a:pt x="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55;p47"/>
            <p:cNvSpPr/>
            <p:nvPr/>
          </p:nvSpPr>
          <p:spPr>
            <a:xfrm>
              <a:off x="1141250" y="3804425"/>
              <a:ext cx="36625" cy="20350"/>
            </a:xfrm>
            <a:custGeom>
              <a:avLst/>
              <a:gdLst/>
              <a:ahLst/>
              <a:cxnLst/>
              <a:rect l="l" t="t" r="r" b="b"/>
              <a:pathLst>
                <a:path w="1465" h="814" extrusionOk="0">
                  <a:moveTo>
                    <a:pt x="1101" y="0"/>
                  </a:moveTo>
                  <a:cubicBezTo>
                    <a:pt x="711" y="0"/>
                    <a:pt x="0" y="814"/>
                    <a:pt x="556" y="814"/>
                  </a:cubicBezTo>
                  <a:cubicBezTo>
                    <a:pt x="586" y="814"/>
                    <a:pt x="621" y="811"/>
                    <a:pt x="659" y="806"/>
                  </a:cubicBezTo>
                  <a:cubicBezTo>
                    <a:pt x="682" y="783"/>
                    <a:pt x="1464" y="323"/>
                    <a:pt x="1257" y="70"/>
                  </a:cubicBezTo>
                  <a:cubicBezTo>
                    <a:pt x="1218" y="21"/>
                    <a:pt x="1164" y="0"/>
                    <a:pt x="11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56;p47"/>
            <p:cNvSpPr/>
            <p:nvPr/>
          </p:nvSpPr>
          <p:spPr>
            <a:xfrm>
              <a:off x="946800" y="3561725"/>
              <a:ext cx="550750" cy="121525"/>
            </a:xfrm>
            <a:custGeom>
              <a:avLst/>
              <a:gdLst/>
              <a:ahLst/>
              <a:cxnLst/>
              <a:rect l="l" t="t" r="r" b="b"/>
              <a:pathLst>
                <a:path w="22030" h="4861" extrusionOk="0">
                  <a:moveTo>
                    <a:pt x="13656" y="0"/>
                  </a:moveTo>
                  <a:cubicBezTo>
                    <a:pt x="8824" y="0"/>
                    <a:pt x="3915" y="1548"/>
                    <a:pt x="135" y="4557"/>
                  </a:cubicBezTo>
                  <a:cubicBezTo>
                    <a:pt x="1" y="4653"/>
                    <a:pt x="122" y="4861"/>
                    <a:pt x="260" y="4861"/>
                  </a:cubicBezTo>
                  <a:cubicBezTo>
                    <a:pt x="287" y="4861"/>
                    <a:pt x="315" y="4853"/>
                    <a:pt x="342" y="4833"/>
                  </a:cubicBezTo>
                  <a:cubicBezTo>
                    <a:pt x="4212" y="2047"/>
                    <a:pt x="8797" y="611"/>
                    <a:pt x="13422" y="611"/>
                  </a:cubicBezTo>
                  <a:cubicBezTo>
                    <a:pt x="16163" y="611"/>
                    <a:pt x="18918" y="1116"/>
                    <a:pt x="21546" y="2143"/>
                  </a:cubicBezTo>
                  <a:cubicBezTo>
                    <a:pt x="21571" y="2150"/>
                    <a:pt x="21595" y="2154"/>
                    <a:pt x="21618" y="2154"/>
                  </a:cubicBezTo>
                  <a:cubicBezTo>
                    <a:pt x="21876" y="2154"/>
                    <a:pt x="22029" y="1717"/>
                    <a:pt x="21776" y="1591"/>
                  </a:cubicBezTo>
                  <a:cubicBezTo>
                    <a:pt x="19255" y="525"/>
                    <a:pt x="16469" y="0"/>
                    <a:pt x="13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57;p47"/>
            <p:cNvSpPr/>
            <p:nvPr/>
          </p:nvSpPr>
          <p:spPr>
            <a:xfrm>
              <a:off x="1514425" y="3619475"/>
              <a:ext cx="22200" cy="16875"/>
            </a:xfrm>
            <a:custGeom>
              <a:avLst/>
              <a:gdLst/>
              <a:ahLst/>
              <a:cxnLst/>
              <a:rect l="l" t="t" r="r" b="b"/>
              <a:pathLst>
                <a:path w="888" h="675" extrusionOk="0">
                  <a:moveTo>
                    <a:pt x="431" y="1"/>
                  </a:moveTo>
                  <a:cubicBezTo>
                    <a:pt x="224" y="1"/>
                    <a:pt x="0" y="133"/>
                    <a:pt x="14" y="339"/>
                  </a:cubicBezTo>
                  <a:cubicBezTo>
                    <a:pt x="42" y="579"/>
                    <a:pt x="203" y="674"/>
                    <a:pt x="371" y="674"/>
                  </a:cubicBezTo>
                  <a:cubicBezTo>
                    <a:pt x="622" y="674"/>
                    <a:pt x="888" y="462"/>
                    <a:pt x="750" y="201"/>
                  </a:cubicBezTo>
                  <a:cubicBezTo>
                    <a:pt x="704" y="61"/>
                    <a:pt x="571" y="1"/>
                    <a:pt x="4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58;p47"/>
            <p:cNvSpPr/>
            <p:nvPr/>
          </p:nvSpPr>
          <p:spPr>
            <a:xfrm>
              <a:off x="1553275" y="3643175"/>
              <a:ext cx="19000" cy="18150"/>
            </a:xfrm>
            <a:custGeom>
              <a:avLst/>
              <a:gdLst/>
              <a:ahLst/>
              <a:cxnLst/>
              <a:rect l="l" t="t" r="r" b="b"/>
              <a:pathLst>
                <a:path w="760" h="726" extrusionOk="0">
                  <a:moveTo>
                    <a:pt x="380" y="0"/>
                  </a:moveTo>
                  <a:cubicBezTo>
                    <a:pt x="191" y="0"/>
                    <a:pt x="1" y="150"/>
                    <a:pt x="47" y="426"/>
                  </a:cubicBezTo>
                  <a:cubicBezTo>
                    <a:pt x="71" y="621"/>
                    <a:pt x="226" y="726"/>
                    <a:pt x="382" y="726"/>
                  </a:cubicBezTo>
                  <a:cubicBezTo>
                    <a:pt x="520" y="726"/>
                    <a:pt x="660" y="644"/>
                    <a:pt x="714" y="472"/>
                  </a:cubicBezTo>
                  <a:cubicBezTo>
                    <a:pt x="760" y="150"/>
                    <a:pt x="570" y="0"/>
                    <a:pt x="3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859;p47"/>
            <p:cNvSpPr/>
            <p:nvPr/>
          </p:nvSpPr>
          <p:spPr>
            <a:xfrm>
              <a:off x="1574375" y="3663250"/>
              <a:ext cx="22025" cy="17550"/>
            </a:xfrm>
            <a:custGeom>
              <a:avLst/>
              <a:gdLst/>
              <a:ahLst/>
              <a:cxnLst/>
              <a:rect l="l" t="t" r="r" b="b"/>
              <a:pathLst>
                <a:path w="881" h="702" extrusionOk="0">
                  <a:moveTo>
                    <a:pt x="455" y="1"/>
                  </a:moveTo>
                  <a:cubicBezTo>
                    <a:pt x="351" y="1"/>
                    <a:pt x="247" y="42"/>
                    <a:pt x="169" y="128"/>
                  </a:cubicBezTo>
                  <a:cubicBezTo>
                    <a:pt x="1" y="436"/>
                    <a:pt x="327" y="702"/>
                    <a:pt x="582" y="702"/>
                  </a:cubicBezTo>
                  <a:cubicBezTo>
                    <a:pt x="746" y="702"/>
                    <a:pt x="881" y="592"/>
                    <a:pt x="836" y="312"/>
                  </a:cubicBezTo>
                  <a:cubicBezTo>
                    <a:pt x="793" y="112"/>
                    <a:pt x="625" y="1"/>
                    <a:pt x="4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860;p47"/>
            <p:cNvSpPr/>
            <p:nvPr/>
          </p:nvSpPr>
          <p:spPr>
            <a:xfrm>
              <a:off x="1210525" y="3642300"/>
              <a:ext cx="127750" cy="34725"/>
            </a:xfrm>
            <a:custGeom>
              <a:avLst/>
              <a:gdLst/>
              <a:ahLst/>
              <a:cxnLst/>
              <a:rect l="l" t="t" r="r" b="b"/>
              <a:pathLst>
                <a:path w="5110" h="1389" extrusionOk="0">
                  <a:moveTo>
                    <a:pt x="4351" y="1"/>
                  </a:moveTo>
                  <a:cubicBezTo>
                    <a:pt x="4351" y="1"/>
                    <a:pt x="1384" y="783"/>
                    <a:pt x="395" y="1012"/>
                  </a:cubicBezTo>
                  <a:cubicBezTo>
                    <a:pt x="254" y="1041"/>
                    <a:pt x="1" y="1389"/>
                    <a:pt x="716" y="1389"/>
                  </a:cubicBezTo>
                  <a:cubicBezTo>
                    <a:pt x="1168" y="1389"/>
                    <a:pt x="2005" y="1250"/>
                    <a:pt x="3500" y="805"/>
                  </a:cubicBezTo>
                  <a:cubicBezTo>
                    <a:pt x="5110" y="323"/>
                    <a:pt x="4466" y="1"/>
                    <a:pt x="4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861;p47"/>
            <p:cNvSpPr/>
            <p:nvPr/>
          </p:nvSpPr>
          <p:spPr>
            <a:xfrm>
              <a:off x="1276125" y="3660375"/>
              <a:ext cx="91850" cy="23625"/>
            </a:xfrm>
            <a:custGeom>
              <a:avLst/>
              <a:gdLst/>
              <a:ahLst/>
              <a:cxnLst/>
              <a:rect l="l" t="t" r="r" b="b"/>
              <a:pathLst>
                <a:path w="3674" h="945" extrusionOk="0">
                  <a:moveTo>
                    <a:pt x="3109" y="1"/>
                  </a:moveTo>
                  <a:cubicBezTo>
                    <a:pt x="2725" y="1"/>
                    <a:pt x="1890" y="156"/>
                    <a:pt x="393" y="611"/>
                  </a:cubicBezTo>
                  <a:cubicBezTo>
                    <a:pt x="349" y="626"/>
                    <a:pt x="0" y="945"/>
                    <a:pt x="557" y="945"/>
                  </a:cubicBezTo>
                  <a:cubicBezTo>
                    <a:pt x="866" y="945"/>
                    <a:pt x="1455" y="846"/>
                    <a:pt x="2532" y="542"/>
                  </a:cubicBezTo>
                  <a:cubicBezTo>
                    <a:pt x="3258" y="337"/>
                    <a:pt x="3674" y="1"/>
                    <a:pt x="31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862;p47"/>
            <p:cNvSpPr/>
            <p:nvPr/>
          </p:nvSpPr>
          <p:spPr>
            <a:xfrm>
              <a:off x="1332050" y="3678525"/>
              <a:ext cx="57975" cy="14175"/>
            </a:xfrm>
            <a:custGeom>
              <a:avLst/>
              <a:gdLst/>
              <a:ahLst/>
              <a:cxnLst/>
              <a:rect l="l" t="t" r="r" b="b"/>
              <a:pathLst>
                <a:path w="2319" h="567" extrusionOk="0">
                  <a:moveTo>
                    <a:pt x="2089" y="0"/>
                  </a:moveTo>
                  <a:cubicBezTo>
                    <a:pt x="345" y="18"/>
                    <a:pt x="1" y="566"/>
                    <a:pt x="872" y="566"/>
                  </a:cubicBezTo>
                  <a:cubicBezTo>
                    <a:pt x="1161" y="566"/>
                    <a:pt x="1584" y="506"/>
                    <a:pt x="2135" y="345"/>
                  </a:cubicBezTo>
                  <a:cubicBezTo>
                    <a:pt x="2318" y="276"/>
                    <a:pt x="2273" y="0"/>
                    <a:pt x="20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863;p47"/>
            <p:cNvSpPr/>
            <p:nvPr/>
          </p:nvSpPr>
          <p:spPr>
            <a:xfrm>
              <a:off x="1663100" y="3801300"/>
              <a:ext cx="17600" cy="14750"/>
            </a:xfrm>
            <a:custGeom>
              <a:avLst/>
              <a:gdLst/>
              <a:ahLst/>
              <a:cxnLst/>
              <a:rect l="l" t="t" r="r" b="b"/>
              <a:pathLst>
                <a:path w="704" h="590" extrusionOk="0">
                  <a:moveTo>
                    <a:pt x="321" y="1"/>
                  </a:moveTo>
                  <a:cubicBezTo>
                    <a:pt x="156" y="1"/>
                    <a:pt x="1" y="100"/>
                    <a:pt x="1" y="287"/>
                  </a:cubicBezTo>
                  <a:cubicBezTo>
                    <a:pt x="1" y="486"/>
                    <a:pt x="171" y="589"/>
                    <a:pt x="340" y="589"/>
                  </a:cubicBezTo>
                  <a:cubicBezTo>
                    <a:pt x="522" y="589"/>
                    <a:pt x="703" y="469"/>
                    <a:pt x="667" y="218"/>
                  </a:cubicBezTo>
                  <a:cubicBezTo>
                    <a:pt x="604" y="71"/>
                    <a:pt x="460" y="1"/>
                    <a:pt x="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864;p47"/>
            <p:cNvSpPr/>
            <p:nvPr/>
          </p:nvSpPr>
          <p:spPr>
            <a:xfrm>
              <a:off x="1660575" y="3830400"/>
              <a:ext cx="18725" cy="13650"/>
            </a:xfrm>
            <a:custGeom>
              <a:avLst/>
              <a:gdLst/>
              <a:ahLst/>
              <a:cxnLst/>
              <a:rect l="l" t="t" r="r" b="b"/>
              <a:pathLst>
                <a:path w="749" h="546" extrusionOk="0">
                  <a:moveTo>
                    <a:pt x="393" y="0"/>
                  </a:moveTo>
                  <a:cubicBezTo>
                    <a:pt x="316" y="0"/>
                    <a:pt x="238" y="44"/>
                    <a:pt x="171" y="158"/>
                  </a:cubicBezTo>
                  <a:cubicBezTo>
                    <a:pt x="1" y="413"/>
                    <a:pt x="206" y="546"/>
                    <a:pt x="410" y="546"/>
                  </a:cubicBezTo>
                  <a:cubicBezTo>
                    <a:pt x="537" y="546"/>
                    <a:pt x="664" y="494"/>
                    <a:pt x="699" y="388"/>
                  </a:cubicBezTo>
                  <a:cubicBezTo>
                    <a:pt x="748" y="258"/>
                    <a:pt x="578" y="0"/>
                    <a:pt x="3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865;p47"/>
            <p:cNvSpPr/>
            <p:nvPr/>
          </p:nvSpPr>
          <p:spPr>
            <a:xfrm>
              <a:off x="972575" y="3798650"/>
              <a:ext cx="28200" cy="30050"/>
            </a:xfrm>
            <a:custGeom>
              <a:avLst/>
              <a:gdLst/>
              <a:ahLst/>
              <a:cxnLst/>
              <a:rect l="l" t="t" r="r" b="b"/>
              <a:pathLst>
                <a:path w="1128" h="1202" extrusionOk="0">
                  <a:moveTo>
                    <a:pt x="797" y="1"/>
                  </a:moveTo>
                  <a:cubicBezTo>
                    <a:pt x="611" y="1"/>
                    <a:pt x="507" y="268"/>
                    <a:pt x="369" y="485"/>
                  </a:cubicBezTo>
                  <a:cubicBezTo>
                    <a:pt x="208" y="830"/>
                    <a:pt x="1" y="1060"/>
                    <a:pt x="208" y="1175"/>
                  </a:cubicBezTo>
                  <a:cubicBezTo>
                    <a:pt x="244" y="1193"/>
                    <a:pt x="278" y="1202"/>
                    <a:pt x="310" y="1202"/>
                  </a:cubicBezTo>
                  <a:cubicBezTo>
                    <a:pt x="476" y="1202"/>
                    <a:pt x="582" y="966"/>
                    <a:pt x="737" y="715"/>
                  </a:cubicBezTo>
                  <a:cubicBezTo>
                    <a:pt x="875" y="485"/>
                    <a:pt x="1128" y="140"/>
                    <a:pt x="898" y="25"/>
                  </a:cubicBezTo>
                  <a:cubicBezTo>
                    <a:pt x="862" y="8"/>
                    <a:pt x="828" y="1"/>
                    <a:pt x="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66;p47"/>
            <p:cNvSpPr/>
            <p:nvPr/>
          </p:nvSpPr>
          <p:spPr>
            <a:xfrm>
              <a:off x="983950" y="3818825"/>
              <a:ext cx="18500" cy="16675"/>
            </a:xfrm>
            <a:custGeom>
              <a:avLst/>
              <a:gdLst/>
              <a:ahLst/>
              <a:cxnLst/>
              <a:rect l="l" t="t" r="r" b="b"/>
              <a:pathLst>
                <a:path w="740" h="667" extrusionOk="0">
                  <a:moveTo>
                    <a:pt x="548" y="0"/>
                  </a:moveTo>
                  <a:cubicBezTo>
                    <a:pt x="306" y="0"/>
                    <a:pt x="1" y="535"/>
                    <a:pt x="236" y="644"/>
                  </a:cubicBezTo>
                  <a:cubicBezTo>
                    <a:pt x="262" y="660"/>
                    <a:pt x="289" y="667"/>
                    <a:pt x="316" y="667"/>
                  </a:cubicBezTo>
                  <a:cubicBezTo>
                    <a:pt x="525" y="667"/>
                    <a:pt x="739" y="240"/>
                    <a:pt x="719" y="138"/>
                  </a:cubicBezTo>
                  <a:cubicBezTo>
                    <a:pt x="675" y="40"/>
                    <a:pt x="614"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867;p47"/>
            <p:cNvSpPr/>
            <p:nvPr/>
          </p:nvSpPr>
          <p:spPr>
            <a:xfrm>
              <a:off x="1028750" y="3801950"/>
              <a:ext cx="19075" cy="16575"/>
            </a:xfrm>
            <a:custGeom>
              <a:avLst/>
              <a:gdLst/>
              <a:ahLst/>
              <a:cxnLst/>
              <a:rect l="l" t="t" r="r" b="b"/>
              <a:pathLst>
                <a:path w="763" h="663" extrusionOk="0">
                  <a:moveTo>
                    <a:pt x="630" y="1"/>
                  </a:moveTo>
                  <a:cubicBezTo>
                    <a:pt x="538" y="1"/>
                    <a:pt x="379" y="83"/>
                    <a:pt x="123" y="330"/>
                  </a:cubicBezTo>
                  <a:cubicBezTo>
                    <a:pt x="0" y="452"/>
                    <a:pt x="71" y="663"/>
                    <a:pt x="244" y="663"/>
                  </a:cubicBezTo>
                  <a:cubicBezTo>
                    <a:pt x="364" y="663"/>
                    <a:pt x="533" y="562"/>
                    <a:pt x="721" y="261"/>
                  </a:cubicBezTo>
                  <a:cubicBezTo>
                    <a:pt x="761" y="166"/>
                    <a:pt x="762" y="1"/>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868;p47"/>
            <p:cNvSpPr/>
            <p:nvPr/>
          </p:nvSpPr>
          <p:spPr>
            <a:xfrm>
              <a:off x="1038450" y="3814725"/>
              <a:ext cx="17850" cy="18525"/>
            </a:xfrm>
            <a:custGeom>
              <a:avLst/>
              <a:gdLst/>
              <a:ahLst/>
              <a:cxnLst/>
              <a:rect l="l" t="t" r="r" b="b"/>
              <a:pathLst>
                <a:path w="714" h="741" extrusionOk="0">
                  <a:moveTo>
                    <a:pt x="537" y="0"/>
                  </a:moveTo>
                  <a:cubicBezTo>
                    <a:pt x="419" y="0"/>
                    <a:pt x="228" y="144"/>
                    <a:pt x="57" y="486"/>
                  </a:cubicBezTo>
                  <a:cubicBezTo>
                    <a:pt x="1" y="584"/>
                    <a:pt x="47" y="741"/>
                    <a:pt x="174" y="741"/>
                  </a:cubicBezTo>
                  <a:cubicBezTo>
                    <a:pt x="256" y="741"/>
                    <a:pt x="372" y="675"/>
                    <a:pt x="517" y="486"/>
                  </a:cubicBezTo>
                  <a:cubicBezTo>
                    <a:pt x="714" y="190"/>
                    <a:pt x="673" y="0"/>
                    <a:pt x="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869;p47"/>
            <p:cNvSpPr/>
            <p:nvPr/>
          </p:nvSpPr>
          <p:spPr>
            <a:xfrm>
              <a:off x="1083300" y="3802475"/>
              <a:ext cx="24775" cy="15275"/>
            </a:xfrm>
            <a:custGeom>
              <a:avLst/>
              <a:gdLst/>
              <a:ahLst/>
              <a:cxnLst/>
              <a:rect l="l" t="t" r="r" b="b"/>
              <a:pathLst>
                <a:path w="991" h="611" extrusionOk="0">
                  <a:moveTo>
                    <a:pt x="802" y="1"/>
                  </a:moveTo>
                  <a:cubicBezTo>
                    <a:pt x="528" y="1"/>
                    <a:pt x="0" y="360"/>
                    <a:pt x="126" y="539"/>
                  </a:cubicBezTo>
                  <a:cubicBezTo>
                    <a:pt x="158" y="589"/>
                    <a:pt x="212" y="611"/>
                    <a:pt x="277" y="611"/>
                  </a:cubicBezTo>
                  <a:cubicBezTo>
                    <a:pt x="540" y="611"/>
                    <a:pt x="990" y="268"/>
                    <a:pt x="953" y="102"/>
                  </a:cubicBezTo>
                  <a:cubicBezTo>
                    <a:pt x="938" y="30"/>
                    <a:pt x="881" y="1"/>
                    <a:pt x="8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870;p47"/>
            <p:cNvSpPr/>
            <p:nvPr/>
          </p:nvSpPr>
          <p:spPr>
            <a:xfrm>
              <a:off x="1091575" y="3814975"/>
              <a:ext cx="22500" cy="13500"/>
            </a:xfrm>
            <a:custGeom>
              <a:avLst/>
              <a:gdLst/>
              <a:ahLst/>
              <a:cxnLst/>
              <a:rect l="l" t="t" r="r" b="b"/>
              <a:pathLst>
                <a:path w="900" h="540" extrusionOk="0">
                  <a:moveTo>
                    <a:pt x="706" y="0"/>
                  </a:moveTo>
                  <a:cubicBezTo>
                    <a:pt x="640" y="0"/>
                    <a:pt x="549" y="38"/>
                    <a:pt x="439" y="131"/>
                  </a:cubicBezTo>
                  <a:cubicBezTo>
                    <a:pt x="358" y="177"/>
                    <a:pt x="306" y="177"/>
                    <a:pt x="263" y="177"/>
                  </a:cubicBezTo>
                  <a:cubicBezTo>
                    <a:pt x="220" y="177"/>
                    <a:pt x="186" y="177"/>
                    <a:pt x="140" y="223"/>
                  </a:cubicBezTo>
                  <a:cubicBezTo>
                    <a:pt x="1" y="362"/>
                    <a:pt x="84" y="540"/>
                    <a:pt x="312" y="540"/>
                  </a:cubicBezTo>
                  <a:cubicBezTo>
                    <a:pt x="386" y="540"/>
                    <a:pt x="475" y="521"/>
                    <a:pt x="576" y="476"/>
                  </a:cubicBezTo>
                  <a:cubicBezTo>
                    <a:pt x="885" y="321"/>
                    <a:pt x="900" y="0"/>
                    <a:pt x="7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871;p47"/>
            <p:cNvSpPr/>
            <p:nvPr/>
          </p:nvSpPr>
          <p:spPr>
            <a:xfrm>
              <a:off x="1209500" y="3804700"/>
              <a:ext cx="28175" cy="13550"/>
            </a:xfrm>
            <a:custGeom>
              <a:avLst/>
              <a:gdLst/>
              <a:ahLst/>
              <a:cxnLst/>
              <a:rect l="l" t="t" r="r" b="b"/>
              <a:pathLst>
                <a:path w="1127" h="542" extrusionOk="0">
                  <a:moveTo>
                    <a:pt x="863" y="0"/>
                  </a:moveTo>
                  <a:cubicBezTo>
                    <a:pt x="551" y="0"/>
                    <a:pt x="1" y="469"/>
                    <a:pt x="459" y="542"/>
                  </a:cubicBezTo>
                  <a:cubicBezTo>
                    <a:pt x="505" y="542"/>
                    <a:pt x="1126" y="358"/>
                    <a:pt x="1034" y="105"/>
                  </a:cubicBezTo>
                  <a:cubicBezTo>
                    <a:pt x="1006" y="30"/>
                    <a:pt x="942" y="0"/>
                    <a:pt x="8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872;p47"/>
            <p:cNvSpPr/>
            <p:nvPr/>
          </p:nvSpPr>
          <p:spPr>
            <a:xfrm>
              <a:off x="1220750" y="3817200"/>
              <a:ext cx="18500" cy="16725"/>
            </a:xfrm>
            <a:custGeom>
              <a:avLst/>
              <a:gdLst/>
              <a:ahLst/>
              <a:cxnLst/>
              <a:rect l="l" t="t" r="r" b="b"/>
              <a:pathLst>
                <a:path w="740" h="669" extrusionOk="0">
                  <a:moveTo>
                    <a:pt x="560" y="0"/>
                  </a:moveTo>
                  <a:cubicBezTo>
                    <a:pt x="334" y="0"/>
                    <a:pt x="0" y="511"/>
                    <a:pt x="239" y="640"/>
                  </a:cubicBezTo>
                  <a:cubicBezTo>
                    <a:pt x="273" y="659"/>
                    <a:pt x="305" y="668"/>
                    <a:pt x="337" y="668"/>
                  </a:cubicBezTo>
                  <a:cubicBezTo>
                    <a:pt x="567" y="668"/>
                    <a:pt x="739" y="212"/>
                    <a:pt x="699" y="111"/>
                  </a:cubicBezTo>
                  <a:cubicBezTo>
                    <a:pt x="667" y="33"/>
                    <a:pt x="617"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873;p47"/>
            <p:cNvSpPr/>
            <p:nvPr/>
          </p:nvSpPr>
          <p:spPr>
            <a:xfrm>
              <a:off x="1274325" y="3797300"/>
              <a:ext cx="23700" cy="21100"/>
            </a:xfrm>
            <a:custGeom>
              <a:avLst/>
              <a:gdLst/>
              <a:ahLst/>
              <a:cxnLst/>
              <a:rect l="l" t="t" r="r" b="b"/>
              <a:pathLst>
                <a:path w="948" h="844" extrusionOk="0">
                  <a:moveTo>
                    <a:pt x="671" y="0"/>
                  </a:moveTo>
                  <a:cubicBezTo>
                    <a:pt x="511" y="0"/>
                    <a:pt x="335" y="266"/>
                    <a:pt x="143" y="516"/>
                  </a:cubicBezTo>
                  <a:cubicBezTo>
                    <a:pt x="0" y="659"/>
                    <a:pt x="134" y="843"/>
                    <a:pt x="277" y="843"/>
                  </a:cubicBezTo>
                  <a:cubicBezTo>
                    <a:pt x="318" y="843"/>
                    <a:pt x="360" y="828"/>
                    <a:pt x="396" y="792"/>
                  </a:cubicBezTo>
                  <a:cubicBezTo>
                    <a:pt x="672" y="447"/>
                    <a:pt x="948" y="171"/>
                    <a:pt x="764" y="33"/>
                  </a:cubicBezTo>
                  <a:cubicBezTo>
                    <a:pt x="734" y="10"/>
                    <a:pt x="703" y="0"/>
                    <a:pt x="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874;p47"/>
            <p:cNvSpPr/>
            <p:nvPr/>
          </p:nvSpPr>
          <p:spPr>
            <a:xfrm>
              <a:off x="1277600" y="3816650"/>
              <a:ext cx="21450" cy="12725"/>
            </a:xfrm>
            <a:custGeom>
              <a:avLst/>
              <a:gdLst/>
              <a:ahLst/>
              <a:cxnLst/>
              <a:rect l="l" t="t" r="r" b="b"/>
              <a:pathLst>
                <a:path w="858" h="509" extrusionOk="0">
                  <a:moveTo>
                    <a:pt x="666" y="0"/>
                  </a:moveTo>
                  <a:cubicBezTo>
                    <a:pt x="413" y="0"/>
                    <a:pt x="0" y="323"/>
                    <a:pt x="265" y="455"/>
                  </a:cubicBezTo>
                  <a:cubicBezTo>
                    <a:pt x="330" y="493"/>
                    <a:pt x="397" y="509"/>
                    <a:pt x="462" y="509"/>
                  </a:cubicBezTo>
                  <a:cubicBezTo>
                    <a:pt x="673" y="509"/>
                    <a:pt x="857" y="337"/>
                    <a:pt x="840" y="179"/>
                  </a:cubicBezTo>
                  <a:cubicBezTo>
                    <a:pt x="840" y="50"/>
                    <a:pt x="765" y="0"/>
                    <a:pt x="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875;p47"/>
            <p:cNvSpPr/>
            <p:nvPr/>
          </p:nvSpPr>
          <p:spPr>
            <a:xfrm>
              <a:off x="1327300" y="3799550"/>
              <a:ext cx="23100" cy="14150"/>
            </a:xfrm>
            <a:custGeom>
              <a:avLst/>
              <a:gdLst/>
              <a:ahLst/>
              <a:cxnLst/>
              <a:rect l="l" t="t" r="r" b="b"/>
              <a:pathLst>
                <a:path w="924" h="566" extrusionOk="0">
                  <a:moveTo>
                    <a:pt x="723" y="0"/>
                  </a:moveTo>
                  <a:cubicBezTo>
                    <a:pt x="657" y="0"/>
                    <a:pt x="569" y="36"/>
                    <a:pt x="462" y="127"/>
                  </a:cubicBezTo>
                  <a:cubicBezTo>
                    <a:pt x="381" y="184"/>
                    <a:pt x="329" y="184"/>
                    <a:pt x="283" y="184"/>
                  </a:cubicBezTo>
                  <a:cubicBezTo>
                    <a:pt x="237" y="184"/>
                    <a:pt x="197" y="184"/>
                    <a:pt x="140" y="242"/>
                  </a:cubicBezTo>
                  <a:cubicBezTo>
                    <a:pt x="0" y="364"/>
                    <a:pt x="99" y="565"/>
                    <a:pt x="335" y="565"/>
                  </a:cubicBezTo>
                  <a:cubicBezTo>
                    <a:pt x="410" y="565"/>
                    <a:pt x="500" y="545"/>
                    <a:pt x="600" y="495"/>
                  </a:cubicBezTo>
                  <a:cubicBezTo>
                    <a:pt x="912" y="339"/>
                    <a:pt x="923" y="0"/>
                    <a:pt x="7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876;p47"/>
            <p:cNvSpPr/>
            <p:nvPr/>
          </p:nvSpPr>
          <p:spPr>
            <a:xfrm>
              <a:off x="1334225" y="3814075"/>
              <a:ext cx="19900" cy="13500"/>
            </a:xfrm>
            <a:custGeom>
              <a:avLst/>
              <a:gdLst/>
              <a:ahLst/>
              <a:cxnLst/>
              <a:rect l="l" t="t" r="r" b="b"/>
              <a:pathLst>
                <a:path w="796" h="540" extrusionOk="0">
                  <a:moveTo>
                    <a:pt x="634" y="0"/>
                  </a:moveTo>
                  <a:cubicBezTo>
                    <a:pt x="543" y="0"/>
                    <a:pt x="424" y="114"/>
                    <a:pt x="277" y="144"/>
                  </a:cubicBezTo>
                  <a:cubicBezTo>
                    <a:pt x="208" y="144"/>
                    <a:pt x="162" y="144"/>
                    <a:pt x="93" y="167"/>
                  </a:cubicBezTo>
                  <a:cubicBezTo>
                    <a:pt x="1" y="236"/>
                    <a:pt x="1" y="397"/>
                    <a:pt x="93" y="466"/>
                  </a:cubicBezTo>
                  <a:cubicBezTo>
                    <a:pt x="165" y="518"/>
                    <a:pt x="241" y="539"/>
                    <a:pt x="315" y="539"/>
                  </a:cubicBezTo>
                  <a:cubicBezTo>
                    <a:pt x="569" y="539"/>
                    <a:pt x="795" y="286"/>
                    <a:pt x="760" y="144"/>
                  </a:cubicBezTo>
                  <a:cubicBezTo>
                    <a:pt x="727" y="36"/>
                    <a:pt x="684" y="0"/>
                    <a:pt x="6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877;p47"/>
            <p:cNvSpPr/>
            <p:nvPr/>
          </p:nvSpPr>
          <p:spPr>
            <a:xfrm>
              <a:off x="1459625" y="3805000"/>
              <a:ext cx="18825" cy="12550"/>
            </a:xfrm>
            <a:custGeom>
              <a:avLst/>
              <a:gdLst/>
              <a:ahLst/>
              <a:cxnLst/>
              <a:rect l="l" t="t" r="r" b="b"/>
              <a:pathLst>
                <a:path w="753" h="502" extrusionOk="0">
                  <a:moveTo>
                    <a:pt x="507" y="1"/>
                  </a:moveTo>
                  <a:cubicBezTo>
                    <a:pt x="314" y="1"/>
                    <a:pt x="44" y="264"/>
                    <a:pt x="44" y="300"/>
                  </a:cubicBezTo>
                  <a:cubicBezTo>
                    <a:pt x="1" y="446"/>
                    <a:pt x="61" y="501"/>
                    <a:pt x="158" y="501"/>
                  </a:cubicBezTo>
                  <a:cubicBezTo>
                    <a:pt x="369" y="501"/>
                    <a:pt x="752" y="243"/>
                    <a:pt x="642" y="70"/>
                  </a:cubicBezTo>
                  <a:cubicBezTo>
                    <a:pt x="608" y="21"/>
                    <a:pt x="560" y="1"/>
                    <a:pt x="5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878;p47"/>
            <p:cNvSpPr/>
            <p:nvPr/>
          </p:nvSpPr>
          <p:spPr>
            <a:xfrm>
              <a:off x="1460850" y="3821750"/>
              <a:ext cx="24750" cy="17000"/>
            </a:xfrm>
            <a:custGeom>
              <a:avLst/>
              <a:gdLst/>
              <a:ahLst/>
              <a:cxnLst/>
              <a:rect l="l" t="t" r="r" b="b"/>
              <a:pathLst>
                <a:path w="990" h="680" extrusionOk="0">
                  <a:moveTo>
                    <a:pt x="670" y="1"/>
                  </a:moveTo>
                  <a:cubicBezTo>
                    <a:pt x="445" y="1"/>
                    <a:pt x="106" y="370"/>
                    <a:pt x="87" y="389"/>
                  </a:cubicBezTo>
                  <a:cubicBezTo>
                    <a:pt x="0" y="599"/>
                    <a:pt x="66" y="679"/>
                    <a:pt x="189" y="679"/>
                  </a:cubicBezTo>
                  <a:cubicBezTo>
                    <a:pt x="456" y="679"/>
                    <a:pt x="989" y="303"/>
                    <a:pt x="800" y="67"/>
                  </a:cubicBezTo>
                  <a:cubicBezTo>
                    <a:pt x="766" y="20"/>
                    <a:pt x="721" y="1"/>
                    <a:pt x="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879;p47"/>
            <p:cNvSpPr/>
            <p:nvPr/>
          </p:nvSpPr>
          <p:spPr>
            <a:xfrm>
              <a:off x="1509500" y="3799050"/>
              <a:ext cx="23100" cy="16850"/>
            </a:xfrm>
            <a:custGeom>
              <a:avLst/>
              <a:gdLst/>
              <a:ahLst/>
              <a:cxnLst/>
              <a:rect l="l" t="t" r="r" b="b"/>
              <a:pathLst>
                <a:path w="924" h="674" extrusionOk="0">
                  <a:moveTo>
                    <a:pt x="705" y="1"/>
                  </a:moveTo>
                  <a:cubicBezTo>
                    <a:pt x="405" y="1"/>
                    <a:pt x="1" y="673"/>
                    <a:pt x="249" y="673"/>
                  </a:cubicBezTo>
                  <a:cubicBezTo>
                    <a:pt x="343" y="673"/>
                    <a:pt x="531" y="576"/>
                    <a:pt x="855" y="308"/>
                  </a:cubicBezTo>
                  <a:cubicBezTo>
                    <a:pt x="924" y="239"/>
                    <a:pt x="924" y="147"/>
                    <a:pt x="855" y="78"/>
                  </a:cubicBezTo>
                  <a:cubicBezTo>
                    <a:pt x="812" y="24"/>
                    <a:pt x="760" y="1"/>
                    <a:pt x="7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880;p47"/>
            <p:cNvSpPr/>
            <p:nvPr/>
          </p:nvSpPr>
          <p:spPr>
            <a:xfrm>
              <a:off x="1514475" y="3821850"/>
              <a:ext cx="21000" cy="8475"/>
            </a:xfrm>
            <a:custGeom>
              <a:avLst/>
              <a:gdLst/>
              <a:ahLst/>
              <a:cxnLst/>
              <a:rect l="l" t="t" r="r" b="b"/>
              <a:pathLst>
                <a:path w="840" h="339" extrusionOk="0">
                  <a:moveTo>
                    <a:pt x="552" y="1"/>
                  </a:moveTo>
                  <a:cubicBezTo>
                    <a:pt x="286" y="1"/>
                    <a:pt x="1" y="320"/>
                    <a:pt x="633" y="339"/>
                  </a:cubicBezTo>
                  <a:cubicBezTo>
                    <a:pt x="771" y="339"/>
                    <a:pt x="840" y="155"/>
                    <a:pt x="725" y="63"/>
                  </a:cubicBezTo>
                  <a:cubicBezTo>
                    <a:pt x="677" y="19"/>
                    <a:pt x="615" y="1"/>
                    <a:pt x="5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881;p47"/>
            <p:cNvSpPr/>
            <p:nvPr/>
          </p:nvSpPr>
          <p:spPr>
            <a:xfrm>
              <a:off x="1562625" y="3799050"/>
              <a:ext cx="20925" cy="18675"/>
            </a:xfrm>
            <a:custGeom>
              <a:avLst/>
              <a:gdLst/>
              <a:ahLst/>
              <a:cxnLst/>
              <a:rect l="l" t="t" r="r" b="b"/>
              <a:pathLst>
                <a:path w="837" h="747" extrusionOk="0">
                  <a:moveTo>
                    <a:pt x="530" y="1"/>
                  </a:moveTo>
                  <a:cubicBezTo>
                    <a:pt x="301" y="1"/>
                    <a:pt x="0" y="549"/>
                    <a:pt x="41" y="630"/>
                  </a:cubicBezTo>
                  <a:cubicBezTo>
                    <a:pt x="64" y="713"/>
                    <a:pt x="111" y="747"/>
                    <a:pt x="171" y="747"/>
                  </a:cubicBezTo>
                  <a:cubicBezTo>
                    <a:pt x="409" y="747"/>
                    <a:pt x="837" y="198"/>
                    <a:pt x="616" y="32"/>
                  </a:cubicBezTo>
                  <a:cubicBezTo>
                    <a:pt x="589" y="11"/>
                    <a:pt x="560" y="1"/>
                    <a:pt x="5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882;p47"/>
            <p:cNvSpPr/>
            <p:nvPr/>
          </p:nvSpPr>
          <p:spPr>
            <a:xfrm>
              <a:off x="1568750" y="3817000"/>
              <a:ext cx="19050" cy="14100"/>
            </a:xfrm>
            <a:custGeom>
              <a:avLst/>
              <a:gdLst/>
              <a:ahLst/>
              <a:cxnLst/>
              <a:rect l="l" t="t" r="r" b="b"/>
              <a:pathLst>
                <a:path w="762" h="564" extrusionOk="0">
                  <a:moveTo>
                    <a:pt x="591" y="1"/>
                  </a:moveTo>
                  <a:cubicBezTo>
                    <a:pt x="496" y="1"/>
                    <a:pt x="401" y="212"/>
                    <a:pt x="271" y="212"/>
                  </a:cubicBezTo>
                  <a:cubicBezTo>
                    <a:pt x="266" y="212"/>
                    <a:pt x="261" y="212"/>
                    <a:pt x="256" y="211"/>
                  </a:cubicBezTo>
                  <a:cubicBezTo>
                    <a:pt x="245" y="209"/>
                    <a:pt x="234" y="209"/>
                    <a:pt x="224" y="209"/>
                  </a:cubicBezTo>
                  <a:cubicBezTo>
                    <a:pt x="1" y="209"/>
                    <a:pt x="74" y="564"/>
                    <a:pt x="312" y="564"/>
                  </a:cubicBezTo>
                  <a:cubicBezTo>
                    <a:pt x="391" y="564"/>
                    <a:pt x="489" y="524"/>
                    <a:pt x="601" y="418"/>
                  </a:cubicBezTo>
                  <a:cubicBezTo>
                    <a:pt x="670" y="326"/>
                    <a:pt x="762" y="188"/>
                    <a:pt x="693" y="96"/>
                  </a:cubicBezTo>
                  <a:cubicBezTo>
                    <a:pt x="658" y="26"/>
                    <a:pt x="625" y="1"/>
                    <a:pt x="5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883;p47"/>
            <p:cNvSpPr/>
            <p:nvPr/>
          </p:nvSpPr>
          <p:spPr>
            <a:xfrm>
              <a:off x="1663675" y="3646900"/>
              <a:ext cx="64425" cy="208725"/>
            </a:xfrm>
            <a:custGeom>
              <a:avLst/>
              <a:gdLst/>
              <a:ahLst/>
              <a:cxnLst/>
              <a:rect l="l" t="t" r="r" b="b"/>
              <a:pathLst>
                <a:path w="2577" h="8349" extrusionOk="0">
                  <a:moveTo>
                    <a:pt x="1" y="1"/>
                  </a:moveTo>
                  <a:lnTo>
                    <a:pt x="1" y="8349"/>
                  </a:lnTo>
                  <a:lnTo>
                    <a:pt x="2576" y="8349"/>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884;p47"/>
            <p:cNvSpPr/>
            <p:nvPr/>
          </p:nvSpPr>
          <p:spPr>
            <a:xfrm>
              <a:off x="1671150" y="36658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885;p47"/>
            <p:cNvSpPr/>
            <p:nvPr/>
          </p:nvSpPr>
          <p:spPr>
            <a:xfrm>
              <a:off x="1671150" y="36842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886;p47"/>
            <p:cNvSpPr/>
            <p:nvPr/>
          </p:nvSpPr>
          <p:spPr>
            <a:xfrm>
              <a:off x="1671150" y="370210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887;p47"/>
            <p:cNvSpPr/>
            <p:nvPr/>
          </p:nvSpPr>
          <p:spPr>
            <a:xfrm>
              <a:off x="1671150" y="37199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888;p47"/>
            <p:cNvSpPr/>
            <p:nvPr/>
          </p:nvSpPr>
          <p:spPr>
            <a:xfrm>
              <a:off x="1671150" y="37383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889;p47"/>
            <p:cNvSpPr/>
            <p:nvPr/>
          </p:nvSpPr>
          <p:spPr>
            <a:xfrm>
              <a:off x="1671150" y="375615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890;p47"/>
            <p:cNvSpPr/>
            <p:nvPr/>
          </p:nvSpPr>
          <p:spPr>
            <a:xfrm>
              <a:off x="1671150" y="37739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891;p47"/>
            <p:cNvSpPr/>
            <p:nvPr/>
          </p:nvSpPr>
          <p:spPr>
            <a:xfrm>
              <a:off x="1671150" y="3792375"/>
              <a:ext cx="49475" cy="8050"/>
            </a:xfrm>
            <a:custGeom>
              <a:avLst/>
              <a:gdLst/>
              <a:ahLst/>
              <a:cxnLst/>
              <a:rect l="l" t="t" r="r" b="b"/>
              <a:pathLst>
                <a:path w="1979" h="322"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892;p47"/>
            <p:cNvSpPr/>
            <p:nvPr/>
          </p:nvSpPr>
          <p:spPr>
            <a:xfrm>
              <a:off x="1671150" y="3810175"/>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893;p47"/>
            <p:cNvSpPr/>
            <p:nvPr/>
          </p:nvSpPr>
          <p:spPr>
            <a:xfrm>
              <a:off x="1671150" y="3828000"/>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894;p47"/>
            <p:cNvSpPr/>
            <p:nvPr/>
          </p:nvSpPr>
          <p:spPr>
            <a:xfrm>
              <a:off x="1668850" y="3615275"/>
              <a:ext cx="50700" cy="222400"/>
            </a:xfrm>
            <a:custGeom>
              <a:avLst/>
              <a:gdLst/>
              <a:ahLst/>
              <a:cxnLst/>
              <a:rect l="l" t="t" r="r" b="b"/>
              <a:pathLst>
                <a:path w="2028" h="8896" extrusionOk="0">
                  <a:moveTo>
                    <a:pt x="1700" y="1372"/>
                  </a:moveTo>
                  <a:cubicBezTo>
                    <a:pt x="1679" y="1372"/>
                    <a:pt x="1657" y="1375"/>
                    <a:pt x="1633" y="1381"/>
                  </a:cubicBezTo>
                  <a:cubicBezTo>
                    <a:pt x="322" y="1634"/>
                    <a:pt x="1" y="1427"/>
                    <a:pt x="1" y="1818"/>
                  </a:cubicBezTo>
                  <a:cubicBezTo>
                    <a:pt x="47" y="4117"/>
                    <a:pt x="116" y="6440"/>
                    <a:pt x="231" y="8740"/>
                  </a:cubicBezTo>
                  <a:cubicBezTo>
                    <a:pt x="254" y="8843"/>
                    <a:pt x="340" y="8895"/>
                    <a:pt x="423" y="8895"/>
                  </a:cubicBezTo>
                  <a:cubicBezTo>
                    <a:pt x="506" y="8895"/>
                    <a:pt x="587" y="8843"/>
                    <a:pt x="598" y="8740"/>
                  </a:cubicBezTo>
                  <a:cubicBezTo>
                    <a:pt x="460" y="1"/>
                    <a:pt x="231" y="2783"/>
                    <a:pt x="1817" y="1818"/>
                  </a:cubicBezTo>
                  <a:cubicBezTo>
                    <a:pt x="2028" y="1691"/>
                    <a:pt x="1930" y="1372"/>
                    <a:pt x="1700" y="13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680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Shape 305"/>
        <p:cNvGrpSpPr/>
        <p:nvPr/>
      </p:nvGrpSpPr>
      <p:grpSpPr>
        <a:xfrm>
          <a:off x="0" y="0"/>
          <a:ext cx="0" cy="0"/>
          <a:chOff x="0" y="0"/>
          <a:chExt cx="0" cy="0"/>
        </a:xfrm>
      </p:grpSpPr>
      <p:grpSp>
        <p:nvGrpSpPr>
          <p:cNvPr id="9" name="Google Shape;1529;p47"/>
          <p:cNvGrpSpPr/>
          <p:nvPr/>
        </p:nvGrpSpPr>
        <p:grpSpPr>
          <a:xfrm>
            <a:off x="0" y="2931182"/>
            <a:ext cx="9041130" cy="2212318"/>
            <a:chOff x="881750" y="1991050"/>
            <a:chExt cx="2191150" cy="1864575"/>
          </a:xfrm>
          <a:solidFill>
            <a:schemeClr val="accent3">
              <a:lumMod val="60000"/>
              <a:lumOff val="40000"/>
              <a:alpha val="75000"/>
            </a:schemeClr>
          </a:solidFill>
        </p:grpSpPr>
        <p:sp>
          <p:nvSpPr>
            <p:cNvPr id="10" name="Google Shape;1530;p47"/>
            <p:cNvSpPr/>
            <p:nvPr/>
          </p:nvSpPr>
          <p:spPr>
            <a:xfrm>
              <a:off x="2417425" y="3293875"/>
              <a:ext cx="160450" cy="96625"/>
            </a:xfrm>
            <a:custGeom>
              <a:avLst/>
              <a:gdLst/>
              <a:ahLst/>
              <a:cxnLst/>
              <a:rect l="l" t="t" r="r" b="b"/>
              <a:pathLst>
                <a:path w="6418" h="3865" extrusionOk="0">
                  <a:moveTo>
                    <a:pt x="1" y="1"/>
                  </a:moveTo>
                  <a:lnTo>
                    <a:pt x="1" y="3865"/>
                  </a:lnTo>
                  <a:lnTo>
                    <a:pt x="6417" y="3865"/>
                  </a:lnTo>
                  <a:lnTo>
                    <a:pt x="64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1;p47"/>
            <p:cNvSpPr/>
            <p:nvPr/>
          </p:nvSpPr>
          <p:spPr>
            <a:xfrm>
              <a:off x="2423175" y="3296175"/>
              <a:ext cx="169450" cy="87725"/>
            </a:xfrm>
            <a:custGeom>
              <a:avLst/>
              <a:gdLst/>
              <a:ahLst/>
              <a:cxnLst/>
              <a:rect l="l" t="t" r="r" b="b"/>
              <a:pathLst>
                <a:path w="6778" h="3509" extrusionOk="0">
                  <a:moveTo>
                    <a:pt x="5566" y="1"/>
                  </a:moveTo>
                  <a:cubicBezTo>
                    <a:pt x="4466" y="53"/>
                    <a:pt x="3591" y="185"/>
                    <a:pt x="2055" y="185"/>
                  </a:cubicBezTo>
                  <a:cubicBezTo>
                    <a:pt x="1569" y="185"/>
                    <a:pt x="1016" y="172"/>
                    <a:pt x="369" y="139"/>
                  </a:cubicBezTo>
                  <a:cubicBezTo>
                    <a:pt x="357" y="138"/>
                    <a:pt x="345" y="137"/>
                    <a:pt x="334" y="137"/>
                  </a:cubicBezTo>
                  <a:cubicBezTo>
                    <a:pt x="59" y="137"/>
                    <a:pt x="200" y="460"/>
                    <a:pt x="1" y="3336"/>
                  </a:cubicBezTo>
                  <a:cubicBezTo>
                    <a:pt x="1" y="3451"/>
                    <a:pt x="87" y="3508"/>
                    <a:pt x="176" y="3508"/>
                  </a:cubicBezTo>
                  <a:cubicBezTo>
                    <a:pt x="265" y="3508"/>
                    <a:pt x="357" y="3451"/>
                    <a:pt x="369" y="3336"/>
                  </a:cubicBezTo>
                  <a:cubicBezTo>
                    <a:pt x="461" y="2416"/>
                    <a:pt x="507" y="1496"/>
                    <a:pt x="576" y="576"/>
                  </a:cubicBezTo>
                  <a:cubicBezTo>
                    <a:pt x="1764" y="653"/>
                    <a:pt x="2694" y="685"/>
                    <a:pt x="3420" y="685"/>
                  </a:cubicBezTo>
                  <a:cubicBezTo>
                    <a:pt x="6778" y="685"/>
                    <a:pt x="5737" y="1"/>
                    <a:pt x="5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32;p47"/>
            <p:cNvSpPr/>
            <p:nvPr/>
          </p:nvSpPr>
          <p:spPr>
            <a:xfrm>
              <a:off x="2510575" y="3341600"/>
              <a:ext cx="65475" cy="45000"/>
            </a:xfrm>
            <a:custGeom>
              <a:avLst/>
              <a:gdLst/>
              <a:ahLst/>
              <a:cxnLst/>
              <a:rect l="l" t="t" r="r" b="b"/>
              <a:pathLst>
                <a:path w="2619" h="1800" extrusionOk="0">
                  <a:moveTo>
                    <a:pt x="2165" y="1"/>
                  </a:moveTo>
                  <a:cubicBezTo>
                    <a:pt x="2082" y="1"/>
                    <a:pt x="2001" y="47"/>
                    <a:pt x="1978" y="139"/>
                  </a:cubicBezTo>
                  <a:cubicBezTo>
                    <a:pt x="1725" y="1703"/>
                    <a:pt x="2484" y="1289"/>
                    <a:pt x="920" y="1404"/>
                  </a:cubicBezTo>
                  <a:cubicBezTo>
                    <a:pt x="323" y="1427"/>
                    <a:pt x="1" y="1772"/>
                    <a:pt x="1357" y="1795"/>
                  </a:cubicBezTo>
                  <a:cubicBezTo>
                    <a:pt x="1488" y="1795"/>
                    <a:pt x="1611" y="1800"/>
                    <a:pt x="1725" y="1800"/>
                  </a:cubicBezTo>
                  <a:cubicBezTo>
                    <a:pt x="2293" y="1800"/>
                    <a:pt x="2619" y="1672"/>
                    <a:pt x="2369" y="139"/>
                  </a:cubicBezTo>
                  <a:cubicBezTo>
                    <a:pt x="2335" y="47"/>
                    <a:pt x="2249" y="1"/>
                    <a:pt x="21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33;p47"/>
            <p:cNvSpPr/>
            <p:nvPr/>
          </p:nvSpPr>
          <p:spPr>
            <a:xfrm>
              <a:off x="1334800" y="3454300"/>
              <a:ext cx="88575" cy="288650"/>
            </a:xfrm>
            <a:custGeom>
              <a:avLst/>
              <a:gdLst/>
              <a:ahLst/>
              <a:cxnLst/>
              <a:rect l="l" t="t" r="r" b="b"/>
              <a:pathLst>
                <a:path w="3543" h="11546" extrusionOk="0">
                  <a:moveTo>
                    <a:pt x="1" y="0"/>
                  </a:moveTo>
                  <a:lnTo>
                    <a:pt x="1" y="11545"/>
                  </a:lnTo>
                  <a:lnTo>
                    <a:pt x="3542" y="11545"/>
                  </a:lnTo>
                  <a:lnTo>
                    <a:pt x="35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4;p47"/>
            <p:cNvSpPr/>
            <p:nvPr/>
          </p:nvSpPr>
          <p:spPr>
            <a:xfrm>
              <a:off x="1058250" y="3454300"/>
              <a:ext cx="88000" cy="288650"/>
            </a:xfrm>
            <a:custGeom>
              <a:avLst/>
              <a:gdLst/>
              <a:ahLst/>
              <a:cxnLst/>
              <a:rect l="l" t="t" r="r" b="b"/>
              <a:pathLst>
                <a:path w="3520" h="11546" extrusionOk="0">
                  <a:moveTo>
                    <a:pt x="1" y="0"/>
                  </a:moveTo>
                  <a:lnTo>
                    <a:pt x="1" y="11545"/>
                  </a:lnTo>
                  <a:lnTo>
                    <a:pt x="3519" y="11545"/>
                  </a:lnTo>
                  <a:lnTo>
                    <a:pt x="35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35;p47"/>
            <p:cNvSpPr/>
            <p:nvPr/>
          </p:nvSpPr>
          <p:spPr>
            <a:xfrm>
              <a:off x="1471075" y="3350225"/>
              <a:ext cx="64400" cy="392725"/>
            </a:xfrm>
            <a:custGeom>
              <a:avLst/>
              <a:gdLst/>
              <a:ahLst/>
              <a:cxnLst/>
              <a:rect l="l" t="t" r="r" b="b"/>
              <a:pathLst>
                <a:path w="2576" h="15709" extrusionOk="0">
                  <a:moveTo>
                    <a:pt x="0" y="1"/>
                  </a:moveTo>
                  <a:lnTo>
                    <a:pt x="0" y="15708"/>
                  </a:lnTo>
                  <a:lnTo>
                    <a:pt x="2576" y="15708"/>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6;p47"/>
            <p:cNvSpPr/>
            <p:nvPr/>
          </p:nvSpPr>
          <p:spPr>
            <a:xfrm>
              <a:off x="3008475" y="3350225"/>
              <a:ext cx="64425" cy="392725"/>
            </a:xfrm>
            <a:custGeom>
              <a:avLst/>
              <a:gdLst/>
              <a:ahLst/>
              <a:cxnLst/>
              <a:rect l="l" t="t" r="r" b="b"/>
              <a:pathLst>
                <a:path w="2577" h="15709" extrusionOk="0">
                  <a:moveTo>
                    <a:pt x="1" y="1"/>
                  </a:moveTo>
                  <a:lnTo>
                    <a:pt x="1" y="15708"/>
                  </a:lnTo>
                  <a:lnTo>
                    <a:pt x="2577" y="15708"/>
                  </a:lnTo>
                  <a:lnTo>
                    <a:pt x="25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7;p47"/>
            <p:cNvSpPr/>
            <p:nvPr/>
          </p:nvSpPr>
          <p:spPr>
            <a:xfrm>
              <a:off x="1535450" y="3422100"/>
              <a:ext cx="64425" cy="320850"/>
            </a:xfrm>
            <a:custGeom>
              <a:avLst/>
              <a:gdLst/>
              <a:ahLst/>
              <a:cxnLst/>
              <a:rect l="l" t="t" r="r" b="b"/>
              <a:pathLst>
                <a:path w="2577" h="12834" extrusionOk="0">
                  <a:moveTo>
                    <a:pt x="1" y="0"/>
                  </a:moveTo>
                  <a:lnTo>
                    <a:pt x="1" y="12833"/>
                  </a:lnTo>
                  <a:lnTo>
                    <a:pt x="2577" y="12833"/>
                  </a:lnTo>
                  <a:lnTo>
                    <a:pt x="25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8;p47"/>
            <p:cNvSpPr/>
            <p:nvPr/>
          </p:nvSpPr>
          <p:spPr>
            <a:xfrm>
              <a:off x="1214650" y="3398525"/>
              <a:ext cx="48300" cy="344425"/>
            </a:xfrm>
            <a:custGeom>
              <a:avLst/>
              <a:gdLst/>
              <a:ahLst/>
              <a:cxnLst/>
              <a:rect l="l" t="t" r="r" b="b"/>
              <a:pathLst>
                <a:path w="1932" h="13777" extrusionOk="0">
                  <a:moveTo>
                    <a:pt x="0" y="0"/>
                  </a:moveTo>
                  <a:lnTo>
                    <a:pt x="0" y="13776"/>
                  </a:lnTo>
                  <a:lnTo>
                    <a:pt x="1932" y="13776"/>
                  </a:lnTo>
                  <a:lnTo>
                    <a:pt x="19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9;p47"/>
            <p:cNvSpPr/>
            <p:nvPr/>
          </p:nvSpPr>
          <p:spPr>
            <a:xfrm>
              <a:off x="2698000" y="3550875"/>
              <a:ext cx="261075" cy="304750"/>
            </a:xfrm>
            <a:custGeom>
              <a:avLst/>
              <a:gdLst/>
              <a:ahLst/>
              <a:cxnLst/>
              <a:rect l="l" t="t" r="r" b="b"/>
              <a:pathLst>
                <a:path w="10443" h="12190" extrusionOk="0">
                  <a:moveTo>
                    <a:pt x="1" y="1"/>
                  </a:moveTo>
                  <a:lnTo>
                    <a:pt x="1" y="12190"/>
                  </a:lnTo>
                  <a:lnTo>
                    <a:pt x="10442" y="12190"/>
                  </a:lnTo>
                  <a:lnTo>
                    <a:pt x="104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0;p47"/>
            <p:cNvSpPr/>
            <p:nvPr/>
          </p:nvSpPr>
          <p:spPr>
            <a:xfrm>
              <a:off x="1982200" y="3550875"/>
              <a:ext cx="144325" cy="304750"/>
            </a:xfrm>
            <a:custGeom>
              <a:avLst/>
              <a:gdLst/>
              <a:ahLst/>
              <a:cxnLst/>
              <a:rect l="l" t="t" r="r" b="b"/>
              <a:pathLst>
                <a:path w="5773" h="12190" extrusionOk="0">
                  <a:moveTo>
                    <a:pt x="0" y="1"/>
                  </a:moveTo>
                  <a:lnTo>
                    <a:pt x="0" y="12190"/>
                  </a:lnTo>
                  <a:lnTo>
                    <a:pt x="5773" y="12190"/>
                  </a:lnTo>
                  <a:lnTo>
                    <a:pt x="5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41;p47"/>
            <p:cNvSpPr/>
            <p:nvPr/>
          </p:nvSpPr>
          <p:spPr>
            <a:xfrm>
              <a:off x="2577850" y="3630800"/>
              <a:ext cx="120750" cy="224825"/>
            </a:xfrm>
            <a:custGeom>
              <a:avLst/>
              <a:gdLst/>
              <a:ahLst/>
              <a:cxnLst/>
              <a:rect l="l" t="t" r="r" b="b"/>
              <a:pathLst>
                <a:path w="4830" h="8993" extrusionOk="0">
                  <a:moveTo>
                    <a:pt x="0" y="1"/>
                  </a:moveTo>
                  <a:lnTo>
                    <a:pt x="0" y="8993"/>
                  </a:lnTo>
                  <a:lnTo>
                    <a:pt x="4830" y="8993"/>
                  </a:lnTo>
                  <a:lnTo>
                    <a:pt x="48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42;p47"/>
            <p:cNvSpPr/>
            <p:nvPr/>
          </p:nvSpPr>
          <p:spPr>
            <a:xfrm>
              <a:off x="2240925" y="3550875"/>
              <a:ext cx="64425" cy="304750"/>
            </a:xfrm>
            <a:custGeom>
              <a:avLst/>
              <a:gdLst/>
              <a:ahLst/>
              <a:cxnLst/>
              <a:rect l="l" t="t" r="r" b="b"/>
              <a:pathLst>
                <a:path w="2577" h="12190" extrusionOk="0">
                  <a:moveTo>
                    <a:pt x="1" y="1"/>
                  </a:moveTo>
                  <a:lnTo>
                    <a:pt x="1" y="12190"/>
                  </a:lnTo>
                  <a:lnTo>
                    <a:pt x="2576" y="12190"/>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43;p47"/>
            <p:cNvSpPr/>
            <p:nvPr/>
          </p:nvSpPr>
          <p:spPr>
            <a:xfrm>
              <a:off x="2113275" y="3230075"/>
              <a:ext cx="218525" cy="625550"/>
            </a:xfrm>
            <a:custGeom>
              <a:avLst/>
              <a:gdLst/>
              <a:ahLst/>
              <a:cxnLst/>
              <a:rect l="l" t="t" r="r" b="b"/>
              <a:pathLst>
                <a:path w="8741" h="25022" extrusionOk="0">
                  <a:moveTo>
                    <a:pt x="1" y="0"/>
                  </a:moveTo>
                  <a:lnTo>
                    <a:pt x="1" y="25022"/>
                  </a:lnTo>
                  <a:lnTo>
                    <a:pt x="8740" y="25022"/>
                  </a:lnTo>
                  <a:lnTo>
                    <a:pt x="87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4;p47"/>
            <p:cNvSpPr/>
            <p:nvPr/>
          </p:nvSpPr>
          <p:spPr>
            <a:xfrm>
              <a:off x="2135700" y="339162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5;p47"/>
            <p:cNvSpPr/>
            <p:nvPr/>
          </p:nvSpPr>
          <p:spPr>
            <a:xfrm>
              <a:off x="2135700" y="344107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6;p47"/>
            <p:cNvSpPr/>
            <p:nvPr/>
          </p:nvSpPr>
          <p:spPr>
            <a:xfrm>
              <a:off x="2135700" y="349110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7;p47"/>
            <p:cNvSpPr/>
            <p:nvPr/>
          </p:nvSpPr>
          <p:spPr>
            <a:xfrm>
              <a:off x="2135700" y="354052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8;p47"/>
            <p:cNvSpPr/>
            <p:nvPr/>
          </p:nvSpPr>
          <p:spPr>
            <a:xfrm>
              <a:off x="2135700" y="358997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9;p47"/>
            <p:cNvSpPr/>
            <p:nvPr/>
          </p:nvSpPr>
          <p:spPr>
            <a:xfrm>
              <a:off x="2135700" y="3640000"/>
              <a:ext cx="174250" cy="14975"/>
            </a:xfrm>
            <a:custGeom>
              <a:avLst/>
              <a:gdLst/>
              <a:ahLst/>
              <a:cxnLst/>
              <a:rect l="l" t="t" r="r" b="b"/>
              <a:pathLst>
                <a:path w="6970" h="599" extrusionOk="0">
                  <a:moveTo>
                    <a:pt x="1" y="1"/>
                  </a:moveTo>
                  <a:lnTo>
                    <a:pt x="1" y="599"/>
                  </a:lnTo>
                  <a:lnTo>
                    <a:pt x="6969" y="599"/>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0;p47"/>
            <p:cNvSpPr/>
            <p:nvPr/>
          </p:nvSpPr>
          <p:spPr>
            <a:xfrm>
              <a:off x="2135700" y="368945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51;p47"/>
            <p:cNvSpPr/>
            <p:nvPr/>
          </p:nvSpPr>
          <p:spPr>
            <a:xfrm>
              <a:off x="2135700" y="3738900"/>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2;p47"/>
            <p:cNvSpPr/>
            <p:nvPr/>
          </p:nvSpPr>
          <p:spPr>
            <a:xfrm>
              <a:off x="2113850" y="3246225"/>
              <a:ext cx="195525" cy="572175"/>
            </a:xfrm>
            <a:custGeom>
              <a:avLst/>
              <a:gdLst/>
              <a:ahLst/>
              <a:cxnLst/>
              <a:rect l="l" t="t" r="r" b="b"/>
              <a:pathLst>
                <a:path w="7821" h="22887" extrusionOk="0">
                  <a:moveTo>
                    <a:pt x="2141" y="1"/>
                  </a:moveTo>
                  <a:cubicBezTo>
                    <a:pt x="1046" y="1"/>
                    <a:pt x="745" y="82"/>
                    <a:pt x="760" y="573"/>
                  </a:cubicBezTo>
                  <a:cubicBezTo>
                    <a:pt x="898" y="7472"/>
                    <a:pt x="1" y="12371"/>
                    <a:pt x="300" y="17959"/>
                  </a:cubicBezTo>
                  <a:cubicBezTo>
                    <a:pt x="517" y="22124"/>
                    <a:pt x="871" y="22886"/>
                    <a:pt x="1071" y="22886"/>
                  </a:cubicBezTo>
                  <a:cubicBezTo>
                    <a:pt x="1167" y="22886"/>
                    <a:pt x="1227" y="22711"/>
                    <a:pt x="1220" y="22651"/>
                  </a:cubicBezTo>
                  <a:cubicBezTo>
                    <a:pt x="231" y="15844"/>
                    <a:pt x="1818" y="7265"/>
                    <a:pt x="1864" y="1125"/>
                  </a:cubicBezTo>
                  <a:cubicBezTo>
                    <a:pt x="4371" y="1159"/>
                    <a:pt x="5641" y="1205"/>
                    <a:pt x="6357" y="1205"/>
                  </a:cubicBezTo>
                  <a:cubicBezTo>
                    <a:pt x="7073" y="1205"/>
                    <a:pt x="7234" y="1159"/>
                    <a:pt x="7521" y="1010"/>
                  </a:cubicBezTo>
                  <a:cubicBezTo>
                    <a:pt x="7820" y="826"/>
                    <a:pt x="7820" y="412"/>
                    <a:pt x="7521" y="228"/>
                  </a:cubicBezTo>
                  <a:cubicBezTo>
                    <a:pt x="7186" y="40"/>
                    <a:pt x="6882" y="1"/>
                    <a:pt x="6285" y="1"/>
                  </a:cubicBezTo>
                  <a:cubicBezTo>
                    <a:pt x="5859" y="1"/>
                    <a:pt x="5283" y="21"/>
                    <a:pt x="4440" y="21"/>
                  </a:cubicBezTo>
                  <a:cubicBezTo>
                    <a:pt x="3435" y="21"/>
                    <a:pt x="2689" y="1"/>
                    <a:pt x="21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3;p47"/>
            <p:cNvSpPr/>
            <p:nvPr/>
          </p:nvSpPr>
          <p:spPr>
            <a:xfrm>
              <a:off x="2187450" y="3380700"/>
              <a:ext cx="75150" cy="16175"/>
            </a:xfrm>
            <a:custGeom>
              <a:avLst/>
              <a:gdLst/>
              <a:ahLst/>
              <a:cxnLst/>
              <a:rect l="l" t="t" r="r" b="b"/>
              <a:pathLst>
                <a:path w="3006" h="647" extrusionOk="0">
                  <a:moveTo>
                    <a:pt x="728" y="0"/>
                  </a:moveTo>
                  <a:cubicBezTo>
                    <a:pt x="314" y="0"/>
                    <a:pt x="1" y="46"/>
                    <a:pt x="1" y="185"/>
                  </a:cubicBezTo>
                  <a:cubicBezTo>
                    <a:pt x="1" y="486"/>
                    <a:pt x="2122" y="647"/>
                    <a:pt x="2578" y="647"/>
                  </a:cubicBezTo>
                  <a:cubicBezTo>
                    <a:pt x="2608" y="647"/>
                    <a:pt x="2631" y="646"/>
                    <a:pt x="2645" y="644"/>
                  </a:cubicBezTo>
                  <a:cubicBezTo>
                    <a:pt x="2653" y="645"/>
                    <a:pt x="2661" y="645"/>
                    <a:pt x="2668" y="645"/>
                  </a:cubicBezTo>
                  <a:cubicBezTo>
                    <a:pt x="2948" y="645"/>
                    <a:pt x="3006" y="229"/>
                    <a:pt x="2714" y="185"/>
                  </a:cubicBezTo>
                  <a:cubicBezTo>
                    <a:pt x="2581" y="155"/>
                    <a:pt x="1486" y="0"/>
                    <a:pt x="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4;p47"/>
            <p:cNvSpPr/>
            <p:nvPr/>
          </p:nvSpPr>
          <p:spPr>
            <a:xfrm>
              <a:off x="2181700" y="3425175"/>
              <a:ext cx="83975" cy="13475"/>
            </a:xfrm>
            <a:custGeom>
              <a:avLst/>
              <a:gdLst/>
              <a:ahLst/>
              <a:cxnLst/>
              <a:rect l="l" t="t" r="r" b="b"/>
              <a:pathLst>
                <a:path w="3359" h="539" extrusionOk="0">
                  <a:moveTo>
                    <a:pt x="1738" y="1"/>
                  </a:moveTo>
                  <a:cubicBezTo>
                    <a:pt x="1075" y="1"/>
                    <a:pt x="393" y="23"/>
                    <a:pt x="208" y="84"/>
                  </a:cubicBezTo>
                  <a:cubicBezTo>
                    <a:pt x="1" y="130"/>
                    <a:pt x="1" y="406"/>
                    <a:pt x="208" y="475"/>
                  </a:cubicBezTo>
                  <a:cubicBezTo>
                    <a:pt x="392" y="521"/>
                    <a:pt x="1007" y="539"/>
                    <a:pt x="1628" y="539"/>
                  </a:cubicBezTo>
                  <a:cubicBezTo>
                    <a:pt x="2249" y="539"/>
                    <a:pt x="2875" y="521"/>
                    <a:pt x="3082" y="498"/>
                  </a:cubicBezTo>
                  <a:cubicBezTo>
                    <a:pt x="3358" y="475"/>
                    <a:pt x="3358" y="61"/>
                    <a:pt x="3082" y="38"/>
                  </a:cubicBezTo>
                  <a:cubicBezTo>
                    <a:pt x="2869" y="17"/>
                    <a:pt x="2311" y="1"/>
                    <a:pt x="17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5;p47"/>
            <p:cNvSpPr/>
            <p:nvPr/>
          </p:nvSpPr>
          <p:spPr>
            <a:xfrm>
              <a:off x="2173450" y="3468500"/>
              <a:ext cx="83025" cy="14000"/>
            </a:xfrm>
            <a:custGeom>
              <a:avLst/>
              <a:gdLst/>
              <a:ahLst/>
              <a:cxnLst/>
              <a:rect l="l" t="t" r="r" b="b"/>
              <a:pathLst>
                <a:path w="3321" h="560" extrusionOk="0">
                  <a:moveTo>
                    <a:pt x="1304" y="1"/>
                  </a:moveTo>
                  <a:cubicBezTo>
                    <a:pt x="0" y="1"/>
                    <a:pt x="433" y="444"/>
                    <a:pt x="584" y="444"/>
                  </a:cubicBezTo>
                  <a:cubicBezTo>
                    <a:pt x="1251" y="444"/>
                    <a:pt x="1941" y="467"/>
                    <a:pt x="2608" y="559"/>
                  </a:cubicBezTo>
                  <a:cubicBezTo>
                    <a:pt x="2792" y="536"/>
                    <a:pt x="3320" y="76"/>
                    <a:pt x="1596" y="7"/>
                  </a:cubicBezTo>
                  <a:cubicBezTo>
                    <a:pt x="1490" y="3"/>
                    <a:pt x="1393" y="1"/>
                    <a:pt x="13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6;p47"/>
            <p:cNvSpPr/>
            <p:nvPr/>
          </p:nvSpPr>
          <p:spPr>
            <a:xfrm>
              <a:off x="2172975" y="3523375"/>
              <a:ext cx="81200" cy="15475"/>
            </a:xfrm>
            <a:custGeom>
              <a:avLst/>
              <a:gdLst/>
              <a:ahLst/>
              <a:cxnLst/>
              <a:rect l="l" t="t" r="r" b="b"/>
              <a:pathLst>
                <a:path w="3248" h="619" extrusionOk="0">
                  <a:moveTo>
                    <a:pt x="1321" y="1"/>
                  </a:moveTo>
                  <a:cubicBezTo>
                    <a:pt x="0" y="1"/>
                    <a:pt x="409" y="462"/>
                    <a:pt x="603" y="480"/>
                  </a:cubicBezTo>
                  <a:cubicBezTo>
                    <a:pt x="1700" y="552"/>
                    <a:pt x="2361" y="618"/>
                    <a:pt x="2749" y="618"/>
                  </a:cubicBezTo>
                  <a:cubicBezTo>
                    <a:pt x="3100" y="618"/>
                    <a:pt x="3226" y="564"/>
                    <a:pt x="3247" y="411"/>
                  </a:cubicBezTo>
                  <a:cubicBezTo>
                    <a:pt x="3247" y="296"/>
                    <a:pt x="3178" y="181"/>
                    <a:pt x="3086" y="158"/>
                  </a:cubicBezTo>
                  <a:cubicBezTo>
                    <a:pt x="2297" y="44"/>
                    <a:pt x="1727" y="1"/>
                    <a:pt x="1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7;p47"/>
            <p:cNvSpPr/>
            <p:nvPr/>
          </p:nvSpPr>
          <p:spPr>
            <a:xfrm>
              <a:off x="2170875" y="3568700"/>
              <a:ext cx="114925" cy="15600"/>
            </a:xfrm>
            <a:custGeom>
              <a:avLst/>
              <a:gdLst/>
              <a:ahLst/>
              <a:cxnLst/>
              <a:rect l="l" t="t" r="r" b="b"/>
              <a:pathLst>
                <a:path w="4597" h="624" extrusionOk="0">
                  <a:moveTo>
                    <a:pt x="2115" y="0"/>
                  </a:moveTo>
                  <a:cubicBezTo>
                    <a:pt x="1" y="0"/>
                    <a:pt x="644" y="530"/>
                    <a:pt x="802" y="530"/>
                  </a:cubicBezTo>
                  <a:cubicBezTo>
                    <a:pt x="1131" y="513"/>
                    <a:pt x="1421" y="506"/>
                    <a:pt x="1678" y="506"/>
                  </a:cubicBezTo>
                  <a:cubicBezTo>
                    <a:pt x="2745" y="506"/>
                    <a:pt x="3239" y="624"/>
                    <a:pt x="3621" y="624"/>
                  </a:cubicBezTo>
                  <a:cubicBezTo>
                    <a:pt x="3648" y="624"/>
                    <a:pt x="3674" y="623"/>
                    <a:pt x="3699" y="622"/>
                  </a:cubicBezTo>
                  <a:cubicBezTo>
                    <a:pt x="3860" y="599"/>
                    <a:pt x="4596" y="47"/>
                    <a:pt x="2251" y="1"/>
                  </a:cubicBezTo>
                  <a:cubicBezTo>
                    <a:pt x="2204" y="0"/>
                    <a:pt x="2159" y="0"/>
                    <a:pt x="21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8;p47"/>
            <p:cNvSpPr/>
            <p:nvPr/>
          </p:nvSpPr>
          <p:spPr>
            <a:xfrm>
              <a:off x="2163075" y="3616975"/>
              <a:ext cx="96275" cy="12525"/>
            </a:xfrm>
            <a:custGeom>
              <a:avLst/>
              <a:gdLst/>
              <a:ahLst/>
              <a:cxnLst/>
              <a:rect l="l" t="t" r="r" b="b"/>
              <a:pathLst>
                <a:path w="3851" h="501" extrusionOk="0">
                  <a:moveTo>
                    <a:pt x="2464" y="1"/>
                  </a:moveTo>
                  <a:cubicBezTo>
                    <a:pt x="1790" y="1"/>
                    <a:pt x="1049" y="32"/>
                    <a:pt x="792" y="71"/>
                  </a:cubicBezTo>
                  <a:cubicBezTo>
                    <a:pt x="667" y="71"/>
                    <a:pt x="0" y="501"/>
                    <a:pt x="2149" y="501"/>
                  </a:cubicBezTo>
                  <a:cubicBezTo>
                    <a:pt x="2382" y="501"/>
                    <a:pt x="2649" y="496"/>
                    <a:pt x="2954" y="485"/>
                  </a:cubicBezTo>
                  <a:cubicBezTo>
                    <a:pt x="3184" y="485"/>
                    <a:pt x="3413" y="462"/>
                    <a:pt x="3666" y="416"/>
                  </a:cubicBezTo>
                  <a:cubicBezTo>
                    <a:pt x="3827" y="370"/>
                    <a:pt x="3850" y="117"/>
                    <a:pt x="3666" y="71"/>
                  </a:cubicBezTo>
                  <a:cubicBezTo>
                    <a:pt x="3484" y="20"/>
                    <a:pt x="2995" y="1"/>
                    <a:pt x="24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9;p47"/>
            <p:cNvSpPr/>
            <p:nvPr/>
          </p:nvSpPr>
          <p:spPr>
            <a:xfrm>
              <a:off x="2171725" y="3663000"/>
              <a:ext cx="100275" cy="16650"/>
            </a:xfrm>
            <a:custGeom>
              <a:avLst/>
              <a:gdLst/>
              <a:ahLst/>
              <a:cxnLst/>
              <a:rect l="l" t="t" r="r" b="b"/>
              <a:pathLst>
                <a:path w="4011" h="666" extrusionOk="0">
                  <a:moveTo>
                    <a:pt x="3688" y="0"/>
                  </a:moveTo>
                  <a:lnTo>
                    <a:pt x="561" y="230"/>
                  </a:lnTo>
                  <a:cubicBezTo>
                    <a:pt x="340" y="249"/>
                    <a:pt x="1" y="665"/>
                    <a:pt x="1468" y="665"/>
                  </a:cubicBezTo>
                  <a:cubicBezTo>
                    <a:pt x="1834" y="665"/>
                    <a:pt x="2311" y="640"/>
                    <a:pt x="2930" y="575"/>
                  </a:cubicBezTo>
                  <a:cubicBezTo>
                    <a:pt x="3205" y="575"/>
                    <a:pt x="3481" y="529"/>
                    <a:pt x="3734" y="460"/>
                  </a:cubicBezTo>
                  <a:cubicBezTo>
                    <a:pt x="4010" y="391"/>
                    <a:pt x="3941"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0;p47"/>
            <p:cNvSpPr/>
            <p:nvPr/>
          </p:nvSpPr>
          <p:spPr>
            <a:xfrm>
              <a:off x="2166350" y="3707825"/>
              <a:ext cx="101775" cy="15000"/>
            </a:xfrm>
            <a:custGeom>
              <a:avLst/>
              <a:gdLst/>
              <a:ahLst/>
              <a:cxnLst/>
              <a:rect l="l" t="t" r="r" b="b"/>
              <a:pathLst>
                <a:path w="4071" h="600" extrusionOk="0">
                  <a:moveTo>
                    <a:pt x="251" y="0"/>
                  </a:moveTo>
                  <a:cubicBezTo>
                    <a:pt x="37" y="0"/>
                    <a:pt x="0" y="370"/>
                    <a:pt x="224" y="392"/>
                  </a:cubicBezTo>
                  <a:cubicBezTo>
                    <a:pt x="1313" y="544"/>
                    <a:pt x="2074" y="599"/>
                    <a:pt x="2600" y="599"/>
                  </a:cubicBezTo>
                  <a:cubicBezTo>
                    <a:pt x="4071" y="599"/>
                    <a:pt x="3693" y="162"/>
                    <a:pt x="3489" y="162"/>
                  </a:cubicBezTo>
                  <a:cubicBezTo>
                    <a:pt x="2409" y="139"/>
                    <a:pt x="1351" y="116"/>
                    <a:pt x="270" y="1"/>
                  </a:cubicBezTo>
                  <a:cubicBezTo>
                    <a:pt x="263" y="1"/>
                    <a:pt x="257"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61;p47"/>
            <p:cNvSpPr/>
            <p:nvPr/>
          </p:nvSpPr>
          <p:spPr>
            <a:xfrm>
              <a:off x="2184100" y="3773350"/>
              <a:ext cx="96350" cy="57425"/>
            </a:xfrm>
            <a:custGeom>
              <a:avLst/>
              <a:gdLst/>
              <a:ahLst/>
              <a:cxnLst/>
              <a:rect l="l" t="t" r="r" b="b"/>
              <a:pathLst>
                <a:path w="3854" h="2297" extrusionOk="0">
                  <a:moveTo>
                    <a:pt x="3566" y="1"/>
                  </a:moveTo>
                  <a:cubicBezTo>
                    <a:pt x="3536" y="1"/>
                    <a:pt x="3503" y="8"/>
                    <a:pt x="3469" y="25"/>
                  </a:cubicBezTo>
                  <a:cubicBezTo>
                    <a:pt x="3009" y="209"/>
                    <a:pt x="1170" y="1336"/>
                    <a:pt x="181" y="1957"/>
                  </a:cubicBezTo>
                  <a:cubicBezTo>
                    <a:pt x="1" y="2057"/>
                    <a:pt x="99" y="2296"/>
                    <a:pt x="264" y="2296"/>
                  </a:cubicBezTo>
                  <a:cubicBezTo>
                    <a:pt x="289" y="2296"/>
                    <a:pt x="315" y="2291"/>
                    <a:pt x="342" y="2279"/>
                  </a:cubicBezTo>
                  <a:cubicBezTo>
                    <a:pt x="1147" y="1842"/>
                    <a:pt x="3262" y="692"/>
                    <a:pt x="3676" y="393"/>
                  </a:cubicBezTo>
                  <a:cubicBezTo>
                    <a:pt x="3853" y="256"/>
                    <a:pt x="3745" y="1"/>
                    <a:pt x="3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2;p47"/>
            <p:cNvSpPr/>
            <p:nvPr/>
          </p:nvSpPr>
          <p:spPr>
            <a:xfrm>
              <a:off x="2238625" y="3802875"/>
              <a:ext cx="43150" cy="33500"/>
            </a:xfrm>
            <a:custGeom>
              <a:avLst/>
              <a:gdLst/>
              <a:ahLst/>
              <a:cxnLst/>
              <a:rect l="l" t="t" r="r" b="b"/>
              <a:pathLst>
                <a:path w="1726" h="1340" extrusionOk="0">
                  <a:moveTo>
                    <a:pt x="1418" y="0"/>
                  </a:moveTo>
                  <a:cubicBezTo>
                    <a:pt x="1241" y="0"/>
                    <a:pt x="945" y="292"/>
                    <a:pt x="162" y="1006"/>
                  </a:cubicBezTo>
                  <a:cubicBezTo>
                    <a:pt x="1" y="1131"/>
                    <a:pt x="132" y="1340"/>
                    <a:pt x="295" y="1340"/>
                  </a:cubicBezTo>
                  <a:cubicBezTo>
                    <a:pt x="342" y="1340"/>
                    <a:pt x="391" y="1323"/>
                    <a:pt x="437" y="1282"/>
                  </a:cubicBezTo>
                  <a:cubicBezTo>
                    <a:pt x="1380" y="523"/>
                    <a:pt x="1725" y="316"/>
                    <a:pt x="1564" y="86"/>
                  </a:cubicBezTo>
                  <a:cubicBezTo>
                    <a:pt x="1520" y="30"/>
                    <a:pt x="1475"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63;p47"/>
            <p:cNvSpPr/>
            <p:nvPr/>
          </p:nvSpPr>
          <p:spPr>
            <a:xfrm>
              <a:off x="1897350" y="2596100"/>
              <a:ext cx="161350" cy="55950"/>
            </a:xfrm>
            <a:custGeom>
              <a:avLst/>
              <a:gdLst/>
              <a:ahLst/>
              <a:cxnLst/>
              <a:rect l="l" t="t" r="r" b="b"/>
              <a:pathLst>
                <a:path w="6454" h="2238" extrusionOk="0">
                  <a:moveTo>
                    <a:pt x="2826" y="1"/>
                  </a:moveTo>
                  <a:cubicBezTo>
                    <a:pt x="1974" y="1"/>
                    <a:pt x="1172" y="101"/>
                    <a:pt x="934" y="429"/>
                  </a:cubicBezTo>
                  <a:lnTo>
                    <a:pt x="14" y="1740"/>
                  </a:lnTo>
                  <a:cubicBezTo>
                    <a:pt x="1" y="2060"/>
                    <a:pt x="1990" y="2237"/>
                    <a:pt x="3760" y="2237"/>
                  </a:cubicBezTo>
                  <a:cubicBezTo>
                    <a:pt x="5177" y="2237"/>
                    <a:pt x="6453" y="2124"/>
                    <a:pt x="6453" y="1878"/>
                  </a:cubicBezTo>
                  <a:lnTo>
                    <a:pt x="5579" y="521"/>
                  </a:lnTo>
                  <a:cubicBezTo>
                    <a:pt x="5441" y="337"/>
                    <a:pt x="5257" y="222"/>
                    <a:pt x="5050" y="176"/>
                  </a:cubicBezTo>
                  <a:cubicBezTo>
                    <a:pt x="4630" y="106"/>
                    <a:pt x="3702" y="1"/>
                    <a:pt x="28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64;p47"/>
            <p:cNvSpPr/>
            <p:nvPr/>
          </p:nvSpPr>
          <p:spPr>
            <a:xfrm>
              <a:off x="1897675" y="2613150"/>
              <a:ext cx="161025" cy="62125"/>
            </a:xfrm>
            <a:custGeom>
              <a:avLst/>
              <a:gdLst/>
              <a:ahLst/>
              <a:cxnLst/>
              <a:rect l="l" t="t" r="r" b="b"/>
              <a:pathLst>
                <a:path w="6441" h="2485" extrusionOk="0">
                  <a:moveTo>
                    <a:pt x="3220" y="0"/>
                  </a:moveTo>
                  <a:cubicBezTo>
                    <a:pt x="2025" y="0"/>
                    <a:pt x="990" y="207"/>
                    <a:pt x="438" y="529"/>
                  </a:cubicBezTo>
                  <a:cubicBezTo>
                    <a:pt x="162" y="667"/>
                    <a:pt x="1" y="851"/>
                    <a:pt x="1" y="1035"/>
                  </a:cubicBezTo>
                  <a:lnTo>
                    <a:pt x="1" y="2484"/>
                  </a:lnTo>
                  <a:cubicBezTo>
                    <a:pt x="1" y="1909"/>
                    <a:pt x="1427" y="1449"/>
                    <a:pt x="3220" y="1449"/>
                  </a:cubicBezTo>
                  <a:cubicBezTo>
                    <a:pt x="5014" y="1449"/>
                    <a:pt x="6440" y="1909"/>
                    <a:pt x="6440" y="2484"/>
                  </a:cubicBezTo>
                  <a:lnTo>
                    <a:pt x="6440" y="1035"/>
                  </a:lnTo>
                  <a:cubicBezTo>
                    <a:pt x="6440" y="851"/>
                    <a:pt x="6279" y="690"/>
                    <a:pt x="6003" y="529"/>
                  </a:cubicBezTo>
                  <a:cubicBezTo>
                    <a:pt x="5451" y="207"/>
                    <a:pt x="4416"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65;p47"/>
            <p:cNvSpPr/>
            <p:nvPr/>
          </p:nvSpPr>
          <p:spPr>
            <a:xfrm>
              <a:off x="1894225" y="2621200"/>
              <a:ext cx="167350" cy="31650"/>
            </a:xfrm>
            <a:custGeom>
              <a:avLst/>
              <a:gdLst/>
              <a:ahLst/>
              <a:cxnLst/>
              <a:rect l="l" t="t" r="r" b="b"/>
              <a:pathLst>
                <a:path w="6694" h="1266" extrusionOk="0">
                  <a:moveTo>
                    <a:pt x="3358" y="0"/>
                  </a:moveTo>
                  <a:cubicBezTo>
                    <a:pt x="2163" y="0"/>
                    <a:pt x="1105" y="184"/>
                    <a:pt x="507" y="529"/>
                  </a:cubicBezTo>
                  <a:cubicBezTo>
                    <a:pt x="185" y="713"/>
                    <a:pt x="24" y="920"/>
                    <a:pt x="24" y="1150"/>
                  </a:cubicBezTo>
                  <a:cubicBezTo>
                    <a:pt x="1" y="1219"/>
                    <a:pt x="70" y="1265"/>
                    <a:pt x="139" y="1265"/>
                  </a:cubicBezTo>
                  <a:cubicBezTo>
                    <a:pt x="208" y="1265"/>
                    <a:pt x="254" y="1219"/>
                    <a:pt x="254" y="1150"/>
                  </a:cubicBezTo>
                  <a:cubicBezTo>
                    <a:pt x="254" y="1035"/>
                    <a:pt x="392" y="874"/>
                    <a:pt x="622" y="736"/>
                  </a:cubicBezTo>
                  <a:cubicBezTo>
                    <a:pt x="1174" y="414"/>
                    <a:pt x="2232" y="230"/>
                    <a:pt x="3358" y="230"/>
                  </a:cubicBezTo>
                  <a:cubicBezTo>
                    <a:pt x="4485" y="230"/>
                    <a:pt x="5520" y="414"/>
                    <a:pt x="6095" y="736"/>
                  </a:cubicBezTo>
                  <a:cubicBezTo>
                    <a:pt x="6325" y="874"/>
                    <a:pt x="6463" y="1012"/>
                    <a:pt x="6463" y="1150"/>
                  </a:cubicBezTo>
                  <a:cubicBezTo>
                    <a:pt x="6463" y="1219"/>
                    <a:pt x="6509" y="1265"/>
                    <a:pt x="6578" y="1265"/>
                  </a:cubicBezTo>
                  <a:cubicBezTo>
                    <a:pt x="6647" y="1265"/>
                    <a:pt x="6693" y="1219"/>
                    <a:pt x="6693" y="1150"/>
                  </a:cubicBezTo>
                  <a:cubicBezTo>
                    <a:pt x="6693" y="920"/>
                    <a:pt x="6532" y="713"/>
                    <a:pt x="6210" y="529"/>
                  </a:cubicBezTo>
                  <a:cubicBezTo>
                    <a:pt x="5612" y="184"/>
                    <a:pt x="4531" y="0"/>
                    <a:pt x="33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6;p47"/>
            <p:cNvSpPr/>
            <p:nvPr/>
          </p:nvSpPr>
          <p:spPr>
            <a:xfrm>
              <a:off x="1894800" y="2636150"/>
              <a:ext cx="166775" cy="31650"/>
            </a:xfrm>
            <a:custGeom>
              <a:avLst/>
              <a:gdLst/>
              <a:ahLst/>
              <a:cxnLst/>
              <a:rect l="l" t="t" r="r" b="b"/>
              <a:pathLst>
                <a:path w="6671" h="1266" extrusionOk="0">
                  <a:moveTo>
                    <a:pt x="3335" y="0"/>
                  </a:moveTo>
                  <a:cubicBezTo>
                    <a:pt x="2140" y="0"/>
                    <a:pt x="1082" y="184"/>
                    <a:pt x="484" y="529"/>
                  </a:cubicBezTo>
                  <a:cubicBezTo>
                    <a:pt x="162" y="713"/>
                    <a:pt x="1" y="920"/>
                    <a:pt x="1" y="1150"/>
                  </a:cubicBezTo>
                  <a:cubicBezTo>
                    <a:pt x="1" y="1219"/>
                    <a:pt x="47" y="1265"/>
                    <a:pt x="116" y="1265"/>
                  </a:cubicBezTo>
                  <a:cubicBezTo>
                    <a:pt x="185" y="1265"/>
                    <a:pt x="231" y="1219"/>
                    <a:pt x="231" y="1150"/>
                  </a:cubicBezTo>
                  <a:cubicBezTo>
                    <a:pt x="231" y="1035"/>
                    <a:pt x="369" y="874"/>
                    <a:pt x="599" y="736"/>
                  </a:cubicBezTo>
                  <a:cubicBezTo>
                    <a:pt x="1151" y="437"/>
                    <a:pt x="2209" y="230"/>
                    <a:pt x="3335" y="230"/>
                  </a:cubicBezTo>
                  <a:cubicBezTo>
                    <a:pt x="4462" y="230"/>
                    <a:pt x="5497" y="437"/>
                    <a:pt x="6072" y="736"/>
                  </a:cubicBezTo>
                  <a:cubicBezTo>
                    <a:pt x="6302" y="874"/>
                    <a:pt x="6440" y="1012"/>
                    <a:pt x="6440" y="1150"/>
                  </a:cubicBezTo>
                  <a:cubicBezTo>
                    <a:pt x="6440" y="1219"/>
                    <a:pt x="6486" y="1265"/>
                    <a:pt x="6555" y="1265"/>
                  </a:cubicBezTo>
                  <a:cubicBezTo>
                    <a:pt x="6624" y="1265"/>
                    <a:pt x="6670" y="1219"/>
                    <a:pt x="6670" y="1150"/>
                  </a:cubicBezTo>
                  <a:cubicBezTo>
                    <a:pt x="6670" y="920"/>
                    <a:pt x="6509" y="713"/>
                    <a:pt x="6187" y="529"/>
                  </a:cubicBezTo>
                  <a:cubicBezTo>
                    <a:pt x="5589" y="184"/>
                    <a:pt x="4508" y="0"/>
                    <a:pt x="33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7;p47"/>
            <p:cNvSpPr/>
            <p:nvPr/>
          </p:nvSpPr>
          <p:spPr>
            <a:xfrm>
              <a:off x="1897675" y="2648800"/>
              <a:ext cx="161025" cy="50050"/>
            </a:xfrm>
            <a:custGeom>
              <a:avLst/>
              <a:gdLst/>
              <a:ahLst/>
              <a:cxnLst/>
              <a:rect l="l" t="t" r="r" b="b"/>
              <a:pathLst>
                <a:path w="6441" h="2002" extrusionOk="0">
                  <a:moveTo>
                    <a:pt x="3220" y="0"/>
                  </a:moveTo>
                  <a:cubicBezTo>
                    <a:pt x="1427" y="0"/>
                    <a:pt x="1" y="460"/>
                    <a:pt x="1" y="1035"/>
                  </a:cubicBezTo>
                  <a:lnTo>
                    <a:pt x="1404" y="2001"/>
                  </a:lnTo>
                  <a:lnTo>
                    <a:pt x="5037" y="2001"/>
                  </a:lnTo>
                  <a:lnTo>
                    <a:pt x="6440" y="1035"/>
                  </a:ln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8;p47"/>
            <p:cNvSpPr/>
            <p:nvPr/>
          </p:nvSpPr>
          <p:spPr>
            <a:xfrm>
              <a:off x="1948850" y="2298650"/>
              <a:ext cx="58675" cy="26525"/>
            </a:xfrm>
            <a:custGeom>
              <a:avLst/>
              <a:gdLst/>
              <a:ahLst/>
              <a:cxnLst/>
              <a:rect l="l" t="t" r="r" b="b"/>
              <a:pathLst>
                <a:path w="2347" h="1061" extrusionOk="0">
                  <a:moveTo>
                    <a:pt x="529" y="1"/>
                  </a:moveTo>
                  <a:lnTo>
                    <a:pt x="1" y="644"/>
                  </a:lnTo>
                  <a:cubicBezTo>
                    <a:pt x="1" y="874"/>
                    <a:pt x="506" y="1035"/>
                    <a:pt x="1173" y="1058"/>
                  </a:cubicBezTo>
                  <a:cubicBezTo>
                    <a:pt x="1215" y="1060"/>
                    <a:pt x="1255" y="1061"/>
                    <a:pt x="1296" y="1061"/>
                  </a:cubicBezTo>
                  <a:cubicBezTo>
                    <a:pt x="1883" y="1061"/>
                    <a:pt x="2346" y="907"/>
                    <a:pt x="2346" y="713"/>
                  </a:cubicBezTo>
                  <a:lnTo>
                    <a:pt x="1840" y="24"/>
                  </a:lnTo>
                  <a:lnTo>
                    <a:pt x="5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69;p47"/>
            <p:cNvSpPr/>
            <p:nvPr/>
          </p:nvSpPr>
          <p:spPr>
            <a:xfrm>
              <a:off x="1897675" y="2670650"/>
              <a:ext cx="161025" cy="51750"/>
            </a:xfrm>
            <a:custGeom>
              <a:avLst/>
              <a:gdLst/>
              <a:ahLst/>
              <a:cxnLst/>
              <a:rect l="l" t="t" r="r" b="b"/>
              <a:pathLst>
                <a:path w="6441" h="2070" extrusionOk="0">
                  <a:moveTo>
                    <a:pt x="3220" y="0"/>
                  </a:moveTo>
                  <a:cubicBezTo>
                    <a:pt x="1427" y="0"/>
                    <a:pt x="1" y="460"/>
                    <a:pt x="1" y="1035"/>
                  </a:cubicBezTo>
                  <a:cubicBezTo>
                    <a:pt x="1" y="1610"/>
                    <a:pt x="1427" y="2070"/>
                    <a:pt x="3220" y="2070"/>
                  </a:cubicBezTo>
                  <a:cubicBezTo>
                    <a:pt x="5014" y="2070"/>
                    <a:pt x="6440" y="1610"/>
                    <a:pt x="6440" y="1035"/>
                  </a:cubicBez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70;p47"/>
            <p:cNvSpPr/>
            <p:nvPr/>
          </p:nvSpPr>
          <p:spPr>
            <a:xfrm>
              <a:off x="1948850" y="2310000"/>
              <a:ext cx="58675" cy="22600"/>
            </a:xfrm>
            <a:custGeom>
              <a:avLst/>
              <a:gdLst/>
              <a:ahLst/>
              <a:cxnLst/>
              <a:rect l="l" t="t" r="r" b="b"/>
              <a:pathLst>
                <a:path w="2347" h="904" extrusionOk="0">
                  <a:moveTo>
                    <a:pt x="1173" y="1"/>
                  </a:moveTo>
                  <a:cubicBezTo>
                    <a:pt x="828" y="1"/>
                    <a:pt x="484" y="64"/>
                    <a:pt x="162" y="190"/>
                  </a:cubicBezTo>
                  <a:cubicBezTo>
                    <a:pt x="47" y="236"/>
                    <a:pt x="1" y="305"/>
                    <a:pt x="1" y="374"/>
                  </a:cubicBezTo>
                  <a:lnTo>
                    <a:pt x="1" y="903"/>
                  </a:lnTo>
                  <a:cubicBezTo>
                    <a:pt x="1" y="696"/>
                    <a:pt x="529" y="512"/>
                    <a:pt x="1173" y="512"/>
                  </a:cubicBezTo>
                  <a:cubicBezTo>
                    <a:pt x="1817" y="512"/>
                    <a:pt x="2346" y="696"/>
                    <a:pt x="2346" y="903"/>
                  </a:cubicBezTo>
                  <a:lnTo>
                    <a:pt x="2346" y="374"/>
                  </a:lnTo>
                  <a:cubicBezTo>
                    <a:pt x="2346" y="305"/>
                    <a:pt x="2300" y="236"/>
                    <a:pt x="2185" y="190"/>
                  </a:cubicBezTo>
                  <a:cubicBezTo>
                    <a:pt x="1863" y="64"/>
                    <a:pt x="1518" y="1"/>
                    <a:pt x="11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71;p47"/>
            <p:cNvSpPr/>
            <p:nvPr/>
          </p:nvSpPr>
          <p:spPr>
            <a:xfrm>
              <a:off x="1948275" y="2322800"/>
              <a:ext cx="59250" cy="255300"/>
            </a:xfrm>
            <a:custGeom>
              <a:avLst/>
              <a:gdLst/>
              <a:ahLst/>
              <a:cxnLst/>
              <a:rect l="l" t="t" r="r" b="b"/>
              <a:pathLst>
                <a:path w="2370" h="10212" extrusionOk="0">
                  <a:moveTo>
                    <a:pt x="1173" y="0"/>
                  </a:moveTo>
                  <a:cubicBezTo>
                    <a:pt x="1035" y="0"/>
                    <a:pt x="874" y="0"/>
                    <a:pt x="736" y="23"/>
                  </a:cubicBezTo>
                  <a:cubicBezTo>
                    <a:pt x="300" y="92"/>
                    <a:pt x="1" y="230"/>
                    <a:pt x="1" y="391"/>
                  </a:cubicBezTo>
                  <a:lnTo>
                    <a:pt x="300" y="575"/>
                  </a:lnTo>
                  <a:lnTo>
                    <a:pt x="300" y="10211"/>
                  </a:lnTo>
                  <a:lnTo>
                    <a:pt x="2001" y="10211"/>
                  </a:lnTo>
                  <a:lnTo>
                    <a:pt x="2001" y="644"/>
                  </a:lnTo>
                  <a:lnTo>
                    <a:pt x="2369" y="391"/>
                  </a:lnTo>
                  <a:cubicBezTo>
                    <a:pt x="2369" y="230"/>
                    <a:pt x="2070" y="92"/>
                    <a:pt x="1633" y="23"/>
                  </a:cubicBezTo>
                  <a:cubicBezTo>
                    <a:pt x="1472" y="0"/>
                    <a:pt x="1334" y="0"/>
                    <a:pt x="1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72;p47"/>
            <p:cNvSpPr/>
            <p:nvPr/>
          </p:nvSpPr>
          <p:spPr>
            <a:xfrm>
              <a:off x="1974150" y="2322800"/>
              <a:ext cx="8650" cy="255300"/>
            </a:xfrm>
            <a:custGeom>
              <a:avLst/>
              <a:gdLst/>
              <a:ahLst/>
              <a:cxnLst/>
              <a:rect l="l" t="t" r="r" b="b"/>
              <a:pathLst>
                <a:path w="346" h="10212" extrusionOk="0">
                  <a:moveTo>
                    <a:pt x="161" y="0"/>
                  </a:moveTo>
                  <a:cubicBezTo>
                    <a:pt x="115" y="0"/>
                    <a:pt x="46" y="23"/>
                    <a:pt x="0" y="23"/>
                  </a:cubicBezTo>
                  <a:lnTo>
                    <a:pt x="0" y="10211"/>
                  </a:lnTo>
                  <a:lnTo>
                    <a:pt x="345" y="10211"/>
                  </a:lnTo>
                  <a:lnTo>
                    <a:pt x="345" y="23"/>
                  </a:lnTo>
                  <a:cubicBezTo>
                    <a:pt x="299" y="23"/>
                    <a:pt x="230" y="0"/>
                    <a:pt x="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73;p47"/>
            <p:cNvSpPr/>
            <p:nvPr/>
          </p:nvSpPr>
          <p:spPr>
            <a:xfrm>
              <a:off x="1962075" y="2164700"/>
              <a:ext cx="31650" cy="134550"/>
            </a:xfrm>
            <a:custGeom>
              <a:avLst/>
              <a:gdLst/>
              <a:ahLst/>
              <a:cxnLst/>
              <a:rect l="l" t="t" r="r" b="b"/>
              <a:pathLst>
                <a:path w="1266" h="5382" extrusionOk="0">
                  <a:moveTo>
                    <a:pt x="0" y="0"/>
                  </a:moveTo>
                  <a:lnTo>
                    <a:pt x="0" y="5382"/>
                  </a:lnTo>
                  <a:lnTo>
                    <a:pt x="1265" y="5382"/>
                  </a:lnTo>
                  <a:lnTo>
                    <a:pt x="12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74;p47"/>
            <p:cNvSpPr/>
            <p:nvPr/>
          </p:nvSpPr>
          <p:spPr>
            <a:xfrm>
              <a:off x="1967250" y="2110650"/>
              <a:ext cx="21300" cy="54075"/>
            </a:xfrm>
            <a:custGeom>
              <a:avLst/>
              <a:gdLst/>
              <a:ahLst/>
              <a:cxnLst/>
              <a:rect l="l" t="t" r="r" b="b"/>
              <a:pathLst>
                <a:path w="852" h="2163" extrusionOk="0">
                  <a:moveTo>
                    <a:pt x="0" y="0"/>
                  </a:moveTo>
                  <a:lnTo>
                    <a:pt x="0" y="2162"/>
                  </a:lnTo>
                  <a:lnTo>
                    <a:pt x="851" y="2162"/>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75;p47"/>
            <p:cNvSpPr/>
            <p:nvPr/>
          </p:nvSpPr>
          <p:spPr>
            <a:xfrm>
              <a:off x="1972425" y="2043950"/>
              <a:ext cx="11525" cy="66725"/>
            </a:xfrm>
            <a:custGeom>
              <a:avLst/>
              <a:gdLst/>
              <a:ahLst/>
              <a:cxnLst/>
              <a:rect l="l" t="t" r="r" b="b"/>
              <a:pathLst>
                <a:path w="461" h="2669" extrusionOk="0">
                  <a:moveTo>
                    <a:pt x="0" y="0"/>
                  </a:moveTo>
                  <a:lnTo>
                    <a:pt x="0" y="2668"/>
                  </a:lnTo>
                  <a:lnTo>
                    <a:pt x="460" y="26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76;p47"/>
            <p:cNvSpPr/>
            <p:nvPr/>
          </p:nvSpPr>
          <p:spPr>
            <a:xfrm>
              <a:off x="1974725" y="1991050"/>
              <a:ext cx="6925" cy="52925"/>
            </a:xfrm>
            <a:custGeom>
              <a:avLst/>
              <a:gdLst/>
              <a:ahLst/>
              <a:cxnLst/>
              <a:rect l="l" t="t" r="r" b="b"/>
              <a:pathLst>
                <a:path w="277" h="2117" extrusionOk="0">
                  <a:moveTo>
                    <a:pt x="0" y="1"/>
                  </a:moveTo>
                  <a:lnTo>
                    <a:pt x="0" y="2116"/>
                  </a:lnTo>
                  <a:lnTo>
                    <a:pt x="276" y="2116"/>
                  </a:lnTo>
                  <a:lnTo>
                    <a:pt x="2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7;p47"/>
            <p:cNvSpPr/>
            <p:nvPr/>
          </p:nvSpPr>
          <p:spPr>
            <a:xfrm>
              <a:off x="1974725" y="2035325"/>
              <a:ext cx="6925" cy="8650"/>
            </a:xfrm>
            <a:custGeom>
              <a:avLst/>
              <a:gdLst/>
              <a:ahLst/>
              <a:cxnLst/>
              <a:rect l="l" t="t" r="r" b="b"/>
              <a:pathLst>
                <a:path w="277" h="346" extrusionOk="0">
                  <a:moveTo>
                    <a:pt x="0" y="0"/>
                  </a:moveTo>
                  <a:lnTo>
                    <a:pt x="0" y="345"/>
                  </a:lnTo>
                  <a:lnTo>
                    <a:pt x="276" y="345"/>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8;p47"/>
            <p:cNvSpPr/>
            <p:nvPr/>
          </p:nvSpPr>
          <p:spPr>
            <a:xfrm>
              <a:off x="1974725" y="2039350"/>
              <a:ext cx="6925" cy="4625"/>
            </a:xfrm>
            <a:custGeom>
              <a:avLst/>
              <a:gdLst/>
              <a:ahLst/>
              <a:cxnLst/>
              <a:rect l="l" t="t" r="r" b="b"/>
              <a:pathLst>
                <a:path w="277" h="185" extrusionOk="0">
                  <a:moveTo>
                    <a:pt x="0" y="0"/>
                  </a:moveTo>
                  <a:lnTo>
                    <a:pt x="0" y="184"/>
                  </a:lnTo>
                  <a:lnTo>
                    <a:pt x="276" y="184"/>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79;p47"/>
            <p:cNvSpPr/>
            <p:nvPr/>
          </p:nvSpPr>
          <p:spPr>
            <a:xfrm>
              <a:off x="1972425" y="2101450"/>
              <a:ext cx="11525" cy="9225"/>
            </a:xfrm>
            <a:custGeom>
              <a:avLst/>
              <a:gdLst/>
              <a:ahLst/>
              <a:cxnLst/>
              <a:rect l="l" t="t" r="r" b="b"/>
              <a:pathLst>
                <a:path w="461" h="369" extrusionOk="0">
                  <a:moveTo>
                    <a:pt x="0" y="0"/>
                  </a:moveTo>
                  <a:lnTo>
                    <a:pt x="0" y="368"/>
                  </a:lnTo>
                  <a:lnTo>
                    <a:pt x="460" y="3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80;p47"/>
            <p:cNvSpPr/>
            <p:nvPr/>
          </p:nvSpPr>
          <p:spPr>
            <a:xfrm>
              <a:off x="1972425" y="2106050"/>
              <a:ext cx="11525" cy="4625"/>
            </a:xfrm>
            <a:custGeom>
              <a:avLst/>
              <a:gdLst/>
              <a:ahLst/>
              <a:cxnLst/>
              <a:rect l="l" t="t" r="r" b="b"/>
              <a:pathLst>
                <a:path w="461" h="185" extrusionOk="0">
                  <a:moveTo>
                    <a:pt x="0" y="0"/>
                  </a:moveTo>
                  <a:lnTo>
                    <a:pt x="0" y="184"/>
                  </a:lnTo>
                  <a:lnTo>
                    <a:pt x="460" y="184"/>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81;p47"/>
            <p:cNvSpPr/>
            <p:nvPr/>
          </p:nvSpPr>
          <p:spPr>
            <a:xfrm>
              <a:off x="1967250" y="2155500"/>
              <a:ext cx="21300" cy="9225"/>
            </a:xfrm>
            <a:custGeom>
              <a:avLst/>
              <a:gdLst/>
              <a:ahLst/>
              <a:cxnLst/>
              <a:rect l="l" t="t" r="r" b="b"/>
              <a:pathLst>
                <a:path w="852" h="369" extrusionOk="0">
                  <a:moveTo>
                    <a:pt x="0" y="0"/>
                  </a:moveTo>
                  <a:lnTo>
                    <a:pt x="0" y="368"/>
                  </a:lnTo>
                  <a:lnTo>
                    <a:pt x="851" y="368"/>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2;p47"/>
            <p:cNvSpPr/>
            <p:nvPr/>
          </p:nvSpPr>
          <p:spPr>
            <a:xfrm>
              <a:off x="1967250" y="2160100"/>
              <a:ext cx="21300" cy="4625"/>
            </a:xfrm>
            <a:custGeom>
              <a:avLst/>
              <a:gdLst/>
              <a:ahLst/>
              <a:cxnLst/>
              <a:rect l="l" t="t" r="r" b="b"/>
              <a:pathLst>
                <a:path w="852" h="185" extrusionOk="0">
                  <a:moveTo>
                    <a:pt x="0" y="0"/>
                  </a:moveTo>
                  <a:lnTo>
                    <a:pt x="0" y="184"/>
                  </a:lnTo>
                  <a:lnTo>
                    <a:pt x="851" y="184"/>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83;p47"/>
            <p:cNvSpPr/>
            <p:nvPr/>
          </p:nvSpPr>
          <p:spPr>
            <a:xfrm>
              <a:off x="1921250" y="2571750"/>
              <a:ext cx="113875" cy="35350"/>
            </a:xfrm>
            <a:custGeom>
              <a:avLst/>
              <a:gdLst/>
              <a:ahLst/>
              <a:cxnLst/>
              <a:rect l="l" t="t" r="r" b="b"/>
              <a:pathLst>
                <a:path w="4555" h="1414" extrusionOk="0">
                  <a:moveTo>
                    <a:pt x="2266" y="1"/>
                  </a:moveTo>
                  <a:cubicBezTo>
                    <a:pt x="1599" y="1"/>
                    <a:pt x="932" y="116"/>
                    <a:pt x="300" y="345"/>
                  </a:cubicBezTo>
                  <a:cubicBezTo>
                    <a:pt x="116" y="460"/>
                    <a:pt x="1" y="575"/>
                    <a:pt x="1" y="690"/>
                  </a:cubicBezTo>
                  <a:lnTo>
                    <a:pt x="1" y="1311"/>
                  </a:lnTo>
                  <a:cubicBezTo>
                    <a:pt x="1" y="1373"/>
                    <a:pt x="52" y="1414"/>
                    <a:pt x="99" y="1414"/>
                  </a:cubicBezTo>
                  <a:cubicBezTo>
                    <a:pt x="123" y="1414"/>
                    <a:pt x="146" y="1403"/>
                    <a:pt x="162" y="1380"/>
                  </a:cubicBezTo>
                  <a:cubicBezTo>
                    <a:pt x="507" y="1127"/>
                    <a:pt x="1335" y="966"/>
                    <a:pt x="2277" y="966"/>
                  </a:cubicBezTo>
                  <a:cubicBezTo>
                    <a:pt x="3220" y="966"/>
                    <a:pt x="4025" y="1127"/>
                    <a:pt x="4370" y="1380"/>
                  </a:cubicBezTo>
                  <a:cubicBezTo>
                    <a:pt x="4393" y="1403"/>
                    <a:pt x="4421" y="1414"/>
                    <a:pt x="4449" y="1414"/>
                  </a:cubicBezTo>
                  <a:cubicBezTo>
                    <a:pt x="4503" y="1414"/>
                    <a:pt x="4554" y="1373"/>
                    <a:pt x="4554" y="1311"/>
                  </a:cubicBezTo>
                  <a:lnTo>
                    <a:pt x="4554" y="690"/>
                  </a:lnTo>
                  <a:cubicBezTo>
                    <a:pt x="4554" y="575"/>
                    <a:pt x="4439" y="460"/>
                    <a:pt x="4232" y="345"/>
                  </a:cubicBezTo>
                  <a:cubicBezTo>
                    <a:pt x="3600" y="116"/>
                    <a:pt x="2933" y="1"/>
                    <a:pt x="22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84;p47"/>
            <p:cNvSpPr/>
            <p:nvPr/>
          </p:nvSpPr>
          <p:spPr>
            <a:xfrm>
              <a:off x="1914925" y="2689625"/>
              <a:ext cx="126525" cy="1166000"/>
            </a:xfrm>
            <a:custGeom>
              <a:avLst/>
              <a:gdLst/>
              <a:ahLst/>
              <a:cxnLst/>
              <a:rect l="l" t="t" r="r" b="b"/>
              <a:pathLst>
                <a:path w="5061" h="46640" extrusionOk="0">
                  <a:moveTo>
                    <a:pt x="2530" y="0"/>
                  </a:moveTo>
                  <a:cubicBezTo>
                    <a:pt x="2024" y="0"/>
                    <a:pt x="1588" y="414"/>
                    <a:pt x="1588" y="920"/>
                  </a:cubicBezTo>
                  <a:lnTo>
                    <a:pt x="1" y="46640"/>
                  </a:lnTo>
                  <a:lnTo>
                    <a:pt x="5060" y="46640"/>
                  </a:lnTo>
                  <a:lnTo>
                    <a:pt x="3473" y="920"/>
                  </a:lnTo>
                  <a:cubicBezTo>
                    <a:pt x="3450" y="414"/>
                    <a:pt x="3036" y="0"/>
                    <a:pt x="25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85;p47"/>
            <p:cNvSpPr/>
            <p:nvPr/>
          </p:nvSpPr>
          <p:spPr>
            <a:xfrm>
              <a:off x="1942525" y="2681575"/>
              <a:ext cx="31075" cy="1174050"/>
            </a:xfrm>
            <a:custGeom>
              <a:avLst/>
              <a:gdLst/>
              <a:ahLst/>
              <a:cxnLst/>
              <a:rect l="l" t="t" r="r" b="b"/>
              <a:pathLst>
                <a:path w="1243" h="46962" extrusionOk="0">
                  <a:moveTo>
                    <a:pt x="920" y="0"/>
                  </a:moveTo>
                  <a:lnTo>
                    <a:pt x="1" y="46962"/>
                  </a:lnTo>
                  <a:lnTo>
                    <a:pt x="323" y="46962"/>
                  </a:lnTo>
                  <a:lnTo>
                    <a:pt x="12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86;p47"/>
            <p:cNvSpPr/>
            <p:nvPr/>
          </p:nvSpPr>
          <p:spPr>
            <a:xfrm>
              <a:off x="1982775" y="2681575"/>
              <a:ext cx="31075" cy="1174050"/>
            </a:xfrm>
            <a:custGeom>
              <a:avLst/>
              <a:gdLst/>
              <a:ahLst/>
              <a:cxnLst/>
              <a:rect l="l" t="t" r="r" b="b"/>
              <a:pathLst>
                <a:path w="1243" h="46962" extrusionOk="0">
                  <a:moveTo>
                    <a:pt x="0" y="0"/>
                  </a:moveTo>
                  <a:lnTo>
                    <a:pt x="920" y="46962"/>
                  </a:lnTo>
                  <a:lnTo>
                    <a:pt x="1242" y="46939"/>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87;p47"/>
            <p:cNvSpPr/>
            <p:nvPr/>
          </p:nvSpPr>
          <p:spPr>
            <a:xfrm>
              <a:off x="1966100" y="2179275"/>
              <a:ext cx="12675" cy="113500"/>
            </a:xfrm>
            <a:custGeom>
              <a:avLst/>
              <a:gdLst/>
              <a:ahLst/>
              <a:cxnLst/>
              <a:rect l="l" t="t" r="r" b="b"/>
              <a:pathLst>
                <a:path w="507" h="4540" extrusionOk="0">
                  <a:moveTo>
                    <a:pt x="304" y="0"/>
                  </a:moveTo>
                  <a:cubicBezTo>
                    <a:pt x="224" y="0"/>
                    <a:pt x="139" y="47"/>
                    <a:pt x="115" y="130"/>
                  </a:cubicBezTo>
                  <a:cubicBezTo>
                    <a:pt x="69" y="360"/>
                    <a:pt x="115" y="15"/>
                    <a:pt x="0" y="4385"/>
                  </a:cubicBezTo>
                  <a:cubicBezTo>
                    <a:pt x="12" y="4488"/>
                    <a:pt x="87" y="4540"/>
                    <a:pt x="161" y="4540"/>
                  </a:cubicBezTo>
                  <a:cubicBezTo>
                    <a:pt x="236" y="4540"/>
                    <a:pt x="311" y="4488"/>
                    <a:pt x="322" y="4385"/>
                  </a:cubicBezTo>
                  <a:cubicBezTo>
                    <a:pt x="483" y="15"/>
                    <a:pt x="506" y="406"/>
                    <a:pt x="460" y="130"/>
                  </a:cubicBezTo>
                  <a:cubicBezTo>
                    <a:pt x="449" y="41"/>
                    <a:pt x="379" y="0"/>
                    <a:pt x="3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88;p47"/>
            <p:cNvSpPr/>
            <p:nvPr/>
          </p:nvSpPr>
          <p:spPr>
            <a:xfrm>
              <a:off x="1962075" y="2332275"/>
              <a:ext cx="12675" cy="222975"/>
            </a:xfrm>
            <a:custGeom>
              <a:avLst/>
              <a:gdLst/>
              <a:ahLst/>
              <a:cxnLst/>
              <a:rect l="l" t="t" r="r" b="b"/>
              <a:pathLst>
                <a:path w="507" h="8919" extrusionOk="0">
                  <a:moveTo>
                    <a:pt x="184" y="1"/>
                  </a:moveTo>
                  <a:cubicBezTo>
                    <a:pt x="92" y="1"/>
                    <a:pt x="0" y="58"/>
                    <a:pt x="0" y="173"/>
                  </a:cubicBezTo>
                  <a:lnTo>
                    <a:pt x="69" y="8729"/>
                  </a:lnTo>
                  <a:cubicBezTo>
                    <a:pt x="81" y="8855"/>
                    <a:pt x="184" y="8918"/>
                    <a:pt x="288" y="8918"/>
                  </a:cubicBezTo>
                  <a:cubicBezTo>
                    <a:pt x="391" y="8918"/>
                    <a:pt x="495" y="8855"/>
                    <a:pt x="506" y="8729"/>
                  </a:cubicBezTo>
                  <a:lnTo>
                    <a:pt x="368" y="173"/>
                  </a:lnTo>
                  <a:cubicBezTo>
                    <a:pt x="368" y="58"/>
                    <a:pt x="276" y="1"/>
                    <a:pt x="1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89;p47"/>
            <p:cNvSpPr/>
            <p:nvPr/>
          </p:nvSpPr>
          <p:spPr>
            <a:xfrm>
              <a:off x="1925900" y="2579000"/>
              <a:ext cx="89550" cy="16025"/>
            </a:xfrm>
            <a:custGeom>
              <a:avLst/>
              <a:gdLst/>
              <a:ahLst/>
              <a:cxnLst/>
              <a:rect l="l" t="t" r="r" b="b"/>
              <a:pathLst>
                <a:path w="3582" h="641" extrusionOk="0">
                  <a:moveTo>
                    <a:pt x="2175" y="0"/>
                  </a:moveTo>
                  <a:cubicBezTo>
                    <a:pt x="2071" y="0"/>
                    <a:pt x="1959" y="3"/>
                    <a:pt x="1838" y="9"/>
                  </a:cubicBezTo>
                  <a:cubicBezTo>
                    <a:pt x="1" y="116"/>
                    <a:pt x="168" y="640"/>
                    <a:pt x="404" y="640"/>
                  </a:cubicBezTo>
                  <a:cubicBezTo>
                    <a:pt x="422" y="640"/>
                    <a:pt x="441" y="637"/>
                    <a:pt x="459" y="630"/>
                  </a:cubicBezTo>
                  <a:cubicBezTo>
                    <a:pt x="1008" y="441"/>
                    <a:pt x="1486" y="383"/>
                    <a:pt x="1891" y="383"/>
                  </a:cubicBezTo>
                  <a:cubicBezTo>
                    <a:pt x="2519" y="383"/>
                    <a:pt x="2966" y="524"/>
                    <a:pt x="3218" y="538"/>
                  </a:cubicBezTo>
                  <a:cubicBezTo>
                    <a:pt x="3540" y="538"/>
                    <a:pt x="3582" y="0"/>
                    <a:pt x="21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90;p47"/>
            <p:cNvSpPr/>
            <p:nvPr/>
          </p:nvSpPr>
          <p:spPr>
            <a:xfrm>
              <a:off x="1917300" y="2677275"/>
              <a:ext cx="114800" cy="24475"/>
            </a:xfrm>
            <a:custGeom>
              <a:avLst/>
              <a:gdLst/>
              <a:ahLst/>
              <a:cxnLst/>
              <a:rect l="l" t="t" r="r" b="b"/>
              <a:pathLst>
                <a:path w="4592" h="979" extrusionOk="0">
                  <a:moveTo>
                    <a:pt x="2263" y="1"/>
                  </a:moveTo>
                  <a:cubicBezTo>
                    <a:pt x="1595" y="1"/>
                    <a:pt x="857" y="136"/>
                    <a:pt x="159" y="494"/>
                  </a:cubicBezTo>
                  <a:cubicBezTo>
                    <a:pt x="0" y="573"/>
                    <a:pt x="97" y="789"/>
                    <a:pt x="259" y="789"/>
                  </a:cubicBezTo>
                  <a:cubicBezTo>
                    <a:pt x="286" y="789"/>
                    <a:pt x="314" y="783"/>
                    <a:pt x="343" y="770"/>
                  </a:cubicBezTo>
                  <a:cubicBezTo>
                    <a:pt x="950" y="491"/>
                    <a:pt x="1519" y="392"/>
                    <a:pt x="2028" y="392"/>
                  </a:cubicBezTo>
                  <a:cubicBezTo>
                    <a:pt x="3195" y="392"/>
                    <a:pt x="4042" y="913"/>
                    <a:pt x="4298" y="977"/>
                  </a:cubicBezTo>
                  <a:cubicBezTo>
                    <a:pt x="4308" y="978"/>
                    <a:pt x="4317" y="979"/>
                    <a:pt x="4326" y="979"/>
                  </a:cubicBezTo>
                  <a:cubicBezTo>
                    <a:pt x="4494" y="979"/>
                    <a:pt x="4591" y="786"/>
                    <a:pt x="4482" y="655"/>
                  </a:cubicBezTo>
                  <a:cubicBezTo>
                    <a:pt x="4187" y="332"/>
                    <a:pt x="3310" y="1"/>
                    <a:pt x="2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91;p47"/>
            <p:cNvSpPr/>
            <p:nvPr/>
          </p:nvSpPr>
          <p:spPr>
            <a:xfrm>
              <a:off x="1927000" y="2703350"/>
              <a:ext cx="69025" cy="1142650"/>
            </a:xfrm>
            <a:custGeom>
              <a:avLst/>
              <a:gdLst/>
              <a:ahLst/>
              <a:cxnLst/>
              <a:rect l="l" t="t" r="r" b="b"/>
              <a:pathLst>
                <a:path w="2761" h="45706" extrusionOk="0">
                  <a:moveTo>
                    <a:pt x="1549" y="0"/>
                  </a:moveTo>
                  <a:cubicBezTo>
                    <a:pt x="1462" y="0"/>
                    <a:pt x="1380" y="52"/>
                    <a:pt x="1380" y="164"/>
                  </a:cubicBezTo>
                  <a:cubicBezTo>
                    <a:pt x="2208" y="21874"/>
                    <a:pt x="1" y="30567"/>
                    <a:pt x="461" y="45033"/>
                  </a:cubicBezTo>
                  <a:cubicBezTo>
                    <a:pt x="472" y="45481"/>
                    <a:pt x="829" y="45706"/>
                    <a:pt x="1176" y="45706"/>
                  </a:cubicBezTo>
                  <a:cubicBezTo>
                    <a:pt x="1524" y="45706"/>
                    <a:pt x="1863" y="45481"/>
                    <a:pt x="1840" y="45033"/>
                  </a:cubicBezTo>
                  <a:cubicBezTo>
                    <a:pt x="1197" y="26819"/>
                    <a:pt x="2760" y="11571"/>
                    <a:pt x="1748" y="164"/>
                  </a:cubicBezTo>
                  <a:cubicBezTo>
                    <a:pt x="1737" y="58"/>
                    <a:pt x="1640"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92;p47"/>
            <p:cNvSpPr/>
            <p:nvPr/>
          </p:nvSpPr>
          <p:spPr>
            <a:xfrm>
              <a:off x="2305325" y="3390475"/>
              <a:ext cx="272550" cy="465150"/>
            </a:xfrm>
            <a:custGeom>
              <a:avLst/>
              <a:gdLst/>
              <a:ahLst/>
              <a:cxnLst/>
              <a:rect l="l" t="t" r="r" b="b"/>
              <a:pathLst>
                <a:path w="10902" h="18606" extrusionOk="0">
                  <a:moveTo>
                    <a:pt x="0" y="1"/>
                  </a:moveTo>
                  <a:lnTo>
                    <a:pt x="0" y="18606"/>
                  </a:lnTo>
                  <a:lnTo>
                    <a:pt x="10901" y="18606"/>
                  </a:lnTo>
                  <a:lnTo>
                    <a:pt x="109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93;p47"/>
            <p:cNvSpPr/>
            <p:nvPr/>
          </p:nvSpPr>
          <p:spPr>
            <a:xfrm>
              <a:off x="233177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94;p47"/>
            <p:cNvSpPr/>
            <p:nvPr/>
          </p:nvSpPr>
          <p:spPr>
            <a:xfrm>
              <a:off x="235822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95;p47"/>
            <p:cNvSpPr/>
            <p:nvPr/>
          </p:nvSpPr>
          <p:spPr>
            <a:xfrm>
              <a:off x="2384100" y="34244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96;p47"/>
            <p:cNvSpPr/>
            <p:nvPr/>
          </p:nvSpPr>
          <p:spPr>
            <a:xfrm>
              <a:off x="24105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97;p47"/>
            <p:cNvSpPr/>
            <p:nvPr/>
          </p:nvSpPr>
          <p:spPr>
            <a:xfrm>
              <a:off x="243640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98;p47"/>
            <p:cNvSpPr/>
            <p:nvPr/>
          </p:nvSpPr>
          <p:spPr>
            <a:xfrm>
              <a:off x="246285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99;p47"/>
            <p:cNvSpPr/>
            <p:nvPr/>
          </p:nvSpPr>
          <p:spPr>
            <a:xfrm>
              <a:off x="24887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00;p47"/>
            <p:cNvSpPr/>
            <p:nvPr/>
          </p:nvSpPr>
          <p:spPr>
            <a:xfrm>
              <a:off x="2515175" y="34244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01;p47"/>
            <p:cNvSpPr/>
            <p:nvPr/>
          </p:nvSpPr>
          <p:spPr>
            <a:xfrm>
              <a:off x="2541050"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02;p47"/>
            <p:cNvSpPr/>
            <p:nvPr/>
          </p:nvSpPr>
          <p:spPr>
            <a:xfrm>
              <a:off x="233177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03;p47"/>
            <p:cNvSpPr/>
            <p:nvPr/>
          </p:nvSpPr>
          <p:spPr>
            <a:xfrm>
              <a:off x="235822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04;p47"/>
            <p:cNvSpPr/>
            <p:nvPr/>
          </p:nvSpPr>
          <p:spPr>
            <a:xfrm>
              <a:off x="2384100" y="34589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05;p47"/>
            <p:cNvSpPr/>
            <p:nvPr/>
          </p:nvSpPr>
          <p:spPr>
            <a:xfrm>
              <a:off x="24105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06;p47"/>
            <p:cNvSpPr/>
            <p:nvPr/>
          </p:nvSpPr>
          <p:spPr>
            <a:xfrm>
              <a:off x="243640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07;p47"/>
            <p:cNvSpPr/>
            <p:nvPr/>
          </p:nvSpPr>
          <p:spPr>
            <a:xfrm>
              <a:off x="246285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08;p47"/>
            <p:cNvSpPr/>
            <p:nvPr/>
          </p:nvSpPr>
          <p:spPr>
            <a:xfrm>
              <a:off x="24887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09;p47"/>
            <p:cNvSpPr/>
            <p:nvPr/>
          </p:nvSpPr>
          <p:spPr>
            <a:xfrm>
              <a:off x="2515175" y="34589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10;p47"/>
            <p:cNvSpPr/>
            <p:nvPr/>
          </p:nvSpPr>
          <p:spPr>
            <a:xfrm>
              <a:off x="2541050"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11;p47"/>
            <p:cNvSpPr/>
            <p:nvPr/>
          </p:nvSpPr>
          <p:spPr>
            <a:xfrm>
              <a:off x="233177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12;p47"/>
            <p:cNvSpPr/>
            <p:nvPr/>
          </p:nvSpPr>
          <p:spPr>
            <a:xfrm>
              <a:off x="235822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13;p47"/>
            <p:cNvSpPr/>
            <p:nvPr/>
          </p:nvSpPr>
          <p:spPr>
            <a:xfrm>
              <a:off x="2384100" y="3492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14;p47"/>
            <p:cNvSpPr/>
            <p:nvPr/>
          </p:nvSpPr>
          <p:spPr>
            <a:xfrm>
              <a:off x="24105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15;p47"/>
            <p:cNvSpPr/>
            <p:nvPr/>
          </p:nvSpPr>
          <p:spPr>
            <a:xfrm>
              <a:off x="243640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16;p47"/>
            <p:cNvSpPr/>
            <p:nvPr/>
          </p:nvSpPr>
          <p:spPr>
            <a:xfrm>
              <a:off x="246285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17;p47"/>
            <p:cNvSpPr/>
            <p:nvPr/>
          </p:nvSpPr>
          <p:spPr>
            <a:xfrm>
              <a:off x="24887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18;p47"/>
            <p:cNvSpPr/>
            <p:nvPr/>
          </p:nvSpPr>
          <p:spPr>
            <a:xfrm>
              <a:off x="2515175" y="34928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19;p47"/>
            <p:cNvSpPr/>
            <p:nvPr/>
          </p:nvSpPr>
          <p:spPr>
            <a:xfrm>
              <a:off x="2541050"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20;p47"/>
            <p:cNvSpPr/>
            <p:nvPr/>
          </p:nvSpPr>
          <p:spPr>
            <a:xfrm>
              <a:off x="233177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21;p47"/>
            <p:cNvSpPr/>
            <p:nvPr/>
          </p:nvSpPr>
          <p:spPr>
            <a:xfrm>
              <a:off x="235822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22;p47"/>
            <p:cNvSpPr/>
            <p:nvPr/>
          </p:nvSpPr>
          <p:spPr>
            <a:xfrm>
              <a:off x="2384100" y="35273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23;p47"/>
            <p:cNvSpPr/>
            <p:nvPr/>
          </p:nvSpPr>
          <p:spPr>
            <a:xfrm>
              <a:off x="24105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24;p47"/>
            <p:cNvSpPr/>
            <p:nvPr/>
          </p:nvSpPr>
          <p:spPr>
            <a:xfrm>
              <a:off x="243640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25;p47"/>
            <p:cNvSpPr/>
            <p:nvPr/>
          </p:nvSpPr>
          <p:spPr>
            <a:xfrm>
              <a:off x="246285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26;p47"/>
            <p:cNvSpPr/>
            <p:nvPr/>
          </p:nvSpPr>
          <p:spPr>
            <a:xfrm>
              <a:off x="24887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27;p47"/>
            <p:cNvSpPr/>
            <p:nvPr/>
          </p:nvSpPr>
          <p:spPr>
            <a:xfrm>
              <a:off x="2515175" y="35273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28;p47"/>
            <p:cNvSpPr/>
            <p:nvPr/>
          </p:nvSpPr>
          <p:spPr>
            <a:xfrm>
              <a:off x="2541050"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29;p47"/>
            <p:cNvSpPr/>
            <p:nvPr/>
          </p:nvSpPr>
          <p:spPr>
            <a:xfrm>
              <a:off x="233177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30;p47"/>
            <p:cNvSpPr/>
            <p:nvPr/>
          </p:nvSpPr>
          <p:spPr>
            <a:xfrm>
              <a:off x="235822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31;p47"/>
            <p:cNvSpPr/>
            <p:nvPr/>
          </p:nvSpPr>
          <p:spPr>
            <a:xfrm>
              <a:off x="2384100" y="35618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32;p47"/>
            <p:cNvSpPr/>
            <p:nvPr/>
          </p:nvSpPr>
          <p:spPr>
            <a:xfrm>
              <a:off x="24105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3;p47"/>
            <p:cNvSpPr/>
            <p:nvPr/>
          </p:nvSpPr>
          <p:spPr>
            <a:xfrm>
              <a:off x="243640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34;p47"/>
            <p:cNvSpPr/>
            <p:nvPr/>
          </p:nvSpPr>
          <p:spPr>
            <a:xfrm>
              <a:off x="246285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35;p47"/>
            <p:cNvSpPr/>
            <p:nvPr/>
          </p:nvSpPr>
          <p:spPr>
            <a:xfrm>
              <a:off x="24887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36;p47"/>
            <p:cNvSpPr/>
            <p:nvPr/>
          </p:nvSpPr>
          <p:spPr>
            <a:xfrm>
              <a:off x="2515175" y="35618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37;p47"/>
            <p:cNvSpPr/>
            <p:nvPr/>
          </p:nvSpPr>
          <p:spPr>
            <a:xfrm>
              <a:off x="2541050"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38;p47"/>
            <p:cNvSpPr/>
            <p:nvPr/>
          </p:nvSpPr>
          <p:spPr>
            <a:xfrm>
              <a:off x="23317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39;p47"/>
            <p:cNvSpPr/>
            <p:nvPr/>
          </p:nvSpPr>
          <p:spPr>
            <a:xfrm>
              <a:off x="235822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40;p47"/>
            <p:cNvSpPr/>
            <p:nvPr/>
          </p:nvSpPr>
          <p:spPr>
            <a:xfrm>
              <a:off x="2384100"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41;p47"/>
            <p:cNvSpPr/>
            <p:nvPr/>
          </p:nvSpPr>
          <p:spPr>
            <a:xfrm>
              <a:off x="24105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42;p47"/>
            <p:cNvSpPr/>
            <p:nvPr/>
          </p:nvSpPr>
          <p:spPr>
            <a:xfrm>
              <a:off x="243640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43;p47"/>
            <p:cNvSpPr/>
            <p:nvPr/>
          </p:nvSpPr>
          <p:spPr>
            <a:xfrm>
              <a:off x="246285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44;p47"/>
            <p:cNvSpPr/>
            <p:nvPr/>
          </p:nvSpPr>
          <p:spPr>
            <a:xfrm>
              <a:off x="24887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45;p47"/>
            <p:cNvSpPr/>
            <p:nvPr/>
          </p:nvSpPr>
          <p:spPr>
            <a:xfrm>
              <a:off x="2515175" y="35963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46;p47"/>
            <p:cNvSpPr/>
            <p:nvPr/>
          </p:nvSpPr>
          <p:spPr>
            <a:xfrm>
              <a:off x="25410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47;p47"/>
            <p:cNvSpPr/>
            <p:nvPr/>
          </p:nvSpPr>
          <p:spPr>
            <a:xfrm>
              <a:off x="233177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48;p47"/>
            <p:cNvSpPr/>
            <p:nvPr/>
          </p:nvSpPr>
          <p:spPr>
            <a:xfrm>
              <a:off x="235822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49;p47"/>
            <p:cNvSpPr/>
            <p:nvPr/>
          </p:nvSpPr>
          <p:spPr>
            <a:xfrm>
              <a:off x="2384100" y="36308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50;p47"/>
            <p:cNvSpPr/>
            <p:nvPr/>
          </p:nvSpPr>
          <p:spPr>
            <a:xfrm>
              <a:off x="24105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1;p47"/>
            <p:cNvSpPr/>
            <p:nvPr/>
          </p:nvSpPr>
          <p:spPr>
            <a:xfrm>
              <a:off x="243640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52;p47"/>
            <p:cNvSpPr/>
            <p:nvPr/>
          </p:nvSpPr>
          <p:spPr>
            <a:xfrm>
              <a:off x="246285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3;p47"/>
            <p:cNvSpPr/>
            <p:nvPr/>
          </p:nvSpPr>
          <p:spPr>
            <a:xfrm>
              <a:off x="24887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54;p47"/>
            <p:cNvSpPr/>
            <p:nvPr/>
          </p:nvSpPr>
          <p:spPr>
            <a:xfrm>
              <a:off x="2515175" y="36308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55;p47"/>
            <p:cNvSpPr/>
            <p:nvPr/>
          </p:nvSpPr>
          <p:spPr>
            <a:xfrm>
              <a:off x="2541050"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56;p47"/>
            <p:cNvSpPr/>
            <p:nvPr/>
          </p:nvSpPr>
          <p:spPr>
            <a:xfrm>
              <a:off x="233177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57;p47"/>
            <p:cNvSpPr/>
            <p:nvPr/>
          </p:nvSpPr>
          <p:spPr>
            <a:xfrm>
              <a:off x="235822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58;p47"/>
            <p:cNvSpPr/>
            <p:nvPr/>
          </p:nvSpPr>
          <p:spPr>
            <a:xfrm>
              <a:off x="2384100" y="36653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59;p47"/>
            <p:cNvSpPr/>
            <p:nvPr/>
          </p:nvSpPr>
          <p:spPr>
            <a:xfrm>
              <a:off x="24105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60;p47"/>
            <p:cNvSpPr/>
            <p:nvPr/>
          </p:nvSpPr>
          <p:spPr>
            <a:xfrm>
              <a:off x="243640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61;p47"/>
            <p:cNvSpPr/>
            <p:nvPr/>
          </p:nvSpPr>
          <p:spPr>
            <a:xfrm>
              <a:off x="246285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62;p47"/>
            <p:cNvSpPr/>
            <p:nvPr/>
          </p:nvSpPr>
          <p:spPr>
            <a:xfrm>
              <a:off x="24887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63;p47"/>
            <p:cNvSpPr/>
            <p:nvPr/>
          </p:nvSpPr>
          <p:spPr>
            <a:xfrm>
              <a:off x="2515175" y="36653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64;p47"/>
            <p:cNvSpPr/>
            <p:nvPr/>
          </p:nvSpPr>
          <p:spPr>
            <a:xfrm>
              <a:off x="2541050"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5;p47"/>
            <p:cNvSpPr/>
            <p:nvPr/>
          </p:nvSpPr>
          <p:spPr>
            <a:xfrm>
              <a:off x="233177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66;p47"/>
            <p:cNvSpPr/>
            <p:nvPr/>
          </p:nvSpPr>
          <p:spPr>
            <a:xfrm>
              <a:off x="235822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67;p47"/>
            <p:cNvSpPr/>
            <p:nvPr/>
          </p:nvSpPr>
          <p:spPr>
            <a:xfrm>
              <a:off x="2384100" y="36998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68;p47"/>
            <p:cNvSpPr/>
            <p:nvPr/>
          </p:nvSpPr>
          <p:spPr>
            <a:xfrm>
              <a:off x="24105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9;p47"/>
            <p:cNvSpPr/>
            <p:nvPr/>
          </p:nvSpPr>
          <p:spPr>
            <a:xfrm>
              <a:off x="243640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70;p47"/>
            <p:cNvSpPr/>
            <p:nvPr/>
          </p:nvSpPr>
          <p:spPr>
            <a:xfrm>
              <a:off x="246285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71;p47"/>
            <p:cNvSpPr/>
            <p:nvPr/>
          </p:nvSpPr>
          <p:spPr>
            <a:xfrm>
              <a:off x="24887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72;p47"/>
            <p:cNvSpPr/>
            <p:nvPr/>
          </p:nvSpPr>
          <p:spPr>
            <a:xfrm>
              <a:off x="2515175" y="36998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73;p47"/>
            <p:cNvSpPr/>
            <p:nvPr/>
          </p:nvSpPr>
          <p:spPr>
            <a:xfrm>
              <a:off x="2541050"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74;p47"/>
            <p:cNvSpPr/>
            <p:nvPr/>
          </p:nvSpPr>
          <p:spPr>
            <a:xfrm>
              <a:off x="233177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75;p47"/>
            <p:cNvSpPr/>
            <p:nvPr/>
          </p:nvSpPr>
          <p:spPr>
            <a:xfrm>
              <a:off x="235822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76;p47"/>
            <p:cNvSpPr/>
            <p:nvPr/>
          </p:nvSpPr>
          <p:spPr>
            <a:xfrm>
              <a:off x="2384100" y="37337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77;p47"/>
            <p:cNvSpPr/>
            <p:nvPr/>
          </p:nvSpPr>
          <p:spPr>
            <a:xfrm>
              <a:off x="24105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78;p47"/>
            <p:cNvSpPr/>
            <p:nvPr/>
          </p:nvSpPr>
          <p:spPr>
            <a:xfrm>
              <a:off x="243640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79;p47"/>
            <p:cNvSpPr/>
            <p:nvPr/>
          </p:nvSpPr>
          <p:spPr>
            <a:xfrm>
              <a:off x="246285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80;p47"/>
            <p:cNvSpPr/>
            <p:nvPr/>
          </p:nvSpPr>
          <p:spPr>
            <a:xfrm>
              <a:off x="24887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81;p47"/>
            <p:cNvSpPr/>
            <p:nvPr/>
          </p:nvSpPr>
          <p:spPr>
            <a:xfrm>
              <a:off x="2515175" y="37337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82;p47"/>
            <p:cNvSpPr/>
            <p:nvPr/>
          </p:nvSpPr>
          <p:spPr>
            <a:xfrm>
              <a:off x="2541050"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83;p47"/>
            <p:cNvSpPr/>
            <p:nvPr/>
          </p:nvSpPr>
          <p:spPr>
            <a:xfrm>
              <a:off x="233177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84;p47"/>
            <p:cNvSpPr/>
            <p:nvPr/>
          </p:nvSpPr>
          <p:spPr>
            <a:xfrm>
              <a:off x="235822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85;p47"/>
            <p:cNvSpPr/>
            <p:nvPr/>
          </p:nvSpPr>
          <p:spPr>
            <a:xfrm>
              <a:off x="2384100" y="37682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86;p47"/>
            <p:cNvSpPr/>
            <p:nvPr/>
          </p:nvSpPr>
          <p:spPr>
            <a:xfrm>
              <a:off x="24105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87;p47"/>
            <p:cNvSpPr/>
            <p:nvPr/>
          </p:nvSpPr>
          <p:spPr>
            <a:xfrm>
              <a:off x="243640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8;p47"/>
            <p:cNvSpPr/>
            <p:nvPr/>
          </p:nvSpPr>
          <p:spPr>
            <a:xfrm>
              <a:off x="246285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89;p47"/>
            <p:cNvSpPr/>
            <p:nvPr/>
          </p:nvSpPr>
          <p:spPr>
            <a:xfrm>
              <a:off x="24887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90;p47"/>
            <p:cNvSpPr/>
            <p:nvPr/>
          </p:nvSpPr>
          <p:spPr>
            <a:xfrm>
              <a:off x="2515175" y="37682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91;p47"/>
            <p:cNvSpPr/>
            <p:nvPr/>
          </p:nvSpPr>
          <p:spPr>
            <a:xfrm>
              <a:off x="2541050"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92;p47"/>
            <p:cNvSpPr/>
            <p:nvPr/>
          </p:nvSpPr>
          <p:spPr>
            <a:xfrm>
              <a:off x="233177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93;p47"/>
            <p:cNvSpPr/>
            <p:nvPr/>
          </p:nvSpPr>
          <p:spPr>
            <a:xfrm>
              <a:off x="235822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94;p47"/>
            <p:cNvSpPr/>
            <p:nvPr/>
          </p:nvSpPr>
          <p:spPr>
            <a:xfrm>
              <a:off x="2384100" y="38027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95;p47"/>
            <p:cNvSpPr/>
            <p:nvPr/>
          </p:nvSpPr>
          <p:spPr>
            <a:xfrm>
              <a:off x="24105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96;p47"/>
            <p:cNvSpPr/>
            <p:nvPr/>
          </p:nvSpPr>
          <p:spPr>
            <a:xfrm>
              <a:off x="243640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97;p47"/>
            <p:cNvSpPr/>
            <p:nvPr/>
          </p:nvSpPr>
          <p:spPr>
            <a:xfrm>
              <a:off x="246285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98;p47"/>
            <p:cNvSpPr/>
            <p:nvPr/>
          </p:nvSpPr>
          <p:spPr>
            <a:xfrm>
              <a:off x="24887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99;p47"/>
            <p:cNvSpPr/>
            <p:nvPr/>
          </p:nvSpPr>
          <p:spPr>
            <a:xfrm>
              <a:off x="2515175" y="38027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00;p47"/>
            <p:cNvSpPr/>
            <p:nvPr/>
          </p:nvSpPr>
          <p:spPr>
            <a:xfrm>
              <a:off x="2541050"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01;p47"/>
            <p:cNvSpPr/>
            <p:nvPr/>
          </p:nvSpPr>
          <p:spPr>
            <a:xfrm>
              <a:off x="2303475" y="3400650"/>
              <a:ext cx="251400" cy="431125"/>
            </a:xfrm>
            <a:custGeom>
              <a:avLst/>
              <a:gdLst/>
              <a:ahLst/>
              <a:cxnLst/>
              <a:rect l="l" t="t" r="r" b="b"/>
              <a:pathLst>
                <a:path w="10056" h="17245" extrusionOk="0">
                  <a:moveTo>
                    <a:pt x="8780" y="0"/>
                  </a:moveTo>
                  <a:cubicBezTo>
                    <a:pt x="8253" y="0"/>
                    <a:pt x="7356" y="27"/>
                    <a:pt x="5272" y="53"/>
                  </a:cubicBezTo>
                  <a:cubicBezTo>
                    <a:pt x="5022" y="55"/>
                    <a:pt x="4786" y="55"/>
                    <a:pt x="4562" y="55"/>
                  </a:cubicBezTo>
                  <a:cubicBezTo>
                    <a:pt x="2906" y="55"/>
                    <a:pt x="1946" y="24"/>
                    <a:pt x="1387" y="24"/>
                  </a:cubicBezTo>
                  <a:cubicBezTo>
                    <a:pt x="673" y="24"/>
                    <a:pt x="615" y="75"/>
                    <a:pt x="603" y="306"/>
                  </a:cubicBezTo>
                  <a:cubicBezTo>
                    <a:pt x="1" y="15316"/>
                    <a:pt x="436" y="17244"/>
                    <a:pt x="667" y="17244"/>
                  </a:cubicBezTo>
                  <a:cubicBezTo>
                    <a:pt x="736" y="17244"/>
                    <a:pt x="787" y="17073"/>
                    <a:pt x="787" y="17026"/>
                  </a:cubicBezTo>
                  <a:cubicBezTo>
                    <a:pt x="787" y="11529"/>
                    <a:pt x="879" y="6056"/>
                    <a:pt x="1132" y="582"/>
                  </a:cubicBezTo>
                  <a:cubicBezTo>
                    <a:pt x="7275" y="653"/>
                    <a:pt x="8446" y="751"/>
                    <a:pt x="9095" y="751"/>
                  </a:cubicBezTo>
                  <a:cubicBezTo>
                    <a:pt x="9291" y="751"/>
                    <a:pt x="9440" y="742"/>
                    <a:pt x="9664" y="720"/>
                  </a:cubicBezTo>
                  <a:cubicBezTo>
                    <a:pt x="10055" y="674"/>
                    <a:pt x="10055" y="99"/>
                    <a:pt x="9664" y="53"/>
                  </a:cubicBezTo>
                  <a:cubicBezTo>
                    <a:pt x="9353" y="15"/>
                    <a:pt x="9166" y="0"/>
                    <a:pt x="8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02;p47"/>
            <p:cNvSpPr/>
            <p:nvPr/>
          </p:nvSpPr>
          <p:spPr>
            <a:xfrm>
              <a:off x="2441025" y="3704300"/>
              <a:ext cx="125350" cy="138150"/>
            </a:xfrm>
            <a:custGeom>
              <a:avLst/>
              <a:gdLst/>
              <a:ahLst/>
              <a:cxnLst/>
              <a:rect l="l" t="t" r="r" b="b"/>
              <a:pathLst>
                <a:path w="5014" h="5526" extrusionOk="0">
                  <a:moveTo>
                    <a:pt x="4628" y="0"/>
                  </a:moveTo>
                  <a:cubicBezTo>
                    <a:pt x="4532" y="0"/>
                    <a:pt x="4444" y="55"/>
                    <a:pt x="4415" y="188"/>
                  </a:cubicBezTo>
                  <a:cubicBezTo>
                    <a:pt x="4300" y="855"/>
                    <a:pt x="4300" y="3868"/>
                    <a:pt x="4300" y="4972"/>
                  </a:cubicBezTo>
                  <a:cubicBezTo>
                    <a:pt x="4008" y="4905"/>
                    <a:pt x="3727" y="4878"/>
                    <a:pt x="3366" y="4878"/>
                  </a:cubicBezTo>
                  <a:cubicBezTo>
                    <a:pt x="2734" y="4878"/>
                    <a:pt x="1854" y="4961"/>
                    <a:pt x="230" y="5064"/>
                  </a:cubicBezTo>
                  <a:cubicBezTo>
                    <a:pt x="7" y="5086"/>
                    <a:pt x="0" y="5433"/>
                    <a:pt x="210" y="5433"/>
                  </a:cubicBezTo>
                  <a:cubicBezTo>
                    <a:pt x="216" y="5433"/>
                    <a:pt x="223" y="5433"/>
                    <a:pt x="230" y="5432"/>
                  </a:cubicBezTo>
                  <a:cubicBezTo>
                    <a:pt x="906" y="5409"/>
                    <a:pt x="1481" y="5400"/>
                    <a:pt x="1972" y="5400"/>
                  </a:cubicBezTo>
                  <a:cubicBezTo>
                    <a:pt x="3806" y="5400"/>
                    <a:pt x="4449" y="5526"/>
                    <a:pt x="4676" y="5526"/>
                  </a:cubicBezTo>
                  <a:cubicBezTo>
                    <a:pt x="4819" y="5526"/>
                    <a:pt x="4799" y="5476"/>
                    <a:pt x="4806" y="5317"/>
                  </a:cubicBezTo>
                  <a:cubicBezTo>
                    <a:pt x="4852" y="3983"/>
                    <a:pt x="5013" y="855"/>
                    <a:pt x="4944" y="257"/>
                  </a:cubicBezTo>
                  <a:cubicBezTo>
                    <a:pt x="4917" y="109"/>
                    <a:pt x="4764" y="0"/>
                    <a:pt x="46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03;p47"/>
            <p:cNvSpPr/>
            <p:nvPr/>
          </p:nvSpPr>
          <p:spPr>
            <a:xfrm>
              <a:off x="1799950" y="3494550"/>
              <a:ext cx="48300" cy="48300"/>
            </a:xfrm>
            <a:custGeom>
              <a:avLst/>
              <a:gdLst/>
              <a:ahLst/>
              <a:cxnLst/>
              <a:rect l="l" t="t" r="r" b="b"/>
              <a:pathLst>
                <a:path w="1932" h="1932" extrusionOk="0">
                  <a:moveTo>
                    <a:pt x="966" y="0"/>
                  </a:moveTo>
                  <a:lnTo>
                    <a:pt x="0" y="1932"/>
                  </a:lnTo>
                  <a:lnTo>
                    <a:pt x="1932" y="1932"/>
                  </a:lnTo>
                  <a:lnTo>
                    <a:pt x="9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04;p47"/>
            <p:cNvSpPr/>
            <p:nvPr/>
          </p:nvSpPr>
          <p:spPr>
            <a:xfrm>
              <a:off x="1695875" y="3542825"/>
              <a:ext cx="168475" cy="312800"/>
            </a:xfrm>
            <a:custGeom>
              <a:avLst/>
              <a:gdLst/>
              <a:ahLst/>
              <a:cxnLst/>
              <a:rect l="l" t="t" r="r" b="b"/>
              <a:pathLst>
                <a:path w="6739" h="12512" extrusionOk="0">
                  <a:moveTo>
                    <a:pt x="0" y="1"/>
                  </a:moveTo>
                  <a:lnTo>
                    <a:pt x="0" y="12512"/>
                  </a:lnTo>
                  <a:lnTo>
                    <a:pt x="6739" y="12512"/>
                  </a:lnTo>
                  <a:lnTo>
                    <a:pt x="67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05;p47"/>
            <p:cNvSpPr/>
            <p:nvPr/>
          </p:nvSpPr>
          <p:spPr>
            <a:xfrm>
              <a:off x="17096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06;p47"/>
            <p:cNvSpPr/>
            <p:nvPr/>
          </p:nvSpPr>
          <p:spPr>
            <a:xfrm>
              <a:off x="173555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07;p47"/>
            <p:cNvSpPr/>
            <p:nvPr/>
          </p:nvSpPr>
          <p:spPr>
            <a:xfrm>
              <a:off x="176200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08;p47"/>
            <p:cNvSpPr/>
            <p:nvPr/>
          </p:nvSpPr>
          <p:spPr>
            <a:xfrm>
              <a:off x="17878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09;p47"/>
            <p:cNvSpPr/>
            <p:nvPr/>
          </p:nvSpPr>
          <p:spPr>
            <a:xfrm>
              <a:off x="1814325" y="356525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10;p47"/>
            <p:cNvSpPr/>
            <p:nvPr/>
          </p:nvSpPr>
          <p:spPr>
            <a:xfrm>
              <a:off x="1840175" y="356525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11;p47"/>
            <p:cNvSpPr/>
            <p:nvPr/>
          </p:nvSpPr>
          <p:spPr>
            <a:xfrm>
              <a:off x="17096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12;p47"/>
            <p:cNvSpPr/>
            <p:nvPr/>
          </p:nvSpPr>
          <p:spPr>
            <a:xfrm>
              <a:off x="17355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13;p47"/>
            <p:cNvSpPr/>
            <p:nvPr/>
          </p:nvSpPr>
          <p:spPr>
            <a:xfrm>
              <a:off x="176200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14;p47"/>
            <p:cNvSpPr/>
            <p:nvPr/>
          </p:nvSpPr>
          <p:spPr>
            <a:xfrm>
              <a:off x="17878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15;p47"/>
            <p:cNvSpPr/>
            <p:nvPr/>
          </p:nvSpPr>
          <p:spPr>
            <a:xfrm>
              <a:off x="1814325"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16;p47"/>
            <p:cNvSpPr/>
            <p:nvPr/>
          </p:nvSpPr>
          <p:spPr>
            <a:xfrm>
              <a:off x="184017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17;p47"/>
            <p:cNvSpPr/>
            <p:nvPr/>
          </p:nvSpPr>
          <p:spPr>
            <a:xfrm>
              <a:off x="17096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18;p47"/>
            <p:cNvSpPr/>
            <p:nvPr/>
          </p:nvSpPr>
          <p:spPr>
            <a:xfrm>
              <a:off x="173555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19;p47"/>
            <p:cNvSpPr/>
            <p:nvPr/>
          </p:nvSpPr>
          <p:spPr>
            <a:xfrm>
              <a:off x="176200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20;p47"/>
            <p:cNvSpPr/>
            <p:nvPr/>
          </p:nvSpPr>
          <p:spPr>
            <a:xfrm>
              <a:off x="17878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21;p47"/>
            <p:cNvSpPr/>
            <p:nvPr/>
          </p:nvSpPr>
          <p:spPr>
            <a:xfrm>
              <a:off x="1814325" y="362677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22;p47"/>
            <p:cNvSpPr/>
            <p:nvPr/>
          </p:nvSpPr>
          <p:spPr>
            <a:xfrm>
              <a:off x="1840175" y="362677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23;p47"/>
            <p:cNvSpPr/>
            <p:nvPr/>
          </p:nvSpPr>
          <p:spPr>
            <a:xfrm>
              <a:off x="17096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24;p47"/>
            <p:cNvSpPr/>
            <p:nvPr/>
          </p:nvSpPr>
          <p:spPr>
            <a:xfrm>
              <a:off x="173555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25;p47"/>
            <p:cNvSpPr/>
            <p:nvPr/>
          </p:nvSpPr>
          <p:spPr>
            <a:xfrm>
              <a:off x="176200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26;p47"/>
            <p:cNvSpPr/>
            <p:nvPr/>
          </p:nvSpPr>
          <p:spPr>
            <a:xfrm>
              <a:off x="17878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27;p47"/>
            <p:cNvSpPr/>
            <p:nvPr/>
          </p:nvSpPr>
          <p:spPr>
            <a:xfrm>
              <a:off x="1814325" y="3657825"/>
              <a:ext cx="10350" cy="18425"/>
            </a:xfrm>
            <a:custGeom>
              <a:avLst/>
              <a:gdLst/>
              <a:ahLst/>
              <a:cxnLst/>
              <a:rect l="l" t="t" r="r" b="b"/>
              <a:pathLst>
                <a:path w="414"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28;p47"/>
            <p:cNvSpPr/>
            <p:nvPr/>
          </p:nvSpPr>
          <p:spPr>
            <a:xfrm>
              <a:off x="1840175" y="3657825"/>
              <a:ext cx="10375" cy="18425"/>
            </a:xfrm>
            <a:custGeom>
              <a:avLst/>
              <a:gdLst/>
              <a:ahLst/>
              <a:cxnLst/>
              <a:rect l="l" t="t" r="r" b="b"/>
              <a:pathLst>
                <a:path w="415" h="737" extrusionOk="0">
                  <a:moveTo>
                    <a:pt x="1" y="1"/>
                  </a:moveTo>
                  <a:lnTo>
                    <a:pt x="1" y="736"/>
                  </a:lnTo>
                  <a:lnTo>
                    <a:pt x="415" y="736"/>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29;p47"/>
            <p:cNvSpPr/>
            <p:nvPr/>
          </p:nvSpPr>
          <p:spPr>
            <a:xfrm>
              <a:off x="17096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30;p47"/>
            <p:cNvSpPr/>
            <p:nvPr/>
          </p:nvSpPr>
          <p:spPr>
            <a:xfrm>
              <a:off x="173555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31;p47"/>
            <p:cNvSpPr/>
            <p:nvPr/>
          </p:nvSpPr>
          <p:spPr>
            <a:xfrm>
              <a:off x="176200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32;p47"/>
            <p:cNvSpPr/>
            <p:nvPr/>
          </p:nvSpPr>
          <p:spPr>
            <a:xfrm>
              <a:off x="17878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33;p47"/>
            <p:cNvSpPr/>
            <p:nvPr/>
          </p:nvSpPr>
          <p:spPr>
            <a:xfrm>
              <a:off x="1814325" y="3688300"/>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34;p47"/>
            <p:cNvSpPr/>
            <p:nvPr/>
          </p:nvSpPr>
          <p:spPr>
            <a:xfrm>
              <a:off x="1840175" y="3688300"/>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35;p47"/>
            <p:cNvSpPr/>
            <p:nvPr/>
          </p:nvSpPr>
          <p:spPr>
            <a:xfrm>
              <a:off x="17096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36;p47"/>
            <p:cNvSpPr/>
            <p:nvPr/>
          </p:nvSpPr>
          <p:spPr>
            <a:xfrm>
              <a:off x="173555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37;p47"/>
            <p:cNvSpPr/>
            <p:nvPr/>
          </p:nvSpPr>
          <p:spPr>
            <a:xfrm>
              <a:off x="176200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38;p47"/>
            <p:cNvSpPr/>
            <p:nvPr/>
          </p:nvSpPr>
          <p:spPr>
            <a:xfrm>
              <a:off x="17878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39;p47"/>
            <p:cNvSpPr/>
            <p:nvPr/>
          </p:nvSpPr>
          <p:spPr>
            <a:xfrm>
              <a:off x="1814325" y="371935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40;p47"/>
            <p:cNvSpPr/>
            <p:nvPr/>
          </p:nvSpPr>
          <p:spPr>
            <a:xfrm>
              <a:off x="1840175" y="371935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41;p47"/>
            <p:cNvSpPr/>
            <p:nvPr/>
          </p:nvSpPr>
          <p:spPr>
            <a:xfrm>
              <a:off x="17096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42;p47"/>
            <p:cNvSpPr/>
            <p:nvPr/>
          </p:nvSpPr>
          <p:spPr>
            <a:xfrm>
              <a:off x="173555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43;p47"/>
            <p:cNvSpPr/>
            <p:nvPr/>
          </p:nvSpPr>
          <p:spPr>
            <a:xfrm>
              <a:off x="176200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44;p47"/>
            <p:cNvSpPr/>
            <p:nvPr/>
          </p:nvSpPr>
          <p:spPr>
            <a:xfrm>
              <a:off x="17878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45;p47"/>
            <p:cNvSpPr/>
            <p:nvPr/>
          </p:nvSpPr>
          <p:spPr>
            <a:xfrm>
              <a:off x="1814325" y="3749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46;p47"/>
            <p:cNvSpPr/>
            <p:nvPr/>
          </p:nvSpPr>
          <p:spPr>
            <a:xfrm>
              <a:off x="1840175" y="3749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47;p47"/>
            <p:cNvSpPr/>
            <p:nvPr/>
          </p:nvSpPr>
          <p:spPr>
            <a:xfrm>
              <a:off x="17096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48;p47"/>
            <p:cNvSpPr/>
            <p:nvPr/>
          </p:nvSpPr>
          <p:spPr>
            <a:xfrm>
              <a:off x="173555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49;p47"/>
            <p:cNvSpPr/>
            <p:nvPr/>
          </p:nvSpPr>
          <p:spPr>
            <a:xfrm>
              <a:off x="176200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50;p47"/>
            <p:cNvSpPr/>
            <p:nvPr/>
          </p:nvSpPr>
          <p:spPr>
            <a:xfrm>
              <a:off x="17878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51;p47"/>
            <p:cNvSpPr/>
            <p:nvPr/>
          </p:nvSpPr>
          <p:spPr>
            <a:xfrm>
              <a:off x="1814325" y="3780875"/>
              <a:ext cx="10350" cy="18400"/>
            </a:xfrm>
            <a:custGeom>
              <a:avLst/>
              <a:gdLst/>
              <a:ahLst/>
              <a:cxnLst/>
              <a:rect l="l" t="t" r="r" b="b"/>
              <a:pathLst>
                <a:path w="414"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52;p47"/>
            <p:cNvSpPr/>
            <p:nvPr/>
          </p:nvSpPr>
          <p:spPr>
            <a:xfrm>
              <a:off x="1840175" y="3780875"/>
              <a:ext cx="10375" cy="18400"/>
            </a:xfrm>
            <a:custGeom>
              <a:avLst/>
              <a:gdLst/>
              <a:ahLst/>
              <a:cxnLst/>
              <a:rect l="l" t="t" r="r" b="b"/>
              <a:pathLst>
                <a:path w="415" h="736"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53;p47"/>
            <p:cNvSpPr/>
            <p:nvPr/>
          </p:nvSpPr>
          <p:spPr>
            <a:xfrm>
              <a:off x="17096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754;p47"/>
            <p:cNvSpPr/>
            <p:nvPr/>
          </p:nvSpPr>
          <p:spPr>
            <a:xfrm>
              <a:off x="173555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755;p47"/>
            <p:cNvSpPr/>
            <p:nvPr/>
          </p:nvSpPr>
          <p:spPr>
            <a:xfrm>
              <a:off x="176200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756;p47"/>
            <p:cNvSpPr/>
            <p:nvPr/>
          </p:nvSpPr>
          <p:spPr>
            <a:xfrm>
              <a:off x="17878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757;p47"/>
            <p:cNvSpPr/>
            <p:nvPr/>
          </p:nvSpPr>
          <p:spPr>
            <a:xfrm>
              <a:off x="1814325" y="381132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758;p47"/>
            <p:cNvSpPr/>
            <p:nvPr/>
          </p:nvSpPr>
          <p:spPr>
            <a:xfrm>
              <a:off x="1840175" y="381132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759;p47"/>
            <p:cNvSpPr/>
            <p:nvPr/>
          </p:nvSpPr>
          <p:spPr>
            <a:xfrm>
              <a:off x="1808400" y="3516025"/>
              <a:ext cx="23325" cy="23175"/>
            </a:xfrm>
            <a:custGeom>
              <a:avLst/>
              <a:gdLst/>
              <a:ahLst/>
              <a:cxnLst/>
              <a:rect l="l" t="t" r="r" b="b"/>
              <a:pathLst>
                <a:path w="933" h="927" extrusionOk="0">
                  <a:moveTo>
                    <a:pt x="642" y="1"/>
                  </a:moveTo>
                  <a:cubicBezTo>
                    <a:pt x="383" y="1"/>
                    <a:pt x="0" y="805"/>
                    <a:pt x="214" y="912"/>
                  </a:cubicBezTo>
                  <a:cubicBezTo>
                    <a:pt x="230" y="922"/>
                    <a:pt x="247" y="926"/>
                    <a:pt x="266" y="926"/>
                  </a:cubicBezTo>
                  <a:cubicBezTo>
                    <a:pt x="511" y="926"/>
                    <a:pt x="932" y="122"/>
                    <a:pt x="697" y="15"/>
                  </a:cubicBezTo>
                  <a:cubicBezTo>
                    <a:pt x="679" y="5"/>
                    <a:pt x="661"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760;p47"/>
            <p:cNvSpPr/>
            <p:nvPr/>
          </p:nvSpPr>
          <p:spPr>
            <a:xfrm>
              <a:off x="1694000" y="3549725"/>
              <a:ext cx="167475" cy="14475"/>
            </a:xfrm>
            <a:custGeom>
              <a:avLst/>
              <a:gdLst/>
              <a:ahLst/>
              <a:cxnLst/>
              <a:rect l="l" t="t" r="r" b="b"/>
              <a:pathLst>
                <a:path w="6699" h="579" extrusionOk="0">
                  <a:moveTo>
                    <a:pt x="995" y="1"/>
                  </a:moveTo>
                  <a:cubicBezTo>
                    <a:pt x="840" y="1"/>
                    <a:pt x="1" y="578"/>
                    <a:pt x="4209" y="578"/>
                  </a:cubicBezTo>
                  <a:cubicBezTo>
                    <a:pt x="4365" y="578"/>
                    <a:pt x="4528" y="578"/>
                    <a:pt x="4698" y="576"/>
                  </a:cubicBezTo>
                  <a:cubicBezTo>
                    <a:pt x="6699" y="530"/>
                    <a:pt x="5986" y="116"/>
                    <a:pt x="5917" y="116"/>
                  </a:cubicBezTo>
                  <a:cubicBezTo>
                    <a:pt x="5828" y="106"/>
                    <a:pt x="5718" y="102"/>
                    <a:pt x="5586" y="102"/>
                  </a:cubicBezTo>
                  <a:cubicBezTo>
                    <a:pt x="5165" y="102"/>
                    <a:pt x="4527" y="141"/>
                    <a:pt x="3682" y="141"/>
                  </a:cubicBezTo>
                  <a:cubicBezTo>
                    <a:pt x="2942" y="141"/>
                    <a:pt x="2044" y="111"/>
                    <a:pt x="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761;p47"/>
            <p:cNvSpPr/>
            <p:nvPr/>
          </p:nvSpPr>
          <p:spPr>
            <a:xfrm>
              <a:off x="1718800" y="3601525"/>
              <a:ext cx="122550" cy="162650"/>
            </a:xfrm>
            <a:custGeom>
              <a:avLst/>
              <a:gdLst/>
              <a:ahLst/>
              <a:cxnLst/>
              <a:rect l="l" t="t" r="r" b="b"/>
              <a:pathLst>
                <a:path w="4902" h="6506" extrusionOk="0">
                  <a:moveTo>
                    <a:pt x="4728" y="0"/>
                  </a:moveTo>
                  <a:cubicBezTo>
                    <a:pt x="4445" y="0"/>
                    <a:pt x="2856" y="1778"/>
                    <a:pt x="95" y="6231"/>
                  </a:cubicBezTo>
                  <a:cubicBezTo>
                    <a:pt x="0" y="6374"/>
                    <a:pt x="124" y="6506"/>
                    <a:pt x="255" y="6506"/>
                  </a:cubicBezTo>
                  <a:cubicBezTo>
                    <a:pt x="314" y="6506"/>
                    <a:pt x="375" y="6479"/>
                    <a:pt x="417" y="6415"/>
                  </a:cubicBezTo>
                  <a:cubicBezTo>
                    <a:pt x="1268" y="5196"/>
                    <a:pt x="2763" y="3126"/>
                    <a:pt x="3729" y="1816"/>
                  </a:cubicBezTo>
                  <a:cubicBezTo>
                    <a:pt x="4580" y="676"/>
                    <a:pt x="4902" y="0"/>
                    <a:pt x="4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62;p47"/>
            <p:cNvSpPr/>
            <p:nvPr/>
          </p:nvSpPr>
          <p:spPr>
            <a:xfrm>
              <a:off x="1755750" y="3717400"/>
              <a:ext cx="72900" cy="84175"/>
            </a:xfrm>
            <a:custGeom>
              <a:avLst/>
              <a:gdLst/>
              <a:ahLst/>
              <a:cxnLst/>
              <a:rect l="l" t="t" r="r" b="b"/>
              <a:pathLst>
                <a:path w="2916" h="3367" extrusionOk="0">
                  <a:moveTo>
                    <a:pt x="2672" y="1"/>
                  </a:moveTo>
                  <a:cubicBezTo>
                    <a:pt x="2466" y="1"/>
                    <a:pt x="1574" y="921"/>
                    <a:pt x="89" y="3091"/>
                  </a:cubicBezTo>
                  <a:cubicBezTo>
                    <a:pt x="1" y="3215"/>
                    <a:pt x="130" y="3366"/>
                    <a:pt x="258" y="3366"/>
                  </a:cubicBezTo>
                  <a:cubicBezTo>
                    <a:pt x="296" y="3366"/>
                    <a:pt x="333" y="3353"/>
                    <a:pt x="365" y="3321"/>
                  </a:cubicBezTo>
                  <a:cubicBezTo>
                    <a:pt x="2197" y="1289"/>
                    <a:pt x="2915" y="1"/>
                    <a:pt x="26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763;p47"/>
            <p:cNvSpPr/>
            <p:nvPr/>
          </p:nvSpPr>
          <p:spPr>
            <a:xfrm>
              <a:off x="1781800" y="3778850"/>
              <a:ext cx="46325" cy="53075"/>
            </a:xfrm>
            <a:custGeom>
              <a:avLst/>
              <a:gdLst/>
              <a:ahLst/>
              <a:cxnLst/>
              <a:rect l="l" t="t" r="r" b="b"/>
              <a:pathLst>
                <a:path w="1853" h="2123" extrusionOk="0">
                  <a:moveTo>
                    <a:pt x="1593" y="1"/>
                  </a:moveTo>
                  <a:cubicBezTo>
                    <a:pt x="1548" y="1"/>
                    <a:pt x="1502" y="18"/>
                    <a:pt x="1462" y="58"/>
                  </a:cubicBezTo>
                  <a:cubicBezTo>
                    <a:pt x="1232" y="265"/>
                    <a:pt x="565" y="1185"/>
                    <a:pt x="105" y="1806"/>
                  </a:cubicBezTo>
                  <a:cubicBezTo>
                    <a:pt x="1" y="1945"/>
                    <a:pt x="159" y="2123"/>
                    <a:pt x="302" y="2123"/>
                  </a:cubicBezTo>
                  <a:cubicBezTo>
                    <a:pt x="348" y="2123"/>
                    <a:pt x="393" y="2104"/>
                    <a:pt x="427" y="2059"/>
                  </a:cubicBezTo>
                  <a:cubicBezTo>
                    <a:pt x="726" y="1691"/>
                    <a:pt x="1623" y="587"/>
                    <a:pt x="1784" y="311"/>
                  </a:cubicBezTo>
                  <a:cubicBezTo>
                    <a:pt x="1853" y="156"/>
                    <a:pt x="1728" y="1"/>
                    <a:pt x="15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764;p47"/>
            <p:cNvSpPr/>
            <p:nvPr/>
          </p:nvSpPr>
          <p:spPr>
            <a:xfrm>
              <a:off x="1849950" y="3486500"/>
              <a:ext cx="79950" cy="369125"/>
            </a:xfrm>
            <a:custGeom>
              <a:avLst/>
              <a:gdLst/>
              <a:ahLst/>
              <a:cxnLst/>
              <a:rect l="l" t="t" r="r" b="b"/>
              <a:pathLst>
                <a:path w="3198" h="14765" extrusionOk="0">
                  <a:moveTo>
                    <a:pt x="1" y="0"/>
                  </a:moveTo>
                  <a:lnTo>
                    <a:pt x="1" y="14765"/>
                  </a:lnTo>
                  <a:lnTo>
                    <a:pt x="3198" y="14765"/>
                  </a:lnTo>
                  <a:lnTo>
                    <a:pt x="31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765;p47"/>
            <p:cNvSpPr/>
            <p:nvPr/>
          </p:nvSpPr>
          <p:spPr>
            <a:xfrm>
              <a:off x="1874100" y="3454300"/>
              <a:ext cx="32225" cy="32225"/>
            </a:xfrm>
            <a:custGeom>
              <a:avLst/>
              <a:gdLst/>
              <a:ahLst/>
              <a:cxnLst/>
              <a:rect l="l" t="t" r="r" b="b"/>
              <a:pathLst>
                <a:path w="1289" h="1289" extrusionOk="0">
                  <a:moveTo>
                    <a:pt x="1" y="0"/>
                  </a:moveTo>
                  <a:lnTo>
                    <a:pt x="1" y="1288"/>
                  </a:lnTo>
                  <a:lnTo>
                    <a:pt x="1289" y="1288"/>
                  </a:lnTo>
                  <a:lnTo>
                    <a:pt x="12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766;p47"/>
            <p:cNvSpPr/>
            <p:nvPr/>
          </p:nvSpPr>
          <p:spPr>
            <a:xfrm>
              <a:off x="1862025" y="3498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67;p47"/>
            <p:cNvSpPr/>
            <p:nvPr/>
          </p:nvSpPr>
          <p:spPr>
            <a:xfrm>
              <a:off x="1862025" y="3522150"/>
              <a:ext cx="55800" cy="8050"/>
            </a:xfrm>
            <a:custGeom>
              <a:avLst/>
              <a:gdLst/>
              <a:ahLst/>
              <a:cxnLst/>
              <a:rect l="l" t="t" r="r" b="b"/>
              <a:pathLst>
                <a:path w="2232" h="322"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768;p47"/>
            <p:cNvSpPr/>
            <p:nvPr/>
          </p:nvSpPr>
          <p:spPr>
            <a:xfrm>
              <a:off x="1862025" y="35457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769;p47"/>
            <p:cNvSpPr/>
            <p:nvPr/>
          </p:nvSpPr>
          <p:spPr>
            <a:xfrm>
              <a:off x="1862025" y="35692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770;p47"/>
            <p:cNvSpPr/>
            <p:nvPr/>
          </p:nvSpPr>
          <p:spPr>
            <a:xfrm>
              <a:off x="1862025" y="35928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771;p47"/>
            <p:cNvSpPr/>
            <p:nvPr/>
          </p:nvSpPr>
          <p:spPr>
            <a:xfrm>
              <a:off x="1862025" y="361642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772;p47"/>
            <p:cNvSpPr/>
            <p:nvPr/>
          </p:nvSpPr>
          <p:spPr>
            <a:xfrm>
              <a:off x="1862025" y="36400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773;p47"/>
            <p:cNvSpPr/>
            <p:nvPr/>
          </p:nvSpPr>
          <p:spPr>
            <a:xfrm>
              <a:off x="1862025" y="3663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774;p47"/>
            <p:cNvSpPr/>
            <p:nvPr/>
          </p:nvSpPr>
          <p:spPr>
            <a:xfrm>
              <a:off x="1862025" y="368715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775;p47"/>
            <p:cNvSpPr/>
            <p:nvPr/>
          </p:nvSpPr>
          <p:spPr>
            <a:xfrm>
              <a:off x="1862025" y="37107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776;p47"/>
            <p:cNvSpPr/>
            <p:nvPr/>
          </p:nvSpPr>
          <p:spPr>
            <a:xfrm>
              <a:off x="1862025" y="373430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777;p47"/>
            <p:cNvSpPr/>
            <p:nvPr/>
          </p:nvSpPr>
          <p:spPr>
            <a:xfrm>
              <a:off x="1862025" y="37578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778;p47"/>
            <p:cNvSpPr/>
            <p:nvPr/>
          </p:nvSpPr>
          <p:spPr>
            <a:xfrm>
              <a:off x="1862025" y="37820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779;p47"/>
            <p:cNvSpPr/>
            <p:nvPr/>
          </p:nvSpPr>
          <p:spPr>
            <a:xfrm>
              <a:off x="1862025" y="38055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80;p47"/>
            <p:cNvSpPr/>
            <p:nvPr/>
          </p:nvSpPr>
          <p:spPr>
            <a:xfrm>
              <a:off x="1862025" y="38291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81;p47"/>
            <p:cNvSpPr/>
            <p:nvPr/>
          </p:nvSpPr>
          <p:spPr>
            <a:xfrm>
              <a:off x="1851150" y="3493625"/>
              <a:ext cx="62075" cy="347350"/>
            </a:xfrm>
            <a:custGeom>
              <a:avLst/>
              <a:gdLst/>
              <a:ahLst/>
              <a:cxnLst/>
              <a:rect l="l" t="t" r="r" b="b"/>
              <a:pathLst>
                <a:path w="2483" h="13894" extrusionOk="0">
                  <a:moveTo>
                    <a:pt x="1033" y="0"/>
                  </a:moveTo>
                  <a:cubicBezTo>
                    <a:pt x="1" y="0"/>
                    <a:pt x="583" y="1392"/>
                    <a:pt x="620" y="13721"/>
                  </a:cubicBezTo>
                  <a:cubicBezTo>
                    <a:pt x="620" y="13836"/>
                    <a:pt x="712" y="13893"/>
                    <a:pt x="804" y="13893"/>
                  </a:cubicBezTo>
                  <a:cubicBezTo>
                    <a:pt x="896" y="13893"/>
                    <a:pt x="988" y="13836"/>
                    <a:pt x="988" y="13721"/>
                  </a:cubicBezTo>
                  <a:cubicBezTo>
                    <a:pt x="1372" y="1862"/>
                    <a:pt x="955" y="736"/>
                    <a:pt x="1465" y="736"/>
                  </a:cubicBezTo>
                  <a:cubicBezTo>
                    <a:pt x="1584" y="736"/>
                    <a:pt x="1754" y="798"/>
                    <a:pt x="1997" y="798"/>
                  </a:cubicBezTo>
                  <a:cubicBezTo>
                    <a:pt x="2020" y="798"/>
                    <a:pt x="2044" y="797"/>
                    <a:pt x="2069" y="796"/>
                  </a:cubicBezTo>
                  <a:cubicBezTo>
                    <a:pt x="2483" y="750"/>
                    <a:pt x="2483" y="152"/>
                    <a:pt x="2046" y="106"/>
                  </a:cubicBezTo>
                  <a:cubicBezTo>
                    <a:pt x="1602" y="76"/>
                    <a:pt x="1274" y="0"/>
                    <a:pt x="1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82;p47"/>
            <p:cNvSpPr/>
            <p:nvPr/>
          </p:nvSpPr>
          <p:spPr>
            <a:xfrm>
              <a:off x="1879850" y="3458825"/>
              <a:ext cx="14375" cy="26125"/>
            </a:xfrm>
            <a:custGeom>
              <a:avLst/>
              <a:gdLst/>
              <a:ahLst/>
              <a:cxnLst/>
              <a:rect l="l" t="t" r="r" b="b"/>
              <a:pathLst>
                <a:path w="575" h="1045" extrusionOk="0">
                  <a:moveTo>
                    <a:pt x="336" y="0"/>
                  </a:moveTo>
                  <a:cubicBezTo>
                    <a:pt x="197" y="0"/>
                    <a:pt x="24" y="246"/>
                    <a:pt x="1" y="831"/>
                  </a:cubicBezTo>
                  <a:cubicBezTo>
                    <a:pt x="1" y="916"/>
                    <a:pt x="90" y="1045"/>
                    <a:pt x="197" y="1045"/>
                  </a:cubicBezTo>
                  <a:cubicBezTo>
                    <a:pt x="295" y="1045"/>
                    <a:pt x="407" y="940"/>
                    <a:pt x="484" y="601"/>
                  </a:cubicBezTo>
                  <a:cubicBezTo>
                    <a:pt x="574" y="229"/>
                    <a:pt x="470" y="0"/>
                    <a:pt x="3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83;p47"/>
            <p:cNvSpPr/>
            <p:nvPr/>
          </p:nvSpPr>
          <p:spPr>
            <a:xfrm>
              <a:off x="2660075" y="3454300"/>
              <a:ext cx="75900" cy="32225"/>
            </a:xfrm>
            <a:custGeom>
              <a:avLst/>
              <a:gdLst/>
              <a:ahLst/>
              <a:cxnLst/>
              <a:rect l="l" t="t" r="r" b="b"/>
              <a:pathLst>
                <a:path w="3036" h="1289" extrusionOk="0">
                  <a:moveTo>
                    <a:pt x="0" y="0"/>
                  </a:moveTo>
                  <a:lnTo>
                    <a:pt x="0" y="1288"/>
                  </a:lnTo>
                  <a:lnTo>
                    <a:pt x="3036" y="1288"/>
                  </a:lnTo>
                  <a:lnTo>
                    <a:pt x="30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784;p47"/>
            <p:cNvSpPr/>
            <p:nvPr/>
          </p:nvSpPr>
          <p:spPr>
            <a:xfrm>
              <a:off x="2603150" y="3486500"/>
              <a:ext cx="190325" cy="369125"/>
            </a:xfrm>
            <a:custGeom>
              <a:avLst/>
              <a:gdLst/>
              <a:ahLst/>
              <a:cxnLst/>
              <a:rect l="l" t="t" r="r" b="b"/>
              <a:pathLst>
                <a:path w="7613" h="14765" extrusionOk="0">
                  <a:moveTo>
                    <a:pt x="0" y="0"/>
                  </a:moveTo>
                  <a:lnTo>
                    <a:pt x="0" y="14765"/>
                  </a:lnTo>
                  <a:lnTo>
                    <a:pt x="7613" y="14765"/>
                  </a:lnTo>
                  <a:lnTo>
                    <a:pt x="76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785;p47"/>
            <p:cNvSpPr/>
            <p:nvPr/>
          </p:nvSpPr>
          <p:spPr>
            <a:xfrm>
              <a:off x="2631900" y="3514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86;p47"/>
            <p:cNvSpPr/>
            <p:nvPr/>
          </p:nvSpPr>
          <p:spPr>
            <a:xfrm>
              <a:off x="2631900" y="35508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87;p47"/>
            <p:cNvSpPr/>
            <p:nvPr/>
          </p:nvSpPr>
          <p:spPr>
            <a:xfrm>
              <a:off x="2631900" y="35876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88;p47"/>
            <p:cNvSpPr/>
            <p:nvPr/>
          </p:nvSpPr>
          <p:spPr>
            <a:xfrm>
              <a:off x="2631900" y="36244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89;p47"/>
            <p:cNvSpPr/>
            <p:nvPr/>
          </p:nvSpPr>
          <p:spPr>
            <a:xfrm>
              <a:off x="2631900" y="3661275"/>
              <a:ext cx="132250" cy="8075"/>
            </a:xfrm>
            <a:custGeom>
              <a:avLst/>
              <a:gdLst/>
              <a:ahLst/>
              <a:cxnLst/>
              <a:rect l="l" t="t" r="r" b="b"/>
              <a:pathLst>
                <a:path w="5290" h="323" extrusionOk="0">
                  <a:moveTo>
                    <a:pt x="0" y="1"/>
                  </a:moveTo>
                  <a:lnTo>
                    <a:pt x="0" y="322"/>
                  </a:lnTo>
                  <a:lnTo>
                    <a:pt x="5290" y="322"/>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790;p47"/>
            <p:cNvSpPr/>
            <p:nvPr/>
          </p:nvSpPr>
          <p:spPr>
            <a:xfrm>
              <a:off x="2631900" y="36980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791;p47"/>
            <p:cNvSpPr/>
            <p:nvPr/>
          </p:nvSpPr>
          <p:spPr>
            <a:xfrm>
              <a:off x="2631900" y="37348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792;p47"/>
            <p:cNvSpPr/>
            <p:nvPr/>
          </p:nvSpPr>
          <p:spPr>
            <a:xfrm>
              <a:off x="2631900" y="3771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93;p47"/>
            <p:cNvSpPr/>
            <p:nvPr/>
          </p:nvSpPr>
          <p:spPr>
            <a:xfrm>
              <a:off x="2631900" y="3808450"/>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94;p47"/>
            <p:cNvSpPr/>
            <p:nvPr/>
          </p:nvSpPr>
          <p:spPr>
            <a:xfrm>
              <a:off x="2610625" y="3489575"/>
              <a:ext cx="164275" cy="350400"/>
            </a:xfrm>
            <a:custGeom>
              <a:avLst/>
              <a:gdLst/>
              <a:ahLst/>
              <a:cxnLst/>
              <a:rect l="l" t="t" r="r" b="b"/>
              <a:pathLst>
                <a:path w="6571" h="14016" extrusionOk="0">
                  <a:moveTo>
                    <a:pt x="3739" y="1"/>
                  </a:moveTo>
                  <a:cubicBezTo>
                    <a:pt x="1974" y="1"/>
                    <a:pt x="0" y="172"/>
                    <a:pt x="0" y="636"/>
                  </a:cubicBezTo>
                  <a:cubicBezTo>
                    <a:pt x="138" y="5029"/>
                    <a:pt x="253" y="9444"/>
                    <a:pt x="368" y="13860"/>
                  </a:cubicBezTo>
                  <a:cubicBezTo>
                    <a:pt x="368" y="13963"/>
                    <a:pt x="454" y="14015"/>
                    <a:pt x="541" y="14015"/>
                  </a:cubicBezTo>
                  <a:cubicBezTo>
                    <a:pt x="627" y="14015"/>
                    <a:pt x="713" y="13963"/>
                    <a:pt x="713" y="13860"/>
                  </a:cubicBezTo>
                  <a:cubicBezTo>
                    <a:pt x="690" y="9536"/>
                    <a:pt x="644" y="5236"/>
                    <a:pt x="621" y="912"/>
                  </a:cubicBezTo>
                  <a:cubicBezTo>
                    <a:pt x="1847" y="786"/>
                    <a:pt x="2705" y="715"/>
                    <a:pt x="3599" y="715"/>
                  </a:cubicBezTo>
                  <a:cubicBezTo>
                    <a:pt x="4332" y="715"/>
                    <a:pt x="5090" y="762"/>
                    <a:pt x="6095" y="866"/>
                  </a:cubicBezTo>
                  <a:cubicBezTo>
                    <a:pt x="6102" y="866"/>
                    <a:pt x="6108" y="867"/>
                    <a:pt x="6115" y="867"/>
                  </a:cubicBezTo>
                  <a:cubicBezTo>
                    <a:pt x="6489" y="867"/>
                    <a:pt x="6571" y="244"/>
                    <a:pt x="6187" y="153"/>
                  </a:cubicBezTo>
                  <a:cubicBezTo>
                    <a:pt x="5736" y="60"/>
                    <a:pt x="4774" y="1"/>
                    <a:pt x="3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95;p47"/>
            <p:cNvSpPr/>
            <p:nvPr/>
          </p:nvSpPr>
          <p:spPr>
            <a:xfrm>
              <a:off x="2757950" y="3553050"/>
              <a:ext cx="26900" cy="277250"/>
            </a:xfrm>
            <a:custGeom>
              <a:avLst/>
              <a:gdLst/>
              <a:ahLst/>
              <a:cxnLst/>
              <a:rect l="l" t="t" r="r" b="b"/>
              <a:pathLst>
                <a:path w="1076" h="11090" extrusionOk="0">
                  <a:moveTo>
                    <a:pt x="880" y="0"/>
                  </a:moveTo>
                  <a:cubicBezTo>
                    <a:pt x="782" y="0"/>
                    <a:pt x="685" y="63"/>
                    <a:pt x="685" y="190"/>
                  </a:cubicBezTo>
                  <a:cubicBezTo>
                    <a:pt x="602" y="1738"/>
                    <a:pt x="1" y="11089"/>
                    <a:pt x="577" y="11089"/>
                  </a:cubicBezTo>
                  <a:cubicBezTo>
                    <a:pt x="643" y="11089"/>
                    <a:pt x="724" y="10968"/>
                    <a:pt x="823" y="10700"/>
                  </a:cubicBezTo>
                  <a:cubicBezTo>
                    <a:pt x="1030" y="10125"/>
                    <a:pt x="1053" y="1087"/>
                    <a:pt x="1076" y="190"/>
                  </a:cubicBezTo>
                  <a:cubicBezTo>
                    <a:pt x="1076" y="63"/>
                    <a:pt x="978" y="0"/>
                    <a:pt x="8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96;p47"/>
            <p:cNvSpPr/>
            <p:nvPr/>
          </p:nvSpPr>
          <p:spPr>
            <a:xfrm>
              <a:off x="2648300" y="3531725"/>
              <a:ext cx="76750" cy="14300"/>
            </a:xfrm>
            <a:custGeom>
              <a:avLst/>
              <a:gdLst/>
              <a:ahLst/>
              <a:cxnLst/>
              <a:rect l="l" t="t" r="r" b="b"/>
              <a:pathLst>
                <a:path w="3070" h="572" extrusionOk="0">
                  <a:moveTo>
                    <a:pt x="2022" y="0"/>
                  </a:moveTo>
                  <a:cubicBezTo>
                    <a:pt x="507" y="0"/>
                    <a:pt x="0" y="572"/>
                    <a:pt x="1202" y="572"/>
                  </a:cubicBezTo>
                  <a:cubicBezTo>
                    <a:pt x="1300" y="572"/>
                    <a:pt x="1409" y="568"/>
                    <a:pt x="1529" y="560"/>
                  </a:cubicBezTo>
                  <a:cubicBezTo>
                    <a:pt x="3070" y="445"/>
                    <a:pt x="2449" y="8"/>
                    <a:pt x="2334" y="8"/>
                  </a:cubicBezTo>
                  <a:cubicBezTo>
                    <a:pt x="2226" y="3"/>
                    <a:pt x="2122" y="0"/>
                    <a:pt x="20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97;p47"/>
            <p:cNvSpPr/>
            <p:nvPr/>
          </p:nvSpPr>
          <p:spPr>
            <a:xfrm>
              <a:off x="2671000" y="3571925"/>
              <a:ext cx="47725" cy="11975"/>
            </a:xfrm>
            <a:custGeom>
              <a:avLst/>
              <a:gdLst/>
              <a:ahLst/>
              <a:cxnLst/>
              <a:rect l="l" t="t" r="r" b="b"/>
              <a:pathLst>
                <a:path w="1909" h="479" extrusionOk="0">
                  <a:moveTo>
                    <a:pt x="959" y="1"/>
                  </a:moveTo>
                  <a:cubicBezTo>
                    <a:pt x="693" y="1"/>
                    <a:pt x="427" y="18"/>
                    <a:pt x="161" y="56"/>
                  </a:cubicBezTo>
                  <a:cubicBezTo>
                    <a:pt x="0" y="102"/>
                    <a:pt x="0" y="355"/>
                    <a:pt x="161" y="401"/>
                  </a:cubicBezTo>
                  <a:cubicBezTo>
                    <a:pt x="437" y="453"/>
                    <a:pt x="700" y="478"/>
                    <a:pt x="970" y="478"/>
                  </a:cubicBezTo>
                  <a:cubicBezTo>
                    <a:pt x="1059" y="478"/>
                    <a:pt x="1150" y="476"/>
                    <a:pt x="1242" y="470"/>
                  </a:cubicBezTo>
                  <a:cubicBezTo>
                    <a:pt x="1909" y="470"/>
                    <a:pt x="1794" y="102"/>
                    <a:pt x="1610" y="33"/>
                  </a:cubicBezTo>
                  <a:cubicBezTo>
                    <a:pt x="1393" y="12"/>
                    <a:pt x="1176" y="1"/>
                    <a:pt x="9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98;p47"/>
            <p:cNvSpPr/>
            <p:nvPr/>
          </p:nvSpPr>
          <p:spPr>
            <a:xfrm>
              <a:off x="2640775" y="3602475"/>
              <a:ext cx="111875" cy="18175"/>
            </a:xfrm>
            <a:custGeom>
              <a:avLst/>
              <a:gdLst/>
              <a:ahLst/>
              <a:cxnLst/>
              <a:rect l="l" t="t" r="r" b="b"/>
              <a:pathLst>
                <a:path w="4475" h="727" extrusionOk="0">
                  <a:moveTo>
                    <a:pt x="3295" y="0"/>
                  </a:moveTo>
                  <a:cubicBezTo>
                    <a:pt x="1562" y="0"/>
                    <a:pt x="0" y="726"/>
                    <a:pt x="1413" y="726"/>
                  </a:cubicBezTo>
                  <a:cubicBezTo>
                    <a:pt x="1489" y="726"/>
                    <a:pt x="1575" y="724"/>
                    <a:pt x="1669" y="720"/>
                  </a:cubicBezTo>
                  <a:cubicBezTo>
                    <a:pt x="4475" y="582"/>
                    <a:pt x="3762" y="30"/>
                    <a:pt x="3578" y="7"/>
                  </a:cubicBezTo>
                  <a:cubicBezTo>
                    <a:pt x="3483" y="2"/>
                    <a:pt x="3389" y="0"/>
                    <a:pt x="32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99;p47"/>
            <p:cNvSpPr/>
            <p:nvPr/>
          </p:nvSpPr>
          <p:spPr>
            <a:xfrm>
              <a:off x="2665250" y="3639375"/>
              <a:ext cx="59950" cy="15450"/>
            </a:xfrm>
            <a:custGeom>
              <a:avLst/>
              <a:gdLst/>
              <a:ahLst/>
              <a:cxnLst/>
              <a:rect l="l" t="t" r="r" b="b"/>
              <a:pathLst>
                <a:path w="2398" h="618" extrusionOk="0">
                  <a:moveTo>
                    <a:pt x="1934" y="1"/>
                  </a:moveTo>
                  <a:cubicBezTo>
                    <a:pt x="1926" y="1"/>
                    <a:pt x="1917" y="1"/>
                    <a:pt x="1909" y="3"/>
                  </a:cubicBezTo>
                  <a:cubicBezTo>
                    <a:pt x="1522" y="70"/>
                    <a:pt x="1134" y="113"/>
                    <a:pt x="747" y="113"/>
                  </a:cubicBezTo>
                  <a:cubicBezTo>
                    <a:pt x="605" y="113"/>
                    <a:pt x="464" y="107"/>
                    <a:pt x="322" y="95"/>
                  </a:cubicBezTo>
                  <a:cubicBezTo>
                    <a:pt x="0" y="95"/>
                    <a:pt x="0" y="578"/>
                    <a:pt x="322" y="578"/>
                  </a:cubicBezTo>
                  <a:cubicBezTo>
                    <a:pt x="583" y="605"/>
                    <a:pt x="809" y="617"/>
                    <a:pt x="1004" y="617"/>
                  </a:cubicBezTo>
                  <a:cubicBezTo>
                    <a:pt x="2397" y="617"/>
                    <a:pt x="2206" y="1"/>
                    <a:pt x="19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800;p47"/>
            <p:cNvSpPr/>
            <p:nvPr/>
          </p:nvSpPr>
          <p:spPr>
            <a:xfrm>
              <a:off x="2660075" y="3677225"/>
              <a:ext cx="70150" cy="13400"/>
            </a:xfrm>
            <a:custGeom>
              <a:avLst/>
              <a:gdLst/>
              <a:ahLst/>
              <a:cxnLst/>
              <a:rect l="l" t="t" r="r" b="b"/>
              <a:pathLst>
                <a:path w="2806" h="536" extrusionOk="0">
                  <a:moveTo>
                    <a:pt x="642" y="1"/>
                  </a:moveTo>
                  <a:cubicBezTo>
                    <a:pt x="513" y="1"/>
                    <a:pt x="383" y="3"/>
                    <a:pt x="253" y="6"/>
                  </a:cubicBezTo>
                  <a:cubicBezTo>
                    <a:pt x="69" y="6"/>
                    <a:pt x="0" y="282"/>
                    <a:pt x="207" y="328"/>
                  </a:cubicBezTo>
                  <a:cubicBezTo>
                    <a:pt x="966" y="443"/>
                    <a:pt x="1748" y="512"/>
                    <a:pt x="2530" y="535"/>
                  </a:cubicBezTo>
                  <a:cubicBezTo>
                    <a:pt x="2737" y="512"/>
                    <a:pt x="2806" y="190"/>
                    <a:pt x="2576" y="144"/>
                  </a:cubicBezTo>
                  <a:cubicBezTo>
                    <a:pt x="1924" y="49"/>
                    <a:pt x="1289"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01;p47"/>
            <p:cNvSpPr/>
            <p:nvPr/>
          </p:nvSpPr>
          <p:spPr>
            <a:xfrm>
              <a:off x="2659800" y="3711250"/>
              <a:ext cx="63175" cy="14550"/>
            </a:xfrm>
            <a:custGeom>
              <a:avLst/>
              <a:gdLst/>
              <a:ahLst/>
              <a:cxnLst/>
              <a:rect l="l" t="t" r="r" b="b"/>
              <a:pathLst>
                <a:path w="2527" h="582" extrusionOk="0">
                  <a:moveTo>
                    <a:pt x="1573" y="0"/>
                  </a:moveTo>
                  <a:cubicBezTo>
                    <a:pt x="1247" y="0"/>
                    <a:pt x="799" y="57"/>
                    <a:pt x="195" y="209"/>
                  </a:cubicBezTo>
                  <a:cubicBezTo>
                    <a:pt x="1" y="274"/>
                    <a:pt x="70" y="581"/>
                    <a:pt x="269" y="581"/>
                  </a:cubicBezTo>
                  <a:cubicBezTo>
                    <a:pt x="282" y="581"/>
                    <a:pt x="296" y="580"/>
                    <a:pt x="310" y="577"/>
                  </a:cubicBezTo>
                  <a:cubicBezTo>
                    <a:pt x="802" y="520"/>
                    <a:pt x="1310" y="479"/>
                    <a:pt x="1807" y="479"/>
                  </a:cubicBezTo>
                  <a:cubicBezTo>
                    <a:pt x="1914" y="479"/>
                    <a:pt x="2021" y="481"/>
                    <a:pt x="2127" y="485"/>
                  </a:cubicBezTo>
                  <a:cubicBezTo>
                    <a:pt x="2435" y="485"/>
                    <a:pt x="2527" y="0"/>
                    <a:pt x="1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02;p47"/>
            <p:cNvSpPr/>
            <p:nvPr/>
          </p:nvSpPr>
          <p:spPr>
            <a:xfrm>
              <a:off x="2655700" y="3757025"/>
              <a:ext cx="76825" cy="14125"/>
            </a:xfrm>
            <a:custGeom>
              <a:avLst/>
              <a:gdLst/>
              <a:ahLst/>
              <a:cxnLst/>
              <a:rect l="l" t="t" r="r" b="b"/>
              <a:pathLst>
                <a:path w="3073" h="565" extrusionOk="0">
                  <a:moveTo>
                    <a:pt x="287" y="1"/>
                  </a:moveTo>
                  <a:cubicBezTo>
                    <a:pt x="156" y="1"/>
                    <a:pt x="130" y="38"/>
                    <a:pt x="106" y="149"/>
                  </a:cubicBezTo>
                  <a:cubicBezTo>
                    <a:pt x="1" y="480"/>
                    <a:pt x="976" y="565"/>
                    <a:pt x="1812" y="565"/>
                  </a:cubicBezTo>
                  <a:cubicBezTo>
                    <a:pt x="2256" y="565"/>
                    <a:pt x="2660" y="541"/>
                    <a:pt x="2843" y="517"/>
                  </a:cubicBezTo>
                  <a:cubicBezTo>
                    <a:pt x="3050" y="471"/>
                    <a:pt x="3073" y="149"/>
                    <a:pt x="2843" y="149"/>
                  </a:cubicBezTo>
                  <a:cubicBezTo>
                    <a:pt x="1157" y="134"/>
                    <a:pt x="535"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803;p47"/>
            <p:cNvSpPr/>
            <p:nvPr/>
          </p:nvSpPr>
          <p:spPr>
            <a:xfrm>
              <a:off x="2663525" y="3793425"/>
              <a:ext cx="49450" cy="10900"/>
            </a:xfrm>
            <a:custGeom>
              <a:avLst/>
              <a:gdLst/>
              <a:ahLst/>
              <a:cxnLst/>
              <a:rect l="l" t="t" r="r" b="b"/>
              <a:pathLst>
                <a:path w="1978" h="436" extrusionOk="0">
                  <a:moveTo>
                    <a:pt x="1474" y="0"/>
                  </a:moveTo>
                  <a:cubicBezTo>
                    <a:pt x="1288" y="0"/>
                    <a:pt x="970" y="14"/>
                    <a:pt x="253" y="27"/>
                  </a:cubicBezTo>
                  <a:cubicBezTo>
                    <a:pt x="0" y="50"/>
                    <a:pt x="0" y="395"/>
                    <a:pt x="253" y="418"/>
                  </a:cubicBezTo>
                  <a:cubicBezTo>
                    <a:pt x="874" y="429"/>
                    <a:pt x="1196" y="435"/>
                    <a:pt x="1391" y="435"/>
                  </a:cubicBezTo>
                  <a:cubicBezTo>
                    <a:pt x="1587" y="435"/>
                    <a:pt x="1656" y="429"/>
                    <a:pt x="1771" y="418"/>
                  </a:cubicBezTo>
                  <a:cubicBezTo>
                    <a:pt x="1978" y="349"/>
                    <a:pt x="1978" y="73"/>
                    <a:pt x="1771" y="27"/>
                  </a:cubicBezTo>
                  <a:cubicBezTo>
                    <a:pt x="1674" y="8"/>
                    <a:pt x="1609" y="0"/>
                    <a:pt x="14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804;p47"/>
            <p:cNvSpPr/>
            <p:nvPr/>
          </p:nvSpPr>
          <p:spPr>
            <a:xfrm>
              <a:off x="2656325" y="3826700"/>
              <a:ext cx="61825" cy="13400"/>
            </a:xfrm>
            <a:custGeom>
              <a:avLst/>
              <a:gdLst/>
              <a:ahLst/>
              <a:cxnLst/>
              <a:rect l="l" t="t" r="r" b="b"/>
              <a:pathLst>
                <a:path w="2473" h="536" extrusionOk="0">
                  <a:moveTo>
                    <a:pt x="2128" y="1"/>
                  </a:moveTo>
                  <a:cubicBezTo>
                    <a:pt x="1958" y="1"/>
                    <a:pt x="1680" y="113"/>
                    <a:pt x="1247" y="113"/>
                  </a:cubicBezTo>
                  <a:cubicBezTo>
                    <a:pt x="1058" y="113"/>
                    <a:pt x="839" y="92"/>
                    <a:pt x="587" y="30"/>
                  </a:cubicBezTo>
                  <a:cubicBezTo>
                    <a:pt x="577" y="28"/>
                    <a:pt x="567" y="27"/>
                    <a:pt x="556" y="27"/>
                  </a:cubicBezTo>
                  <a:cubicBezTo>
                    <a:pt x="306" y="27"/>
                    <a:pt x="0" y="536"/>
                    <a:pt x="1369" y="536"/>
                  </a:cubicBezTo>
                  <a:cubicBezTo>
                    <a:pt x="1714" y="513"/>
                    <a:pt x="2473" y="467"/>
                    <a:pt x="2312" y="122"/>
                  </a:cubicBezTo>
                  <a:cubicBezTo>
                    <a:pt x="2275" y="31"/>
                    <a:pt x="2216" y="1"/>
                    <a:pt x="21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805;p47"/>
            <p:cNvSpPr/>
            <p:nvPr/>
          </p:nvSpPr>
          <p:spPr>
            <a:xfrm>
              <a:off x="2667400" y="3462275"/>
              <a:ext cx="55400" cy="13225"/>
            </a:xfrm>
            <a:custGeom>
              <a:avLst/>
              <a:gdLst/>
              <a:ahLst/>
              <a:cxnLst/>
              <a:rect l="l" t="t" r="r" b="b"/>
              <a:pathLst>
                <a:path w="2216" h="529" extrusionOk="0">
                  <a:moveTo>
                    <a:pt x="1975" y="1"/>
                  </a:moveTo>
                  <a:cubicBezTo>
                    <a:pt x="1789" y="1"/>
                    <a:pt x="1457" y="152"/>
                    <a:pt x="965" y="152"/>
                  </a:cubicBezTo>
                  <a:cubicBezTo>
                    <a:pt x="758" y="152"/>
                    <a:pt x="523" y="125"/>
                    <a:pt x="259" y="49"/>
                  </a:cubicBezTo>
                  <a:cubicBezTo>
                    <a:pt x="239" y="43"/>
                    <a:pt x="221" y="40"/>
                    <a:pt x="203" y="40"/>
                  </a:cubicBezTo>
                  <a:cubicBezTo>
                    <a:pt x="41" y="40"/>
                    <a:pt x="1" y="309"/>
                    <a:pt x="167" y="371"/>
                  </a:cubicBezTo>
                  <a:cubicBezTo>
                    <a:pt x="476" y="477"/>
                    <a:pt x="857" y="529"/>
                    <a:pt x="1202" y="529"/>
                  </a:cubicBezTo>
                  <a:cubicBezTo>
                    <a:pt x="1755" y="529"/>
                    <a:pt x="2216" y="396"/>
                    <a:pt x="2145" y="141"/>
                  </a:cubicBezTo>
                  <a:cubicBezTo>
                    <a:pt x="2121" y="36"/>
                    <a:pt x="2066" y="1"/>
                    <a:pt x="19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806;p47"/>
            <p:cNvSpPr/>
            <p:nvPr/>
          </p:nvSpPr>
          <p:spPr>
            <a:xfrm>
              <a:off x="2035675" y="3482475"/>
              <a:ext cx="194350" cy="373150"/>
            </a:xfrm>
            <a:custGeom>
              <a:avLst/>
              <a:gdLst/>
              <a:ahLst/>
              <a:cxnLst/>
              <a:rect l="l" t="t" r="r" b="b"/>
              <a:pathLst>
                <a:path w="7774" h="14926" extrusionOk="0">
                  <a:moveTo>
                    <a:pt x="0" y="0"/>
                  </a:moveTo>
                  <a:lnTo>
                    <a:pt x="0" y="14926"/>
                  </a:lnTo>
                  <a:lnTo>
                    <a:pt x="7774" y="14926"/>
                  </a:lnTo>
                  <a:lnTo>
                    <a:pt x="77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807;p47"/>
            <p:cNvSpPr/>
            <p:nvPr/>
          </p:nvSpPr>
          <p:spPr>
            <a:xfrm>
              <a:off x="2071325" y="3513525"/>
              <a:ext cx="20725" cy="24725"/>
            </a:xfrm>
            <a:custGeom>
              <a:avLst/>
              <a:gdLst/>
              <a:ahLst/>
              <a:cxnLst/>
              <a:rect l="l" t="t" r="r" b="b"/>
              <a:pathLst>
                <a:path w="829" h="989"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808;p47"/>
            <p:cNvSpPr/>
            <p:nvPr/>
          </p:nvSpPr>
          <p:spPr>
            <a:xfrm>
              <a:off x="2122475"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809;p47"/>
            <p:cNvSpPr/>
            <p:nvPr/>
          </p:nvSpPr>
          <p:spPr>
            <a:xfrm>
              <a:off x="2173650"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10;p47"/>
            <p:cNvSpPr/>
            <p:nvPr/>
          </p:nvSpPr>
          <p:spPr>
            <a:xfrm>
              <a:off x="2071325" y="35491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811;p47"/>
            <p:cNvSpPr/>
            <p:nvPr/>
          </p:nvSpPr>
          <p:spPr>
            <a:xfrm>
              <a:off x="2122475"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812;p47"/>
            <p:cNvSpPr/>
            <p:nvPr/>
          </p:nvSpPr>
          <p:spPr>
            <a:xfrm>
              <a:off x="2173650"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813;p47"/>
            <p:cNvSpPr/>
            <p:nvPr/>
          </p:nvSpPr>
          <p:spPr>
            <a:xfrm>
              <a:off x="2071325" y="358480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814;p47"/>
            <p:cNvSpPr/>
            <p:nvPr/>
          </p:nvSpPr>
          <p:spPr>
            <a:xfrm>
              <a:off x="2122475"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815;p47"/>
            <p:cNvSpPr/>
            <p:nvPr/>
          </p:nvSpPr>
          <p:spPr>
            <a:xfrm>
              <a:off x="2173650"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816;p47"/>
            <p:cNvSpPr/>
            <p:nvPr/>
          </p:nvSpPr>
          <p:spPr>
            <a:xfrm>
              <a:off x="2071325" y="36204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17;p47"/>
            <p:cNvSpPr/>
            <p:nvPr/>
          </p:nvSpPr>
          <p:spPr>
            <a:xfrm>
              <a:off x="2122475"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18;p47"/>
            <p:cNvSpPr/>
            <p:nvPr/>
          </p:nvSpPr>
          <p:spPr>
            <a:xfrm>
              <a:off x="2173650"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19;p47"/>
            <p:cNvSpPr/>
            <p:nvPr/>
          </p:nvSpPr>
          <p:spPr>
            <a:xfrm>
              <a:off x="2071325" y="3656675"/>
              <a:ext cx="20725" cy="24750"/>
            </a:xfrm>
            <a:custGeom>
              <a:avLst/>
              <a:gdLst/>
              <a:ahLst/>
              <a:cxnLst/>
              <a:rect l="l" t="t" r="r" b="b"/>
              <a:pathLst>
                <a:path w="829" h="990" extrusionOk="0">
                  <a:moveTo>
                    <a:pt x="0" y="1"/>
                  </a:moveTo>
                  <a:lnTo>
                    <a:pt x="0" y="989"/>
                  </a:lnTo>
                  <a:lnTo>
                    <a:pt x="828" y="989"/>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20;p47"/>
            <p:cNvSpPr/>
            <p:nvPr/>
          </p:nvSpPr>
          <p:spPr>
            <a:xfrm>
              <a:off x="2122475"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21;p47"/>
            <p:cNvSpPr/>
            <p:nvPr/>
          </p:nvSpPr>
          <p:spPr>
            <a:xfrm>
              <a:off x="2173650"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822;p47"/>
            <p:cNvSpPr/>
            <p:nvPr/>
          </p:nvSpPr>
          <p:spPr>
            <a:xfrm>
              <a:off x="2071325" y="369232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823;p47"/>
            <p:cNvSpPr/>
            <p:nvPr/>
          </p:nvSpPr>
          <p:spPr>
            <a:xfrm>
              <a:off x="2122475"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824;p47"/>
            <p:cNvSpPr/>
            <p:nvPr/>
          </p:nvSpPr>
          <p:spPr>
            <a:xfrm>
              <a:off x="2173650"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825;p47"/>
            <p:cNvSpPr/>
            <p:nvPr/>
          </p:nvSpPr>
          <p:spPr>
            <a:xfrm>
              <a:off x="2071325" y="372797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826;p47"/>
            <p:cNvSpPr/>
            <p:nvPr/>
          </p:nvSpPr>
          <p:spPr>
            <a:xfrm>
              <a:off x="2122475"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827;p47"/>
            <p:cNvSpPr/>
            <p:nvPr/>
          </p:nvSpPr>
          <p:spPr>
            <a:xfrm>
              <a:off x="2173650"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828;p47"/>
            <p:cNvSpPr/>
            <p:nvPr/>
          </p:nvSpPr>
          <p:spPr>
            <a:xfrm>
              <a:off x="2071325" y="3763625"/>
              <a:ext cx="20725" cy="25325"/>
            </a:xfrm>
            <a:custGeom>
              <a:avLst/>
              <a:gdLst/>
              <a:ahLst/>
              <a:cxnLst/>
              <a:rect l="l" t="t" r="r" b="b"/>
              <a:pathLst>
                <a:path w="829" h="1013" extrusionOk="0">
                  <a:moveTo>
                    <a:pt x="0" y="0"/>
                  </a:moveTo>
                  <a:lnTo>
                    <a:pt x="0" y="1012"/>
                  </a:lnTo>
                  <a:lnTo>
                    <a:pt x="828" y="1012"/>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829;p47"/>
            <p:cNvSpPr/>
            <p:nvPr/>
          </p:nvSpPr>
          <p:spPr>
            <a:xfrm>
              <a:off x="2122475"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830;p47"/>
            <p:cNvSpPr/>
            <p:nvPr/>
          </p:nvSpPr>
          <p:spPr>
            <a:xfrm>
              <a:off x="2173650"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831;p47"/>
            <p:cNvSpPr/>
            <p:nvPr/>
          </p:nvSpPr>
          <p:spPr>
            <a:xfrm>
              <a:off x="2071325" y="37992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832;p47"/>
            <p:cNvSpPr/>
            <p:nvPr/>
          </p:nvSpPr>
          <p:spPr>
            <a:xfrm>
              <a:off x="2122475"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833;p47"/>
            <p:cNvSpPr/>
            <p:nvPr/>
          </p:nvSpPr>
          <p:spPr>
            <a:xfrm>
              <a:off x="2173650"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34;p47"/>
            <p:cNvSpPr/>
            <p:nvPr/>
          </p:nvSpPr>
          <p:spPr>
            <a:xfrm>
              <a:off x="2045025" y="3488050"/>
              <a:ext cx="158550" cy="331925"/>
            </a:xfrm>
            <a:custGeom>
              <a:avLst/>
              <a:gdLst/>
              <a:ahLst/>
              <a:cxnLst/>
              <a:rect l="l" t="t" r="r" b="b"/>
              <a:pathLst>
                <a:path w="6342" h="13277" extrusionOk="0">
                  <a:moveTo>
                    <a:pt x="4891" y="1"/>
                  </a:moveTo>
                  <a:cubicBezTo>
                    <a:pt x="3977" y="1"/>
                    <a:pt x="2938" y="119"/>
                    <a:pt x="339" y="237"/>
                  </a:cubicBezTo>
                  <a:cubicBezTo>
                    <a:pt x="334" y="237"/>
                    <a:pt x="329" y="238"/>
                    <a:pt x="324" y="238"/>
                  </a:cubicBezTo>
                  <a:cubicBezTo>
                    <a:pt x="300" y="238"/>
                    <a:pt x="278" y="234"/>
                    <a:pt x="258" y="234"/>
                  </a:cubicBezTo>
                  <a:cubicBezTo>
                    <a:pt x="12" y="234"/>
                    <a:pt x="1" y="711"/>
                    <a:pt x="293" y="13139"/>
                  </a:cubicBezTo>
                  <a:cubicBezTo>
                    <a:pt x="305" y="13231"/>
                    <a:pt x="385" y="13277"/>
                    <a:pt x="466" y="13277"/>
                  </a:cubicBezTo>
                  <a:cubicBezTo>
                    <a:pt x="546" y="13277"/>
                    <a:pt x="627" y="13231"/>
                    <a:pt x="638" y="13139"/>
                  </a:cubicBezTo>
                  <a:cubicBezTo>
                    <a:pt x="638" y="8999"/>
                    <a:pt x="569" y="4883"/>
                    <a:pt x="592" y="743"/>
                  </a:cubicBezTo>
                  <a:cubicBezTo>
                    <a:pt x="856" y="741"/>
                    <a:pt x="1104" y="740"/>
                    <a:pt x="1337" y="740"/>
                  </a:cubicBezTo>
                  <a:cubicBezTo>
                    <a:pt x="2585" y="740"/>
                    <a:pt x="3404" y="763"/>
                    <a:pt x="4065" y="763"/>
                  </a:cubicBezTo>
                  <a:cubicBezTo>
                    <a:pt x="4772" y="763"/>
                    <a:pt x="5298" y="737"/>
                    <a:pt x="5974" y="628"/>
                  </a:cubicBezTo>
                  <a:cubicBezTo>
                    <a:pt x="6342" y="582"/>
                    <a:pt x="6204" y="99"/>
                    <a:pt x="5905" y="53"/>
                  </a:cubicBezTo>
                  <a:cubicBezTo>
                    <a:pt x="5537" y="16"/>
                    <a:pt x="5222" y="1"/>
                    <a:pt x="4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35;p47"/>
            <p:cNvSpPr/>
            <p:nvPr/>
          </p:nvSpPr>
          <p:spPr>
            <a:xfrm>
              <a:off x="2121325" y="3540525"/>
              <a:ext cx="104350" cy="304175"/>
            </a:xfrm>
            <a:custGeom>
              <a:avLst/>
              <a:gdLst/>
              <a:ahLst/>
              <a:cxnLst/>
              <a:rect l="l" t="t" r="r" b="b"/>
              <a:pathLst>
                <a:path w="4174" h="12167" extrusionOk="0">
                  <a:moveTo>
                    <a:pt x="3634" y="411"/>
                  </a:moveTo>
                  <a:cubicBezTo>
                    <a:pt x="3377" y="411"/>
                    <a:pt x="2981" y="1077"/>
                    <a:pt x="3060" y="4118"/>
                  </a:cubicBezTo>
                  <a:cubicBezTo>
                    <a:pt x="3229" y="11288"/>
                    <a:pt x="4173" y="11755"/>
                    <a:pt x="2081" y="11755"/>
                  </a:cubicBezTo>
                  <a:cubicBezTo>
                    <a:pt x="1767" y="11755"/>
                    <a:pt x="1386" y="11744"/>
                    <a:pt x="924" y="11744"/>
                  </a:cubicBezTo>
                  <a:cubicBezTo>
                    <a:pt x="711" y="11744"/>
                    <a:pt x="480" y="11746"/>
                    <a:pt x="231" y="11753"/>
                  </a:cubicBezTo>
                  <a:cubicBezTo>
                    <a:pt x="1" y="11776"/>
                    <a:pt x="1" y="12075"/>
                    <a:pt x="231" y="12098"/>
                  </a:cubicBezTo>
                  <a:cubicBezTo>
                    <a:pt x="1355" y="12098"/>
                    <a:pt x="2142" y="12166"/>
                    <a:pt x="2690" y="12166"/>
                  </a:cubicBezTo>
                  <a:cubicBezTo>
                    <a:pt x="4103" y="12166"/>
                    <a:pt x="3924" y="11712"/>
                    <a:pt x="3842" y="8464"/>
                  </a:cubicBezTo>
                  <a:cubicBezTo>
                    <a:pt x="3589" y="1"/>
                    <a:pt x="3842" y="2531"/>
                    <a:pt x="3842" y="668"/>
                  </a:cubicBezTo>
                  <a:cubicBezTo>
                    <a:pt x="3842" y="552"/>
                    <a:pt x="3753" y="411"/>
                    <a:pt x="3634" y="41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36;p47"/>
            <p:cNvSpPr/>
            <p:nvPr/>
          </p:nvSpPr>
          <p:spPr>
            <a:xfrm>
              <a:off x="2079100" y="3592375"/>
              <a:ext cx="88750" cy="123250"/>
            </a:xfrm>
            <a:custGeom>
              <a:avLst/>
              <a:gdLst/>
              <a:ahLst/>
              <a:cxnLst/>
              <a:rect l="l" t="t" r="r" b="b"/>
              <a:pathLst>
                <a:path w="3550" h="4930" extrusionOk="0">
                  <a:moveTo>
                    <a:pt x="3238" y="0"/>
                  </a:moveTo>
                  <a:cubicBezTo>
                    <a:pt x="3176" y="0"/>
                    <a:pt x="3116" y="20"/>
                    <a:pt x="3070" y="66"/>
                  </a:cubicBezTo>
                  <a:cubicBezTo>
                    <a:pt x="2702" y="480"/>
                    <a:pt x="379" y="4205"/>
                    <a:pt x="80" y="4665"/>
                  </a:cubicBezTo>
                  <a:cubicBezTo>
                    <a:pt x="0" y="4809"/>
                    <a:pt x="119" y="4930"/>
                    <a:pt x="253" y="4930"/>
                  </a:cubicBezTo>
                  <a:cubicBezTo>
                    <a:pt x="313" y="4930"/>
                    <a:pt x="376" y="4906"/>
                    <a:pt x="425" y="4849"/>
                  </a:cubicBezTo>
                  <a:cubicBezTo>
                    <a:pt x="1046" y="4044"/>
                    <a:pt x="3139" y="1078"/>
                    <a:pt x="3484" y="273"/>
                  </a:cubicBezTo>
                  <a:cubicBezTo>
                    <a:pt x="3550" y="125"/>
                    <a:pt x="3392" y="0"/>
                    <a:pt x="3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37;p47"/>
            <p:cNvSpPr/>
            <p:nvPr/>
          </p:nvSpPr>
          <p:spPr>
            <a:xfrm>
              <a:off x="2105950" y="3674600"/>
              <a:ext cx="49175" cy="74300"/>
            </a:xfrm>
            <a:custGeom>
              <a:avLst/>
              <a:gdLst/>
              <a:ahLst/>
              <a:cxnLst/>
              <a:rect l="l" t="t" r="r" b="b"/>
              <a:pathLst>
                <a:path w="1967" h="2972" extrusionOk="0">
                  <a:moveTo>
                    <a:pt x="1798" y="0"/>
                  </a:moveTo>
                  <a:cubicBezTo>
                    <a:pt x="1589" y="0"/>
                    <a:pt x="1069" y="565"/>
                    <a:pt x="64" y="2664"/>
                  </a:cubicBezTo>
                  <a:cubicBezTo>
                    <a:pt x="0" y="2823"/>
                    <a:pt x="135" y="2971"/>
                    <a:pt x="269" y="2971"/>
                  </a:cubicBezTo>
                  <a:cubicBezTo>
                    <a:pt x="329" y="2971"/>
                    <a:pt x="389" y="2942"/>
                    <a:pt x="432" y="2871"/>
                  </a:cubicBezTo>
                  <a:cubicBezTo>
                    <a:pt x="501" y="2756"/>
                    <a:pt x="1513" y="1054"/>
                    <a:pt x="1789" y="594"/>
                  </a:cubicBezTo>
                  <a:cubicBezTo>
                    <a:pt x="1933" y="368"/>
                    <a:pt x="1966" y="0"/>
                    <a:pt x="1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38;p47"/>
            <p:cNvSpPr/>
            <p:nvPr/>
          </p:nvSpPr>
          <p:spPr>
            <a:xfrm>
              <a:off x="2113850" y="3738250"/>
              <a:ext cx="47175" cy="53550"/>
            </a:xfrm>
            <a:custGeom>
              <a:avLst/>
              <a:gdLst/>
              <a:ahLst/>
              <a:cxnLst/>
              <a:rect l="l" t="t" r="r" b="b"/>
              <a:pathLst>
                <a:path w="1887" h="2142" extrusionOk="0">
                  <a:moveTo>
                    <a:pt x="1538" y="0"/>
                  </a:moveTo>
                  <a:cubicBezTo>
                    <a:pt x="1359" y="0"/>
                    <a:pt x="1176" y="341"/>
                    <a:pt x="760" y="946"/>
                  </a:cubicBezTo>
                  <a:cubicBezTo>
                    <a:pt x="277" y="1636"/>
                    <a:pt x="1" y="1981"/>
                    <a:pt x="254" y="2119"/>
                  </a:cubicBezTo>
                  <a:cubicBezTo>
                    <a:pt x="283" y="2134"/>
                    <a:pt x="311" y="2142"/>
                    <a:pt x="339" y="2142"/>
                  </a:cubicBezTo>
                  <a:cubicBezTo>
                    <a:pt x="487" y="2142"/>
                    <a:pt x="648" y="1914"/>
                    <a:pt x="1151" y="1199"/>
                  </a:cubicBezTo>
                  <a:cubicBezTo>
                    <a:pt x="1611" y="532"/>
                    <a:pt x="1887" y="210"/>
                    <a:pt x="1657" y="49"/>
                  </a:cubicBezTo>
                  <a:cubicBezTo>
                    <a:pt x="1616" y="16"/>
                    <a:pt x="1577" y="0"/>
                    <a:pt x="15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39;p47"/>
            <p:cNvSpPr/>
            <p:nvPr/>
          </p:nvSpPr>
          <p:spPr>
            <a:xfrm>
              <a:off x="908775" y="3542825"/>
              <a:ext cx="756075" cy="160450"/>
            </a:xfrm>
            <a:custGeom>
              <a:avLst/>
              <a:gdLst/>
              <a:ahLst/>
              <a:cxnLst/>
              <a:rect l="l" t="t" r="r" b="b"/>
              <a:pathLst>
                <a:path w="30243" h="6418" extrusionOk="0">
                  <a:moveTo>
                    <a:pt x="15133" y="1"/>
                  </a:moveTo>
                  <a:cubicBezTo>
                    <a:pt x="8578" y="1"/>
                    <a:pt x="2898" y="2600"/>
                    <a:pt x="0" y="6417"/>
                  </a:cubicBezTo>
                  <a:lnTo>
                    <a:pt x="30243" y="6417"/>
                  </a:lnTo>
                  <a:cubicBezTo>
                    <a:pt x="27345" y="2600"/>
                    <a:pt x="21664" y="1"/>
                    <a:pt x="15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40;p47"/>
            <p:cNvSpPr/>
            <p:nvPr/>
          </p:nvSpPr>
          <p:spPr>
            <a:xfrm>
              <a:off x="993600" y="3582500"/>
              <a:ext cx="584425" cy="128825"/>
            </a:xfrm>
            <a:custGeom>
              <a:avLst/>
              <a:gdLst/>
              <a:ahLst/>
              <a:cxnLst/>
              <a:rect l="l" t="t" r="r" b="b"/>
              <a:pathLst>
                <a:path w="23377" h="5153" extrusionOk="0">
                  <a:moveTo>
                    <a:pt x="11740" y="1"/>
                  </a:moveTo>
                  <a:cubicBezTo>
                    <a:pt x="7232" y="1"/>
                    <a:pt x="3047" y="1680"/>
                    <a:pt x="195" y="4600"/>
                  </a:cubicBezTo>
                  <a:cubicBezTo>
                    <a:pt x="0" y="4830"/>
                    <a:pt x="214" y="5128"/>
                    <a:pt x="448" y="5128"/>
                  </a:cubicBezTo>
                  <a:cubicBezTo>
                    <a:pt x="519" y="5128"/>
                    <a:pt x="591" y="5101"/>
                    <a:pt x="655" y="5037"/>
                  </a:cubicBezTo>
                  <a:cubicBezTo>
                    <a:pt x="3392" y="2255"/>
                    <a:pt x="7416" y="645"/>
                    <a:pt x="11740" y="645"/>
                  </a:cubicBezTo>
                  <a:cubicBezTo>
                    <a:pt x="16040" y="645"/>
                    <a:pt x="20088" y="2255"/>
                    <a:pt x="22802" y="5037"/>
                  </a:cubicBezTo>
                  <a:cubicBezTo>
                    <a:pt x="22848" y="5106"/>
                    <a:pt x="22940" y="5152"/>
                    <a:pt x="23032" y="5152"/>
                  </a:cubicBezTo>
                  <a:cubicBezTo>
                    <a:pt x="23101" y="5152"/>
                    <a:pt x="23193" y="5106"/>
                    <a:pt x="23262" y="5060"/>
                  </a:cubicBezTo>
                  <a:cubicBezTo>
                    <a:pt x="23377" y="4922"/>
                    <a:pt x="23377" y="4715"/>
                    <a:pt x="23262" y="4600"/>
                  </a:cubicBezTo>
                  <a:cubicBezTo>
                    <a:pt x="20410" y="1680"/>
                    <a:pt x="16224" y="1"/>
                    <a:pt x="11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41;p47"/>
            <p:cNvSpPr/>
            <p:nvPr/>
          </p:nvSpPr>
          <p:spPr>
            <a:xfrm>
              <a:off x="881750" y="3703250"/>
              <a:ext cx="810125" cy="152375"/>
            </a:xfrm>
            <a:custGeom>
              <a:avLst/>
              <a:gdLst/>
              <a:ahLst/>
              <a:cxnLst/>
              <a:rect l="l" t="t" r="r" b="b"/>
              <a:pathLst>
                <a:path w="32405" h="6095" extrusionOk="0">
                  <a:moveTo>
                    <a:pt x="0" y="0"/>
                  </a:moveTo>
                  <a:lnTo>
                    <a:pt x="0" y="6095"/>
                  </a:lnTo>
                  <a:lnTo>
                    <a:pt x="32404" y="6095"/>
                  </a:lnTo>
                  <a:lnTo>
                    <a:pt x="32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42;p47"/>
            <p:cNvSpPr/>
            <p:nvPr/>
          </p:nvSpPr>
          <p:spPr>
            <a:xfrm>
              <a:off x="1209475" y="3791225"/>
              <a:ext cx="41975" cy="48300"/>
            </a:xfrm>
            <a:custGeom>
              <a:avLst/>
              <a:gdLst/>
              <a:ahLst/>
              <a:cxnLst/>
              <a:rect l="l" t="t" r="r" b="b"/>
              <a:pathLst>
                <a:path w="1679" h="1932" extrusionOk="0">
                  <a:moveTo>
                    <a:pt x="0" y="0"/>
                  </a:moveTo>
                  <a:lnTo>
                    <a:pt x="0"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43;p47"/>
            <p:cNvSpPr/>
            <p:nvPr/>
          </p:nvSpPr>
          <p:spPr>
            <a:xfrm>
              <a:off x="1265800" y="3791225"/>
              <a:ext cx="42000" cy="48300"/>
            </a:xfrm>
            <a:custGeom>
              <a:avLst/>
              <a:gdLst/>
              <a:ahLst/>
              <a:cxnLst/>
              <a:rect l="l" t="t" r="r" b="b"/>
              <a:pathLst>
                <a:path w="1680" h="1932" extrusionOk="0">
                  <a:moveTo>
                    <a:pt x="1" y="0"/>
                  </a:moveTo>
                  <a:lnTo>
                    <a:pt x="1" y="1932"/>
                  </a:lnTo>
                  <a:lnTo>
                    <a:pt x="1680" y="1932"/>
                  </a:lnTo>
                  <a:lnTo>
                    <a:pt x="16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44;p47"/>
            <p:cNvSpPr/>
            <p:nvPr/>
          </p:nvSpPr>
          <p:spPr>
            <a:xfrm>
              <a:off x="132215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45;p47"/>
            <p:cNvSpPr/>
            <p:nvPr/>
          </p:nvSpPr>
          <p:spPr>
            <a:xfrm>
              <a:off x="96912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46;p47"/>
            <p:cNvSpPr/>
            <p:nvPr/>
          </p:nvSpPr>
          <p:spPr>
            <a:xfrm>
              <a:off x="102547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47;p47"/>
            <p:cNvSpPr/>
            <p:nvPr/>
          </p:nvSpPr>
          <p:spPr>
            <a:xfrm>
              <a:off x="1082400" y="3791225"/>
              <a:ext cx="42000" cy="48300"/>
            </a:xfrm>
            <a:custGeom>
              <a:avLst/>
              <a:gdLst/>
              <a:ahLst/>
              <a:cxnLst/>
              <a:rect l="l" t="t" r="r" b="b"/>
              <a:pathLst>
                <a:path w="1680" h="1932" extrusionOk="0">
                  <a:moveTo>
                    <a:pt x="1" y="0"/>
                  </a:moveTo>
                  <a:lnTo>
                    <a:pt x="1"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48;p47"/>
            <p:cNvSpPr/>
            <p:nvPr/>
          </p:nvSpPr>
          <p:spPr>
            <a:xfrm>
              <a:off x="1449225" y="3791225"/>
              <a:ext cx="42575" cy="48300"/>
            </a:xfrm>
            <a:custGeom>
              <a:avLst/>
              <a:gdLst/>
              <a:ahLst/>
              <a:cxnLst/>
              <a:rect l="l" t="t" r="r" b="b"/>
              <a:pathLst>
                <a:path w="1703"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49;p47"/>
            <p:cNvSpPr/>
            <p:nvPr/>
          </p:nvSpPr>
          <p:spPr>
            <a:xfrm>
              <a:off x="1505575" y="3791225"/>
              <a:ext cx="42550" cy="48300"/>
            </a:xfrm>
            <a:custGeom>
              <a:avLst/>
              <a:gdLst/>
              <a:ahLst/>
              <a:cxnLst/>
              <a:rect l="l" t="t" r="r" b="b"/>
              <a:pathLst>
                <a:path w="1702"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50;p47"/>
            <p:cNvSpPr/>
            <p:nvPr/>
          </p:nvSpPr>
          <p:spPr>
            <a:xfrm>
              <a:off x="156190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51;p47"/>
            <p:cNvSpPr/>
            <p:nvPr/>
          </p:nvSpPr>
          <p:spPr>
            <a:xfrm>
              <a:off x="891275" y="3713975"/>
              <a:ext cx="790725" cy="127275"/>
            </a:xfrm>
            <a:custGeom>
              <a:avLst/>
              <a:gdLst/>
              <a:ahLst/>
              <a:cxnLst/>
              <a:rect l="l" t="t" r="r" b="b"/>
              <a:pathLst>
                <a:path w="31629" h="5091" extrusionOk="0">
                  <a:moveTo>
                    <a:pt x="27487" y="1"/>
                  </a:moveTo>
                  <a:cubicBezTo>
                    <a:pt x="24239" y="1"/>
                    <a:pt x="18245" y="34"/>
                    <a:pt x="7186" y="54"/>
                  </a:cubicBezTo>
                  <a:cubicBezTo>
                    <a:pt x="4963" y="54"/>
                    <a:pt x="3442" y="45"/>
                    <a:pt x="2403" y="45"/>
                  </a:cubicBezTo>
                  <a:cubicBezTo>
                    <a:pt x="193" y="45"/>
                    <a:pt x="156" y="87"/>
                    <a:pt x="171" y="353"/>
                  </a:cubicBezTo>
                  <a:cubicBezTo>
                    <a:pt x="355" y="2584"/>
                    <a:pt x="102" y="3642"/>
                    <a:pt x="10" y="4884"/>
                  </a:cubicBezTo>
                  <a:cubicBezTo>
                    <a:pt x="0" y="5010"/>
                    <a:pt x="36" y="5090"/>
                    <a:pt x="96" y="5090"/>
                  </a:cubicBezTo>
                  <a:cubicBezTo>
                    <a:pt x="310" y="5090"/>
                    <a:pt x="836" y="4090"/>
                    <a:pt x="746" y="629"/>
                  </a:cubicBezTo>
                  <a:lnTo>
                    <a:pt x="746" y="629"/>
                  </a:lnTo>
                  <a:cubicBezTo>
                    <a:pt x="6366" y="737"/>
                    <a:pt x="10935" y="774"/>
                    <a:pt x="14652" y="774"/>
                  </a:cubicBezTo>
                  <a:cubicBezTo>
                    <a:pt x="22869" y="774"/>
                    <a:pt x="26915" y="593"/>
                    <a:pt x="28918" y="593"/>
                  </a:cubicBezTo>
                  <a:cubicBezTo>
                    <a:pt x="31436" y="593"/>
                    <a:pt x="30723" y="879"/>
                    <a:pt x="31012" y="2170"/>
                  </a:cubicBezTo>
                  <a:cubicBezTo>
                    <a:pt x="31042" y="2312"/>
                    <a:pt x="31166" y="2378"/>
                    <a:pt x="31293" y="2378"/>
                  </a:cubicBezTo>
                  <a:cubicBezTo>
                    <a:pt x="31455" y="2378"/>
                    <a:pt x="31622" y="2271"/>
                    <a:pt x="31609" y="2078"/>
                  </a:cubicBezTo>
                  <a:cubicBezTo>
                    <a:pt x="31540" y="1457"/>
                    <a:pt x="31448" y="859"/>
                    <a:pt x="31334" y="261"/>
                  </a:cubicBezTo>
                  <a:cubicBezTo>
                    <a:pt x="31308" y="55"/>
                    <a:pt x="31629" y="1"/>
                    <a:pt x="274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52;p47"/>
            <p:cNvSpPr/>
            <p:nvPr/>
          </p:nvSpPr>
          <p:spPr>
            <a:xfrm>
              <a:off x="1386475" y="3778975"/>
              <a:ext cx="33475" cy="28900"/>
            </a:xfrm>
            <a:custGeom>
              <a:avLst/>
              <a:gdLst/>
              <a:ahLst/>
              <a:cxnLst/>
              <a:rect l="l" t="t" r="r" b="b"/>
              <a:pathLst>
                <a:path w="1339" h="1156" extrusionOk="0">
                  <a:moveTo>
                    <a:pt x="989" y="0"/>
                  </a:moveTo>
                  <a:cubicBezTo>
                    <a:pt x="632" y="0"/>
                    <a:pt x="1" y="987"/>
                    <a:pt x="210" y="1134"/>
                  </a:cubicBezTo>
                  <a:cubicBezTo>
                    <a:pt x="229" y="1149"/>
                    <a:pt x="251" y="1155"/>
                    <a:pt x="277" y="1155"/>
                  </a:cubicBezTo>
                  <a:cubicBezTo>
                    <a:pt x="579" y="1155"/>
                    <a:pt x="1339" y="242"/>
                    <a:pt x="1084" y="30"/>
                  </a:cubicBezTo>
                  <a:cubicBezTo>
                    <a:pt x="1056" y="10"/>
                    <a:pt x="1024" y="0"/>
                    <a:pt x="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53;p47"/>
            <p:cNvSpPr/>
            <p:nvPr/>
          </p:nvSpPr>
          <p:spPr>
            <a:xfrm>
              <a:off x="1397425" y="3808325"/>
              <a:ext cx="25950" cy="19450"/>
            </a:xfrm>
            <a:custGeom>
              <a:avLst/>
              <a:gdLst/>
              <a:ahLst/>
              <a:cxnLst/>
              <a:rect l="l" t="t" r="r" b="b"/>
              <a:pathLst>
                <a:path w="1038" h="778" extrusionOk="0">
                  <a:moveTo>
                    <a:pt x="683" y="0"/>
                  </a:moveTo>
                  <a:cubicBezTo>
                    <a:pt x="522" y="0"/>
                    <a:pt x="386" y="271"/>
                    <a:pt x="71" y="512"/>
                  </a:cubicBezTo>
                  <a:cubicBezTo>
                    <a:pt x="0" y="583"/>
                    <a:pt x="12" y="778"/>
                    <a:pt x="201" y="778"/>
                  </a:cubicBezTo>
                  <a:cubicBezTo>
                    <a:pt x="256" y="778"/>
                    <a:pt x="328" y="761"/>
                    <a:pt x="416" y="719"/>
                  </a:cubicBezTo>
                  <a:cubicBezTo>
                    <a:pt x="715" y="604"/>
                    <a:pt x="1037" y="236"/>
                    <a:pt x="807" y="52"/>
                  </a:cubicBezTo>
                  <a:cubicBezTo>
                    <a:pt x="763" y="16"/>
                    <a:pt x="722" y="0"/>
                    <a:pt x="6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54;p47"/>
            <p:cNvSpPr/>
            <p:nvPr/>
          </p:nvSpPr>
          <p:spPr>
            <a:xfrm>
              <a:off x="1145950" y="3771050"/>
              <a:ext cx="27525" cy="21725"/>
            </a:xfrm>
            <a:custGeom>
              <a:avLst/>
              <a:gdLst/>
              <a:ahLst/>
              <a:cxnLst/>
              <a:rect l="l" t="t" r="r" b="b"/>
              <a:pathLst>
                <a:path w="1101" h="869" extrusionOk="0">
                  <a:moveTo>
                    <a:pt x="842" y="0"/>
                  </a:moveTo>
                  <a:cubicBezTo>
                    <a:pt x="527" y="0"/>
                    <a:pt x="0" y="677"/>
                    <a:pt x="172" y="830"/>
                  </a:cubicBezTo>
                  <a:cubicBezTo>
                    <a:pt x="199" y="856"/>
                    <a:pt x="234" y="868"/>
                    <a:pt x="274" y="868"/>
                  </a:cubicBezTo>
                  <a:cubicBezTo>
                    <a:pt x="553" y="868"/>
                    <a:pt x="1101" y="315"/>
                    <a:pt x="1000" y="94"/>
                  </a:cubicBezTo>
                  <a:cubicBezTo>
                    <a:pt x="961" y="28"/>
                    <a:pt x="906" y="0"/>
                    <a:pt x="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55;p47"/>
            <p:cNvSpPr/>
            <p:nvPr/>
          </p:nvSpPr>
          <p:spPr>
            <a:xfrm>
              <a:off x="1141250" y="3804425"/>
              <a:ext cx="36625" cy="20350"/>
            </a:xfrm>
            <a:custGeom>
              <a:avLst/>
              <a:gdLst/>
              <a:ahLst/>
              <a:cxnLst/>
              <a:rect l="l" t="t" r="r" b="b"/>
              <a:pathLst>
                <a:path w="1465" h="814" extrusionOk="0">
                  <a:moveTo>
                    <a:pt x="1101" y="0"/>
                  </a:moveTo>
                  <a:cubicBezTo>
                    <a:pt x="711" y="0"/>
                    <a:pt x="0" y="814"/>
                    <a:pt x="556" y="814"/>
                  </a:cubicBezTo>
                  <a:cubicBezTo>
                    <a:pt x="586" y="814"/>
                    <a:pt x="621" y="811"/>
                    <a:pt x="659" y="806"/>
                  </a:cubicBezTo>
                  <a:cubicBezTo>
                    <a:pt x="682" y="783"/>
                    <a:pt x="1464" y="323"/>
                    <a:pt x="1257" y="70"/>
                  </a:cubicBezTo>
                  <a:cubicBezTo>
                    <a:pt x="1218" y="21"/>
                    <a:pt x="1164" y="0"/>
                    <a:pt x="11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56;p47"/>
            <p:cNvSpPr/>
            <p:nvPr/>
          </p:nvSpPr>
          <p:spPr>
            <a:xfrm>
              <a:off x="946800" y="3561725"/>
              <a:ext cx="550750" cy="121525"/>
            </a:xfrm>
            <a:custGeom>
              <a:avLst/>
              <a:gdLst/>
              <a:ahLst/>
              <a:cxnLst/>
              <a:rect l="l" t="t" r="r" b="b"/>
              <a:pathLst>
                <a:path w="22030" h="4861" extrusionOk="0">
                  <a:moveTo>
                    <a:pt x="13656" y="0"/>
                  </a:moveTo>
                  <a:cubicBezTo>
                    <a:pt x="8824" y="0"/>
                    <a:pt x="3915" y="1548"/>
                    <a:pt x="135" y="4557"/>
                  </a:cubicBezTo>
                  <a:cubicBezTo>
                    <a:pt x="1" y="4653"/>
                    <a:pt x="122" y="4861"/>
                    <a:pt x="260" y="4861"/>
                  </a:cubicBezTo>
                  <a:cubicBezTo>
                    <a:pt x="287" y="4861"/>
                    <a:pt x="315" y="4853"/>
                    <a:pt x="342" y="4833"/>
                  </a:cubicBezTo>
                  <a:cubicBezTo>
                    <a:pt x="4212" y="2047"/>
                    <a:pt x="8797" y="611"/>
                    <a:pt x="13422" y="611"/>
                  </a:cubicBezTo>
                  <a:cubicBezTo>
                    <a:pt x="16163" y="611"/>
                    <a:pt x="18918" y="1116"/>
                    <a:pt x="21546" y="2143"/>
                  </a:cubicBezTo>
                  <a:cubicBezTo>
                    <a:pt x="21571" y="2150"/>
                    <a:pt x="21595" y="2154"/>
                    <a:pt x="21618" y="2154"/>
                  </a:cubicBezTo>
                  <a:cubicBezTo>
                    <a:pt x="21876" y="2154"/>
                    <a:pt x="22029" y="1717"/>
                    <a:pt x="21776" y="1591"/>
                  </a:cubicBezTo>
                  <a:cubicBezTo>
                    <a:pt x="19255" y="525"/>
                    <a:pt x="16469" y="0"/>
                    <a:pt x="13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57;p47"/>
            <p:cNvSpPr/>
            <p:nvPr/>
          </p:nvSpPr>
          <p:spPr>
            <a:xfrm>
              <a:off x="1514425" y="3619475"/>
              <a:ext cx="22200" cy="16875"/>
            </a:xfrm>
            <a:custGeom>
              <a:avLst/>
              <a:gdLst/>
              <a:ahLst/>
              <a:cxnLst/>
              <a:rect l="l" t="t" r="r" b="b"/>
              <a:pathLst>
                <a:path w="888" h="675" extrusionOk="0">
                  <a:moveTo>
                    <a:pt x="431" y="1"/>
                  </a:moveTo>
                  <a:cubicBezTo>
                    <a:pt x="224" y="1"/>
                    <a:pt x="0" y="133"/>
                    <a:pt x="14" y="339"/>
                  </a:cubicBezTo>
                  <a:cubicBezTo>
                    <a:pt x="42" y="579"/>
                    <a:pt x="203" y="674"/>
                    <a:pt x="371" y="674"/>
                  </a:cubicBezTo>
                  <a:cubicBezTo>
                    <a:pt x="622" y="674"/>
                    <a:pt x="888" y="462"/>
                    <a:pt x="750" y="201"/>
                  </a:cubicBezTo>
                  <a:cubicBezTo>
                    <a:pt x="704" y="61"/>
                    <a:pt x="571" y="1"/>
                    <a:pt x="4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58;p47"/>
            <p:cNvSpPr/>
            <p:nvPr/>
          </p:nvSpPr>
          <p:spPr>
            <a:xfrm>
              <a:off x="1553275" y="3643175"/>
              <a:ext cx="19000" cy="18150"/>
            </a:xfrm>
            <a:custGeom>
              <a:avLst/>
              <a:gdLst/>
              <a:ahLst/>
              <a:cxnLst/>
              <a:rect l="l" t="t" r="r" b="b"/>
              <a:pathLst>
                <a:path w="760" h="726" extrusionOk="0">
                  <a:moveTo>
                    <a:pt x="380" y="0"/>
                  </a:moveTo>
                  <a:cubicBezTo>
                    <a:pt x="191" y="0"/>
                    <a:pt x="1" y="150"/>
                    <a:pt x="47" y="426"/>
                  </a:cubicBezTo>
                  <a:cubicBezTo>
                    <a:pt x="71" y="621"/>
                    <a:pt x="226" y="726"/>
                    <a:pt x="382" y="726"/>
                  </a:cubicBezTo>
                  <a:cubicBezTo>
                    <a:pt x="520" y="726"/>
                    <a:pt x="660" y="644"/>
                    <a:pt x="714" y="472"/>
                  </a:cubicBezTo>
                  <a:cubicBezTo>
                    <a:pt x="760" y="150"/>
                    <a:pt x="570" y="0"/>
                    <a:pt x="3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859;p47"/>
            <p:cNvSpPr/>
            <p:nvPr/>
          </p:nvSpPr>
          <p:spPr>
            <a:xfrm>
              <a:off x="1574375" y="3663250"/>
              <a:ext cx="22025" cy="17550"/>
            </a:xfrm>
            <a:custGeom>
              <a:avLst/>
              <a:gdLst/>
              <a:ahLst/>
              <a:cxnLst/>
              <a:rect l="l" t="t" r="r" b="b"/>
              <a:pathLst>
                <a:path w="881" h="702" extrusionOk="0">
                  <a:moveTo>
                    <a:pt x="455" y="1"/>
                  </a:moveTo>
                  <a:cubicBezTo>
                    <a:pt x="351" y="1"/>
                    <a:pt x="247" y="42"/>
                    <a:pt x="169" y="128"/>
                  </a:cubicBezTo>
                  <a:cubicBezTo>
                    <a:pt x="1" y="436"/>
                    <a:pt x="327" y="702"/>
                    <a:pt x="582" y="702"/>
                  </a:cubicBezTo>
                  <a:cubicBezTo>
                    <a:pt x="746" y="702"/>
                    <a:pt x="881" y="592"/>
                    <a:pt x="836" y="312"/>
                  </a:cubicBezTo>
                  <a:cubicBezTo>
                    <a:pt x="793" y="112"/>
                    <a:pt x="625" y="1"/>
                    <a:pt x="4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860;p47"/>
            <p:cNvSpPr/>
            <p:nvPr/>
          </p:nvSpPr>
          <p:spPr>
            <a:xfrm>
              <a:off x="1210525" y="3642300"/>
              <a:ext cx="127750" cy="34725"/>
            </a:xfrm>
            <a:custGeom>
              <a:avLst/>
              <a:gdLst/>
              <a:ahLst/>
              <a:cxnLst/>
              <a:rect l="l" t="t" r="r" b="b"/>
              <a:pathLst>
                <a:path w="5110" h="1389" extrusionOk="0">
                  <a:moveTo>
                    <a:pt x="4351" y="1"/>
                  </a:moveTo>
                  <a:cubicBezTo>
                    <a:pt x="4351" y="1"/>
                    <a:pt x="1384" y="783"/>
                    <a:pt x="395" y="1012"/>
                  </a:cubicBezTo>
                  <a:cubicBezTo>
                    <a:pt x="254" y="1041"/>
                    <a:pt x="1" y="1389"/>
                    <a:pt x="716" y="1389"/>
                  </a:cubicBezTo>
                  <a:cubicBezTo>
                    <a:pt x="1168" y="1389"/>
                    <a:pt x="2005" y="1250"/>
                    <a:pt x="3500" y="805"/>
                  </a:cubicBezTo>
                  <a:cubicBezTo>
                    <a:pt x="5110" y="323"/>
                    <a:pt x="4466" y="1"/>
                    <a:pt x="4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861;p47"/>
            <p:cNvSpPr/>
            <p:nvPr/>
          </p:nvSpPr>
          <p:spPr>
            <a:xfrm>
              <a:off x="1276125" y="3660375"/>
              <a:ext cx="91850" cy="23625"/>
            </a:xfrm>
            <a:custGeom>
              <a:avLst/>
              <a:gdLst/>
              <a:ahLst/>
              <a:cxnLst/>
              <a:rect l="l" t="t" r="r" b="b"/>
              <a:pathLst>
                <a:path w="3674" h="945" extrusionOk="0">
                  <a:moveTo>
                    <a:pt x="3109" y="1"/>
                  </a:moveTo>
                  <a:cubicBezTo>
                    <a:pt x="2725" y="1"/>
                    <a:pt x="1890" y="156"/>
                    <a:pt x="393" y="611"/>
                  </a:cubicBezTo>
                  <a:cubicBezTo>
                    <a:pt x="349" y="626"/>
                    <a:pt x="0" y="945"/>
                    <a:pt x="557" y="945"/>
                  </a:cubicBezTo>
                  <a:cubicBezTo>
                    <a:pt x="866" y="945"/>
                    <a:pt x="1455" y="846"/>
                    <a:pt x="2532" y="542"/>
                  </a:cubicBezTo>
                  <a:cubicBezTo>
                    <a:pt x="3258" y="337"/>
                    <a:pt x="3674" y="1"/>
                    <a:pt x="31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862;p47"/>
            <p:cNvSpPr/>
            <p:nvPr/>
          </p:nvSpPr>
          <p:spPr>
            <a:xfrm>
              <a:off x="1332050" y="3678525"/>
              <a:ext cx="57975" cy="14175"/>
            </a:xfrm>
            <a:custGeom>
              <a:avLst/>
              <a:gdLst/>
              <a:ahLst/>
              <a:cxnLst/>
              <a:rect l="l" t="t" r="r" b="b"/>
              <a:pathLst>
                <a:path w="2319" h="567" extrusionOk="0">
                  <a:moveTo>
                    <a:pt x="2089" y="0"/>
                  </a:moveTo>
                  <a:cubicBezTo>
                    <a:pt x="345" y="18"/>
                    <a:pt x="1" y="566"/>
                    <a:pt x="872" y="566"/>
                  </a:cubicBezTo>
                  <a:cubicBezTo>
                    <a:pt x="1161" y="566"/>
                    <a:pt x="1584" y="506"/>
                    <a:pt x="2135" y="345"/>
                  </a:cubicBezTo>
                  <a:cubicBezTo>
                    <a:pt x="2318" y="276"/>
                    <a:pt x="2273" y="0"/>
                    <a:pt x="20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863;p47"/>
            <p:cNvSpPr/>
            <p:nvPr/>
          </p:nvSpPr>
          <p:spPr>
            <a:xfrm>
              <a:off x="1663100" y="3801300"/>
              <a:ext cx="17600" cy="14750"/>
            </a:xfrm>
            <a:custGeom>
              <a:avLst/>
              <a:gdLst/>
              <a:ahLst/>
              <a:cxnLst/>
              <a:rect l="l" t="t" r="r" b="b"/>
              <a:pathLst>
                <a:path w="704" h="590" extrusionOk="0">
                  <a:moveTo>
                    <a:pt x="321" y="1"/>
                  </a:moveTo>
                  <a:cubicBezTo>
                    <a:pt x="156" y="1"/>
                    <a:pt x="1" y="100"/>
                    <a:pt x="1" y="287"/>
                  </a:cubicBezTo>
                  <a:cubicBezTo>
                    <a:pt x="1" y="486"/>
                    <a:pt x="171" y="589"/>
                    <a:pt x="340" y="589"/>
                  </a:cubicBezTo>
                  <a:cubicBezTo>
                    <a:pt x="522" y="589"/>
                    <a:pt x="703" y="469"/>
                    <a:pt x="667" y="218"/>
                  </a:cubicBezTo>
                  <a:cubicBezTo>
                    <a:pt x="604" y="71"/>
                    <a:pt x="460" y="1"/>
                    <a:pt x="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864;p47"/>
            <p:cNvSpPr/>
            <p:nvPr/>
          </p:nvSpPr>
          <p:spPr>
            <a:xfrm>
              <a:off x="1660575" y="3830400"/>
              <a:ext cx="18725" cy="13650"/>
            </a:xfrm>
            <a:custGeom>
              <a:avLst/>
              <a:gdLst/>
              <a:ahLst/>
              <a:cxnLst/>
              <a:rect l="l" t="t" r="r" b="b"/>
              <a:pathLst>
                <a:path w="749" h="546" extrusionOk="0">
                  <a:moveTo>
                    <a:pt x="393" y="0"/>
                  </a:moveTo>
                  <a:cubicBezTo>
                    <a:pt x="316" y="0"/>
                    <a:pt x="238" y="44"/>
                    <a:pt x="171" y="158"/>
                  </a:cubicBezTo>
                  <a:cubicBezTo>
                    <a:pt x="1" y="413"/>
                    <a:pt x="206" y="546"/>
                    <a:pt x="410" y="546"/>
                  </a:cubicBezTo>
                  <a:cubicBezTo>
                    <a:pt x="537" y="546"/>
                    <a:pt x="664" y="494"/>
                    <a:pt x="699" y="388"/>
                  </a:cubicBezTo>
                  <a:cubicBezTo>
                    <a:pt x="748" y="258"/>
                    <a:pt x="578" y="0"/>
                    <a:pt x="3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865;p47"/>
            <p:cNvSpPr/>
            <p:nvPr/>
          </p:nvSpPr>
          <p:spPr>
            <a:xfrm>
              <a:off x="972575" y="3798650"/>
              <a:ext cx="28200" cy="30050"/>
            </a:xfrm>
            <a:custGeom>
              <a:avLst/>
              <a:gdLst/>
              <a:ahLst/>
              <a:cxnLst/>
              <a:rect l="l" t="t" r="r" b="b"/>
              <a:pathLst>
                <a:path w="1128" h="1202" extrusionOk="0">
                  <a:moveTo>
                    <a:pt x="797" y="1"/>
                  </a:moveTo>
                  <a:cubicBezTo>
                    <a:pt x="611" y="1"/>
                    <a:pt x="507" y="268"/>
                    <a:pt x="369" y="485"/>
                  </a:cubicBezTo>
                  <a:cubicBezTo>
                    <a:pt x="208" y="830"/>
                    <a:pt x="1" y="1060"/>
                    <a:pt x="208" y="1175"/>
                  </a:cubicBezTo>
                  <a:cubicBezTo>
                    <a:pt x="244" y="1193"/>
                    <a:pt x="278" y="1202"/>
                    <a:pt x="310" y="1202"/>
                  </a:cubicBezTo>
                  <a:cubicBezTo>
                    <a:pt x="476" y="1202"/>
                    <a:pt x="582" y="966"/>
                    <a:pt x="737" y="715"/>
                  </a:cubicBezTo>
                  <a:cubicBezTo>
                    <a:pt x="875" y="485"/>
                    <a:pt x="1128" y="140"/>
                    <a:pt x="898" y="25"/>
                  </a:cubicBezTo>
                  <a:cubicBezTo>
                    <a:pt x="862" y="8"/>
                    <a:pt x="828" y="1"/>
                    <a:pt x="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66;p47"/>
            <p:cNvSpPr/>
            <p:nvPr/>
          </p:nvSpPr>
          <p:spPr>
            <a:xfrm>
              <a:off x="983950" y="3818825"/>
              <a:ext cx="18500" cy="16675"/>
            </a:xfrm>
            <a:custGeom>
              <a:avLst/>
              <a:gdLst/>
              <a:ahLst/>
              <a:cxnLst/>
              <a:rect l="l" t="t" r="r" b="b"/>
              <a:pathLst>
                <a:path w="740" h="667" extrusionOk="0">
                  <a:moveTo>
                    <a:pt x="548" y="0"/>
                  </a:moveTo>
                  <a:cubicBezTo>
                    <a:pt x="306" y="0"/>
                    <a:pt x="1" y="535"/>
                    <a:pt x="236" y="644"/>
                  </a:cubicBezTo>
                  <a:cubicBezTo>
                    <a:pt x="262" y="660"/>
                    <a:pt x="289" y="667"/>
                    <a:pt x="316" y="667"/>
                  </a:cubicBezTo>
                  <a:cubicBezTo>
                    <a:pt x="525" y="667"/>
                    <a:pt x="739" y="240"/>
                    <a:pt x="719" y="138"/>
                  </a:cubicBezTo>
                  <a:cubicBezTo>
                    <a:pt x="675" y="40"/>
                    <a:pt x="614"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867;p47"/>
            <p:cNvSpPr/>
            <p:nvPr/>
          </p:nvSpPr>
          <p:spPr>
            <a:xfrm>
              <a:off x="1028750" y="3801950"/>
              <a:ext cx="19075" cy="16575"/>
            </a:xfrm>
            <a:custGeom>
              <a:avLst/>
              <a:gdLst/>
              <a:ahLst/>
              <a:cxnLst/>
              <a:rect l="l" t="t" r="r" b="b"/>
              <a:pathLst>
                <a:path w="763" h="663" extrusionOk="0">
                  <a:moveTo>
                    <a:pt x="630" y="1"/>
                  </a:moveTo>
                  <a:cubicBezTo>
                    <a:pt x="538" y="1"/>
                    <a:pt x="379" y="83"/>
                    <a:pt x="123" y="330"/>
                  </a:cubicBezTo>
                  <a:cubicBezTo>
                    <a:pt x="0" y="452"/>
                    <a:pt x="71" y="663"/>
                    <a:pt x="244" y="663"/>
                  </a:cubicBezTo>
                  <a:cubicBezTo>
                    <a:pt x="364" y="663"/>
                    <a:pt x="533" y="562"/>
                    <a:pt x="721" y="261"/>
                  </a:cubicBezTo>
                  <a:cubicBezTo>
                    <a:pt x="761" y="166"/>
                    <a:pt x="762" y="1"/>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868;p47"/>
            <p:cNvSpPr/>
            <p:nvPr/>
          </p:nvSpPr>
          <p:spPr>
            <a:xfrm>
              <a:off x="1038450" y="3814725"/>
              <a:ext cx="17850" cy="18525"/>
            </a:xfrm>
            <a:custGeom>
              <a:avLst/>
              <a:gdLst/>
              <a:ahLst/>
              <a:cxnLst/>
              <a:rect l="l" t="t" r="r" b="b"/>
              <a:pathLst>
                <a:path w="714" h="741" extrusionOk="0">
                  <a:moveTo>
                    <a:pt x="537" y="0"/>
                  </a:moveTo>
                  <a:cubicBezTo>
                    <a:pt x="419" y="0"/>
                    <a:pt x="228" y="144"/>
                    <a:pt x="57" y="486"/>
                  </a:cubicBezTo>
                  <a:cubicBezTo>
                    <a:pt x="1" y="584"/>
                    <a:pt x="47" y="741"/>
                    <a:pt x="174" y="741"/>
                  </a:cubicBezTo>
                  <a:cubicBezTo>
                    <a:pt x="256" y="741"/>
                    <a:pt x="372" y="675"/>
                    <a:pt x="517" y="486"/>
                  </a:cubicBezTo>
                  <a:cubicBezTo>
                    <a:pt x="714" y="190"/>
                    <a:pt x="673" y="0"/>
                    <a:pt x="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869;p47"/>
            <p:cNvSpPr/>
            <p:nvPr/>
          </p:nvSpPr>
          <p:spPr>
            <a:xfrm>
              <a:off x="1083300" y="3802475"/>
              <a:ext cx="24775" cy="15275"/>
            </a:xfrm>
            <a:custGeom>
              <a:avLst/>
              <a:gdLst/>
              <a:ahLst/>
              <a:cxnLst/>
              <a:rect l="l" t="t" r="r" b="b"/>
              <a:pathLst>
                <a:path w="991" h="611" extrusionOk="0">
                  <a:moveTo>
                    <a:pt x="802" y="1"/>
                  </a:moveTo>
                  <a:cubicBezTo>
                    <a:pt x="528" y="1"/>
                    <a:pt x="0" y="360"/>
                    <a:pt x="126" y="539"/>
                  </a:cubicBezTo>
                  <a:cubicBezTo>
                    <a:pt x="158" y="589"/>
                    <a:pt x="212" y="611"/>
                    <a:pt x="277" y="611"/>
                  </a:cubicBezTo>
                  <a:cubicBezTo>
                    <a:pt x="540" y="611"/>
                    <a:pt x="990" y="268"/>
                    <a:pt x="953" y="102"/>
                  </a:cubicBezTo>
                  <a:cubicBezTo>
                    <a:pt x="938" y="30"/>
                    <a:pt x="881" y="1"/>
                    <a:pt x="8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870;p47"/>
            <p:cNvSpPr/>
            <p:nvPr/>
          </p:nvSpPr>
          <p:spPr>
            <a:xfrm>
              <a:off x="1091575" y="3814975"/>
              <a:ext cx="22500" cy="13500"/>
            </a:xfrm>
            <a:custGeom>
              <a:avLst/>
              <a:gdLst/>
              <a:ahLst/>
              <a:cxnLst/>
              <a:rect l="l" t="t" r="r" b="b"/>
              <a:pathLst>
                <a:path w="900" h="540" extrusionOk="0">
                  <a:moveTo>
                    <a:pt x="706" y="0"/>
                  </a:moveTo>
                  <a:cubicBezTo>
                    <a:pt x="640" y="0"/>
                    <a:pt x="549" y="38"/>
                    <a:pt x="439" y="131"/>
                  </a:cubicBezTo>
                  <a:cubicBezTo>
                    <a:pt x="358" y="177"/>
                    <a:pt x="306" y="177"/>
                    <a:pt x="263" y="177"/>
                  </a:cubicBezTo>
                  <a:cubicBezTo>
                    <a:pt x="220" y="177"/>
                    <a:pt x="186" y="177"/>
                    <a:pt x="140" y="223"/>
                  </a:cubicBezTo>
                  <a:cubicBezTo>
                    <a:pt x="1" y="362"/>
                    <a:pt x="84" y="540"/>
                    <a:pt x="312" y="540"/>
                  </a:cubicBezTo>
                  <a:cubicBezTo>
                    <a:pt x="386" y="540"/>
                    <a:pt x="475" y="521"/>
                    <a:pt x="576" y="476"/>
                  </a:cubicBezTo>
                  <a:cubicBezTo>
                    <a:pt x="885" y="321"/>
                    <a:pt x="900" y="0"/>
                    <a:pt x="7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871;p47"/>
            <p:cNvSpPr/>
            <p:nvPr/>
          </p:nvSpPr>
          <p:spPr>
            <a:xfrm>
              <a:off x="1209500" y="3804700"/>
              <a:ext cx="28175" cy="13550"/>
            </a:xfrm>
            <a:custGeom>
              <a:avLst/>
              <a:gdLst/>
              <a:ahLst/>
              <a:cxnLst/>
              <a:rect l="l" t="t" r="r" b="b"/>
              <a:pathLst>
                <a:path w="1127" h="542" extrusionOk="0">
                  <a:moveTo>
                    <a:pt x="863" y="0"/>
                  </a:moveTo>
                  <a:cubicBezTo>
                    <a:pt x="551" y="0"/>
                    <a:pt x="1" y="469"/>
                    <a:pt x="459" y="542"/>
                  </a:cubicBezTo>
                  <a:cubicBezTo>
                    <a:pt x="505" y="542"/>
                    <a:pt x="1126" y="358"/>
                    <a:pt x="1034" y="105"/>
                  </a:cubicBezTo>
                  <a:cubicBezTo>
                    <a:pt x="1006" y="30"/>
                    <a:pt x="942" y="0"/>
                    <a:pt x="8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872;p47"/>
            <p:cNvSpPr/>
            <p:nvPr/>
          </p:nvSpPr>
          <p:spPr>
            <a:xfrm>
              <a:off x="1220750" y="3817200"/>
              <a:ext cx="18500" cy="16725"/>
            </a:xfrm>
            <a:custGeom>
              <a:avLst/>
              <a:gdLst/>
              <a:ahLst/>
              <a:cxnLst/>
              <a:rect l="l" t="t" r="r" b="b"/>
              <a:pathLst>
                <a:path w="740" h="669" extrusionOk="0">
                  <a:moveTo>
                    <a:pt x="560" y="0"/>
                  </a:moveTo>
                  <a:cubicBezTo>
                    <a:pt x="334" y="0"/>
                    <a:pt x="0" y="511"/>
                    <a:pt x="239" y="640"/>
                  </a:cubicBezTo>
                  <a:cubicBezTo>
                    <a:pt x="273" y="659"/>
                    <a:pt x="305" y="668"/>
                    <a:pt x="337" y="668"/>
                  </a:cubicBezTo>
                  <a:cubicBezTo>
                    <a:pt x="567" y="668"/>
                    <a:pt x="739" y="212"/>
                    <a:pt x="699" y="111"/>
                  </a:cubicBezTo>
                  <a:cubicBezTo>
                    <a:pt x="667" y="33"/>
                    <a:pt x="617"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873;p47"/>
            <p:cNvSpPr/>
            <p:nvPr/>
          </p:nvSpPr>
          <p:spPr>
            <a:xfrm>
              <a:off x="1274325" y="3797300"/>
              <a:ext cx="23700" cy="21100"/>
            </a:xfrm>
            <a:custGeom>
              <a:avLst/>
              <a:gdLst/>
              <a:ahLst/>
              <a:cxnLst/>
              <a:rect l="l" t="t" r="r" b="b"/>
              <a:pathLst>
                <a:path w="948" h="844" extrusionOk="0">
                  <a:moveTo>
                    <a:pt x="671" y="0"/>
                  </a:moveTo>
                  <a:cubicBezTo>
                    <a:pt x="511" y="0"/>
                    <a:pt x="335" y="266"/>
                    <a:pt x="143" y="516"/>
                  </a:cubicBezTo>
                  <a:cubicBezTo>
                    <a:pt x="0" y="659"/>
                    <a:pt x="134" y="843"/>
                    <a:pt x="277" y="843"/>
                  </a:cubicBezTo>
                  <a:cubicBezTo>
                    <a:pt x="318" y="843"/>
                    <a:pt x="360" y="828"/>
                    <a:pt x="396" y="792"/>
                  </a:cubicBezTo>
                  <a:cubicBezTo>
                    <a:pt x="672" y="447"/>
                    <a:pt x="948" y="171"/>
                    <a:pt x="764" y="33"/>
                  </a:cubicBezTo>
                  <a:cubicBezTo>
                    <a:pt x="734" y="10"/>
                    <a:pt x="703" y="0"/>
                    <a:pt x="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874;p47"/>
            <p:cNvSpPr/>
            <p:nvPr/>
          </p:nvSpPr>
          <p:spPr>
            <a:xfrm>
              <a:off x="1277600" y="3816650"/>
              <a:ext cx="21450" cy="12725"/>
            </a:xfrm>
            <a:custGeom>
              <a:avLst/>
              <a:gdLst/>
              <a:ahLst/>
              <a:cxnLst/>
              <a:rect l="l" t="t" r="r" b="b"/>
              <a:pathLst>
                <a:path w="858" h="509" extrusionOk="0">
                  <a:moveTo>
                    <a:pt x="666" y="0"/>
                  </a:moveTo>
                  <a:cubicBezTo>
                    <a:pt x="413" y="0"/>
                    <a:pt x="0" y="323"/>
                    <a:pt x="265" y="455"/>
                  </a:cubicBezTo>
                  <a:cubicBezTo>
                    <a:pt x="330" y="493"/>
                    <a:pt x="397" y="509"/>
                    <a:pt x="462" y="509"/>
                  </a:cubicBezTo>
                  <a:cubicBezTo>
                    <a:pt x="673" y="509"/>
                    <a:pt x="857" y="337"/>
                    <a:pt x="840" y="179"/>
                  </a:cubicBezTo>
                  <a:cubicBezTo>
                    <a:pt x="840" y="50"/>
                    <a:pt x="765" y="0"/>
                    <a:pt x="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875;p47"/>
            <p:cNvSpPr/>
            <p:nvPr/>
          </p:nvSpPr>
          <p:spPr>
            <a:xfrm>
              <a:off x="1327300" y="3799550"/>
              <a:ext cx="23100" cy="14150"/>
            </a:xfrm>
            <a:custGeom>
              <a:avLst/>
              <a:gdLst/>
              <a:ahLst/>
              <a:cxnLst/>
              <a:rect l="l" t="t" r="r" b="b"/>
              <a:pathLst>
                <a:path w="924" h="566" extrusionOk="0">
                  <a:moveTo>
                    <a:pt x="723" y="0"/>
                  </a:moveTo>
                  <a:cubicBezTo>
                    <a:pt x="657" y="0"/>
                    <a:pt x="569" y="36"/>
                    <a:pt x="462" y="127"/>
                  </a:cubicBezTo>
                  <a:cubicBezTo>
                    <a:pt x="381" y="184"/>
                    <a:pt x="329" y="184"/>
                    <a:pt x="283" y="184"/>
                  </a:cubicBezTo>
                  <a:cubicBezTo>
                    <a:pt x="237" y="184"/>
                    <a:pt x="197" y="184"/>
                    <a:pt x="140" y="242"/>
                  </a:cubicBezTo>
                  <a:cubicBezTo>
                    <a:pt x="0" y="364"/>
                    <a:pt x="99" y="565"/>
                    <a:pt x="335" y="565"/>
                  </a:cubicBezTo>
                  <a:cubicBezTo>
                    <a:pt x="410" y="565"/>
                    <a:pt x="500" y="545"/>
                    <a:pt x="600" y="495"/>
                  </a:cubicBezTo>
                  <a:cubicBezTo>
                    <a:pt x="912" y="339"/>
                    <a:pt x="923" y="0"/>
                    <a:pt x="7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876;p47"/>
            <p:cNvSpPr/>
            <p:nvPr/>
          </p:nvSpPr>
          <p:spPr>
            <a:xfrm>
              <a:off x="1334225" y="3814075"/>
              <a:ext cx="19900" cy="13500"/>
            </a:xfrm>
            <a:custGeom>
              <a:avLst/>
              <a:gdLst/>
              <a:ahLst/>
              <a:cxnLst/>
              <a:rect l="l" t="t" r="r" b="b"/>
              <a:pathLst>
                <a:path w="796" h="540" extrusionOk="0">
                  <a:moveTo>
                    <a:pt x="634" y="0"/>
                  </a:moveTo>
                  <a:cubicBezTo>
                    <a:pt x="543" y="0"/>
                    <a:pt x="424" y="114"/>
                    <a:pt x="277" y="144"/>
                  </a:cubicBezTo>
                  <a:cubicBezTo>
                    <a:pt x="208" y="144"/>
                    <a:pt x="162" y="144"/>
                    <a:pt x="93" y="167"/>
                  </a:cubicBezTo>
                  <a:cubicBezTo>
                    <a:pt x="1" y="236"/>
                    <a:pt x="1" y="397"/>
                    <a:pt x="93" y="466"/>
                  </a:cubicBezTo>
                  <a:cubicBezTo>
                    <a:pt x="165" y="518"/>
                    <a:pt x="241" y="539"/>
                    <a:pt x="315" y="539"/>
                  </a:cubicBezTo>
                  <a:cubicBezTo>
                    <a:pt x="569" y="539"/>
                    <a:pt x="795" y="286"/>
                    <a:pt x="760" y="144"/>
                  </a:cubicBezTo>
                  <a:cubicBezTo>
                    <a:pt x="727" y="36"/>
                    <a:pt x="684" y="0"/>
                    <a:pt x="6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877;p47"/>
            <p:cNvSpPr/>
            <p:nvPr/>
          </p:nvSpPr>
          <p:spPr>
            <a:xfrm>
              <a:off x="1459625" y="3805000"/>
              <a:ext cx="18825" cy="12550"/>
            </a:xfrm>
            <a:custGeom>
              <a:avLst/>
              <a:gdLst/>
              <a:ahLst/>
              <a:cxnLst/>
              <a:rect l="l" t="t" r="r" b="b"/>
              <a:pathLst>
                <a:path w="753" h="502" extrusionOk="0">
                  <a:moveTo>
                    <a:pt x="507" y="1"/>
                  </a:moveTo>
                  <a:cubicBezTo>
                    <a:pt x="314" y="1"/>
                    <a:pt x="44" y="264"/>
                    <a:pt x="44" y="300"/>
                  </a:cubicBezTo>
                  <a:cubicBezTo>
                    <a:pt x="1" y="446"/>
                    <a:pt x="61" y="501"/>
                    <a:pt x="158" y="501"/>
                  </a:cubicBezTo>
                  <a:cubicBezTo>
                    <a:pt x="369" y="501"/>
                    <a:pt x="752" y="243"/>
                    <a:pt x="642" y="70"/>
                  </a:cubicBezTo>
                  <a:cubicBezTo>
                    <a:pt x="608" y="21"/>
                    <a:pt x="560" y="1"/>
                    <a:pt x="5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878;p47"/>
            <p:cNvSpPr/>
            <p:nvPr/>
          </p:nvSpPr>
          <p:spPr>
            <a:xfrm>
              <a:off x="1460850" y="3821750"/>
              <a:ext cx="24750" cy="17000"/>
            </a:xfrm>
            <a:custGeom>
              <a:avLst/>
              <a:gdLst/>
              <a:ahLst/>
              <a:cxnLst/>
              <a:rect l="l" t="t" r="r" b="b"/>
              <a:pathLst>
                <a:path w="990" h="680" extrusionOk="0">
                  <a:moveTo>
                    <a:pt x="670" y="1"/>
                  </a:moveTo>
                  <a:cubicBezTo>
                    <a:pt x="445" y="1"/>
                    <a:pt x="106" y="370"/>
                    <a:pt x="87" y="389"/>
                  </a:cubicBezTo>
                  <a:cubicBezTo>
                    <a:pt x="0" y="599"/>
                    <a:pt x="66" y="679"/>
                    <a:pt x="189" y="679"/>
                  </a:cubicBezTo>
                  <a:cubicBezTo>
                    <a:pt x="456" y="679"/>
                    <a:pt x="989" y="303"/>
                    <a:pt x="800" y="67"/>
                  </a:cubicBezTo>
                  <a:cubicBezTo>
                    <a:pt x="766" y="20"/>
                    <a:pt x="721" y="1"/>
                    <a:pt x="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879;p47"/>
            <p:cNvSpPr/>
            <p:nvPr/>
          </p:nvSpPr>
          <p:spPr>
            <a:xfrm>
              <a:off x="1509500" y="3799050"/>
              <a:ext cx="23100" cy="16850"/>
            </a:xfrm>
            <a:custGeom>
              <a:avLst/>
              <a:gdLst/>
              <a:ahLst/>
              <a:cxnLst/>
              <a:rect l="l" t="t" r="r" b="b"/>
              <a:pathLst>
                <a:path w="924" h="674" extrusionOk="0">
                  <a:moveTo>
                    <a:pt x="705" y="1"/>
                  </a:moveTo>
                  <a:cubicBezTo>
                    <a:pt x="405" y="1"/>
                    <a:pt x="1" y="673"/>
                    <a:pt x="249" y="673"/>
                  </a:cubicBezTo>
                  <a:cubicBezTo>
                    <a:pt x="343" y="673"/>
                    <a:pt x="531" y="576"/>
                    <a:pt x="855" y="308"/>
                  </a:cubicBezTo>
                  <a:cubicBezTo>
                    <a:pt x="924" y="239"/>
                    <a:pt x="924" y="147"/>
                    <a:pt x="855" y="78"/>
                  </a:cubicBezTo>
                  <a:cubicBezTo>
                    <a:pt x="812" y="24"/>
                    <a:pt x="760" y="1"/>
                    <a:pt x="7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880;p47"/>
            <p:cNvSpPr/>
            <p:nvPr/>
          </p:nvSpPr>
          <p:spPr>
            <a:xfrm>
              <a:off x="1514475" y="3821850"/>
              <a:ext cx="21000" cy="8475"/>
            </a:xfrm>
            <a:custGeom>
              <a:avLst/>
              <a:gdLst/>
              <a:ahLst/>
              <a:cxnLst/>
              <a:rect l="l" t="t" r="r" b="b"/>
              <a:pathLst>
                <a:path w="840" h="339" extrusionOk="0">
                  <a:moveTo>
                    <a:pt x="552" y="1"/>
                  </a:moveTo>
                  <a:cubicBezTo>
                    <a:pt x="286" y="1"/>
                    <a:pt x="1" y="320"/>
                    <a:pt x="633" y="339"/>
                  </a:cubicBezTo>
                  <a:cubicBezTo>
                    <a:pt x="771" y="339"/>
                    <a:pt x="840" y="155"/>
                    <a:pt x="725" y="63"/>
                  </a:cubicBezTo>
                  <a:cubicBezTo>
                    <a:pt x="677" y="19"/>
                    <a:pt x="615" y="1"/>
                    <a:pt x="5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881;p47"/>
            <p:cNvSpPr/>
            <p:nvPr/>
          </p:nvSpPr>
          <p:spPr>
            <a:xfrm>
              <a:off x="1562625" y="3799050"/>
              <a:ext cx="20925" cy="18675"/>
            </a:xfrm>
            <a:custGeom>
              <a:avLst/>
              <a:gdLst/>
              <a:ahLst/>
              <a:cxnLst/>
              <a:rect l="l" t="t" r="r" b="b"/>
              <a:pathLst>
                <a:path w="837" h="747" extrusionOk="0">
                  <a:moveTo>
                    <a:pt x="530" y="1"/>
                  </a:moveTo>
                  <a:cubicBezTo>
                    <a:pt x="301" y="1"/>
                    <a:pt x="0" y="549"/>
                    <a:pt x="41" y="630"/>
                  </a:cubicBezTo>
                  <a:cubicBezTo>
                    <a:pt x="64" y="713"/>
                    <a:pt x="111" y="747"/>
                    <a:pt x="171" y="747"/>
                  </a:cubicBezTo>
                  <a:cubicBezTo>
                    <a:pt x="409" y="747"/>
                    <a:pt x="837" y="198"/>
                    <a:pt x="616" y="32"/>
                  </a:cubicBezTo>
                  <a:cubicBezTo>
                    <a:pt x="589" y="11"/>
                    <a:pt x="560" y="1"/>
                    <a:pt x="5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882;p47"/>
            <p:cNvSpPr/>
            <p:nvPr/>
          </p:nvSpPr>
          <p:spPr>
            <a:xfrm>
              <a:off x="1568750" y="3817000"/>
              <a:ext cx="19050" cy="14100"/>
            </a:xfrm>
            <a:custGeom>
              <a:avLst/>
              <a:gdLst/>
              <a:ahLst/>
              <a:cxnLst/>
              <a:rect l="l" t="t" r="r" b="b"/>
              <a:pathLst>
                <a:path w="762" h="564" extrusionOk="0">
                  <a:moveTo>
                    <a:pt x="591" y="1"/>
                  </a:moveTo>
                  <a:cubicBezTo>
                    <a:pt x="496" y="1"/>
                    <a:pt x="401" y="212"/>
                    <a:pt x="271" y="212"/>
                  </a:cubicBezTo>
                  <a:cubicBezTo>
                    <a:pt x="266" y="212"/>
                    <a:pt x="261" y="212"/>
                    <a:pt x="256" y="211"/>
                  </a:cubicBezTo>
                  <a:cubicBezTo>
                    <a:pt x="245" y="209"/>
                    <a:pt x="234" y="209"/>
                    <a:pt x="224" y="209"/>
                  </a:cubicBezTo>
                  <a:cubicBezTo>
                    <a:pt x="1" y="209"/>
                    <a:pt x="74" y="564"/>
                    <a:pt x="312" y="564"/>
                  </a:cubicBezTo>
                  <a:cubicBezTo>
                    <a:pt x="391" y="564"/>
                    <a:pt x="489" y="524"/>
                    <a:pt x="601" y="418"/>
                  </a:cubicBezTo>
                  <a:cubicBezTo>
                    <a:pt x="670" y="326"/>
                    <a:pt x="762" y="188"/>
                    <a:pt x="693" y="96"/>
                  </a:cubicBezTo>
                  <a:cubicBezTo>
                    <a:pt x="658" y="26"/>
                    <a:pt x="625" y="1"/>
                    <a:pt x="5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883;p47"/>
            <p:cNvSpPr/>
            <p:nvPr/>
          </p:nvSpPr>
          <p:spPr>
            <a:xfrm>
              <a:off x="1663675" y="3646900"/>
              <a:ext cx="64425" cy="208725"/>
            </a:xfrm>
            <a:custGeom>
              <a:avLst/>
              <a:gdLst/>
              <a:ahLst/>
              <a:cxnLst/>
              <a:rect l="l" t="t" r="r" b="b"/>
              <a:pathLst>
                <a:path w="2577" h="8349" extrusionOk="0">
                  <a:moveTo>
                    <a:pt x="1" y="1"/>
                  </a:moveTo>
                  <a:lnTo>
                    <a:pt x="1" y="8349"/>
                  </a:lnTo>
                  <a:lnTo>
                    <a:pt x="2576" y="8349"/>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884;p47"/>
            <p:cNvSpPr/>
            <p:nvPr/>
          </p:nvSpPr>
          <p:spPr>
            <a:xfrm>
              <a:off x="1671150" y="36658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885;p47"/>
            <p:cNvSpPr/>
            <p:nvPr/>
          </p:nvSpPr>
          <p:spPr>
            <a:xfrm>
              <a:off x="1671150" y="36842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886;p47"/>
            <p:cNvSpPr/>
            <p:nvPr/>
          </p:nvSpPr>
          <p:spPr>
            <a:xfrm>
              <a:off x="1671150" y="370210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887;p47"/>
            <p:cNvSpPr/>
            <p:nvPr/>
          </p:nvSpPr>
          <p:spPr>
            <a:xfrm>
              <a:off x="1671150" y="37199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888;p47"/>
            <p:cNvSpPr/>
            <p:nvPr/>
          </p:nvSpPr>
          <p:spPr>
            <a:xfrm>
              <a:off x="1671150" y="37383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889;p47"/>
            <p:cNvSpPr/>
            <p:nvPr/>
          </p:nvSpPr>
          <p:spPr>
            <a:xfrm>
              <a:off x="1671150" y="375615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890;p47"/>
            <p:cNvSpPr/>
            <p:nvPr/>
          </p:nvSpPr>
          <p:spPr>
            <a:xfrm>
              <a:off x="1671150" y="37739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891;p47"/>
            <p:cNvSpPr/>
            <p:nvPr/>
          </p:nvSpPr>
          <p:spPr>
            <a:xfrm>
              <a:off x="1671150" y="3792375"/>
              <a:ext cx="49475" cy="8050"/>
            </a:xfrm>
            <a:custGeom>
              <a:avLst/>
              <a:gdLst/>
              <a:ahLst/>
              <a:cxnLst/>
              <a:rect l="l" t="t" r="r" b="b"/>
              <a:pathLst>
                <a:path w="1979" h="322"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892;p47"/>
            <p:cNvSpPr/>
            <p:nvPr/>
          </p:nvSpPr>
          <p:spPr>
            <a:xfrm>
              <a:off x="1671150" y="3810175"/>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893;p47"/>
            <p:cNvSpPr/>
            <p:nvPr/>
          </p:nvSpPr>
          <p:spPr>
            <a:xfrm>
              <a:off x="1671150" y="3828000"/>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894;p47"/>
            <p:cNvSpPr/>
            <p:nvPr/>
          </p:nvSpPr>
          <p:spPr>
            <a:xfrm>
              <a:off x="1668850" y="3615275"/>
              <a:ext cx="50700" cy="222400"/>
            </a:xfrm>
            <a:custGeom>
              <a:avLst/>
              <a:gdLst/>
              <a:ahLst/>
              <a:cxnLst/>
              <a:rect l="l" t="t" r="r" b="b"/>
              <a:pathLst>
                <a:path w="2028" h="8896" extrusionOk="0">
                  <a:moveTo>
                    <a:pt x="1700" y="1372"/>
                  </a:moveTo>
                  <a:cubicBezTo>
                    <a:pt x="1679" y="1372"/>
                    <a:pt x="1657" y="1375"/>
                    <a:pt x="1633" y="1381"/>
                  </a:cubicBezTo>
                  <a:cubicBezTo>
                    <a:pt x="322" y="1634"/>
                    <a:pt x="1" y="1427"/>
                    <a:pt x="1" y="1818"/>
                  </a:cubicBezTo>
                  <a:cubicBezTo>
                    <a:pt x="47" y="4117"/>
                    <a:pt x="116" y="6440"/>
                    <a:pt x="231" y="8740"/>
                  </a:cubicBezTo>
                  <a:cubicBezTo>
                    <a:pt x="254" y="8843"/>
                    <a:pt x="340" y="8895"/>
                    <a:pt x="423" y="8895"/>
                  </a:cubicBezTo>
                  <a:cubicBezTo>
                    <a:pt x="506" y="8895"/>
                    <a:pt x="587" y="8843"/>
                    <a:pt x="598" y="8740"/>
                  </a:cubicBezTo>
                  <a:cubicBezTo>
                    <a:pt x="460" y="1"/>
                    <a:pt x="231" y="2783"/>
                    <a:pt x="1817" y="1818"/>
                  </a:cubicBezTo>
                  <a:cubicBezTo>
                    <a:pt x="2028" y="1691"/>
                    <a:pt x="1930" y="1372"/>
                    <a:pt x="1700" y="13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9"/>
          <p:cNvSpPr txBox="1">
            <a:spLocks noGrp="1"/>
          </p:cNvSpPr>
          <p:nvPr>
            <p:ph type="subTitle" idx="1"/>
          </p:nvPr>
        </p:nvSpPr>
        <p:spPr>
          <a:xfrm>
            <a:off x="1099837" y="2118925"/>
            <a:ext cx="6496710" cy="1286309"/>
          </a:xfrm>
          <a:prstGeom prst="rect">
            <a:avLst/>
          </a:prstGeom>
        </p:spPr>
        <p:txBody>
          <a:bodyPr spcFirstLastPara="1" wrap="square" lIns="91425" tIns="91425" rIns="91425" bIns="91425" anchor="ctr" anchorCtr="0">
            <a:noAutofit/>
          </a:bodyPr>
          <a:lstStyle/>
          <a:p>
            <a:pPr marL="395288" indent="-33338" algn="just">
              <a:lnSpc>
                <a:spcPct val="150000"/>
              </a:lnSpc>
            </a:pPr>
            <a:r>
              <a:rPr lang="id-ID" sz="1400" dirty="0">
                <a:solidFill>
                  <a:schemeClr val="bg1">
                    <a:lumMod val="10000"/>
                  </a:schemeClr>
                </a:solidFill>
              </a:rPr>
              <a:t>Toleransi adalah sikap yang juga harus dikembangkan dalam civil society guna mewujudkan sikap yang saling menghargai dan mengormati kegiatan-kegiatan yang dilakukan oleh </a:t>
            </a:r>
            <a:r>
              <a:rPr lang="id-ID" sz="1400" dirty="0" smtClean="0">
                <a:solidFill>
                  <a:schemeClr val="bg1">
                    <a:lumMod val="10000"/>
                  </a:schemeClr>
                </a:solidFill>
              </a:rPr>
              <a:t>individu </a:t>
            </a:r>
            <a:r>
              <a:rPr lang="id-ID" sz="1400" dirty="0">
                <a:solidFill>
                  <a:schemeClr val="bg1">
                    <a:lumMod val="10000"/>
                  </a:schemeClr>
                </a:solidFill>
              </a:rPr>
              <a:t>lain atau kelompok lain dalam masyarakat yang bertujuan untuk menghidari terjadinya diskriminasi.</a:t>
            </a:r>
          </a:p>
        </p:txBody>
      </p:sp>
      <p:sp>
        <p:nvSpPr>
          <p:cNvPr id="307" name="Google Shape;307;p29"/>
          <p:cNvSpPr txBox="1">
            <a:spLocks noGrp="1"/>
          </p:cNvSpPr>
          <p:nvPr>
            <p:ph type="title"/>
          </p:nvPr>
        </p:nvSpPr>
        <p:spPr>
          <a:xfrm>
            <a:off x="3387296" y="366401"/>
            <a:ext cx="2340264" cy="675300"/>
          </a:xfrm>
          <a:prstGeom prst="rect">
            <a:avLst/>
          </a:prstGeom>
        </p:spPr>
        <p:txBody>
          <a:bodyPr spcFirstLastPara="1" wrap="square" lIns="91425" tIns="91425" rIns="91425" bIns="91425" anchor="ctr" anchorCtr="0">
            <a:noAutofit/>
          </a:bodyPr>
          <a:lstStyle/>
          <a:p>
            <a:pPr lvl="0"/>
            <a:r>
              <a:rPr lang="id-ID" dirty="0" smtClean="0"/>
              <a:t>Toleransi</a:t>
            </a:r>
            <a:endParaRPr dirty="0"/>
          </a:p>
        </p:txBody>
      </p:sp>
      <p:sp>
        <p:nvSpPr>
          <p:cNvPr id="308" name="Google Shape;308;p29"/>
          <p:cNvSpPr txBox="1">
            <a:spLocks noGrp="1"/>
          </p:cNvSpPr>
          <p:nvPr>
            <p:ph type="title" idx="2"/>
          </p:nvPr>
        </p:nvSpPr>
        <p:spPr>
          <a:xfrm>
            <a:off x="7647665" y="274122"/>
            <a:ext cx="1160400" cy="12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smtClean="0"/>
              <a:t>3</a:t>
            </a:r>
            <a:endParaRPr dirty="0"/>
          </a:p>
        </p:txBody>
      </p:sp>
      <p:sp>
        <p:nvSpPr>
          <p:cNvPr id="309" name="Google Shape;309;p29"/>
          <p:cNvSpPr/>
          <p:nvPr/>
        </p:nvSpPr>
        <p:spPr>
          <a:xfrm>
            <a:off x="373982" y="1267944"/>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474175" y="34850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29"/>
          <p:cNvCxnSpPr/>
          <p:nvPr/>
        </p:nvCxnSpPr>
        <p:spPr>
          <a:xfrm>
            <a:off x="2154300" y="1115629"/>
            <a:ext cx="4835400" cy="0"/>
          </a:xfrm>
          <a:prstGeom prst="straightConnector1">
            <a:avLst/>
          </a:prstGeom>
          <a:noFill/>
          <a:ln w="19050" cap="flat" cmpd="sng">
            <a:solidFill>
              <a:srgbClr val="5C3E31"/>
            </a:solidFill>
            <a:prstDash val="solid"/>
            <a:round/>
            <a:headEnd type="none" w="med" len="med"/>
            <a:tailEnd type="none" w="med" len="med"/>
          </a:ln>
        </p:spPr>
      </p:cxnSp>
      <p:cxnSp>
        <p:nvCxnSpPr>
          <p:cNvPr id="312" name="Google Shape;312;p29"/>
          <p:cNvCxnSpPr/>
          <p:nvPr/>
        </p:nvCxnSpPr>
        <p:spPr>
          <a:xfrm rot="10800000" flipH="1">
            <a:off x="7647665" y="274122"/>
            <a:ext cx="7800" cy="1243200"/>
          </a:xfrm>
          <a:prstGeom prst="straightConnector1">
            <a:avLst/>
          </a:prstGeom>
          <a:noFill/>
          <a:ln w="19050" cap="flat" cmpd="sng">
            <a:solidFill>
              <a:srgbClr val="5C3E31"/>
            </a:solidFill>
            <a:prstDash val="solid"/>
            <a:round/>
            <a:headEnd type="none" w="med" len="med"/>
            <a:tailEnd type="none" w="med" len="med"/>
          </a:ln>
        </p:spPr>
      </p:cxnSp>
    </p:spTree>
    <p:extLst>
      <p:ext uri="{BB962C8B-B14F-4D97-AF65-F5344CB8AC3E}">
        <p14:creationId xmlns:p14="http://schemas.microsoft.com/office/powerpoint/2010/main" val="311042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40000"/>
            <a:lumOff val="60000"/>
          </a:schemeClr>
        </a:solidFill>
        <a:effectLst/>
      </p:bgPr>
    </p:bg>
    <p:spTree>
      <p:nvGrpSpPr>
        <p:cNvPr id="1" name="Shape 305"/>
        <p:cNvGrpSpPr/>
        <p:nvPr/>
      </p:nvGrpSpPr>
      <p:grpSpPr>
        <a:xfrm>
          <a:off x="0" y="0"/>
          <a:ext cx="0" cy="0"/>
          <a:chOff x="0" y="0"/>
          <a:chExt cx="0" cy="0"/>
        </a:xfrm>
      </p:grpSpPr>
      <p:grpSp>
        <p:nvGrpSpPr>
          <p:cNvPr id="9" name="Google Shape;1529;p47"/>
          <p:cNvGrpSpPr/>
          <p:nvPr/>
        </p:nvGrpSpPr>
        <p:grpSpPr>
          <a:xfrm>
            <a:off x="0" y="2931182"/>
            <a:ext cx="9041130" cy="2212318"/>
            <a:chOff x="881750" y="1991050"/>
            <a:chExt cx="2191150" cy="1864575"/>
          </a:xfrm>
          <a:solidFill>
            <a:schemeClr val="accent3">
              <a:lumMod val="60000"/>
              <a:lumOff val="40000"/>
              <a:alpha val="75000"/>
            </a:schemeClr>
          </a:solidFill>
        </p:grpSpPr>
        <p:sp>
          <p:nvSpPr>
            <p:cNvPr id="10" name="Google Shape;1530;p47"/>
            <p:cNvSpPr/>
            <p:nvPr/>
          </p:nvSpPr>
          <p:spPr>
            <a:xfrm>
              <a:off x="2417425" y="3293875"/>
              <a:ext cx="160450" cy="96625"/>
            </a:xfrm>
            <a:custGeom>
              <a:avLst/>
              <a:gdLst/>
              <a:ahLst/>
              <a:cxnLst/>
              <a:rect l="l" t="t" r="r" b="b"/>
              <a:pathLst>
                <a:path w="6418" h="3865" extrusionOk="0">
                  <a:moveTo>
                    <a:pt x="1" y="1"/>
                  </a:moveTo>
                  <a:lnTo>
                    <a:pt x="1" y="3865"/>
                  </a:lnTo>
                  <a:lnTo>
                    <a:pt x="6417" y="3865"/>
                  </a:lnTo>
                  <a:lnTo>
                    <a:pt x="64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1;p47"/>
            <p:cNvSpPr/>
            <p:nvPr/>
          </p:nvSpPr>
          <p:spPr>
            <a:xfrm>
              <a:off x="2423175" y="3296175"/>
              <a:ext cx="169450" cy="87725"/>
            </a:xfrm>
            <a:custGeom>
              <a:avLst/>
              <a:gdLst/>
              <a:ahLst/>
              <a:cxnLst/>
              <a:rect l="l" t="t" r="r" b="b"/>
              <a:pathLst>
                <a:path w="6778" h="3509" extrusionOk="0">
                  <a:moveTo>
                    <a:pt x="5566" y="1"/>
                  </a:moveTo>
                  <a:cubicBezTo>
                    <a:pt x="4466" y="53"/>
                    <a:pt x="3591" y="185"/>
                    <a:pt x="2055" y="185"/>
                  </a:cubicBezTo>
                  <a:cubicBezTo>
                    <a:pt x="1569" y="185"/>
                    <a:pt x="1016" y="172"/>
                    <a:pt x="369" y="139"/>
                  </a:cubicBezTo>
                  <a:cubicBezTo>
                    <a:pt x="357" y="138"/>
                    <a:pt x="345" y="137"/>
                    <a:pt x="334" y="137"/>
                  </a:cubicBezTo>
                  <a:cubicBezTo>
                    <a:pt x="59" y="137"/>
                    <a:pt x="200" y="460"/>
                    <a:pt x="1" y="3336"/>
                  </a:cubicBezTo>
                  <a:cubicBezTo>
                    <a:pt x="1" y="3451"/>
                    <a:pt x="87" y="3508"/>
                    <a:pt x="176" y="3508"/>
                  </a:cubicBezTo>
                  <a:cubicBezTo>
                    <a:pt x="265" y="3508"/>
                    <a:pt x="357" y="3451"/>
                    <a:pt x="369" y="3336"/>
                  </a:cubicBezTo>
                  <a:cubicBezTo>
                    <a:pt x="461" y="2416"/>
                    <a:pt x="507" y="1496"/>
                    <a:pt x="576" y="576"/>
                  </a:cubicBezTo>
                  <a:cubicBezTo>
                    <a:pt x="1764" y="653"/>
                    <a:pt x="2694" y="685"/>
                    <a:pt x="3420" y="685"/>
                  </a:cubicBezTo>
                  <a:cubicBezTo>
                    <a:pt x="6778" y="685"/>
                    <a:pt x="5737" y="1"/>
                    <a:pt x="5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32;p47"/>
            <p:cNvSpPr/>
            <p:nvPr/>
          </p:nvSpPr>
          <p:spPr>
            <a:xfrm>
              <a:off x="2510575" y="3341600"/>
              <a:ext cx="65475" cy="45000"/>
            </a:xfrm>
            <a:custGeom>
              <a:avLst/>
              <a:gdLst/>
              <a:ahLst/>
              <a:cxnLst/>
              <a:rect l="l" t="t" r="r" b="b"/>
              <a:pathLst>
                <a:path w="2619" h="1800" extrusionOk="0">
                  <a:moveTo>
                    <a:pt x="2165" y="1"/>
                  </a:moveTo>
                  <a:cubicBezTo>
                    <a:pt x="2082" y="1"/>
                    <a:pt x="2001" y="47"/>
                    <a:pt x="1978" y="139"/>
                  </a:cubicBezTo>
                  <a:cubicBezTo>
                    <a:pt x="1725" y="1703"/>
                    <a:pt x="2484" y="1289"/>
                    <a:pt x="920" y="1404"/>
                  </a:cubicBezTo>
                  <a:cubicBezTo>
                    <a:pt x="323" y="1427"/>
                    <a:pt x="1" y="1772"/>
                    <a:pt x="1357" y="1795"/>
                  </a:cubicBezTo>
                  <a:cubicBezTo>
                    <a:pt x="1488" y="1795"/>
                    <a:pt x="1611" y="1800"/>
                    <a:pt x="1725" y="1800"/>
                  </a:cubicBezTo>
                  <a:cubicBezTo>
                    <a:pt x="2293" y="1800"/>
                    <a:pt x="2619" y="1672"/>
                    <a:pt x="2369" y="139"/>
                  </a:cubicBezTo>
                  <a:cubicBezTo>
                    <a:pt x="2335" y="47"/>
                    <a:pt x="2249" y="1"/>
                    <a:pt x="21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33;p47"/>
            <p:cNvSpPr/>
            <p:nvPr/>
          </p:nvSpPr>
          <p:spPr>
            <a:xfrm>
              <a:off x="1334800" y="3454300"/>
              <a:ext cx="88575" cy="288650"/>
            </a:xfrm>
            <a:custGeom>
              <a:avLst/>
              <a:gdLst/>
              <a:ahLst/>
              <a:cxnLst/>
              <a:rect l="l" t="t" r="r" b="b"/>
              <a:pathLst>
                <a:path w="3543" h="11546" extrusionOk="0">
                  <a:moveTo>
                    <a:pt x="1" y="0"/>
                  </a:moveTo>
                  <a:lnTo>
                    <a:pt x="1" y="11545"/>
                  </a:lnTo>
                  <a:lnTo>
                    <a:pt x="3542" y="11545"/>
                  </a:lnTo>
                  <a:lnTo>
                    <a:pt x="35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4;p47"/>
            <p:cNvSpPr/>
            <p:nvPr/>
          </p:nvSpPr>
          <p:spPr>
            <a:xfrm>
              <a:off x="1058250" y="3454300"/>
              <a:ext cx="88000" cy="288650"/>
            </a:xfrm>
            <a:custGeom>
              <a:avLst/>
              <a:gdLst/>
              <a:ahLst/>
              <a:cxnLst/>
              <a:rect l="l" t="t" r="r" b="b"/>
              <a:pathLst>
                <a:path w="3520" h="11546" extrusionOk="0">
                  <a:moveTo>
                    <a:pt x="1" y="0"/>
                  </a:moveTo>
                  <a:lnTo>
                    <a:pt x="1" y="11545"/>
                  </a:lnTo>
                  <a:lnTo>
                    <a:pt x="3519" y="11545"/>
                  </a:lnTo>
                  <a:lnTo>
                    <a:pt x="35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35;p47"/>
            <p:cNvSpPr/>
            <p:nvPr/>
          </p:nvSpPr>
          <p:spPr>
            <a:xfrm>
              <a:off x="1471075" y="3350225"/>
              <a:ext cx="64400" cy="392725"/>
            </a:xfrm>
            <a:custGeom>
              <a:avLst/>
              <a:gdLst/>
              <a:ahLst/>
              <a:cxnLst/>
              <a:rect l="l" t="t" r="r" b="b"/>
              <a:pathLst>
                <a:path w="2576" h="15709" extrusionOk="0">
                  <a:moveTo>
                    <a:pt x="0" y="1"/>
                  </a:moveTo>
                  <a:lnTo>
                    <a:pt x="0" y="15708"/>
                  </a:lnTo>
                  <a:lnTo>
                    <a:pt x="2576" y="15708"/>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6;p47"/>
            <p:cNvSpPr/>
            <p:nvPr/>
          </p:nvSpPr>
          <p:spPr>
            <a:xfrm>
              <a:off x="3008475" y="3350225"/>
              <a:ext cx="64425" cy="392725"/>
            </a:xfrm>
            <a:custGeom>
              <a:avLst/>
              <a:gdLst/>
              <a:ahLst/>
              <a:cxnLst/>
              <a:rect l="l" t="t" r="r" b="b"/>
              <a:pathLst>
                <a:path w="2577" h="15709" extrusionOk="0">
                  <a:moveTo>
                    <a:pt x="1" y="1"/>
                  </a:moveTo>
                  <a:lnTo>
                    <a:pt x="1" y="15708"/>
                  </a:lnTo>
                  <a:lnTo>
                    <a:pt x="2577" y="15708"/>
                  </a:lnTo>
                  <a:lnTo>
                    <a:pt x="25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7;p47"/>
            <p:cNvSpPr/>
            <p:nvPr/>
          </p:nvSpPr>
          <p:spPr>
            <a:xfrm>
              <a:off x="1535450" y="3422100"/>
              <a:ext cx="64425" cy="320850"/>
            </a:xfrm>
            <a:custGeom>
              <a:avLst/>
              <a:gdLst/>
              <a:ahLst/>
              <a:cxnLst/>
              <a:rect l="l" t="t" r="r" b="b"/>
              <a:pathLst>
                <a:path w="2577" h="12834" extrusionOk="0">
                  <a:moveTo>
                    <a:pt x="1" y="0"/>
                  </a:moveTo>
                  <a:lnTo>
                    <a:pt x="1" y="12833"/>
                  </a:lnTo>
                  <a:lnTo>
                    <a:pt x="2577" y="12833"/>
                  </a:lnTo>
                  <a:lnTo>
                    <a:pt x="25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8;p47"/>
            <p:cNvSpPr/>
            <p:nvPr/>
          </p:nvSpPr>
          <p:spPr>
            <a:xfrm>
              <a:off x="1214650" y="3398525"/>
              <a:ext cx="48300" cy="344425"/>
            </a:xfrm>
            <a:custGeom>
              <a:avLst/>
              <a:gdLst/>
              <a:ahLst/>
              <a:cxnLst/>
              <a:rect l="l" t="t" r="r" b="b"/>
              <a:pathLst>
                <a:path w="1932" h="13777" extrusionOk="0">
                  <a:moveTo>
                    <a:pt x="0" y="0"/>
                  </a:moveTo>
                  <a:lnTo>
                    <a:pt x="0" y="13776"/>
                  </a:lnTo>
                  <a:lnTo>
                    <a:pt x="1932" y="13776"/>
                  </a:lnTo>
                  <a:lnTo>
                    <a:pt x="19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9;p47"/>
            <p:cNvSpPr/>
            <p:nvPr/>
          </p:nvSpPr>
          <p:spPr>
            <a:xfrm>
              <a:off x="2698000" y="3550875"/>
              <a:ext cx="261075" cy="304750"/>
            </a:xfrm>
            <a:custGeom>
              <a:avLst/>
              <a:gdLst/>
              <a:ahLst/>
              <a:cxnLst/>
              <a:rect l="l" t="t" r="r" b="b"/>
              <a:pathLst>
                <a:path w="10443" h="12190" extrusionOk="0">
                  <a:moveTo>
                    <a:pt x="1" y="1"/>
                  </a:moveTo>
                  <a:lnTo>
                    <a:pt x="1" y="12190"/>
                  </a:lnTo>
                  <a:lnTo>
                    <a:pt x="10442" y="12190"/>
                  </a:lnTo>
                  <a:lnTo>
                    <a:pt x="104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40;p47"/>
            <p:cNvSpPr/>
            <p:nvPr/>
          </p:nvSpPr>
          <p:spPr>
            <a:xfrm>
              <a:off x="1982200" y="3550875"/>
              <a:ext cx="144325" cy="304750"/>
            </a:xfrm>
            <a:custGeom>
              <a:avLst/>
              <a:gdLst/>
              <a:ahLst/>
              <a:cxnLst/>
              <a:rect l="l" t="t" r="r" b="b"/>
              <a:pathLst>
                <a:path w="5773" h="12190" extrusionOk="0">
                  <a:moveTo>
                    <a:pt x="0" y="1"/>
                  </a:moveTo>
                  <a:lnTo>
                    <a:pt x="0" y="12190"/>
                  </a:lnTo>
                  <a:lnTo>
                    <a:pt x="5773" y="12190"/>
                  </a:lnTo>
                  <a:lnTo>
                    <a:pt x="5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41;p47"/>
            <p:cNvSpPr/>
            <p:nvPr/>
          </p:nvSpPr>
          <p:spPr>
            <a:xfrm>
              <a:off x="2577850" y="3630800"/>
              <a:ext cx="120750" cy="224825"/>
            </a:xfrm>
            <a:custGeom>
              <a:avLst/>
              <a:gdLst/>
              <a:ahLst/>
              <a:cxnLst/>
              <a:rect l="l" t="t" r="r" b="b"/>
              <a:pathLst>
                <a:path w="4830" h="8993" extrusionOk="0">
                  <a:moveTo>
                    <a:pt x="0" y="1"/>
                  </a:moveTo>
                  <a:lnTo>
                    <a:pt x="0" y="8993"/>
                  </a:lnTo>
                  <a:lnTo>
                    <a:pt x="4830" y="8993"/>
                  </a:lnTo>
                  <a:lnTo>
                    <a:pt x="48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42;p47"/>
            <p:cNvSpPr/>
            <p:nvPr/>
          </p:nvSpPr>
          <p:spPr>
            <a:xfrm>
              <a:off x="2240925" y="3550875"/>
              <a:ext cx="64425" cy="304750"/>
            </a:xfrm>
            <a:custGeom>
              <a:avLst/>
              <a:gdLst/>
              <a:ahLst/>
              <a:cxnLst/>
              <a:rect l="l" t="t" r="r" b="b"/>
              <a:pathLst>
                <a:path w="2577" h="12190" extrusionOk="0">
                  <a:moveTo>
                    <a:pt x="1" y="1"/>
                  </a:moveTo>
                  <a:lnTo>
                    <a:pt x="1" y="12190"/>
                  </a:lnTo>
                  <a:lnTo>
                    <a:pt x="2576" y="12190"/>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43;p47"/>
            <p:cNvSpPr/>
            <p:nvPr/>
          </p:nvSpPr>
          <p:spPr>
            <a:xfrm>
              <a:off x="2113275" y="3230075"/>
              <a:ext cx="218525" cy="625550"/>
            </a:xfrm>
            <a:custGeom>
              <a:avLst/>
              <a:gdLst/>
              <a:ahLst/>
              <a:cxnLst/>
              <a:rect l="l" t="t" r="r" b="b"/>
              <a:pathLst>
                <a:path w="8741" h="25022" extrusionOk="0">
                  <a:moveTo>
                    <a:pt x="1" y="0"/>
                  </a:moveTo>
                  <a:lnTo>
                    <a:pt x="1" y="25022"/>
                  </a:lnTo>
                  <a:lnTo>
                    <a:pt x="8740" y="25022"/>
                  </a:lnTo>
                  <a:lnTo>
                    <a:pt x="87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4;p47"/>
            <p:cNvSpPr/>
            <p:nvPr/>
          </p:nvSpPr>
          <p:spPr>
            <a:xfrm>
              <a:off x="2135700" y="339162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5;p47"/>
            <p:cNvSpPr/>
            <p:nvPr/>
          </p:nvSpPr>
          <p:spPr>
            <a:xfrm>
              <a:off x="2135700" y="3441075"/>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6;p47"/>
            <p:cNvSpPr/>
            <p:nvPr/>
          </p:nvSpPr>
          <p:spPr>
            <a:xfrm>
              <a:off x="2135700" y="349110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7;p47"/>
            <p:cNvSpPr/>
            <p:nvPr/>
          </p:nvSpPr>
          <p:spPr>
            <a:xfrm>
              <a:off x="2135700" y="354052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8;p47"/>
            <p:cNvSpPr/>
            <p:nvPr/>
          </p:nvSpPr>
          <p:spPr>
            <a:xfrm>
              <a:off x="2135700" y="3589975"/>
              <a:ext cx="174250" cy="15550"/>
            </a:xfrm>
            <a:custGeom>
              <a:avLst/>
              <a:gdLst/>
              <a:ahLst/>
              <a:cxnLst/>
              <a:rect l="l" t="t" r="r" b="b"/>
              <a:pathLst>
                <a:path w="6970" h="622" extrusionOk="0">
                  <a:moveTo>
                    <a:pt x="1" y="1"/>
                  </a:moveTo>
                  <a:lnTo>
                    <a:pt x="1" y="622"/>
                  </a:lnTo>
                  <a:lnTo>
                    <a:pt x="6969" y="622"/>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9;p47"/>
            <p:cNvSpPr/>
            <p:nvPr/>
          </p:nvSpPr>
          <p:spPr>
            <a:xfrm>
              <a:off x="2135700" y="3640000"/>
              <a:ext cx="174250" cy="14975"/>
            </a:xfrm>
            <a:custGeom>
              <a:avLst/>
              <a:gdLst/>
              <a:ahLst/>
              <a:cxnLst/>
              <a:rect l="l" t="t" r="r" b="b"/>
              <a:pathLst>
                <a:path w="6970" h="599" extrusionOk="0">
                  <a:moveTo>
                    <a:pt x="1" y="1"/>
                  </a:moveTo>
                  <a:lnTo>
                    <a:pt x="1" y="599"/>
                  </a:lnTo>
                  <a:lnTo>
                    <a:pt x="6969" y="599"/>
                  </a:lnTo>
                  <a:lnTo>
                    <a:pt x="69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50;p47"/>
            <p:cNvSpPr/>
            <p:nvPr/>
          </p:nvSpPr>
          <p:spPr>
            <a:xfrm>
              <a:off x="2135700" y="3689450"/>
              <a:ext cx="174250" cy="14975"/>
            </a:xfrm>
            <a:custGeom>
              <a:avLst/>
              <a:gdLst/>
              <a:ahLst/>
              <a:cxnLst/>
              <a:rect l="l" t="t" r="r" b="b"/>
              <a:pathLst>
                <a:path w="6970" h="599" extrusionOk="0">
                  <a:moveTo>
                    <a:pt x="1" y="0"/>
                  </a:moveTo>
                  <a:lnTo>
                    <a:pt x="1" y="598"/>
                  </a:lnTo>
                  <a:lnTo>
                    <a:pt x="6969" y="598"/>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51;p47"/>
            <p:cNvSpPr/>
            <p:nvPr/>
          </p:nvSpPr>
          <p:spPr>
            <a:xfrm>
              <a:off x="2135700" y="3738900"/>
              <a:ext cx="174250" cy="15550"/>
            </a:xfrm>
            <a:custGeom>
              <a:avLst/>
              <a:gdLst/>
              <a:ahLst/>
              <a:cxnLst/>
              <a:rect l="l" t="t" r="r" b="b"/>
              <a:pathLst>
                <a:path w="6970" h="622" extrusionOk="0">
                  <a:moveTo>
                    <a:pt x="1" y="0"/>
                  </a:moveTo>
                  <a:lnTo>
                    <a:pt x="1" y="621"/>
                  </a:lnTo>
                  <a:lnTo>
                    <a:pt x="6969" y="621"/>
                  </a:lnTo>
                  <a:lnTo>
                    <a:pt x="69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52;p47"/>
            <p:cNvSpPr/>
            <p:nvPr/>
          </p:nvSpPr>
          <p:spPr>
            <a:xfrm>
              <a:off x="2113850" y="3246225"/>
              <a:ext cx="195525" cy="572175"/>
            </a:xfrm>
            <a:custGeom>
              <a:avLst/>
              <a:gdLst/>
              <a:ahLst/>
              <a:cxnLst/>
              <a:rect l="l" t="t" r="r" b="b"/>
              <a:pathLst>
                <a:path w="7821" h="22887" extrusionOk="0">
                  <a:moveTo>
                    <a:pt x="2141" y="1"/>
                  </a:moveTo>
                  <a:cubicBezTo>
                    <a:pt x="1046" y="1"/>
                    <a:pt x="745" y="82"/>
                    <a:pt x="760" y="573"/>
                  </a:cubicBezTo>
                  <a:cubicBezTo>
                    <a:pt x="898" y="7472"/>
                    <a:pt x="1" y="12371"/>
                    <a:pt x="300" y="17959"/>
                  </a:cubicBezTo>
                  <a:cubicBezTo>
                    <a:pt x="517" y="22124"/>
                    <a:pt x="871" y="22886"/>
                    <a:pt x="1071" y="22886"/>
                  </a:cubicBezTo>
                  <a:cubicBezTo>
                    <a:pt x="1167" y="22886"/>
                    <a:pt x="1227" y="22711"/>
                    <a:pt x="1220" y="22651"/>
                  </a:cubicBezTo>
                  <a:cubicBezTo>
                    <a:pt x="231" y="15844"/>
                    <a:pt x="1818" y="7265"/>
                    <a:pt x="1864" y="1125"/>
                  </a:cubicBezTo>
                  <a:cubicBezTo>
                    <a:pt x="4371" y="1159"/>
                    <a:pt x="5641" y="1205"/>
                    <a:pt x="6357" y="1205"/>
                  </a:cubicBezTo>
                  <a:cubicBezTo>
                    <a:pt x="7073" y="1205"/>
                    <a:pt x="7234" y="1159"/>
                    <a:pt x="7521" y="1010"/>
                  </a:cubicBezTo>
                  <a:cubicBezTo>
                    <a:pt x="7820" y="826"/>
                    <a:pt x="7820" y="412"/>
                    <a:pt x="7521" y="228"/>
                  </a:cubicBezTo>
                  <a:cubicBezTo>
                    <a:pt x="7186" y="40"/>
                    <a:pt x="6882" y="1"/>
                    <a:pt x="6285" y="1"/>
                  </a:cubicBezTo>
                  <a:cubicBezTo>
                    <a:pt x="5859" y="1"/>
                    <a:pt x="5283" y="21"/>
                    <a:pt x="4440" y="21"/>
                  </a:cubicBezTo>
                  <a:cubicBezTo>
                    <a:pt x="3435" y="21"/>
                    <a:pt x="2689" y="1"/>
                    <a:pt x="21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53;p47"/>
            <p:cNvSpPr/>
            <p:nvPr/>
          </p:nvSpPr>
          <p:spPr>
            <a:xfrm>
              <a:off x="2187450" y="3380700"/>
              <a:ext cx="75150" cy="16175"/>
            </a:xfrm>
            <a:custGeom>
              <a:avLst/>
              <a:gdLst/>
              <a:ahLst/>
              <a:cxnLst/>
              <a:rect l="l" t="t" r="r" b="b"/>
              <a:pathLst>
                <a:path w="3006" h="647" extrusionOk="0">
                  <a:moveTo>
                    <a:pt x="728" y="0"/>
                  </a:moveTo>
                  <a:cubicBezTo>
                    <a:pt x="314" y="0"/>
                    <a:pt x="1" y="46"/>
                    <a:pt x="1" y="185"/>
                  </a:cubicBezTo>
                  <a:cubicBezTo>
                    <a:pt x="1" y="486"/>
                    <a:pt x="2122" y="647"/>
                    <a:pt x="2578" y="647"/>
                  </a:cubicBezTo>
                  <a:cubicBezTo>
                    <a:pt x="2608" y="647"/>
                    <a:pt x="2631" y="646"/>
                    <a:pt x="2645" y="644"/>
                  </a:cubicBezTo>
                  <a:cubicBezTo>
                    <a:pt x="2653" y="645"/>
                    <a:pt x="2661" y="645"/>
                    <a:pt x="2668" y="645"/>
                  </a:cubicBezTo>
                  <a:cubicBezTo>
                    <a:pt x="2948" y="645"/>
                    <a:pt x="3006" y="229"/>
                    <a:pt x="2714" y="185"/>
                  </a:cubicBezTo>
                  <a:cubicBezTo>
                    <a:pt x="2581" y="155"/>
                    <a:pt x="1486" y="0"/>
                    <a:pt x="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4;p47"/>
            <p:cNvSpPr/>
            <p:nvPr/>
          </p:nvSpPr>
          <p:spPr>
            <a:xfrm>
              <a:off x="2181700" y="3425175"/>
              <a:ext cx="83975" cy="13475"/>
            </a:xfrm>
            <a:custGeom>
              <a:avLst/>
              <a:gdLst/>
              <a:ahLst/>
              <a:cxnLst/>
              <a:rect l="l" t="t" r="r" b="b"/>
              <a:pathLst>
                <a:path w="3359" h="539" extrusionOk="0">
                  <a:moveTo>
                    <a:pt x="1738" y="1"/>
                  </a:moveTo>
                  <a:cubicBezTo>
                    <a:pt x="1075" y="1"/>
                    <a:pt x="393" y="23"/>
                    <a:pt x="208" y="84"/>
                  </a:cubicBezTo>
                  <a:cubicBezTo>
                    <a:pt x="1" y="130"/>
                    <a:pt x="1" y="406"/>
                    <a:pt x="208" y="475"/>
                  </a:cubicBezTo>
                  <a:cubicBezTo>
                    <a:pt x="392" y="521"/>
                    <a:pt x="1007" y="539"/>
                    <a:pt x="1628" y="539"/>
                  </a:cubicBezTo>
                  <a:cubicBezTo>
                    <a:pt x="2249" y="539"/>
                    <a:pt x="2875" y="521"/>
                    <a:pt x="3082" y="498"/>
                  </a:cubicBezTo>
                  <a:cubicBezTo>
                    <a:pt x="3358" y="475"/>
                    <a:pt x="3358" y="61"/>
                    <a:pt x="3082" y="38"/>
                  </a:cubicBezTo>
                  <a:cubicBezTo>
                    <a:pt x="2869" y="17"/>
                    <a:pt x="2311" y="1"/>
                    <a:pt x="17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5;p47"/>
            <p:cNvSpPr/>
            <p:nvPr/>
          </p:nvSpPr>
          <p:spPr>
            <a:xfrm>
              <a:off x="2173450" y="3468500"/>
              <a:ext cx="83025" cy="14000"/>
            </a:xfrm>
            <a:custGeom>
              <a:avLst/>
              <a:gdLst/>
              <a:ahLst/>
              <a:cxnLst/>
              <a:rect l="l" t="t" r="r" b="b"/>
              <a:pathLst>
                <a:path w="3321" h="560" extrusionOk="0">
                  <a:moveTo>
                    <a:pt x="1304" y="1"/>
                  </a:moveTo>
                  <a:cubicBezTo>
                    <a:pt x="0" y="1"/>
                    <a:pt x="433" y="444"/>
                    <a:pt x="584" y="444"/>
                  </a:cubicBezTo>
                  <a:cubicBezTo>
                    <a:pt x="1251" y="444"/>
                    <a:pt x="1941" y="467"/>
                    <a:pt x="2608" y="559"/>
                  </a:cubicBezTo>
                  <a:cubicBezTo>
                    <a:pt x="2792" y="536"/>
                    <a:pt x="3320" y="76"/>
                    <a:pt x="1596" y="7"/>
                  </a:cubicBezTo>
                  <a:cubicBezTo>
                    <a:pt x="1490" y="3"/>
                    <a:pt x="1393" y="1"/>
                    <a:pt x="13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56;p47"/>
            <p:cNvSpPr/>
            <p:nvPr/>
          </p:nvSpPr>
          <p:spPr>
            <a:xfrm>
              <a:off x="2172975" y="3523375"/>
              <a:ext cx="81200" cy="15475"/>
            </a:xfrm>
            <a:custGeom>
              <a:avLst/>
              <a:gdLst/>
              <a:ahLst/>
              <a:cxnLst/>
              <a:rect l="l" t="t" r="r" b="b"/>
              <a:pathLst>
                <a:path w="3248" h="619" extrusionOk="0">
                  <a:moveTo>
                    <a:pt x="1321" y="1"/>
                  </a:moveTo>
                  <a:cubicBezTo>
                    <a:pt x="0" y="1"/>
                    <a:pt x="409" y="462"/>
                    <a:pt x="603" y="480"/>
                  </a:cubicBezTo>
                  <a:cubicBezTo>
                    <a:pt x="1700" y="552"/>
                    <a:pt x="2361" y="618"/>
                    <a:pt x="2749" y="618"/>
                  </a:cubicBezTo>
                  <a:cubicBezTo>
                    <a:pt x="3100" y="618"/>
                    <a:pt x="3226" y="564"/>
                    <a:pt x="3247" y="411"/>
                  </a:cubicBezTo>
                  <a:cubicBezTo>
                    <a:pt x="3247" y="296"/>
                    <a:pt x="3178" y="181"/>
                    <a:pt x="3086" y="158"/>
                  </a:cubicBezTo>
                  <a:cubicBezTo>
                    <a:pt x="2297" y="44"/>
                    <a:pt x="1727" y="1"/>
                    <a:pt x="1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57;p47"/>
            <p:cNvSpPr/>
            <p:nvPr/>
          </p:nvSpPr>
          <p:spPr>
            <a:xfrm>
              <a:off x="2170875" y="3568700"/>
              <a:ext cx="114925" cy="15600"/>
            </a:xfrm>
            <a:custGeom>
              <a:avLst/>
              <a:gdLst/>
              <a:ahLst/>
              <a:cxnLst/>
              <a:rect l="l" t="t" r="r" b="b"/>
              <a:pathLst>
                <a:path w="4597" h="624" extrusionOk="0">
                  <a:moveTo>
                    <a:pt x="2115" y="0"/>
                  </a:moveTo>
                  <a:cubicBezTo>
                    <a:pt x="1" y="0"/>
                    <a:pt x="644" y="530"/>
                    <a:pt x="802" y="530"/>
                  </a:cubicBezTo>
                  <a:cubicBezTo>
                    <a:pt x="1131" y="513"/>
                    <a:pt x="1421" y="506"/>
                    <a:pt x="1678" y="506"/>
                  </a:cubicBezTo>
                  <a:cubicBezTo>
                    <a:pt x="2745" y="506"/>
                    <a:pt x="3239" y="624"/>
                    <a:pt x="3621" y="624"/>
                  </a:cubicBezTo>
                  <a:cubicBezTo>
                    <a:pt x="3648" y="624"/>
                    <a:pt x="3674" y="623"/>
                    <a:pt x="3699" y="622"/>
                  </a:cubicBezTo>
                  <a:cubicBezTo>
                    <a:pt x="3860" y="599"/>
                    <a:pt x="4596" y="47"/>
                    <a:pt x="2251" y="1"/>
                  </a:cubicBezTo>
                  <a:cubicBezTo>
                    <a:pt x="2204" y="0"/>
                    <a:pt x="2159" y="0"/>
                    <a:pt x="21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8;p47"/>
            <p:cNvSpPr/>
            <p:nvPr/>
          </p:nvSpPr>
          <p:spPr>
            <a:xfrm>
              <a:off x="2163075" y="3616975"/>
              <a:ext cx="96275" cy="12525"/>
            </a:xfrm>
            <a:custGeom>
              <a:avLst/>
              <a:gdLst/>
              <a:ahLst/>
              <a:cxnLst/>
              <a:rect l="l" t="t" r="r" b="b"/>
              <a:pathLst>
                <a:path w="3851" h="501" extrusionOk="0">
                  <a:moveTo>
                    <a:pt x="2464" y="1"/>
                  </a:moveTo>
                  <a:cubicBezTo>
                    <a:pt x="1790" y="1"/>
                    <a:pt x="1049" y="32"/>
                    <a:pt x="792" y="71"/>
                  </a:cubicBezTo>
                  <a:cubicBezTo>
                    <a:pt x="667" y="71"/>
                    <a:pt x="0" y="501"/>
                    <a:pt x="2149" y="501"/>
                  </a:cubicBezTo>
                  <a:cubicBezTo>
                    <a:pt x="2382" y="501"/>
                    <a:pt x="2649" y="496"/>
                    <a:pt x="2954" y="485"/>
                  </a:cubicBezTo>
                  <a:cubicBezTo>
                    <a:pt x="3184" y="485"/>
                    <a:pt x="3413" y="462"/>
                    <a:pt x="3666" y="416"/>
                  </a:cubicBezTo>
                  <a:cubicBezTo>
                    <a:pt x="3827" y="370"/>
                    <a:pt x="3850" y="117"/>
                    <a:pt x="3666" y="71"/>
                  </a:cubicBezTo>
                  <a:cubicBezTo>
                    <a:pt x="3484" y="20"/>
                    <a:pt x="2995" y="1"/>
                    <a:pt x="24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9;p47"/>
            <p:cNvSpPr/>
            <p:nvPr/>
          </p:nvSpPr>
          <p:spPr>
            <a:xfrm>
              <a:off x="2171725" y="3663000"/>
              <a:ext cx="100275" cy="16650"/>
            </a:xfrm>
            <a:custGeom>
              <a:avLst/>
              <a:gdLst/>
              <a:ahLst/>
              <a:cxnLst/>
              <a:rect l="l" t="t" r="r" b="b"/>
              <a:pathLst>
                <a:path w="4011" h="666" extrusionOk="0">
                  <a:moveTo>
                    <a:pt x="3688" y="0"/>
                  </a:moveTo>
                  <a:lnTo>
                    <a:pt x="561" y="230"/>
                  </a:lnTo>
                  <a:cubicBezTo>
                    <a:pt x="340" y="249"/>
                    <a:pt x="1" y="665"/>
                    <a:pt x="1468" y="665"/>
                  </a:cubicBezTo>
                  <a:cubicBezTo>
                    <a:pt x="1834" y="665"/>
                    <a:pt x="2311" y="640"/>
                    <a:pt x="2930" y="575"/>
                  </a:cubicBezTo>
                  <a:cubicBezTo>
                    <a:pt x="3205" y="575"/>
                    <a:pt x="3481" y="529"/>
                    <a:pt x="3734" y="460"/>
                  </a:cubicBezTo>
                  <a:cubicBezTo>
                    <a:pt x="4010" y="391"/>
                    <a:pt x="3941" y="0"/>
                    <a:pt x="36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0;p47"/>
            <p:cNvSpPr/>
            <p:nvPr/>
          </p:nvSpPr>
          <p:spPr>
            <a:xfrm>
              <a:off x="2166350" y="3707825"/>
              <a:ext cx="101775" cy="15000"/>
            </a:xfrm>
            <a:custGeom>
              <a:avLst/>
              <a:gdLst/>
              <a:ahLst/>
              <a:cxnLst/>
              <a:rect l="l" t="t" r="r" b="b"/>
              <a:pathLst>
                <a:path w="4071" h="600" extrusionOk="0">
                  <a:moveTo>
                    <a:pt x="251" y="0"/>
                  </a:moveTo>
                  <a:cubicBezTo>
                    <a:pt x="37" y="0"/>
                    <a:pt x="0" y="370"/>
                    <a:pt x="224" y="392"/>
                  </a:cubicBezTo>
                  <a:cubicBezTo>
                    <a:pt x="1313" y="544"/>
                    <a:pt x="2074" y="599"/>
                    <a:pt x="2600" y="599"/>
                  </a:cubicBezTo>
                  <a:cubicBezTo>
                    <a:pt x="4071" y="599"/>
                    <a:pt x="3693" y="162"/>
                    <a:pt x="3489" y="162"/>
                  </a:cubicBezTo>
                  <a:cubicBezTo>
                    <a:pt x="2409" y="139"/>
                    <a:pt x="1351" y="116"/>
                    <a:pt x="270" y="1"/>
                  </a:cubicBezTo>
                  <a:cubicBezTo>
                    <a:pt x="263" y="1"/>
                    <a:pt x="257" y="0"/>
                    <a:pt x="2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61;p47"/>
            <p:cNvSpPr/>
            <p:nvPr/>
          </p:nvSpPr>
          <p:spPr>
            <a:xfrm>
              <a:off x="2184100" y="3773350"/>
              <a:ext cx="96350" cy="57425"/>
            </a:xfrm>
            <a:custGeom>
              <a:avLst/>
              <a:gdLst/>
              <a:ahLst/>
              <a:cxnLst/>
              <a:rect l="l" t="t" r="r" b="b"/>
              <a:pathLst>
                <a:path w="3854" h="2297" extrusionOk="0">
                  <a:moveTo>
                    <a:pt x="3566" y="1"/>
                  </a:moveTo>
                  <a:cubicBezTo>
                    <a:pt x="3536" y="1"/>
                    <a:pt x="3503" y="8"/>
                    <a:pt x="3469" y="25"/>
                  </a:cubicBezTo>
                  <a:cubicBezTo>
                    <a:pt x="3009" y="209"/>
                    <a:pt x="1170" y="1336"/>
                    <a:pt x="181" y="1957"/>
                  </a:cubicBezTo>
                  <a:cubicBezTo>
                    <a:pt x="1" y="2057"/>
                    <a:pt x="99" y="2296"/>
                    <a:pt x="264" y="2296"/>
                  </a:cubicBezTo>
                  <a:cubicBezTo>
                    <a:pt x="289" y="2296"/>
                    <a:pt x="315" y="2291"/>
                    <a:pt x="342" y="2279"/>
                  </a:cubicBezTo>
                  <a:cubicBezTo>
                    <a:pt x="1147" y="1842"/>
                    <a:pt x="3262" y="692"/>
                    <a:pt x="3676" y="393"/>
                  </a:cubicBezTo>
                  <a:cubicBezTo>
                    <a:pt x="3853" y="256"/>
                    <a:pt x="3745" y="1"/>
                    <a:pt x="3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2;p47"/>
            <p:cNvSpPr/>
            <p:nvPr/>
          </p:nvSpPr>
          <p:spPr>
            <a:xfrm>
              <a:off x="2238625" y="3802875"/>
              <a:ext cx="43150" cy="33500"/>
            </a:xfrm>
            <a:custGeom>
              <a:avLst/>
              <a:gdLst/>
              <a:ahLst/>
              <a:cxnLst/>
              <a:rect l="l" t="t" r="r" b="b"/>
              <a:pathLst>
                <a:path w="1726" h="1340" extrusionOk="0">
                  <a:moveTo>
                    <a:pt x="1418" y="0"/>
                  </a:moveTo>
                  <a:cubicBezTo>
                    <a:pt x="1241" y="0"/>
                    <a:pt x="945" y="292"/>
                    <a:pt x="162" y="1006"/>
                  </a:cubicBezTo>
                  <a:cubicBezTo>
                    <a:pt x="1" y="1131"/>
                    <a:pt x="132" y="1340"/>
                    <a:pt x="295" y="1340"/>
                  </a:cubicBezTo>
                  <a:cubicBezTo>
                    <a:pt x="342" y="1340"/>
                    <a:pt x="391" y="1323"/>
                    <a:pt x="437" y="1282"/>
                  </a:cubicBezTo>
                  <a:cubicBezTo>
                    <a:pt x="1380" y="523"/>
                    <a:pt x="1725" y="316"/>
                    <a:pt x="1564" y="86"/>
                  </a:cubicBezTo>
                  <a:cubicBezTo>
                    <a:pt x="1520" y="30"/>
                    <a:pt x="1475" y="0"/>
                    <a:pt x="14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63;p47"/>
            <p:cNvSpPr/>
            <p:nvPr/>
          </p:nvSpPr>
          <p:spPr>
            <a:xfrm>
              <a:off x="1897350" y="2596100"/>
              <a:ext cx="161350" cy="55950"/>
            </a:xfrm>
            <a:custGeom>
              <a:avLst/>
              <a:gdLst/>
              <a:ahLst/>
              <a:cxnLst/>
              <a:rect l="l" t="t" r="r" b="b"/>
              <a:pathLst>
                <a:path w="6454" h="2238" extrusionOk="0">
                  <a:moveTo>
                    <a:pt x="2826" y="1"/>
                  </a:moveTo>
                  <a:cubicBezTo>
                    <a:pt x="1974" y="1"/>
                    <a:pt x="1172" y="101"/>
                    <a:pt x="934" y="429"/>
                  </a:cubicBezTo>
                  <a:lnTo>
                    <a:pt x="14" y="1740"/>
                  </a:lnTo>
                  <a:cubicBezTo>
                    <a:pt x="1" y="2060"/>
                    <a:pt x="1990" y="2237"/>
                    <a:pt x="3760" y="2237"/>
                  </a:cubicBezTo>
                  <a:cubicBezTo>
                    <a:pt x="5177" y="2237"/>
                    <a:pt x="6453" y="2124"/>
                    <a:pt x="6453" y="1878"/>
                  </a:cubicBezTo>
                  <a:lnTo>
                    <a:pt x="5579" y="521"/>
                  </a:lnTo>
                  <a:cubicBezTo>
                    <a:pt x="5441" y="337"/>
                    <a:pt x="5257" y="222"/>
                    <a:pt x="5050" y="176"/>
                  </a:cubicBezTo>
                  <a:cubicBezTo>
                    <a:pt x="4630" y="106"/>
                    <a:pt x="3702" y="1"/>
                    <a:pt x="28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64;p47"/>
            <p:cNvSpPr/>
            <p:nvPr/>
          </p:nvSpPr>
          <p:spPr>
            <a:xfrm>
              <a:off x="1897675" y="2613150"/>
              <a:ext cx="161025" cy="62125"/>
            </a:xfrm>
            <a:custGeom>
              <a:avLst/>
              <a:gdLst/>
              <a:ahLst/>
              <a:cxnLst/>
              <a:rect l="l" t="t" r="r" b="b"/>
              <a:pathLst>
                <a:path w="6441" h="2485" extrusionOk="0">
                  <a:moveTo>
                    <a:pt x="3220" y="0"/>
                  </a:moveTo>
                  <a:cubicBezTo>
                    <a:pt x="2025" y="0"/>
                    <a:pt x="990" y="207"/>
                    <a:pt x="438" y="529"/>
                  </a:cubicBezTo>
                  <a:cubicBezTo>
                    <a:pt x="162" y="667"/>
                    <a:pt x="1" y="851"/>
                    <a:pt x="1" y="1035"/>
                  </a:cubicBezTo>
                  <a:lnTo>
                    <a:pt x="1" y="2484"/>
                  </a:lnTo>
                  <a:cubicBezTo>
                    <a:pt x="1" y="1909"/>
                    <a:pt x="1427" y="1449"/>
                    <a:pt x="3220" y="1449"/>
                  </a:cubicBezTo>
                  <a:cubicBezTo>
                    <a:pt x="5014" y="1449"/>
                    <a:pt x="6440" y="1909"/>
                    <a:pt x="6440" y="2484"/>
                  </a:cubicBezTo>
                  <a:lnTo>
                    <a:pt x="6440" y="1035"/>
                  </a:lnTo>
                  <a:cubicBezTo>
                    <a:pt x="6440" y="851"/>
                    <a:pt x="6279" y="690"/>
                    <a:pt x="6003" y="529"/>
                  </a:cubicBezTo>
                  <a:cubicBezTo>
                    <a:pt x="5451" y="207"/>
                    <a:pt x="4416"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65;p47"/>
            <p:cNvSpPr/>
            <p:nvPr/>
          </p:nvSpPr>
          <p:spPr>
            <a:xfrm>
              <a:off x="1894225" y="2621200"/>
              <a:ext cx="167350" cy="31650"/>
            </a:xfrm>
            <a:custGeom>
              <a:avLst/>
              <a:gdLst/>
              <a:ahLst/>
              <a:cxnLst/>
              <a:rect l="l" t="t" r="r" b="b"/>
              <a:pathLst>
                <a:path w="6694" h="1266" extrusionOk="0">
                  <a:moveTo>
                    <a:pt x="3358" y="0"/>
                  </a:moveTo>
                  <a:cubicBezTo>
                    <a:pt x="2163" y="0"/>
                    <a:pt x="1105" y="184"/>
                    <a:pt x="507" y="529"/>
                  </a:cubicBezTo>
                  <a:cubicBezTo>
                    <a:pt x="185" y="713"/>
                    <a:pt x="24" y="920"/>
                    <a:pt x="24" y="1150"/>
                  </a:cubicBezTo>
                  <a:cubicBezTo>
                    <a:pt x="1" y="1219"/>
                    <a:pt x="70" y="1265"/>
                    <a:pt x="139" y="1265"/>
                  </a:cubicBezTo>
                  <a:cubicBezTo>
                    <a:pt x="208" y="1265"/>
                    <a:pt x="254" y="1219"/>
                    <a:pt x="254" y="1150"/>
                  </a:cubicBezTo>
                  <a:cubicBezTo>
                    <a:pt x="254" y="1035"/>
                    <a:pt x="392" y="874"/>
                    <a:pt x="622" y="736"/>
                  </a:cubicBezTo>
                  <a:cubicBezTo>
                    <a:pt x="1174" y="414"/>
                    <a:pt x="2232" y="230"/>
                    <a:pt x="3358" y="230"/>
                  </a:cubicBezTo>
                  <a:cubicBezTo>
                    <a:pt x="4485" y="230"/>
                    <a:pt x="5520" y="414"/>
                    <a:pt x="6095" y="736"/>
                  </a:cubicBezTo>
                  <a:cubicBezTo>
                    <a:pt x="6325" y="874"/>
                    <a:pt x="6463" y="1012"/>
                    <a:pt x="6463" y="1150"/>
                  </a:cubicBezTo>
                  <a:cubicBezTo>
                    <a:pt x="6463" y="1219"/>
                    <a:pt x="6509" y="1265"/>
                    <a:pt x="6578" y="1265"/>
                  </a:cubicBezTo>
                  <a:cubicBezTo>
                    <a:pt x="6647" y="1265"/>
                    <a:pt x="6693" y="1219"/>
                    <a:pt x="6693" y="1150"/>
                  </a:cubicBezTo>
                  <a:cubicBezTo>
                    <a:pt x="6693" y="920"/>
                    <a:pt x="6532" y="713"/>
                    <a:pt x="6210" y="529"/>
                  </a:cubicBezTo>
                  <a:cubicBezTo>
                    <a:pt x="5612" y="184"/>
                    <a:pt x="4531" y="0"/>
                    <a:pt x="33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66;p47"/>
            <p:cNvSpPr/>
            <p:nvPr/>
          </p:nvSpPr>
          <p:spPr>
            <a:xfrm>
              <a:off x="1894800" y="2636150"/>
              <a:ext cx="166775" cy="31650"/>
            </a:xfrm>
            <a:custGeom>
              <a:avLst/>
              <a:gdLst/>
              <a:ahLst/>
              <a:cxnLst/>
              <a:rect l="l" t="t" r="r" b="b"/>
              <a:pathLst>
                <a:path w="6671" h="1266" extrusionOk="0">
                  <a:moveTo>
                    <a:pt x="3335" y="0"/>
                  </a:moveTo>
                  <a:cubicBezTo>
                    <a:pt x="2140" y="0"/>
                    <a:pt x="1082" y="184"/>
                    <a:pt x="484" y="529"/>
                  </a:cubicBezTo>
                  <a:cubicBezTo>
                    <a:pt x="162" y="713"/>
                    <a:pt x="1" y="920"/>
                    <a:pt x="1" y="1150"/>
                  </a:cubicBezTo>
                  <a:cubicBezTo>
                    <a:pt x="1" y="1219"/>
                    <a:pt x="47" y="1265"/>
                    <a:pt x="116" y="1265"/>
                  </a:cubicBezTo>
                  <a:cubicBezTo>
                    <a:pt x="185" y="1265"/>
                    <a:pt x="231" y="1219"/>
                    <a:pt x="231" y="1150"/>
                  </a:cubicBezTo>
                  <a:cubicBezTo>
                    <a:pt x="231" y="1035"/>
                    <a:pt x="369" y="874"/>
                    <a:pt x="599" y="736"/>
                  </a:cubicBezTo>
                  <a:cubicBezTo>
                    <a:pt x="1151" y="437"/>
                    <a:pt x="2209" y="230"/>
                    <a:pt x="3335" y="230"/>
                  </a:cubicBezTo>
                  <a:cubicBezTo>
                    <a:pt x="4462" y="230"/>
                    <a:pt x="5497" y="437"/>
                    <a:pt x="6072" y="736"/>
                  </a:cubicBezTo>
                  <a:cubicBezTo>
                    <a:pt x="6302" y="874"/>
                    <a:pt x="6440" y="1012"/>
                    <a:pt x="6440" y="1150"/>
                  </a:cubicBezTo>
                  <a:cubicBezTo>
                    <a:pt x="6440" y="1219"/>
                    <a:pt x="6486" y="1265"/>
                    <a:pt x="6555" y="1265"/>
                  </a:cubicBezTo>
                  <a:cubicBezTo>
                    <a:pt x="6624" y="1265"/>
                    <a:pt x="6670" y="1219"/>
                    <a:pt x="6670" y="1150"/>
                  </a:cubicBezTo>
                  <a:cubicBezTo>
                    <a:pt x="6670" y="920"/>
                    <a:pt x="6509" y="713"/>
                    <a:pt x="6187" y="529"/>
                  </a:cubicBezTo>
                  <a:cubicBezTo>
                    <a:pt x="5589" y="184"/>
                    <a:pt x="4508" y="0"/>
                    <a:pt x="33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7;p47"/>
            <p:cNvSpPr/>
            <p:nvPr/>
          </p:nvSpPr>
          <p:spPr>
            <a:xfrm>
              <a:off x="1897675" y="2648800"/>
              <a:ext cx="161025" cy="50050"/>
            </a:xfrm>
            <a:custGeom>
              <a:avLst/>
              <a:gdLst/>
              <a:ahLst/>
              <a:cxnLst/>
              <a:rect l="l" t="t" r="r" b="b"/>
              <a:pathLst>
                <a:path w="6441" h="2002" extrusionOk="0">
                  <a:moveTo>
                    <a:pt x="3220" y="0"/>
                  </a:moveTo>
                  <a:cubicBezTo>
                    <a:pt x="1427" y="0"/>
                    <a:pt x="1" y="460"/>
                    <a:pt x="1" y="1035"/>
                  </a:cubicBezTo>
                  <a:lnTo>
                    <a:pt x="1404" y="2001"/>
                  </a:lnTo>
                  <a:lnTo>
                    <a:pt x="5037" y="2001"/>
                  </a:lnTo>
                  <a:lnTo>
                    <a:pt x="6440" y="1035"/>
                  </a:ln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8;p47"/>
            <p:cNvSpPr/>
            <p:nvPr/>
          </p:nvSpPr>
          <p:spPr>
            <a:xfrm>
              <a:off x="1948850" y="2298650"/>
              <a:ext cx="58675" cy="26525"/>
            </a:xfrm>
            <a:custGeom>
              <a:avLst/>
              <a:gdLst/>
              <a:ahLst/>
              <a:cxnLst/>
              <a:rect l="l" t="t" r="r" b="b"/>
              <a:pathLst>
                <a:path w="2347" h="1061" extrusionOk="0">
                  <a:moveTo>
                    <a:pt x="529" y="1"/>
                  </a:moveTo>
                  <a:lnTo>
                    <a:pt x="1" y="644"/>
                  </a:lnTo>
                  <a:cubicBezTo>
                    <a:pt x="1" y="874"/>
                    <a:pt x="506" y="1035"/>
                    <a:pt x="1173" y="1058"/>
                  </a:cubicBezTo>
                  <a:cubicBezTo>
                    <a:pt x="1215" y="1060"/>
                    <a:pt x="1255" y="1061"/>
                    <a:pt x="1296" y="1061"/>
                  </a:cubicBezTo>
                  <a:cubicBezTo>
                    <a:pt x="1883" y="1061"/>
                    <a:pt x="2346" y="907"/>
                    <a:pt x="2346" y="713"/>
                  </a:cubicBezTo>
                  <a:lnTo>
                    <a:pt x="1840" y="24"/>
                  </a:lnTo>
                  <a:lnTo>
                    <a:pt x="5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69;p47"/>
            <p:cNvSpPr/>
            <p:nvPr/>
          </p:nvSpPr>
          <p:spPr>
            <a:xfrm>
              <a:off x="1897675" y="2670650"/>
              <a:ext cx="161025" cy="51750"/>
            </a:xfrm>
            <a:custGeom>
              <a:avLst/>
              <a:gdLst/>
              <a:ahLst/>
              <a:cxnLst/>
              <a:rect l="l" t="t" r="r" b="b"/>
              <a:pathLst>
                <a:path w="6441" h="2070" extrusionOk="0">
                  <a:moveTo>
                    <a:pt x="3220" y="0"/>
                  </a:moveTo>
                  <a:cubicBezTo>
                    <a:pt x="1427" y="0"/>
                    <a:pt x="1" y="460"/>
                    <a:pt x="1" y="1035"/>
                  </a:cubicBezTo>
                  <a:cubicBezTo>
                    <a:pt x="1" y="1610"/>
                    <a:pt x="1427" y="2070"/>
                    <a:pt x="3220" y="2070"/>
                  </a:cubicBezTo>
                  <a:cubicBezTo>
                    <a:pt x="5014" y="2070"/>
                    <a:pt x="6440" y="1610"/>
                    <a:pt x="6440" y="1035"/>
                  </a:cubicBezTo>
                  <a:cubicBezTo>
                    <a:pt x="6440" y="460"/>
                    <a:pt x="5014" y="0"/>
                    <a:pt x="32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70;p47"/>
            <p:cNvSpPr/>
            <p:nvPr/>
          </p:nvSpPr>
          <p:spPr>
            <a:xfrm>
              <a:off x="1948850" y="2310000"/>
              <a:ext cx="58675" cy="22600"/>
            </a:xfrm>
            <a:custGeom>
              <a:avLst/>
              <a:gdLst/>
              <a:ahLst/>
              <a:cxnLst/>
              <a:rect l="l" t="t" r="r" b="b"/>
              <a:pathLst>
                <a:path w="2347" h="904" extrusionOk="0">
                  <a:moveTo>
                    <a:pt x="1173" y="1"/>
                  </a:moveTo>
                  <a:cubicBezTo>
                    <a:pt x="828" y="1"/>
                    <a:pt x="484" y="64"/>
                    <a:pt x="162" y="190"/>
                  </a:cubicBezTo>
                  <a:cubicBezTo>
                    <a:pt x="47" y="236"/>
                    <a:pt x="1" y="305"/>
                    <a:pt x="1" y="374"/>
                  </a:cubicBezTo>
                  <a:lnTo>
                    <a:pt x="1" y="903"/>
                  </a:lnTo>
                  <a:cubicBezTo>
                    <a:pt x="1" y="696"/>
                    <a:pt x="529" y="512"/>
                    <a:pt x="1173" y="512"/>
                  </a:cubicBezTo>
                  <a:cubicBezTo>
                    <a:pt x="1817" y="512"/>
                    <a:pt x="2346" y="696"/>
                    <a:pt x="2346" y="903"/>
                  </a:cubicBezTo>
                  <a:lnTo>
                    <a:pt x="2346" y="374"/>
                  </a:lnTo>
                  <a:cubicBezTo>
                    <a:pt x="2346" y="305"/>
                    <a:pt x="2300" y="236"/>
                    <a:pt x="2185" y="190"/>
                  </a:cubicBezTo>
                  <a:cubicBezTo>
                    <a:pt x="1863" y="64"/>
                    <a:pt x="1518" y="1"/>
                    <a:pt x="11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71;p47"/>
            <p:cNvSpPr/>
            <p:nvPr/>
          </p:nvSpPr>
          <p:spPr>
            <a:xfrm>
              <a:off x="1948275" y="2322800"/>
              <a:ext cx="59250" cy="255300"/>
            </a:xfrm>
            <a:custGeom>
              <a:avLst/>
              <a:gdLst/>
              <a:ahLst/>
              <a:cxnLst/>
              <a:rect l="l" t="t" r="r" b="b"/>
              <a:pathLst>
                <a:path w="2370" h="10212" extrusionOk="0">
                  <a:moveTo>
                    <a:pt x="1173" y="0"/>
                  </a:moveTo>
                  <a:cubicBezTo>
                    <a:pt x="1035" y="0"/>
                    <a:pt x="874" y="0"/>
                    <a:pt x="736" y="23"/>
                  </a:cubicBezTo>
                  <a:cubicBezTo>
                    <a:pt x="300" y="92"/>
                    <a:pt x="1" y="230"/>
                    <a:pt x="1" y="391"/>
                  </a:cubicBezTo>
                  <a:lnTo>
                    <a:pt x="300" y="575"/>
                  </a:lnTo>
                  <a:lnTo>
                    <a:pt x="300" y="10211"/>
                  </a:lnTo>
                  <a:lnTo>
                    <a:pt x="2001" y="10211"/>
                  </a:lnTo>
                  <a:lnTo>
                    <a:pt x="2001" y="644"/>
                  </a:lnTo>
                  <a:lnTo>
                    <a:pt x="2369" y="391"/>
                  </a:lnTo>
                  <a:cubicBezTo>
                    <a:pt x="2369" y="230"/>
                    <a:pt x="2070" y="92"/>
                    <a:pt x="1633" y="23"/>
                  </a:cubicBezTo>
                  <a:cubicBezTo>
                    <a:pt x="1472" y="0"/>
                    <a:pt x="1334" y="0"/>
                    <a:pt x="1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72;p47"/>
            <p:cNvSpPr/>
            <p:nvPr/>
          </p:nvSpPr>
          <p:spPr>
            <a:xfrm>
              <a:off x="1974150" y="2322800"/>
              <a:ext cx="8650" cy="255300"/>
            </a:xfrm>
            <a:custGeom>
              <a:avLst/>
              <a:gdLst/>
              <a:ahLst/>
              <a:cxnLst/>
              <a:rect l="l" t="t" r="r" b="b"/>
              <a:pathLst>
                <a:path w="346" h="10212" extrusionOk="0">
                  <a:moveTo>
                    <a:pt x="161" y="0"/>
                  </a:moveTo>
                  <a:cubicBezTo>
                    <a:pt x="115" y="0"/>
                    <a:pt x="46" y="23"/>
                    <a:pt x="0" y="23"/>
                  </a:cubicBezTo>
                  <a:lnTo>
                    <a:pt x="0" y="10211"/>
                  </a:lnTo>
                  <a:lnTo>
                    <a:pt x="345" y="10211"/>
                  </a:lnTo>
                  <a:lnTo>
                    <a:pt x="345" y="23"/>
                  </a:lnTo>
                  <a:cubicBezTo>
                    <a:pt x="299" y="23"/>
                    <a:pt x="230" y="0"/>
                    <a:pt x="1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73;p47"/>
            <p:cNvSpPr/>
            <p:nvPr/>
          </p:nvSpPr>
          <p:spPr>
            <a:xfrm>
              <a:off x="1962075" y="2164700"/>
              <a:ext cx="31650" cy="134550"/>
            </a:xfrm>
            <a:custGeom>
              <a:avLst/>
              <a:gdLst/>
              <a:ahLst/>
              <a:cxnLst/>
              <a:rect l="l" t="t" r="r" b="b"/>
              <a:pathLst>
                <a:path w="1266" h="5382" extrusionOk="0">
                  <a:moveTo>
                    <a:pt x="0" y="0"/>
                  </a:moveTo>
                  <a:lnTo>
                    <a:pt x="0" y="5382"/>
                  </a:lnTo>
                  <a:lnTo>
                    <a:pt x="1265" y="5382"/>
                  </a:lnTo>
                  <a:lnTo>
                    <a:pt x="12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74;p47"/>
            <p:cNvSpPr/>
            <p:nvPr/>
          </p:nvSpPr>
          <p:spPr>
            <a:xfrm>
              <a:off x="1967250" y="2110650"/>
              <a:ext cx="21300" cy="54075"/>
            </a:xfrm>
            <a:custGeom>
              <a:avLst/>
              <a:gdLst/>
              <a:ahLst/>
              <a:cxnLst/>
              <a:rect l="l" t="t" r="r" b="b"/>
              <a:pathLst>
                <a:path w="852" h="2163" extrusionOk="0">
                  <a:moveTo>
                    <a:pt x="0" y="0"/>
                  </a:moveTo>
                  <a:lnTo>
                    <a:pt x="0" y="2162"/>
                  </a:lnTo>
                  <a:lnTo>
                    <a:pt x="851" y="2162"/>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75;p47"/>
            <p:cNvSpPr/>
            <p:nvPr/>
          </p:nvSpPr>
          <p:spPr>
            <a:xfrm>
              <a:off x="1972425" y="2043950"/>
              <a:ext cx="11525" cy="66725"/>
            </a:xfrm>
            <a:custGeom>
              <a:avLst/>
              <a:gdLst/>
              <a:ahLst/>
              <a:cxnLst/>
              <a:rect l="l" t="t" r="r" b="b"/>
              <a:pathLst>
                <a:path w="461" h="2669" extrusionOk="0">
                  <a:moveTo>
                    <a:pt x="0" y="0"/>
                  </a:moveTo>
                  <a:lnTo>
                    <a:pt x="0" y="2668"/>
                  </a:lnTo>
                  <a:lnTo>
                    <a:pt x="460" y="26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76;p47"/>
            <p:cNvSpPr/>
            <p:nvPr/>
          </p:nvSpPr>
          <p:spPr>
            <a:xfrm>
              <a:off x="1974725" y="1991050"/>
              <a:ext cx="6925" cy="52925"/>
            </a:xfrm>
            <a:custGeom>
              <a:avLst/>
              <a:gdLst/>
              <a:ahLst/>
              <a:cxnLst/>
              <a:rect l="l" t="t" r="r" b="b"/>
              <a:pathLst>
                <a:path w="277" h="2117" extrusionOk="0">
                  <a:moveTo>
                    <a:pt x="0" y="1"/>
                  </a:moveTo>
                  <a:lnTo>
                    <a:pt x="0" y="2116"/>
                  </a:lnTo>
                  <a:lnTo>
                    <a:pt x="276" y="2116"/>
                  </a:lnTo>
                  <a:lnTo>
                    <a:pt x="2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77;p47"/>
            <p:cNvSpPr/>
            <p:nvPr/>
          </p:nvSpPr>
          <p:spPr>
            <a:xfrm>
              <a:off x="1974725" y="2035325"/>
              <a:ext cx="6925" cy="8650"/>
            </a:xfrm>
            <a:custGeom>
              <a:avLst/>
              <a:gdLst/>
              <a:ahLst/>
              <a:cxnLst/>
              <a:rect l="l" t="t" r="r" b="b"/>
              <a:pathLst>
                <a:path w="277" h="346" extrusionOk="0">
                  <a:moveTo>
                    <a:pt x="0" y="0"/>
                  </a:moveTo>
                  <a:lnTo>
                    <a:pt x="0" y="345"/>
                  </a:lnTo>
                  <a:lnTo>
                    <a:pt x="276" y="345"/>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78;p47"/>
            <p:cNvSpPr/>
            <p:nvPr/>
          </p:nvSpPr>
          <p:spPr>
            <a:xfrm>
              <a:off x="1974725" y="2039350"/>
              <a:ext cx="6925" cy="4625"/>
            </a:xfrm>
            <a:custGeom>
              <a:avLst/>
              <a:gdLst/>
              <a:ahLst/>
              <a:cxnLst/>
              <a:rect l="l" t="t" r="r" b="b"/>
              <a:pathLst>
                <a:path w="277" h="185" extrusionOk="0">
                  <a:moveTo>
                    <a:pt x="0" y="0"/>
                  </a:moveTo>
                  <a:lnTo>
                    <a:pt x="0" y="184"/>
                  </a:lnTo>
                  <a:lnTo>
                    <a:pt x="276" y="184"/>
                  </a:lnTo>
                  <a:lnTo>
                    <a:pt x="27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79;p47"/>
            <p:cNvSpPr/>
            <p:nvPr/>
          </p:nvSpPr>
          <p:spPr>
            <a:xfrm>
              <a:off x="1972425" y="2101450"/>
              <a:ext cx="11525" cy="9225"/>
            </a:xfrm>
            <a:custGeom>
              <a:avLst/>
              <a:gdLst/>
              <a:ahLst/>
              <a:cxnLst/>
              <a:rect l="l" t="t" r="r" b="b"/>
              <a:pathLst>
                <a:path w="461" h="369" extrusionOk="0">
                  <a:moveTo>
                    <a:pt x="0" y="0"/>
                  </a:moveTo>
                  <a:lnTo>
                    <a:pt x="0" y="368"/>
                  </a:lnTo>
                  <a:lnTo>
                    <a:pt x="460" y="368"/>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80;p47"/>
            <p:cNvSpPr/>
            <p:nvPr/>
          </p:nvSpPr>
          <p:spPr>
            <a:xfrm>
              <a:off x="1972425" y="2106050"/>
              <a:ext cx="11525" cy="4625"/>
            </a:xfrm>
            <a:custGeom>
              <a:avLst/>
              <a:gdLst/>
              <a:ahLst/>
              <a:cxnLst/>
              <a:rect l="l" t="t" r="r" b="b"/>
              <a:pathLst>
                <a:path w="461" h="185" extrusionOk="0">
                  <a:moveTo>
                    <a:pt x="0" y="0"/>
                  </a:moveTo>
                  <a:lnTo>
                    <a:pt x="0" y="184"/>
                  </a:lnTo>
                  <a:lnTo>
                    <a:pt x="460" y="184"/>
                  </a:lnTo>
                  <a:lnTo>
                    <a:pt x="4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81;p47"/>
            <p:cNvSpPr/>
            <p:nvPr/>
          </p:nvSpPr>
          <p:spPr>
            <a:xfrm>
              <a:off x="1967250" y="2155500"/>
              <a:ext cx="21300" cy="9225"/>
            </a:xfrm>
            <a:custGeom>
              <a:avLst/>
              <a:gdLst/>
              <a:ahLst/>
              <a:cxnLst/>
              <a:rect l="l" t="t" r="r" b="b"/>
              <a:pathLst>
                <a:path w="852" h="369" extrusionOk="0">
                  <a:moveTo>
                    <a:pt x="0" y="0"/>
                  </a:moveTo>
                  <a:lnTo>
                    <a:pt x="0" y="368"/>
                  </a:lnTo>
                  <a:lnTo>
                    <a:pt x="851" y="368"/>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82;p47"/>
            <p:cNvSpPr/>
            <p:nvPr/>
          </p:nvSpPr>
          <p:spPr>
            <a:xfrm>
              <a:off x="1967250" y="2160100"/>
              <a:ext cx="21300" cy="4625"/>
            </a:xfrm>
            <a:custGeom>
              <a:avLst/>
              <a:gdLst/>
              <a:ahLst/>
              <a:cxnLst/>
              <a:rect l="l" t="t" r="r" b="b"/>
              <a:pathLst>
                <a:path w="852" h="185" extrusionOk="0">
                  <a:moveTo>
                    <a:pt x="0" y="0"/>
                  </a:moveTo>
                  <a:lnTo>
                    <a:pt x="0" y="184"/>
                  </a:lnTo>
                  <a:lnTo>
                    <a:pt x="851" y="184"/>
                  </a:lnTo>
                  <a:lnTo>
                    <a:pt x="85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83;p47"/>
            <p:cNvSpPr/>
            <p:nvPr/>
          </p:nvSpPr>
          <p:spPr>
            <a:xfrm>
              <a:off x="1921250" y="2571750"/>
              <a:ext cx="113875" cy="35350"/>
            </a:xfrm>
            <a:custGeom>
              <a:avLst/>
              <a:gdLst/>
              <a:ahLst/>
              <a:cxnLst/>
              <a:rect l="l" t="t" r="r" b="b"/>
              <a:pathLst>
                <a:path w="4555" h="1414" extrusionOk="0">
                  <a:moveTo>
                    <a:pt x="2266" y="1"/>
                  </a:moveTo>
                  <a:cubicBezTo>
                    <a:pt x="1599" y="1"/>
                    <a:pt x="932" y="116"/>
                    <a:pt x="300" y="345"/>
                  </a:cubicBezTo>
                  <a:cubicBezTo>
                    <a:pt x="116" y="460"/>
                    <a:pt x="1" y="575"/>
                    <a:pt x="1" y="690"/>
                  </a:cubicBezTo>
                  <a:lnTo>
                    <a:pt x="1" y="1311"/>
                  </a:lnTo>
                  <a:cubicBezTo>
                    <a:pt x="1" y="1373"/>
                    <a:pt x="52" y="1414"/>
                    <a:pt x="99" y="1414"/>
                  </a:cubicBezTo>
                  <a:cubicBezTo>
                    <a:pt x="123" y="1414"/>
                    <a:pt x="146" y="1403"/>
                    <a:pt x="162" y="1380"/>
                  </a:cubicBezTo>
                  <a:cubicBezTo>
                    <a:pt x="507" y="1127"/>
                    <a:pt x="1335" y="966"/>
                    <a:pt x="2277" y="966"/>
                  </a:cubicBezTo>
                  <a:cubicBezTo>
                    <a:pt x="3220" y="966"/>
                    <a:pt x="4025" y="1127"/>
                    <a:pt x="4370" y="1380"/>
                  </a:cubicBezTo>
                  <a:cubicBezTo>
                    <a:pt x="4393" y="1403"/>
                    <a:pt x="4421" y="1414"/>
                    <a:pt x="4449" y="1414"/>
                  </a:cubicBezTo>
                  <a:cubicBezTo>
                    <a:pt x="4503" y="1414"/>
                    <a:pt x="4554" y="1373"/>
                    <a:pt x="4554" y="1311"/>
                  </a:cubicBezTo>
                  <a:lnTo>
                    <a:pt x="4554" y="690"/>
                  </a:lnTo>
                  <a:cubicBezTo>
                    <a:pt x="4554" y="575"/>
                    <a:pt x="4439" y="460"/>
                    <a:pt x="4232" y="345"/>
                  </a:cubicBezTo>
                  <a:cubicBezTo>
                    <a:pt x="3600" y="116"/>
                    <a:pt x="2933" y="1"/>
                    <a:pt x="22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84;p47"/>
            <p:cNvSpPr/>
            <p:nvPr/>
          </p:nvSpPr>
          <p:spPr>
            <a:xfrm>
              <a:off x="1914925" y="2689625"/>
              <a:ext cx="126525" cy="1166000"/>
            </a:xfrm>
            <a:custGeom>
              <a:avLst/>
              <a:gdLst/>
              <a:ahLst/>
              <a:cxnLst/>
              <a:rect l="l" t="t" r="r" b="b"/>
              <a:pathLst>
                <a:path w="5061" h="46640" extrusionOk="0">
                  <a:moveTo>
                    <a:pt x="2530" y="0"/>
                  </a:moveTo>
                  <a:cubicBezTo>
                    <a:pt x="2024" y="0"/>
                    <a:pt x="1588" y="414"/>
                    <a:pt x="1588" y="920"/>
                  </a:cubicBezTo>
                  <a:lnTo>
                    <a:pt x="1" y="46640"/>
                  </a:lnTo>
                  <a:lnTo>
                    <a:pt x="5060" y="46640"/>
                  </a:lnTo>
                  <a:lnTo>
                    <a:pt x="3473" y="920"/>
                  </a:lnTo>
                  <a:cubicBezTo>
                    <a:pt x="3450" y="414"/>
                    <a:pt x="3036" y="0"/>
                    <a:pt x="25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85;p47"/>
            <p:cNvSpPr/>
            <p:nvPr/>
          </p:nvSpPr>
          <p:spPr>
            <a:xfrm>
              <a:off x="1942525" y="2681575"/>
              <a:ext cx="31075" cy="1174050"/>
            </a:xfrm>
            <a:custGeom>
              <a:avLst/>
              <a:gdLst/>
              <a:ahLst/>
              <a:cxnLst/>
              <a:rect l="l" t="t" r="r" b="b"/>
              <a:pathLst>
                <a:path w="1243" h="46962" extrusionOk="0">
                  <a:moveTo>
                    <a:pt x="920" y="0"/>
                  </a:moveTo>
                  <a:lnTo>
                    <a:pt x="1" y="46962"/>
                  </a:lnTo>
                  <a:lnTo>
                    <a:pt x="323" y="46962"/>
                  </a:lnTo>
                  <a:lnTo>
                    <a:pt x="12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86;p47"/>
            <p:cNvSpPr/>
            <p:nvPr/>
          </p:nvSpPr>
          <p:spPr>
            <a:xfrm>
              <a:off x="1982775" y="2681575"/>
              <a:ext cx="31075" cy="1174050"/>
            </a:xfrm>
            <a:custGeom>
              <a:avLst/>
              <a:gdLst/>
              <a:ahLst/>
              <a:cxnLst/>
              <a:rect l="l" t="t" r="r" b="b"/>
              <a:pathLst>
                <a:path w="1243" h="46962" extrusionOk="0">
                  <a:moveTo>
                    <a:pt x="0" y="0"/>
                  </a:moveTo>
                  <a:lnTo>
                    <a:pt x="920" y="46962"/>
                  </a:lnTo>
                  <a:lnTo>
                    <a:pt x="1242" y="46939"/>
                  </a:lnTo>
                  <a:lnTo>
                    <a:pt x="2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87;p47"/>
            <p:cNvSpPr/>
            <p:nvPr/>
          </p:nvSpPr>
          <p:spPr>
            <a:xfrm>
              <a:off x="1966100" y="2179275"/>
              <a:ext cx="12675" cy="113500"/>
            </a:xfrm>
            <a:custGeom>
              <a:avLst/>
              <a:gdLst/>
              <a:ahLst/>
              <a:cxnLst/>
              <a:rect l="l" t="t" r="r" b="b"/>
              <a:pathLst>
                <a:path w="507" h="4540" extrusionOk="0">
                  <a:moveTo>
                    <a:pt x="304" y="0"/>
                  </a:moveTo>
                  <a:cubicBezTo>
                    <a:pt x="224" y="0"/>
                    <a:pt x="139" y="47"/>
                    <a:pt x="115" y="130"/>
                  </a:cubicBezTo>
                  <a:cubicBezTo>
                    <a:pt x="69" y="360"/>
                    <a:pt x="115" y="15"/>
                    <a:pt x="0" y="4385"/>
                  </a:cubicBezTo>
                  <a:cubicBezTo>
                    <a:pt x="12" y="4488"/>
                    <a:pt x="87" y="4540"/>
                    <a:pt x="161" y="4540"/>
                  </a:cubicBezTo>
                  <a:cubicBezTo>
                    <a:pt x="236" y="4540"/>
                    <a:pt x="311" y="4488"/>
                    <a:pt x="322" y="4385"/>
                  </a:cubicBezTo>
                  <a:cubicBezTo>
                    <a:pt x="483" y="15"/>
                    <a:pt x="506" y="406"/>
                    <a:pt x="460" y="130"/>
                  </a:cubicBezTo>
                  <a:cubicBezTo>
                    <a:pt x="449" y="41"/>
                    <a:pt x="379" y="0"/>
                    <a:pt x="3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88;p47"/>
            <p:cNvSpPr/>
            <p:nvPr/>
          </p:nvSpPr>
          <p:spPr>
            <a:xfrm>
              <a:off x="1962075" y="2332275"/>
              <a:ext cx="12675" cy="222975"/>
            </a:xfrm>
            <a:custGeom>
              <a:avLst/>
              <a:gdLst/>
              <a:ahLst/>
              <a:cxnLst/>
              <a:rect l="l" t="t" r="r" b="b"/>
              <a:pathLst>
                <a:path w="507" h="8919" extrusionOk="0">
                  <a:moveTo>
                    <a:pt x="184" y="1"/>
                  </a:moveTo>
                  <a:cubicBezTo>
                    <a:pt x="92" y="1"/>
                    <a:pt x="0" y="58"/>
                    <a:pt x="0" y="173"/>
                  </a:cubicBezTo>
                  <a:lnTo>
                    <a:pt x="69" y="8729"/>
                  </a:lnTo>
                  <a:cubicBezTo>
                    <a:pt x="81" y="8855"/>
                    <a:pt x="184" y="8918"/>
                    <a:pt x="288" y="8918"/>
                  </a:cubicBezTo>
                  <a:cubicBezTo>
                    <a:pt x="391" y="8918"/>
                    <a:pt x="495" y="8855"/>
                    <a:pt x="506" y="8729"/>
                  </a:cubicBezTo>
                  <a:lnTo>
                    <a:pt x="368" y="173"/>
                  </a:lnTo>
                  <a:cubicBezTo>
                    <a:pt x="368" y="58"/>
                    <a:pt x="276" y="1"/>
                    <a:pt x="1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89;p47"/>
            <p:cNvSpPr/>
            <p:nvPr/>
          </p:nvSpPr>
          <p:spPr>
            <a:xfrm>
              <a:off x="1925900" y="2579000"/>
              <a:ext cx="89550" cy="16025"/>
            </a:xfrm>
            <a:custGeom>
              <a:avLst/>
              <a:gdLst/>
              <a:ahLst/>
              <a:cxnLst/>
              <a:rect l="l" t="t" r="r" b="b"/>
              <a:pathLst>
                <a:path w="3582" h="641" extrusionOk="0">
                  <a:moveTo>
                    <a:pt x="2175" y="0"/>
                  </a:moveTo>
                  <a:cubicBezTo>
                    <a:pt x="2071" y="0"/>
                    <a:pt x="1959" y="3"/>
                    <a:pt x="1838" y="9"/>
                  </a:cubicBezTo>
                  <a:cubicBezTo>
                    <a:pt x="1" y="116"/>
                    <a:pt x="168" y="640"/>
                    <a:pt x="404" y="640"/>
                  </a:cubicBezTo>
                  <a:cubicBezTo>
                    <a:pt x="422" y="640"/>
                    <a:pt x="441" y="637"/>
                    <a:pt x="459" y="630"/>
                  </a:cubicBezTo>
                  <a:cubicBezTo>
                    <a:pt x="1008" y="441"/>
                    <a:pt x="1486" y="383"/>
                    <a:pt x="1891" y="383"/>
                  </a:cubicBezTo>
                  <a:cubicBezTo>
                    <a:pt x="2519" y="383"/>
                    <a:pt x="2966" y="524"/>
                    <a:pt x="3218" y="538"/>
                  </a:cubicBezTo>
                  <a:cubicBezTo>
                    <a:pt x="3540" y="538"/>
                    <a:pt x="3582" y="0"/>
                    <a:pt x="21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90;p47"/>
            <p:cNvSpPr/>
            <p:nvPr/>
          </p:nvSpPr>
          <p:spPr>
            <a:xfrm>
              <a:off x="1917300" y="2677275"/>
              <a:ext cx="114800" cy="24475"/>
            </a:xfrm>
            <a:custGeom>
              <a:avLst/>
              <a:gdLst/>
              <a:ahLst/>
              <a:cxnLst/>
              <a:rect l="l" t="t" r="r" b="b"/>
              <a:pathLst>
                <a:path w="4592" h="979" extrusionOk="0">
                  <a:moveTo>
                    <a:pt x="2263" y="1"/>
                  </a:moveTo>
                  <a:cubicBezTo>
                    <a:pt x="1595" y="1"/>
                    <a:pt x="857" y="136"/>
                    <a:pt x="159" y="494"/>
                  </a:cubicBezTo>
                  <a:cubicBezTo>
                    <a:pt x="0" y="573"/>
                    <a:pt x="97" y="789"/>
                    <a:pt x="259" y="789"/>
                  </a:cubicBezTo>
                  <a:cubicBezTo>
                    <a:pt x="286" y="789"/>
                    <a:pt x="314" y="783"/>
                    <a:pt x="343" y="770"/>
                  </a:cubicBezTo>
                  <a:cubicBezTo>
                    <a:pt x="950" y="491"/>
                    <a:pt x="1519" y="392"/>
                    <a:pt x="2028" y="392"/>
                  </a:cubicBezTo>
                  <a:cubicBezTo>
                    <a:pt x="3195" y="392"/>
                    <a:pt x="4042" y="913"/>
                    <a:pt x="4298" y="977"/>
                  </a:cubicBezTo>
                  <a:cubicBezTo>
                    <a:pt x="4308" y="978"/>
                    <a:pt x="4317" y="979"/>
                    <a:pt x="4326" y="979"/>
                  </a:cubicBezTo>
                  <a:cubicBezTo>
                    <a:pt x="4494" y="979"/>
                    <a:pt x="4591" y="786"/>
                    <a:pt x="4482" y="655"/>
                  </a:cubicBezTo>
                  <a:cubicBezTo>
                    <a:pt x="4187" y="332"/>
                    <a:pt x="3310" y="1"/>
                    <a:pt x="2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91;p47"/>
            <p:cNvSpPr/>
            <p:nvPr/>
          </p:nvSpPr>
          <p:spPr>
            <a:xfrm>
              <a:off x="1927000" y="2703350"/>
              <a:ext cx="69025" cy="1142650"/>
            </a:xfrm>
            <a:custGeom>
              <a:avLst/>
              <a:gdLst/>
              <a:ahLst/>
              <a:cxnLst/>
              <a:rect l="l" t="t" r="r" b="b"/>
              <a:pathLst>
                <a:path w="2761" h="45706" extrusionOk="0">
                  <a:moveTo>
                    <a:pt x="1549" y="0"/>
                  </a:moveTo>
                  <a:cubicBezTo>
                    <a:pt x="1462" y="0"/>
                    <a:pt x="1380" y="52"/>
                    <a:pt x="1380" y="164"/>
                  </a:cubicBezTo>
                  <a:cubicBezTo>
                    <a:pt x="2208" y="21874"/>
                    <a:pt x="1" y="30567"/>
                    <a:pt x="461" y="45033"/>
                  </a:cubicBezTo>
                  <a:cubicBezTo>
                    <a:pt x="472" y="45481"/>
                    <a:pt x="829" y="45706"/>
                    <a:pt x="1176" y="45706"/>
                  </a:cubicBezTo>
                  <a:cubicBezTo>
                    <a:pt x="1524" y="45706"/>
                    <a:pt x="1863" y="45481"/>
                    <a:pt x="1840" y="45033"/>
                  </a:cubicBezTo>
                  <a:cubicBezTo>
                    <a:pt x="1197" y="26819"/>
                    <a:pt x="2760" y="11571"/>
                    <a:pt x="1748" y="164"/>
                  </a:cubicBezTo>
                  <a:cubicBezTo>
                    <a:pt x="1737" y="58"/>
                    <a:pt x="1640" y="0"/>
                    <a:pt x="15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92;p47"/>
            <p:cNvSpPr/>
            <p:nvPr/>
          </p:nvSpPr>
          <p:spPr>
            <a:xfrm>
              <a:off x="2305325" y="3390475"/>
              <a:ext cx="272550" cy="465150"/>
            </a:xfrm>
            <a:custGeom>
              <a:avLst/>
              <a:gdLst/>
              <a:ahLst/>
              <a:cxnLst/>
              <a:rect l="l" t="t" r="r" b="b"/>
              <a:pathLst>
                <a:path w="10902" h="18606" extrusionOk="0">
                  <a:moveTo>
                    <a:pt x="0" y="1"/>
                  </a:moveTo>
                  <a:lnTo>
                    <a:pt x="0" y="18606"/>
                  </a:lnTo>
                  <a:lnTo>
                    <a:pt x="10901" y="18606"/>
                  </a:lnTo>
                  <a:lnTo>
                    <a:pt x="109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93;p47"/>
            <p:cNvSpPr/>
            <p:nvPr/>
          </p:nvSpPr>
          <p:spPr>
            <a:xfrm>
              <a:off x="233177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94;p47"/>
            <p:cNvSpPr/>
            <p:nvPr/>
          </p:nvSpPr>
          <p:spPr>
            <a:xfrm>
              <a:off x="2358225"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95;p47"/>
            <p:cNvSpPr/>
            <p:nvPr/>
          </p:nvSpPr>
          <p:spPr>
            <a:xfrm>
              <a:off x="2384100" y="34244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96;p47"/>
            <p:cNvSpPr/>
            <p:nvPr/>
          </p:nvSpPr>
          <p:spPr>
            <a:xfrm>
              <a:off x="24105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97;p47"/>
            <p:cNvSpPr/>
            <p:nvPr/>
          </p:nvSpPr>
          <p:spPr>
            <a:xfrm>
              <a:off x="243640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98;p47"/>
            <p:cNvSpPr/>
            <p:nvPr/>
          </p:nvSpPr>
          <p:spPr>
            <a:xfrm>
              <a:off x="2462850"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99;p47"/>
            <p:cNvSpPr/>
            <p:nvPr/>
          </p:nvSpPr>
          <p:spPr>
            <a:xfrm>
              <a:off x="2488725" y="34244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00;p47"/>
            <p:cNvSpPr/>
            <p:nvPr/>
          </p:nvSpPr>
          <p:spPr>
            <a:xfrm>
              <a:off x="2515175" y="34244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01;p47"/>
            <p:cNvSpPr/>
            <p:nvPr/>
          </p:nvSpPr>
          <p:spPr>
            <a:xfrm>
              <a:off x="2541050" y="34244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02;p47"/>
            <p:cNvSpPr/>
            <p:nvPr/>
          </p:nvSpPr>
          <p:spPr>
            <a:xfrm>
              <a:off x="233177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03;p47"/>
            <p:cNvSpPr/>
            <p:nvPr/>
          </p:nvSpPr>
          <p:spPr>
            <a:xfrm>
              <a:off x="2358225"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04;p47"/>
            <p:cNvSpPr/>
            <p:nvPr/>
          </p:nvSpPr>
          <p:spPr>
            <a:xfrm>
              <a:off x="2384100" y="34589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05;p47"/>
            <p:cNvSpPr/>
            <p:nvPr/>
          </p:nvSpPr>
          <p:spPr>
            <a:xfrm>
              <a:off x="24105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06;p47"/>
            <p:cNvSpPr/>
            <p:nvPr/>
          </p:nvSpPr>
          <p:spPr>
            <a:xfrm>
              <a:off x="243640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07;p47"/>
            <p:cNvSpPr/>
            <p:nvPr/>
          </p:nvSpPr>
          <p:spPr>
            <a:xfrm>
              <a:off x="2462850"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08;p47"/>
            <p:cNvSpPr/>
            <p:nvPr/>
          </p:nvSpPr>
          <p:spPr>
            <a:xfrm>
              <a:off x="2488725" y="34589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09;p47"/>
            <p:cNvSpPr/>
            <p:nvPr/>
          </p:nvSpPr>
          <p:spPr>
            <a:xfrm>
              <a:off x="2515175" y="34589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10;p47"/>
            <p:cNvSpPr/>
            <p:nvPr/>
          </p:nvSpPr>
          <p:spPr>
            <a:xfrm>
              <a:off x="2541050" y="34589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11;p47"/>
            <p:cNvSpPr/>
            <p:nvPr/>
          </p:nvSpPr>
          <p:spPr>
            <a:xfrm>
              <a:off x="233177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12;p47"/>
            <p:cNvSpPr/>
            <p:nvPr/>
          </p:nvSpPr>
          <p:spPr>
            <a:xfrm>
              <a:off x="2358225"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13;p47"/>
            <p:cNvSpPr/>
            <p:nvPr/>
          </p:nvSpPr>
          <p:spPr>
            <a:xfrm>
              <a:off x="2384100" y="3492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14;p47"/>
            <p:cNvSpPr/>
            <p:nvPr/>
          </p:nvSpPr>
          <p:spPr>
            <a:xfrm>
              <a:off x="24105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15;p47"/>
            <p:cNvSpPr/>
            <p:nvPr/>
          </p:nvSpPr>
          <p:spPr>
            <a:xfrm>
              <a:off x="243640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16;p47"/>
            <p:cNvSpPr/>
            <p:nvPr/>
          </p:nvSpPr>
          <p:spPr>
            <a:xfrm>
              <a:off x="2462850"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17;p47"/>
            <p:cNvSpPr/>
            <p:nvPr/>
          </p:nvSpPr>
          <p:spPr>
            <a:xfrm>
              <a:off x="2488725" y="3492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18;p47"/>
            <p:cNvSpPr/>
            <p:nvPr/>
          </p:nvSpPr>
          <p:spPr>
            <a:xfrm>
              <a:off x="2515175" y="34928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19;p47"/>
            <p:cNvSpPr/>
            <p:nvPr/>
          </p:nvSpPr>
          <p:spPr>
            <a:xfrm>
              <a:off x="2541050" y="3492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20;p47"/>
            <p:cNvSpPr/>
            <p:nvPr/>
          </p:nvSpPr>
          <p:spPr>
            <a:xfrm>
              <a:off x="233177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21;p47"/>
            <p:cNvSpPr/>
            <p:nvPr/>
          </p:nvSpPr>
          <p:spPr>
            <a:xfrm>
              <a:off x="2358225"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22;p47"/>
            <p:cNvSpPr/>
            <p:nvPr/>
          </p:nvSpPr>
          <p:spPr>
            <a:xfrm>
              <a:off x="2384100" y="35273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23;p47"/>
            <p:cNvSpPr/>
            <p:nvPr/>
          </p:nvSpPr>
          <p:spPr>
            <a:xfrm>
              <a:off x="24105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24;p47"/>
            <p:cNvSpPr/>
            <p:nvPr/>
          </p:nvSpPr>
          <p:spPr>
            <a:xfrm>
              <a:off x="243640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25;p47"/>
            <p:cNvSpPr/>
            <p:nvPr/>
          </p:nvSpPr>
          <p:spPr>
            <a:xfrm>
              <a:off x="2462850"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26;p47"/>
            <p:cNvSpPr/>
            <p:nvPr/>
          </p:nvSpPr>
          <p:spPr>
            <a:xfrm>
              <a:off x="2488725" y="35273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27;p47"/>
            <p:cNvSpPr/>
            <p:nvPr/>
          </p:nvSpPr>
          <p:spPr>
            <a:xfrm>
              <a:off x="2515175" y="35273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28;p47"/>
            <p:cNvSpPr/>
            <p:nvPr/>
          </p:nvSpPr>
          <p:spPr>
            <a:xfrm>
              <a:off x="2541050" y="35273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29;p47"/>
            <p:cNvSpPr/>
            <p:nvPr/>
          </p:nvSpPr>
          <p:spPr>
            <a:xfrm>
              <a:off x="233177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30;p47"/>
            <p:cNvSpPr/>
            <p:nvPr/>
          </p:nvSpPr>
          <p:spPr>
            <a:xfrm>
              <a:off x="2358225"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31;p47"/>
            <p:cNvSpPr/>
            <p:nvPr/>
          </p:nvSpPr>
          <p:spPr>
            <a:xfrm>
              <a:off x="2384100" y="35618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32;p47"/>
            <p:cNvSpPr/>
            <p:nvPr/>
          </p:nvSpPr>
          <p:spPr>
            <a:xfrm>
              <a:off x="24105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33;p47"/>
            <p:cNvSpPr/>
            <p:nvPr/>
          </p:nvSpPr>
          <p:spPr>
            <a:xfrm>
              <a:off x="243640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34;p47"/>
            <p:cNvSpPr/>
            <p:nvPr/>
          </p:nvSpPr>
          <p:spPr>
            <a:xfrm>
              <a:off x="2462850"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635;p47"/>
            <p:cNvSpPr/>
            <p:nvPr/>
          </p:nvSpPr>
          <p:spPr>
            <a:xfrm>
              <a:off x="2488725" y="35618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636;p47"/>
            <p:cNvSpPr/>
            <p:nvPr/>
          </p:nvSpPr>
          <p:spPr>
            <a:xfrm>
              <a:off x="2515175" y="35618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37;p47"/>
            <p:cNvSpPr/>
            <p:nvPr/>
          </p:nvSpPr>
          <p:spPr>
            <a:xfrm>
              <a:off x="2541050" y="35618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38;p47"/>
            <p:cNvSpPr/>
            <p:nvPr/>
          </p:nvSpPr>
          <p:spPr>
            <a:xfrm>
              <a:off x="23317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39;p47"/>
            <p:cNvSpPr/>
            <p:nvPr/>
          </p:nvSpPr>
          <p:spPr>
            <a:xfrm>
              <a:off x="235822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40;p47"/>
            <p:cNvSpPr/>
            <p:nvPr/>
          </p:nvSpPr>
          <p:spPr>
            <a:xfrm>
              <a:off x="2384100"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41;p47"/>
            <p:cNvSpPr/>
            <p:nvPr/>
          </p:nvSpPr>
          <p:spPr>
            <a:xfrm>
              <a:off x="24105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42;p47"/>
            <p:cNvSpPr/>
            <p:nvPr/>
          </p:nvSpPr>
          <p:spPr>
            <a:xfrm>
              <a:off x="243640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43;p47"/>
            <p:cNvSpPr/>
            <p:nvPr/>
          </p:nvSpPr>
          <p:spPr>
            <a:xfrm>
              <a:off x="2462850"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44;p47"/>
            <p:cNvSpPr/>
            <p:nvPr/>
          </p:nvSpPr>
          <p:spPr>
            <a:xfrm>
              <a:off x="248872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45;p47"/>
            <p:cNvSpPr/>
            <p:nvPr/>
          </p:nvSpPr>
          <p:spPr>
            <a:xfrm>
              <a:off x="2515175" y="35963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46;p47"/>
            <p:cNvSpPr/>
            <p:nvPr/>
          </p:nvSpPr>
          <p:spPr>
            <a:xfrm>
              <a:off x="25410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47;p47"/>
            <p:cNvSpPr/>
            <p:nvPr/>
          </p:nvSpPr>
          <p:spPr>
            <a:xfrm>
              <a:off x="233177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48;p47"/>
            <p:cNvSpPr/>
            <p:nvPr/>
          </p:nvSpPr>
          <p:spPr>
            <a:xfrm>
              <a:off x="2358225"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49;p47"/>
            <p:cNvSpPr/>
            <p:nvPr/>
          </p:nvSpPr>
          <p:spPr>
            <a:xfrm>
              <a:off x="2384100" y="36308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50;p47"/>
            <p:cNvSpPr/>
            <p:nvPr/>
          </p:nvSpPr>
          <p:spPr>
            <a:xfrm>
              <a:off x="24105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51;p47"/>
            <p:cNvSpPr/>
            <p:nvPr/>
          </p:nvSpPr>
          <p:spPr>
            <a:xfrm>
              <a:off x="243640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52;p47"/>
            <p:cNvSpPr/>
            <p:nvPr/>
          </p:nvSpPr>
          <p:spPr>
            <a:xfrm>
              <a:off x="2462850"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53;p47"/>
            <p:cNvSpPr/>
            <p:nvPr/>
          </p:nvSpPr>
          <p:spPr>
            <a:xfrm>
              <a:off x="2488725" y="36308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54;p47"/>
            <p:cNvSpPr/>
            <p:nvPr/>
          </p:nvSpPr>
          <p:spPr>
            <a:xfrm>
              <a:off x="2515175" y="3630800"/>
              <a:ext cx="9800" cy="18425"/>
            </a:xfrm>
            <a:custGeom>
              <a:avLst/>
              <a:gdLst/>
              <a:ahLst/>
              <a:cxnLst/>
              <a:rect l="l" t="t" r="r" b="b"/>
              <a:pathLst>
                <a:path w="392" h="737" extrusionOk="0">
                  <a:moveTo>
                    <a:pt x="1" y="1"/>
                  </a:moveTo>
                  <a:lnTo>
                    <a:pt x="1" y="737"/>
                  </a:lnTo>
                  <a:lnTo>
                    <a:pt x="392" y="737"/>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55;p47"/>
            <p:cNvSpPr/>
            <p:nvPr/>
          </p:nvSpPr>
          <p:spPr>
            <a:xfrm>
              <a:off x="2541050" y="36308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56;p47"/>
            <p:cNvSpPr/>
            <p:nvPr/>
          </p:nvSpPr>
          <p:spPr>
            <a:xfrm>
              <a:off x="233177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57;p47"/>
            <p:cNvSpPr/>
            <p:nvPr/>
          </p:nvSpPr>
          <p:spPr>
            <a:xfrm>
              <a:off x="2358225"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58;p47"/>
            <p:cNvSpPr/>
            <p:nvPr/>
          </p:nvSpPr>
          <p:spPr>
            <a:xfrm>
              <a:off x="2384100" y="36653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59;p47"/>
            <p:cNvSpPr/>
            <p:nvPr/>
          </p:nvSpPr>
          <p:spPr>
            <a:xfrm>
              <a:off x="24105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60;p47"/>
            <p:cNvSpPr/>
            <p:nvPr/>
          </p:nvSpPr>
          <p:spPr>
            <a:xfrm>
              <a:off x="243640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61;p47"/>
            <p:cNvSpPr/>
            <p:nvPr/>
          </p:nvSpPr>
          <p:spPr>
            <a:xfrm>
              <a:off x="2462850"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62;p47"/>
            <p:cNvSpPr/>
            <p:nvPr/>
          </p:nvSpPr>
          <p:spPr>
            <a:xfrm>
              <a:off x="2488725" y="36653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63;p47"/>
            <p:cNvSpPr/>
            <p:nvPr/>
          </p:nvSpPr>
          <p:spPr>
            <a:xfrm>
              <a:off x="2515175" y="36653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64;p47"/>
            <p:cNvSpPr/>
            <p:nvPr/>
          </p:nvSpPr>
          <p:spPr>
            <a:xfrm>
              <a:off x="2541050" y="36653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65;p47"/>
            <p:cNvSpPr/>
            <p:nvPr/>
          </p:nvSpPr>
          <p:spPr>
            <a:xfrm>
              <a:off x="233177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66;p47"/>
            <p:cNvSpPr/>
            <p:nvPr/>
          </p:nvSpPr>
          <p:spPr>
            <a:xfrm>
              <a:off x="2358225"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67;p47"/>
            <p:cNvSpPr/>
            <p:nvPr/>
          </p:nvSpPr>
          <p:spPr>
            <a:xfrm>
              <a:off x="2384100" y="369980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68;p47"/>
            <p:cNvSpPr/>
            <p:nvPr/>
          </p:nvSpPr>
          <p:spPr>
            <a:xfrm>
              <a:off x="24105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69;p47"/>
            <p:cNvSpPr/>
            <p:nvPr/>
          </p:nvSpPr>
          <p:spPr>
            <a:xfrm>
              <a:off x="243640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70;p47"/>
            <p:cNvSpPr/>
            <p:nvPr/>
          </p:nvSpPr>
          <p:spPr>
            <a:xfrm>
              <a:off x="2462850"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71;p47"/>
            <p:cNvSpPr/>
            <p:nvPr/>
          </p:nvSpPr>
          <p:spPr>
            <a:xfrm>
              <a:off x="2488725" y="369980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72;p47"/>
            <p:cNvSpPr/>
            <p:nvPr/>
          </p:nvSpPr>
          <p:spPr>
            <a:xfrm>
              <a:off x="2515175" y="3699800"/>
              <a:ext cx="9800" cy="18425"/>
            </a:xfrm>
            <a:custGeom>
              <a:avLst/>
              <a:gdLst/>
              <a:ahLst/>
              <a:cxnLst/>
              <a:rect l="l" t="t" r="r" b="b"/>
              <a:pathLst>
                <a:path w="392" h="737" extrusionOk="0">
                  <a:moveTo>
                    <a:pt x="1" y="0"/>
                  </a:moveTo>
                  <a:lnTo>
                    <a:pt x="1" y="736"/>
                  </a:lnTo>
                  <a:lnTo>
                    <a:pt x="392" y="736"/>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73;p47"/>
            <p:cNvSpPr/>
            <p:nvPr/>
          </p:nvSpPr>
          <p:spPr>
            <a:xfrm>
              <a:off x="2541050" y="369980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74;p47"/>
            <p:cNvSpPr/>
            <p:nvPr/>
          </p:nvSpPr>
          <p:spPr>
            <a:xfrm>
              <a:off x="233177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75;p47"/>
            <p:cNvSpPr/>
            <p:nvPr/>
          </p:nvSpPr>
          <p:spPr>
            <a:xfrm>
              <a:off x="2358225"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76;p47"/>
            <p:cNvSpPr/>
            <p:nvPr/>
          </p:nvSpPr>
          <p:spPr>
            <a:xfrm>
              <a:off x="2384100" y="37337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77;p47"/>
            <p:cNvSpPr/>
            <p:nvPr/>
          </p:nvSpPr>
          <p:spPr>
            <a:xfrm>
              <a:off x="24105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78;p47"/>
            <p:cNvSpPr/>
            <p:nvPr/>
          </p:nvSpPr>
          <p:spPr>
            <a:xfrm>
              <a:off x="243640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79;p47"/>
            <p:cNvSpPr/>
            <p:nvPr/>
          </p:nvSpPr>
          <p:spPr>
            <a:xfrm>
              <a:off x="2462850"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80;p47"/>
            <p:cNvSpPr/>
            <p:nvPr/>
          </p:nvSpPr>
          <p:spPr>
            <a:xfrm>
              <a:off x="2488725" y="37337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81;p47"/>
            <p:cNvSpPr/>
            <p:nvPr/>
          </p:nvSpPr>
          <p:spPr>
            <a:xfrm>
              <a:off x="2515175" y="37337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82;p47"/>
            <p:cNvSpPr/>
            <p:nvPr/>
          </p:nvSpPr>
          <p:spPr>
            <a:xfrm>
              <a:off x="2541050" y="37337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83;p47"/>
            <p:cNvSpPr/>
            <p:nvPr/>
          </p:nvSpPr>
          <p:spPr>
            <a:xfrm>
              <a:off x="233177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84;p47"/>
            <p:cNvSpPr/>
            <p:nvPr/>
          </p:nvSpPr>
          <p:spPr>
            <a:xfrm>
              <a:off x="2358225"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85;p47"/>
            <p:cNvSpPr/>
            <p:nvPr/>
          </p:nvSpPr>
          <p:spPr>
            <a:xfrm>
              <a:off x="2384100" y="37682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86;p47"/>
            <p:cNvSpPr/>
            <p:nvPr/>
          </p:nvSpPr>
          <p:spPr>
            <a:xfrm>
              <a:off x="24105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87;p47"/>
            <p:cNvSpPr/>
            <p:nvPr/>
          </p:nvSpPr>
          <p:spPr>
            <a:xfrm>
              <a:off x="243640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8;p47"/>
            <p:cNvSpPr/>
            <p:nvPr/>
          </p:nvSpPr>
          <p:spPr>
            <a:xfrm>
              <a:off x="2462850"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89;p47"/>
            <p:cNvSpPr/>
            <p:nvPr/>
          </p:nvSpPr>
          <p:spPr>
            <a:xfrm>
              <a:off x="2488725" y="37682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90;p47"/>
            <p:cNvSpPr/>
            <p:nvPr/>
          </p:nvSpPr>
          <p:spPr>
            <a:xfrm>
              <a:off x="2515175" y="3768225"/>
              <a:ext cx="9800" cy="19000"/>
            </a:xfrm>
            <a:custGeom>
              <a:avLst/>
              <a:gdLst/>
              <a:ahLst/>
              <a:cxnLst/>
              <a:rect l="l" t="t" r="r" b="b"/>
              <a:pathLst>
                <a:path w="392" h="760" extrusionOk="0">
                  <a:moveTo>
                    <a:pt x="1" y="0"/>
                  </a:moveTo>
                  <a:lnTo>
                    <a:pt x="1" y="759"/>
                  </a:lnTo>
                  <a:lnTo>
                    <a:pt x="392" y="759"/>
                  </a:lnTo>
                  <a:lnTo>
                    <a:pt x="3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91;p47"/>
            <p:cNvSpPr/>
            <p:nvPr/>
          </p:nvSpPr>
          <p:spPr>
            <a:xfrm>
              <a:off x="2541050" y="37682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92;p47"/>
            <p:cNvSpPr/>
            <p:nvPr/>
          </p:nvSpPr>
          <p:spPr>
            <a:xfrm>
              <a:off x="233177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93;p47"/>
            <p:cNvSpPr/>
            <p:nvPr/>
          </p:nvSpPr>
          <p:spPr>
            <a:xfrm>
              <a:off x="2358225"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94;p47"/>
            <p:cNvSpPr/>
            <p:nvPr/>
          </p:nvSpPr>
          <p:spPr>
            <a:xfrm>
              <a:off x="2384100" y="380270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95;p47"/>
            <p:cNvSpPr/>
            <p:nvPr/>
          </p:nvSpPr>
          <p:spPr>
            <a:xfrm>
              <a:off x="24105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96;p47"/>
            <p:cNvSpPr/>
            <p:nvPr/>
          </p:nvSpPr>
          <p:spPr>
            <a:xfrm>
              <a:off x="243640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97;p47"/>
            <p:cNvSpPr/>
            <p:nvPr/>
          </p:nvSpPr>
          <p:spPr>
            <a:xfrm>
              <a:off x="2462850"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98;p47"/>
            <p:cNvSpPr/>
            <p:nvPr/>
          </p:nvSpPr>
          <p:spPr>
            <a:xfrm>
              <a:off x="2488725" y="380270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99;p47"/>
            <p:cNvSpPr/>
            <p:nvPr/>
          </p:nvSpPr>
          <p:spPr>
            <a:xfrm>
              <a:off x="2515175" y="3802700"/>
              <a:ext cx="9800" cy="19000"/>
            </a:xfrm>
            <a:custGeom>
              <a:avLst/>
              <a:gdLst/>
              <a:ahLst/>
              <a:cxnLst/>
              <a:rect l="l" t="t" r="r" b="b"/>
              <a:pathLst>
                <a:path w="392" h="760" extrusionOk="0">
                  <a:moveTo>
                    <a:pt x="1" y="1"/>
                  </a:moveTo>
                  <a:lnTo>
                    <a:pt x="1" y="760"/>
                  </a:lnTo>
                  <a:lnTo>
                    <a:pt x="392" y="760"/>
                  </a:lnTo>
                  <a:lnTo>
                    <a:pt x="3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700;p47"/>
            <p:cNvSpPr/>
            <p:nvPr/>
          </p:nvSpPr>
          <p:spPr>
            <a:xfrm>
              <a:off x="2541050" y="380270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701;p47"/>
            <p:cNvSpPr/>
            <p:nvPr/>
          </p:nvSpPr>
          <p:spPr>
            <a:xfrm>
              <a:off x="2303475" y="3400650"/>
              <a:ext cx="251400" cy="431125"/>
            </a:xfrm>
            <a:custGeom>
              <a:avLst/>
              <a:gdLst/>
              <a:ahLst/>
              <a:cxnLst/>
              <a:rect l="l" t="t" r="r" b="b"/>
              <a:pathLst>
                <a:path w="10056" h="17245" extrusionOk="0">
                  <a:moveTo>
                    <a:pt x="8780" y="0"/>
                  </a:moveTo>
                  <a:cubicBezTo>
                    <a:pt x="8253" y="0"/>
                    <a:pt x="7356" y="27"/>
                    <a:pt x="5272" y="53"/>
                  </a:cubicBezTo>
                  <a:cubicBezTo>
                    <a:pt x="5022" y="55"/>
                    <a:pt x="4786" y="55"/>
                    <a:pt x="4562" y="55"/>
                  </a:cubicBezTo>
                  <a:cubicBezTo>
                    <a:pt x="2906" y="55"/>
                    <a:pt x="1946" y="24"/>
                    <a:pt x="1387" y="24"/>
                  </a:cubicBezTo>
                  <a:cubicBezTo>
                    <a:pt x="673" y="24"/>
                    <a:pt x="615" y="75"/>
                    <a:pt x="603" y="306"/>
                  </a:cubicBezTo>
                  <a:cubicBezTo>
                    <a:pt x="1" y="15316"/>
                    <a:pt x="436" y="17244"/>
                    <a:pt x="667" y="17244"/>
                  </a:cubicBezTo>
                  <a:cubicBezTo>
                    <a:pt x="736" y="17244"/>
                    <a:pt x="787" y="17073"/>
                    <a:pt x="787" y="17026"/>
                  </a:cubicBezTo>
                  <a:cubicBezTo>
                    <a:pt x="787" y="11529"/>
                    <a:pt x="879" y="6056"/>
                    <a:pt x="1132" y="582"/>
                  </a:cubicBezTo>
                  <a:cubicBezTo>
                    <a:pt x="7275" y="653"/>
                    <a:pt x="8446" y="751"/>
                    <a:pt x="9095" y="751"/>
                  </a:cubicBezTo>
                  <a:cubicBezTo>
                    <a:pt x="9291" y="751"/>
                    <a:pt x="9440" y="742"/>
                    <a:pt x="9664" y="720"/>
                  </a:cubicBezTo>
                  <a:cubicBezTo>
                    <a:pt x="10055" y="674"/>
                    <a:pt x="10055" y="99"/>
                    <a:pt x="9664" y="53"/>
                  </a:cubicBezTo>
                  <a:cubicBezTo>
                    <a:pt x="9353" y="15"/>
                    <a:pt x="9166" y="0"/>
                    <a:pt x="87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702;p47"/>
            <p:cNvSpPr/>
            <p:nvPr/>
          </p:nvSpPr>
          <p:spPr>
            <a:xfrm>
              <a:off x="2441025" y="3704300"/>
              <a:ext cx="125350" cy="138150"/>
            </a:xfrm>
            <a:custGeom>
              <a:avLst/>
              <a:gdLst/>
              <a:ahLst/>
              <a:cxnLst/>
              <a:rect l="l" t="t" r="r" b="b"/>
              <a:pathLst>
                <a:path w="5014" h="5526" extrusionOk="0">
                  <a:moveTo>
                    <a:pt x="4628" y="0"/>
                  </a:moveTo>
                  <a:cubicBezTo>
                    <a:pt x="4532" y="0"/>
                    <a:pt x="4444" y="55"/>
                    <a:pt x="4415" y="188"/>
                  </a:cubicBezTo>
                  <a:cubicBezTo>
                    <a:pt x="4300" y="855"/>
                    <a:pt x="4300" y="3868"/>
                    <a:pt x="4300" y="4972"/>
                  </a:cubicBezTo>
                  <a:cubicBezTo>
                    <a:pt x="4008" y="4905"/>
                    <a:pt x="3727" y="4878"/>
                    <a:pt x="3366" y="4878"/>
                  </a:cubicBezTo>
                  <a:cubicBezTo>
                    <a:pt x="2734" y="4878"/>
                    <a:pt x="1854" y="4961"/>
                    <a:pt x="230" y="5064"/>
                  </a:cubicBezTo>
                  <a:cubicBezTo>
                    <a:pt x="7" y="5086"/>
                    <a:pt x="0" y="5433"/>
                    <a:pt x="210" y="5433"/>
                  </a:cubicBezTo>
                  <a:cubicBezTo>
                    <a:pt x="216" y="5433"/>
                    <a:pt x="223" y="5433"/>
                    <a:pt x="230" y="5432"/>
                  </a:cubicBezTo>
                  <a:cubicBezTo>
                    <a:pt x="906" y="5409"/>
                    <a:pt x="1481" y="5400"/>
                    <a:pt x="1972" y="5400"/>
                  </a:cubicBezTo>
                  <a:cubicBezTo>
                    <a:pt x="3806" y="5400"/>
                    <a:pt x="4449" y="5526"/>
                    <a:pt x="4676" y="5526"/>
                  </a:cubicBezTo>
                  <a:cubicBezTo>
                    <a:pt x="4819" y="5526"/>
                    <a:pt x="4799" y="5476"/>
                    <a:pt x="4806" y="5317"/>
                  </a:cubicBezTo>
                  <a:cubicBezTo>
                    <a:pt x="4852" y="3983"/>
                    <a:pt x="5013" y="855"/>
                    <a:pt x="4944" y="257"/>
                  </a:cubicBezTo>
                  <a:cubicBezTo>
                    <a:pt x="4917" y="109"/>
                    <a:pt x="4764" y="0"/>
                    <a:pt x="46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703;p47"/>
            <p:cNvSpPr/>
            <p:nvPr/>
          </p:nvSpPr>
          <p:spPr>
            <a:xfrm>
              <a:off x="1799950" y="3494550"/>
              <a:ext cx="48300" cy="48300"/>
            </a:xfrm>
            <a:custGeom>
              <a:avLst/>
              <a:gdLst/>
              <a:ahLst/>
              <a:cxnLst/>
              <a:rect l="l" t="t" r="r" b="b"/>
              <a:pathLst>
                <a:path w="1932" h="1932" extrusionOk="0">
                  <a:moveTo>
                    <a:pt x="966" y="0"/>
                  </a:moveTo>
                  <a:lnTo>
                    <a:pt x="0" y="1932"/>
                  </a:lnTo>
                  <a:lnTo>
                    <a:pt x="1932" y="1932"/>
                  </a:lnTo>
                  <a:lnTo>
                    <a:pt x="9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704;p47"/>
            <p:cNvSpPr/>
            <p:nvPr/>
          </p:nvSpPr>
          <p:spPr>
            <a:xfrm>
              <a:off x="1695875" y="3542825"/>
              <a:ext cx="168475" cy="312800"/>
            </a:xfrm>
            <a:custGeom>
              <a:avLst/>
              <a:gdLst/>
              <a:ahLst/>
              <a:cxnLst/>
              <a:rect l="l" t="t" r="r" b="b"/>
              <a:pathLst>
                <a:path w="6739" h="12512" extrusionOk="0">
                  <a:moveTo>
                    <a:pt x="0" y="1"/>
                  </a:moveTo>
                  <a:lnTo>
                    <a:pt x="0" y="12512"/>
                  </a:lnTo>
                  <a:lnTo>
                    <a:pt x="6739" y="12512"/>
                  </a:lnTo>
                  <a:lnTo>
                    <a:pt x="67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705;p47"/>
            <p:cNvSpPr/>
            <p:nvPr/>
          </p:nvSpPr>
          <p:spPr>
            <a:xfrm>
              <a:off x="17096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706;p47"/>
            <p:cNvSpPr/>
            <p:nvPr/>
          </p:nvSpPr>
          <p:spPr>
            <a:xfrm>
              <a:off x="173555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707;p47"/>
            <p:cNvSpPr/>
            <p:nvPr/>
          </p:nvSpPr>
          <p:spPr>
            <a:xfrm>
              <a:off x="1762000"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708;p47"/>
            <p:cNvSpPr/>
            <p:nvPr/>
          </p:nvSpPr>
          <p:spPr>
            <a:xfrm>
              <a:off x="1787875" y="3565250"/>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709;p47"/>
            <p:cNvSpPr/>
            <p:nvPr/>
          </p:nvSpPr>
          <p:spPr>
            <a:xfrm>
              <a:off x="1814325" y="3565250"/>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710;p47"/>
            <p:cNvSpPr/>
            <p:nvPr/>
          </p:nvSpPr>
          <p:spPr>
            <a:xfrm>
              <a:off x="1840175" y="3565250"/>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711;p47"/>
            <p:cNvSpPr/>
            <p:nvPr/>
          </p:nvSpPr>
          <p:spPr>
            <a:xfrm>
              <a:off x="17096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12;p47"/>
            <p:cNvSpPr/>
            <p:nvPr/>
          </p:nvSpPr>
          <p:spPr>
            <a:xfrm>
              <a:off x="173555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713;p47"/>
            <p:cNvSpPr/>
            <p:nvPr/>
          </p:nvSpPr>
          <p:spPr>
            <a:xfrm>
              <a:off x="1762000"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714;p47"/>
            <p:cNvSpPr/>
            <p:nvPr/>
          </p:nvSpPr>
          <p:spPr>
            <a:xfrm>
              <a:off x="1787875" y="3596300"/>
              <a:ext cx="10375" cy="18425"/>
            </a:xfrm>
            <a:custGeom>
              <a:avLst/>
              <a:gdLst/>
              <a:ahLst/>
              <a:cxnLst/>
              <a:rect l="l" t="t" r="r" b="b"/>
              <a:pathLst>
                <a:path w="415"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15;p47"/>
            <p:cNvSpPr/>
            <p:nvPr/>
          </p:nvSpPr>
          <p:spPr>
            <a:xfrm>
              <a:off x="1814325" y="3596300"/>
              <a:ext cx="10350" cy="18425"/>
            </a:xfrm>
            <a:custGeom>
              <a:avLst/>
              <a:gdLst/>
              <a:ahLst/>
              <a:cxnLst/>
              <a:rect l="l" t="t" r="r" b="b"/>
              <a:pathLst>
                <a:path w="414" h="737" extrusionOk="0">
                  <a:moveTo>
                    <a:pt x="0" y="1"/>
                  </a:moveTo>
                  <a:lnTo>
                    <a:pt x="0" y="737"/>
                  </a:lnTo>
                  <a:lnTo>
                    <a:pt x="414" y="737"/>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16;p47"/>
            <p:cNvSpPr/>
            <p:nvPr/>
          </p:nvSpPr>
          <p:spPr>
            <a:xfrm>
              <a:off x="1840175" y="3596300"/>
              <a:ext cx="10375" cy="18425"/>
            </a:xfrm>
            <a:custGeom>
              <a:avLst/>
              <a:gdLst/>
              <a:ahLst/>
              <a:cxnLst/>
              <a:rect l="l" t="t" r="r" b="b"/>
              <a:pathLst>
                <a:path w="415" h="737" extrusionOk="0">
                  <a:moveTo>
                    <a:pt x="1" y="1"/>
                  </a:moveTo>
                  <a:lnTo>
                    <a:pt x="1" y="737"/>
                  </a:lnTo>
                  <a:lnTo>
                    <a:pt x="415" y="737"/>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17;p47"/>
            <p:cNvSpPr/>
            <p:nvPr/>
          </p:nvSpPr>
          <p:spPr>
            <a:xfrm>
              <a:off x="17096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18;p47"/>
            <p:cNvSpPr/>
            <p:nvPr/>
          </p:nvSpPr>
          <p:spPr>
            <a:xfrm>
              <a:off x="173555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19;p47"/>
            <p:cNvSpPr/>
            <p:nvPr/>
          </p:nvSpPr>
          <p:spPr>
            <a:xfrm>
              <a:off x="1762000"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20;p47"/>
            <p:cNvSpPr/>
            <p:nvPr/>
          </p:nvSpPr>
          <p:spPr>
            <a:xfrm>
              <a:off x="1787875" y="362677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21;p47"/>
            <p:cNvSpPr/>
            <p:nvPr/>
          </p:nvSpPr>
          <p:spPr>
            <a:xfrm>
              <a:off x="1814325" y="362677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22;p47"/>
            <p:cNvSpPr/>
            <p:nvPr/>
          </p:nvSpPr>
          <p:spPr>
            <a:xfrm>
              <a:off x="1840175" y="362677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23;p47"/>
            <p:cNvSpPr/>
            <p:nvPr/>
          </p:nvSpPr>
          <p:spPr>
            <a:xfrm>
              <a:off x="17096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24;p47"/>
            <p:cNvSpPr/>
            <p:nvPr/>
          </p:nvSpPr>
          <p:spPr>
            <a:xfrm>
              <a:off x="173555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25;p47"/>
            <p:cNvSpPr/>
            <p:nvPr/>
          </p:nvSpPr>
          <p:spPr>
            <a:xfrm>
              <a:off x="1762000"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26;p47"/>
            <p:cNvSpPr/>
            <p:nvPr/>
          </p:nvSpPr>
          <p:spPr>
            <a:xfrm>
              <a:off x="1787875" y="3657825"/>
              <a:ext cx="10375" cy="18425"/>
            </a:xfrm>
            <a:custGeom>
              <a:avLst/>
              <a:gdLst/>
              <a:ahLst/>
              <a:cxnLst/>
              <a:rect l="l" t="t" r="r" b="b"/>
              <a:pathLst>
                <a:path w="415"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27;p47"/>
            <p:cNvSpPr/>
            <p:nvPr/>
          </p:nvSpPr>
          <p:spPr>
            <a:xfrm>
              <a:off x="1814325" y="3657825"/>
              <a:ext cx="10350" cy="18425"/>
            </a:xfrm>
            <a:custGeom>
              <a:avLst/>
              <a:gdLst/>
              <a:ahLst/>
              <a:cxnLst/>
              <a:rect l="l" t="t" r="r" b="b"/>
              <a:pathLst>
                <a:path w="414" h="737" extrusionOk="0">
                  <a:moveTo>
                    <a:pt x="0" y="1"/>
                  </a:moveTo>
                  <a:lnTo>
                    <a:pt x="0" y="736"/>
                  </a:lnTo>
                  <a:lnTo>
                    <a:pt x="414" y="736"/>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28;p47"/>
            <p:cNvSpPr/>
            <p:nvPr/>
          </p:nvSpPr>
          <p:spPr>
            <a:xfrm>
              <a:off x="1840175" y="3657825"/>
              <a:ext cx="10375" cy="18425"/>
            </a:xfrm>
            <a:custGeom>
              <a:avLst/>
              <a:gdLst/>
              <a:ahLst/>
              <a:cxnLst/>
              <a:rect l="l" t="t" r="r" b="b"/>
              <a:pathLst>
                <a:path w="415" h="737" extrusionOk="0">
                  <a:moveTo>
                    <a:pt x="1" y="1"/>
                  </a:moveTo>
                  <a:lnTo>
                    <a:pt x="1" y="736"/>
                  </a:lnTo>
                  <a:lnTo>
                    <a:pt x="415" y="736"/>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29;p47"/>
            <p:cNvSpPr/>
            <p:nvPr/>
          </p:nvSpPr>
          <p:spPr>
            <a:xfrm>
              <a:off x="17096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30;p47"/>
            <p:cNvSpPr/>
            <p:nvPr/>
          </p:nvSpPr>
          <p:spPr>
            <a:xfrm>
              <a:off x="173555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31;p47"/>
            <p:cNvSpPr/>
            <p:nvPr/>
          </p:nvSpPr>
          <p:spPr>
            <a:xfrm>
              <a:off x="1762000"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32;p47"/>
            <p:cNvSpPr/>
            <p:nvPr/>
          </p:nvSpPr>
          <p:spPr>
            <a:xfrm>
              <a:off x="1787875" y="3688300"/>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33;p47"/>
            <p:cNvSpPr/>
            <p:nvPr/>
          </p:nvSpPr>
          <p:spPr>
            <a:xfrm>
              <a:off x="1814325" y="3688300"/>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34;p47"/>
            <p:cNvSpPr/>
            <p:nvPr/>
          </p:nvSpPr>
          <p:spPr>
            <a:xfrm>
              <a:off x="1840175" y="3688300"/>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35;p47"/>
            <p:cNvSpPr/>
            <p:nvPr/>
          </p:nvSpPr>
          <p:spPr>
            <a:xfrm>
              <a:off x="17096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736;p47"/>
            <p:cNvSpPr/>
            <p:nvPr/>
          </p:nvSpPr>
          <p:spPr>
            <a:xfrm>
              <a:off x="173555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37;p47"/>
            <p:cNvSpPr/>
            <p:nvPr/>
          </p:nvSpPr>
          <p:spPr>
            <a:xfrm>
              <a:off x="1762000"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738;p47"/>
            <p:cNvSpPr/>
            <p:nvPr/>
          </p:nvSpPr>
          <p:spPr>
            <a:xfrm>
              <a:off x="1787875" y="3719350"/>
              <a:ext cx="10375" cy="18425"/>
            </a:xfrm>
            <a:custGeom>
              <a:avLst/>
              <a:gdLst/>
              <a:ahLst/>
              <a:cxnLst/>
              <a:rect l="l" t="t" r="r" b="b"/>
              <a:pathLst>
                <a:path w="415"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39;p47"/>
            <p:cNvSpPr/>
            <p:nvPr/>
          </p:nvSpPr>
          <p:spPr>
            <a:xfrm>
              <a:off x="1814325" y="3719350"/>
              <a:ext cx="10350" cy="18425"/>
            </a:xfrm>
            <a:custGeom>
              <a:avLst/>
              <a:gdLst/>
              <a:ahLst/>
              <a:cxnLst/>
              <a:rect l="l" t="t" r="r" b="b"/>
              <a:pathLst>
                <a:path w="414" h="737"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40;p47"/>
            <p:cNvSpPr/>
            <p:nvPr/>
          </p:nvSpPr>
          <p:spPr>
            <a:xfrm>
              <a:off x="1840175" y="3719350"/>
              <a:ext cx="10375" cy="18425"/>
            </a:xfrm>
            <a:custGeom>
              <a:avLst/>
              <a:gdLst/>
              <a:ahLst/>
              <a:cxnLst/>
              <a:rect l="l" t="t" r="r" b="b"/>
              <a:pathLst>
                <a:path w="415" h="737"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41;p47"/>
            <p:cNvSpPr/>
            <p:nvPr/>
          </p:nvSpPr>
          <p:spPr>
            <a:xfrm>
              <a:off x="17096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42;p47"/>
            <p:cNvSpPr/>
            <p:nvPr/>
          </p:nvSpPr>
          <p:spPr>
            <a:xfrm>
              <a:off x="173555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43;p47"/>
            <p:cNvSpPr/>
            <p:nvPr/>
          </p:nvSpPr>
          <p:spPr>
            <a:xfrm>
              <a:off x="1762000"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44;p47"/>
            <p:cNvSpPr/>
            <p:nvPr/>
          </p:nvSpPr>
          <p:spPr>
            <a:xfrm>
              <a:off x="1787875" y="3749825"/>
              <a:ext cx="10375" cy="19000"/>
            </a:xfrm>
            <a:custGeom>
              <a:avLst/>
              <a:gdLst/>
              <a:ahLst/>
              <a:cxnLst/>
              <a:rect l="l" t="t" r="r" b="b"/>
              <a:pathLst>
                <a:path w="415"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45;p47"/>
            <p:cNvSpPr/>
            <p:nvPr/>
          </p:nvSpPr>
          <p:spPr>
            <a:xfrm>
              <a:off x="1814325" y="3749825"/>
              <a:ext cx="10350" cy="19000"/>
            </a:xfrm>
            <a:custGeom>
              <a:avLst/>
              <a:gdLst/>
              <a:ahLst/>
              <a:cxnLst/>
              <a:rect l="l" t="t" r="r" b="b"/>
              <a:pathLst>
                <a:path w="414" h="760" extrusionOk="0">
                  <a:moveTo>
                    <a:pt x="0" y="0"/>
                  </a:moveTo>
                  <a:lnTo>
                    <a:pt x="0" y="759"/>
                  </a:lnTo>
                  <a:lnTo>
                    <a:pt x="414" y="759"/>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46;p47"/>
            <p:cNvSpPr/>
            <p:nvPr/>
          </p:nvSpPr>
          <p:spPr>
            <a:xfrm>
              <a:off x="1840175" y="3749825"/>
              <a:ext cx="10375" cy="19000"/>
            </a:xfrm>
            <a:custGeom>
              <a:avLst/>
              <a:gdLst/>
              <a:ahLst/>
              <a:cxnLst/>
              <a:rect l="l" t="t" r="r" b="b"/>
              <a:pathLst>
                <a:path w="415" h="760" extrusionOk="0">
                  <a:moveTo>
                    <a:pt x="1" y="0"/>
                  </a:moveTo>
                  <a:lnTo>
                    <a:pt x="1" y="759"/>
                  </a:lnTo>
                  <a:lnTo>
                    <a:pt x="415" y="759"/>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47;p47"/>
            <p:cNvSpPr/>
            <p:nvPr/>
          </p:nvSpPr>
          <p:spPr>
            <a:xfrm>
              <a:off x="17096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48;p47"/>
            <p:cNvSpPr/>
            <p:nvPr/>
          </p:nvSpPr>
          <p:spPr>
            <a:xfrm>
              <a:off x="173555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49;p47"/>
            <p:cNvSpPr/>
            <p:nvPr/>
          </p:nvSpPr>
          <p:spPr>
            <a:xfrm>
              <a:off x="1762000"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50;p47"/>
            <p:cNvSpPr/>
            <p:nvPr/>
          </p:nvSpPr>
          <p:spPr>
            <a:xfrm>
              <a:off x="1787875" y="3780875"/>
              <a:ext cx="10375" cy="18400"/>
            </a:xfrm>
            <a:custGeom>
              <a:avLst/>
              <a:gdLst/>
              <a:ahLst/>
              <a:cxnLst/>
              <a:rect l="l" t="t" r="r" b="b"/>
              <a:pathLst>
                <a:path w="415"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51;p47"/>
            <p:cNvSpPr/>
            <p:nvPr/>
          </p:nvSpPr>
          <p:spPr>
            <a:xfrm>
              <a:off x="1814325" y="3780875"/>
              <a:ext cx="10350" cy="18400"/>
            </a:xfrm>
            <a:custGeom>
              <a:avLst/>
              <a:gdLst/>
              <a:ahLst/>
              <a:cxnLst/>
              <a:rect l="l" t="t" r="r" b="b"/>
              <a:pathLst>
                <a:path w="414" h="736" extrusionOk="0">
                  <a:moveTo>
                    <a:pt x="0" y="0"/>
                  </a:moveTo>
                  <a:lnTo>
                    <a:pt x="0" y="736"/>
                  </a:lnTo>
                  <a:lnTo>
                    <a:pt x="414" y="736"/>
                  </a:lnTo>
                  <a:lnTo>
                    <a:pt x="4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52;p47"/>
            <p:cNvSpPr/>
            <p:nvPr/>
          </p:nvSpPr>
          <p:spPr>
            <a:xfrm>
              <a:off x="1840175" y="3780875"/>
              <a:ext cx="10375" cy="18400"/>
            </a:xfrm>
            <a:custGeom>
              <a:avLst/>
              <a:gdLst/>
              <a:ahLst/>
              <a:cxnLst/>
              <a:rect l="l" t="t" r="r" b="b"/>
              <a:pathLst>
                <a:path w="415" h="736" extrusionOk="0">
                  <a:moveTo>
                    <a:pt x="1" y="0"/>
                  </a:moveTo>
                  <a:lnTo>
                    <a:pt x="1" y="736"/>
                  </a:lnTo>
                  <a:lnTo>
                    <a:pt x="415" y="736"/>
                  </a:lnTo>
                  <a:lnTo>
                    <a:pt x="4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53;p47"/>
            <p:cNvSpPr/>
            <p:nvPr/>
          </p:nvSpPr>
          <p:spPr>
            <a:xfrm>
              <a:off x="17096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754;p47"/>
            <p:cNvSpPr/>
            <p:nvPr/>
          </p:nvSpPr>
          <p:spPr>
            <a:xfrm>
              <a:off x="173555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755;p47"/>
            <p:cNvSpPr/>
            <p:nvPr/>
          </p:nvSpPr>
          <p:spPr>
            <a:xfrm>
              <a:off x="1762000"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756;p47"/>
            <p:cNvSpPr/>
            <p:nvPr/>
          </p:nvSpPr>
          <p:spPr>
            <a:xfrm>
              <a:off x="1787875" y="3811325"/>
              <a:ext cx="10375" cy="19000"/>
            </a:xfrm>
            <a:custGeom>
              <a:avLst/>
              <a:gdLst/>
              <a:ahLst/>
              <a:cxnLst/>
              <a:rect l="l" t="t" r="r" b="b"/>
              <a:pathLst>
                <a:path w="415"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757;p47"/>
            <p:cNvSpPr/>
            <p:nvPr/>
          </p:nvSpPr>
          <p:spPr>
            <a:xfrm>
              <a:off x="1814325" y="3811325"/>
              <a:ext cx="10350" cy="19000"/>
            </a:xfrm>
            <a:custGeom>
              <a:avLst/>
              <a:gdLst/>
              <a:ahLst/>
              <a:cxnLst/>
              <a:rect l="l" t="t" r="r" b="b"/>
              <a:pathLst>
                <a:path w="414" h="760" extrusionOk="0">
                  <a:moveTo>
                    <a:pt x="0" y="1"/>
                  </a:moveTo>
                  <a:lnTo>
                    <a:pt x="0" y="760"/>
                  </a:lnTo>
                  <a:lnTo>
                    <a:pt x="414" y="760"/>
                  </a:lnTo>
                  <a:lnTo>
                    <a:pt x="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758;p47"/>
            <p:cNvSpPr/>
            <p:nvPr/>
          </p:nvSpPr>
          <p:spPr>
            <a:xfrm>
              <a:off x="1840175" y="3811325"/>
              <a:ext cx="10375" cy="19000"/>
            </a:xfrm>
            <a:custGeom>
              <a:avLst/>
              <a:gdLst/>
              <a:ahLst/>
              <a:cxnLst/>
              <a:rect l="l" t="t" r="r" b="b"/>
              <a:pathLst>
                <a:path w="415" h="760" extrusionOk="0">
                  <a:moveTo>
                    <a:pt x="1" y="1"/>
                  </a:moveTo>
                  <a:lnTo>
                    <a:pt x="1" y="760"/>
                  </a:lnTo>
                  <a:lnTo>
                    <a:pt x="415" y="760"/>
                  </a:lnTo>
                  <a:lnTo>
                    <a:pt x="4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759;p47"/>
            <p:cNvSpPr/>
            <p:nvPr/>
          </p:nvSpPr>
          <p:spPr>
            <a:xfrm>
              <a:off x="1808400" y="3516025"/>
              <a:ext cx="23325" cy="23175"/>
            </a:xfrm>
            <a:custGeom>
              <a:avLst/>
              <a:gdLst/>
              <a:ahLst/>
              <a:cxnLst/>
              <a:rect l="l" t="t" r="r" b="b"/>
              <a:pathLst>
                <a:path w="933" h="927" extrusionOk="0">
                  <a:moveTo>
                    <a:pt x="642" y="1"/>
                  </a:moveTo>
                  <a:cubicBezTo>
                    <a:pt x="383" y="1"/>
                    <a:pt x="0" y="805"/>
                    <a:pt x="214" y="912"/>
                  </a:cubicBezTo>
                  <a:cubicBezTo>
                    <a:pt x="230" y="922"/>
                    <a:pt x="247" y="926"/>
                    <a:pt x="266" y="926"/>
                  </a:cubicBezTo>
                  <a:cubicBezTo>
                    <a:pt x="511" y="926"/>
                    <a:pt x="932" y="122"/>
                    <a:pt x="697" y="15"/>
                  </a:cubicBezTo>
                  <a:cubicBezTo>
                    <a:pt x="679" y="5"/>
                    <a:pt x="661"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760;p47"/>
            <p:cNvSpPr/>
            <p:nvPr/>
          </p:nvSpPr>
          <p:spPr>
            <a:xfrm>
              <a:off x="1694000" y="3549725"/>
              <a:ext cx="167475" cy="14475"/>
            </a:xfrm>
            <a:custGeom>
              <a:avLst/>
              <a:gdLst/>
              <a:ahLst/>
              <a:cxnLst/>
              <a:rect l="l" t="t" r="r" b="b"/>
              <a:pathLst>
                <a:path w="6699" h="579" extrusionOk="0">
                  <a:moveTo>
                    <a:pt x="995" y="1"/>
                  </a:moveTo>
                  <a:cubicBezTo>
                    <a:pt x="840" y="1"/>
                    <a:pt x="1" y="578"/>
                    <a:pt x="4209" y="578"/>
                  </a:cubicBezTo>
                  <a:cubicBezTo>
                    <a:pt x="4365" y="578"/>
                    <a:pt x="4528" y="578"/>
                    <a:pt x="4698" y="576"/>
                  </a:cubicBezTo>
                  <a:cubicBezTo>
                    <a:pt x="6699" y="530"/>
                    <a:pt x="5986" y="116"/>
                    <a:pt x="5917" y="116"/>
                  </a:cubicBezTo>
                  <a:cubicBezTo>
                    <a:pt x="5828" y="106"/>
                    <a:pt x="5718" y="102"/>
                    <a:pt x="5586" y="102"/>
                  </a:cubicBezTo>
                  <a:cubicBezTo>
                    <a:pt x="5165" y="102"/>
                    <a:pt x="4527" y="141"/>
                    <a:pt x="3682" y="141"/>
                  </a:cubicBezTo>
                  <a:cubicBezTo>
                    <a:pt x="2942" y="141"/>
                    <a:pt x="2044" y="111"/>
                    <a:pt x="9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761;p47"/>
            <p:cNvSpPr/>
            <p:nvPr/>
          </p:nvSpPr>
          <p:spPr>
            <a:xfrm>
              <a:off x="1718800" y="3601525"/>
              <a:ext cx="122550" cy="162650"/>
            </a:xfrm>
            <a:custGeom>
              <a:avLst/>
              <a:gdLst/>
              <a:ahLst/>
              <a:cxnLst/>
              <a:rect l="l" t="t" r="r" b="b"/>
              <a:pathLst>
                <a:path w="4902" h="6506" extrusionOk="0">
                  <a:moveTo>
                    <a:pt x="4728" y="0"/>
                  </a:moveTo>
                  <a:cubicBezTo>
                    <a:pt x="4445" y="0"/>
                    <a:pt x="2856" y="1778"/>
                    <a:pt x="95" y="6231"/>
                  </a:cubicBezTo>
                  <a:cubicBezTo>
                    <a:pt x="0" y="6374"/>
                    <a:pt x="124" y="6506"/>
                    <a:pt x="255" y="6506"/>
                  </a:cubicBezTo>
                  <a:cubicBezTo>
                    <a:pt x="314" y="6506"/>
                    <a:pt x="375" y="6479"/>
                    <a:pt x="417" y="6415"/>
                  </a:cubicBezTo>
                  <a:cubicBezTo>
                    <a:pt x="1268" y="5196"/>
                    <a:pt x="2763" y="3126"/>
                    <a:pt x="3729" y="1816"/>
                  </a:cubicBezTo>
                  <a:cubicBezTo>
                    <a:pt x="4580" y="676"/>
                    <a:pt x="4902" y="0"/>
                    <a:pt x="47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62;p47"/>
            <p:cNvSpPr/>
            <p:nvPr/>
          </p:nvSpPr>
          <p:spPr>
            <a:xfrm>
              <a:off x="1755750" y="3717400"/>
              <a:ext cx="72900" cy="84175"/>
            </a:xfrm>
            <a:custGeom>
              <a:avLst/>
              <a:gdLst/>
              <a:ahLst/>
              <a:cxnLst/>
              <a:rect l="l" t="t" r="r" b="b"/>
              <a:pathLst>
                <a:path w="2916" h="3367" extrusionOk="0">
                  <a:moveTo>
                    <a:pt x="2672" y="1"/>
                  </a:moveTo>
                  <a:cubicBezTo>
                    <a:pt x="2466" y="1"/>
                    <a:pt x="1574" y="921"/>
                    <a:pt x="89" y="3091"/>
                  </a:cubicBezTo>
                  <a:cubicBezTo>
                    <a:pt x="1" y="3215"/>
                    <a:pt x="130" y="3366"/>
                    <a:pt x="258" y="3366"/>
                  </a:cubicBezTo>
                  <a:cubicBezTo>
                    <a:pt x="296" y="3366"/>
                    <a:pt x="333" y="3353"/>
                    <a:pt x="365" y="3321"/>
                  </a:cubicBezTo>
                  <a:cubicBezTo>
                    <a:pt x="2197" y="1289"/>
                    <a:pt x="2915" y="1"/>
                    <a:pt x="26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763;p47"/>
            <p:cNvSpPr/>
            <p:nvPr/>
          </p:nvSpPr>
          <p:spPr>
            <a:xfrm>
              <a:off x="1781800" y="3778850"/>
              <a:ext cx="46325" cy="53075"/>
            </a:xfrm>
            <a:custGeom>
              <a:avLst/>
              <a:gdLst/>
              <a:ahLst/>
              <a:cxnLst/>
              <a:rect l="l" t="t" r="r" b="b"/>
              <a:pathLst>
                <a:path w="1853" h="2123" extrusionOk="0">
                  <a:moveTo>
                    <a:pt x="1593" y="1"/>
                  </a:moveTo>
                  <a:cubicBezTo>
                    <a:pt x="1548" y="1"/>
                    <a:pt x="1502" y="18"/>
                    <a:pt x="1462" y="58"/>
                  </a:cubicBezTo>
                  <a:cubicBezTo>
                    <a:pt x="1232" y="265"/>
                    <a:pt x="565" y="1185"/>
                    <a:pt x="105" y="1806"/>
                  </a:cubicBezTo>
                  <a:cubicBezTo>
                    <a:pt x="1" y="1945"/>
                    <a:pt x="159" y="2123"/>
                    <a:pt x="302" y="2123"/>
                  </a:cubicBezTo>
                  <a:cubicBezTo>
                    <a:pt x="348" y="2123"/>
                    <a:pt x="393" y="2104"/>
                    <a:pt x="427" y="2059"/>
                  </a:cubicBezTo>
                  <a:cubicBezTo>
                    <a:pt x="726" y="1691"/>
                    <a:pt x="1623" y="587"/>
                    <a:pt x="1784" y="311"/>
                  </a:cubicBezTo>
                  <a:cubicBezTo>
                    <a:pt x="1853" y="156"/>
                    <a:pt x="1728" y="1"/>
                    <a:pt x="15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764;p47"/>
            <p:cNvSpPr/>
            <p:nvPr/>
          </p:nvSpPr>
          <p:spPr>
            <a:xfrm>
              <a:off x="1849950" y="3486500"/>
              <a:ext cx="79950" cy="369125"/>
            </a:xfrm>
            <a:custGeom>
              <a:avLst/>
              <a:gdLst/>
              <a:ahLst/>
              <a:cxnLst/>
              <a:rect l="l" t="t" r="r" b="b"/>
              <a:pathLst>
                <a:path w="3198" h="14765" extrusionOk="0">
                  <a:moveTo>
                    <a:pt x="1" y="0"/>
                  </a:moveTo>
                  <a:lnTo>
                    <a:pt x="1" y="14765"/>
                  </a:lnTo>
                  <a:lnTo>
                    <a:pt x="3198" y="14765"/>
                  </a:lnTo>
                  <a:lnTo>
                    <a:pt x="31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765;p47"/>
            <p:cNvSpPr/>
            <p:nvPr/>
          </p:nvSpPr>
          <p:spPr>
            <a:xfrm>
              <a:off x="1874100" y="3454300"/>
              <a:ext cx="32225" cy="32225"/>
            </a:xfrm>
            <a:custGeom>
              <a:avLst/>
              <a:gdLst/>
              <a:ahLst/>
              <a:cxnLst/>
              <a:rect l="l" t="t" r="r" b="b"/>
              <a:pathLst>
                <a:path w="1289" h="1289" extrusionOk="0">
                  <a:moveTo>
                    <a:pt x="1" y="0"/>
                  </a:moveTo>
                  <a:lnTo>
                    <a:pt x="1" y="1288"/>
                  </a:lnTo>
                  <a:lnTo>
                    <a:pt x="1289" y="1288"/>
                  </a:lnTo>
                  <a:lnTo>
                    <a:pt x="12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766;p47"/>
            <p:cNvSpPr/>
            <p:nvPr/>
          </p:nvSpPr>
          <p:spPr>
            <a:xfrm>
              <a:off x="1862025" y="3498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67;p47"/>
            <p:cNvSpPr/>
            <p:nvPr/>
          </p:nvSpPr>
          <p:spPr>
            <a:xfrm>
              <a:off x="1862025" y="3522150"/>
              <a:ext cx="55800" cy="8050"/>
            </a:xfrm>
            <a:custGeom>
              <a:avLst/>
              <a:gdLst/>
              <a:ahLst/>
              <a:cxnLst/>
              <a:rect l="l" t="t" r="r" b="b"/>
              <a:pathLst>
                <a:path w="2232" h="322"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768;p47"/>
            <p:cNvSpPr/>
            <p:nvPr/>
          </p:nvSpPr>
          <p:spPr>
            <a:xfrm>
              <a:off x="1862025" y="35457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769;p47"/>
            <p:cNvSpPr/>
            <p:nvPr/>
          </p:nvSpPr>
          <p:spPr>
            <a:xfrm>
              <a:off x="1862025" y="35692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770;p47"/>
            <p:cNvSpPr/>
            <p:nvPr/>
          </p:nvSpPr>
          <p:spPr>
            <a:xfrm>
              <a:off x="1862025" y="35928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771;p47"/>
            <p:cNvSpPr/>
            <p:nvPr/>
          </p:nvSpPr>
          <p:spPr>
            <a:xfrm>
              <a:off x="1862025" y="361642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772;p47"/>
            <p:cNvSpPr/>
            <p:nvPr/>
          </p:nvSpPr>
          <p:spPr>
            <a:xfrm>
              <a:off x="1862025" y="364000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773;p47"/>
            <p:cNvSpPr/>
            <p:nvPr/>
          </p:nvSpPr>
          <p:spPr>
            <a:xfrm>
              <a:off x="1862025" y="36635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774;p47"/>
            <p:cNvSpPr/>
            <p:nvPr/>
          </p:nvSpPr>
          <p:spPr>
            <a:xfrm>
              <a:off x="1862025" y="368715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775;p47"/>
            <p:cNvSpPr/>
            <p:nvPr/>
          </p:nvSpPr>
          <p:spPr>
            <a:xfrm>
              <a:off x="1862025" y="37107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776;p47"/>
            <p:cNvSpPr/>
            <p:nvPr/>
          </p:nvSpPr>
          <p:spPr>
            <a:xfrm>
              <a:off x="1862025" y="3734300"/>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777;p47"/>
            <p:cNvSpPr/>
            <p:nvPr/>
          </p:nvSpPr>
          <p:spPr>
            <a:xfrm>
              <a:off x="1862025" y="375787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778;p47"/>
            <p:cNvSpPr/>
            <p:nvPr/>
          </p:nvSpPr>
          <p:spPr>
            <a:xfrm>
              <a:off x="1862025" y="3782025"/>
              <a:ext cx="55800" cy="8075"/>
            </a:xfrm>
            <a:custGeom>
              <a:avLst/>
              <a:gdLst/>
              <a:ahLst/>
              <a:cxnLst/>
              <a:rect l="l" t="t" r="r" b="b"/>
              <a:pathLst>
                <a:path w="2232" h="323" extrusionOk="0">
                  <a:moveTo>
                    <a:pt x="1" y="0"/>
                  </a:moveTo>
                  <a:lnTo>
                    <a:pt x="1" y="322"/>
                  </a:lnTo>
                  <a:lnTo>
                    <a:pt x="2232" y="322"/>
                  </a:lnTo>
                  <a:lnTo>
                    <a:pt x="2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779;p47"/>
            <p:cNvSpPr/>
            <p:nvPr/>
          </p:nvSpPr>
          <p:spPr>
            <a:xfrm>
              <a:off x="1862025" y="3805575"/>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780;p47"/>
            <p:cNvSpPr/>
            <p:nvPr/>
          </p:nvSpPr>
          <p:spPr>
            <a:xfrm>
              <a:off x="1862025" y="3829150"/>
              <a:ext cx="55800" cy="8075"/>
            </a:xfrm>
            <a:custGeom>
              <a:avLst/>
              <a:gdLst/>
              <a:ahLst/>
              <a:cxnLst/>
              <a:rect l="l" t="t" r="r" b="b"/>
              <a:pathLst>
                <a:path w="2232" h="323" extrusionOk="0">
                  <a:moveTo>
                    <a:pt x="1" y="1"/>
                  </a:moveTo>
                  <a:lnTo>
                    <a:pt x="1" y="323"/>
                  </a:lnTo>
                  <a:lnTo>
                    <a:pt x="2232" y="323"/>
                  </a:lnTo>
                  <a:lnTo>
                    <a:pt x="2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781;p47"/>
            <p:cNvSpPr/>
            <p:nvPr/>
          </p:nvSpPr>
          <p:spPr>
            <a:xfrm>
              <a:off x="1851150" y="3493625"/>
              <a:ext cx="62075" cy="347350"/>
            </a:xfrm>
            <a:custGeom>
              <a:avLst/>
              <a:gdLst/>
              <a:ahLst/>
              <a:cxnLst/>
              <a:rect l="l" t="t" r="r" b="b"/>
              <a:pathLst>
                <a:path w="2483" h="13894" extrusionOk="0">
                  <a:moveTo>
                    <a:pt x="1033" y="0"/>
                  </a:moveTo>
                  <a:cubicBezTo>
                    <a:pt x="1" y="0"/>
                    <a:pt x="583" y="1392"/>
                    <a:pt x="620" y="13721"/>
                  </a:cubicBezTo>
                  <a:cubicBezTo>
                    <a:pt x="620" y="13836"/>
                    <a:pt x="712" y="13893"/>
                    <a:pt x="804" y="13893"/>
                  </a:cubicBezTo>
                  <a:cubicBezTo>
                    <a:pt x="896" y="13893"/>
                    <a:pt x="988" y="13836"/>
                    <a:pt x="988" y="13721"/>
                  </a:cubicBezTo>
                  <a:cubicBezTo>
                    <a:pt x="1372" y="1862"/>
                    <a:pt x="955" y="736"/>
                    <a:pt x="1465" y="736"/>
                  </a:cubicBezTo>
                  <a:cubicBezTo>
                    <a:pt x="1584" y="736"/>
                    <a:pt x="1754" y="798"/>
                    <a:pt x="1997" y="798"/>
                  </a:cubicBezTo>
                  <a:cubicBezTo>
                    <a:pt x="2020" y="798"/>
                    <a:pt x="2044" y="797"/>
                    <a:pt x="2069" y="796"/>
                  </a:cubicBezTo>
                  <a:cubicBezTo>
                    <a:pt x="2483" y="750"/>
                    <a:pt x="2483" y="152"/>
                    <a:pt x="2046" y="106"/>
                  </a:cubicBezTo>
                  <a:cubicBezTo>
                    <a:pt x="1602" y="76"/>
                    <a:pt x="1274" y="0"/>
                    <a:pt x="10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782;p47"/>
            <p:cNvSpPr/>
            <p:nvPr/>
          </p:nvSpPr>
          <p:spPr>
            <a:xfrm>
              <a:off x="1879850" y="3458825"/>
              <a:ext cx="14375" cy="26125"/>
            </a:xfrm>
            <a:custGeom>
              <a:avLst/>
              <a:gdLst/>
              <a:ahLst/>
              <a:cxnLst/>
              <a:rect l="l" t="t" r="r" b="b"/>
              <a:pathLst>
                <a:path w="575" h="1045" extrusionOk="0">
                  <a:moveTo>
                    <a:pt x="336" y="0"/>
                  </a:moveTo>
                  <a:cubicBezTo>
                    <a:pt x="197" y="0"/>
                    <a:pt x="24" y="246"/>
                    <a:pt x="1" y="831"/>
                  </a:cubicBezTo>
                  <a:cubicBezTo>
                    <a:pt x="1" y="916"/>
                    <a:pt x="90" y="1045"/>
                    <a:pt x="197" y="1045"/>
                  </a:cubicBezTo>
                  <a:cubicBezTo>
                    <a:pt x="295" y="1045"/>
                    <a:pt x="407" y="940"/>
                    <a:pt x="484" y="601"/>
                  </a:cubicBezTo>
                  <a:cubicBezTo>
                    <a:pt x="574" y="229"/>
                    <a:pt x="470" y="0"/>
                    <a:pt x="3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783;p47"/>
            <p:cNvSpPr/>
            <p:nvPr/>
          </p:nvSpPr>
          <p:spPr>
            <a:xfrm>
              <a:off x="2660075" y="3454300"/>
              <a:ext cx="75900" cy="32225"/>
            </a:xfrm>
            <a:custGeom>
              <a:avLst/>
              <a:gdLst/>
              <a:ahLst/>
              <a:cxnLst/>
              <a:rect l="l" t="t" r="r" b="b"/>
              <a:pathLst>
                <a:path w="3036" h="1289" extrusionOk="0">
                  <a:moveTo>
                    <a:pt x="0" y="0"/>
                  </a:moveTo>
                  <a:lnTo>
                    <a:pt x="0" y="1288"/>
                  </a:lnTo>
                  <a:lnTo>
                    <a:pt x="3036" y="1288"/>
                  </a:lnTo>
                  <a:lnTo>
                    <a:pt x="30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784;p47"/>
            <p:cNvSpPr/>
            <p:nvPr/>
          </p:nvSpPr>
          <p:spPr>
            <a:xfrm>
              <a:off x="2603150" y="3486500"/>
              <a:ext cx="190325" cy="369125"/>
            </a:xfrm>
            <a:custGeom>
              <a:avLst/>
              <a:gdLst/>
              <a:ahLst/>
              <a:cxnLst/>
              <a:rect l="l" t="t" r="r" b="b"/>
              <a:pathLst>
                <a:path w="7613" h="14765" extrusionOk="0">
                  <a:moveTo>
                    <a:pt x="0" y="0"/>
                  </a:moveTo>
                  <a:lnTo>
                    <a:pt x="0" y="14765"/>
                  </a:lnTo>
                  <a:lnTo>
                    <a:pt x="7613" y="14765"/>
                  </a:lnTo>
                  <a:lnTo>
                    <a:pt x="76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785;p47"/>
            <p:cNvSpPr/>
            <p:nvPr/>
          </p:nvSpPr>
          <p:spPr>
            <a:xfrm>
              <a:off x="2631900" y="3514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786;p47"/>
            <p:cNvSpPr/>
            <p:nvPr/>
          </p:nvSpPr>
          <p:spPr>
            <a:xfrm>
              <a:off x="2631900" y="35508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787;p47"/>
            <p:cNvSpPr/>
            <p:nvPr/>
          </p:nvSpPr>
          <p:spPr>
            <a:xfrm>
              <a:off x="2631900" y="35876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788;p47"/>
            <p:cNvSpPr/>
            <p:nvPr/>
          </p:nvSpPr>
          <p:spPr>
            <a:xfrm>
              <a:off x="2631900" y="3624475"/>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789;p47"/>
            <p:cNvSpPr/>
            <p:nvPr/>
          </p:nvSpPr>
          <p:spPr>
            <a:xfrm>
              <a:off x="2631900" y="3661275"/>
              <a:ext cx="132250" cy="8075"/>
            </a:xfrm>
            <a:custGeom>
              <a:avLst/>
              <a:gdLst/>
              <a:ahLst/>
              <a:cxnLst/>
              <a:rect l="l" t="t" r="r" b="b"/>
              <a:pathLst>
                <a:path w="5290" h="323" extrusionOk="0">
                  <a:moveTo>
                    <a:pt x="0" y="1"/>
                  </a:moveTo>
                  <a:lnTo>
                    <a:pt x="0" y="322"/>
                  </a:lnTo>
                  <a:lnTo>
                    <a:pt x="5290" y="322"/>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790;p47"/>
            <p:cNvSpPr/>
            <p:nvPr/>
          </p:nvSpPr>
          <p:spPr>
            <a:xfrm>
              <a:off x="2631900" y="36980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791;p47"/>
            <p:cNvSpPr/>
            <p:nvPr/>
          </p:nvSpPr>
          <p:spPr>
            <a:xfrm>
              <a:off x="2631900" y="37348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792;p47"/>
            <p:cNvSpPr/>
            <p:nvPr/>
          </p:nvSpPr>
          <p:spPr>
            <a:xfrm>
              <a:off x="2631900" y="3771675"/>
              <a:ext cx="132250" cy="8075"/>
            </a:xfrm>
            <a:custGeom>
              <a:avLst/>
              <a:gdLst/>
              <a:ahLst/>
              <a:cxnLst/>
              <a:rect l="l" t="t" r="r" b="b"/>
              <a:pathLst>
                <a:path w="5290" h="323" extrusionOk="0">
                  <a:moveTo>
                    <a:pt x="0" y="0"/>
                  </a:moveTo>
                  <a:lnTo>
                    <a:pt x="0" y="322"/>
                  </a:lnTo>
                  <a:lnTo>
                    <a:pt x="5290" y="322"/>
                  </a:lnTo>
                  <a:lnTo>
                    <a:pt x="52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793;p47"/>
            <p:cNvSpPr/>
            <p:nvPr/>
          </p:nvSpPr>
          <p:spPr>
            <a:xfrm>
              <a:off x="2631900" y="3808450"/>
              <a:ext cx="132250" cy="8075"/>
            </a:xfrm>
            <a:custGeom>
              <a:avLst/>
              <a:gdLst/>
              <a:ahLst/>
              <a:cxnLst/>
              <a:rect l="l" t="t" r="r" b="b"/>
              <a:pathLst>
                <a:path w="5290" h="323" extrusionOk="0">
                  <a:moveTo>
                    <a:pt x="0" y="1"/>
                  </a:moveTo>
                  <a:lnTo>
                    <a:pt x="0" y="323"/>
                  </a:lnTo>
                  <a:lnTo>
                    <a:pt x="5290" y="323"/>
                  </a:lnTo>
                  <a:lnTo>
                    <a:pt x="52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794;p47"/>
            <p:cNvSpPr/>
            <p:nvPr/>
          </p:nvSpPr>
          <p:spPr>
            <a:xfrm>
              <a:off x="2610625" y="3489575"/>
              <a:ext cx="164275" cy="350400"/>
            </a:xfrm>
            <a:custGeom>
              <a:avLst/>
              <a:gdLst/>
              <a:ahLst/>
              <a:cxnLst/>
              <a:rect l="l" t="t" r="r" b="b"/>
              <a:pathLst>
                <a:path w="6571" h="14016" extrusionOk="0">
                  <a:moveTo>
                    <a:pt x="3739" y="1"/>
                  </a:moveTo>
                  <a:cubicBezTo>
                    <a:pt x="1974" y="1"/>
                    <a:pt x="0" y="172"/>
                    <a:pt x="0" y="636"/>
                  </a:cubicBezTo>
                  <a:cubicBezTo>
                    <a:pt x="138" y="5029"/>
                    <a:pt x="253" y="9444"/>
                    <a:pt x="368" y="13860"/>
                  </a:cubicBezTo>
                  <a:cubicBezTo>
                    <a:pt x="368" y="13963"/>
                    <a:pt x="454" y="14015"/>
                    <a:pt x="541" y="14015"/>
                  </a:cubicBezTo>
                  <a:cubicBezTo>
                    <a:pt x="627" y="14015"/>
                    <a:pt x="713" y="13963"/>
                    <a:pt x="713" y="13860"/>
                  </a:cubicBezTo>
                  <a:cubicBezTo>
                    <a:pt x="690" y="9536"/>
                    <a:pt x="644" y="5236"/>
                    <a:pt x="621" y="912"/>
                  </a:cubicBezTo>
                  <a:cubicBezTo>
                    <a:pt x="1847" y="786"/>
                    <a:pt x="2705" y="715"/>
                    <a:pt x="3599" y="715"/>
                  </a:cubicBezTo>
                  <a:cubicBezTo>
                    <a:pt x="4332" y="715"/>
                    <a:pt x="5090" y="762"/>
                    <a:pt x="6095" y="866"/>
                  </a:cubicBezTo>
                  <a:cubicBezTo>
                    <a:pt x="6102" y="866"/>
                    <a:pt x="6108" y="867"/>
                    <a:pt x="6115" y="867"/>
                  </a:cubicBezTo>
                  <a:cubicBezTo>
                    <a:pt x="6489" y="867"/>
                    <a:pt x="6571" y="244"/>
                    <a:pt x="6187" y="153"/>
                  </a:cubicBezTo>
                  <a:cubicBezTo>
                    <a:pt x="5736" y="60"/>
                    <a:pt x="4774" y="1"/>
                    <a:pt x="3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795;p47"/>
            <p:cNvSpPr/>
            <p:nvPr/>
          </p:nvSpPr>
          <p:spPr>
            <a:xfrm>
              <a:off x="2757950" y="3553050"/>
              <a:ext cx="26900" cy="277250"/>
            </a:xfrm>
            <a:custGeom>
              <a:avLst/>
              <a:gdLst/>
              <a:ahLst/>
              <a:cxnLst/>
              <a:rect l="l" t="t" r="r" b="b"/>
              <a:pathLst>
                <a:path w="1076" h="11090" extrusionOk="0">
                  <a:moveTo>
                    <a:pt x="880" y="0"/>
                  </a:moveTo>
                  <a:cubicBezTo>
                    <a:pt x="782" y="0"/>
                    <a:pt x="685" y="63"/>
                    <a:pt x="685" y="190"/>
                  </a:cubicBezTo>
                  <a:cubicBezTo>
                    <a:pt x="602" y="1738"/>
                    <a:pt x="1" y="11089"/>
                    <a:pt x="577" y="11089"/>
                  </a:cubicBezTo>
                  <a:cubicBezTo>
                    <a:pt x="643" y="11089"/>
                    <a:pt x="724" y="10968"/>
                    <a:pt x="823" y="10700"/>
                  </a:cubicBezTo>
                  <a:cubicBezTo>
                    <a:pt x="1030" y="10125"/>
                    <a:pt x="1053" y="1087"/>
                    <a:pt x="1076" y="190"/>
                  </a:cubicBezTo>
                  <a:cubicBezTo>
                    <a:pt x="1076" y="63"/>
                    <a:pt x="978" y="0"/>
                    <a:pt x="8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796;p47"/>
            <p:cNvSpPr/>
            <p:nvPr/>
          </p:nvSpPr>
          <p:spPr>
            <a:xfrm>
              <a:off x="2648300" y="3531725"/>
              <a:ext cx="76750" cy="14300"/>
            </a:xfrm>
            <a:custGeom>
              <a:avLst/>
              <a:gdLst/>
              <a:ahLst/>
              <a:cxnLst/>
              <a:rect l="l" t="t" r="r" b="b"/>
              <a:pathLst>
                <a:path w="3070" h="572" extrusionOk="0">
                  <a:moveTo>
                    <a:pt x="2022" y="0"/>
                  </a:moveTo>
                  <a:cubicBezTo>
                    <a:pt x="507" y="0"/>
                    <a:pt x="0" y="572"/>
                    <a:pt x="1202" y="572"/>
                  </a:cubicBezTo>
                  <a:cubicBezTo>
                    <a:pt x="1300" y="572"/>
                    <a:pt x="1409" y="568"/>
                    <a:pt x="1529" y="560"/>
                  </a:cubicBezTo>
                  <a:cubicBezTo>
                    <a:pt x="3070" y="445"/>
                    <a:pt x="2449" y="8"/>
                    <a:pt x="2334" y="8"/>
                  </a:cubicBezTo>
                  <a:cubicBezTo>
                    <a:pt x="2226" y="3"/>
                    <a:pt x="2122" y="0"/>
                    <a:pt x="20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797;p47"/>
            <p:cNvSpPr/>
            <p:nvPr/>
          </p:nvSpPr>
          <p:spPr>
            <a:xfrm>
              <a:off x="2671000" y="3571925"/>
              <a:ext cx="47725" cy="11975"/>
            </a:xfrm>
            <a:custGeom>
              <a:avLst/>
              <a:gdLst/>
              <a:ahLst/>
              <a:cxnLst/>
              <a:rect l="l" t="t" r="r" b="b"/>
              <a:pathLst>
                <a:path w="1909" h="479" extrusionOk="0">
                  <a:moveTo>
                    <a:pt x="959" y="1"/>
                  </a:moveTo>
                  <a:cubicBezTo>
                    <a:pt x="693" y="1"/>
                    <a:pt x="427" y="18"/>
                    <a:pt x="161" y="56"/>
                  </a:cubicBezTo>
                  <a:cubicBezTo>
                    <a:pt x="0" y="102"/>
                    <a:pt x="0" y="355"/>
                    <a:pt x="161" y="401"/>
                  </a:cubicBezTo>
                  <a:cubicBezTo>
                    <a:pt x="437" y="453"/>
                    <a:pt x="700" y="478"/>
                    <a:pt x="970" y="478"/>
                  </a:cubicBezTo>
                  <a:cubicBezTo>
                    <a:pt x="1059" y="478"/>
                    <a:pt x="1150" y="476"/>
                    <a:pt x="1242" y="470"/>
                  </a:cubicBezTo>
                  <a:cubicBezTo>
                    <a:pt x="1909" y="470"/>
                    <a:pt x="1794" y="102"/>
                    <a:pt x="1610" y="33"/>
                  </a:cubicBezTo>
                  <a:cubicBezTo>
                    <a:pt x="1393" y="12"/>
                    <a:pt x="1176" y="1"/>
                    <a:pt x="9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798;p47"/>
            <p:cNvSpPr/>
            <p:nvPr/>
          </p:nvSpPr>
          <p:spPr>
            <a:xfrm>
              <a:off x="2640775" y="3602475"/>
              <a:ext cx="111875" cy="18175"/>
            </a:xfrm>
            <a:custGeom>
              <a:avLst/>
              <a:gdLst/>
              <a:ahLst/>
              <a:cxnLst/>
              <a:rect l="l" t="t" r="r" b="b"/>
              <a:pathLst>
                <a:path w="4475" h="727" extrusionOk="0">
                  <a:moveTo>
                    <a:pt x="3295" y="0"/>
                  </a:moveTo>
                  <a:cubicBezTo>
                    <a:pt x="1562" y="0"/>
                    <a:pt x="0" y="726"/>
                    <a:pt x="1413" y="726"/>
                  </a:cubicBezTo>
                  <a:cubicBezTo>
                    <a:pt x="1489" y="726"/>
                    <a:pt x="1575" y="724"/>
                    <a:pt x="1669" y="720"/>
                  </a:cubicBezTo>
                  <a:cubicBezTo>
                    <a:pt x="4475" y="582"/>
                    <a:pt x="3762" y="30"/>
                    <a:pt x="3578" y="7"/>
                  </a:cubicBezTo>
                  <a:cubicBezTo>
                    <a:pt x="3483" y="2"/>
                    <a:pt x="3389" y="0"/>
                    <a:pt x="32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799;p47"/>
            <p:cNvSpPr/>
            <p:nvPr/>
          </p:nvSpPr>
          <p:spPr>
            <a:xfrm>
              <a:off x="2665250" y="3639375"/>
              <a:ext cx="59950" cy="15450"/>
            </a:xfrm>
            <a:custGeom>
              <a:avLst/>
              <a:gdLst/>
              <a:ahLst/>
              <a:cxnLst/>
              <a:rect l="l" t="t" r="r" b="b"/>
              <a:pathLst>
                <a:path w="2398" h="618" extrusionOk="0">
                  <a:moveTo>
                    <a:pt x="1934" y="1"/>
                  </a:moveTo>
                  <a:cubicBezTo>
                    <a:pt x="1926" y="1"/>
                    <a:pt x="1917" y="1"/>
                    <a:pt x="1909" y="3"/>
                  </a:cubicBezTo>
                  <a:cubicBezTo>
                    <a:pt x="1522" y="70"/>
                    <a:pt x="1134" y="113"/>
                    <a:pt x="747" y="113"/>
                  </a:cubicBezTo>
                  <a:cubicBezTo>
                    <a:pt x="605" y="113"/>
                    <a:pt x="464" y="107"/>
                    <a:pt x="322" y="95"/>
                  </a:cubicBezTo>
                  <a:cubicBezTo>
                    <a:pt x="0" y="95"/>
                    <a:pt x="0" y="578"/>
                    <a:pt x="322" y="578"/>
                  </a:cubicBezTo>
                  <a:cubicBezTo>
                    <a:pt x="583" y="605"/>
                    <a:pt x="809" y="617"/>
                    <a:pt x="1004" y="617"/>
                  </a:cubicBezTo>
                  <a:cubicBezTo>
                    <a:pt x="2397" y="617"/>
                    <a:pt x="2206" y="1"/>
                    <a:pt x="19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800;p47"/>
            <p:cNvSpPr/>
            <p:nvPr/>
          </p:nvSpPr>
          <p:spPr>
            <a:xfrm>
              <a:off x="2660075" y="3677225"/>
              <a:ext cx="70150" cy="13400"/>
            </a:xfrm>
            <a:custGeom>
              <a:avLst/>
              <a:gdLst/>
              <a:ahLst/>
              <a:cxnLst/>
              <a:rect l="l" t="t" r="r" b="b"/>
              <a:pathLst>
                <a:path w="2806" h="536" extrusionOk="0">
                  <a:moveTo>
                    <a:pt x="642" y="1"/>
                  </a:moveTo>
                  <a:cubicBezTo>
                    <a:pt x="513" y="1"/>
                    <a:pt x="383" y="3"/>
                    <a:pt x="253" y="6"/>
                  </a:cubicBezTo>
                  <a:cubicBezTo>
                    <a:pt x="69" y="6"/>
                    <a:pt x="0" y="282"/>
                    <a:pt x="207" y="328"/>
                  </a:cubicBezTo>
                  <a:cubicBezTo>
                    <a:pt x="966" y="443"/>
                    <a:pt x="1748" y="512"/>
                    <a:pt x="2530" y="535"/>
                  </a:cubicBezTo>
                  <a:cubicBezTo>
                    <a:pt x="2737" y="512"/>
                    <a:pt x="2806" y="190"/>
                    <a:pt x="2576" y="144"/>
                  </a:cubicBezTo>
                  <a:cubicBezTo>
                    <a:pt x="1924" y="49"/>
                    <a:pt x="1289" y="1"/>
                    <a:pt x="6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801;p47"/>
            <p:cNvSpPr/>
            <p:nvPr/>
          </p:nvSpPr>
          <p:spPr>
            <a:xfrm>
              <a:off x="2659800" y="3711250"/>
              <a:ext cx="63175" cy="14550"/>
            </a:xfrm>
            <a:custGeom>
              <a:avLst/>
              <a:gdLst/>
              <a:ahLst/>
              <a:cxnLst/>
              <a:rect l="l" t="t" r="r" b="b"/>
              <a:pathLst>
                <a:path w="2527" h="582" extrusionOk="0">
                  <a:moveTo>
                    <a:pt x="1573" y="0"/>
                  </a:moveTo>
                  <a:cubicBezTo>
                    <a:pt x="1247" y="0"/>
                    <a:pt x="799" y="57"/>
                    <a:pt x="195" y="209"/>
                  </a:cubicBezTo>
                  <a:cubicBezTo>
                    <a:pt x="1" y="274"/>
                    <a:pt x="70" y="581"/>
                    <a:pt x="269" y="581"/>
                  </a:cubicBezTo>
                  <a:cubicBezTo>
                    <a:pt x="282" y="581"/>
                    <a:pt x="296" y="580"/>
                    <a:pt x="310" y="577"/>
                  </a:cubicBezTo>
                  <a:cubicBezTo>
                    <a:pt x="802" y="520"/>
                    <a:pt x="1310" y="479"/>
                    <a:pt x="1807" y="479"/>
                  </a:cubicBezTo>
                  <a:cubicBezTo>
                    <a:pt x="1914" y="479"/>
                    <a:pt x="2021" y="481"/>
                    <a:pt x="2127" y="485"/>
                  </a:cubicBezTo>
                  <a:cubicBezTo>
                    <a:pt x="2435" y="485"/>
                    <a:pt x="2527" y="0"/>
                    <a:pt x="15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802;p47"/>
            <p:cNvSpPr/>
            <p:nvPr/>
          </p:nvSpPr>
          <p:spPr>
            <a:xfrm>
              <a:off x="2655700" y="3757025"/>
              <a:ext cx="76825" cy="14125"/>
            </a:xfrm>
            <a:custGeom>
              <a:avLst/>
              <a:gdLst/>
              <a:ahLst/>
              <a:cxnLst/>
              <a:rect l="l" t="t" r="r" b="b"/>
              <a:pathLst>
                <a:path w="3073" h="565" extrusionOk="0">
                  <a:moveTo>
                    <a:pt x="287" y="1"/>
                  </a:moveTo>
                  <a:cubicBezTo>
                    <a:pt x="156" y="1"/>
                    <a:pt x="130" y="38"/>
                    <a:pt x="106" y="149"/>
                  </a:cubicBezTo>
                  <a:cubicBezTo>
                    <a:pt x="1" y="480"/>
                    <a:pt x="976" y="565"/>
                    <a:pt x="1812" y="565"/>
                  </a:cubicBezTo>
                  <a:cubicBezTo>
                    <a:pt x="2256" y="565"/>
                    <a:pt x="2660" y="541"/>
                    <a:pt x="2843" y="517"/>
                  </a:cubicBezTo>
                  <a:cubicBezTo>
                    <a:pt x="3050" y="471"/>
                    <a:pt x="3073" y="149"/>
                    <a:pt x="2843" y="149"/>
                  </a:cubicBezTo>
                  <a:cubicBezTo>
                    <a:pt x="1157" y="134"/>
                    <a:pt x="535" y="1"/>
                    <a:pt x="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803;p47"/>
            <p:cNvSpPr/>
            <p:nvPr/>
          </p:nvSpPr>
          <p:spPr>
            <a:xfrm>
              <a:off x="2663525" y="3793425"/>
              <a:ext cx="49450" cy="10900"/>
            </a:xfrm>
            <a:custGeom>
              <a:avLst/>
              <a:gdLst/>
              <a:ahLst/>
              <a:cxnLst/>
              <a:rect l="l" t="t" r="r" b="b"/>
              <a:pathLst>
                <a:path w="1978" h="436" extrusionOk="0">
                  <a:moveTo>
                    <a:pt x="1474" y="0"/>
                  </a:moveTo>
                  <a:cubicBezTo>
                    <a:pt x="1288" y="0"/>
                    <a:pt x="970" y="14"/>
                    <a:pt x="253" y="27"/>
                  </a:cubicBezTo>
                  <a:cubicBezTo>
                    <a:pt x="0" y="50"/>
                    <a:pt x="0" y="395"/>
                    <a:pt x="253" y="418"/>
                  </a:cubicBezTo>
                  <a:cubicBezTo>
                    <a:pt x="874" y="429"/>
                    <a:pt x="1196" y="435"/>
                    <a:pt x="1391" y="435"/>
                  </a:cubicBezTo>
                  <a:cubicBezTo>
                    <a:pt x="1587" y="435"/>
                    <a:pt x="1656" y="429"/>
                    <a:pt x="1771" y="418"/>
                  </a:cubicBezTo>
                  <a:cubicBezTo>
                    <a:pt x="1978" y="349"/>
                    <a:pt x="1978" y="73"/>
                    <a:pt x="1771" y="27"/>
                  </a:cubicBezTo>
                  <a:cubicBezTo>
                    <a:pt x="1674" y="8"/>
                    <a:pt x="1609" y="0"/>
                    <a:pt x="14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804;p47"/>
            <p:cNvSpPr/>
            <p:nvPr/>
          </p:nvSpPr>
          <p:spPr>
            <a:xfrm>
              <a:off x="2656325" y="3826700"/>
              <a:ext cx="61825" cy="13400"/>
            </a:xfrm>
            <a:custGeom>
              <a:avLst/>
              <a:gdLst/>
              <a:ahLst/>
              <a:cxnLst/>
              <a:rect l="l" t="t" r="r" b="b"/>
              <a:pathLst>
                <a:path w="2473" h="536" extrusionOk="0">
                  <a:moveTo>
                    <a:pt x="2128" y="1"/>
                  </a:moveTo>
                  <a:cubicBezTo>
                    <a:pt x="1958" y="1"/>
                    <a:pt x="1680" y="113"/>
                    <a:pt x="1247" y="113"/>
                  </a:cubicBezTo>
                  <a:cubicBezTo>
                    <a:pt x="1058" y="113"/>
                    <a:pt x="839" y="92"/>
                    <a:pt x="587" y="30"/>
                  </a:cubicBezTo>
                  <a:cubicBezTo>
                    <a:pt x="577" y="28"/>
                    <a:pt x="567" y="27"/>
                    <a:pt x="556" y="27"/>
                  </a:cubicBezTo>
                  <a:cubicBezTo>
                    <a:pt x="306" y="27"/>
                    <a:pt x="0" y="536"/>
                    <a:pt x="1369" y="536"/>
                  </a:cubicBezTo>
                  <a:cubicBezTo>
                    <a:pt x="1714" y="513"/>
                    <a:pt x="2473" y="467"/>
                    <a:pt x="2312" y="122"/>
                  </a:cubicBezTo>
                  <a:cubicBezTo>
                    <a:pt x="2275" y="31"/>
                    <a:pt x="2216" y="1"/>
                    <a:pt x="21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805;p47"/>
            <p:cNvSpPr/>
            <p:nvPr/>
          </p:nvSpPr>
          <p:spPr>
            <a:xfrm>
              <a:off x="2667400" y="3462275"/>
              <a:ext cx="55400" cy="13225"/>
            </a:xfrm>
            <a:custGeom>
              <a:avLst/>
              <a:gdLst/>
              <a:ahLst/>
              <a:cxnLst/>
              <a:rect l="l" t="t" r="r" b="b"/>
              <a:pathLst>
                <a:path w="2216" h="529" extrusionOk="0">
                  <a:moveTo>
                    <a:pt x="1975" y="1"/>
                  </a:moveTo>
                  <a:cubicBezTo>
                    <a:pt x="1789" y="1"/>
                    <a:pt x="1457" y="152"/>
                    <a:pt x="965" y="152"/>
                  </a:cubicBezTo>
                  <a:cubicBezTo>
                    <a:pt x="758" y="152"/>
                    <a:pt x="523" y="125"/>
                    <a:pt x="259" y="49"/>
                  </a:cubicBezTo>
                  <a:cubicBezTo>
                    <a:pt x="239" y="43"/>
                    <a:pt x="221" y="40"/>
                    <a:pt x="203" y="40"/>
                  </a:cubicBezTo>
                  <a:cubicBezTo>
                    <a:pt x="41" y="40"/>
                    <a:pt x="1" y="309"/>
                    <a:pt x="167" y="371"/>
                  </a:cubicBezTo>
                  <a:cubicBezTo>
                    <a:pt x="476" y="477"/>
                    <a:pt x="857" y="529"/>
                    <a:pt x="1202" y="529"/>
                  </a:cubicBezTo>
                  <a:cubicBezTo>
                    <a:pt x="1755" y="529"/>
                    <a:pt x="2216" y="396"/>
                    <a:pt x="2145" y="141"/>
                  </a:cubicBezTo>
                  <a:cubicBezTo>
                    <a:pt x="2121" y="36"/>
                    <a:pt x="2066" y="1"/>
                    <a:pt x="19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806;p47"/>
            <p:cNvSpPr/>
            <p:nvPr/>
          </p:nvSpPr>
          <p:spPr>
            <a:xfrm>
              <a:off x="2035675" y="3482475"/>
              <a:ext cx="194350" cy="373150"/>
            </a:xfrm>
            <a:custGeom>
              <a:avLst/>
              <a:gdLst/>
              <a:ahLst/>
              <a:cxnLst/>
              <a:rect l="l" t="t" r="r" b="b"/>
              <a:pathLst>
                <a:path w="7774" h="14926" extrusionOk="0">
                  <a:moveTo>
                    <a:pt x="0" y="0"/>
                  </a:moveTo>
                  <a:lnTo>
                    <a:pt x="0" y="14926"/>
                  </a:lnTo>
                  <a:lnTo>
                    <a:pt x="7774" y="14926"/>
                  </a:lnTo>
                  <a:lnTo>
                    <a:pt x="77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807;p47"/>
            <p:cNvSpPr/>
            <p:nvPr/>
          </p:nvSpPr>
          <p:spPr>
            <a:xfrm>
              <a:off x="2071325" y="3513525"/>
              <a:ext cx="20725" cy="24725"/>
            </a:xfrm>
            <a:custGeom>
              <a:avLst/>
              <a:gdLst/>
              <a:ahLst/>
              <a:cxnLst/>
              <a:rect l="l" t="t" r="r" b="b"/>
              <a:pathLst>
                <a:path w="829" h="989"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808;p47"/>
            <p:cNvSpPr/>
            <p:nvPr/>
          </p:nvSpPr>
          <p:spPr>
            <a:xfrm>
              <a:off x="2122475"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809;p47"/>
            <p:cNvSpPr/>
            <p:nvPr/>
          </p:nvSpPr>
          <p:spPr>
            <a:xfrm>
              <a:off x="2173650" y="3513525"/>
              <a:ext cx="20725" cy="24725"/>
            </a:xfrm>
            <a:custGeom>
              <a:avLst/>
              <a:gdLst/>
              <a:ahLst/>
              <a:cxnLst/>
              <a:rect l="l" t="t" r="r" b="b"/>
              <a:pathLst>
                <a:path w="829" h="989"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810;p47"/>
            <p:cNvSpPr/>
            <p:nvPr/>
          </p:nvSpPr>
          <p:spPr>
            <a:xfrm>
              <a:off x="2071325" y="35491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811;p47"/>
            <p:cNvSpPr/>
            <p:nvPr/>
          </p:nvSpPr>
          <p:spPr>
            <a:xfrm>
              <a:off x="2122475"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812;p47"/>
            <p:cNvSpPr/>
            <p:nvPr/>
          </p:nvSpPr>
          <p:spPr>
            <a:xfrm>
              <a:off x="2173650" y="35491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813;p47"/>
            <p:cNvSpPr/>
            <p:nvPr/>
          </p:nvSpPr>
          <p:spPr>
            <a:xfrm>
              <a:off x="2071325" y="358480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814;p47"/>
            <p:cNvSpPr/>
            <p:nvPr/>
          </p:nvSpPr>
          <p:spPr>
            <a:xfrm>
              <a:off x="2122475"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815;p47"/>
            <p:cNvSpPr/>
            <p:nvPr/>
          </p:nvSpPr>
          <p:spPr>
            <a:xfrm>
              <a:off x="2173650" y="358480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816;p47"/>
            <p:cNvSpPr/>
            <p:nvPr/>
          </p:nvSpPr>
          <p:spPr>
            <a:xfrm>
              <a:off x="2071325" y="36204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817;p47"/>
            <p:cNvSpPr/>
            <p:nvPr/>
          </p:nvSpPr>
          <p:spPr>
            <a:xfrm>
              <a:off x="2122475"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818;p47"/>
            <p:cNvSpPr/>
            <p:nvPr/>
          </p:nvSpPr>
          <p:spPr>
            <a:xfrm>
              <a:off x="2173650" y="36204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819;p47"/>
            <p:cNvSpPr/>
            <p:nvPr/>
          </p:nvSpPr>
          <p:spPr>
            <a:xfrm>
              <a:off x="2071325" y="3656675"/>
              <a:ext cx="20725" cy="24750"/>
            </a:xfrm>
            <a:custGeom>
              <a:avLst/>
              <a:gdLst/>
              <a:ahLst/>
              <a:cxnLst/>
              <a:rect l="l" t="t" r="r" b="b"/>
              <a:pathLst>
                <a:path w="829" h="990" extrusionOk="0">
                  <a:moveTo>
                    <a:pt x="0" y="1"/>
                  </a:moveTo>
                  <a:lnTo>
                    <a:pt x="0" y="989"/>
                  </a:lnTo>
                  <a:lnTo>
                    <a:pt x="828" y="989"/>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820;p47"/>
            <p:cNvSpPr/>
            <p:nvPr/>
          </p:nvSpPr>
          <p:spPr>
            <a:xfrm>
              <a:off x="2122475"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821;p47"/>
            <p:cNvSpPr/>
            <p:nvPr/>
          </p:nvSpPr>
          <p:spPr>
            <a:xfrm>
              <a:off x="2173650" y="3656675"/>
              <a:ext cx="20725" cy="24750"/>
            </a:xfrm>
            <a:custGeom>
              <a:avLst/>
              <a:gdLst/>
              <a:ahLst/>
              <a:cxnLst/>
              <a:rect l="l" t="t" r="r" b="b"/>
              <a:pathLst>
                <a:path w="829" h="990" extrusionOk="0">
                  <a:moveTo>
                    <a:pt x="1" y="1"/>
                  </a:moveTo>
                  <a:lnTo>
                    <a:pt x="1" y="989"/>
                  </a:lnTo>
                  <a:lnTo>
                    <a:pt x="829" y="989"/>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822;p47"/>
            <p:cNvSpPr/>
            <p:nvPr/>
          </p:nvSpPr>
          <p:spPr>
            <a:xfrm>
              <a:off x="2071325" y="369232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823;p47"/>
            <p:cNvSpPr/>
            <p:nvPr/>
          </p:nvSpPr>
          <p:spPr>
            <a:xfrm>
              <a:off x="2122475"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824;p47"/>
            <p:cNvSpPr/>
            <p:nvPr/>
          </p:nvSpPr>
          <p:spPr>
            <a:xfrm>
              <a:off x="2173650" y="369232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825;p47"/>
            <p:cNvSpPr/>
            <p:nvPr/>
          </p:nvSpPr>
          <p:spPr>
            <a:xfrm>
              <a:off x="2071325" y="3727975"/>
              <a:ext cx="20725" cy="24750"/>
            </a:xfrm>
            <a:custGeom>
              <a:avLst/>
              <a:gdLst/>
              <a:ahLst/>
              <a:cxnLst/>
              <a:rect l="l" t="t" r="r" b="b"/>
              <a:pathLst>
                <a:path w="829" h="990" extrusionOk="0">
                  <a:moveTo>
                    <a:pt x="0" y="0"/>
                  </a:moveTo>
                  <a:lnTo>
                    <a:pt x="0" y="989"/>
                  </a:lnTo>
                  <a:lnTo>
                    <a:pt x="828" y="989"/>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826;p47"/>
            <p:cNvSpPr/>
            <p:nvPr/>
          </p:nvSpPr>
          <p:spPr>
            <a:xfrm>
              <a:off x="2122475"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827;p47"/>
            <p:cNvSpPr/>
            <p:nvPr/>
          </p:nvSpPr>
          <p:spPr>
            <a:xfrm>
              <a:off x="2173650" y="3727975"/>
              <a:ext cx="20725" cy="24750"/>
            </a:xfrm>
            <a:custGeom>
              <a:avLst/>
              <a:gdLst/>
              <a:ahLst/>
              <a:cxnLst/>
              <a:rect l="l" t="t" r="r" b="b"/>
              <a:pathLst>
                <a:path w="829" h="990" extrusionOk="0">
                  <a:moveTo>
                    <a:pt x="1" y="0"/>
                  </a:moveTo>
                  <a:lnTo>
                    <a:pt x="1" y="989"/>
                  </a:lnTo>
                  <a:lnTo>
                    <a:pt x="829" y="989"/>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828;p47"/>
            <p:cNvSpPr/>
            <p:nvPr/>
          </p:nvSpPr>
          <p:spPr>
            <a:xfrm>
              <a:off x="2071325" y="3763625"/>
              <a:ext cx="20725" cy="25325"/>
            </a:xfrm>
            <a:custGeom>
              <a:avLst/>
              <a:gdLst/>
              <a:ahLst/>
              <a:cxnLst/>
              <a:rect l="l" t="t" r="r" b="b"/>
              <a:pathLst>
                <a:path w="829" h="1013" extrusionOk="0">
                  <a:moveTo>
                    <a:pt x="0" y="0"/>
                  </a:moveTo>
                  <a:lnTo>
                    <a:pt x="0" y="1012"/>
                  </a:lnTo>
                  <a:lnTo>
                    <a:pt x="828" y="1012"/>
                  </a:lnTo>
                  <a:lnTo>
                    <a:pt x="8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829;p47"/>
            <p:cNvSpPr/>
            <p:nvPr/>
          </p:nvSpPr>
          <p:spPr>
            <a:xfrm>
              <a:off x="2122475"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830;p47"/>
            <p:cNvSpPr/>
            <p:nvPr/>
          </p:nvSpPr>
          <p:spPr>
            <a:xfrm>
              <a:off x="2173650" y="3763625"/>
              <a:ext cx="20725" cy="25325"/>
            </a:xfrm>
            <a:custGeom>
              <a:avLst/>
              <a:gdLst/>
              <a:ahLst/>
              <a:cxnLst/>
              <a:rect l="l" t="t" r="r" b="b"/>
              <a:pathLst>
                <a:path w="829" h="1013" extrusionOk="0">
                  <a:moveTo>
                    <a:pt x="1" y="0"/>
                  </a:moveTo>
                  <a:lnTo>
                    <a:pt x="1" y="1012"/>
                  </a:lnTo>
                  <a:lnTo>
                    <a:pt x="829" y="1012"/>
                  </a:lnTo>
                  <a:lnTo>
                    <a:pt x="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831;p47"/>
            <p:cNvSpPr/>
            <p:nvPr/>
          </p:nvSpPr>
          <p:spPr>
            <a:xfrm>
              <a:off x="2071325" y="3799250"/>
              <a:ext cx="20725" cy="25325"/>
            </a:xfrm>
            <a:custGeom>
              <a:avLst/>
              <a:gdLst/>
              <a:ahLst/>
              <a:cxnLst/>
              <a:rect l="l" t="t" r="r" b="b"/>
              <a:pathLst>
                <a:path w="829" h="1013" extrusionOk="0">
                  <a:moveTo>
                    <a:pt x="0" y="1"/>
                  </a:moveTo>
                  <a:lnTo>
                    <a:pt x="0" y="1013"/>
                  </a:lnTo>
                  <a:lnTo>
                    <a:pt x="828" y="1013"/>
                  </a:lnTo>
                  <a:lnTo>
                    <a:pt x="8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832;p47"/>
            <p:cNvSpPr/>
            <p:nvPr/>
          </p:nvSpPr>
          <p:spPr>
            <a:xfrm>
              <a:off x="2122475"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833;p47"/>
            <p:cNvSpPr/>
            <p:nvPr/>
          </p:nvSpPr>
          <p:spPr>
            <a:xfrm>
              <a:off x="2173650" y="3799250"/>
              <a:ext cx="20725" cy="25325"/>
            </a:xfrm>
            <a:custGeom>
              <a:avLst/>
              <a:gdLst/>
              <a:ahLst/>
              <a:cxnLst/>
              <a:rect l="l" t="t" r="r" b="b"/>
              <a:pathLst>
                <a:path w="829" h="1013" extrusionOk="0">
                  <a:moveTo>
                    <a:pt x="1" y="1"/>
                  </a:moveTo>
                  <a:lnTo>
                    <a:pt x="1" y="1013"/>
                  </a:lnTo>
                  <a:lnTo>
                    <a:pt x="829" y="1013"/>
                  </a:lnTo>
                  <a:lnTo>
                    <a:pt x="82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834;p47"/>
            <p:cNvSpPr/>
            <p:nvPr/>
          </p:nvSpPr>
          <p:spPr>
            <a:xfrm>
              <a:off x="2045025" y="3488050"/>
              <a:ext cx="158550" cy="331925"/>
            </a:xfrm>
            <a:custGeom>
              <a:avLst/>
              <a:gdLst/>
              <a:ahLst/>
              <a:cxnLst/>
              <a:rect l="l" t="t" r="r" b="b"/>
              <a:pathLst>
                <a:path w="6342" h="13277" extrusionOk="0">
                  <a:moveTo>
                    <a:pt x="4891" y="1"/>
                  </a:moveTo>
                  <a:cubicBezTo>
                    <a:pt x="3977" y="1"/>
                    <a:pt x="2938" y="119"/>
                    <a:pt x="339" y="237"/>
                  </a:cubicBezTo>
                  <a:cubicBezTo>
                    <a:pt x="334" y="237"/>
                    <a:pt x="329" y="238"/>
                    <a:pt x="324" y="238"/>
                  </a:cubicBezTo>
                  <a:cubicBezTo>
                    <a:pt x="300" y="238"/>
                    <a:pt x="278" y="234"/>
                    <a:pt x="258" y="234"/>
                  </a:cubicBezTo>
                  <a:cubicBezTo>
                    <a:pt x="12" y="234"/>
                    <a:pt x="1" y="711"/>
                    <a:pt x="293" y="13139"/>
                  </a:cubicBezTo>
                  <a:cubicBezTo>
                    <a:pt x="305" y="13231"/>
                    <a:pt x="385" y="13277"/>
                    <a:pt x="466" y="13277"/>
                  </a:cubicBezTo>
                  <a:cubicBezTo>
                    <a:pt x="546" y="13277"/>
                    <a:pt x="627" y="13231"/>
                    <a:pt x="638" y="13139"/>
                  </a:cubicBezTo>
                  <a:cubicBezTo>
                    <a:pt x="638" y="8999"/>
                    <a:pt x="569" y="4883"/>
                    <a:pt x="592" y="743"/>
                  </a:cubicBezTo>
                  <a:cubicBezTo>
                    <a:pt x="856" y="741"/>
                    <a:pt x="1104" y="740"/>
                    <a:pt x="1337" y="740"/>
                  </a:cubicBezTo>
                  <a:cubicBezTo>
                    <a:pt x="2585" y="740"/>
                    <a:pt x="3404" y="763"/>
                    <a:pt x="4065" y="763"/>
                  </a:cubicBezTo>
                  <a:cubicBezTo>
                    <a:pt x="4772" y="763"/>
                    <a:pt x="5298" y="737"/>
                    <a:pt x="5974" y="628"/>
                  </a:cubicBezTo>
                  <a:cubicBezTo>
                    <a:pt x="6342" y="582"/>
                    <a:pt x="6204" y="99"/>
                    <a:pt x="5905" y="53"/>
                  </a:cubicBezTo>
                  <a:cubicBezTo>
                    <a:pt x="5537" y="16"/>
                    <a:pt x="5222" y="1"/>
                    <a:pt x="4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835;p47"/>
            <p:cNvSpPr/>
            <p:nvPr/>
          </p:nvSpPr>
          <p:spPr>
            <a:xfrm>
              <a:off x="2121325" y="3540525"/>
              <a:ext cx="104350" cy="304175"/>
            </a:xfrm>
            <a:custGeom>
              <a:avLst/>
              <a:gdLst/>
              <a:ahLst/>
              <a:cxnLst/>
              <a:rect l="l" t="t" r="r" b="b"/>
              <a:pathLst>
                <a:path w="4174" h="12167" extrusionOk="0">
                  <a:moveTo>
                    <a:pt x="3634" y="411"/>
                  </a:moveTo>
                  <a:cubicBezTo>
                    <a:pt x="3377" y="411"/>
                    <a:pt x="2981" y="1077"/>
                    <a:pt x="3060" y="4118"/>
                  </a:cubicBezTo>
                  <a:cubicBezTo>
                    <a:pt x="3229" y="11288"/>
                    <a:pt x="4173" y="11755"/>
                    <a:pt x="2081" y="11755"/>
                  </a:cubicBezTo>
                  <a:cubicBezTo>
                    <a:pt x="1767" y="11755"/>
                    <a:pt x="1386" y="11744"/>
                    <a:pt x="924" y="11744"/>
                  </a:cubicBezTo>
                  <a:cubicBezTo>
                    <a:pt x="711" y="11744"/>
                    <a:pt x="480" y="11746"/>
                    <a:pt x="231" y="11753"/>
                  </a:cubicBezTo>
                  <a:cubicBezTo>
                    <a:pt x="1" y="11776"/>
                    <a:pt x="1" y="12075"/>
                    <a:pt x="231" y="12098"/>
                  </a:cubicBezTo>
                  <a:cubicBezTo>
                    <a:pt x="1355" y="12098"/>
                    <a:pt x="2142" y="12166"/>
                    <a:pt x="2690" y="12166"/>
                  </a:cubicBezTo>
                  <a:cubicBezTo>
                    <a:pt x="4103" y="12166"/>
                    <a:pt x="3924" y="11712"/>
                    <a:pt x="3842" y="8464"/>
                  </a:cubicBezTo>
                  <a:cubicBezTo>
                    <a:pt x="3589" y="1"/>
                    <a:pt x="3842" y="2531"/>
                    <a:pt x="3842" y="668"/>
                  </a:cubicBezTo>
                  <a:cubicBezTo>
                    <a:pt x="3842" y="552"/>
                    <a:pt x="3753" y="411"/>
                    <a:pt x="3634" y="41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836;p47"/>
            <p:cNvSpPr/>
            <p:nvPr/>
          </p:nvSpPr>
          <p:spPr>
            <a:xfrm>
              <a:off x="2079100" y="3592375"/>
              <a:ext cx="88750" cy="123250"/>
            </a:xfrm>
            <a:custGeom>
              <a:avLst/>
              <a:gdLst/>
              <a:ahLst/>
              <a:cxnLst/>
              <a:rect l="l" t="t" r="r" b="b"/>
              <a:pathLst>
                <a:path w="3550" h="4930" extrusionOk="0">
                  <a:moveTo>
                    <a:pt x="3238" y="0"/>
                  </a:moveTo>
                  <a:cubicBezTo>
                    <a:pt x="3176" y="0"/>
                    <a:pt x="3116" y="20"/>
                    <a:pt x="3070" y="66"/>
                  </a:cubicBezTo>
                  <a:cubicBezTo>
                    <a:pt x="2702" y="480"/>
                    <a:pt x="379" y="4205"/>
                    <a:pt x="80" y="4665"/>
                  </a:cubicBezTo>
                  <a:cubicBezTo>
                    <a:pt x="0" y="4809"/>
                    <a:pt x="119" y="4930"/>
                    <a:pt x="253" y="4930"/>
                  </a:cubicBezTo>
                  <a:cubicBezTo>
                    <a:pt x="313" y="4930"/>
                    <a:pt x="376" y="4906"/>
                    <a:pt x="425" y="4849"/>
                  </a:cubicBezTo>
                  <a:cubicBezTo>
                    <a:pt x="1046" y="4044"/>
                    <a:pt x="3139" y="1078"/>
                    <a:pt x="3484" y="273"/>
                  </a:cubicBezTo>
                  <a:cubicBezTo>
                    <a:pt x="3550" y="125"/>
                    <a:pt x="3392" y="0"/>
                    <a:pt x="32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837;p47"/>
            <p:cNvSpPr/>
            <p:nvPr/>
          </p:nvSpPr>
          <p:spPr>
            <a:xfrm>
              <a:off x="2105950" y="3674600"/>
              <a:ext cx="49175" cy="74300"/>
            </a:xfrm>
            <a:custGeom>
              <a:avLst/>
              <a:gdLst/>
              <a:ahLst/>
              <a:cxnLst/>
              <a:rect l="l" t="t" r="r" b="b"/>
              <a:pathLst>
                <a:path w="1967" h="2972" extrusionOk="0">
                  <a:moveTo>
                    <a:pt x="1798" y="0"/>
                  </a:moveTo>
                  <a:cubicBezTo>
                    <a:pt x="1589" y="0"/>
                    <a:pt x="1069" y="565"/>
                    <a:pt x="64" y="2664"/>
                  </a:cubicBezTo>
                  <a:cubicBezTo>
                    <a:pt x="0" y="2823"/>
                    <a:pt x="135" y="2971"/>
                    <a:pt x="269" y="2971"/>
                  </a:cubicBezTo>
                  <a:cubicBezTo>
                    <a:pt x="329" y="2971"/>
                    <a:pt x="389" y="2942"/>
                    <a:pt x="432" y="2871"/>
                  </a:cubicBezTo>
                  <a:cubicBezTo>
                    <a:pt x="501" y="2756"/>
                    <a:pt x="1513" y="1054"/>
                    <a:pt x="1789" y="594"/>
                  </a:cubicBezTo>
                  <a:cubicBezTo>
                    <a:pt x="1933" y="368"/>
                    <a:pt x="1966" y="0"/>
                    <a:pt x="1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838;p47"/>
            <p:cNvSpPr/>
            <p:nvPr/>
          </p:nvSpPr>
          <p:spPr>
            <a:xfrm>
              <a:off x="2113850" y="3738250"/>
              <a:ext cx="47175" cy="53550"/>
            </a:xfrm>
            <a:custGeom>
              <a:avLst/>
              <a:gdLst/>
              <a:ahLst/>
              <a:cxnLst/>
              <a:rect l="l" t="t" r="r" b="b"/>
              <a:pathLst>
                <a:path w="1887" h="2142" extrusionOk="0">
                  <a:moveTo>
                    <a:pt x="1538" y="0"/>
                  </a:moveTo>
                  <a:cubicBezTo>
                    <a:pt x="1359" y="0"/>
                    <a:pt x="1176" y="341"/>
                    <a:pt x="760" y="946"/>
                  </a:cubicBezTo>
                  <a:cubicBezTo>
                    <a:pt x="277" y="1636"/>
                    <a:pt x="1" y="1981"/>
                    <a:pt x="254" y="2119"/>
                  </a:cubicBezTo>
                  <a:cubicBezTo>
                    <a:pt x="283" y="2134"/>
                    <a:pt x="311" y="2142"/>
                    <a:pt x="339" y="2142"/>
                  </a:cubicBezTo>
                  <a:cubicBezTo>
                    <a:pt x="487" y="2142"/>
                    <a:pt x="648" y="1914"/>
                    <a:pt x="1151" y="1199"/>
                  </a:cubicBezTo>
                  <a:cubicBezTo>
                    <a:pt x="1611" y="532"/>
                    <a:pt x="1887" y="210"/>
                    <a:pt x="1657" y="49"/>
                  </a:cubicBezTo>
                  <a:cubicBezTo>
                    <a:pt x="1616" y="16"/>
                    <a:pt x="1577" y="0"/>
                    <a:pt x="15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839;p47"/>
            <p:cNvSpPr/>
            <p:nvPr/>
          </p:nvSpPr>
          <p:spPr>
            <a:xfrm>
              <a:off x="908775" y="3542825"/>
              <a:ext cx="756075" cy="160450"/>
            </a:xfrm>
            <a:custGeom>
              <a:avLst/>
              <a:gdLst/>
              <a:ahLst/>
              <a:cxnLst/>
              <a:rect l="l" t="t" r="r" b="b"/>
              <a:pathLst>
                <a:path w="30243" h="6418" extrusionOk="0">
                  <a:moveTo>
                    <a:pt x="15133" y="1"/>
                  </a:moveTo>
                  <a:cubicBezTo>
                    <a:pt x="8578" y="1"/>
                    <a:pt x="2898" y="2600"/>
                    <a:pt x="0" y="6417"/>
                  </a:cubicBezTo>
                  <a:lnTo>
                    <a:pt x="30243" y="6417"/>
                  </a:lnTo>
                  <a:cubicBezTo>
                    <a:pt x="27345" y="2600"/>
                    <a:pt x="21664" y="1"/>
                    <a:pt x="151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840;p47"/>
            <p:cNvSpPr/>
            <p:nvPr/>
          </p:nvSpPr>
          <p:spPr>
            <a:xfrm>
              <a:off x="993600" y="3582500"/>
              <a:ext cx="584425" cy="128825"/>
            </a:xfrm>
            <a:custGeom>
              <a:avLst/>
              <a:gdLst/>
              <a:ahLst/>
              <a:cxnLst/>
              <a:rect l="l" t="t" r="r" b="b"/>
              <a:pathLst>
                <a:path w="23377" h="5153" extrusionOk="0">
                  <a:moveTo>
                    <a:pt x="11740" y="1"/>
                  </a:moveTo>
                  <a:cubicBezTo>
                    <a:pt x="7232" y="1"/>
                    <a:pt x="3047" y="1680"/>
                    <a:pt x="195" y="4600"/>
                  </a:cubicBezTo>
                  <a:cubicBezTo>
                    <a:pt x="0" y="4830"/>
                    <a:pt x="214" y="5128"/>
                    <a:pt x="448" y="5128"/>
                  </a:cubicBezTo>
                  <a:cubicBezTo>
                    <a:pt x="519" y="5128"/>
                    <a:pt x="591" y="5101"/>
                    <a:pt x="655" y="5037"/>
                  </a:cubicBezTo>
                  <a:cubicBezTo>
                    <a:pt x="3392" y="2255"/>
                    <a:pt x="7416" y="645"/>
                    <a:pt x="11740" y="645"/>
                  </a:cubicBezTo>
                  <a:cubicBezTo>
                    <a:pt x="16040" y="645"/>
                    <a:pt x="20088" y="2255"/>
                    <a:pt x="22802" y="5037"/>
                  </a:cubicBezTo>
                  <a:cubicBezTo>
                    <a:pt x="22848" y="5106"/>
                    <a:pt x="22940" y="5152"/>
                    <a:pt x="23032" y="5152"/>
                  </a:cubicBezTo>
                  <a:cubicBezTo>
                    <a:pt x="23101" y="5152"/>
                    <a:pt x="23193" y="5106"/>
                    <a:pt x="23262" y="5060"/>
                  </a:cubicBezTo>
                  <a:cubicBezTo>
                    <a:pt x="23377" y="4922"/>
                    <a:pt x="23377" y="4715"/>
                    <a:pt x="23262" y="4600"/>
                  </a:cubicBezTo>
                  <a:cubicBezTo>
                    <a:pt x="20410" y="1680"/>
                    <a:pt x="16224" y="1"/>
                    <a:pt x="117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841;p47"/>
            <p:cNvSpPr/>
            <p:nvPr/>
          </p:nvSpPr>
          <p:spPr>
            <a:xfrm>
              <a:off x="881750" y="3703250"/>
              <a:ext cx="810125" cy="152375"/>
            </a:xfrm>
            <a:custGeom>
              <a:avLst/>
              <a:gdLst/>
              <a:ahLst/>
              <a:cxnLst/>
              <a:rect l="l" t="t" r="r" b="b"/>
              <a:pathLst>
                <a:path w="32405" h="6095" extrusionOk="0">
                  <a:moveTo>
                    <a:pt x="0" y="0"/>
                  </a:moveTo>
                  <a:lnTo>
                    <a:pt x="0" y="6095"/>
                  </a:lnTo>
                  <a:lnTo>
                    <a:pt x="32404" y="6095"/>
                  </a:lnTo>
                  <a:lnTo>
                    <a:pt x="324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842;p47"/>
            <p:cNvSpPr/>
            <p:nvPr/>
          </p:nvSpPr>
          <p:spPr>
            <a:xfrm>
              <a:off x="1209475" y="3791225"/>
              <a:ext cx="41975" cy="48300"/>
            </a:xfrm>
            <a:custGeom>
              <a:avLst/>
              <a:gdLst/>
              <a:ahLst/>
              <a:cxnLst/>
              <a:rect l="l" t="t" r="r" b="b"/>
              <a:pathLst>
                <a:path w="1679" h="1932" extrusionOk="0">
                  <a:moveTo>
                    <a:pt x="0" y="0"/>
                  </a:moveTo>
                  <a:lnTo>
                    <a:pt x="0"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843;p47"/>
            <p:cNvSpPr/>
            <p:nvPr/>
          </p:nvSpPr>
          <p:spPr>
            <a:xfrm>
              <a:off x="1265800" y="3791225"/>
              <a:ext cx="42000" cy="48300"/>
            </a:xfrm>
            <a:custGeom>
              <a:avLst/>
              <a:gdLst/>
              <a:ahLst/>
              <a:cxnLst/>
              <a:rect l="l" t="t" r="r" b="b"/>
              <a:pathLst>
                <a:path w="1680" h="1932" extrusionOk="0">
                  <a:moveTo>
                    <a:pt x="1" y="0"/>
                  </a:moveTo>
                  <a:lnTo>
                    <a:pt x="1" y="1932"/>
                  </a:lnTo>
                  <a:lnTo>
                    <a:pt x="1680" y="1932"/>
                  </a:lnTo>
                  <a:lnTo>
                    <a:pt x="16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844;p47"/>
            <p:cNvSpPr/>
            <p:nvPr/>
          </p:nvSpPr>
          <p:spPr>
            <a:xfrm>
              <a:off x="132215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845;p47"/>
            <p:cNvSpPr/>
            <p:nvPr/>
          </p:nvSpPr>
          <p:spPr>
            <a:xfrm>
              <a:off x="96912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846;p47"/>
            <p:cNvSpPr/>
            <p:nvPr/>
          </p:nvSpPr>
          <p:spPr>
            <a:xfrm>
              <a:off x="1025475"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847;p47"/>
            <p:cNvSpPr/>
            <p:nvPr/>
          </p:nvSpPr>
          <p:spPr>
            <a:xfrm>
              <a:off x="1082400" y="3791225"/>
              <a:ext cx="42000" cy="48300"/>
            </a:xfrm>
            <a:custGeom>
              <a:avLst/>
              <a:gdLst/>
              <a:ahLst/>
              <a:cxnLst/>
              <a:rect l="l" t="t" r="r" b="b"/>
              <a:pathLst>
                <a:path w="1680" h="1932" extrusionOk="0">
                  <a:moveTo>
                    <a:pt x="1" y="0"/>
                  </a:moveTo>
                  <a:lnTo>
                    <a:pt x="1" y="1932"/>
                  </a:lnTo>
                  <a:lnTo>
                    <a:pt x="1679" y="1932"/>
                  </a:lnTo>
                  <a:lnTo>
                    <a:pt x="1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848;p47"/>
            <p:cNvSpPr/>
            <p:nvPr/>
          </p:nvSpPr>
          <p:spPr>
            <a:xfrm>
              <a:off x="1449225" y="3791225"/>
              <a:ext cx="42575" cy="48300"/>
            </a:xfrm>
            <a:custGeom>
              <a:avLst/>
              <a:gdLst/>
              <a:ahLst/>
              <a:cxnLst/>
              <a:rect l="l" t="t" r="r" b="b"/>
              <a:pathLst>
                <a:path w="1703"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849;p47"/>
            <p:cNvSpPr/>
            <p:nvPr/>
          </p:nvSpPr>
          <p:spPr>
            <a:xfrm>
              <a:off x="1505575" y="3791225"/>
              <a:ext cx="42550" cy="48300"/>
            </a:xfrm>
            <a:custGeom>
              <a:avLst/>
              <a:gdLst/>
              <a:ahLst/>
              <a:cxnLst/>
              <a:rect l="l" t="t" r="r" b="b"/>
              <a:pathLst>
                <a:path w="1702" h="1932" extrusionOk="0">
                  <a:moveTo>
                    <a:pt x="0" y="0"/>
                  </a:moveTo>
                  <a:lnTo>
                    <a:pt x="0" y="1932"/>
                  </a:lnTo>
                  <a:lnTo>
                    <a:pt x="1702" y="1932"/>
                  </a:lnTo>
                  <a:lnTo>
                    <a:pt x="17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850;p47"/>
            <p:cNvSpPr/>
            <p:nvPr/>
          </p:nvSpPr>
          <p:spPr>
            <a:xfrm>
              <a:off x="1561900" y="3791225"/>
              <a:ext cx="42575" cy="48300"/>
            </a:xfrm>
            <a:custGeom>
              <a:avLst/>
              <a:gdLst/>
              <a:ahLst/>
              <a:cxnLst/>
              <a:rect l="l" t="t" r="r" b="b"/>
              <a:pathLst>
                <a:path w="1703" h="1932" extrusionOk="0">
                  <a:moveTo>
                    <a:pt x="1" y="0"/>
                  </a:moveTo>
                  <a:lnTo>
                    <a:pt x="1" y="1932"/>
                  </a:lnTo>
                  <a:lnTo>
                    <a:pt x="1703" y="1932"/>
                  </a:lnTo>
                  <a:lnTo>
                    <a:pt x="1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851;p47"/>
            <p:cNvSpPr/>
            <p:nvPr/>
          </p:nvSpPr>
          <p:spPr>
            <a:xfrm>
              <a:off x="891275" y="3713975"/>
              <a:ext cx="790725" cy="127275"/>
            </a:xfrm>
            <a:custGeom>
              <a:avLst/>
              <a:gdLst/>
              <a:ahLst/>
              <a:cxnLst/>
              <a:rect l="l" t="t" r="r" b="b"/>
              <a:pathLst>
                <a:path w="31629" h="5091" extrusionOk="0">
                  <a:moveTo>
                    <a:pt x="27487" y="1"/>
                  </a:moveTo>
                  <a:cubicBezTo>
                    <a:pt x="24239" y="1"/>
                    <a:pt x="18245" y="34"/>
                    <a:pt x="7186" y="54"/>
                  </a:cubicBezTo>
                  <a:cubicBezTo>
                    <a:pt x="4963" y="54"/>
                    <a:pt x="3442" y="45"/>
                    <a:pt x="2403" y="45"/>
                  </a:cubicBezTo>
                  <a:cubicBezTo>
                    <a:pt x="193" y="45"/>
                    <a:pt x="156" y="87"/>
                    <a:pt x="171" y="353"/>
                  </a:cubicBezTo>
                  <a:cubicBezTo>
                    <a:pt x="355" y="2584"/>
                    <a:pt x="102" y="3642"/>
                    <a:pt x="10" y="4884"/>
                  </a:cubicBezTo>
                  <a:cubicBezTo>
                    <a:pt x="0" y="5010"/>
                    <a:pt x="36" y="5090"/>
                    <a:pt x="96" y="5090"/>
                  </a:cubicBezTo>
                  <a:cubicBezTo>
                    <a:pt x="310" y="5090"/>
                    <a:pt x="836" y="4090"/>
                    <a:pt x="746" y="629"/>
                  </a:cubicBezTo>
                  <a:lnTo>
                    <a:pt x="746" y="629"/>
                  </a:lnTo>
                  <a:cubicBezTo>
                    <a:pt x="6366" y="737"/>
                    <a:pt x="10935" y="774"/>
                    <a:pt x="14652" y="774"/>
                  </a:cubicBezTo>
                  <a:cubicBezTo>
                    <a:pt x="22869" y="774"/>
                    <a:pt x="26915" y="593"/>
                    <a:pt x="28918" y="593"/>
                  </a:cubicBezTo>
                  <a:cubicBezTo>
                    <a:pt x="31436" y="593"/>
                    <a:pt x="30723" y="879"/>
                    <a:pt x="31012" y="2170"/>
                  </a:cubicBezTo>
                  <a:cubicBezTo>
                    <a:pt x="31042" y="2312"/>
                    <a:pt x="31166" y="2378"/>
                    <a:pt x="31293" y="2378"/>
                  </a:cubicBezTo>
                  <a:cubicBezTo>
                    <a:pt x="31455" y="2378"/>
                    <a:pt x="31622" y="2271"/>
                    <a:pt x="31609" y="2078"/>
                  </a:cubicBezTo>
                  <a:cubicBezTo>
                    <a:pt x="31540" y="1457"/>
                    <a:pt x="31448" y="859"/>
                    <a:pt x="31334" y="261"/>
                  </a:cubicBezTo>
                  <a:cubicBezTo>
                    <a:pt x="31308" y="55"/>
                    <a:pt x="31629" y="1"/>
                    <a:pt x="274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852;p47"/>
            <p:cNvSpPr/>
            <p:nvPr/>
          </p:nvSpPr>
          <p:spPr>
            <a:xfrm>
              <a:off x="1386475" y="3778975"/>
              <a:ext cx="33475" cy="28900"/>
            </a:xfrm>
            <a:custGeom>
              <a:avLst/>
              <a:gdLst/>
              <a:ahLst/>
              <a:cxnLst/>
              <a:rect l="l" t="t" r="r" b="b"/>
              <a:pathLst>
                <a:path w="1339" h="1156" extrusionOk="0">
                  <a:moveTo>
                    <a:pt x="989" y="0"/>
                  </a:moveTo>
                  <a:cubicBezTo>
                    <a:pt x="632" y="0"/>
                    <a:pt x="1" y="987"/>
                    <a:pt x="210" y="1134"/>
                  </a:cubicBezTo>
                  <a:cubicBezTo>
                    <a:pt x="229" y="1149"/>
                    <a:pt x="251" y="1155"/>
                    <a:pt x="277" y="1155"/>
                  </a:cubicBezTo>
                  <a:cubicBezTo>
                    <a:pt x="579" y="1155"/>
                    <a:pt x="1339" y="242"/>
                    <a:pt x="1084" y="30"/>
                  </a:cubicBezTo>
                  <a:cubicBezTo>
                    <a:pt x="1056" y="10"/>
                    <a:pt x="1024" y="0"/>
                    <a:pt x="9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853;p47"/>
            <p:cNvSpPr/>
            <p:nvPr/>
          </p:nvSpPr>
          <p:spPr>
            <a:xfrm>
              <a:off x="1397425" y="3808325"/>
              <a:ext cx="25950" cy="19450"/>
            </a:xfrm>
            <a:custGeom>
              <a:avLst/>
              <a:gdLst/>
              <a:ahLst/>
              <a:cxnLst/>
              <a:rect l="l" t="t" r="r" b="b"/>
              <a:pathLst>
                <a:path w="1038" h="778" extrusionOk="0">
                  <a:moveTo>
                    <a:pt x="683" y="0"/>
                  </a:moveTo>
                  <a:cubicBezTo>
                    <a:pt x="522" y="0"/>
                    <a:pt x="386" y="271"/>
                    <a:pt x="71" y="512"/>
                  </a:cubicBezTo>
                  <a:cubicBezTo>
                    <a:pt x="0" y="583"/>
                    <a:pt x="12" y="778"/>
                    <a:pt x="201" y="778"/>
                  </a:cubicBezTo>
                  <a:cubicBezTo>
                    <a:pt x="256" y="778"/>
                    <a:pt x="328" y="761"/>
                    <a:pt x="416" y="719"/>
                  </a:cubicBezTo>
                  <a:cubicBezTo>
                    <a:pt x="715" y="604"/>
                    <a:pt x="1037" y="236"/>
                    <a:pt x="807" y="52"/>
                  </a:cubicBezTo>
                  <a:cubicBezTo>
                    <a:pt x="763" y="16"/>
                    <a:pt x="722" y="0"/>
                    <a:pt x="6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854;p47"/>
            <p:cNvSpPr/>
            <p:nvPr/>
          </p:nvSpPr>
          <p:spPr>
            <a:xfrm>
              <a:off x="1145950" y="3771050"/>
              <a:ext cx="27525" cy="21725"/>
            </a:xfrm>
            <a:custGeom>
              <a:avLst/>
              <a:gdLst/>
              <a:ahLst/>
              <a:cxnLst/>
              <a:rect l="l" t="t" r="r" b="b"/>
              <a:pathLst>
                <a:path w="1101" h="869" extrusionOk="0">
                  <a:moveTo>
                    <a:pt x="842" y="0"/>
                  </a:moveTo>
                  <a:cubicBezTo>
                    <a:pt x="527" y="0"/>
                    <a:pt x="0" y="677"/>
                    <a:pt x="172" y="830"/>
                  </a:cubicBezTo>
                  <a:cubicBezTo>
                    <a:pt x="199" y="856"/>
                    <a:pt x="234" y="868"/>
                    <a:pt x="274" y="868"/>
                  </a:cubicBezTo>
                  <a:cubicBezTo>
                    <a:pt x="553" y="868"/>
                    <a:pt x="1101" y="315"/>
                    <a:pt x="1000" y="94"/>
                  </a:cubicBezTo>
                  <a:cubicBezTo>
                    <a:pt x="961" y="28"/>
                    <a:pt x="906" y="0"/>
                    <a:pt x="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855;p47"/>
            <p:cNvSpPr/>
            <p:nvPr/>
          </p:nvSpPr>
          <p:spPr>
            <a:xfrm>
              <a:off x="1141250" y="3804425"/>
              <a:ext cx="36625" cy="20350"/>
            </a:xfrm>
            <a:custGeom>
              <a:avLst/>
              <a:gdLst/>
              <a:ahLst/>
              <a:cxnLst/>
              <a:rect l="l" t="t" r="r" b="b"/>
              <a:pathLst>
                <a:path w="1465" h="814" extrusionOk="0">
                  <a:moveTo>
                    <a:pt x="1101" y="0"/>
                  </a:moveTo>
                  <a:cubicBezTo>
                    <a:pt x="711" y="0"/>
                    <a:pt x="0" y="814"/>
                    <a:pt x="556" y="814"/>
                  </a:cubicBezTo>
                  <a:cubicBezTo>
                    <a:pt x="586" y="814"/>
                    <a:pt x="621" y="811"/>
                    <a:pt x="659" y="806"/>
                  </a:cubicBezTo>
                  <a:cubicBezTo>
                    <a:pt x="682" y="783"/>
                    <a:pt x="1464" y="323"/>
                    <a:pt x="1257" y="70"/>
                  </a:cubicBezTo>
                  <a:cubicBezTo>
                    <a:pt x="1218" y="21"/>
                    <a:pt x="1164" y="0"/>
                    <a:pt x="11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856;p47"/>
            <p:cNvSpPr/>
            <p:nvPr/>
          </p:nvSpPr>
          <p:spPr>
            <a:xfrm>
              <a:off x="946800" y="3561725"/>
              <a:ext cx="550750" cy="121525"/>
            </a:xfrm>
            <a:custGeom>
              <a:avLst/>
              <a:gdLst/>
              <a:ahLst/>
              <a:cxnLst/>
              <a:rect l="l" t="t" r="r" b="b"/>
              <a:pathLst>
                <a:path w="22030" h="4861" extrusionOk="0">
                  <a:moveTo>
                    <a:pt x="13656" y="0"/>
                  </a:moveTo>
                  <a:cubicBezTo>
                    <a:pt x="8824" y="0"/>
                    <a:pt x="3915" y="1548"/>
                    <a:pt x="135" y="4557"/>
                  </a:cubicBezTo>
                  <a:cubicBezTo>
                    <a:pt x="1" y="4653"/>
                    <a:pt x="122" y="4861"/>
                    <a:pt x="260" y="4861"/>
                  </a:cubicBezTo>
                  <a:cubicBezTo>
                    <a:pt x="287" y="4861"/>
                    <a:pt x="315" y="4853"/>
                    <a:pt x="342" y="4833"/>
                  </a:cubicBezTo>
                  <a:cubicBezTo>
                    <a:pt x="4212" y="2047"/>
                    <a:pt x="8797" y="611"/>
                    <a:pt x="13422" y="611"/>
                  </a:cubicBezTo>
                  <a:cubicBezTo>
                    <a:pt x="16163" y="611"/>
                    <a:pt x="18918" y="1116"/>
                    <a:pt x="21546" y="2143"/>
                  </a:cubicBezTo>
                  <a:cubicBezTo>
                    <a:pt x="21571" y="2150"/>
                    <a:pt x="21595" y="2154"/>
                    <a:pt x="21618" y="2154"/>
                  </a:cubicBezTo>
                  <a:cubicBezTo>
                    <a:pt x="21876" y="2154"/>
                    <a:pt x="22029" y="1717"/>
                    <a:pt x="21776" y="1591"/>
                  </a:cubicBezTo>
                  <a:cubicBezTo>
                    <a:pt x="19255" y="525"/>
                    <a:pt x="16469" y="0"/>
                    <a:pt x="13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857;p47"/>
            <p:cNvSpPr/>
            <p:nvPr/>
          </p:nvSpPr>
          <p:spPr>
            <a:xfrm>
              <a:off x="1514425" y="3619475"/>
              <a:ext cx="22200" cy="16875"/>
            </a:xfrm>
            <a:custGeom>
              <a:avLst/>
              <a:gdLst/>
              <a:ahLst/>
              <a:cxnLst/>
              <a:rect l="l" t="t" r="r" b="b"/>
              <a:pathLst>
                <a:path w="888" h="675" extrusionOk="0">
                  <a:moveTo>
                    <a:pt x="431" y="1"/>
                  </a:moveTo>
                  <a:cubicBezTo>
                    <a:pt x="224" y="1"/>
                    <a:pt x="0" y="133"/>
                    <a:pt x="14" y="339"/>
                  </a:cubicBezTo>
                  <a:cubicBezTo>
                    <a:pt x="42" y="579"/>
                    <a:pt x="203" y="674"/>
                    <a:pt x="371" y="674"/>
                  </a:cubicBezTo>
                  <a:cubicBezTo>
                    <a:pt x="622" y="674"/>
                    <a:pt x="888" y="462"/>
                    <a:pt x="750" y="201"/>
                  </a:cubicBezTo>
                  <a:cubicBezTo>
                    <a:pt x="704" y="61"/>
                    <a:pt x="571" y="1"/>
                    <a:pt x="4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858;p47"/>
            <p:cNvSpPr/>
            <p:nvPr/>
          </p:nvSpPr>
          <p:spPr>
            <a:xfrm>
              <a:off x="1553275" y="3643175"/>
              <a:ext cx="19000" cy="18150"/>
            </a:xfrm>
            <a:custGeom>
              <a:avLst/>
              <a:gdLst/>
              <a:ahLst/>
              <a:cxnLst/>
              <a:rect l="l" t="t" r="r" b="b"/>
              <a:pathLst>
                <a:path w="760" h="726" extrusionOk="0">
                  <a:moveTo>
                    <a:pt x="380" y="0"/>
                  </a:moveTo>
                  <a:cubicBezTo>
                    <a:pt x="191" y="0"/>
                    <a:pt x="1" y="150"/>
                    <a:pt x="47" y="426"/>
                  </a:cubicBezTo>
                  <a:cubicBezTo>
                    <a:pt x="71" y="621"/>
                    <a:pt x="226" y="726"/>
                    <a:pt x="382" y="726"/>
                  </a:cubicBezTo>
                  <a:cubicBezTo>
                    <a:pt x="520" y="726"/>
                    <a:pt x="660" y="644"/>
                    <a:pt x="714" y="472"/>
                  </a:cubicBezTo>
                  <a:cubicBezTo>
                    <a:pt x="760" y="150"/>
                    <a:pt x="570" y="0"/>
                    <a:pt x="3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859;p47"/>
            <p:cNvSpPr/>
            <p:nvPr/>
          </p:nvSpPr>
          <p:spPr>
            <a:xfrm>
              <a:off x="1574375" y="3663250"/>
              <a:ext cx="22025" cy="17550"/>
            </a:xfrm>
            <a:custGeom>
              <a:avLst/>
              <a:gdLst/>
              <a:ahLst/>
              <a:cxnLst/>
              <a:rect l="l" t="t" r="r" b="b"/>
              <a:pathLst>
                <a:path w="881" h="702" extrusionOk="0">
                  <a:moveTo>
                    <a:pt x="455" y="1"/>
                  </a:moveTo>
                  <a:cubicBezTo>
                    <a:pt x="351" y="1"/>
                    <a:pt x="247" y="42"/>
                    <a:pt x="169" y="128"/>
                  </a:cubicBezTo>
                  <a:cubicBezTo>
                    <a:pt x="1" y="436"/>
                    <a:pt x="327" y="702"/>
                    <a:pt x="582" y="702"/>
                  </a:cubicBezTo>
                  <a:cubicBezTo>
                    <a:pt x="746" y="702"/>
                    <a:pt x="881" y="592"/>
                    <a:pt x="836" y="312"/>
                  </a:cubicBezTo>
                  <a:cubicBezTo>
                    <a:pt x="793" y="112"/>
                    <a:pt x="625" y="1"/>
                    <a:pt x="4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860;p47"/>
            <p:cNvSpPr/>
            <p:nvPr/>
          </p:nvSpPr>
          <p:spPr>
            <a:xfrm>
              <a:off x="1210525" y="3642300"/>
              <a:ext cx="127750" cy="34725"/>
            </a:xfrm>
            <a:custGeom>
              <a:avLst/>
              <a:gdLst/>
              <a:ahLst/>
              <a:cxnLst/>
              <a:rect l="l" t="t" r="r" b="b"/>
              <a:pathLst>
                <a:path w="5110" h="1389" extrusionOk="0">
                  <a:moveTo>
                    <a:pt x="4351" y="1"/>
                  </a:moveTo>
                  <a:cubicBezTo>
                    <a:pt x="4351" y="1"/>
                    <a:pt x="1384" y="783"/>
                    <a:pt x="395" y="1012"/>
                  </a:cubicBezTo>
                  <a:cubicBezTo>
                    <a:pt x="254" y="1041"/>
                    <a:pt x="1" y="1389"/>
                    <a:pt x="716" y="1389"/>
                  </a:cubicBezTo>
                  <a:cubicBezTo>
                    <a:pt x="1168" y="1389"/>
                    <a:pt x="2005" y="1250"/>
                    <a:pt x="3500" y="805"/>
                  </a:cubicBezTo>
                  <a:cubicBezTo>
                    <a:pt x="5110" y="323"/>
                    <a:pt x="4466" y="1"/>
                    <a:pt x="4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861;p47"/>
            <p:cNvSpPr/>
            <p:nvPr/>
          </p:nvSpPr>
          <p:spPr>
            <a:xfrm>
              <a:off x="1276125" y="3660375"/>
              <a:ext cx="91850" cy="23625"/>
            </a:xfrm>
            <a:custGeom>
              <a:avLst/>
              <a:gdLst/>
              <a:ahLst/>
              <a:cxnLst/>
              <a:rect l="l" t="t" r="r" b="b"/>
              <a:pathLst>
                <a:path w="3674" h="945" extrusionOk="0">
                  <a:moveTo>
                    <a:pt x="3109" y="1"/>
                  </a:moveTo>
                  <a:cubicBezTo>
                    <a:pt x="2725" y="1"/>
                    <a:pt x="1890" y="156"/>
                    <a:pt x="393" y="611"/>
                  </a:cubicBezTo>
                  <a:cubicBezTo>
                    <a:pt x="349" y="626"/>
                    <a:pt x="0" y="945"/>
                    <a:pt x="557" y="945"/>
                  </a:cubicBezTo>
                  <a:cubicBezTo>
                    <a:pt x="866" y="945"/>
                    <a:pt x="1455" y="846"/>
                    <a:pt x="2532" y="542"/>
                  </a:cubicBezTo>
                  <a:cubicBezTo>
                    <a:pt x="3258" y="337"/>
                    <a:pt x="3674" y="1"/>
                    <a:pt x="31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862;p47"/>
            <p:cNvSpPr/>
            <p:nvPr/>
          </p:nvSpPr>
          <p:spPr>
            <a:xfrm>
              <a:off x="1332050" y="3678525"/>
              <a:ext cx="57975" cy="14175"/>
            </a:xfrm>
            <a:custGeom>
              <a:avLst/>
              <a:gdLst/>
              <a:ahLst/>
              <a:cxnLst/>
              <a:rect l="l" t="t" r="r" b="b"/>
              <a:pathLst>
                <a:path w="2319" h="567" extrusionOk="0">
                  <a:moveTo>
                    <a:pt x="2089" y="0"/>
                  </a:moveTo>
                  <a:cubicBezTo>
                    <a:pt x="345" y="18"/>
                    <a:pt x="1" y="566"/>
                    <a:pt x="872" y="566"/>
                  </a:cubicBezTo>
                  <a:cubicBezTo>
                    <a:pt x="1161" y="566"/>
                    <a:pt x="1584" y="506"/>
                    <a:pt x="2135" y="345"/>
                  </a:cubicBezTo>
                  <a:cubicBezTo>
                    <a:pt x="2318" y="276"/>
                    <a:pt x="2273" y="0"/>
                    <a:pt x="20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863;p47"/>
            <p:cNvSpPr/>
            <p:nvPr/>
          </p:nvSpPr>
          <p:spPr>
            <a:xfrm>
              <a:off x="1663100" y="3801300"/>
              <a:ext cx="17600" cy="14750"/>
            </a:xfrm>
            <a:custGeom>
              <a:avLst/>
              <a:gdLst/>
              <a:ahLst/>
              <a:cxnLst/>
              <a:rect l="l" t="t" r="r" b="b"/>
              <a:pathLst>
                <a:path w="704" h="590" extrusionOk="0">
                  <a:moveTo>
                    <a:pt x="321" y="1"/>
                  </a:moveTo>
                  <a:cubicBezTo>
                    <a:pt x="156" y="1"/>
                    <a:pt x="1" y="100"/>
                    <a:pt x="1" y="287"/>
                  </a:cubicBezTo>
                  <a:cubicBezTo>
                    <a:pt x="1" y="486"/>
                    <a:pt x="171" y="589"/>
                    <a:pt x="340" y="589"/>
                  </a:cubicBezTo>
                  <a:cubicBezTo>
                    <a:pt x="522" y="589"/>
                    <a:pt x="703" y="469"/>
                    <a:pt x="667" y="218"/>
                  </a:cubicBezTo>
                  <a:cubicBezTo>
                    <a:pt x="604" y="71"/>
                    <a:pt x="460" y="1"/>
                    <a:pt x="3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864;p47"/>
            <p:cNvSpPr/>
            <p:nvPr/>
          </p:nvSpPr>
          <p:spPr>
            <a:xfrm>
              <a:off x="1660575" y="3830400"/>
              <a:ext cx="18725" cy="13650"/>
            </a:xfrm>
            <a:custGeom>
              <a:avLst/>
              <a:gdLst/>
              <a:ahLst/>
              <a:cxnLst/>
              <a:rect l="l" t="t" r="r" b="b"/>
              <a:pathLst>
                <a:path w="749" h="546" extrusionOk="0">
                  <a:moveTo>
                    <a:pt x="393" y="0"/>
                  </a:moveTo>
                  <a:cubicBezTo>
                    <a:pt x="316" y="0"/>
                    <a:pt x="238" y="44"/>
                    <a:pt x="171" y="158"/>
                  </a:cubicBezTo>
                  <a:cubicBezTo>
                    <a:pt x="1" y="413"/>
                    <a:pt x="206" y="546"/>
                    <a:pt x="410" y="546"/>
                  </a:cubicBezTo>
                  <a:cubicBezTo>
                    <a:pt x="537" y="546"/>
                    <a:pt x="664" y="494"/>
                    <a:pt x="699" y="388"/>
                  </a:cubicBezTo>
                  <a:cubicBezTo>
                    <a:pt x="748" y="258"/>
                    <a:pt x="578" y="0"/>
                    <a:pt x="3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865;p47"/>
            <p:cNvSpPr/>
            <p:nvPr/>
          </p:nvSpPr>
          <p:spPr>
            <a:xfrm>
              <a:off x="972575" y="3798650"/>
              <a:ext cx="28200" cy="30050"/>
            </a:xfrm>
            <a:custGeom>
              <a:avLst/>
              <a:gdLst/>
              <a:ahLst/>
              <a:cxnLst/>
              <a:rect l="l" t="t" r="r" b="b"/>
              <a:pathLst>
                <a:path w="1128" h="1202" extrusionOk="0">
                  <a:moveTo>
                    <a:pt x="797" y="1"/>
                  </a:moveTo>
                  <a:cubicBezTo>
                    <a:pt x="611" y="1"/>
                    <a:pt x="507" y="268"/>
                    <a:pt x="369" y="485"/>
                  </a:cubicBezTo>
                  <a:cubicBezTo>
                    <a:pt x="208" y="830"/>
                    <a:pt x="1" y="1060"/>
                    <a:pt x="208" y="1175"/>
                  </a:cubicBezTo>
                  <a:cubicBezTo>
                    <a:pt x="244" y="1193"/>
                    <a:pt x="278" y="1202"/>
                    <a:pt x="310" y="1202"/>
                  </a:cubicBezTo>
                  <a:cubicBezTo>
                    <a:pt x="476" y="1202"/>
                    <a:pt x="582" y="966"/>
                    <a:pt x="737" y="715"/>
                  </a:cubicBezTo>
                  <a:cubicBezTo>
                    <a:pt x="875" y="485"/>
                    <a:pt x="1128" y="140"/>
                    <a:pt x="898" y="25"/>
                  </a:cubicBezTo>
                  <a:cubicBezTo>
                    <a:pt x="862" y="8"/>
                    <a:pt x="828" y="1"/>
                    <a:pt x="7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66;p47"/>
            <p:cNvSpPr/>
            <p:nvPr/>
          </p:nvSpPr>
          <p:spPr>
            <a:xfrm>
              <a:off x="983950" y="3818825"/>
              <a:ext cx="18500" cy="16675"/>
            </a:xfrm>
            <a:custGeom>
              <a:avLst/>
              <a:gdLst/>
              <a:ahLst/>
              <a:cxnLst/>
              <a:rect l="l" t="t" r="r" b="b"/>
              <a:pathLst>
                <a:path w="740" h="667" extrusionOk="0">
                  <a:moveTo>
                    <a:pt x="548" y="0"/>
                  </a:moveTo>
                  <a:cubicBezTo>
                    <a:pt x="306" y="0"/>
                    <a:pt x="1" y="535"/>
                    <a:pt x="236" y="644"/>
                  </a:cubicBezTo>
                  <a:cubicBezTo>
                    <a:pt x="262" y="660"/>
                    <a:pt x="289" y="667"/>
                    <a:pt x="316" y="667"/>
                  </a:cubicBezTo>
                  <a:cubicBezTo>
                    <a:pt x="525" y="667"/>
                    <a:pt x="739" y="240"/>
                    <a:pt x="719" y="138"/>
                  </a:cubicBezTo>
                  <a:cubicBezTo>
                    <a:pt x="675" y="40"/>
                    <a:pt x="614" y="0"/>
                    <a:pt x="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867;p47"/>
            <p:cNvSpPr/>
            <p:nvPr/>
          </p:nvSpPr>
          <p:spPr>
            <a:xfrm>
              <a:off x="1028750" y="3801950"/>
              <a:ext cx="19075" cy="16575"/>
            </a:xfrm>
            <a:custGeom>
              <a:avLst/>
              <a:gdLst/>
              <a:ahLst/>
              <a:cxnLst/>
              <a:rect l="l" t="t" r="r" b="b"/>
              <a:pathLst>
                <a:path w="763" h="663" extrusionOk="0">
                  <a:moveTo>
                    <a:pt x="630" y="1"/>
                  </a:moveTo>
                  <a:cubicBezTo>
                    <a:pt x="538" y="1"/>
                    <a:pt x="379" y="83"/>
                    <a:pt x="123" y="330"/>
                  </a:cubicBezTo>
                  <a:cubicBezTo>
                    <a:pt x="0" y="452"/>
                    <a:pt x="71" y="663"/>
                    <a:pt x="244" y="663"/>
                  </a:cubicBezTo>
                  <a:cubicBezTo>
                    <a:pt x="364" y="663"/>
                    <a:pt x="533" y="562"/>
                    <a:pt x="721" y="261"/>
                  </a:cubicBezTo>
                  <a:cubicBezTo>
                    <a:pt x="761" y="166"/>
                    <a:pt x="762" y="1"/>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868;p47"/>
            <p:cNvSpPr/>
            <p:nvPr/>
          </p:nvSpPr>
          <p:spPr>
            <a:xfrm>
              <a:off x="1038450" y="3814725"/>
              <a:ext cx="17850" cy="18525"/>
            </a:xfrm>
            <a:custGeom>
              <a:avLst/>
              <a:gdLst/>
              <a:ahLst/>
              <a:cxnLst/>
              <a:rect l="l" t="t" r="r" b="b"/>
              <a:pathLst>
                <a:path w="714" h="741" extrusionOk="0">
                  <a:moveTo>
                    <a:pt x="537" y="0"/>
                  </a:moveTo>
                  <a:cubicBezTo>
                    <a:pt x="419" y="0"/>
                    <a:pt x="228" y="144"/>
                    <a:pt x="57" y="486"/>
                  </a:cubicBezTo>
                  <a:cubicBezTo>
                    <a:pt x="1" y="584"/>
                    <a:pt x="47" y="741"/>
                    <a:pt x="174" y="741"/>
                  </a:cubicBezTo>
                  <a:cubicBezTo>
                    <a:pt x="256" y="741"/>
                    <a:pt x="372" y="675"/>
                    <a:pt x="517" y="486"/>
                  </a:cubicBezTo>
                  <a:cubicBezTo>
                    <a:pt x="714" y="190"/>
                    <a:pt x="673" y="0"/>
                    <a:pt x="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869;p47"/>
            <p:cNvSpPr/>
            <p:nvPr/>
          </p:nvSpPr>
          <p:spPr>
            <a:xfrm>
              <a:off x="1083300" y="3802475"/>
              <a:ext cx="24775" cy="15275"/>
            </a:xfrm>
            <a:custGeom>
              <a:avLst/>
              <a:gdLst/>
              <a:ahLst/>
              <a:cxnLst/>
              <a:rect l="l" t="t" r="r" b="b"/>
              <a:pathLst>
                <a:path w="991" h="611" extrusionOk="0">
                  <a:moveTo>
                    <a:pt x="802" y="1"/>
                  </a:moveTo>
                  <a:cubicBezTo>
                    <a:pt x="528" y="1"/>
                    <a:pt x="0" y="360"/>
                    <a:pt x="126" y="539"/>
                  </a:cubicBezTo>
                  <a:cubicBezTo>
                    <a:pt x="158" y="589"/>
                    <a:pt x="212" y="611"/>
                    <a:pt x="277" y="611"/>
                  </a:cubicBezTo>
                  <a:cubicBezTo>
                    <a:pt x="540" y="611"/>
                    <a:pt x="990" y="268"/>
                    <a:pt x="953" y="102"/>
                  </a:cubicBezTo>
                  <a:cubicBezTo>
                    <a:pt x="938" y="30"/>
                    <a:pt x="881" y="1"/>
                    <a:pt x="8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870;p47"/>
            <p:cNvSpPr/>
            <p:nvPr/>
          </p:nvSpPr>
          <p:spPr>
            <a:xfrm>
              <a:off x="1091575" y="3814975"/>
              <a:ext cx="22500" cy="13500"/>
            </a:xfrm>
            <a:custGeom>
              <a:avLst/>
              <a:gdLst/>
              <a:ahLst/>
              <a:cxnLst/>
              <a:rect l="l" t="t" r="r" b="b"/>
              <a:pathLst>
                <a:path w="900" h="540" extrusionOk="0">
                  <a:moveTo>
                    <a:pt x="706" y="0"/>
                  </a:moveTo>
                  <a:cubicBezTo>
                    <a:pt x="640" y="0"/>
                    <a:pt x="549" y="38"/>
                    <a:pt x="439" y="131"/>
                  </a:cubicBezTo>
                  <a:cubicBezTo>
                    <a:pt x="358" y="177"/>
                    <a:pt x="306" y="177"/>
                    <a:pt x="263" y="177"/>
                  </a:cubicBezTo>
                  <a:cubicBezTo>
                    <a:pt x="220" y="177"/>
                    <a:pt x="186" y="177"/>
                    <a:pt x="140" y="223"/>
                  </a:cubicBezTo>
                  <a:cubicBezTo>
                    <a:pt x="1" y="362"/>
                    <a:pt x="84" y="540"/>
                    <a:pt x="312" y="540"/>
                  </a:cubicBezTo>
                  <a:cubicBezTo>
                    <a:pt x="386" y="540"/>
                    <a:pt x="475" y="521"/>
                    <a:pt x="576" y="476"/>
                  </a:cubicBezTo>
                  <a:cubicBezTo>
                    <a:pt x="885" y="321"/>
                    <a:pt x="900" y="0"/>
                    <a:pt x="7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871;p47"/>
            <p:cNvSpPr/>
            <p:nvPr/>
          </p:nvSpPr>
          <p:spPr>
            <a:xfrm>
              <a:off x="1209500" y="3804700"/>
              <a:ext cx="28175" cy="13550"/>
            </a:xfrm>
            <a:custGeom>
              <a:avLst/>
              <a:gdLst/>
              <a:ahLst/>
              <a:cxnLst/>
              <a:rect l="l" t="t" r="r" b="b"/>
              <a:pathLst>
                <a:path w="1127" h="542" extrusionOk="0">
                  <a:moveTo>
                    <a:pt x="863" y="0"/>
                  </a:moveTo>
                  <a:cubicBezTo>
                    <a:pt x="551" y="0"/>
                    <a:pt x="1" y="469"/>
                    <a:pt x="459" y="542"/>
                  </a:cubicBezTo>
                  <a:cubicBezTo>
                    <a:pt x="505" y="542"/>
                    <a:pt x="1126" y="358"/>
                    <a:pt x="1034" y="105"/>
                  </a:cubicBezTo>
                  <a:cubicBezTo>
                    <a:pt x="1006" y="30"/>
                    <a:pt x="942" y="0"/>
                    <a:pt x="8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872;p47"/>
            <p:cNvSpPr/>
            <p:nvPr/>
          </p:nvSpPr>
          <p:spPr>
            <a:xfrm>
              <a:off x="1220750" y="3817200"/>
              <a:ext cx="18500" cy="16725"/>
            </a:xfrm>
            <a:custGeom>
              <a:avLst/>
              <a:gdLst/>
              <a:ahLst/>
              <a:cxnLst/>
              <a:rect l="l" t="t" r="r" b="b"/>
              <a:pathLst>
                <a:path w="740" h="669" extrusionOk="0">
                  <a:moveTo>
                    <a:pt x="560" y="0"/>
                  </a:moveTo>
                  <a:cubicBezTo>
                    <a:pt x="334" y="0"/>
                    <a:pt x="0" y="511"/>
                    <a:pt x="239" y="640"/>
                  </a:cubicBezTo>
                  <a:cubicBezTo>
                    <a:pt x="273" y="659"/>
                    <a:pt x="305" y="668"/>
                    <a:pt x="337" y="668"/>
                  </a:cubicBezTo>
                  <a:cubicBezTo>
                    <a:pt x="567" y="668"/>
                    <a:pt x="739" y="212"/>
                    <a:pt x="699" y="111"/>
                  </a:cubicBezTo>
                  <a:cubicBezTo>
                    <a:pt x="667" y="33"/>
                    <a:pt x="617" y="0"/>
                    <a:pt x="5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873;p47"/>
            <p:cNvSpPr/>
            <p:nvPr/>
          </p:nvSpPr>
          <p:spPr>
            <a:xfrm>
              <a:off x="1274325" y="3797300"/>
              <a:ext cx="23700" cy="21100"/>
            </a:xfrm>
            <a:custGeom>
              <a:avLst/>
              <a:gdLst/>
              <a:ahLst/>
              <a:cxnLst/>
              <a:rect l="l" t="t" r="r" b="b"/>
              <a:pathLst>
                <a:path w="948" h="844" extrusionOk="0">
                  <a:moveTo>
                    <a:pt x="671" y="0"/>
                  </a:moveTo>
                  <a:cubicBezTo>
                    <a:pt x="511" y="0"/>
                    <a:pt x="335" y="266"/>
                    <a:pt x="143" y="516"/>
                  </a:cubicBezTo>
                  <a:cubicBezTo>
                    <a:pt x="0" y="659"/>
                    <a:pt x="134" y="843"/>
                    <a:pt x="277" y="843"/>
                  </a:cubicBezTo>
                  <a:cubicBezTo>
                    <a:pt x="318" y="843"/>
                    <a:pt x="360" y="828"/>
                    <a:pt x="396" y="792"/>
                  </a:cubicBezTo>
                  <a:cubicBezTo>
                    <a:pt x="672" y="447"/>
                    <a:pt x="948" y="171"/>
                    <a:pt x="764" y="33"/>
                  </a:cubicBezTo>
                  <a:cubicBezTo>
                    <a:pt x="734" y="10"/>
                    <a:pt x="703" y="0"/>
                    <a:pt x="6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874;p47"/>
            <p:cNvSpPr/>
            <p:nvPr/>
          </p:nvSpPr>
          <p:spPr>
            <a:xfrm>
              <a:off x="1277600" y="3816650"/>
              <a:ext cx="21450" cy="12725"/>
            </a:xfrm>
            <a:custGeom>
              <a:avLst/>
              <a:gdLst/>
              <a:ahLst/>
              <a:cxnLst/>
              <a:rect l="l" t="t" r="r" b="b"/>
              <a:pathLst>
                <a:path w="858" h="509" extrusionOk="0">
                  <a:moveTo>
                    <a:pt x="666" y="0"/>
                  </a:moveTo>
                  <a:cubicBezTo>
                    <a:pt x="413" y="0"/>
                    <a:pt x="0" y="323"/>
                    <a:pt x="265" y="455"/>
                  </a:cubicBezTo>
                  <a:cubicBezTo>
                    <a:pt x="330" y="493"/>
                    <a:pt x="397" y="509"/>
                    <a:pt x="462" y="509"/>
                  </a:cubicBezTo>
                  <a:cubicBezTo>
                    <a:pt x="673" y="509"/>
                    <a:pt x="857" y="337"/>
                    <a:pt x="840" y="179"/>
                  </a:cubicBezTo>
                  <a:cubicBezTo>
                    <a:pt x="840" y="50"/>
                    <a:pt x="765" y="0"/>
                    <a:pt x="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875;p47"/>
            <p:cNvSpPr/>
            <p:nvPr/>
          </p:nvSpPr>
          <p:spPr>
            <a:xfrm>
              <a:off x="1327300" y="3799550"/>
              <a:ext cx="23100" cy="14150"/>
            </a:xfrm>
            <a:custGeom>
              <a:avLst/>
              <a:gdLst/>
              <a:ahLst/>
              <a:cxnLst/>
              <a:rect l="l" t="t" r="r" b="b"/>
              <a:pathLst>
                <a:path w="924" h="566" extrusionOk="0">
                  <a:moveTo>
                    <a:pt x="723" y="0"/>
                  </a:moveTo>
                  <a:cubicBezTo>
                    <a:pt x="657" y="0"/>
                    <a:pt x="569" y="36"/>
                    <a:pt x="462" y="127"/>
                  </a:cubicBezTo>
                  <a:cubicBezTo>
                    <a:pt x="381" y="184"/>
                    <a:pt x="329" y="184"/>
                    <a:pt x="283" y="184"/>
                  </a:cubicBezTo>
                  <a:cubicBezTo>
                    <a:pt x="237" y="184"/>
                    <a:pt x="197" y="184"/>
                    <a:pt x="140" y="242"/>
                  </a:cubicBezTo>
                  <a:cubicBezTo>
                    <a:pt x="0" y="364"/>
                    <a:pt x="99" y="565"/>
                    <a:pt x="335" y="565"/>
                  </a:cubicBezTo>
                  <a:cubicBezTo>
                    <a:pt x="410" y="565"/>
                    <a:pt x="500" y="545"/>
                    <a:pt x="600" y="495"/>
                  </a:cubicBezTo>
                  <a:cubicBezTo>
                    <a:pt x="912" y="339"/>
                    <a:pt x="923" y="0"/>
                    <a:pt x="7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876;p47"/>
            <p:cNvSpPr/>
            <p:nvPr/>
          </p:nvSpPr>
          <p:spPr>
            <a:xfrm>
              <a:off x="1334225" y="3814075"/>
              <a:ext cx="19900" cy="13500"/>
            </a:xfrm>
            <a:custGeom>
              <a:avLst/>
              <a:gdLst/>
              <a:ahLst/>
              <a:cxnLst/>
              <a:rect l="l" t="t" r="r" b="b"/>
              <a:pathLst>
                <a:path w="796" h="540" extrusionOk="0">
                  <a:moveTo>
                    <a:pt x="634" y="0"/>
                  </a:moveTo>
                  <a:cubicBezTo>
                    <a:pt x="543" y="0"/>
                    <a:pt x="424" y="114"/>
                    <a:pt x="277" y="144"/>
                  </a:cubicBezTo>
                  <a:cubicBezTo>
                    <a:pt x="208" y="144"/>
                    <a:pt x="162" y="144"/>
                    <a:pt x="93" y="167"/>
                  </a:cubicBezTo>
                  <a:cubicBezTo>
                    <a:pt x="1" y="236"/>
                    <a:pt x="1" y="397"/>
                    <a:pt x="93" y="466"/>
                  </a:cubicBezTo>
                  <a:cubicBezTo>
                    <a:pt x="165" y="518"/>
                    <a:pt x="241" y="539"/>
                    <a:pt x="315" y="539"/>
                  </a:cubicBezTo>
                  <a:cubicBezTo>
                    <a:pt x="569" y="539"/>
                    <a:pt x="795" y="286"/>
                    <a:pt x="760" y="144"/>
                  </a:cubicBezTo>
                  <a:cubicBezTo>
                    <a:pt x="727" y="36"/>
                    <a:pt x="684" y="0"/>
                    <a:pt x="6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877;p47"/>
            <p:cNvSpPr/>
            <p:nvPr/>
          </p:nvSpPr>
          <p:spPr>
            <a:xfrm>
              <a:off x="1459625" y="3805000"/>
              <a:ext cx="18825" cy="12550"/>
            </a:xfrm>
            <a:custGeom>
              <a:avLst/>
              <a:gdLst/>
              <a:ahLst/>
              <a:cxnLst/>
              <a:rect l="l" t="t" r="r" b="b"/>
              <a:pathLst>
                <a:path w="753" h="502" extrusionOk="0">
                  <a:moveTo>
                    <a:pt x="507" y="1"/>
                  </a:moveTo>
                  <a:cubicBezTo>
                    <a:pt x="314" y="1"/>
                    <a:pt x="44" y="264"/>
                    <a:pt x="44" y="300"/>
                  </a:cubicBezTo>
                  <a:cubicBezTo>
                    <a:pt x="1" y="446"/>
                    <a:pt x="61" y="501"/>
                    <a:pt x="158" y="501"/>
                  </a:cubicBezTo>
                  <a:cubicBezTo>
                    <a:pt x="369" y="501"/>
                    <a:pt x="752" y="243"/>
                    <a:pt x="642" y="70"/>
                  </a:cubicBezTo>
                  <a:cubicBezTo>
                    <a:pt x="608" y="21"/>
                    <a:pt x="560" y="1"/>
                    <a:pt x="5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878;p47"/>
            <p:cNvSpPr/>
            <p:nvPr/>
          </p:nvSpPr>
          <p:spPr>
            <a:xfrm>
              <a:off x="1460850" y="3821750"/>
              <a:ext cx="24750" cy="17000"/>
            </a:xfrm>
            <a:custGeom>
              <a:avLst/>
              <a:gdLst/>
              <a:ahLst/>
              <a:cxnLst/>
              <a:rect l="l" t="t" r="r" b="b"/>
              <a:pathLst>
                <a:path w="990" h="680" extrusionOk="0">
                  <a:moveTo>
                    <a:pt x="670" y="1"/>
                  </a:moveTo>
                  <a:cubicBezTo>
                    <a:pt x="445" y="1"/>
                    <a:pt x="106" y="370"/>
                    <a:pt x="87" y="389"/>
                  </a:cubicBezTo>
                  <a:cubicBezTo>
                    <a:pt x="0" y="599"/>
                    <a:pt x="66" y="679"/>
                    <a:pt x="189" y="679"/>
                  </a:cubicBezTo>
                  <a:cubicBezTo>
                    <a:pt x="456" y="679"/>
                    <a:pt x="989" y="303"/>
                    <a:pt x="800" y="67"/>
                  </a:cubicBezTo>
                  <a:cubicBezTo>
                    <a:pt x="766" y="20"/>
                    <a:pt x="721" y="1"/>
                    <a:pt x="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879;p47"/>
            <p:cNvSpPr/>
            <p:nvPr/>
          </p:nvSpPr>
          <p:spPr>
            <a:xfrm>
              <a:off x="1509500" y="3799050"/>
              <a:ext cx="23100" cy="16850"/>
            </a:xfrm>
            <a:custGeom>
              <a:avLst/>
              <a:gdLst/>
              <a:ahLst/>
              <a:cxnLst/>
              <a:rect l="l" t="t" r="r" b="b"/>
              <a:pathLst>
                <a:path w="924" h="674" extrusionOk="0">
                  <a:moveTo>
                    <a:pt x="705" y="1"/>
                  </a:moveTo>
                  <a:cubicBezTo>
                    <a:pt x="405" y="1"/>
                    <a:pt x="1" y="673"/>
                    <a:pt x="249" y="673"/>
                  </a:cubicBezTo>
                  <a:cubicBezTo>
                    <a:pt x="343" y="673"/>
                    <a:pt x="531" y="576"/>
                    <a:pt x="855" y="308"/>
                  </a:cubicBezTo>
                  <a:cubicBezTo>
                    <a:pt x="924" y="239"/>
                    <a:pt x="924" y="147"/>
                    <a:pt x="855" y="78"/>
                  </a:cubicBezTo>
                  <a:cubicBezTo>
                    <a:pt x="812" y="24"/>
                    <a:pt x="760" y="1"/>
                    <a:pt x="70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880;p47"/>
            <p:cNvSpPr/>
            <p:nvPr/>
          </p:nvSpPr>
          <p:spPr>
            <a:xfrm>
              <a:off x="1514475" y="3821850"/>
              <a:ext cx="21000" cy="8475"/>
            </a:xfrm>
            <a:custGeom>
              <a:avLst/>
              <a:gdLst/>
              <a:ahLst/>
              <a:cxnLst/>
              <a:rect l="l" t="t" r="r" b="b"/>
              <a:pathLst>
                <a:path w="840" h="339" extrusionOk="0">
                  <a:moveTo>
                    <a:pt x="552" y="1"/>
                  </a:moveTo>
                  <a:cubicBezTo>
                    <a:pt x="286" y="1"/>
                    <a:pt x="1" y="320"/>
                    <a:pt x="633" y="339"/>
                  </a:cubicBezTo>
                  <a:cubicBezTo>
                    <a:pt x="771" y="339"/>
                    <a:pt x="840" y="155"/>
                    <a:pt x="725" y="63"/>
                  </a:cubicBezTo>
                  <a:cubicBezTo>
                    <a:pt x="677" y="19"/>
                    <a:pt x="615" y="1"/>
                    <a:pt x="5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881;p47"/>
            <p:cNvSpPr/>
            <p:nvPr/>
          </p:nvSpPr>
          <p:spPr>
            <a:xfrm>
              <a:off x="1562625" y="3799050"/>
              <a:ext cx="20925" cy="18675"/>
            </a:xfrm>
            <a:custGeom>
              <a:avLst/>
              <a:gdLst/>
              <a:ahLst/>
              <a:cxnLst/>
              <a:rect l="l" t="t" r="r" b="b"/>
              <a:pathLst>
                <a:path w="837" h="747" extrusionOk="0">
                  <a:moveTo>
                    <a:pt x="530" y="1"/>
                  </a:moveTo>
                  <a:cubicBezTo>
                    <a:pt x="301" y="1"/>
                    <a:pt x="0" y="549"/>
                    <a:pt x="41" y="630"/>
                  </a:cubicBezTo>
                  <a:cubicBezTo>
                    <a:pt x="64" y="713"/>
                    <a:pt x="111" y="747"/>
                    <a:pt x="171" y="747"/>
                  </a:cubicBezTo>
                  <a:cubicBezTo>
                    <a:pt x="409" y="747"/>
                    <a:pt x="837" y="198"/>
                    <a:pt x="616" y="32"/>
                  </a:cubicBezTo>
                  <a:cubicBezTo>
                    <a:pt x="589" y="11"/>
                    <a:pt x="560" y="1"/>
                    <a:pt x="5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882;p47"/>
            <p:cNvSpPr/>
            <p:nvPr/>
          </p:nvSpPr>
          <p:spPr>
            <a:xfrm>
              <a:off x="1568750" y="3817000"/>
              <a:ext cx="19050" cy="14100"/>
            </a:xfrm>
            <a:custGeom>
              <a:avLst/>
              <a:gdLst/>
              <a:ahLst/>
              <a:cxnLst/>
              <a:rect l="l" t="t" r="r" b="b"/>
              <a:pathLst>
                <a:path w="762" h="564" extrusionOk="0">
                  <a:moveTo>
                    <a:pt x="591" y="1"/>
                  </a:moveTo>
                  <a:cubicBezTo>
                    <a:pt x="496" y="1"/>
                    <a:pt x="401" y="212"/>
                    <a:pt x="271" y="212"/>
                  </a:cubicBezTo>
                  <a:cubicBezTo>
                    <a:pt x="266" y="212"/>
                    <a:pt x="261" y="212"/>
                    <a:pt x="256" y="211"/>
                  </a:cubicBezTo>
                  <a:cubicBezTo>
                    <a:pt x="245" y="209"/>
                    <a:pt x="234" y="209"/>
                    <a:pt x="224" y="209"/>
                  </a:cubicBezTo>
                  <a:cubicBezTo>
                    <a:pt x="1" y="209"/>
                    <a:pt x="74" y="564"/>
                    <a:pt x="312" y="564"/>
                  </a:cubicBezTo>
                  <a:cubicBezTo>
                    <a:pt x="391" y="564"/>
                    <a:pt x="489" y="524"/>
                    <a:pt x="601" y="418"/>
                  </a:cubicBezTo>
                  <a:cubicBezTo>
                    <a:pt x="670" y="326"/>
                    <a:pt x="762" y="188"/>
                    <a:pt x="693" y="96"/>
                  </a:cubicBezTo>
                  <a:cubicBezTo>
                    <a:pt x="658" y="26"/>
                    <a:pt x="625" y="1"/>
                    <a:pt x="5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883;p47"/>
            <p:cNvSpPr/>
            <p:nvPr/>
          </p:nvSpPr>
          <p:spPr>
            <a:xfrm>
              <a:off x="1663675" y="3646900"/>
              <a:ext cx="64425" cy="208725"/>
            </a:xfrm>
            <a:custGeom>
              <a:avLst/>
              <a:gdLst/>
              <a:ahLst/>
              <a:cxnLst/>
              <a:rect l="l" t="t" r="r" b="b"/>
              <a:pathLst>
                <a:path w="2577" h="8349" extrusionOk="0">
                  <a:moveTo>
                    <a:pt x="1" y="1"/>
                  </a:moveTo>
                  <a:lnTo>
                    <a:pt x="1" y="8349"/>
                  </a:lnTo>
                  <a:lnTo>
                    <a:pt x="2576" y="8349"/>
                  </a:lnTo>
                  <a:lnTo>
                    <a:pt x="25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884;p47"/>
            <p:cNvSpPr/>
            <p:nvPr/>
          </p:nvSpPr>
          <p:spPr>
            <a:xfrm>
              <a:off x="1671150" y="36658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885;p47"/>
            <p:cNvSpPr/>
            <p:nvPr/>
          </p:nvSpPr>
          <p:spPr>
            <a:xfrm>
              <a:off x="1671150" y="36842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886;p47"/>
            <p:cNvSpPr/>
            <p:nvPr/>
          </p:nvSpPr>
          <p:spPr>
            <a:xfrm>
              <a:off x="1671150" y="370210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887;p47"/>
            <p:cNvSpPr/>
            <p:nvPr/>
          </p:nvSpPr>
          <p:spPr>
            <a:xfrm>
              <a:off x="1671150" y="37199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888;p47"/>
            <p:cNvSpPr/>
            <p:nvPr/>
          </p:nvSpPr>
          <p:spPr>
            <a:xfrm>
              <a:off x="1671150" y="373832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889;p47"/>
            <p:cNvSpPr/>
            <p:nvPr/>
          </p:nvSpPr>
          <p:spPr>
            <a:xfrm>
              <a:off x="1671150" y="3756150"/>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890;p47"/>
            <p:cNvSpPr/>
            <p:nvPr/>
          </p:nvSpPr>
          <p:spPr>
            <a:xfrm>
              <a:off x="1671150" y="3773975"/>
              <a:ext cx="49475" cy="8075"/>
            </a:xfrm>
            <a:custGeom>
              <a:avLst/>
              <a:gdLst/>
              <a:ahLst/>
              <a:cxnLst/>
              <a:rect l="l" t="t" r="r" b="b"/>
              <a:pathLst>
                <a:path w="1979" h="323"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891;p47"/>
            <p:cNvSpPr/>
            <p:nvPr/>
          </p:nvSpPr>
          <p:spPr>
            <a:xfrm>
              <a:off x="1671150" y="3792375"/>
              <a:ext cx="49475" cy="8050"/>
            </a:xfrm>
            <a:custGeom>
              <a:avLst/>
              <a:gdLst/>
              <a:ahLst/>
              <a:cxnLst/>
              <a:rect l="l" t="t" r="r" b="b"/>
              <a:pathLst>
                <a:path w="1979" h="322" extrusionOk="0">
                  <a:moveTo>
                    <a:pt x="1" y="0"/>
                  </a:moveTo>
                  <a:lnTo>
                    <a:pt x="1" y="322"/>
                  </a:lnTo>
                  <a:lnTo>
                    <a:pt x="1978" y="322"/>
                  </a:lnTo>
                  <a:lnTo>
                    <a:pt x="19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892;p47"/>
            <p:cNvSpPr/>
            <p:nvPr/>
          </p:nvSpPr>
          <p:spPr>
            <a:xfrm>
              <a:off x="1671150" y="3810175"/>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893;p47"/>
            <p:cNvSpPr/>
            <p:nvPr/>
          </p:nvSpPr>
          <p:spPr>
            <a:xfrm>
              <a:off x="1671150" y="3828000"/>
              <a:ext cx="49475" cy="8075"/>
            </a:xfrm>
            <a:custGeom>
              <a:avLst/>
              <a:gdLst/>
              <a:ahLst/>
              <a:cxnLst/>
              <a:rect l="l" t="t" r="r" b="b"/>
              <a:pathLst>
                <a:path w="1979" h="323" extrusionOk="0">
                  <a:moveTo>
                    <a:pt x="1" y="1"/>
                  </a:moveTo>
                  <a:lnTo>
                    <a:pt x="1" y="323"/>
                  </a:lnTo>
                  <a:lnTo>
                    <a:pt x="1978" y="323"/>
                  </a:lnTo>
                  <a:lnTo>
                    <a:pt x="19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894;p47"/>
            <p:cNvSpPr/>
            <p:nvPr/>
          </p:nvSpPr>
          <p:spPr>
            <a:xfrm>
              <a:off x="1668850" y="3615275"/>
              <a:ext cx="50700" cy="222400"/>
            </a:xfrm>
            <a:custGeom>
              <a:avLst/>
              <a:gdLst/>
              <a:ahLst/>
              <a:cxnLst/>
              <a:rect l="l" t="t" r="r" b="b"/>
              <a:pathLst>
                <a:path w="2028" h="8896" extrusionOk="0">
                  <a:moveTo>
                    <a:pt x="1700" y="1372"/>
                  </a:moveTo>
                  <a:cubicBezTo>
                    <a:pt x="1679" y="1372"/>
                    <a:pt x="1657" y="1375"/>
                    <a:pt x="1633" y="1381"/>
                  </a:cubicBezTo>
                  <a:cubicBezTo>
                    <a:pt x="322" y="1634"/>
                    <a:pt x="1" y="1427"/>
                    <a:pt x="1" y="1818"/>
                  </a:cubicBezTo>
                  <a:cubicBezTo>
                    <a:pt x="47" y="4117"/>
                    <a:pt x="116" y="6440"/>
                    <a:pt x="231" y="8740"/>
                  </a:cubicBezTo>
                  <a:cubicBezTo>
                    <a:pt x="254" y="8843"/>
                    <a:pt x="340" y="8895"/>
                    <a:pt x="423" y="8895"/>
                  </a:cubicBezTo>
                  <a:cubicBezTo>
                    <a:pt x="506" y="8895"/>
                    <a:pt x="587" y="8843"/>
                    <a:pt x="598" y="8740"/>
                  </a:cubicBezTo>
                  <a:cubicBezTo>
                    <a:pt x="460" y="1"/>
                    <a:pt x="231" y="2783"/>
                    <a:pt x="1817" y="1818"/>
                  </a:cubicBezTo>
                  <a:cubicBezTo>
                    <a:pt x="2028" y="1691"/>
                    <a:pt x="1930" y="1372"/>
                    <a:pt x="1700" y="137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9"/>
          <p:cNvSpPr txBox="1">
            <a:spLocks noGrp="1"/>
          </p:cNvSpPr>
          <p:nvPr>
            <p:ph type="subTitle" idx="1"/>
          </p:nvPr>
        </p:nvSpPr>
        <p:spPr>
          <a:xfrm>
            <a:off x="827088" y="2349873"/>
            <a:ext cx="7507444" cy="614496"/>
          </a:xfrm>
          <a:prstGeom prst="rect">
            <a:avLst/>
          </a:prstGeom>
        </p:spPr>
        <p:txBody>
          <a:bodyPr spcFirstLastPara="1" wrap="square" lIns="91425" tIns="91425" rIns="91425" bIns="91425" anchor="ctr" anchorCtr="0">
            <a:noAutofit/>
          </a:bodyPr>
          <a:lstStyle/>
          <a:p>
            <a:pPr marL="395288" indent="-33338" algn="just">
              <a:lnSpc>
                <a:spcPct val="150000"/>
              </a:lnSpc>
            </a:pPr>
            <a:r>
              <a:rPr lang="id-ID" sz="1400" dirty="0">
                <a:solidFill>
                  <a:schemeClr val="tx1">
                    <a:lumMod val="50000"/>
                  </a:schemeClr>
                </a:solidFill>
              </a:rPr>
              <a:t>Sebagai syarat penegakan civil society, maka pluralisme harus dipahami secara dasar. </a:t>
            </a:r>
            <a:r>
              <a:rPr lang="id-ID" sz="1400" dirty="0" smtClean="0">
                <a:solidFill>
                  <a:schemeClr val="tx1">
                    <a:lumMod val="50000"/>
                  </a:schemeClr>
                </a:solidFill>
              </a:rPr>
              <a:t>Pluralisme </a:t>
            </a:r>
            <a:r>
              <a:rPr lang="id-ID" sz="1400" dirty="0">
                <a:solidFill>
                  <a:schemeClr val="tx1">
                    <a:lumMod val="50000"/>
                  </a:schemeClr>
                </a:solidFill>
              </a:rPr>
              <a:t>merupakan sikap mengakui dan menerima kenyataan masyarakat yang majemuk disertai dengan sikap tulus, bahwa kemajemukan sebagai nilai positif dan merupakan rahmat dari Tuhan Yang Maha Esa.</a:t>
            </a:r>
          </a:p>
        </p:txBody>
      </p:sp>
      <p:sp>
        <p:nvSpPr>
          <p:cNvPr id="307" name="Google Shape;307;p29"/>
          <p:cNvSpPr txBox="1">
            <a:spLocks noGrp="1"/>
          </p:cNvSpPr>
          <p:nvPr>
            <p:ph type="title"/>
          </p:nvPr>
        </p:nvSpPr>
        <p:spPr>
          <a:xfrm>
            <a:off x="1093000" y="587007"/>
            <a:ext cx="2567423" cy="675300"/>
          </a:xfrm>
          <a:prstGeom prst="rect">
            <a:avLst/>
          </a:prstGeom>
        </p:spPr>
        <p:txBody>
          <a:bodyPr spcFirstLastPara="1" wrap="square" lIns="91425" tIns="91425" rIns="91425" bIns="91425" anchor="ctr" anchorCtr="0">
            <a:noAutofit/>
          </a:bodyPr>
          <a:lstStyle/>
          <a:p>
            <a:pPr lvl="0"/>
            <a:r>
              <a:rPr lang="id-ID" dirty="0" smtClean="0"/>
              <a:t>Pluralisme</a:t>
            </a:r>
            <a:endParaRPr dirty="0"/>
          </a:p>
        </p:txBody>
      </p:sp>
      <p:sp>
        <p:nvSpPr>
          <p:cNvPr id="308" name="Google Shape;308;p29"/>
          <p:cNvSpPr txBox="1">
            <a:spLocks noGrp="1"/>
          </p:cNvSpPr>
          <p:nvPr>
            <p:ph type="title" idx="2"/>
          </p:nvPr>
        </p:nvSpPr>
        <p:spPr>
          <a:xfrm>
            <a:off x="-47304" y="427130"/>
            <a:ext cx="1160400" cy="12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a:t>
            </a:r>
            <a:r>
              <a:rPr lang="id-ID" dirty="0"/>
              <a:t>4</a:t>
            </a:r>
            <a:endParaRPr dirty="0"/>
          </a:p>
        </p:txBody>
      </p:sp>
      <p:sp>
        <p:nvSpPr>
          <p:cNvPr id="309" name="Google Shape;309;p29"/>
          <p:cNvSpPr/>
          <p:nvPr/>
        </p:nvSpPr>
        <p:spPr>
          <a:xfrm>
            <a:off x="373982" y="1267944"/>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474175" y="3485012"/>
            <a:ext cx="1696315" cy="146612"/>
          </a:xfrm>
          <a:custGeom>
            <a:avLst/>
            <a:gdLst/>
            <a:ahLst/>
            <a:cxnLst/>
            <a:rect l="l" t="t" r="r" b="b"/>
            <a:pathLst>
              <a:path w="33183" h="2868" extrusionOk="0">
                <a:moveTo>
                  <a:pt x="12620" y="0"/>
                </a:moveTo>
                <a:cubicBezTo>
                  <a:pt x="8336" y="0"/>
                  <a:pt x="4693" y="75"/>
                  <a:pt x="5893" y="354"/>
                </a:cubicBezTo>
                <a:cubicBezTo>
                  <a:pt x="8502" y="947"/>
                  <a:pt x="13167" y="473"/>
                  <a:pt x="14036" y="1197"/>
                </a:cubicBezTo>
                <a:cubicBezTo>
                  <a:pt x="14906" y="1922"/>
                  <a:pt x="1913" y="1079"/>
                  <a:pt x="530" y="2278"/>
                </a:cubicBezTo>
                <a:cubicBezTo>
                  <a:pt x="1" y="2741"/>
                  <a:pt x="3900" y="2868"/>
                  <a:pt x="9076" y="2868"/>
                </a:cubicBezTo>
                <a:cubicBezTo>
                  <a:pt x="15293" y="2868"/>
                  <a:pt x="23352" y="2685"/>
                  <a:pt x="27783" y="2685"/>
                </a:cubicBezTo>
                <a:cubicBezTo>
                  <a:pt x="29313" y="2685"/>
                  <a:pt x="30410" y="2707"/>
                  <a:pt x="30851" y="2766"/>
                </a:cubicBezTo>
                <a:cubicBezTo>
                  <a:pt x="31101" y="2798"/>
                  <a:pt x="31314" y="2812"/>
                  <a:pt x="31488" y="2812"/>
                </a:cubicBezTo>
                <a:cubicBezTo>
                  <a:pt x="33182" y="2812"/>
                  <a:pt x="31356" y="1442"/>
                  <a:pt x="26696" y="1442"/>
                </a:cubicBezTo>
                <a:cubicBezTo>
                  <a:pt x="26525" y="1442"/>
                  <a:pt x="26351" y="1444"/>
                  <a:pt x="26173" y="1448"/>
                </a:cubicBezTo>
                <a:cubicBezTo>
                  <a:pt x="25625" y="1458"/>
                  <a:pt x="25100" y="1463"/>
                  <a:pt x="24603" y="1463"/>
                </a:cubicBezTo>
                <a:cubicBezTo>
                  <a:pt x="20067" y="1463"/>
                  <a:pt x="17794" y="1067"/>
                  <a:pt x="20454" y="960"/>
                </a:cubicBezTo>
                <a:cubicBezTo>
                  <a:pt x="23405" y="815"/>
                  <a:pt x="28940" y="934"/>
                  <a:pt x="23563" y="104"/>
                </a:cubicBezTo>
                <a:cubicBezTo>
                  <a:pt x="23563" y="104"/>
                  <a:pt x="17650" y="0"/>
                  <a:pt x="12620" y="0"/>
                </a:cubicBezTo>
                <a:close/>
              </a:path>
            </a:pathLst>
          </a:custGeom>
          <a:solidFill>
            <a:srgbClr val="7D553E">
              <a:alpha val="22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1" name="Google Shape;311;p29"/>
          <p:cNvCxnSpPr/>
          <p:nvPr/>
        </p:nvCxnSpPr>
        <p:spPr>
          <a:xfrm>
            <a:off x="1222139" y="1373508"/>
            <a:ext cx="2625855" cy="0"/>
          </a:xfrm>
          <a:prstGeom prst="straightConnector1">
            <a:avLst/>
          </a:prstGeom>
          <a:noFill/>
          <a:ln w="19050" cap="flat" cmpd="sng">
            <a:solidFill>
              <a:srgbClr val="5C3E31"/>
            </a:solidFill>
            <a:prstDash val="solid"/>
            <a:round/>
            <a:headEnd type="none" w="med" len="med"/>
            <a:tailEnd type="none" w="med" len="med"/>
          </a:ln>
        </p:spPr>
      </p:cxnSp>
      <p:cxnSp>
        <p:nvCxnSpPr>
          <p:cNvPr id="312" name="Google Shape;312;p29"/>
          <p:cNvCxnSpPr/>
          <p:nvPr/>
        </p:nvCxnSpPr>
        <p:spPr>
          <a:xfrm rot="10800000" flipH="1">
            <a:off x="1063724" y="539750"/>
            <a:ext cx="7800" cy="1243200"/>
          </a:xfrm>
          <a:prstGeom prst="straightConnector1">
            <a:avLst/>
          </a:prstGeom>
          <a:noFill/>
          <a:ln w="19050" cap="flat" cmpd="sng">
            <a:solidFill>
              <a:srgbClr val="5C3E31"/>
            </a:solidFill>
            <a:prstDash val="solid"/>
            <a:round/>
            <a:headEnd type="none" w="med" len="med"/>
            <a:tailEnd type="none" w="med" len="med"/>
          </a:ln>
        </p:spPr>
      </p:cxnSp>
    </p:spTree>
    <p:extLst>
      <p:ext uri="{BB962C8B-B14F-4D97-AF65-F5344CB8AC3E}">
        <p14:creationId xmlns:p14="http://schemas.microsoft.com/office/powerpoint/2010/main" val="1440416093"/>
      </p:ext>
    </p:extLst>
  </p:cSld>
  <p:clrMapOvr>
    <a:masterClrMapping/>
  </p:clrMapOvr>
</p:sld>
</file>

<file path=ppt/theme/theme1.xml><?xml version="1.0" encoding="utf-8"?>
<a:theme xmlns:a="http://schemas.openxmlformats.org/drawingml/2006/main" name="Canadian History Minitheme by Slidesgo">
  <a:themeElements>
    <a:clrScheme name="Simple Light">
      <a:dk1>
        <a:srgbClr val="645051"/>
      </a:dk1>
      <a:lt1>
        <a:srgbClr val="E6D8D8"/>
      </a:lt1>
      <a:dk2>
        <a:srgbClr val="724E50"/>
      </a:dk2>
      <a:lt2>
        <a:srgbClr val="553133"/>
      </a:lt2>
      <a:accent1>
        <a:srgbClr val="976E70"/>
      </a:accent1>
      <a:accent2>
        <a:srgbClr val="A5797A"/>
      </a:accent2>
      <a:accent3>
        <a:srgbClr val="BB898B"/>
      </a:accent3>
      <a:accent4>
        <a:srgbClr val="D19EA0"/>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968</Words>
  <Application>Microsoft Office PowerPoint</Application>
  <PresentationFormat>On-screen Show (16:9)</PresentationFormat>
  <Paragraphs>54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Bebas Neue</vt:lpstr>
      <vt:lpstr>EngraversGothic BT</vt:lpstr>
      <vt:lpstr>Eras Light ITC</vt:lpstr>
      <vt:lpstr>Fondamento</vt:lpstr>
      <vt:lpstr>Libre Franklin</vt:lpstr>
      <vt:lpstr>Roboto Condensed Light</vt:lpstr>
      <vt:lpstr>Canadian History Minitheme by Slidesgo</vt:lpstr>
      <vt:lpstr>Ciri-ciri Masyarakat Madani  </vt:lpstr>
      <vt:lpstr>Pengertian Masyarakat Madani</vt:lpstr>
      <vt:lpstr>PowerPoint Presentation</vt:lpstr>
      <vt:lpstr>PowerPoint Presentation</vt:lpstr>
      <vt:lpstr>Ciri-ciri Masyarakat Madani</vt:lpstr>
      <vt:lpstr>Free Public Sphere</vt:lpstr>
      <vt:lpstr>Demokratisasi</vt:lpstr>
      <vt:lpstr>Toleransi</vt:lpstr>
      <vt:lpstr>Pluralisme</vt:lpstr>
      <vt:lpstr>Social Justice (Keadaan Sosial)</vt:lpstr>
      <vt:lpstr>Partisipasi Sosial</vt:lpstr>
      <vt:lpstr>Supremasi Hukum</vt:lpstr>
      <vt:lpstr>Kesimpulan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Masyarakat Madani  </dc:title>
  <cp:lastModifiedBy>USER</cp:lastModifiedBy>
  <cp:revision>15</cp:revision>
  <dcterms:modified xsi:type="dcterms:W3CDTF">2022-10-10T08:19:02Z</dcterms:modified>
</cp:coreProperties>
</file>