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arget="ppt/presentation.xml" Type="http://schemas.openxmlformats.org/officeDocument/2006/relationships/officeDocument"/></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aveSubsetFonts="1" strictFirstAndLastChars="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embeddedFontLst>
    <p:embeddedFont>
      <p:font typeface="Caveat"/>
      <p:regular r:id="rId18"/>
      <p:bold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d="100" n="100"/>
          <a:sy d="100" n="100"/>
        </p:scale>
        <p:origin x="0" y="0"/>
      </p:cViewPr>
      <p:guideLst>
        <p:guide orient="horz" pos="4320"/>
        <p:guide orient="horz"/>
      </p:guideLst>
    </p:cSldViewPr>
  </p:slideViewPr>
</p:viewPr>
</file>

<file path=ppt/_rels/presentation.xml.rels><?xml version="1.0" encoding="UTF-8" standalone="yes"?><Relationships xmlns="http://schemas.openxmlformats.org/package/2006/relationships"><Relationship Id="rId19" Target="fonts/Caveat-bold.fntdata" Type="http://schemas.openxmlformats.org/officeDocument/2006/relationships/font"/><Relationship Id="rId18" Target="fonts/Caveat-regular.fntdata" Type="http://schemas.openxmlformats.org/officeDocument/2006/relationships/font"/><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9" Target="slides/slide3.xml" Type="http://schemas.openxmlformats.org/officeDocument/2006/relationships/slide"/><Relationship Id="rId10" Target="slides/slide4.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2.xml" Type="http://schemas.openxmlformats.org/officeDocument/2006/relationships/slideMaster"/><Relationship Id="rId4" Target="slideMasters/slideMaster1.xml" Type="http://schemas.openxmlformats.org/officeDocument/2006/relationships/slideMaster"/><Relationship Id="rId3" Target="presProps.xml" Type="http://schemas.openxmlformats.org/officeDocument/2006/relationships/presProps"/><Relationship Id="rId2" Target="viewProps.xml" Type="http://schemas.openxmlformats.org/officeDocument/2006/relationships/viewProps"/><Relationship Id="rId1" Target="theme/theme3.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t" anchorCtr="0" bIns="45700" lIns="91425" numCol="1" rIns="91425" spcFirstLastPara="1" tIns="45700" wrap="square">
            <a:noAutofit/>
          </a:bodyPr>
          <a:lstStyle>
            <a:lvl1pPr algn="r"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6" name="Google Shape;6;n"/>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lvl1pPr algn="l" indent="-228600" lvl="0" marL="4572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b"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marR="0" rtl="0">
              <a:spcBef>
                <a:spcPts val="0"/>
              </a:spcBef>
              <a:spcAft>
                <a:spcPts val="0"/>
              </a:spcAft>
              <a:buNone/>
            </a:pPr>
            <a:fld id="{00000000-1234-1234-1234-123412341234}" type="slidenum">
              <a:rPr altLang="id-ID" b="0" cap="none" i="0" lang="id-ID" strike="noStrike" sz="1200" u="none">
                <a:solidFill>
                  <a:schemeClr val="dk1"/>
                </a:solidFill>
                <a:latin typeface="Calibri"/>
                <a:ea typeface="Calibri"/>
                <a:cs typeface="Calibri"/>
                <a:sym typeface="Calibri"/>
              </a:rPr>
              <a:t>‹#›</a:t>
            </a:fld>
            <a:endParaRPr b="0" cap="none" i="0" strike="noStrike" sz="1200"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12" name="Google Shape;2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7a5ba96bd8_1_4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7a5ba96bd8_1_486: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45" name="Google Shape;345;g17a5ba96bd8_1_486:notes"/>
          <p:cNvSpPr txBox="1"/>
          <p:nvPr>
            <p:ph idx="12" type="sldNum"/>
          </p:nvPr>
        </p:nvSpPr>
        <p:spPr>
          <a:xfrm>
            <a:off x="3884613" y="8685213"/>
            <a:ext cx="2971800" cy="458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altLang="id-ID" lang="id-ID"/>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77d453f6e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77d453f6e5_0_0: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53" name="Google Shape;353;g177d453f6e5_0_0:notes"/>
          <p:cNvSpPr txBox="1"/>
          <p:nvPr>
            <p:ph idx="12" type="sldNum"/>
          </p:nvPr>
        </p:nvSpPr>
        <p:spPr>
          <a:xfrm>
            <a:off x="3884613" y="8685213"/>
            <a:ext cx="2971800" cy="458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altLang="id-ID" lang="id-ID"/>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231" name="Google Shape;231;p2:notes"/>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32" name="Google Shape;232;p2:notes"/>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altLang="id-ID" lang="id-ID"/>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242" name="Google Shape;242;p4:notes"/>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43" name="Google Shape;243;p4:notes"/>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altLang="id-ID" lang="id-ID"/>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70" name="Google Shape;2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e9dee870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e9dee8701_0_10: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82" name="Google Shape;282;g17e9dee8701_0_10:notes"/>
          <p:cNvSpPr txBox="1"/>
          <p:nvPr>
            <p:ph idx="12" type="sldNum"/>
          </p:nvPr>
        </p:nvSpPr>
        <p:spPr>
          <a:xfrm>
            <a:off x="3884613" y="8685213"/>
            <a:ext cx="2971800" cy="458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altLang="id-ID" lang="id-ID"/>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7e9dee8701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7e9dee8701_0_31: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93" name="Google Shape;293;g17e9dee8701_0_31:notes"/>
          <p:cNvSpPr txBox="1"/>
          <p:nvPr>
            <p:ph idx="12" type="sldNum"/>
          </p:nvPr>
        </p:nvSpPr>
        <p:spPr>
          <a:xfrm>
            <a:off x="3884613" y="8685213"/>
            <a:ext cx="2971800" cy="458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altLang="id-ID" lang="id-ID"/>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6: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19" name="Google Shape;3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7a5ba96bd8_1_4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7a5ba96bd8_1_450: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28" name="Google Shape;328;g17a5ba96bd8_1_450:notes"/>
          <p:cNvSpPr txBox="1"/>
          <p:nvPr>
            <p:ph idx="12" type="sldNum"/>
          </p:nvPr>
        </p:nvSpPr>
        <p:spPr>
          <a:xfrm>
            <a:off x="3884613" y="8685213"/>
            <a:ext cx="2971800" cy="458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altLang="id-ID" lang="id-ID"/>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7a5ba96bd8_1_4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7a5ba96bd8_1_461: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37" name="Google Shape;337;g17a5ba96bd8_1_461:notes"/>
          <p:cNvSpPr txBox="1"/>
          <p:nvPr>
            <p:ph idx="12" type="sldNum"/>
          </p:nvPr>
        </p:nvSpPr>
        <p:spPr>
          <a:xfrm>
            <a:off x="3884613" y="8685213"/>
            <a:ext cx="2971800" cy="458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altLang="id-ID" lang="id-ID"/>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6"/>
        </a:solidFill>
      </p:bgPr>
    </p:bg>
    <p:spTree>
      <p:nvGrpSpPr>
        <p:cNvPr id="10" name="Shape 10"/>
        <p:cNvGrpSpPr/>
        <p:nvPr/>
      </p:nvGrpSpPr>
      <p:grpSpPr>
        <a:xfrm>
          <a:off x="0" y="0"/>
          <a:ext cx="0" cy="0"/>
          <a:chOff x="0" y="0"/>
          <a:chExt cx="0" cy="0"/>
        </a:xfrm>
      </p:grpSpPr>
      <p:sp>
        <p:nvSpPr>
          <p:cNvPr id="11" name="Google Shape;11;p2"/>
          <p:cNvSpPr/>
          <p:nvPr/>
        </p:nvSpPr>
        <p:spPr>
          <a:xfrm>
            <a:off x="-8316" y="1423107"/>
            <a:ext cx="12208633" cy="5434893"/>
          </a:xfrm>
          <a:custGeom>
            <a:rect b="b" l="l" r="r" t="t"/>
            <a:pathLst>
              <a:path extrusionOk="0" h="5434893" w="1220863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lt1">
              <a:alpha val="9800"/>
            </a:schemeClr>
          </a:solidFill>
          <a:ln>
            <a:noFill/>
          </a:ln>
        </p:spPr>
        <p:txBody>
          <a:bodyPr anchor="t"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12" name="Google Shape;12;p2"/>
          <p:cNvGrpSpPr/>
          <p:nvPr/>
        </p:nvGrpSpPr>
        <p:grpSpPr>
          <a:xfrm>
            <a:off x="77440" y="2097679"/>
            <a:ext cx="11895593" cy="4751728"/>
            <a:chOff x="77440" y="2097679"/>
            <a:chExt cx="11895593" cy="4751728"/>
          </a:xfrm>
        </p:grpSpPr>
        <p:grpSp>
          <p:nvGrpSpPr>
            <p:cNvPr id="13" name="Google Shape;13;p2"/>
            <p:cNvGrpSpPr/>
            <p:nvPr/>
          </p:nvGrpSpPr>
          <p:grpSpPr>
            <a:xfrm rot="-9233413">
              <a:off x="10129599" y="5121944"/>
              <a:ext cx="1606849" cy="1447752"/>
              <a:chOff x="6486650" y="2648841"/>
              <a:chExt cx="2745194" cy="2473388"/>
            </a:xfrm>
          </p:grpSpPr>
          <p:sp>
            <p:nvSpPr>
              <p:cNvPr id="14" name="Google Shape;14;p2"/>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15" name="Google Shape;15;p2"/>
              <p:cNvGrpSpPr/>
              <p:nvPr/>
            </p:nvGrpSpPr>
            <p:grpSpPr>
              <a:xfrm>
                <a:off x="7392915" y="2648841"/>
                <a:ext cx="1838929" cy="1835386"/>
                <a:chOff x="7167947" y="1624190"/>
                <a:chExt cx="2677922" cy="2672762"/>
              </a:xfrm>
            </p:grpSpPr>
            <p:sp>
              <p:nvSpPr>
                <p:cNvPr id="16" name="Google Shape;16;p2"/>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2"/>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18" name="Google Shape;18;p2"/>
            <p:cNvSpPr/>
            <p:nvPr/>
          </p:nvSpPr>
          <p:spPr>
            <a:xfrm>
              <a:off x="10132589" y="4237994"/>
              <a:ext cx="578230" cy="578230"/>
            </a:xfrm>
            <a:custGeom>
              <a:rect b="b" l="l" r="r" t="t"/>
              <a:pathLst>
                <a:path extrusionOk="0" h="1243505" w="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19" name="Google Shape;19;p2"/>
            <p:cNvGrpSpPr/>
            <p:nvPr/>
          </p:nvGrpSpPr>
          <p:grpSpPr>
            <a:xfrm rot="2159359">
              <a:off x="10055684" y="2964264"/>
              <a:ext cx="1639334" cy="985034"/>
              <a:chOff x="2753518" y="3556265"/>
              <a:chExt cx="2028488" cy="1218866"/>
            </a:xfrm>
          </p:grpSpPr>
          <p:sp>
            <p:nvSpPr>
              <p:cNvPr id="20" name="Google Shape;20;p2"/>
              <p:cNvSpPr/>
              <p:nvPr/>
            </p:nvSpPr>
            <p:spPr>
              <a:xfrm>
                <a:off x="2753518" y="3683131"/>
                <a:ext cx="797481" cy="800203"/>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21" name="Google Shape;21;p2"/>
              <p:cNvGrpSpPr/>
              <p:nvPr/>
            </p:nvGrpSpPr>
            <p:grpSpPr>
              <a:xfrm>
                <a:off x="3563140" y="3556265"/>
                <a:ext cx="1218866" cy="1218866"/>
                <a:chOff x="3264582" y="1870309"/>
                <a:chExt cx="1774962" cy="1774962"/>
              </a:xfrm>
            </p:grpSpPr>
            <p:sp>
              <p:nvSpPr>
                <p:cNvPr id="22" name="Google Shape;22;p2"/>
                <p:cNvSpPr/>
                <p:nvPr/>
              </p:nvSpPr>
              <p:spPr>
                <a:xfrm>
                  <a:off x="3264582" y="1870309"/>
                  <a:ext cx="1774962" cy="1774962"/>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2"/>
                <p:cNvSpPr/>
                <p:nvPr/>
              </p:nvSpPr>
              <p:spPr>
                <a:xfrm>
                  <a:off x="3733675" y="2339591"/>
                  <a:ext cx="835883" cy="835883"/>
                </a:xfrm>
                <a:custGeom>
                  <a:rect b="b" l="l" r="r" t="t"/>
                  <a:pathLst>
                    <a:path extrusionOk="0" h="835883" w="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24" name="Google Shape;24;p2"/>
            <p:cNvSpPr/>
            <p:nvPr/>
          </p:nvSpPr>
          <p:spPr>
            <a:xfrm>
              <a:off x="5436819" y="3673417"/>
              <a:ext cx="938047" cy="932835"/>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2"/>
            <p:cNvSpPr/>
            <p:nvPr/>
          </p:nvSpPr>
          <p:spPr>
            <a:xfrm>
              <a:off x="4032637" y="2622975"/>
              <a:ext cx="1051252" cy="1070136"/>
            </a:xfrm>
            <a:custGeom>
              <a:rect b="b" l="l" r="r" t="t"/>
              <a:pathLst>
                <a:path extrusionOk="0" h="1754322" w="1723364">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2"/>
            <p:cNvSpPr/>
            <p:nvPr/>
          </p:nvSpPr>
          <p:spPr>
            <a:xfrm>
              <a:off x="4673077" y="4204265"/>
              <a:ext cx="854910" cy="854910"/>
            </a:xfrm>
            <a:custGeom>
              <a:rect b="b" l="l" r="r" t="t"/>
              <a:pathLst>
                <a:path extrusionOk="0" h="1243505" w="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27" name="Google Shape;27;p2"/>
            <p:cNvGrpSpPr/>
            <p:nvPr/>
          </p:nvGrpSpPr>
          <p:grpSpPr>
            <a:xfrm rot="2246779">
              <a:off x="932348" y="2900705"/>
              <a:ext cx="3054553" cy="1218831"/>
              <a:chOff x="1727363" y="3556265"/>
              <a:chExt cx="3054643" cy="1218866"/>
            </a:xfrm>
          </p:grpSpPr>
          <p:sp>
            <p:nvSpPr>
              <p:cNvPr id="28" name="Google Shape;28;p2"/>
              <p:cNvSpPr/>
              <p:nvPr/>
            </p:nvSpPr>
            <p:spPr>
              <a:xfrm>
                <a:off x="2753518" y="3683131"/>
                <a:ext cx="797481" cy="800203"/>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29" name="Google Shape;29;p2"/>
              <p:cNvGrpSpPr/>
              <p:nvPr/>
            </p:nvGrpSpPr>
            <p:grpSpPr>
              <a:xfrm>
                <a:off x="3563140" y="3556265"/>
                <a:ext cx="1218866" cy="1218866"/>
                <a:chOff x="3264582" y="1870309"/>
                <a:chExt cx="1774962" cy="1774962"/>
              </a:xfrm>
            </p:grpSpPr>
            <p:sp>
              <p:nvSpPr>
                <p:cNvPr id="30" name="Google Shape;30;p2"/>
                <p:cNvSpPr/>
                <p:nvPr/>
              </p:nvSpPr>
              <p:spPr>
                <a:xfrm>
                  <a:off x="3264582" y="1870309"/>
                  <a:ext cx="1774962" cy="1774962"/>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2"/>
                <p:cNvSpPr/>
                <p:nvPr/>
              </p:nvSpPr>
              <p:spPr>
                <a:xfrm>
                  <a:off x="3733675" y="2339591"/>
                  <a:ext cx="835883" cy="835883"/>
                </a:xfrm>
                <a:custGeom>
                  <a:rect b="b" l="l" r="r" t="t"/>
                  <a:pathLst>
                    <a:path extrusionOk="0" h="835883" w="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sp>
            <p:nvSpPr>
              <p:cNvPr id="32" name="Google Shape;32;p2"/>
              <p:cNvSpPr/>
              <p:nvPr/>
            </p:nvSpPr>
            <p:spPr>
              <a:xfrm>
                <a:off x="1727363" y="4086481"/>
                <a:ext cx="684095" cy="686430"/>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nvGrpSpPr>
            <p:cNvPr id="33" name="Google Shape;33;p2"/>
            <p:cNvGrpSpPr/>
            <p:nvPr/>
          </p:nvGrpSpPr>
          <p:grpSpPr>
            <a:xfrm>
              <a:off x="6486650" y="2648841"/>
              <a:ext cx="2745194" cy="2473388"/>
              <a:chOff x="6486650" y="2648841"/>
              <a:chExt cx="2745194" cy="2473388"/>
            </a:xfrm>
          </p:grpSpPr>
          <p:sp>
            <p:nvSpPr>
              <p:cNvPr id="34" name="Google Shape;34;p2"/>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35" name="Google Shape;35;p2"/>
              <p:cNvGrpSpPr/>
              <p:nvPr/>
            </p:nvGrpSpPr>
            <p:grpSpPr>
              <a:xfrm>
                <a:off x="7392915" y="2648841"/>
                <a:ext cx="1838929" cy="1835386"/>
                <a:chOff x="7167947" y="1624190"/>
                <a:chExt cx="2677922" cy="2672762"/>
              </a:xfrm>
            </p:grpSpPr>
            <p:sp>
              <p:nvSpPr>
                <p:cNvPr id="36" name="Google Shape;36;p2"/>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38" name="Google Shape;38;p2"/>
            <p:cNvGrpSpPr/>
            <p:nvPr/>
          </p:nvGrpSpPr>
          <p:grpSpPr>
            <a:xfrm rot="-2944730">
              <a:off x="7923598" y="4809848"/>
              <a:ext cx="1639464" cy="985112"/>
              <a:chOff x="2753518" y="3556265"/>
              <a:chExt cx="2028488" cy="1218866"/>
            </a:xfrm>
          </p:grpSpPr>
          <p:sp>
            <p:nvSpPr>
              <p:cNvPr id="39" name="Google Shape;39;p2"/>
              <p:cNvSpPr/>
              <p:nvPr/>
            </p:nvSpPr>
            <p:spPr>
              <a:xfrm>
                <a:off x="2753518" y="3683131"/>
                <a:ext cx="797481" cy="800203"/>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40" name="Google Shape;40;p2"/>
              <p:cNvGrpSpPr/>
              <p:nvPr/>
            </p:nvGrpSpPr>
            <p:grpSpPr>
              <a:xfrm>
                <a:off x="3563140" y="3556265"/>
                <a:ext cx="1218866" cy="1218866"/>
                <a:chOff x="3264582" y="1870309"/>
                <a:chExt cx="1774962" cy="1774962"/>
              </a:xfrm>
            </p:grpSpPr>
            <p:sp>
              <p:nvSpPr>
                <p:cNvPr id="41" name="Google Shape;41;p2"/>
                <p:cNvSpPr/>
                <p:nvPr/>
              </p:nvSpPr>
              <p:spPr>
                <a:xfrm>
                  <a:off x="3264582" y="1870309"/>
                  <a:ext cx="1774962" cy="1774962"/>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33675" y="2339591"/>
                  <a:ext cx="835883" cy="835883"/>
                </a:xfrm>
                <a:custGeom>
                  <a:rect b="b" l="l" r="r" t="t"/>
                  <a:pathLst>
                    <a:path extrusionOk="0" h="835883" w="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43" name="Google Shape;43;p2"/>
            <p:cNvGrpSpPr/>
            <p:nvPr/>
          </p:nvGrpSpPr>
          <p:grpSpPr>
            <a:xfrm>
              <a:off x="218787" y="4076942"/>
              <a:ext cx="2745194" cy="2473388"/>
              <a:chOff x="6486650" y="2648841"/>
              <a:chExt cx="2745194" cy="2473388"/>
            </a:xfrm>
          </p:grpSpPr>
          <p:sp>
            <p:nvSpPr>
              <p:cNvPr id="44" name="Google Shape;44;p2"/>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45" name="Google Shape;45;p2"/>
              <p:cNvGrpSpPr/>
              <p:nvPr/>
            </p:nvGrpSpPr>
            <p:grpSpPr>
              <a:xfrm>
                <a:off x="7392915" y="2648841"/>
                <a:ext cx="1838929" cy="1835386"/>
                <a:chOff x="7167947" y="1624190"/>
                <a:chExt cx="2677922" cy="2672762"/>
              </a:xfrm>
            </p:grpSpPr>
            <p:sp>
              <p:nvSpPr>
                <p:cNvPr id="46" name="Google Shape;46;p2"/>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48" name="Google Shape;48;p2"/>
            <p:cNvSpPr/>
            <p:nvPr/>
          </p:nvSpPr>
          <p:spPr>
            <a:xfrm>
              <a:off x="4309443" y="5224203"/>
              <a:ext cx="938047" cy="932835"/>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3167084" y="4595897"/>
              <a:ext cx="1051252" cy="1070136"/>
            </a:xfrm>
            <a:custGeom>
              <a:rect b="b" l="l" r="r" t="t"/>
              <a:pathLst>
                <a:path extrusionOk="0" h="1754322" w="1723364">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2"/>
            <p:cNvSpPr/>
            <p:nvPr/>
          </p:nvSpPr>
          <p:spPr>
            <a:xfrm rot="2247246">
              <a:off x="322353" y="3331963"/>
              <a:ext cx="1218575" cy="1218575"/>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2"/>
            <p:cNvSpPr/>
            <p:nvPr/>
          </p:nvSpPr>
          <p:spPr>
            <a:xfrm>
              <a:off x="6408280" y="6041992"/>
              <a:ext cx="492242" cy="489507"/>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spTree>
      <p:nvGrpSpPr>
        <p:cNvPr id="190" name="Shape 190"/>
        <p:cNvGrpSpPr/>
        <p:nvPr/>
      </p:nvGrpSpPr>
      <p:grpSpPr>
        <a:xfrm>
          <a:off x="0" y="0"/>
          <a:ext cx="0" cy="0"/>
          <a:chOff x="0" y="0"/>
          <a:chExt cx="0" cy="0"/>
        </a:xfrm>
      </p:grpSpPr>
      <p:sp>
        <p:nvSpPr>
          <p:cNvPr id="191" name="Google Shape;191;p12"/>
          <p:cNvSpPr/>
          <p:nvPr/>
        </p:nvSpPr>
        <p:spPr>
          <a:xfrm>
            <a:off x="808468" y="3753255"/>
            <a:ext cx="3143400" cy="2004900"/>
          </a:xfrm>
          <a:prstGeom prst="rect">
            <a:avLst/>
          </a:prstGeom>
          <a:solidFill>
            <a:schemeClr val="accen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12"/>
          <p:cNvSpPr/>
          <p:nvPr/>
        </p:nvSpPr>
        <p:spPr>
          <a:xfrm>
            <a:off x="0" y="0"/>
            <a:ext cx="12192000" cy="3753300"/>
          </a:xfrm>
          <a:prstGeom prst="rect">
            <a:avLst/>
          </a:prstGeom>
          <a:solidFill>
            <a:schemeClr val="accent1"/>
          </a:solidFill>
          <a:ln cap="flat" cmpd="sng" w="12700">
            <a:solidFill>
              <a:srgbClr val="045D8E"/>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12"/>
          <p:cNvSpPr/>
          <p:nvPr/>
        </p:nvSpPr>
        <p:spPr>
          <a:xfrm>
            <a:off x="819150" y="1762124"/>
            <a:ext cx="3143400" cy="1991100"/>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12"/>
          <p:cNvSpPr/>
          <p:nvPr>
            <p:ph idx="2" type="pic"/>
          </p:nvPr>
        </p:nvSpPr>
        <p:spPr>
          <a:xfrm>
            <a:off x="902288" y="1883517"/>
            <a:ext cx="2955600" cy="3753300"/>
          </a:xfrm>
          <a:prstGeom prst="rect">
            <a:avLst/>
          </a:prstGeom>
          <a:solidFill>
            <a:srgbClr val="F2F2F2"/>
          </a:solidFill>
          <a:ln cap="flat" cmpd="sng" w="12700">
            <a:solidFill>
              <a:schemeClr val="lt1">
                <a:alpha val="58819"/>
              </a:schemeClr>
            </a:solidFill>
            <a:prstDash val="solid"/>
            <a:miter lim="800000"/>
            <a:headEnd len="sm" type="none" w="sm"/>
            <a:tailEnd len="sm" type="none" w="sm"/>
          </a:ln>
        </p:spPr>
      </p:sp>
      <p:sp>
        <p:nvSpPr>
          <p:cNvPr id="195" name="Google Shape;195;p12"/>
          <p:cNvSpPr txBox="1"/>
          <p:nvPr>
            <p:ph idx="1" type="body"/>
          </p:nvPr>
        </p:nvSpPr>
        <p:spPr>
          <a:xfrm>
            <a:off x="323529" y="339509"/>
            <a:ext cx="11573100" cy="724200"/>
          </a:xfrm>
          <a:prstGeom prst="rect">
            <a:avLst/>
          </a:prstGeom>
          <a:noFill/>
          <a:ln>
            <a:noFill/>
          </a:ln>
        </p:spPr>
        <p:txBody>
          <a:bodyPr anchor="ctr" anchorCtr="0" bIns="45700" lIns="91425" numCol="1" rIns="91425" spcFirstLastPara="1" tIns="45700" wrap="square">
            <a:noAutofit/>
          </a:bodyPr>
          <a:lstStyle>
            <a:lvl1pPr algn="ctr" indent="-228600" lvl="0" marL="457200" marR="0" rtl="0">
              <a:lnSpc>
                <a:spcPct val="90000"/>
              </a:lnSpc>
              <a:spcBef>
                <a:spcPts val="1000"/>
              </a:spcBef>
              <a:spcAft>
                <a:spcPts val="0"/>
              </a:spcAft>
              <a:buClr>
                <a:schemeClr val="lt1"/>
              </a:buClr>
              <a:buSzPts val="5400"/>
              <a:buFont typeface="Arial"/>
              <a:buNone/>
              <a:defRPr b="0" cap="none" i="0" strike="noStrike" sz="5400" u="none">
                <a:solidFill>
                  <a:schemeClr val="lt1"/>
                </a:solidFill>
                <a:latin typeface="Arial"/>
                <a:ea typeface="Arial"/>
                <a:cs typeface="Arial"/>
                <a:sym typeface="Arial"/>
              </a:defRPr>
            </a:lvl1pPr>
            <a:lvl2pPr algn="l" indent="-381000" lvl="1" marL="914400" marR="0" rtl="0">
              <a:lnSpc>
                <a:spcPct val="90000"/>
              </a:lnSpc>
              <a:spcBef>
                <a:spcPts val="500"/>
              </a:spcBef>
              <a:spcAft>
                <a:spcPts val="0"/>
              </a:spcAft>
              <a:buClr>
                <a:schemeClr val="dk1"/>
              </a:buClr>
              <a:buSzPts val="2400"/>
              <a:buFont typeface="Arial"/>
              <a:buChar char="•"/>
              <a:defRPr b="0" cap="none" i="0" strike="noStrike" sz="2400" u="none">
                <a:solidFill>
                  <a:schemeClr val="dk1"/>
                </a:solidFill>
                <a:latin typeface="Arial"/>
                <a:ea typeface="Arial"/>
                <a:cs typeface="Arial"/>
                <a:sym typeface="Arial"/>
              </a:defRPr>
            </a:lvl2pPr>
            <a:lvl3pPr algn="l" indent="-355600" lvl="2" marL="1371600" marR="0" rtl="0">
              <a:lnSpc>
                <a:spcPct val="90000"/>
              </a:lnSpc>
              <a:spcBef>
                <a:spcPts val="500"/>
              </a:spcBef>
              <a:spcAft>
                <a:spcPts val="0"/>
              </a:spcAft>
              <a:buClr>
                <a:schemeClr val="dk1"/>
              </a:buClr>
              <a:buSzPts val="2000"/>
              <a:buFont typeface="Arial"/>
              <a:buChar char="•"/>
              <a:defRPr b="0" cap="none" i="0" strike="noStrike" sz="2000" u="none">
                <a:solidFill>
                  <a:schemeClr val="dk1"/>
                </a:solidFill>
                <a:latin typeface="Arial"/>
                <a:ea typeface="Arial"/>
                <a:cs typeface="Arial"/>
                <a:sym typeface="Arial"/>
              </a:defRPr>
            </a:lvl3pPr>
            <a:lvl4pPr algn="l" indent="-342900" lvl="3" marL="1828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4pPr>
            <a:lvl5pPr algn="l" indent="-342900" lvl="4" marL="22860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196" name="Shape 196"/>
        <p:cNvGrpSpPr/>
        <p:nvPr/>
      </p:nvGrpSpPr>
      <p:grpSpPr>
        <a:xfrm>
          <a:off x="0" y="0"/>
          <a:ext cx="0" cy="0"/>
          <a:chOff x="0" y="0"/>
          <a:chExt cx="0" cy="0"/>
        </a:xfrm>
      </p:grpSpPr>
      <p:sp>
        <p:nvSpPr>
          <p:cNvPr id="197" name="Google Shape;197;p13"/>
          <p:cNvSpPr/>
          <p:nvPr/>
        </p:nvSpPr>
        <p:spPr>
          <a:xfrm>
            <a:off x="7119313" y="5067541"/>
            <a:ext cx="4297800" cy="435300"/>
          </a:xfrm>
          <a:prstGeom prst="ellipse">
            <a:avLst/>
          </a:prstGeom>
          <a:solidFill>
            <a:srgbClr val="7F7F7F"/>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2700">
              <a:solidFill>
                <a:schemeClr val="lt1"/>
              </a:solidFill>
              <a:latin typeface="Arial"/>
              <a:ea typeface="Arial"/>
              <a:cs typeface="Arial"/>
              <a:sym typeface="Arial"/>
            </a:endParaRPr>
          </a:p>
        </p:txBody>
      </p:sp>
      <p:sp>
        <p:nvSpPr>
          <p:cNvPr id="198" name="Google Shape;198;p13"/>
          <p:cNvSpPr/>
          <p:nvPr/>
        </p:nvSpPr>
        <p:spPr>
          <a:xfrm>
            <a:off x="0" y="1988840"/>
            <a:ext cx="12192000" cy="2880300"/>
          </a:xfrm>
          <a:prstGeom prst="rect">
            <a:avLst/>
          </a:prstGeom>
          <a:solidFill>
            <a:schemeClr val="accent6"/>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grpSp>
        <p:nvGrpSpPr>
          <p:cNvPr id="199" name="Google Shape;199;p13"/>
          <p:cNvGrpSpPr/>
          <p:nvPr/>
        </p:nvGrpSpPr>
        <p:grpSpPr>
          <a:xfrm>
            <a:off x="6867235" y="1360207"/>
            <a:ext cx="4999126" cy="3931897"/>
            <a:chOff x="2444748" y="555045"/>
            <a:chExt cx="7282048" cy="5727454"/>
          </a:xfrm>
        </p:grpSpPr>
        <p:sp>
          <p:nvSpPr>
            <p:cNvPr id="200" name="Google Shape;200;p13"/>
            <p:cNvSpPr/>
            <p:nvPr/>
          </p:nvSpPr>
          <p:spPr>
            <a:xfrm>
              <a:off x="4964693" y="5443837"/>
              <a:ext cx="2168250" cy="818207"/>
            </a:xfrm>
            <a:custGeom>
              <a:rect b="b" l="l" r="r" t="t"/>
              <a:pathLst>
                <a:path extrusionOk="0" h="818207" w="216825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38" scaled="0"/>
            </a:gra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3"/>
            <p:cNvSpPr/>
            <p:nvPr/>
          </p:nvSpPr>
          <p:spPr>
            <a:xfrm>
              <a:off x="2444748" y="555045"/>
              <a:ext cx="7282048" cy="4950157"/>
            </a:xfrm>
            <a:custGeom>
              <a:rect b="b" l="l" r="r" t="t"/>
              <a:pathLst>
                <a:path extrusionOk="0" h="4950157" w="7282048">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8706599" y="5435655"/>
              <a:ext cx="490924" cy="81820"/>
            </a:xfrm>
            <a:custGeom>
              <a:rect b="b" l="l" r="r" t="t"/>
              <a:pathLst>
                <a:path extrusionOk="0" h="81820" w="490924">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2481568" y="595956"/>
              <a:ext cx="7200227" cy="4336501"/>
            </a:xfrm>
            <a:custGeom>
              <a:rect b="b" l="l" r="r" t="t"/>
              <a:pathLst>
                <a:path extrusionOk="0" h="4336501" w="7200227">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4968919" y="6159768"/>
              <a:ext cx="2168250" cy="122731"/>
            </a:xfrm>
            <a:custGeom>
              <a:rect b="b" l="l" r="r" t="t"/>
              <a:pathLst>
                <a:path extrusionOk="0" h="122731" w="216825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2481568" y="4903820"/>
              <a:ext cx="7200227" cy="572745"/>
            </a:xfrm>
            <a:custGeom>
              <a:rect b="b" l="l" r="r" t="t"/>
              <a:pathLst>
                <a:path extrusionOk="0" h="572745" w="7200227">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2747714" y="910966"/>
              <a:ext cx="6668903" cy="3763755"/>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5654591" y="939518"/>
              <a:ext cx="3767723" cy="3732623"/>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0"/>
              </a:srgb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sp>
        <p:nvSpPr>
          <p:cNvPr id="208" name="Google Shape;208;p13"/>
          <p:cNvSpPr/>
          <p:nvPr>
            <p:ph idx="2" type="pic"/>
          </p:nvPr>
        </p:nvSpPr>
        <p:spPr>
          <a:xfrm>
            <a:off x="7103893" y="1624176"/>
            <a:ext cx="4580100" cy="2589000"/>
          </a:xfrm>
          <a:prstGeom prst="rect">
            <a:avLst/>
          </a:prstGeom>
          <a:solidFill>
            <a:srgbClr val="F2F2F2"/>
          </a:solidFill>
          <a:ln>
            <a:noFill/>
          </a:ln>
        </p:spPr>
      </p:sp>
      <p:sp>
        <p:nvSpPr>
          <p:cNvPr id="209" name="Google Shape;209;p13"/>
          <p:cNvSpPr txBox="1"/>
          <p:nvPr>
            <p:ph idx="1" type="body"/>
          </p:nvPr>
        </p:nvSpPr>
        <p:spPr>
          <a:xfrm>
            <a:off x="323529" y="339509"/>
            <a:ext cx="11573100" cy="724200"/>
          </a:xfrm>
          <a:prstGeom prst="rect">
            <a:avLst/>
          </a:prstGeom>
          <a:noFill/>
          <a:ln>
            <a:noFill/>
          </a:ln>
        </p:spPr>
        <p:txBody>
          <a:bodyPr anchor="ctr" anchorCtr="0" bIns="45700" lIns="91425" numCol="1" rIns="91425" spcFirstLastPara="1" tIns="45700" wrap="square">
            <a:noAutofit/>
          </a:bodyPr>
          <a:lstStyle>
            <a:lvl1pPr algn="ctr" indent="-228600" lvl="0" marL="457200" marR="0" rtl="0">
              <a:lnSpc>
                <a:spcPct val="90000"/>
              </a:lnSpc>
              <a:spcBef>
                <a:spcPts val="1000"/>
              </a:spcBef>
              <a:spcAft>
                <a:spcPts val="0"/>
              </a:spcAft>
              <a:buClr>
                <a:srgbClr val="262626"/>
              </a:buClr>
              <a:buSzPts val="5400"/>
              <a:buFont typeface="Arial"/>
              <a:buNone/>
              <a:defRPr b="0" cap="none" i="0" strike="noStrike" sz="5400" u="none">
                <a:solidFill>
                  <a:srgbClr val="262626"/>
                </a:solidFill>
                <a:latin typeface="Arial"/>
                <a:ea typeface="Arial"/>
                <a:cs typeface="Arial"/>
                <a:sym typeface="Arial"/>
              </a:defRPr>
            </a:lvl1pPr>
            <a:lvl2pPr algn="l" indent="-381000" lvl="1" marL="914400" marR="0" rtl="0">
              <a:lnSpc>
                <a:spcPct val="90000"/>
              </a:lnSpc>
              <a:spcBef>
                <a:spcPts val="500"/>
              </a:spcBef>
              <a:spcAft>
                <a:spcPts val="0"/>
              </a:spcAft>
              <a:buClr>
                <a:schemeClr val="dk1"/>
              </a:buClr>
              <a:buSzPts val="2400"/>
              <a:buFont typeface="Arial"/>
              <a:buChar char="•"/>
              <a:defRPr b="0" cap="none" i="0" strike="noStrike" sz="2400" u="none">
                <a:solidFill>
                  <a:schemeClr val="dk1"/>
                </a:solidFill>
                <a:latin typeface="Arial"/>
                <a:ea typeface="Arial"/>
                <a:cs typeface="Arial"/>
                <a:sym typeface="Arial"/>
              </a:defRPr>
            </a:lvl2pPr>
            <a:lvl3pPr algn="l" indent="-355600" lvl="2" marL="1371600" marR="0" rtl="0">
              <a:lnSpc>
                <a:spcPct val="90000"/>
              </a:lnSpc>
              <a:spcBef>
                <a:spcPts val="500"/>
              </a:spcBef>
              <a:spcAft>
                <a:spcPts val="0"/>
              </a:spcAft>
              <a:buClr>
                <a:schemeClr val="dk1"/>
              </a:buClr>
              <a:buSzPts val="2000"/>
              <a:buFont typeface="Arial"/>
              <a:buChar char="•"/>
              <a:defRPr b="0" cap="none" i="0" strike="noStrike" sz="2000" u="none">
                <a:solidFill>
                  <a:schemeClr val="dk1"/>
                </a:solidFill>
                <a:latin typeface="Arial"/>
                <a:ea typeface="Arial"/>
                <a:cs typeface="Arial"/>
                <a:sym typeface="Arial"/>
              </a:defRPr>
            </a:lvl3pPr>
            <a:lvl4pPr algn="l" indent="-342900" lvl="3" marL="1828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4pPr>
            <a:lvl5pPr algn="l" indent="-342900" lvl="4" marL="22860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solidFill>
          <a:schemeClr val="accent6"/>
        </a:solidFill>
      </p:bgPr>
    </p:bg>
    <p:spTree>
      <p:nvGrpSpPr>
        <p:cNvPr id="52" name="Shape 52"/>
        <p:cNvGrpSpPr/>
        <p:nvPr/>
      </p:nvGrpSpPr>
      <p:grpSpPr>
        <a:xfrm>
          <a:off x="0" y="0"/>
          <a:ext cx="0" cy="0"/>
          <a:chOff x="0" y="0"/>
          <a:chExt cx="0" cy="0"/>
        </a:xfrm>
      </p:grpSpPr>
      <p:grpSp>
        <p:nvGrpSpPr>
          <p:cNvPr id="53" name="Google Shape;53;p3"/>
          <p:cNvGrpSpPr/>
          <p:nvPr/>
        </p:nvGrpSpPr>
        <p:grpSpPr>
          <a:xfrm rot="-9233413">
            <a:off x="10129599" y="5121944"/>
            <a:ext cx="1606849" cy="1447752"/>
            <a:chOff x="6486650" y="2648841"/>
            <a:chExt cx="2745194" cy="2473388"/>
          </a:xfrm>
        </p:grpSpPr>
        <p:sp>
          <p:nvSpPr>
            <p:cNvPr id="54" name="Google Shape;54;p3"/>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55" name="Google Shape;55;p3"/>
            <p:cNvGrpSpPr/>
            <p:nvPr/>
          </p:nvGrpSpPr>
          <p:grpSpPr>
            <a:xfrm>
              <a:off x="7392915" y="2648841"/>
              <a:ext cx="1838929" cy="1835386"/>
              <a:chOff x="7167947" y="1624190"/>
              <a:chExt cx="2677922" cy="2672762"/>
            </a:xfrm>
          </p:grpSpPr>
          <p:sp>
            <p:nvSpPr>
              <p:cNvPr id="56" name="Google Shape;56;p3"/>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3"/>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58" name="Google Shape;58;p3"/>
          <p:cNvSpPr/>
          <p:nvPr/>
        </p:nvSpPr>
        <p:spPr>
          <a:xfrm>
            <a:off x="10132589" y="4237994"/>
            <a:ext cx="578230" cy="578230"/>
          </a:xfrm>
          <a:custGeom>
            <a:rect b="b" l="l" r="r" t="t"/>
            <a:pathLst>
              <a:path extrusionOk="0" h="1243505" w="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59" name="Google Shape;59;p3"/>
          <p:cNvGrpSpPr/>
          <p:nvPr/>
        </p:nvGrpSpPr>
        <p:grpSpPr>
          <a:xfrm rot="2159359">
            <a:off x="10055684" y="2964264"/>
            <a:ext cx="1639334" cy="985034"/>
            <a:chOff x="2753518" y="3556265"/>
            <a:chExt cx="2028488" cy="1218866"/>
          </a:xfrm>
        </p:grpSpPr>
        <p:sp>
          <p:nvSpPr>
            <p:cNvPr id="60" name="Google Shape;60;p3"/>
            <p:cNvSpPr/>
            <p:nvPr/>
          </p:nvSpPr>
          <p:spPr>
            <a:xfrm>
              <a:off x="2753518" y="3683131"/>
              <a:ext cx="797481" cy="800203"/>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61" name="Google Shape;61;p3"/>
            <p:cNvGrpSpPr/>
            <p:nvPr/>
          </p:nvGrpSpPr>
          <p:grpSpPr>
            <a:xfrm>
              <a:off x="3563140" y="3556265"/>
              <a:ext cx="1218866" cy="1218866"/>
              <a:chOff x="3264582" y="1870309"/>
              <a:chExt cx="1774962" cy="1774962"/>
            </a:xfrm>
          </p:grpSpPr>
          <p:sp>
            <p:nvSpPr>
              <p:cNvPr id="62" name="Google Shape;62;p3"/>
              <p:cNvSpPr/>
              <p:nvPr/>
            </p:nvSpPr>
            <p:spPr>
              <a:xfrm>
                <a:off x="3264582" y="1870309"/>
                <a:ext cx="1774962" cy="1774962"/>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3"/>
              <p:cNvSpPr/>
              <p:nvPr/>
            </p:nvSpPr>
            <p:spPr>
              <a:xfrm>
                <a:off x="3733675" y="2339591"/>
                <a:ext cx="835883" cy="835883"/>
              </a:xfrm>
              <a:custGeom>
                <a:rect b="b" l="l" r="r" t="t"/>
                <a:pathLst>
                  <a:path extrusionOk="0" h="835883" w="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64" name="Google Shape;64;p3"/>
          <p:cNvSpPr/>
          <p:nvPr/>
        </p:nvSpPr>
        <p:spPr>
          <a:xfrm>
            <a:off x="8967752" y="3381941"/>
            <a:ext cx="938047" cy="932835"/>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3"/>
          <p:cNvSpPr/>
          <p:nvPr/>
        </p:nvSpPr>
        <p:spPr>
          <a:xfrm>
            <a:off x="3024122" y="1688320"/>
            <a:ext cx="1051252" cy="1070136"/>
          </a:xfrm>
          <a:custGeom>
            <a:rect b="b" l="l" r="r" t="t"/>
            <a:pathLst>
              <a:path extrusionOk="0" h="1754322" w="1723364">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3"/>
          <p:cNvSpPr/>
          <p:nvPr/>
        </p:nvSpPr>
        <p:spPr>
          <a:xfrm>
            <a:off x="11118869" y="220249"/>
            <a:ext cx="854910" cy="854910"/>
          </a:xfrm>
          <a:custGeom>
            <a:rect b="b" l="l" r="r" t="t"/>
            <a:pathLst>
              <a:path extrusionOk="0" h="1243505" w="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67" name="Google Shape;67;p3"/>
          <p:cNvGrpSpPr/>
          <p:nvPr/>
        </p:nvGrpSpPr>
        <p:grpSpPr>
          <a:xfrm rot="1212320">
            <a:off x="4087126" y="247687"/>
            <a:ext cx="3054771" cy="1218917"/>
            <a:chOff x="1727363" y="3556265"/>
            <a:chExt cx="3054643" cy="1218866"/>
          </a:xfrm>
        </p:grpSpPr>
        <p:sp>
          <p:nvSpPr>
            <p:cNvPr id="68" name="Google Shape;68;p3"/>
            <p:cNvSpPr/>
            <p:nvPr/>
          </p:nvSpPr>
          <p:spPr>
            <a:xfrm>
              <a:off x="2753518" y="3683131"/>
              <a:ext cx="797481" cy="800203"/>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69" name="Google Shape;69;p3"/>
            <p:cNvGrpSpPr/>
            <p:nvPr/>
          </p:nvGrpSpPr>
          <p:grpSpPr>
            <a:xfrm>
              <a:off x="3563140" y="3556265"/>
              <a:ext cx="1218866" cy="1218866"/>
              <a:chOff x="3264582" y="1870309"/>
              <a:chExt cx="1774962" cy="1774962"/>
            </a:xfrm>
          </p:grpSpPr>
          <p:sp>
            <p:nvSpPr>
              <p:cNvPr id="70" name="Google Shape;70;p3"/>
              <p:cNvSpPr/>
              <p:nvPr/>
            </p:nvSpPr>
            <p:spPr>
              <a:xfrm>
                <a:off x="3264582" y="1870309"/>
                <a:ext cx="1774962" cy="1774962"/>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3"/>
              <p:cNvSpPr/>
              <p:nvPr/>
            </p:nvSpPr>
            <p:spPr>
              <a:xfrm>
                <a:off x="3733675" y="2339591"/>
                <a:ext cx="835883" cy="835883"/>
              </a:xfrm>
              <a:custGeom>
                <a:rect b="b" l="l" r="r" t="t"/>
                <a:pathLst>
                  <a:path extrusionOk="0" h="835883" w="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sp>
          <p:nvSpPr>
            <p:cNvPr id="72" name="Google Shape;72;p3"/>
            <p:cNvSpPr/>
            <p:nvPr/>
          </p:nvSpPr>
          <p:spPr>
            <a:xfrm>
              <a:off x="1727363" y="4086481"/>
              <a:ext cx="684095" cy="686430"/>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nvGrpSpPr>
          <p:cNvPr id="73" name="Google Shape;73;p3"/>
          <p:cNvGrpSpPr/>
          <p:nvPr/>
        </p:nvGrpSpPr>
        <p:grpSpPr>
          <a:xfrm>
            <a:off x="8507469" y="529590"/>
            <a:ext cx="2745194" cy="2473388"/>
            <a:chOff x="6486650" y="2648841"/>
            <a:chExt cx="2745194" cy="2473388"/>
          </a:xfrm>
        </p:grpSpPr>
        <p:sp>
          <p:nvSpPr>
            <p:cNvPr id="74" name="Google Shape;74;p3"/>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75" name="Google Shape;75;p3"/>
            <p:cNvGrpSpPr/>
            <p:nvPr/>
          </p:nvGrpSpPr>
          <p:grpSpPr>
            <a:xfrm>
              <a:off x="7392915" y="2648841"/>
              <a:ext cx="1838929" cy="1835386"/>
              <a:chOff x="7167947" y="1624190"/>
              <a:chExt cx="2677922" cy="2672762"/>
            </a:xfrm>
          </p:grpSpPr>
          <p:sp>
            <p:nvSpPr>
              <p:cNvPr id="76" name="Google Shape;76;p3"/>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3"/>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78" name="Google Shape;78;p3"/>
          <p:cNvGrpSpPr/>
          <p:nvPr/>
        </p:nvGrpSpPr>
        <p:grpSpPr>
          <a:xfrm rot="-2944730">
            <a:off x="7923598" y="4809848"/>
            <a:ext cx="1639464" cy="985112"/>
            <a:chOff x="2753518" y="3556265"/>
            <a:chExt cx="2028488" cy="1218866"/>
          </a:xfrm>
        </p:grpSpPr>
        <p:sp>
          <p:nvSpPr>
            <p:cNvPr id="79" name="Google Shape;79;p3"/>
            <p:cNvSpPr/>
            <p:nvPr/>
          </p:nvSpPr>
          <p:spPr>
            <a:xfrm>
              <a:off x="2753518" y="3683131"/>
              <a:ext cx="797481" cy="800203"/>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80" name="Google Shape;80;p3"/>
            <p:cNvGrpSpPr/>
            <p:nvPr/>
          </p:nvGrpSpPr>
          <p:grpSpPr>
            <a:xfrm>
              <a:off x="3563140" y="3556265"/>
              <a:ext cx="1218866" cy="1218866"/>
              <a:chOff x="3264582" y="1870309"/>
              <a:chExt cx="1774962" cy="1774962"/>
            </a:xfrm>
          </p:grpSpPr>
          <p:sp>
            <p:nvSpPr>
              <p:cNvPr id="81" name="Google Shape;81;p3"/>
              <p:cNvSpPr/>
              <p:nvPr/>
            </p:nvSpPr>
            <p:spPr>
              <a:xfrm>
                <a:off x="3264582" y="1870309"/>
                <a:ext cx="1774962" cy="1774962"/>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3"/>
              <p:cNvSpPr/>
              <p:nvPr/>
            </p:nvSpPr>
            <p:spPr>
              <a:xfrm>
                <a:off x="3733675" y="2339591"/>
                <a:ext cx="835883" cy="835883"/>
              </a:xfrm>
              <a:custGeom>
                <a:rect b="b" l="l" r="r" t="t"/>
                <a:pathLst>
                  <a:path extrusionOk="0" h="835883" w="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83" name="Google Shape;83;p3"/>
          <p:cNvGrpSpPr/>
          <p:nvPr/>
        </p:nvGrpSpPr>
        <p:grpSpPr>
          <a:xfrm>
            <a:off x="218787" y="4076942"/>
            <a:ext cx="2745194" cy="2473388"/>
            <a:chOff x="6486650" y="2648841"/>
            <a:chExt cx="2745194" cy="2473388"/>
          </a:xfrm>
        </p:grpSpPr>
        <p:sp>
          <p:nvSpPr>
            <p:cNvPr id="84" name="Google Shape;84;p3"/>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85" name="Google Shape;85;p3"/>
            <p:cNvGrpSpPr/>
            <p:nvPr/>
          </p:nvGrpSpPr>
          <p:grpSpPr>
            <a:xfrm>
              <a:off x="7392915" y="2648841"/>
              <a:ext cx="1838929" cy="1835386"/>
              <a:chOff x="7167947" y="1624190"/>
              <a:chExt cx="2677922" cy="2672762"/>
            </a:xfrm>
          </p:grpSpPr>
          <p:sp>
            <p:nvSpPr>
              <p:cNvPr id="86" name="Google Shape;86;p3"/>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3"/>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88" name="Google Shape;88;p3"/>
          <p:cNvSpPr/>
          <p:nvPr/>
        </p:nvSpPr>
        <p:spPr>
          <a:xfrm>
            <a:off x="3839744" y="5541765"/>
            <a:ext cx="938047" cy="932835"/>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3"/>
          <p:cNvSpPr/>
          <p:nvPr/>
        </p:nvSpPr>
        <p:spPr>
          <a:xfrm>
            <a:off x="3024122" y="4785587"/>
            <a:ext cx="1051252" cy="1070136"/>
          </a:xfrm>
          <a:custGeom>
            <a:rect b="b" l="l" r="r" t="t"/>
            <a:pathLst>
              <a:path extrusionOk="0" h="1754322" w="1723364">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3"/>
          <p:cNvSpPr/>
          <p:nvPr/>
        </p:nvSpPr>
        <p:spPr>
          <a:xfrm rot="2247246">
            <a:off x="322353" y="3331963"/>
            <a:ext cx="1218575" cy="1218575"/>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3"/>
          <p:cNvSpPr/>
          <p:nvPr/>
        </p:nvSpPr>
        <p:spPr>
          <a:xfrm>
            <a:off x="6408280" y="6041992"/>
            <a:ext cx="492242" cy="489507"/>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92" name="Google Shape;92;p3"/>
          <p:cNvGrpSpPr/>
          <p:nvPr/>
        </p:nvGrpSpPr>
        <p:grpSpPr>
          <a:xfrm rot="-7459783">
            <a:off x="1251656" y="1930264"/>
            <a:ext cx="1916436" cy="1726687"/>
            <a:chOff x="6486650" y="2648841"/>
            <a:chExt cx="2745194" cy="2473388"/>
          </a:xfrm>
        </p:grpSpPr>
        <p:sp>
          <p:nvSpPr>
            <p:cNvPr id="93" name="Google Shape;93;p3"/>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94" name="Google Shape;94;p3"/>
            <p:cNvGrpSpPr/>
            <p:nvPr/>
          </p:nvGrpSpPr>
          <p:grpSpPr>
            <a:xfrm>
              <a:off x="7392915" y="2648841"/>
              <a:ext cx="1838929" cy="1835386"/>
              <a:chOff x="7167947" y="1624190"/>
              <a:chExt cx="2677922" cy="2672762"/>
            </a:xfrm>
          </p:grpSpPr>
          <p:sp>
            <p:nvSpPr>
              <p:cNvPr id="95" name="Google Shape;95;p3"/>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3"/>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97" name="Google Shape;97;p3"/>
          <p:cNvSpPr/>
          <p:nvPr/>
        </p:nvSpPr>
        <p:spPr>
          <a:xfrm>
            <a:off x="529815" y="248541"/>
            <a:ext cx="578230" cy="578230"/>
          </a:xfrm>
          <a:custGeom>
            <a:rect b="b" l="l" r="r" t="t"/>
            <a:pathLst>
              <a:path extrusionOk="0" h="1243505" w="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3"/>
          <p:cNvSpPr/>
          <p:nvPr/>
        </p:nvSpPr>
        <p:spPr>
          <a:xfrm>
            <a:off x="7565721" y="431683"/>
            <a:ext cx="1262364" cy="1285041"/>
          </a:xfrm>
          <a:custGeom>
            <a:rect b="b" l="l" r="r" t="t"/>
            <a:pathLst>
              <a:path extrusionOk="0" h="1754322" w="1723364">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99" name="Google Shape;99;p3"/>
          <p:cNvGrpSpPr/>
          <p:nvPr/>
        </p:nvGrpSpPr>
        <p:grpSpPr>
          <a:xfrm rot="-1800044">
            <a:off x="206409" y="743169"/>
            <a:ext cx="3054576" cy="1218840"/>
            <a:chOff x="1727363" y="3556265"/>
            <a:chExt cx="3054643" cy="1218866"/>
          </a:xfrm>
        </p:grpSpPr>
        <p:sp>
          <p:nvSpPr>
            <p:cNvPr id="100" name="Google Shape;100;p3"/>
            <p:cNvSpPr/>
            <p:nvPr/>
          </p:nvSpPr>
          <p:spPr>
            <a:xfrm>
              <a:off x="2753518" y="3683131"/>
              <a:ext cx="797481" cy="800203"/>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101" name="Google Shape;101;p3"/>
            <p:cNvGrpSpPr/>
            <p:nvPr/>
          </p:nvGrpSpPr>
          <p:grpSpPr>
            <a:xfrm>
              <a:off x="3563140" y="3556265"/>
              <a:ext cx="1218866" cy="1218866"/>
              <a:chOff x="3264582" y="1870309"/>
              <a:chExt cx="1774962" cy="1774962"/>
            </a:xfrm>
          </p:grpSpPr>
          <p:sp>
            <p:nvSpPr>
              <p:cNvPr id="102" name="Google Shape;102;p3"/>
              <p:cNvSpPr/>
              <p:nvPr/>
            </p:nvSpPr>
            <p:spPr>
              <a:xfrm>
                <a:off x="3264582" y="1870309"/>
                <a:ext cx="1774962" cy="1774962"/>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3"/>
              <p:cNvSpPr/>
              <p:nvPr/>
            </p:nvSpPr>
            <p:spPr>
              <a:xfrm>
                <a:off x="3733675" y="2339591"/>
                <a:ext cx="835883" cy="835883"/>
              </a:xfrm>
              <a:custGeom>
                <a:rect b="b" l="l" r="r" t="t"/>
                <a:pathLst>
                  <a:path extrusionOk="0" h="835883" w="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sp>
          <p:nvSpPr>
            <p:cNvPr id="104" name="Google Shape;104;p3"/>
            <p:cNvSpPr/>
            <p:nvPr/>
          </p:nvSpPr>
          <p:spPr>
            <a:xfrm>
              <a:off x="1727363" y="4086481"/>
              <a:ext cx="684095" cy="686430"/>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nvGrpSpPr>
          <p:cNvPr id="105" name="Google Shape;105;p3"/>
          <p:cNvGrpSpPr/>
          <p:nvPr/>
        </p:nvGrpSpPr>
        <p:grpSpPr>
          <a:xfrm rot="-8492174">
            <a:off x="6810846" y="5777688"/>
            <a:ext cx="1277712" cy="767744"/>
            <a:chOff x="2753518" y="3556265"/>
            <a:chExt cx="2028488" cy="1218866"/>
          </a:xfrm>
        </p:grpSpPr>
        <p:sp>
          <p:nvSpPr>
            <p:cNvPr id="106" name="Google Shape;106;p3"/>
            <p:cNvSpPr/>
            <p:nvPr/>
          </p:nvSpPr>
          <p:spPr>
            <a:xfrm>
              <a:off x="2753518" y="3683131"/>
              <a:ext cx="797481" cy="800203"/>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107" name="Google Shape;107;p3"/>
            <p:cNvGrpSpPr/>
            <p:nvPr/>
          </p:nvGrpSpPr>
          <p:grpSpPr>
            <a:xfrm>
              <a:off x="3563140" y="3556265"/>
              <a:ext cx="1218866" cy="1218866"/>
              <a:chOff x="3264582" y="1870309"/>
              <a:chExt cx="1774962" cy="1774962"/>
            </a:xfrm>
          </p:grpSpPr>
          <p:sp>
            <p:nvSpPr>
              <p:cNvPr id="108" name="Google Shape;108;p3"/>
              <p:cNvSpPr/>
              <p:nvPr/>
            </p:nvSpPr>
            <p:spPr>
              <a:xfrm>
                <a:off x="3264582" y="1870309"/>
                <a:ext cx="1774962" cy="1774962"/>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3"/>
              <p:cNvSpPr/>
              <p:nvPr/>
            </p:nvSpPr>
            <p:spPr>
              <a:xfrm>
                <a:off x="3733675" y="2339591"/>
                <a:ext cx="835883" cy="835883"/>
              </a:xfrm>
              <a:custGeom>
                <a:rect b="b" l="l" r="r" t="t"/>
                <a:pathLst>
                  <a:path extrusionOk="0" h="835883" w="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110" name="Google Shape;110;p3"/>
          <p:cNvSpPr/>
          <p:nvPr/>
        </p:nvSpPr>
        <p:spPr>
          <a:xfrm>
            <a:off x="8809094" y="351406"/>
            <a:ext cx="578230" cy="578230"/>
          </a:xfrm>
          <a:custGeom>
            <a:rect b="b" l="l" r="r" t="t"/>
            <a:pathLst>
              <a:path extrusionOk="0" h="1243505" w="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12" name="Shape 112"/>
        <p:cNvGrpSpPr/>
        <p:nvPr/>
      </p:nvGrpSpPr>
      <p:grpSpPr>
        <a:xfrm>
          <a:off x="0" y="0"/>
          <a:ext cx="0" cy="0"/>
          <a:chOff x="0" y="0"/>
          <a:chExt cx="0" cy="0"/>
        </a:xfrm>
      </p:grpSpPr>
      <p:sp>
        <p:nvSpPr>
          <p:cNvPr id="113" name="Google Shape;113;p5"/>
          <p:cNvSpPr txBox="1"/>
          <p:nvPr>
            <p:ph idx="1" type="body"/>
          </p:nvPr>
        </p:nvSpPr>
        <p:spPr>
          <a:xfrm>
            <a:off x="323529" y="339509"/>
            <a:ext cx="11573100" cy="724200"/>
          </a:xfrm>
          <a:prstGeom prst="rect">
            <a:avLst/>
          </a:prstGeom>
          <a:noFill/>
          <a:ln>
            <a:noFill/>
          </a:ln>
        </p:spPr>
        <p:txBody>
          <a:bodyPr anchor="ctr" anchorCtr="0" bIns="45700" lIns="91425" numCol="1" rIns="91425" spcFirstLastPara="1" tIns="45700" wrap="square">
            <a:noAutofit/>
          </a:bodyPr>
          <a:lstStyle>
            <a:lvl1pPr algn="ctr" indent="-228600" lvl="0" marL="457200" marR="0" rtl="0">
              <a:lnSpc>
                <a:spcPct val="90000"/>
              </a:lnSpc>
              <a:spcBef>
                <a:spcPts val="1000"/>
              </a:spcBef>
              <a:spcAft>
                <a:spcPts val="0"/>
              </a:spcAft>
              <a:buClr>
                <a:srgbClr val="262626"/>
              </a:buClr>
              <a:buSzPts val="5400"/>
              <a:buFont typeface="Arial"/>
              <a:buNone/>
              <a:defRPr b="0" cap="none" i="0" strike="noStrike" sz="5400" u="none">
                <a:solidFill>
                  <a:srgbClr val="262626"/>
                </a:solidFill>
                <a:latin typeface="Arial"/>
                <a:ea typeface="Arial"/>
                <a:cs typeface="Arial"/>
                <a:sym typeface="Arial"/>
              </a:defRPr>
            </a:lvl1pPr>
            <a:lvl2pPr algn="l" indent="-381000" lvl="1" marL="914400" marR="0" rtl="0">
              <a:lnSpc>
                <a:spcPct val="90000"/>
              </a:lnSpc>
              <a:spcBef>
                <a:spcPts val="500"/>
              </a:spcBef>
              <a:spcAft>
                <a:spcPts val="0"/>
              </a:spcAft>
              <a:buClr>
                <a:schemeClr val="dk1"/>
              </a:buClr>
              <a:buSzPts val="2400"/>
              <a:buFont typeface="Arial"/>
              <a:buChar char="•"/>
              <a:defRPr b="0" cap="none" i="0" strike="noStrike" sz="2400" u="none">
                <a:solidFill>
                  <a:schemeClr val="dk1"/>
                </a:solidFill>
                <a:latin typeface="Arial"/>
                <a:ea typeface="Arial"/>
                <a:cs typeface="Arial"/>
                <a:sym typeface="Arial"/>
              </a:defRPr>
            </a:lvl2pPr>
            <a:lvl3pPr algn="l" indent="-355600" lvl="2" marL="1371600" marR="0" rtl="0">
              <a:lnSpc>
                <a:spcPct val="90000"/>
              </a:lnSpc>
              <a:spcBef>
                <a:spcPts val="500"/>
              </a:spcBef>
              <a:spcAft>
                <a:spcPts val="0"/>
              </a:spcAft>
              <a:buClr>
                <a:schemeClr val="dk1"/>
              </a:buClr>
              <a:buSzPts val="2000"/>
              <a:buFont typeface="Arial"/>
              <a:buChar char="•"/>
              <a:defRPr b="0" cap="none" i="0" strike="noStrike" sz="2000" u="none">
                <a:solidFill>
                  <a:schemeClr val="dk1"/>
                </a:solidFill>
                <a:latin typeface="Arial"/>
                <a:ea typeface="Arial"/>
                <a:cs typeface="Arial"/>
                <a:sym typeface="Arial"/>
              </a:defRPr>
            </a:lvl3pPr>
            <a:lvl4pPr algn="l" indent="-342900" lvl="3" marL="1828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4pPr>
            <a:lvl5pPr algn="l" indent="-342900" lvl="4" marL="22860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114" name="Shape 114"/>
        <p:cNvGrpSpPr/>
        <p:nvPr/>
      </p:nvGrpSpPr>
      <p:grpSpPr>
        <a:xfrm>
          <a:off x="0" y="0"/>
          <a:ext cx="0" cy="0"/>
          <a:chOff x="0" y="0"/>
          <a:chExt cx="0" cy="0"/>
        </a:xfrm>
      </p:grpSpPr>
      <p:sp>
        <p:nvSpPr>
          <p:cNvPr id="115" name="Google Shape;115;p6"/>
          <p:cNvSpPr/>
          <p:nvPr/>
        </p:nvSpPr>
        <p:spPr>
          <a:xfrm>
            <a:off x="0" y="0"/>
            <a:ext cx="3981600" cy="6858000"/>
          </a:xfrm>
          <a:prstGeom prst="rect">
            <a:avLst/>
          </a:prstGeom>
          <a:solidFill>
            <a:schemeClr val="accent6"/>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grpSp>
        <p:nvGrpSpPr>
          <p:cNvPr id="116" name="Google Shape;116;p6"/>
          <p:cNvGrpSpPr/>
          <p:nvPr/>
        </p:nvGrpSpPr>
        <p:grpSpPr>
          <a:xfrm rot="2111775">
            <a:off x="2774757" y="4213880"/>
            <a:ext cx="769266" cy="527630"/>
            <a:chOff x="5392721" y="1514462"/>
            <a:chExt cx="662763" cy="454581"/>
          </a:xfrm>
        </p:grpSpPr>
        <p:sp>
          <p:nvSpPr>
            <p:cNvPr id="117" name="Google Shape;117;p6"/>
            <p:cNvSpPr/>
            <p:nvPr/>
          </p:nvSpPr>
          <p:spPr>
            <a:xfrm flipH="1" rot="5911486">
              <a:off x="5633170" y="1617837"/>
              <a:ext cx="141665" cy="93128"/>
            </a:xfrm>
            <a:prstGeom prst="trapezoid">
              <a:avLst>
                <a:gd fmla="val 12383" name="adj"/>
              </a:avLst>
            </a:prstGeom>
            <a:solidFill>
              <a:srgbClr val="03514C"/>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6"/>
            <p:cNvSpPr/>
            <p:nvPr/>
          </p:nvSpPr>
          <p:spPr>
            <a:xfrm flipH="1" rot="7280092">
              <a:off x="5857893" y="1735925"/>
              <a:ext cx="103261" cy="96521"/>
            </a:xfrm>
            <a:prstGeom prst="trapezoid">
              <a:avLst>
                <a:gd fmla="val 12383" name="adj"/>
              </a:avLst>
            </a:prstGeom>
            <a:solidFill>
              <a:srgbClr val="03514C"/>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6"/>
            <p:cNvSpPr/>
            <p:nvPr/>
          </p:nvSpPr>
          <p:spPr>
            <a:xfrm flipH="1" rot="5911846">
              <a:off x="5439014" y="1500231"/>
              <a:ext cx="200215" cy="266063"/>
            </a:xfrm>
            <a:prstGeom prst="trapezoid">
              <a:avLst>
                <a:gd fmla="val 12383"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6"/>
            <p:cNvSpPr/>
            <p:nvPr/>
          </p:nvSpPr>
          <p:spPr>
            <a:xfrm flipH="1" rot="7278410">
              <a:off x="5727771" y="1619294"/>
              <a:ext cx="146068" cy="194122"/>
            </a:xfrm>
            <a:prstGeom prst="trapezoid">
              <a:avLst>
                <a:gd fmla="val 12383"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6"/>
            <p:cNvSpPr/>
            <p:nvPr/>
          </p:nvSpPr>
          <p:spPr>
            <a:xfrm flipH="1" rot="8870329">
              <a:off x="5921107" y="1778162"/>
              <a:ext cx="93556" cy="179862"/>
            </a:xfrm>
            <a:prstGeom prst="trapezoid">
              <a:avLst>
                <a:gd fmla="val 12383"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grpSp>
      <p:grpSp>
        <p:nvGrpSpPr>
          <p:cNvPr id="122" name="Google Shape;122;p6"/>
          <p:cNvGrpSpPr/>
          <p:nvPr/>
        </p:nvGrpSpPr>
        <p:grpSpPr>
          <a:xfrm rot="-1329981">
            <a:off x="2788480" y="4597402"/>
            <a:ext cx="772934" cy="771445"/>
            <a:chOff x="7167947" y="1624190"/>
            <a:chExt cx="2677922" cy="2672762"/>
          </a:xfrm>
        </p:grpSpPr>
        <p:sp>
          <p:nvSpPr>
            <p:cNvPr id="123" name="Google Shape;123;p6"/>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6"/>
            <p:cNvSpPr/>
            <p:nvPr/>
          </p:nvSpPr>
          <p:spPr>
            <a:xfrm>
              <a:off x="7628244" y="2084297"/>
              <a:ext cx="1756386" cy="1751613"/>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nvGrpSpPr>
          <p:cNvPr id="125" name="Google Shape;125;p6"/>
          <p:cNvGrpSpPr/>
          <p:nvPr/>
        </p:nvGrpSpPr>
        <p:grpSpPr>
          <a:xfrm flipH="1" rot="-4120461">
            <a:off x="2472327" y="4247295"/>
            <a:ext cx="772938" cy="527683"/>
            <a:chOff x="5392721" y="1514462"/>
            <a:chExt cx="665939" cy="454635"/>
          </a:xfrm>
        </p:grpSpPr>
        <p:sp>
          <p:nvSpPr>
            <p:cNvPr id="126" name="Google Shape;126;p6"/>
            <p:cNvSpPr/>
            <p:nvPr/>
          </p:nvSpPr>
          <p:spPr>
            <a:xfrm flipH="1" rot="5911486">
              <a:off x="5633170" y="1617837"/>
              <a:ext cx="141665" cy="93128"/>
            </a:xfrm>
            <a:prstGeom prst="trapezoid">
              <a:avLst>
                <a:gd fmla="val 12383" name="adj"/>
              </a:avLst>
            </a:prstGeom>
            <a:solidFill>
              <a:srgbClr val="03514C"/>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6"/>
            <p:cNvSpPr/>
            <p:nvPr/>
          </p:nvSpPr>
          <p:spPr>
            <a:xfrm flipH="1" rot="5911846">
              <a:off x="5439014" y="1500231"/>
              <a:ext cx="200215" cy="266063"/>
            </a:xfrm>
            <a:prstGeom prst="trapezoid">
              <a:avLst>
                <a:gd fmla="val 12383"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6"/>
            <p:cNvSpPr/>
            <p:nvPr/>
          </p:nvSpPr>
          <p:spPr>
            <a:xfrm flipH="1" rot="7280092">
              <a:off x="5857893" y="1735925"/>
              <a:ext cx="103261" cy="96521"/>
            </a:xfrm>
            <a:prstGeom prst="trapezoid">
              <a:avLst>
                <a:gd fmla="val 12383" name="adj"/>
              </a:avLst>
            </a:prstGeom>
            <a:solidFill>
              <a:srgbClr val="03514C"/>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6"/>
            <p:cNvSpPr/>
            <p:nvPr/>
          </p:nvSpPr>
          <p:spPr>
            <a:xfrm flipH="1" rot="7278410">
              <a:off x="5727771" y="1619294"/>
              <a:ext cx="146068" cy="194122"/>
            </a:xfrm>
            <a:prstGeom prst="trapezoid">
              <a:avLst>
                <a:gd fmla="val 12383"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6"/>
            <p:cNvSpPr/>
            <p:nvPr/>
          </p:nvSpPr>
          <p:spPr>
            <a:xfrm flipH="1" rot="8870329">
              <a:off x="5923533" y="1775325"/>
              <a:ext cx="93556" cy="182946"/>
            </a:xfrm>
            <a:prstGeom prst="trapezoid">
              <a:avLst>
                <a:gd fmla="val 12383"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grpSp>
      <p:grpSp>
        <p:nvGrpSpPr>
          <p:cNvPr id="131" name="Google Shape;131;p6"/>
          <p:cNvGrpSpPr/>
          <p:nvPr/>
        </p:nvGrpSpPr>
        <p:grpSpPr>
          <a:xfrm rot="2246779">
            <a:off x="1974125" y="1362114"/>
            <a:ext cx="2028429" cy="1777939"/>
            <a:chOff x="2753518" y="2997140"/>
            <a:chExt cx="2028488" cy="1777991"/>
          </a:xfrm>
        </p:grpSpPr>
        <p:sp>
          <p:nvSpPr>
            <p:cNvPr id="132" name="Google Shape;132;p6"/>
            <p:cNvSpPr/>
            <p:nvPr/>
          </p:nvSpPr>
          <p:spPr>
            <a:xfrm>
              <a:off x="2753518" y="3683131"/>
              <a:ext cx="797481" cy="800203"/>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133" name="Google Shape;133;p6"/>
            <p:cNvGrpSpPr/>
            <p:nvPr/>
          </p:nvGrpSpPr>
          <p:grpSpPr>
            <a:xfrm>
              <a:off x="3563140" y="3556265"/>
              <a:ext cx="1218866" cy="1218866"/>
              <a:chOff x="3264582" y="1870309"/>
              <a:chExt cx="1774962" cy="1774962"/>
            </a:xfrm>
          </p:grpSpPr>
          <p:sp>
            <p:nvSpPr>
              <p:cNvPr id="134" name="Google Shape;134;p6"/>
              <p:cNvSpPr/>
              <p:nvPr/>
            </p:nvSpPr>
            <p:spPr>
              <a:xfrm>
                <a:off x="3264582" y="1870309"/>
                <a:ext cx="1774962" cy="1774962"/>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6"/>
              <p:cNvSpPr/>
              <p:nvPr/>
            </p:nvSpPr>
            <p:spPr>
              <a:xfrm>
                <a:off x="3733675" y="2339591"/>
                <a:ext cx="835883" cy="835883"/>
              </a:xfrm>
              <a:custGeom>
                <a:rect b="b" l="l" r="r" t="t"/>
                <a:pathLst>
                  <a:path extrusionOk="0" h="835883" w="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sp>
          <p:nvSpPr>
            <p:cNvPr id="136" name="Google Shape;136;p6"/>
            <p:cNvSpPr/>
            <p:nvPr/>
          </p:nvSpPr>
          <p:spPr>
            <a:xfrm>
              <a:off x="3308806" y="2997140"/>
              <a:ext cx="684095" cy="686430"/>
            </a:xfrm>
            <a:custGeom>
              <a:rect b="b" l="l" r="r" t="t"/>
              <a:pathLst>
                <a:path extrusionOk="0" h="1516973" w="151181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nvGrpSpPr>
          <p:cNvPr id="137" name="Google Shape;137;p6"/>
          <p:cNvGrpSpPr/>
          <p:nvPr/>
        </p:nvGrpSpPr>
        <p:grpSpPr>
          <a:xfrm>
            <a:off x="0" y="2766588"/>
            <a:ext cx="2745194" cy="2473388"/>
            <a:chOff x="6486650" y="2648841"/>
            <a:chExt cx="2745194" cy="2473388"/>
          </a:xfrm>
        </p:grpSpPr>
        <p:sp>
          <p:nvSpPr>
            <p:cNvPr id="138" name="Google Shape;138;p6"/>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139" name="Google Shape;139;p6"/>
            <p:cNvGrpSpPr/>
            <p:nvPr/>
          </p:nvGrpSpPr>
          <p:grpSpPr>
            <a:xfrm>
              <a:off x="7392915" y="2648841"/>
              <a:ext cx="1838929" cy="1835386"/>
              <a:chOff x="7167947" y="1624190"/>
              <a:chExt cx="2677922" cy="2672762"/>
            </a:xfrm>
          </p:grpSpPr>
          <p:sp>
            <p:nvSpPr>
              <p:cNvPr id="140" name="Google Shape;140;p6"/>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6"/>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142" name="Google Shape;142;p6"/>
          <p:cNvSpPr/>
          <p:nvPr/>
        </p:nvSpPr>
        <p:spPr>
          <a:xfrm>
            <a:off x="3140906" y="3608100"/>
            <a:ext cx="624719" cy="635942"/>
          </a:xfrm>
          <a:custGeom>
            <a:rect b="b" l="l" r="r" t="t"/>
            <a:pathLst>
              <a:path extrusionOk="0" h="1754322" w="1723364">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6"/>
          <p:cNvSpPr/>
          <p:nvPr/>
        </p:nvSpPr>
        <p:spPr>
          <a:xfrm rot="2247246">
            <a:off x="103566" y="2021609"/>
            <a:ext cx="1218575" cy="1218575"/>
          </a:xfrm>
          <a:custGeom>
            <a:rect b="b" l="l" r="r" t="t"/>
            <a:pathLst>
              <a:path extrusionOk="0" h="1774962" w="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6"/>
          <p:cNvSpPr/>
          <p:nvPr/>
        </p:nvSpPr>
        <p:spPr>
          <a:xfrm flipH="1" rot="10800000">
            <a:off x="292045" y="132"/>
            <a:ext cx="1618500" cy="255900"/>
          </a:xfrm>
          <a:prstGeom prst="round2SameRect">
            <a:avLst>
              <a:gd fmla="val 50000" name="adj1"/>
              <a:gd fmla="val 0" name="adj2"/>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grpSp>
        <p:nvGrpSpPr>
          <p:cNvPr id="145" name="Google Shape;145;p6"/>
          <p:cNvGrpSpPr/>
          <p:nvPr/>
        </p:nvGrpSpPr>
        <p:grpSpPr>
          <a:xfrm rot="9449265">
            <a:off x="2408457" y="3007926"/>
            <a:ext cx="405229" cy="1013795"/>
            <a:chOff x="4130248" y="650162"/>
            <a:chExt cx="502280" cy="1665000"/>
          </a:xfrm>
        </p:grpSpPr>
        <p:sp>
          <p:nvSpPr>
            <p:cNvPr id="146" name="Google Shape;146;p6"/>
            <p:cNvSpPr/>
            <p:nvPr/>
          </p:nvSpPr>
          <p:spPr>
            <a:xfrm>
              <a:off x="4130248" y="650162"/>
              <a:ext cx="502200" cy="1665000"/>
            </a:xfrm>
            <a:prstGeom prst="trapezoid">
              <a:avLst>
                <a:gd fmla="val 9168"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6"/>
            <p:cNvSpPr/>
            <p:nvPr/>
          </p:nvSpPr>
          <p:spPr>
            <a:xfrm>
              <a:off x="4449648" y="650162"/>
              <a:ext cx="182880" cy="1664988"/>
            </a:xfrm>
            <a:custGeom>
              <a:rect b="b" l="l" r="r" t="t"/>
              <a:pathLst>
                <a:path extrusionOk="0" h="1664988" w="182880">
                  <a:moveTo>
                    <a:pt x="0" y="1664988"/>
                  </a:moveTo>
                  <a:lnTo>
                    <a:pt x="0" y="0"/>
                  </a:lnTo>
                  <a:lnTo>
                    <a:pt x="133619" y="3079"/>
                  </a:lnTo>
                  <a:lnTo>
                    <a:pt x="182880" y="1664988"/>
                  </a:lnTo>
                  <a:lnTo>
                    <a:pt x="0" y="1664988"/>
                  </a:lnTo>
                  <a:close/>
                </a:path>
              </a:pathLst>
            </a:custGeom>
            <a:solidFill>
              <a:srgbClr val="057A7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grpSp>
      <p:grpSp>
        <p:nvGrpSpPr>
          <p:cNvPr id="148" name="Google Shape;148;p6"/>
          <p:cNvGrpSpPr/>
          <p:nvPr/>
        </p:nvGrpSpPr>
        <p:grpSpPr>
          <a:xfrm rot="4904216">
            <a:off x="2663055" y="3873745"/>
            <a:ext cx="340238" cy="340238"/>
            <a:chOff x="5108323" y="1463792"/>
            <a:chExt cx="374700" cy="374700"/>
          </a:xfrm>
        </p:grpSpPr>
        <p:sp>
          <p:nvSpPr>
            <p:cNvPr id="149" name="Google Shape;149;p6"/>
            <p:cNvSpPr/>
            <p:nvPr/>
          </p:nvSpPr>
          <p:spPr>
            <a:xfrm>
              <a:off x="5108323" y="1463792"/>
              <a:ext cx="374700" cy="374700"/>
            </a:xfrm>
            <a:prstGeom prst="ellipse">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6"/>
            <p:cNvSpPr/>
            <p:nvPr/>
          </p:nvSpPr>
          <p:spPr>
            <a:xfrm>
              <a:off x="5167785" y="1523587"/>
              <a:ext cx="255882" cy="255676"/>
            </a:xfrm>
            <a:custGeom>
              <a:rect b="b" l="l" r="r" t="t"/>
              <a:pathLst>
                <a:path extrusionOk="0" h="255676" w="255882">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lt1"/>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nvGrpSpPr>
          <p:cNvPr id="151" name="Google Shape;151;p6"/>
          <p:cNvGrpSpPr/>
          <p:nvPr/>
        </p:nvGrpSpPr>
        <p:grpSpPr>
          <a:xfrm flipH="1" rot="-4027650">
            <a:off x="1242364" y="1441785"/>
            <a:ext cx="915576" cy="1737753"/>
            <a:chOff x="153404" y="587132"/>
            <a:chExt cx="999628" cy="1627152"/>
          </a:xfrm>
        </p:grpSpPr>
        <p:sp>
          <p:nvSpPr>
            <p:cNvPr id="152" name="Google Shape;152;p6"/>
            <p:cNvSpPr/>
            <p:nvPr/>
          </p:nvSpPr>
          <p:spPr>
            <a:xfrm rot="-1103602">
              <a:off x="400475" y="630260"/>
              <a:ext cx="522914" cy="1539144"/>
            </a:xfrm>
            <a:prstGeom prst="roundRect">
              <a:avLst>
                <a:gd fmla="val 0"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6"/>
            <p:cNvSpPr/>
            <p:nvPr/>
          </p:nvSpPr>
          <p:spPr>
            <a:xfrm rot="-1106097">
              <a:off x="391487" y="684212"/>
              <a:ext cx="191634" cy="1539144"/>
            </a:xfrm>
            <a:prstGeom prst="roundRect">
              <a:avLst>
                <a:gd fmla="val 0" name="adj"/>
              </a:avLst>
            </a:prstGeom>
            <a:solidFill>
              <a:srgbClr val="057A7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grpSp>
      <p:grpSp>
        <p:nvGrpSpPr>
          <p:cNvPr id="154" name="Google Shape;154;p6"/>
          <p:cNvGrpSpPr/>
          <p:nvPr/>
        </p:nvGrpSpPr>
        <p:grpSpPr>
          <a:xfrm flipH="1" rot="9737283">
            <a:off x="2091099" y="2624058"/>
            <a:ext cx="514584" cy="514584"/>
            <a:chOff x="121429" y="411151"/>
            <a:chExt cx="607500" cy="607500"/>
          </a:xfrm>
        </p:grpSpPr>
        <p:sp>
          <p:nvSpPr>
            <p:cNvPr id="155" name="Google Shape;155;p6"/>
            <p:cNvSpPr/>
            <p:nvPr/>
          </p:nvSpPr>
          <p:spPr>
            <a:xfrm>
              <a:off x="121429" y="411151"/>
              <a:ext cx="607500" cy="607500"/>
            </a:xfrm>
            <a:prstGeom prst="ellipse">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6"/>
            <p:cNvSpPr/>
            <p:nvPr/>
          </p:nvSpPr>
          <p:spPr>
            <a:xfrm>
              <a:off x="186933" y="476655"/>
              <a:ext cx="477847" cy="477847"/>
            </a:xfrm>
            <a:custGeom>
              <a:rect b="b" l="l" r="r" t="t"/>
              <a:pathLst>
                <a:path extrusionOk="0" h="1950394" w="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lt1"/>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6"/>
            <p:cNvSpPr/>
            <p:nvPr/>
          </p:nvSpPr>
          <p:spPr>
            <a:xfrm>
              <a:off x="306264" y="596604"/>
              <a:ext cx="237706" cy="236466"/>
            </a:xfrm>
            <a:custGeom>
              <a:rect b="b" l="l" r="r" t="t"/>
              <a:pathLst>
                <a:path extrusionOk="0" h="236466" w="23770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6"/>
            <p:cNvSpPr/>
            <p:nvPr/>
          </p:nvSpPr>
          <p:spPr>
            <a:xfrm>
              <a:off x="385558" y="675280"/>
              <a:ext cx="79200" cy="79200"/>
            </a:xfrm>
            <a:prstGeom prst="ellipse">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grpSp>
      <p:grpSp>
        <p:nvGrpSpPr>
          <p:cNvPr id="159" name="Google Shape;159;p6"/>
          <p:cNvGrpSpPr/>
          <p:nvPr/>
        </p:nvGrpSpPr>
        <p:grpSpPr>
          <a:xfrm flipH="1" rot="9743937">
            <a:off x="650203" y="400842"/>
            <a:ext cx="864462" cy="1407137"/>
            <a:chOff x="153404" y="587131"/>
            <a:chExt cx="999627" cy="1627152"/>
          </a:xfrm>
        </p:grpSpPr>
        <p:sp>
          <p:nvSpPr>
            <p:cNvPr id="160" name="Google Shape;160;p6"/>
            <p:cNvSpPr/>
            <p:nvPr/>
          </p:nvSpPr>
          <p:spPr>
            <a:xfrm rot="-1103602">
              <a:off x="400474" y="630259"/>
              <a:ext cx="522914" cy="1539144"/>
            </a:xfrm>
            <a:prstGeom prst="roundRect">
              <a:avLst>
                <a:gd fmla="val 0"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6"/>
            <p:cNvSpPr/>
            <p:nvPr/>
          </p:nvSpPr>
          <p:spPr>
            <a:xfrm rot="-1106097">
              <a:off x="391487" y="684212"/>
              <a:ext cx="191634" cy="1539144"/>
            </a:xfrm>
            <a:prstGeom prst="roundRect">
              <a:avLst>
                <a:gd fmla="val 0" name="adj"/>
              </a:avLst>
            </a:prstGeom>
            <a:solidFill>
              <a:srgbClr val="057A7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grpSp>
      <p:sp>
        <p:nvSpPr>
          <p:cNvPr id="162" name="Google Shape;162;p6"/>
          <p:cNvSpPr/>
          <p:nvPr/>
        </p:nvSpPr>
        <p:spPr>
          <a:xfrm flipH="1" rot="10800000">
            <a:off x="747743" y="1420888"/>
            <a:ext cx="618600" cy="618600"/>
          </a:xfrm>
          <a:prstGeom prst="ellipse">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6"/>
          <p:cNvSpPr/>
          <p:nvPr/>
        </p:nvSpPr>
        <p:spPr>
          <a:xfrm flipH="1" rot="10800000">
            <a:off x="814461" y="1485170"/>
            <a:ext cx="487599" cy="487599"/>
          </a:xfrm>
          <a:custGeom>
            <a:rect b="b" l="l" r="r" t="t"/>
            <a:pathLst>
              <a:path extrusionOk="0" h="1950394" w="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lt1"/>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6"/>
          <p:cNvSpPr/>
          <p:nvPr/>
        </p:nvSpPr>
        <p:spPr>
          <a:xfrm flipH="1" rot="10800000">
            <a:off x="936003" y="1609991"/>
            <a:ext cx="241866" cy="240604"/>
          </a:xfrm>
          <a:custGeom>
            <a:rect b="b" l="l" r="r" t="t"/>
            <a:pathLst>
              <a:path extrusionOk="0" h="236466" w="23770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6"/>
          <p:cNvSpPr/>
          <p:nvPr/>
        </p:nvSpPr>
        <p:spPr>
          <a:xfrm flipH="1" rot="10800000">
            <a:off x="1016764" y="1689767"/>
            <a:ext cx="80700" cy="80700"/>
          </a:xfrm>
          <a:prstGeom prst="ellipse">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6"/>
          <p:cNvSpPr/>
          <p:nvPr/>
        </p:nvSpPr>
        <p:spPr>
          <a:xfrm flipH="1" rot="10800000">
            <a:off x="478272" y="255672"/>
            <a:ext cx="1245900" cy="71100"/>
          </a:xfrm>
          <a:prstGeom prst="round2SameRect">
            <a:avLst>
              <a:gd fmla="val 50000" name="adj1"/>
              <a:gd fmla="val 0" name="adj2"/>
            </a:avLst>
          </a:prstGeom>
          <a:solidFill>
            <a:srgbClr val="057A7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6"/>
          <p:cNvSpPr/>
          <p:nvPr/>
        </p:nvSpPr>
        <p:spPr>
          <a:xfrm flipH="1" rot="10800000">
            <a:off x="640963" y="322317"/>
            <a:ext cx="920700" cy="255900"/>
          </a:xfrm>
          <a:prstGeom prst="round2SameRect">
            <a:avLst>
              <a:gd fmla="val 50000" name="adj1"/>
              <a:gd fmla="val 0" name="adj2"/>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6"/>
          <p:cNvSpPr/>
          <p:nvPr/>
        </p:nvSpPr>
        <p:spPr>
          <a:xfrm>
            <a:off x="292045" y="6035759"/>
            <a:ext cx="3433061" cy="499903"/>
          </a:xfrm>
          <a:custGeom>
            <a:rect b="b" l="l" r="r" t="t"/>
            <a:pathLst>
              <a:path extrusionOk="0" h="487710" w="3349328">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lt1"/>
          </a:solidFill>
          <a:ln>
            <a:noFill/>
          </a:ln>
        </p:spPr>
        <p:txBody>
          <a:bodyPr anchor="t" anchorCtr="0" bIns="45700" lIns="91425" numCol="1" rIns="91425" spcFirstLastPara="1" tIns="45700" wrap="square">
            <a:noAutofit/>
          </a:bodyPr>
          <a:lstStyle/>
          <a:p>
            <a:pPr algn="ctr" indent="0" lvl="0" marL="0" marR="0" rtl="0">
              <a:spcBef>
                <a:spcPts val="0"/>
              </a:spcBef>
              <a:spcAft>
                <a:spcPts val="0"/>
              </a:spcAft>
              <a:buNone/>
            </a:pPr>
            <a:r>
              <a:t/>
            </a:r>
            <a:endParaRPr sz="5400">
              <a:solidFill>
                <a:schemeClr val="dk1"/>
              </a:solidFill>
              <a:latin typeface="Aharoni"/>
              <a:ea typeface="Aharoni"/>
              <a:cs typeface="Aharoni"/>
              <a:sym typeface="Aharoni"/>
            </a:endParaRPr>
          </a:p>
        </p:txBody>
      </p:sp>
      <p:sp>
        <p:nvSpPr>
          <p:cNvPr id="169" name="Google Shape;169;p6"/>
          <p:cNvSpPr/>
          <p:nvPr/>
        </p:nvSpPr>
        <p:spPr>
          <a:xfrm>
            <a:off x="2153235" y="5199161"/>
            <a:ext cx="811029" cy="688954"/>
          </a:xfrm>
          <a:custGeom>
            <a:rect b="b" l="l" r="r" t="t"/>
            <a:pathLst>
              <a:path extrusionOk="0" h="717660" w="844822">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lt1"/>
          </a:solidFill>
          <a:ln>
            <a:noFill/>
          </a:ln>
        </p:spPr>
        <p:txBody>
          <a:bodyPr anchor="t" anchorCtr="0" bIns="45700" lIns="91425" numCol="1" rIns="91425" spcFirstLastPara="1" tIns="45700" wrap="square">
            <a:noAutofit/>
          </a:bodyPr>
          <a:lstStyle/>
          <a:p>
            <a:pPr algn="ctr" indent="0" lvl="0" marL="0" marR="0" rtl="0">
              <a:spcBef>
                <a:spcPts val="0"/>
              </a:spcBef>
              <a:spcAft>
                <a:spcPts val="0"/>
              </a:spcAft>
              <a:buNone/>
            </a:pPr>
            <a:r>
              <a:t/>
            </a:r>
            <a:endParaRPr sz="5400">
              <a:solidFill>
                <a:schemeClr val="dk1"/>
              </a:solidFill>
              <a:latin typeface="Aharoni"/>
              <a:ea typeface="Aharoni"/>
              <a:cs typeface="Aharoni"/>
              <a:sym typeface="Aharoni"/>
            </a:endParaRPr>
          </a:p>
        </p:txBody>
      </p:sp>
      <p:grpSp>
        <p:nvGrpSpPr>
          <p:cNvPr id="170" name="Google Shape;170;p6"/>
          <p:cNvGrpSpPr/>
          <p:nvPr/>
        </p:nvGrpSpPr>
        <p:grpSpPr>
          <a:xfrm>
            <a:off x="1114610" y="213809"/>
            <a:ext cx="1607037" cy="1447922"/>
            <a:chOff x="6486650" y="2648841"/>
            <a:chExt cx="2745194" cy="2473388"/>
          </a:xfrm>
        </p:grpSpPr>
        <p:sp>
          <p:nvSpPr>
            <p:cNvPr id="171" name="Google Shape;171;p6"/>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172" name="Google Shape;172;p6"/>
            <p:cNvGrpSpPr/>
            <p:nvPr/>
          </p:nvGrpSpPr>
          <p:grpSpPr>
            <a:xfrm>
              <a:off x="7392915" y="2648841"/>
              <a:ext cx="1838929" cy="1835386"/>
              <a:chOff x="7167947" y="1624190"/>
              <a:chExt cx="2677922" cy="2672762"/>
            </a:xfrm>
          </p:grpSpPr>
          <p:sp>
            <p:nvSpPr>
              <p:cNvPr id="173" name="Google Shape;173;p6"/>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6"/>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75" name="Google Shape;175;p6"/>
          <p:cNvGrpSpPr/>
          <p:nvPr/>
        </p:nvGrpSpPr>
        <p:grpSpPr>
          <a:xfrm rot="-6299883">
            <a:off x="1967606" y="4555104"/>
            <a:ext cx="912285" cy="821958"/>
            <a:chOff x="6486650" y="2648841"/>
            <a:chExt cx="2745194" cy="2473388"/>
          </a:xfrm>
        </p:grpSpPr>
        <p:sp>
          <p:nvSpPr>
            <p:cNvPr id="176" name="Google Shape;176;p6"/>
            <p:cNvSpPr/>
            <p:nvPr/>
          </p:nvSpPr>
          <p:spPr>
            <a:xfrm>
              <a:off x="6486650" y="3806165"/>
              <a:ext cx="1319612" cy="1316064"/>
            </a:xfrm>
            <a:custGeom>
              <a:rect b="b" l="l" r="r" t="t"/>
              <a:pathLst>
                <a:path extrusionOk="0" h="1914275" w="191943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nvGrpSpPr>
            <p:cNvPr id="177" name="Google Shape;177;p6"/>
            <p:cNvGrpSpPr/>
            <p:nvPr/>
          </p:nvGrpSpPr>
          <p:grpSpPr>
            <a:xfrm>
              <a:off x="7392915" y="2648841"/>
              <a:ext cx="1838929" cy="1835386"/>
              <a:chOff x="7167947" y="1624190"/>
              <a:chExt cx="2677922" cy="2672762"/>
            </a:xfrm>
          </p:grpSpPr>
          <p:sp>
            <p:nvSpPr>
              <p:cNvPr id="178" name="Google Shape;178;p6"/>
              <p:cNvSpPr/>
              <p:nvPr/>
            </p:nvSpPr>
            <p:spPr>
              <a:xfrm>
                <a:off x="7167947" y="1624190"/>
                <a:ext cx="2677922" cy="2672762"/>
              </a:xfrm>
              <a:custGeom>
                <a:rect b="b" l="l" r="r" t="t"/>
                <a:pathLst>
                  <a:path extrusionOk="0" h="2672762" w="267792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6"/>
              <p:cNvSpPr/>
              <p:nvPr/>
            </p:nvSpPr>
            <p:spPr>
              <a:xfrm>
                <a:off x="7558586" y="2011427"/>
                <a:ext cx="1898796" cy="1893636"/>
              </a:xfrm>
              <a:custGeom>
                <a:rect b="b" l="l" r="r" t="t"/>
                <a:pathLst>
                  <a:path extrusionOk="0" h="1893636" w="189879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grpSp>
      </p:grpSp>
      <p:sp>
        <p:nvSpPr>
          <p:cNvPr id="180" name="Google Shape;180;p6"/>
          <p:cNvSpPr/>
          <p:nvPr/>
        </p:nvSpPr>
        <p:spPr>
          <a:xfrm>
            <a:off x="2978093" y="369489"/>
            <a:ext cx="624719" cy="635942"/>
          </a:xfrm>
          <a:custGeom>
            <a:rect b="b" l="l" r="r" t="t"/>
            <a:pathLst>
              <a:path extrusionOk="0" h="1754322" w="1723364">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lt1">
              <a:alpha val="47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layout">
  <p:cSld name="Image slide layout">
    <p:spTree>
      <p:nvGrpSpPr>
        <p:cNvPr id="181" name="Shape 181"/>
        <p:cNvGrpSpPr/>
        <p:nvPr/>
      </p:nvGrpSpPr>
      <p:grpSpPr>
        <a:xfrm>
          <a:off x="0" y="0"/>
          <a:ext cx="0" cy="0"/>
          <a:chOff x="0" y="0"/>
          <a:chExt cx="0" cy="0"/>
        </a:xfrm>
      </p:grpSpPr>
      <p:sp>
        <p:nvSpPr>
          <p:cNvPr id="182" name="Google Shape;182;p7"/>
          <p:cNvSpPr/>
          <p:nvPr>
            <p:ph idx="2" type="pic"/>
          </p:nvPr>
        </p:nvSpPr>
        <p:spPr>
          <a:xfrm>
            <a:off x="1282512" y="0"/>
            <a:ext cx="9627000" cy="6858000"/>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 slide layout">
  <p:cSld name="3_Image slide layout">
    <p:spTree>
      <p:nvGrpSpPr>
        <p:cNvPr id="183" name="Shape 183"/>
        <p:cNvGrpSpPr/>
        <p:nvPr/>
      </p:nvGrpSpPr>
      <p:grpSpPr>
        <a:xfrm>
          <a:off x="0" y="0"/>
          <a:ext cx="0" cy="0"/>
          <a:chOff x="0" y="0"/>
          <a:chExt cx="0" cy="0"/>
        </a:xfrm>
      </p:grpSpPr>
      <p:sp>
        <p:nvSpPr>
          <p:cNvPr id="184" name="Google Shape;184;p8"/>
          <p:cNvSpPr/>
          <p:nvPr>
            <p:ph idx="2" type="pic"/>
          </p:nvPr>
        </p:nvSpPr>
        <p:spPr>
          <a:xfrm>
            <a:off x="0" y="-1"/>
            <a:ext cx="12192000" cy="3838500"/>
          </a:xfrm>
          <a:prstGeom prst="rect">
            <a:avLst/>
          </a:prstGeom>
          <a:solidFill>
            <a:srgbClr val="F2F2F2"/>
          </a:solidFill>
          <a:ln>
            <a:noFill/>
          </a:ln>
        </p:spPr>
      </p:sp>
      <p:sp>
        <p:nvSpPr>
          <p:cNvPr id="185" name="Google Shape;185;p8"/>
          <p:cNvSpPr/>
          <p:nvPr/>
        </p:nvSpPr>
        <p:spPr>
          <a:xfrm>
            <a:off x="0" y="3810000"/>
            <a:ext cx="12192000" cy="3048000"/>
          </a:xfrm>
          <a:prstGeom prst="rect">
            <a:avLst/>
          </a:prstGeom>
          <a:solidFill>
            <a:schemeClr val="accent2"/>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bg>
      <p:bgPr>
        <a:solidFill>
          <a:schemeClr val="accent6"/>
        </a:solidFill>
      </p:bgPr>
    </p:bg>
    <p:spTree>
      <p:nvGrpSpPr>
        <p:cNvPr id="186" name="Shape 18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187" name="Shape 18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slide layout">
  <p:cSld name="1_Image slide layout">
    <p:spTree>
      <p:nvGrpSpPr>
        <p:cNvPr id="188" name="Shape 188"/>
        <p:cNvGrpSpPr/>
        <p:nvPr/>
      </p:nvGrpSpPr>
      <p:grpSpPr>
        <a:xfrm>
          <a:off x="0" y="0"/>
          <a:ext cx="0" cy="0"/>
          <a:chOff x="0" y="0"/>
          <a:chExt cx="0" cy="0"/>
        </a:xfrm>
      </p:grpSpPr>
      <p:sp>
        <p:nvSpPr>
          <p:cNvPr id="189" name="Google Shape;189;p11"/>
          <p:cNvSpPr/>
          <p:nvPr>
            <p:ph idx="2" type="pic"/>
          </p:nvPr>
        </p:nvSpPr>
        <p:spPr>
          <a:xfrm>
            <a:off x="3317860" y="659465"/>
            <a:ext cx="5556300" cy="553920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3.xml" Type="http://schemas.openxmlformats.org/officeDocument/2006/relationships/theme"/></Relationships>
</file>

<file path=ppt/slideMasters/_rels/slideMaster2.xml.rels><?xml version="1.0" encoding="UTF-8" standalone="yes"?><Relationships xmlns="http://schemas.openxmlformats.org/package/2006/relationships"><Relationship Id="rId9" Target="../slideLayouts/slideLayout10.xml" Type="http://schemas.openxmlformats.org/officeDocument/2006/relationships/slideLayout"/><Relationship Id="rId10" Target="../slideLayouts/slideLayout11.xml" Type="http://schemas.openxmlformats.org/officeDocument/2006/relationships/slideLayout"/><Relationship Id="rId8" Target="../slideLayouts/slideLayout9.xml" Type="http://schemas.openxmlformats.org/officeDocument/2006/relationships/slideLayout"/><Relationship Id="rId7" Target="../slideLayouts/slideLayout8.xml" Type="http://schemas.openxmlformats.org/officeDocument/2006/relationships/slideLayout"/><Relationship Id="rId6" Target="../slideLayouts/slideLayout7.xml" Type="http://schemas.openxmlformats.org/officeDocument/2006/relationships/slideLayout"/><Relationship Id="rId5" Target="../slideLayouts/slideLayout6.xml" Type="http://schemas.openxmlformats.org/officeDocument/2006/relationships/slideLayout"/><Relationship Id="rId4" Target="../slideLayouts/slideLayout5.xml" Type="http://schemas.openxmlformats.org/officeDocument/2006/relationships/slideLayout"/><Relationship Id="rId3" Target="../slideLayouts/slideLayout4.xml" Type="http://schemas.openxmlformats.org/officeDocument/2006/relationships/slideLayout"/><Relationship Id="rId2" Target="../slideLayouts/slideLayout3.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folHlink="folHlink" hlink="hlink" tx1="dk1" tx2="lt2"/>
  <p:sldLayoutIdLst>
    <p:sldLayoutId id="2147483648" r:id="rId2"/>
    <p:sldLayoutId id="2147483649" r:id="rId3"/>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Tree>
  </p:cSld>
  <p:clrMap accent1="accent1" accent2="accent2" accent3="accent3" accent4="accent4" accent5="accent5" accent6="accent6" bg1="lt1" bg2="dk2" folHlink="folHlink" hlink="hlink" tx1="dk1" tx2="lt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arget="../media/image4.pn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3" Target="../media/image6.png" Type="http://schemas.openxmlformats.org/officeDocument/2006/relationships/image"/><Relationship Id="rId2" Target="../notesSlides/notesSlide10.xml" Type="http://schemas.openxmlformats.org/officeDocument/2006/relationships/notesSlide"/><Relationship Id="rId1" Target="../slideLayouts/slideLayout11.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5.jpg" Type="http://schemas.openxmlformats.org/officeDocument/2006/relationships/image"/><Relationship Id="rId2" Target="../notesSlides/notesSlide11.xml" Type="http://schemas.openxmlformats.org/officeDocument/2006/relationships/notesSlide"/><Relationship Id="rId1" Target="../slideLayouts/slideLayout7.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3.xml" Type="http://schemas.openxmlformats.org/officeDocument/2006/relationships/slideLayout"/></Relationships>
</file>

<file path=ppt/slides/_rels/slide3.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3.xml" Type="http://schemas.openxmlformats.org/officeDocument/2006/relationships/slideLayout"/></Relationships>
</file>

<file path=ppt/slides/_rels/slide4.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7.xml" Type="http://schemas.openxmlformats.org/officeDocument/2006/relationships/slideLayout"/></Relationships>
</file>

<file path=ppt/slides/_rels/slide5.xml.rels><?xml version="1.0" encoding="UTF-8" standalone="yes"?><Relationships xmlns="http://schemas.openxmlformats.org/package/2006/relationships"><Relationship Id="rId4" Target="../media/image3.png" Type="http://schemas.openxmlformats.org/officeDocument/2006/relationships/image"/><Relationship Id="rId3" Target="../media/image1.png" Type="http://schemas.openxmlformats.org/officeDocument/2006/relationships/image"/><Relationship Id="rId2" Target="../notesSlides/notesSlide5.xml" Type="http://schemas.openxmlformats.org/officeDocument/2006/relationships/notesSlide"/><Relationship Id="rId1" Target="../slideLayouts/slideLayout7.xml" Type="http://schemas.openxmlformats.org/officeDocument/2006/relationships/slideLayout"/></Relationships>
</file>

<file path=ppt/slides/_rels/slide6.xml.rels><?xml version="1.0" encoding="UTF-8" standalone="yes"?><Relationships xmlns="http://schemas.openxmlformats.org/package/2006/relationships"><Relationship Id="rId2" Target="../notesSlides/notesSlide6.xml" Type="http://schemas.openxmlformats.org/officeDocument/2006/relationships/notesSlide"/><Relationship Id="rId1" Target="../slideLayouts/slideLayout7.xml" Type="http://schemas.openxmlformats.org/officeDocument/2006/relationships/slideLayout"/></Relationships>
</file>

<file path=ppt/slides/_rels/slide7.xml.rels><?xml version="1.0" encoding="UTF-8" standalone="yes"?><Relationships xmlns="http://schemas.openxmlformats.org/package/2006/relationships"><Relationship Id="rId2" Target="../notesSlides/notesSlide7.xml" Type="http://schemas.openxmlformats.org/officeDocument/2006/relationships/notesSlide"/><Relationship Id="rId1" Target="../slideLayouts/slideLayout3.xml" Type="http://schemas.openxmlformats.org/officeDocument/2006/relationships/slideLayout"/></Relationships>
</file>

<file path=ppt/slides/_rels/slide8.xml.rels><?xml version="1.0" encoding="UTF-8" standalone="yes"?><Relationships xmlns="http://schemas.openxmlformats.org/package/2006/relationships"><Relationship Id="rId3" Target="../media/image7.png" Type="http://schemas.openxmlformats.org/officeDocument/2006/relationships/image"/><Relationship Id="rId2" Target="../notesSlides/notesSlide8.xml" Type="http://schemas.openxmlformats.org/officeDocument/2006/relationships/notesSlide"/><Relationship Id="rId1" Target="../slideLayouts/slideLayout10.xml" Type="http://schemas.openxmlformats.org/officeDocument/2006/relationships/slideLayout"/></Relationships>
</file>

<file path=ppt/slides/_rels/slide9.xml.rels><?xml version="1.0" encoding="UTF-8" standalone="yes"?><Relationships xmlns="http://schemas.openxmlformats.org/package/2006/relationships"><Relationship Id="rId3" Target="../media/image2.jpg" Type="http://schemas.openxmlformats.org/officeDocument/2006/relationships/image"/><Relationship Id="rId2" Target="../notesSlides/notesSlide9.xml" Type="http://schemas.openxmlformats.org/officeDocument/2006/relationships/notesSlide"/><Relationship Id="rId1" Target="../slideLayouts/slideLayout8.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13" name="Shape 213"/>
        <p:cNvGrpSpPr/>
        <p:nvPr/>
      </p:nvGrpSpPr>
      <p:grpSpPr>
        <a:xfrm>
          <a:off x="0" y="0"/>
          <a:ext cx="0" cy="0"/>
          <a:chOff x="0" y="0"/>
          <a:chExt cx="0" cy="0"/>
        </a:xfrm>
      </p:grpSpPr>
      <p:sp>
        <p:nvSpPr>
          <p:cNvPr id="214" name="Google Shape;214;p14"/>
          <p:cNvSpPr/>
          <p:nvPr/>
        </p:nvSpPr>
        <p:spPr>
          <a:xfrm>
            <a:off x="8831560" y="2981015"/>
            <a:ext cx="893052" cy="892469"/>
          </a:xfrm>
          <a:custGeom>
            <a:rect b="b" l="l" r="r" t="t"/>
            <a:pathLst>
              <a:path extrusionOk="0" h="892469" w="893052">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lt1"/>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215" name="Google Shape;215;p14"/>
          <p:cNvGrpSpPr/>
          <p:nvPr/>
        </p:nvGrpSpPr>
        <p:grpSpPr>
          <a:xfrm>
            <a:off x="9173075" y="3352290"/>
            <a:ext cx="1473940" cy="880912"/>
            <a:chOff x="9191363" y="3507738"/>
            <a:chExt cx="1473940" cy="880912"/>
          </a:xfrm>
        </p:grpSpPr>
        <p:grpSp>
          <p:nvGrpSpPr>
            <p:cNvPr id="216" name="Google Shape;216;p14"/>
            <p:cNvGrpSpPr/>
            <p:nvPr/>
          </p:nvGrpSpPr>
          <p:grpSpPr>
            <a:xfrm rot="9652176">
              <a:off x="9267665" y="3639060"/>
              <a:ext cx="905615" cy="618268"/>
              <a:chOff x="5392712" y="1514529"/>
              <a:chExt cx="665891" cy="454606"/>
            </a:xfrm>
          </p:grpSpPr>
          <p:sp>
            <p:nvSpPr>
              <p:cNvPr id="217" name="Google Shape;217;p14"/>
              <p:cNvSpPr/>
              <p:nvPr/>
            </p:nvSpPr>
            <p:spPr>
              <a:xfrm flipH="1" rot="5911486">
                <a:off x="5633170" y="1617837"/>
                <a:ext cx="141665" cy="93128"/>
              </a:xfrm>
              <a:prstGeom prst="trapezoid">
                <a:avLst>
                  <a:gd fmla="val 12383" name="adj"/>
                </a:avLst>
              </a:prstGeom>
              <a:solidFill>
                <a:srgbClr val="0C534A"/>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218" name="Google Shape;218;p14"/>
              <p:cNvSpPr/>
              <p:nvPr/>
            </p:nvSpPr>
            <p:spPr>
              <a:xfrm flipH="1" rot="5911846">
                <a:off x="5439014" y="1500231"/>
                <a:ext cx="200215" cy="266063"/>
              </a:xfrm>
              <a:prstGeom prst="trapezoid">
                <a:avLst>
                  <a:gd fmla="val 12383"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219" name="Google Shape;219;p14"/>
              <p:cNvSpPr/>
              <p:nvPr/>
            </p:nvSpPr>
            <p:spPr>
              <a:xfrm flipH="1" rot="7280092">
                <a:off x="5857893" y="1735925"/>
                <a:ext cx="103261" cy="96521"/>
              </a:xfrm>
              <a:prstGeom prst="trapezoid">
                <a:avLst>
                  <a:gd fmla="val 12383" name="adj"/>
                </a:avLst>
              </a:prstGeom>
              <a:solidFill>
                <a:srgbClr val="0C534A"/>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220" name="Google Shape;220;p14"/>
              <p:cNvSpPr/>
              <p:nvPr/>
            </p:nvSpPr>
            <p:spPr>
              <a:xfrm flipH="1" rot="7278410">
                <a:off x="5727771" y="1619294"/>
                <a:ext cx="146068" cy="194122"/>
              </a:xfrm>
              <a:prstGeom prst="trapezoid">
                <a:avLst>
                  <a:gd fmla="val 12383"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221" name="Google Shape;221;p14"/>
              <p:cNvSpPr/>
              <p:nvPr/>
            </p:nvSpPr>
            <p:spPr>
              <a:xfrm flipH="1" rot="8870329">
                <a:off x="5923533" y="1775325"/>
                <a:ext cx="93556" cy="182946"/>
              </a:xfrm>
              <a:prstGeom prst="trapezoid">
                <a:avLst>
                  <a:gd fmla="val 12383" name="adj"/>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grpSp>
        <p:grpSp>
          <p:nvGrpSpPr>
            <p:cNvPr id="222" name="Google Shape;222;p14"/>
            <p:cNvGrpSpPr/>
            <p:nvPr/>
          </p:nvGrpSpPr>
          <p:grpSpPr>
            <a:xfrm flipH="1" rot="2980044">
              <a:off x="10051382" y="3653818"/>
              <a:ext cx="509578" cy="509578"/>
              <a:chOff x="5108331" y="1463790"/>
              <a:chExt cx="374700" cy="374700"/>
            </a:xfrm>
          </p:grpSpPr>
          <p:sp>
            <p:nvSpPr>
              <p:cNvPr id="223" name="Google Shape;223;p14"/>
              <p:cNvSpPr/>
              <p:nvPr/>
            </p:nvSpPr>
            <p:spPr>
              <a:xfrm>
                <a:off x="5108331" y="1463790"/>
                <a:ext cx="374700" cy="374700"/>
              </a:xfrm>
              <a:prstGeom prst="ellipse">
                <a:avLst/>
              </a:prstGeom>
              <a:solidFill>
                <a:schemeClr val="accent2"/>
              </a:solidFill>
              <a:ln cap="flat" cmpd="sng" w="12700">
                <a:solidFill>
                  <a:schemeClr val="accent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224" name="Google Shape;224;p14"/>
              <p:cNvSpPr/>
              <p:nvPr/>
            </p:nvSpPr>
            <p:spPr>
              <a:xfrm>
                <a:off x="5167785" y="1523588"/>
                <a:ext cx="255882" cy="255676"/>
              </a:xfrm>
              <a:custGeom>
                <a:rect b="b" l="l" r="r" t="t"/>
                <a:pathLst>
                  <a:path extrusionOk="0" h="255676" w="255882">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lt1"/>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sp>
        <p:nvSpPr>
          <p:cNvPr id="225" name="Google Shape;225;p14"/>
          <p:cNvSpPr txBox="1"/>
          <p:nvPr/>
        </p:nvSpPr>
        <p:spPr>
          <a:xfrm>
            <a:off x="-1544965" y="2557095"/>
            <a:ext cx="12192000" cy="1650900"/>
          </a:xfrm>
          <a:prstGeom prst="rect">
            <a:avLst/>
          </a:prstGeom>
          <a:noFill/>
          <a:ln>
            <a:noFill/>
          </a:ln>
        </p:spPr>
        <p:txBody>
          <a:bodyPr anchor="ctr" anchorCtr="0" bIns="45700" lIns="91425" numCol="1" rIns="91425" spcFirstLastPara="1" tIns="45700" wrap="square">
            <a:spAutoFit/>
          </a:bodyPr>
          <a:lstStyle/>
          <a:p>
            <a:pPr algn="l" indent="733425" lvl="0" marL="1654810" marR="1548765" rtl="0">
              <a:lnSpc>
                <a:spcPct val="146000"/>
              </a:lnSpc>
              <a:spcBef>
                <a:spcPts val="0"/>
              </a:spcBef>
              <a:spcAft>
                <a:spcPts val="0"/>
              </a:spcAft>
              <a:buClr>
                <a:schemeClr val="dk1"/>
              </a:buClr>
              <a:buSzPts val="2400"/>
              <a:buFont typeface="Times New Roman"/>
              <a:buNone/>
            </a:pPr>
            <a:r>
              <a:rPr altLang="id-ID" b="1" lang="id-ID" sz="2400">
                <a:solidFill>
                  <a:schemeClr val="dk1"/>
                </a:solidFill>
                <a:latin typeface="Times New Roman"/>
                <a:ea typeface="Times New Roman"/>
                <a:cs typeface="Times New Roman"/>
                <a:sym typeface="Times New Roman"/>
              </a:rPr>
              <a:t>                     MAKALAH PENDIDIKAN PANCASILA </a:t>
            </a:r>
            <a:endParaRPr sz="2400">
              <a:solidFill>
                <a:schemeClr val="dk1"/>
              </a:solidFill>
              <a:latin typeface="Times New Roman"/>
              <a:ea typeface="Times New Roman"/>
              <a:cs typeface="Times New Roman"/>
              <a:sym typeface="Times New Roman"/>
            </a:endParaRPr>
          </a:p>
          <a:p>
            <a:pPr algn="ctr" indent="0" lvl="0" marL="0" marR="0" rtl="0">
              <a:spcBef>
                <a:spcPts val="10"/>
              </a:spcBef>
              <a:spcAft>
                <a:spcPts val="0"/>
              </a:spcAft>
              <a:buClr>
                <a:schemeClr val="dk1"/>
              </a:buClr>
              <a:buSzPts val="2400"/>
              <a:buFont typeface="Times New Roman"/>
              <a:buNone/>
            </a:pPr>
            <a:r>
              <a:rPr altLang="id-ID" b="1" lang="id-ID"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algn="ctr" indent="0" lvl="0" marL="812165" marR="827405" rtl="0">
              <a:spcBef>
                <a:spcPts val="5"/>
              </a:spcBef>
              <a:spcAft>
                <a:spcPts val="0"/>
              </a:spcAft>
              <a:buClr>
                <a:schemeClr val="dk1"/>
              </a:buClr>
              <a:buSzPts val="2400"/>
              <a:buFont typeface="Times New Roman"/>
              <a:buNone/>
            </a:pPr>
            <a:r>
              <a:rPr altLang="id-ID" b="1" lang="id-ID" sz="2400">
                <a:solidFill>
                  <a:schemeClr val="dk1"/>
                </a:solidFill>
                <a:latin typeface="Times New Roman"/>
                <a:ea typeface="Times New Roman"/>
                <a:cs typeface="Times New Roman"/>
                <a:sym typeface="Times New Roman"/>
              </a:rPr>
              <a:t>		SISTEM POLITIK DEMOKRASI INDONESIA</a:t>
            </a: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Clr>
                <a:schemeClr val="dk1"/>
              </a:buClr>
              <a:buSzPts val="1800"/>
              <a:buFont typeface="Times New Roman"/>
              <a:buNone/>
            </a:pPr>
            <a:r>
              <a:rPr altLang="id-ID" b="1" lang="id-ID"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26" name="Google Shape;226;p14"/>
          <p:cNvSpPr txBox="1"/>
          <p:nvPr/>
        </p:nvSpPr>
        <p:spPr>
          <a:xfrm>
            <a:off x="2221438" y="4787849"/>
            <a:ext cx="12192000" cy="958200"/>
          </a:xfrm>
          <a:prstGeom prst="rect">
            <a:avLst/>
          </a:prstGeom>
          <a:noFill/>
          <a:ln>
            <a:noFill/>
          </a:ln>
        </p:spPr>
        <p:txBody>
          <a:bodyPr anchor="ctr" anchorCtr="0" bIns="45700" lIns="91425" numCol="1" rIns="91425" spcFirstLastPara="1" tIns="45700" wrap="square">
            <a:spAutoFit/>
          </a:bodyPr>
          <a:lstStyle/>
          <a:p>
            <a:pPr algn="just" indent="0" lvl="0" marL="0" marR="0" rtl="0">
              <a:spcBef>
                <a:spcPts val="0"/>
              </a:spcBef>
              <a:spcAft>
                <a:spcPts val="0"/>
              </a:spcAft>
              <a:buClr>
                <a:schemeClr val="lt1"/>
              </a:buClr>
              <a:buSzPts val="1867"/>
              <a:buFont typeface="Arial"/>
              <a:buNone/>
            </a:pPr>
            <a:r>
              <a:rPr altLang="id-ID" lang="id-ID" sz="1867">
                <a:solidFill>
                  <a:schemeClr val="lt1"/>
                </a:solidFill>
                <a:latin typeface="Arial"/>
                <a:ea typeface="Arial"/>
                <a:cs typeface="Arial"/>
                <a:sym typeface="Arial"/>
              </a:rPr>
              <a:t>A.MUH. FARDHAN SAPUTRA                     105841103222</a:t>
            </a:r>
            <a:endParaRPr sz="1800">
              <a:solidFill>
                <a:schemeClr val="dk1"/>
              </a:solidFill>
              <a:latin typeface="Arial"/>
              <a:ea typeface="Arial"/>
              <a:cs typeface="Arial"/>
              <a:sym typeface="Arial"/>
            </a:endParaRPr>
          </a:p>
          <a:p>
            <a:pPr algn="just" indent="0" lvl="0" marL="0" marR="0" rtl="0">
              <a:spcBef>
                <a:spcPts val="0"/>
              </a:spcBef>
              <a:spcAft>
                <a:spcPts val="0"/>
              </a:spcAft>
              <a:buClr>
                <a:schemeClr val="lt1"/>
              </a:buClr>
              <a:buSzPts val="1867"/>
              <a:buFont typeface="Arial"/>
              <a:buNone/>
            </a:pPr>
            <a:r>
              <a:rPr altLang="id-ID" lang="id-ID" sz="1867">
                <a:solidFill>
                  <a:schemeClr val="lt1"/>
                </a:solidFill>
                <a:latin typeface="Arial"/>
                <a:ea typeface="Arial"/>
                <a:cs typeface="Arial"/>
                <a:sym typeface="Arial"/>
              </a:rPr>
              <a:t>HAMDANI             			                      105841103722</a:t>
            </a:r>
            <a:endParaRPr sz="1800">
              <a:solidFill>
                <a:schemeClr val="dk1"/>
              </a:solidFill>
              <a:latin typeface="Arial"/>
              <a:ea typeface="Arial"/>
              <a:cs typeface="Arial"/>
              <a:sym typeface="Arial"/>
            </a:endParaRPr>
          </a:p>
          <a:p>
            <a:pPr algn="just" indent="0" lvl="0" marL="0" marR="0" rtl="0">
              <a:spcBef>
                <a:spcPts val="0"/>
              </a:spcBef>
              <a:spcAft>
                <a:spcPts val="0"/>
              </a:spcAft>
              <a:buClr>
                <a:schemeClr val="lt1"/>
              </a:buClr>
              <a:buSzPts val="1867"/>
              <a:buFont typeface="Arial"/>
              <a:buNone/>
            </a:pPr>
            <a:r>
              <a:rPr altLang="id-ID" lang="id-ID" sz="1867">
                <a:solidFill>
                  <a:schemeClr val="lt1"/>
                </a:solidFill>
                <a:latin typeface="Arial"/>
                <a:ea typeface="Arial"/>
                <a:cs typeface="Arial"/>
                <a:sym typeface="Arial"/>
              </a:rPr>
              <a:t>MUHAMMAD RIFALDI                                  105841103022			</a:t>
            </a:r>
            <a:endParaRPr sz="1800">
              <a:solidFill>
                <a:schemeClr val="dk1"/>
              </a:solidFill>
              <a:latin typeface="Arial"/>
              <a:ea typeface="Arial"/>
              <a:cs typeface="Arial"/>
              <a:sym typeface="Arial"/>
            </a:endParaRPr>
          </a:p>
        </p:txBody>
      </p:sp>
      <p:sp>
        <p:nvSpPr>
          <p:cNvPr id="227" name="Google Shape;227;p14"/>
          <p:cNvSpPr txBox="1"/>
          <p:nvPr/>
        </p:nvSpPr>
        <p:spPr>
          <a:xfrm>
            <a:off x="3368693" y="927231"/>
            <a:ext cx="6999389" cy="830908"/>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Clr>
                <a:schemeClr val="dk1"/>
              </a:buClr>
              <a:buSzPts val="4800"/>
              <a:buFont typeface="Times New Roman"/>
              <a:buNone/>
            </a:pPr>
            <a:r>
              <a:rPr altLang="id-ID" lang="id-ID" sz="4800">
                <a:solidFill>
                  <a:schemeClr val="dk1"/>
                </a:solidFill>
                <a:latin typeface="Times New Roman"/>
                <a:ea typeface="Times New Roman"/>
                <a:cs typeface="Times New Roman"/>
                <a:sym typeface="Times New Roman"/>
              </a:rPr>
              <a:t>Kelompok 4</a:t>
            </a:r>
            <a:endParaRPr sz="4800">
              <a:solidFill>
                <a:schemeClr val="dk1"/>
              </a:solidFill>
              <a:latin typeface="Arial"/>
              <a:ea typeface="Arial"/>
              <a:cs typeface="Arial"/>
              <a:sym typeface="Arial"/>
            </a:endParaRPr>
          </a:p>
        </p:txBody>
      </p:sp>
      <p:pic>
        <p:nvPicPr>
          <p:cNvPr id="228" name="Google Shape;228;p14"/>
          <p:cNvPicPr preferRelativeResize="0"/>
          <p:nvPr/>
        </p:nvPicPr>
        <p:blipFill rotWithShape="1">
          <a:blip r:embed="rId3">
            <a:alphaModFix/>
          </a:blip>
          <a:srcRect b="0" l="0" r="0" t="0"/>
          <a:stretch/>
        </p:blipFill>
        <p:spPr>
          <a:xfrm>
            <a:off x="9990580" y="138651"/>
            <a:ext cx="1861068" cy="18385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23"/>
          <p:cNvPicPr preferRelativeResize="0"/>
          <p:nvPr>
            <p:ph idx="2" type="pic"/>
          </p:nvPr>
        </p:nvPicPr>
        <p:blipFill rotWithShape="1">
          <a:blip r:embed="rId3">
            <a:alphaModFix/>
          </a:blip>
          <a:srcRect b="21739" l="0" r="0" t="21734"/>
          <a:stretch/>
        </p:blipFill>
        <p:spPr>
          <a:xfrm>
            <a:off x="7103893" y="1624176"/>
            <a:ext cx="4580101" cy="2589000"/>
          </a:xfrm>
          <a:prstGeom prst="rect">
            <a:avLst/>
          </a:prstGeom>
        </p:spPr>
      </p:pic>
      <p:sp>
        <p:nvSpPr>
          <p:cNvPr id="348" name="Google Shape;348;p23"/>
          <p:cNvSpPr txBox="1"/>
          <p:nvPr>
            <p:ph idx="1" type="body"/>
          </p:nvPr>
        </p:nvSpPr>
        <p:spPr>
          <a:xfrm>
            <a:off x="284716" y="633827"/>
            <a:ext cx="6601720" cy="724049"/>
          </a:xfrm>
          <a:prstGeom prst="rect">
            <a:avLst/>
          </a:prstGeom>
        </p:spPr>
        <p:txBody>
          <a:bodyPr anchor="ctr" anchorCtr="0" bIns="45700" lIns="91425" numCol="1" rIns="91425" spcFirstLastPara="1" tIns="45700" wrap="square">
            <a:noAutofit/>
          </a:bodyPr>
          <a:lstStyle/>
          <a:p>
            <a:pPr algn="l" indent="0" lvl="0" marL="0" rtl="0">
              <a:spcBef>
                <a:spcPts val="1000"/>
              </a:spcBef>
              <a:spcAft>
                <a:spcPts val="0"/>
              </a:spcAft>
              <a:buNone/>
            </a:pPr>
            <a:r>
              <a:rPr altLang="id-ID" lang="id-ID" sz="2200">
                <a:solidFill>
                  <a:schemeClr val="dk1"/>
                </a:solidFill>
              </a:rPr>
              <a:t>   Bentuk partisipasi rakyat pada politik dalam sistem pemerintahan demokrasi merupakan terpilihnya perrwakilan rakyat pada lembaga – lembaga DPR, DPRD, dan DPD yang dipilih </a:t>
            </a:r>
            <a:r>
              <a:rPr altLang="id-ID" lang="id-ID" sz="2200">
                <a:solidFill>
                  <a:srgbClr val="134F5C"/>
                </a:solidFill>
              </a:rPr>
              <a:t>l</a:t>
            </a:r>
            <a:r>
              <a:rPr sz="2200">
                <a:solidFill>
                  <a:srgbClr val="000000"/>
                </a:solidFill>
              </a:rPr>
              <a:t>angsung oleh rakyat  </a:t>
            </a:r>
            <a:r>
              <a:rPr sz="2200">
                <a:solidFill>
                  <a:srgbClr val="134F5C"/>
                </a:solidFill>
              </a:rPr>
              <a:t> </a:t>
            </a:r>
            <a:r>
              <a:rPr sz="2200">
                <a:solidFill>
                  <a:schemeClr val="lt1"/>
                </a:solidFill>
              </a:rPr>
              <a:t>melalui  pemilihan umum yang dilaksanakan secara jujur, adil, dan transparan pada pemungutan hasilya.</a:t>
            </a:r>
            <a:endParaRPr sz="2200">
              <a:solidFill>
                <a:schemeClr val="lt1"/>
              </a:solidFill>
            </a:endParaRPr>
          </a:p>
        </p:txBody>
      </p:sp>
      <p:sp>
        <p:nvSpPr>
          <p:cNvPr id="349" name="Google Shape;349;p23"/>
          <p:cNvSpPr txBox="1"/>
          <p:nvPr/>
        </p:nvSpPr>
        <p:spPr>
          <a:xfrm>
            <a:off x="191281" y="3100395"/>
            <a:ext cx="6332191" cy="3232252"/>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lang="id-ID" sz="2200"/>
              <a:t>   </a:t>
            </a:r>
            <a:r>
              <a:rPr altLang="id-ID" lang="id-ID" sz="2200">
                <a:solidFill>
                  <a:schemeClr val="lt1"/>
                </a:solidFill>
              </a:rPr>
              <a:t>Bentuk perwujudan hak dan wewenang warga Indonesia dalam demokrasi pancasila ialah, menjadi anggota atau pengurus organisasi masyarakat yang sesuai dengan pasal 28 UUD 1945 kemudian ikut aktif dalam kegiatan koperasi </a:t>
            </a:r>
            <a:r>
              <a:rPr altLang="id-ID" lang="id-ID" sz="2200"/>
              <a:t>dan kegiatan ekonomi sesuai dengan pasal 33 UUD 1945 dan juga memperoleh penidikan dan ikut menangani serta mengembangkan pendidikan sesuai dengan pasal 31 UUD 1945.</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nvSpPr>
        <p:spPr>
          <a:xfrm>
            <a:off x="1011000" y="336975"/>
            <a:ext cx="10615500" cy="5388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t/>
            </a:r>
            <a:endParaRPr sz="2300">
              <a:solidFill>
                <a:schemeClr val="lt1"/>
              </a:solidFill>
            </a:endParaRPr>
          </a:p>
        </p:txBody>
      </p:sp>
      <p:sp>
        <p:nvSpPr>
          <p:cNvPr id="356" name="Google Shape;356;p24"/>
          <p:cNvSpPr txBox="1"/>
          <p:nvPr/>
        </p:nvSpPr>
        <p:spPr>
          <a:xfrm>
            <a:off x="2689330" y="321403"/>
            <a:ext cx="7868993" cy="769441"/>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b="1" lang="id-ID" sz="3800">
                <a:solidFill>
                  <a:schemeClr val="lt1"/>
                </a:solidFill>
                <a:latin typeface="Caveat"/>
                <a:ea typeface="Caveat"/>
                <a:cs typeface="Caveat"/>
                <a:sym typeface="Caveat"/>
              </a:rPr>
              <a:t>SEKIAN DAN </a:t>
            </a:r>
            <a:r>
              <a:rPr altLang="id-ID" b="1" lang="id-ID" sz="3800">
                <a:solidFill>
                  <a:schemeClr val="lt1"/>
                </a:solidFill>
                <a:latin typeface="Caveat"/>
                <a:ea typeface="Caveat"/>
                <a:cs typeface="Caveat"/>
                <a:sym typeface="Caveat"/>
              </a:rPr>
              <a:t>TERIMA KASIH  </a:t>
            </a:r>
            <a:endParaRPr b="1" sz="7200">
              <a:solidFill>
                <a:schemeClr val="lt1"/>
              </a:solidFill>
              <a:latin typeface="Caveat"/>
              <a:ea typeface="Caveat"/>
              <a:cs typeface="Caveat"/>
              <a:sym typeface="Caveat"/>
            </a:endParaRPr>
          </a:p>
        </p:txBody>
      </p:sp>
      <p:pic>
        <p:nvPicPr>
          <p:cNvPr id="357" name="Google Shape;357;p24"/>
          <p:cNvPicPr preferRelativeResize="0"/>
          <p:nvPr/>
        </p:nvPicPr>
        <p:blipFill>
          <a:blip r:embed="rId3">
            <a:alphaModFix/>
          </a:blip>
          <a:stretch>
            <a:fillRect/>
          </a:stretch>
        </p:blipFill>
        <p:spPr>
          <a:xfrm>
            <a:off x="4336771" y="1561364"/>
            <a:ext cx="3402511" cy="2673848"/>
          </a:xfrm>
          <a:prstGeom prst="rect">
            <a:avLst/>
          </a:prstGeom>
          <a:noFill/>
          <a:ln>
            <a:noFill/>
          </a:ln>
        </p:spPr>
      </p:pic>
      <p:sp>
        <p:nvSpPr>
          <p:cNvPr id="358" name="Google Shape;358;p24"/>
          <p:cNvSpPr txBox="1"/>
          <p:nvPr/>
        </p:nvSpPr>
        <p:spPr>
          <a:xfrm>
            <a:off x="3326646" y="4613422"/>
            <a:ext cx="7868993" cy="800249"/>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lang="id-ID" sz="4000">
                <a:solidFill>
                  <a:schemeClr val="lt1"/>
                </a:solidFill>
                <a:latin typeface="Caveat"/>
                <a:ea typeface="Caveat"/>
                <a:cs typeface="Caveat"/>
                <a:sym typeface="Caveat"/>
              </a:rPr>
              <a:t>Ada yang mau bertanya?</a:t>
            </a:r>
            <a:endParaRPr sz="4000">
              <a:solidFill>
                <a:schemeClr val="lt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idx="1" type="body"/>
          </p:nvPr>
        </p:nvSpPr>
        <p:spPr>
          <a:xfrm>
            <a:off x="309401" y="500605"/>
            <a:ext cx="11573197" cy="724247"/>
          </a:xfrm>
          <a:prstGeom prst="rect">
            <a:avLst/>
          </a:prstGeom>
          <a:noFill/>
          <a:ln>
            <a:noFill/>
          </a:ln>
        </p:spPr>
        <p:txBody>
          <a:bodyPr anchor="ctr" anchorCtr="0" bIns="45700" lIns="91425" numCol="1" rIns="91425" spcFirstLastPara="1" tIns="45700" wrap="square">
            <a:noAutofit/>
          </a:bodyPr>
          <a:lstStyle/>
          <a:p>
            <a:pPr algn="ctr" indent="0" lvl="0" marL="0" rtl="0">
              <a:lnSpc>
                <a:spcPct val="90000"/>
              </a:lnSpc>
              <a:spcBef>
                <a:spcPts val="0"/>
              </a:spcBef>
              <a:spcAft>
                <a:spcPts val="0"/>
              </a:spcAft>
              <a:buClr>
                <a:srgbClr val="262626"/>
              </a:buClr>
              <a:buSzPts val="2400"/>
              <a:buNone/>
            </a:pPr>
            <a:r>
              <a:rPr altLang="id-ID" b="1" lang="id-ID" sz="2400">
                <a:latin typeface="Times New Roman"/>
                <a:ea typeface="Times New Roman"/>
                <a:cs typeface="Times New Roman"/>
                <a:sym typeface="Times New Roman"/>
              </a:rPr>
              <a:t>BAB I	</a:t>
            </a:r>
            <a:endParaRPr/>
          </a:p>
          <a:p>
            <a:pPr algn="ctr" indent="0" lvl="0" marL="0" rtl="0">
              <a:lnSpc>
                <a:spcPct val="90000"/>
              </a:lnSpc>
              <a:spcBef>
                <a:spcPts val="1000"/>
              </a:spcBef>
              <a:spcAft>
                <a:spcPts val="0"/>
              </a:spcAft>
              <a:buClr>
                <a:srgbClr val="262626"/>
              </a:buClr>
              <a:buSzPts val="2400"/>
              <a:buNone/>
            </a:pPr>
            <a:r>
              <a:rPr altLang="id-ID" b="1" lang="id-ID" sz="2400">
                <a:latin typeface="Times New Roman"/>
                <a:ea typeface="Times New Roman"/>
                <a:cs typeface="Times New Roman"/>
                <a:sym typeface="Times New Roman"/>
              </a:rPr>
              <a:t>PENDAHULUAN</a:t>
            </a:r>
            <a:endParaRPr b="1" sz="3200">
              <a:latin typeface="Times New Roman"/>
              <a:ea typeface="Times New Roman"/>
              <a:cs typeface="Times New Roman"/>
              <a:sym typeface="Times New Roman"/>
            </a:endParaRPr>
          </a:p>
          <a:p>
            <a:pPr algn="ctr" indent="0" lvl="0" marL="0" rtl="0">
              <a:lnSpc>
                <a:spcPct val="90000"/>
              </a:lnSpc>
              <a:spcBef>
                <a:spcPts val="1000"/>
              </a:spcBef>
              <a:spcAft>
                <a:spcPts val="0"/>
              </a:spcAft>
              <a:buClr>
                <a:srgbClr val="262626"/>
              </a:buClr>
              <a:buSzPts val="2400"/>
              <a:buNone/>
            </a:pPr>
            <a:r>
              <a:t/>
            </a:r>
            <a:endParaRPr sz="2400"/>
          </a:p>
        </p:txBody>
      </p:sp>
      <p:grpSp>
        <p:nvGrpSpPr>
          <p:cNvPr id="235" name="Google Shape;235;p15"/>
          <p:cNvGrpSpPr/>
          <p:nvPr/>
        </p:nvGrpSpPr>
        <p:grpSpPr>
          <a:xfrm>
            <a:off x="6477467" y="4074670"/>
            <a:ext cx="5026649" cy="620780"/>
            <a:chOff x="665833" y="2744923"/>
            <a:chExt cx="2620837" cy="620780"/>
          </a:xfrm>
        </p:grpSpPr>
        <p:sp>
          <p:nvSpPr>
            <p:cNvPr id="236" name="Google Shape;236;p15"/>
            <p:cNvSpPr txBox="1"/>
            <p:nvPr/>
          </p:nvSpPr>
          <p:spPr>
            <a:xfrm>
              <a:off x="935108" y="3088704"/>
              <a:ext cx="2351562" cy="276999"/>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t/>
              </a:r>
              <a:endParaRPr sz="1200">
                <a:solidFill>
                  <a:srgbClr val="3F3F3F"/>
                </a:solidFill>
                <a:latin typeface="Arial"/>
                <a:ea typeface="Arial"/>
                <a:cs typeface="Arial"/>
                <a:sym typeface="Arial"/>
              </a:endParaRPr>
            </a:p>
          </p:txBody>
        </p:sp>
        <p:sp>
          <p:nvSpPr>
            <p:cNvPr id="237" name="Google Shape;237;p15"/>
            <p:cNvSpPr txBox="1"/>
            <p:nvPr/>
          </p:nvSpPr>
          <p:spPr>
            <a:xfrm>
              <a:off x="665833" y="2744923"/>
              <a:ext cx="1501224" cy="307777"/>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altLang="id-ID" b="1" lang="id-ID" sz="1400">
                  <a:solidFill>
                    <a:schemeClr val="lt1"/>
                  </a:solidFill>
                  <a:latin typeface="Arial"/>
                  <a:ea typeface="Arial"/>
                  <a:cs typeface="Arial"/>
                  <a:sym typeface="Arial"/>
                </a:rPr>
                <a:t>Contents Title</a:t>
              </a:r>
              <a:endParaRPr b="1" sz="1400">
                <a:solidFill>
                  <a:schemeClr val="lt1"/>
                </a:solidFill>
                <a:latin typeface="Arial"/>
                <a:ea typeface="Arial"/>
                <a:cs typeface="Arial"/>
                <a:sym typeface="Arial"/>
              </a:endParaRPr>
            </a:p>
          </p:txBody>
        </p:sp>
      </p:grpSp>
      <p:sp>
        <p:nvSpPr>
          <p:cNvPr id="238" name="Google Shape;238;p15"/>
          <p:cNvSpPr txBox="1"/>
          <p:nvPr/>
        </p:nvSpPr>
        <p:spPr>
          <a:xfrm>
            <a:off x="309412" y="1937659"/>
            <a:ext cx="11156700" cy="4894800"/>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altLang="id-ID" lang="id-ID" sz="2200">
                <a:solidFill>
                  <a:schemeClr val="dk1"/>
                </a:solidFill>
                <a:latin typeface="Times New Roman"/>
                <a:ea typeface="Times New Roman"/>
                <a:cs typeface="Times New Roman"/>
                <a:sym typeface="Times New Roman"/>
              </a:rPr>
              <a:t>        Di indonesia telah banyak menganut sistem pemerintahan pada awalnya Namun, dari semua sistem pemerintahan, yang bertahan mulai dari era reformasi 1998 Sampai saat ini adalah sistem pemerintahan demokrasi. Demokrasi merupakan salah satu bentuk atau mekanisme sistem pemerintahan Suatu negara sebagai upaya mewujudkan kedaulatan rakyat atau negara yang Dijalankan oleh pemerintah. Semua warga negara memiliki hak yang setara dalam Pengambilan keputusan yang dapat mengubah hidup mereka. Demokrasi mengizinkan Warga negara berpartisipasi baik secara langsung atau melalui perwakilan dalam Perumusan, pengembangan, dan pembuatan hukum. Demokrasi mencakup kondisi social ekonomi, dan budaya yang Memungkinkan adanya praktik kebebasan politik secara bebas dan setara Demokrasi Indonesia dipandang perlu dan sesuai dengan pribadi bangsa Indonesia. Selain itu yang melatar belakangi pemakaian sistem demokrasi di Indonesia. Hal itu bisa kita temukan dari banyaknya agama yang masuk dan Berkembang di Indonesia, selain itu banyaknya suku, budaya dan bahasa, kesemuanya Merupakan karunia Tuhan yang patut kita syukuri</a:t>
            </a:r>
            <a:r>
              <a:rPr altLang="id-ID"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t/>
            </a:r>
            <a:endParaRPr b="1" sz="2400">
              <a:solidFill>
                <a:schemeClr val="accent4"/>
              </a:solidFill>
              <a:latin typeface="Arial"/>
              <a:ea typeface="Arial"/>
              <a:cs typeface="Arial"/>
              <a:sym typeface="Arial"/>
            </a:endParaRPr>
          </a:p>
        </p:txBody>
      </p:sp>
      <p:sp>
        <p:nvSpPr>
          <p:cNvPr id="239" name="Google Shape;239;p15"/>
          <p:cNvSpPr txBox="1"/>
          <p:nvPr/>
        </p:nvSpPr>
        <p:spPr>
          <a:xfrm>
            <a:off x="309403" y="1306995"/>
            <a:ext cx="11156700" cy="461700"/>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altLang="id-ID" b="1" lang="id-ID" sz="2400">
                <a:solidFill>
                  <a:srgbClr val="3F3F3F"/>
                </a:solidFill>
                <a:latin typeface="Arial"/>
                <a:ea typeface="Arial"/>
                <a:cs typeface="Arial"/>
                <a:sym typeface="Arial"/>
              </a:rPr>
              <a:t>Latar belakang</a:t>
            </a:r>
            <a:endParaRPr b="1" sz="2400">
              <a:solidFill>
                <a:srgbClr val="C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idx="1" type="body"/>
          </p:nvPr>
        </p:nvSpPr>
        <p:spPr>
          <a:xfrm>
            <a:off x="3" y="813867"/>
            <a:ext cx="11573100" cy="724200"/>
          </a:xfrm>
          <a:prstGeom prst="rect">
            <a:avLst/>
          </a:prstGeom>
          <a:noFill/>
          <a:ln>
            <a:noFill/>
          </a:ln>
        </p:spPr>
        <p:txBody>
          <a:bodyPr anchor="ctr" anchorCtr="0" bIns="45700" lIns="91425" numCol="1" rIns="91425" spcFirstLastPara="1" tIns="45700" wrap="square">
            <a:noAutofit/>
          </a:bodyPr>
          <a:lstStyle/>
          <a:p>
            <a:pPr algn="ctr" indent="0" lvl="0" marL="0" rtl="0">
              <a:lnSpc>
                <a:spcPct val="90000"/>
              </a:lnSpc>
              <a:spcBef>
                <a:spcPts val="0"/>
              </a:spcBef>
              <a:spcAft>
                <a:spcPts val="0"/>
              </a:spcAft>
              <a:buClr>
                <a:srgbClr val="262626"/>
              </a:buClr>
              <a:buSzPts val="2400"/>
              <a:buNone/>
            </a:pPr>
            <a:r>
              <a:rPr altLang="id-ID" b="1" lang="id-ID" sz="2500">
                <a:latin typeface="Times New Roman"/>
                <a:ea typeface="Times New Roman"/>
                <a:cs typeface="Times New Roman"/>
                <a:sym typeface="Times New Roman"/>
              </a:rPr>
              <a:t>BAB II </a:t>
            </a:r>
            <a:endParaRPr sz="2500"/>
          </a:p>
          <a:p>
            <a:pPr algn="ctr" indent="0" lvl="0" marL="0" rtl="0">
              <a:lnSpc>
                <a:spcPct val="90000"/>
              </a:lnSpc>
              <a:spcBef>
                <a:spcPts val="1000"/>
              </a:spcBef>
              <a:spcAft>
                <a:spcPts val="0"/>
              </a:spcAft>
              <a:buClr>
                <a:srgbClr val="262626"/>
              </a:buClr>
              <a:buSzPts val="2400"/>
              <a:buNone/>
            </a:pPr>
            <a:r>
              <a:rPr altLang="id-ID" b="1" lang="id-ID" sz="2500">
                <a:latin typeface="Times New Roman"/>
                <a:ea typeface="Times New Roman"/>
                <a:cs typeface="Times New Roman"/>
                <a:sym typeface="Times New Roman"/>
              </a:rPr>
              <a:t> PEMBAHASAN</a:t>
            </a:r>
            <a:endParaRPr b="1" sz="2500">
              <a:latin typeface="Times New Roman"/>
              <a:ea typeface="Times New Roman"/>
              <a:cs typeface="Times New Roman"/>
              <a:sym typeface="Times New Roman"/>
            </a:endParaRPr>
          </a:p>
          <a:p>
            <a:pPr algn="ctr" indent="0" lvl="0" marL="0" rtl="0">
              <a:lnSpc>
                <a:spcPct val="90000"/>
              </a:lnSpc>
              <a:spcBef>
                <a:spcPts val="1000"/>
              </a:spcBef>
              <a:spcAft>
                <a:spcPts val="0"/>
              </a:spcAft>
              <a:buClr>
                <a:srgbClr val="262626"/>
              </a:buClr>
              <a:buSzPts val="3200"/>
              <a:buNone/>
            </a:pPr>
            <a:r>
              <a:t/>
            </a:r>
            <a:endParaRPr b="1" sz="2500">
              <a:latin typeface="Times New Roman"/>
              <a:ea typeface="Times New Roman"/>
              <a:cs typeface="Times New Roman"/>
              <a:sym typeface="Times New Roman"/>
            </a:endParaRPr>
          </a:p>
          <a:p>
            <a:pPr algn="ctr" indent="0" lvl="0" marL="0" rtl="0">
              <a:lnSpc>
                <a:spcPct val="90000"/>
              </a:lnSpc>
              <a:spcBef>
                <a:spcPts val="1000"/>
              </a:spcBef>
              <a:spcAft>
                <a:spcPts val="0"/>
              </a:spcAft>
              <a:buClr>
                <a:srgbClr val="262626"/>
              </a:buClr>
              <a:buSzPts val="2400"/>
              <a:buNone/>
            </a:pPr>
            <a:r>
              <a:t/>
            </a:r>
            <a:endParaRPr sz="2400"/>
          </a:p>
        </p:txBody>
      </p:sp>
      <p:grpSp>
        <p:nvGrpSpPr>
          <p:cNvPr id="246" name="Google Shape;246;p16"/>
          <p:cNvGrpSpPr/>
          <p:nvPr/>
        </p:nvGrpSpPr>
        <p:grpSpPr>
          <a:xfrm>
            <a:off x="6477467" y="4074670"/>
            <a:ext cx="5026649" cy="620780"/>
            <a:chOff x="665833" y="2744923"/>
            <a:chExt cx="2620837" cy="620780"/>
          </a:xfrm>
        </p:grpSpPr>
        <p:sp>
          <p:nvSpPr>
            <p:cNvPr id="247" name="Google Shape;247;p16"/>
            <p:cNvSpPr txBox="1"/>
            <p:nvPr/>
          </p:nvSpPr>
          <p:spPr>
            <a:xfrm>
              <a:off x="935108" y="3088704"/>
              <a:ext cx="2351562" cy="276999"/>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t/>
              </a:r>
              <a:endParaRPr sz="1200">
                <a:solidFill>
                  <a:srgbClr val="3F3F3F"/>
                </a:solidFill>
                <a:latin typeface="Arial"/>
                <a:ea typeface="Arial"/>
                <a:cs typeface="Arial"/>
                <a:sym typeface="Arial"/>
              </a:endParaRPr>
            </a:p>
          </p:txBody>
        </p:sp>
        <p:sp>
          <p:nvSpPr>
            <p:cNvPr id="248" name="Google Shape;248;p16"/>
            <p:cNvSpPr txBox="1"/>
            <p:nvPr/>
          </p:nvSpPr>
          <p:spPr>
            <a:xfrm>
              <a:off x="665833" y="2744923"/>
              <a:ext cx="1501224" cy="307777"/>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altLang="id-ID" b="1" lang="id-ID" sz="1400">
                  <a:solidFill>
                    <a:schemeClr val="lt1"/>
                  </a:solidFill>
                  <a:latin typeface="Arial"/>
                  <a:ea typeface="Arial"/>
                  <a:cs typeface="Arial"/>
                  <a:sym typeface="Arial"/>
                </a:rPr>
                <a:t>Contents Title</a:t>
              </a:r>
              <a:endParaRPr b="1" sz="1400">
                <a:solidFill>
                  <a:schemeClr val="lt1"/>
                </a:solidFill>
                <a:latin typeface="Arial"/>
                <a:ea typeface="Arial"/>
                <a:cs typeface="Arial"/>
                <a:sym typeface="Arial"/>
              </a:endParaRPr>
            </a:p>
          </p:txBody>
        </p:sp>
      </p:grpSp>
      <p:sp>
        <p:nvSpPr>
          <p:cNvPr id="249" name="Google Shape;249;p16"/>
          <p:cNvSpPr txBox="1"/>
          <p:nvPr/>
        </p:nvSpPr>
        <p:spPr>
          <a:xfrm>
            <a:off x="430145" y="1964093"/>
            <a:ext cx="11156700" cy="2462700"/>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altLang="id-ID" lang="id-ID" sz="2200">
                <a:solidFill>
                  <a:schemeClr val="dk1"/>
                </a:solidFill>
                <a:latin typeface="Times New Roman"/>
                <a:ea typeface="Times New Roman"/>
                <a:cs typeface="Times New Roman"/>
                <a:sym typeface="Times New Roman"/>
              </a:rPr>
              <a:t>        </a:t>
            </a:r>
            <a:r>
              <a:rPr altLang="id-ID" lang="id-ID" sz="2200">
                <a:solidFill>
                  <a:srgbClr val="000000"/>
                </a:solidFill>
                <a:latin typeface="Times New Roman"/>
                <a:ea typeface="Times New Roman"/>
                <a:cs typeface="Times New Roman"/>
                <a:sym typeface="Times New Roman"/>
              </a:rPr>
              <a:t>Demokrasi berasal </a:t>
            </a:r>
            <a:r>
              <a:rPr altLang="id-ID" lang="id-ID" sz="2200">
                <a:solidFill>
                  <a:schemeClr val="dk1"/>
                </a:solidFill>
                <a:latin typeface="Times New Roman"/>
                <a:ea typeface="Times New Roman"/>
                <a:cs typeface="Times New Roman"/>
                <a:sym typeface="Times New Roman"/>
              </a:rPr>
              <a:t>dari bahasa Yunani “Demokratia” yang berarti kekuasaan Rakyat. Demokrasi berasal dari kata “Demos” dan “Kratos”. Demos yang memiliki Arti rakyat dan Kratos yang memiliki arti kekuasaan. Menurut Kamus Besar Bahasa Indonesia (KBBI) Demokrasi adalah gagasan atau pandangan hidup yang Mengutamakan persamaan hak dan kewajiban serta perlakuan yang sama bagi semua Warga negara. Berikut ini adalah pengertian demokrasi menurut beberapa ahli :</a:t>
            </a:r>
            <a:endParaRPr sz="22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t/>
            </a:r>
            <a:endParaRPr b="1" sz="2200">
              <a:solidFill>
                <a:schemeClr val="accent4"/>
              </a:solidFill>
              <a:latin typeface="Arial"/>
              <a:ea typeface="Arial"/>
              <a:cs typeface="Arial"/>
              <a:sym typeface="Arial"/>
            </a:endParaRPr>
          </a:p>
        </p:txBody>
      </p:sp>
      <p:sp>
        <p:nvSpPr>
          <p:cNvPr id="250" name="Google Shape;250;p16"/>
          <p:cNvSpPr txBox="1"/>
          <p:nvPr/>
        </p:nvSpPr>
        <p:spPr>
          <a:xfrm>
            <a:off x="347559" y="1303881"/>
            <a:ext cx="11156700" cy="507900"/>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altLang="id-ID" b="1" lang="id-ID" sz="2700">
                <a:solidFill>
                  <a:srgbClr val="3F3F3F"/>
                </a:solidFill>
                <a:latin typeface="Arial"/>
                <a:ea typeface="Arial"/>
                <a:cs typeface="Arial"/>
                <a:sym typeface="Arial"/>
              </a:rPr>
              <a:t>Pengertian Demokrasi</a:t>
            </a:r>
            <a:endParaRPr b="1" sz="2700">
              <a:solidFill>
                <a:srgbClr val="C00000"/>
              </a:solidFill>
              <a:latin typeface="Arial"/>
              <a:ea typeface="Arial"/>
              <a:cs typeface="Arial"/>
              <a:sym typeface="Arial"/>
            </a:endParaRPr>
          </a:p>
        </p:txBody>
      </p:sp>
      <p:sp>
        <p:nvSpPr>
          <p:cNvPr id="251" name="Google Shape;251;p16"/>
          <p:cNvSpPr/>
          <p:nvPr/>
        </p:nvSpPr>
        <p:spPr>
          <a:xfrm>
            <a:off x="0" y="5240400"/>
            <a:ext cx="12192000" cy="1617600"/>
          </a:xfrm>
          <a:prstGeom prst="rect">
            <a:avLst/>
          </a:prstGeom>
          <a:solidFill>
            <a:schemeClr val="accent6"/>
          </a:solidFill>
          <a:ln cap="flat" cmpd="sng" w="9525">
            <a:solidFill>
              <a:srgbClr val="351C75"/>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highlight>
                <a:srgbClr val="351C75"/>
              </a:highlight>
            </a:endParaRPr>
          </a:p>
        </p:txBody>
      </p:sp>
      <p:sp>
        <p:nvSpPr>
          <p:cNvPr id="252" name="Google Shape;252;p16"/>
          <p:cNvSpPr txBox="1"/>
          <p:nvPr/>
        </p:nvSpPr>
        <p:spPr>
          <a:xfrm>
            <a:off x="5139275" y="4852825"/>
            <a:ext cx="7093800" cy="4002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t/>
            </a:r>
            <a:endParaRPr/>
          </a:p>
        </p:txBody>
      </p:sp>
      <p:grpSp>
        <p:nvGrpSpPr>
          <p:cNvPr id="253" name="Google Shape;253;p16"/>
          <p:cNvGrpSpPr/>
          <p:nvPr/>
        </p:nvGrpSpPr>
        <p:grpSpPr>
          <a:xfrm>
            <a:off x="943449" y="5145360"/>
            <a:ext cx="3117322" cy="1712632"/>
            <a:chOff x="-548507" y="477868"/>
            <a:chExt cx="11571351" cy="6357209"/>
          </a:xfrm>
        </p:grpSpPr>
        <p:sp>
          <p:nvSpPr>
            <p:cNvPr id="254" name="Google Shape;254;p16"/>
            <p:cNvSpPr/>
            <p:nvPr/>
          </p:nvSpPr>
          <p:spPr>
            <a:xfrm>
              <a:off x="-482765" y="6440599"/>
              <a:ext cx="11439858" cy="394478"/>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55" name="Google Shape;255;p16"/>
            <p:cNvSpPr/>
            <p:nvPr/>
          </p:nvSpPr>
          <p:spPr>
            <a:xfrm>
              <a:off x="700575" y="477868"/>
              <a:ext cx="9072991" cy="5917168"/>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56" name="Google Shape;256;p16"/>
            <p:cNvSpPr/>
            <p:nvPr/>
          </p:nvSpPr>
          <p:spPr>
            <a:xfrm>
              <a:off x="1088451" y="839448"/>
              <a:ext cx="8284035" cy="5062466"/>
            </a:xfrm>
            <a:custGeom>
              <a:rect b="b" l="l" r="r" t="t"/>
              <a:pathLst>
                <a:path extrusionOk="0" h="733425" w="1200150">
                  <a:moveTo>
                    <a:pt x="7144" y="7144"/>
                  </a:moveTo>
                  <a:lnTo>
                    <a:pt x="1196816" y="7144"/>
                  </a:lnTo>
                  <a:lnTo>
                    <a:pt x="1196816" y="730091"/>
                  </a:lnTo>
                  <a:lnTo>
                    <a:pt x="7144" y="730091"/>
                  </a:lnTo>
                  <a:close/>
                </a:path>
              </a:pathLst>
            </a:custGeom>
            <a:solidFill>
              <a:schemeClr val="accent6"/>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57" name="Google Shape;257;p16"/>
            <p:cNvSpPr/>
            <p:nvPr/>
          </p:nvSpPr>
          <p:spPr>
            <a:xfrm>
              <a:off x="-548507" y="6164484"/>
              <a:ext cx="11571351" cy="460224"/>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58" name="Google Shape;258;p16"/>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259" name="Google Shape;259;p16"/>
            <p:cNvGrpSpPr/>
            <p:nvPr/>
          </p:nvGrpSpPr>
          <p:grpSpPr>
            <a:xfrm>
              <a:off x="1606" y="6382978"/>
              <a:ext cx="414000" cy="115200"/>
              <a:chOff x="5955" y="6353672"/>
              <a:chExt cx="414000" cy="115200"/>
            </a:xfrm>
          </p:grpSpPr>
          <p:sp>
            <p:nvSpPr>
              <p:cNvPr id="260" name="Google Shape;260;p16"/>
              <p:cNvSpPr/>
              <p:nvPr/>
            </p:nvSpPr>
            <p:spPr>
              <a:xfrm>
                <a:off x="5955" y="6353672"/>
                <a:ext cx="414000" cy="115200"/>
              </a:xfrm>
              <a:prstGeom prst="roundRect">
                <a:avLst>
                  <a:gd fmla="val 28154" name="adj"/>
                </a:avLst>
              </a:prstGeom>
              <a:solidFill>
                <a:srgbClr val="BFBFBF"/>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261" name="Google Shape;261;p16"/>
              <p:cNvSpPr/>
              <p:nvPr/>
            </p:nvSpPr>
            <p:spPr>
              <a:xfrm>
                <a:off x="99417" y="6382279"/>
                <a:ext cx="227100" cy="55200"/>
              </a:xfrm>
              <a:prstGeom prst="roundRect">
                <a:avLst>
                  <a:gd fmla="val 28154" name="adj"/>
                </a:avLst>
              </a:prstGeom>
              <a:solidFill>
                <a:srgbClr val="595959"/>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grpSp>
        <p:grpSp>
          <p:nvGrpSpPr>
            <p:cNvPr id="262" name="Google Shape;262;p16"/>
            <p:cNvGrpSpPr/>
            <p:nvPr/>
          </p:nvGrpSpPr>
          <p:grpSpPr>
            <a:xfrm>
              <a:off x="9855291" y="6381600"/>
              <a:ext cx="886126" cy="115200"/>
              <a:chOff x="5955" y="6353672"/>
              <a:chExt cx="414000" cy="115200"/>
            </a:xfrm>
          </p:grpSpPr>
          <p:sp>
            <p:nvSpPr>
              <p:cNvPr id="263" name="Google Shape;263;p16"/>
              <p:cNvSpPr/>
              <p:nvPr/>
            </p:nvSpPr>
            <p:spPr>
              <a:xfrm>
                <a:off x="5955" y="6353672"/>
                <a:ext cx="414000" cy="115200"/>
              </a:xfrm>
              <a:prstGeom prst="roundRect">
                <a:avLst>
                  <a:gd fmla="val 28154" name="adj"/>
                </a:avLst>
              </a:prstGeom>
              <a:solidFill>
                <a:srgbClr val="BFBFBF"/>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264" name="Google Shape;264;p16"/>
              <p:cNvSpPr/>
              <p:nvPr/>
            </p:nvSpPr>
            <p:spPr>
              <a:xfrm>
                <a:off x="84761" y="6382279"/>
                <a:ext cx="256200" cy="55200"/>
              </a:xfrm>
              <a:prstGeom prst="roundRect">
                <a:avLst>
                  <a:gd fmla="val 28154" name="adj"/>
                </a:avLst>
              </a:prstGeom>
              <a:solidFill>
                <a:srgbClr val="595959"/>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grpSp>
        <p:sp>
          <p:nvSpPr>
            <p:cNvPr id="265" name="Google Shape;265;p16"/>
            <p:cNvSpPr/>
            <p:nvPr/>
          </p:nvSpPr>
          <p:spPr>
            <a:xfrm>
              <a:off x="3892805" y="496953"/>
              <a:ext cx="5477614" cy="5427435"/>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chemeClr val="lt1">
                <a:alpha val="94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
        <p:nvSpPr>
          <p:cNvPr id="266" name="Google Shape;266;p16"/>
          <p:cNvSpPr/>
          <p:nvPr/>
        </p:nvSpPr>
        <p:spPr>
          <a:xfrm>
            <a:off x="2826455" y="5376709"/>
            <a:ext cx="551367" cy="405886"/>
          </a:xfrm>
          <a:custGeom>
            <a:rect b="b" l="l" r="r" t="t"/>
            <a:pathLst>
              <a:path extrusionOk="0" h="2751770" w="373808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267" name="Google Shape;267;p16"/>
          <p:cNvSpPr/>
          <p:nvPr/>
        </p:nvSpPr>
        <p:spPr>
          <a:xfrm flipH="1" rot="10800000">
            <a:off x="-1887225" y="370700"/>
            <a:ext cx="84131" cy="33700"/>
          </a:xfrm>
          <a:custGeom>
            <a:rect b="b" l="l" r="r" t="t"/>
            <a:pathLst>
              <a:path extrusionOk="0" h="13480" w="126039">
                <a:moveTo>
                  <a:pt x="126039" y="13480"/>
                </a:moveTo>
                <a:cubicBezTo>
                  <a:pt x="126039" y="13480"/>
                  <a:pt x="0" y="0"/>
                  <a:pt x="0" y="0"/>
                </a:cubicBezTo>
                <a:cubicBezTo>
                  <a:pt x="0" y="0"/>
                  <a:pt x="126039" y="13480"/>
                  <a:pt x="126039" y="13480"/>
                </a:cubicBezTo>
                <a:close/>
              </a:path>
            </a:pathLst>
          </a:custGeom>
          <a:solidFill>
            <a:schemeClr val="lt2"/>
          </a:solidFill>
          <a:ln cap="flat" cmpd="sng" w="9525">
            <a:solidFill>
              <a:schemeClr val="dk2"/>
            </a:solidFill>
            <a:prstDash val="solid"/>
            <a:round/>
            <a:headEnd len="med" type="none" w="med"/>
            <a:tailEnd len="med" type="none" w="med"/>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p:nvPr/>
        </p:nvSpPr>
        <p:spPr>
          <a:xfrm>
            <a:off x="0" y="5594250"/>
            <a:ext cx="12192000" cy="1263900"/>
          </a:xfrm>
          <a:prstGeom prst="rect">
            <a:avLst/>
          </a:prstGeom>
          <a:solidFill>
            <a:schemeClr val="lt2"/>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73" name="Google Shape;273;p17"/>
          <p:cNvSpPr/>
          <p:nvPr/>
        </p:nvSpPr>
        <p:spPr>
          <a:xfrm>
            <a:off x="320150" y="168500"/>
            <a:ext cx="6975900" cy="5156100"/>
          </a:xfrm>
          <a:prstGeom prst="verticalScroll">
            <a:avLst>
              <a:gd fmla="val 12500" name="adj"/>
            </a:avLst>
          </a:prstGeom>
          <a:solidFill>
            <a:schemeClr val="lt2"/>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74" name="Google Shape;274;p17"/>
          <p:cNvSpPr txBox="1"/>
          <p:nvPr/>
        </p:nvSpPr>
        <p:spPr>
          <a:xfrm>
            <a:off x="1011050" y="735150"/>
            <a:ext cx="5594100" cy="4494600"/>
          </a:xfrm>
          <a:prstGeom prst="rect">
            <a:avLst/>
          </a:prstGeom>
          <a:noFill/>
          <a:ln>
            <a:noFill/>
          </a:ln>
        </p:spPr>
        <p:txBody>
          <a:bodyPr anchor="t" anchorCtr="0" bIns="91425" lIns="91425" numCol="1" rIns="91425" spcFirstLastPara="1" tIns="91425" wrap="square">
            <a:spAutoFit/>
          </a:bodyPr>
          <a:lstStyle/>
          <a:p>
            <a:pPr algn="l" indent="-355600" lvl="0" marL="457200" rtl="0">
              <a:spcBef>
                <a:spcPts val="0"/>
              </a:spcBef>
              <a:spcAft>
                <a:spcPts val="0"/>
              </a:spcAft>
              <a:buSzPts val="2000"/>
              <a:buAutoNum type="arabicPeriod"/>
            </a:pPr>
            <a:r>
              <a:rPr altLang="id-ID" lang="id-ID" sz="2000"/>
              <a:t>Demokrasi menurut montessque negara harus dibagi dan Dilaksanakan oleh tiga lembaga atau institusi yang berbeda dan terpisah satu Sama lainnya, yaitu pertama, legislatif yang merupakan pemegang kekuasaaan Untuk membuat undang-undang, kedua, eksekutif yang memiliki kekuasaan Dalam melaksanakan undang-undang, dan ketiga adalah yudikatif, yang Memegang kekuasaan untuk mengadili pelaksanaan undang-undang. Dan Masing-masing institusi tersebut berdiri secara independen tanpdipengaruhi Oleh institusi lainnya</a:t>
            </a:r>
            <a:endParaRPr sz="2000"/>
          </a:p>
        </p:txBody>
      </p:sp>
      <p:sp>
        <p:nvSpPr>
          <p:cNvPr id="275" name="Google Shape;275;p17"/>
          <p:cNvSpPr/>
          <p:nvPr/>
        </p:nvSpPr>
        <p:spPr>
          <a:xfrm>
            <a:off x="9849950" y="5686950"/>
            <a:ext cx="2156700" cy="1078500"/>
          </a:xfrm>
          <a:prstGeom prst="ribbon2">
            <a:avLst>
              <a:gd fmla="val 16667" name="adj1"/>
              <a:gd fmla="val 50000" name="adj2"/>
            </a:avLst>
          </a:prstGeom>
          <a:solidFill>
            <a:schemeClr val="accent6"/>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76" name="Google Shape;276;p17"/>
          <p:cNvSpPr/>
          <p:nvPr/>
        </p:nvSpPr>
        <p:spPr>
          <a:xfrm>
            <a:off x="151650" y="5686950"/>
            <a:ext cx="2156700" cy="1078500"/>
          </a:xfrm>
          <a:prstGeom prst="ribbon2">
            <a:avLst>
              <a:gd fmla="val 16667" name="adj1"/>
              <a:gd fmla="val 50000" name="adj2"/>
            </a:avLst>
          </a:prstGeom>
          <a:solidFill>
            <a:schemeClr val="accent6"/>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77" name="Google Shape;277;p17"/>
          <p:cNvSpPr/>
          <p:nvPr/>
        </p:nvSpPr>
        <p:spPr>
          <a:xfrm>
            <a:off x="7986950" y="1305800"/>
            <a:ext cx="3673200" cy="2704500"/>
          </a:xfrm>
          <a:prstGeom prst="verticalScroll">
            <a:avLst>
              <a:gd fmla="val 12500" name="adj"/>
            </a:avLst>
          </a:prstGeom>
          <a:solidFill>
            <a:schemeClr val="lt2"/>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78" name="Google Shape;278;p17"/>
          <p:cNvSpPr txBox="1"/>
          <p:nvPr/>
        </p:nvSpPr>
        <p:spPr>
          <a:xfrm>
            <a:off x="8610350" y="1807700"/>
            <a:ext cx="2814000" cy="1877700"/>
          </a:xfrm>
          <a:prstGeom prst="rect">
            <a:avLst/>
          </a:prstGeom>
          <a:noFill/>
          <a:ln>
            <a:noFill/>
          </a:ln>
        </p:spPr>
        <p:txBody>
          <a:bodyPr anchor="t" anchorCtr="0" bIns="91425" lIns="270000" numCol="1" rIns="91425" spcFirstLastPara="1" tIns="91425" wrap="square">
            <a:spAutoFit/>
          </a:bodyPr>
          <a:lstStyle/>
          <a:p>
            <a:pPr algn="l" indent="0" lvl="0" marL="0" rtl="0">
              <a:spcBef>
                <a:spcPts val="0"/>
              </a:spcBef>
              <a:spcAft>
                <a:spcPts val="0"/>
              </a:spcAft>
              <a:buNone/>
            </a:pPr>
            <a:r>
              <a:rPr altLang="id-ID" lang="id-ID" sz="2200"/>
              <a:t>2.menurut Abraham Lincoln yaitu pemerintahan dari rakyat, oleh Rakyat, dan untuk rakyat.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8"/>
          <p:cNvSpPr/>
          <p:nvPr/>
        </p:nvSpPr>
        <p:spPr>
          <a:xfrm>
            <a:off x="421250" y="185350"/>
            <a:ext cx="5712000" cy="4161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85" name="Google Shape;285;p18"/>
          <p:cNvSpPr txBox="1"/>
          <p:nvPr/>
        </p:nvSpPr>
        <p:spPr>
          <a:xfrm>
            <a:off x="791950" y="480850"/>
            <a:ext cx="5071800" cy="35709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lang="id-ID" sz="2200"/>
              <a:t>3. menurut Aristoteles mengemukakan ialah suatu kebebasan atau Prinsip demokrasi ialah kebebasan, karena hanya melalui kebebasan Warga negara bisa saling berbagi kekuasaan didalam negaranya. Aristoteles Pun mengatakan apabila seseorang hidup tanpa kebebasan dalam memilih cara Hidupnya, maka sama saja seperti budak.</a:t>
            </a:r>
            <a:endParaRPr sz="2200"/>
          </a:p>
        </p:txBody>
      </p:sp>
      <p:sp>
        <p:nvSpPr>
          <p:cNvPr id="286" name="Google Shape;286;p18"/>
          <p:cNvSpPr/>
          <p:nvPr/>
        </p:nvSpPr>
        <p:spPr>
          <a:xfrm>
            <a:off x="6571550" y="185350"/>
            <a:ext cx="5341500" cy="4161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87" name="Google Shape;287;p18"/>
          <p:cNvSpPr txBox="1"/>
          <p:nvPr/>
        </p:nvSpPr>
        <p:spPr>
          <a:xfrm>
            <a:off x="7009550" y="480850"/>
            <a:ext cx="4903500" cy="32325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lang="id-ID" sz="2200"/>
              <a:t>4. Demokrasi menurut H. Harris Soche ialah suatu bentuk pemerintahan rakyat, Karenanya kekuasaan pemerintahan melekat pada rakyat juga merupakan HAM bagi rakyat untuk mempertahankan, mengatur dan melindungi diri dari Setiap paksaan dalam suatu badan yang diserahkan untuk memerintah.</a:t>
            </a:r>
            <a:endParaRPr sz="2200"/>
          </a:p>
        </p:txBody>
      </p:sp>
      <p:pic>
        <p:nvPicPr>
          <p:cNvPr id="288" name="Google Shape;288;p18"/>
          <p:cNvPicPr preferRelativeResize="0"/>
          <p:nvPr/>
        </p:nvPicPr>
        <p:blipFill>
          <a:blip r:embed="rId3">
            <a:alphaModFix/>
          </a:blip>
          <a:stretch>
            <a:fillRect/>
          </a:stretch>
        </p:blipFill>
        <p:spPr>
          <a:xfrm>
            <a:off x="1112875" y="4970775"/>
            <a:ext cx="1958875" cy="1717975"/>
          </a:xfrm>
          <a:prstGeom prst="rect">
            <a:avLst/>
          </a:prstGeom>
          <a:noFill/>
          <a:ln>
            <a:noFill/>
          </a:ln>
        </p:spPr>
      </p:pic>
      <p:pic>
        <p:nvPicPr>
          <p:cNvPr id="289" name="Google Shape;289;p18"/>
          <p:cNvPicPr preferRelativeResize="0"/>
          <p:nvPr/>
        </p:nvPicPr>
        <p:blipFill>
          <a:blip r:embed="rId4">
            <a:alphaModFix/>
          </a:blip>
          <a:stretch>
            <a:fillRect/>
          </a:stretch>
        </p:blipFill>
        <p:spPr>
          <a:xfrm>
            <a:off x="7144350" y="4970775"/>
            <a:ext cx="2033100" cy="171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p:nvPr/>
        </p:nvSpPr>
        <p:spPr>
          <a:xfrm>
            <a:off x="2974025" y="539200"/>
            <a:ext cx="7447800" cy="3420600"/>
          </a:xfrm>
          <a:prstGeom prst="horizontalScroll">
            <a:avLst>
              <a:gd fmla="val 12500" name="adj"/>
            </a:avLst>
          </a:prstGeom>
          <a:solidFill>
            <a:schemeClr val="lt2"/>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96" name="Google Shape;296;p19"/>
          <p:cNvSpPr/>
          <p:nvPr/>
        </p:nvSpPr>
        <p:spPr>
          <a:xfrm>
            <a:off x="0" y="0"/>
            <a:ext cx="1617600" cy="6858000"/>
          </a:xfrm>
          <a:prstGeom prst="rect">
            <a:avLst/>
          </a:prstGeom>
          <a:solidFill>
            <a:schemeClr val="lt2"/>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grpSp>
        <p:nvGrpSpPr>
          <p:cNvPr id="297" name="Google Shape;297;p19"/>
          <p:cNvGrpSpPr/>
          <p:nvPr/>
        </p:nvGrpSpPr>
        <p:grpSpPr>
          <a:xfrm>
            <a:off x="67336" y="5145360"/>
            <a:ext cx="3117322" cy="1712632"/>
            <a:chOff x="-548507" y="477868"/>
            <a:chExt cx="11571351" cy="6357209"/>
          </a:xfrm>
        </p:grpSpPr>
        <p:sp>
          <p:nvSpPr>
            <p:cNvPr id="298" name="Google Shape;298;p19"/>
            <p:cNvSpPr/>
            <p:nvPr/>
          </p:nvSpPr>
          <p:spPr>
            <a:xfrm>
              <a:off x="-482765" y="6440599"/>
              <a:ext cx="11439858" cy="394478"/>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99" name="Google Shape;299;p19"/>
            <p:cNvSpPr/>
            <p:nvPr/>
          </p:nvSpPr>
          <p:spPr>
            <a:xfrm>
              <a:off x="700575" y="477868"/>
              <a:ext cx="9072991" cy="5917168"/>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00" name="Google Shape;300;p19"/>
            <p:cNvSpPr/>
            <p:nvPr/>
          </p:nvSpPr>
          <p:spPr>
            <a:xfrm>
              <a:off x="1095040" y="905196"/>
              <a:ext cx="8284035" cy="5062466"/>
            </a:xfrm>
            <a:custGeom>
              <a:rect b="b" l="l" r="r" t="t"/>
              <a:pathLst>
                <a:path extrusionOk="0" h="733425" w="1200150">
                  <a:moveTo>
                    <a:pt x="7144" y="7144"/>
                  </a:moveTo>
                  <a:lnTo>
                    <a:pt x="1196816" y="7144"/>
                  </a:lnTo>
                  <a:lnTo>
                    <a:pt x="1196816" y="730091"/>
                  </a:lnTo>
                  <a:lnTo>
                    <a:pt x="7144" y="730091"/>
                  </a:lnTo>
                  <a:close/>
                </a:path>
              </a:pathLst>
            </a:custGeom>
            <a:solidFill>
              <a:schemeClr val="accent6"/>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01" name="Google Shape;301;p19"/>
            <p:cNvSpPr/>
            <p:nvPr/>
          </p:nvSpPr>
          <p:spPr>
            <a:xfrm>
              <a:off x="-548507" y="6164484"/>
              <a:ext cx="11571351" cy="460224"/>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02" name="Google Shape;302;p19"/>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303" name="Google Shape;303;p19"/>
            <p:cNvGrpSpPr/>
            <p:nvPr/>
          </p:nvGrpSpPr>
          <p:grpSpPr>
            <a:xfrm>
              <a:off x="1606" y="6382978"/>
              <a:ext cx="414000" cy="115200"/>
              <a:chOff x="5955" y="6353672"/>
              <a:chExt cx="414000" cy="115200"/>
            </a:xfrm>
          </p:grpSpPr>
          <p:sp>
            <p:nvSpPr>
              <p:cNvPr id="304" name="Google Shape;304;p19"/>
              <p:cNvSpPr/>
              <p:nvPr/>
            </p:nvSpPr>
            <p:spPr>
              <a:xfrm>
                <a:off x="5955" y="6353672"/>
                <a:ext cx="414000" cy="115200"/>
              </a:xfrm>
              <a:prstGeom prst="roundRect">
                <a:avLst>
                  <a:gd fmla="val 28154" name="adj"/>
                </a:avLst>
              </a:prstGeom>
              <a:solidFill>
                <a:srgbClr val="BFBFBF"/>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305" name="Google Shape;305;p19"/>
              <p:cNvSpPr/>
              <p:nvPr/>
            </p:nvSpPr>
            <p:spPr>
              <a:xfrm>
                <a:off x="99417" y="6382279"/>
                <a:ext cx="227100" cy="55200"/>
              </a:xfrm>
              <a:prstGeom prst="roundRect">
                <a:avLst>
                  <a:gd fmla="val 28154" name="adj"/>
                </a:avLst>
              </a:prstGeom>
              <a:solidFill>
                <a:srgbClr val="595959"/>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grpSp>
        <p:grpSp>
          <p:nvGrpSpPr>
            <p:cNvPr id="306" name="Google Shape;306;p19"/>
            <p:cNvGrpSpPr/>
            <p:nvPr/>
          </p:nvGrpSpPr>
          <p:grpSpPr>
            <a:xfrm>
              <a:off x="9855291" y="6381600"/>
              <a:ext cx="886126" cy="115200"/>
              <a:chOff x="5955" y="6353672"/>
              <a:chExt cx="414000" cy="115200"/>
            </a:xfrm>
          </p:grpSpPr>
          <p:sp>
            <p:nvSpPr>
              <p:cNvPr id="307" name="Google Shape;307;p19"/>
              <p:cNvSpPr/>
              <p:nvPr/>
            </p:nvSpPr>
            <p:spPr>
              <a:xfrm>
                <a:off x="5955" y="6353672"/>
                <a:ext cx="414000" cy="115200"/>
              </a:xfrm>
              <a:prstGeom prst="roundRect">
                <a:avLst>
                  <a:gd fmla="val 28154" name="adj"/>
                </a:avLst>
              </a:prstGeom>
              <a:solidFill>
                <a:srgbClr val="BFBFBF"/>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308" name="Google Shape;308;p19"/>
              <p:cNvSpPr/>
              <p:nvPr/>
            </p:nvSpPr>
            <p:spPr>
              <a:xfrm>
                <a:off x="84761" y="6382279"/>
                <a:ext cx="256200" cy="55200"/>
              </a:xfrm>
              <a:prstGeom prst="roundRect">
                <a:avLst>
                  <a:gd fmla="val 28154" name="adj"/>
                </a:avLst>
              </a:prstGeom>
              <a:solidFill>
                <a:srgbClr val="595959"/>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grpSp>
        <p:sp>
          <p:nvSpPr>
            <p:cNvPr id="309" name="Google Shape;309;p19"/>
            <p:cNvSpPr/>
            <p:nvPr/>
          </p:nvSpPr>
          <p:spPr>
            <a:xfrm>
              <a:off x="3892805" y="496953"/>
              <a:ext cx="5477614" cy="5427435"/>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chemeClr val="lt1">
                <a:alpha val="9410"/>
              </a:schemeClr>
            </a:solidFill>
            <a:ln>
              <a:noFill/>
            </a:ln>
          </p:spPr>
          <p:txBody>
            <a:bodyPr anchor="ctr" anchorCtr="0" bIns="45700" lIns="91425" numCol="1" rIns="91425" spcFirstLastPara="1" tIns="45700" wrap="square">
              <a:noAutofit/>
            </a:bodyPr>
            <a:lstStyle/>
            <a:p>
              <a:pPr algn="l" indent="0" lvl="0" marL="0" marR="0" rtl="0">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
        <p:nvSpPr>
          <p:cNvPr id="310" name="Google Shape;310;p19"/>
          <p:cNvSpPr/>
          <p:nvPr/>
        </p:nvSpPr>
        <p:spPr>
          <a:xfrm>
            <a:off x="1350305" y="5572084"/>
            <a:ext cx="551367" cy="405886"/>
          </a:xfrm>
          <a:custGeom>
            <a:rect b="b" l="l" r="r" t="t"/>
            <a:pathLst>
              <a:path extrusionOk="0" h="2751770" w="373808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cxnSp>
        <p:nvCxnSpPr>
          <p:cNvPr id="311" name="Google Shape;311;p19"/>
          <p:cNvCxnSpPr/>
          <p:nvPr/>
        </p:nvCxnSpPr>
        <p:spPr>
          <a:xfrm rot="-5400000">
            <a:off x="12047900" y="6302050"/>
            <a:ext cx="50400" cy="16800"/>
          </a:xfrm>
          <a:prstGeom prst="bentConnector3">
            <a:avLst>
              <a:gd fmla="val -668651" name="adj1"/>
            </a:avLst>
          </a:prstGeom>
          <a:noFill/>
          <a:ln cap="flat" cmpd="sng" w="114300">
            <a:solidFill>
              <a:srgbClr val="3F3F3F"/>
            </a:solidFill>
            <a:prstDash val="dot"/>
            <a:round/>
            <a:headEnd len="med" type="none" w="med"/>
            <a:tailEnd len="med" type="none" w="med"/>
          </a:ln>
        </p:spPr>
      </p:cxnSp>
      <p:cxnSp>
        <p:nvCxnSpPr>
          <p:cNvPr id="312" name="Google Shape;312;p19"/>
          <p:cNvCxnSpPr/>
          <p:nvPr/>
        </p:nvCxnSpPr>
        <p:spPr>
          <a:xfrm>
            <a:off x="438088" y="3237475"/>
            <a:ext cx="16800" cy="1011000"/>
          </a:xfrm>
          <a:prstGeom prst="straightConnector1">
            <a:avLst/>
          </a:prstGeom>
          <a:noFill/>
          <a:ln cap="flat" cmpd="sng" w="114300">
            <a:solidFill>
              <a:schemeClr val="lt2"/>
            </a:solidFill>
            <a:prstDash val="dot"/>
            <a:round/>
            <a:headEnd len="med" type="none" w="med"/>
            <a:tailEnd len="med" type="none" w="med"/>
          </a:ln>
        </p:spPr>
      </p:cxnSp>
      <p:cxnSp>
        <p:nvCxnSpPr>
          <p:cNvPr id="313" name="Google Shape;313;p19"/>
          <p:cNvCxnSpPr/>
          <p:nvPr/>
        </p:nvCxnSpPr>
        <p:spPr>
          <a:xfrm>
            <a:off x="5105600" y="4645375"/>
            <a:ext cx="84300" cy="22200"/>
          </a:xfrm>
          <a:prstGeom prst="straightConnector1">
            <a:avLst/>
          </a:prstGeom>
          <a:noFill/>
          <a:ln cap="flat" cmpd="sng" w="114300">
            <a:solidFill>
              <a:srgbClr val="3F3F3F"/>
            </a:solidFill>
            <a:prstDash val="dot"/>
            <a:round/>
            <a:headEnd len="med" type="none" w="med"/>
            <a:tailEnd len="med" type="none" w="med"/>
          </a:ln>
        </p:spPr>
      </p:cxnSp>
      <p:cxnSp>
        <p:nvCxnSpPr>
          <p:cNvPr id="314" name="Google Shape;314;p19"/>
          <p:cNvCxnSpPr/>
          <p:nvPr/>
        </p:nvCxnSpPr>
        <p:spPr>
          <a:xfrm>
            <a:off x="6689525" y="4057175"/>
            <a:ext cx="16800" cy="1789800"/>
          </a:xfrm>
          <a:prstGeom prst="straightConnector1">
            <a:avLst/>
          </a:prstGeom>
          <a:noFill/>
          <a:ln cap="flat" cmpd="sng" w="76200">
            <a:solidFill>
              <a:schemeClr val="lt1"/>
            </a:solidFill>
            <a:prstDash val="dot"/>
            <a:round/>
            <a:headEnd len="med" type="stealth" w="med"/>
            <a:tailEnd len="med" type="none" w="med"/>
          </a:ln>
        </p:spPr>
      </p:cxnSp>
      <p:cxnSp>
        <p:nvCxnSpPr>
          <p:cNvPr id="315" name="Google Shape;315;p19"/>
          <p:cNvCxnSpPr/>
          <p:nvPr/>
        </p:nvCxnSpPr>
        <p:spPr>
          <a:xfrm flipH="1" rot="10800000">
            <a:off x="3437425" y="5796800"/>
            <a:ext cx="3150900" cy="16500"/>
          </a:xfrm>
          <a:prstGeom prst="straightConnector1">
            <a:avLst/>
          </a:prstGeom>
          <a:noFill/>
          <a:ln cap="flat" cmpd="sng" w="76200">
            <a:solidFill>
              <a:schemeClr val="lt1"/>
            </a:solidFill>
            <a:prstDash val="dot"/>
            <a:round/>
            <a:headEnd len="med" type="stealth" w="med"/>
            <a:tailEnd len="med" type="none" w="med"/>
          </a:ln>
        </p:spPr>
      </p:cxnSp>
      <p:sp>
        <p:nvSpPr>
          <p:cNvPr id="316" name="Google Shape;316;p19"/>
          <p:cNvSpPr txBox="1"/>
          <p:nvPr/>
        </p:nvSpPr>
        <p:spPr>
          <a:xfrm>
            <a:off x="3572225" y="1335900"/>
            <a:ext cx="6537900" cy="18777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lang="id-ID" sz="2200"/>
              <a:t>5. Demokrasi menurut International Commission of Juris tadalah bentuk Pemerintahan dimana hak dalam membuat suatu keputusan politik harus Diselenggarakan oleh rakyat melalui para wakil yang terpilih dalam suatuProses pemilu.</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20"/>
          <p:cNvSpPr txBox="1"/>
          <p:nvPr/>
        </p:nvSpPr>
        <p:spPr>
          <a:xfrm>
            <a:off x="606600" y="589750"/>
            <a:ext cx="9705600" cy="600300"/>
          </a:xfrm>
          <a:prstGeom prst="rect">
            <a:avLst/>
          </a:prstGeom>
          <a:noFill/>
          <a:ln>
            <a:noFill/>
          </a:ln>
        </p:spPr>
        <p:txBody>
          <a:bodyPr anchor="t" anchorCtr="0" bIns="91425" lIns="990000" numCol="1" rIns="91425" spcFirstLastPara="1" tIns="91425" wrap="square">
            <a:spAutoFit/>
          </a:bodyPr>
          <a:lstStyle/>
          <a:p>
            <a:pPr algn="l" indent="0" lvl="0" marL="0" rtl="0">
              <a:spcBef>
                <a:spcPts val="0"/>
              </a:spcBef>
              <a:spcAft>
                <a:spcPts val="0"/>
              </a:spcAft>
              <a:buNone/>
            </a:pPr>
            <a:r>
              <a:rPr altLang="id-ID" b="1" lang="id-ID" sz="2700"/>
              <a:t>Pengertian sistem politik</a:t>
            </a:r>
            <a:endParaRPr b="1" sz="2700"/>
          </a:p>
        </p:txBody>
      </p:sp>
      <p:sp>
        <p:nvSpPr>
          <p:cNvPr id="322" name="Google Shape;322;p20"/>
          <p:cNvSpPr txBox="1"/>
          <p:nvPr/>
        </p:nvSpPr>
        <p:spPr>
          <a:xfrm>
            <a:off x="1499650" y="1342950"/>
            <a:ext cx="9705600" cy="4248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lang="id-ID" sz="2200"/>
              <a:t>   Dalam perspektif sistem, sistem politik adalah subsistem dari sistem sosial. Perspektif atau pendekatan sistem melihat keseluruhan interaksi yang ada dalam suatu sistem yakni suatu unit yang relatif terpisah dari lingkungannya dan memiliki hubungan yang relatif tetap di antara elemen-elemen pembentuknya.</a:t>
            </a:r>
            <a:endParaRPr sz="2200"/>
          </a:p>
          <a:p>
            <a:pPr algn="l" indent="0" lvl="0" marL="0" rtl="0">
              <a:spcBef>
                <a:spcPts val="0"/>
              </a:spcBef>
              <a:spcAft>
                <a:spcPts val="0"/>
              </a:spcAft>
              <a:buClr>
                <a:schemeClr val="dk1"/>
              </a:buClr>
              <a:buSzPts val="1100"/>
              <a:buFont typeface="Arial"/>
              <a:buNone/>
            </a:pPr>
            <a:r>
              <a:t/>
            </a:r>
            <a:endParaRPr sz="2200"/>
          </a:p>
          <a:p>
            <a:pPr algn="l" indent="0" lvl="0" marL="0" rtl="0">
              <a:spcBef>
                <a:spcPts val="0"/>
              </a:spcBef>
              <a:spcAft>
                <a:spcPts val="0"/>
              </a:spcAft>
              <a:buClr>
                <a:schemeClr val="dk1"/>
              </a:buClr>
              <a:buSzPts val="1100"/>
              <a:buFont typeface="Arial"/>
              <a:buNone/>
            </a:pPr>
            <a:r>
              <a:rPr altLang="id-ID" lang="id-ID" sz="2200"/>
              <a:t>   Menurut Drs. Sukarno, sistem politik adalah sekumpulan pendapat, prinsip, yang membentuk satu kesatuan yang berhubungan satu sama lain untuk mengatur pemerintahan serta melaksanakan dan mempertahankan kekuasaan dengan cara mengatur individu atau kelompok individu satu sama lain atau dengan Negara dan hubungan Negara.</a:t>
            </a:r>
            <a:endParaRPr sz="2200"/>
          </a:p>
          <a:p>
            <a:pPr algn="l" indent="0" lvl="0" marL="0" rtl="0">
              <a:spcBef>
                <a:spcPts val="0"/>
              </a:spcBef>
              <a:spcAft>
                <a:spcPts val="0"/>
              </a:spcAft>
              <a:buNone/>
            </a:pPr>
            <a:r>
              <a:t/>
            </a:r>
            <a:endParaRPr sz="2200"/>
          </a:p>
        </p:txBody>
      </p:sp>
      <p:sp>
        <p:nvSpPr>
          <p:cNvPr id="323" name="Google Shape;323;p20"/>
          <p:cNvSpPr/>
          <p:nvPr/>
        </p:nvSpPr>
        <p:spPr>
          <a:xfrm>
            <a:off x="370600" y="1493350"/>
            <a:ext cx="876300" cy="377100"/>
          </a:xfrm>
          <a:prstGeom prst="rightArrow">
            <a:avLst>
              <a:gd fmla="val 50000" name="adj1"/>
              <a:gd fmla="val 50000" name="adj2"/>
            </a:avLst>
          </a:prstGeom>
          <a:solidFill>
            <a:schemeClr val="lt2"/>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324" name="Google Shape;324;p20"/>
          <p:cNvSpPr/>
          <p:nvPr/>
        </p:nvSpPr>
        <p:spPr>
          <a:xfrm>
            <a:off x="421150" y="3467100"/>
            <a:ext cx="876300" cy="459000"/>
          </a:xfrm>
          <a:prstGeom prst="rightArrow">
            <a:avLst>
              <a:gd fmla="val 50000" name="adj1"/>
              <a:gd fmla="val 50000" name="adj2"/>
            </a:avLst>
          </a:prstGeom>
          <a:solidFill>
            <a:schemeClr val="lt2"/>
          </a:solidFill>
          <a:ln cap="flat" cmpd="sng" w="9525">
            <a:solidFill>
              <a:schemeClr val="dk2"/>
            </a:solidFill>
            <a:prstDash val="solid"/>
            <a:round/>
            <a:headEnd len="sm" type="none" w="sm"/>
            <a:tailEnd len="sm" type="none" w="sm"/>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1"/>
          <p:cNvPicPr preferRelativeResize="0"/>
          <p:nvPr>
            <p:ph idx="2" type="pic"/>
          </p:nvPr>
        </p:nvPicPr>
        <p:blipFill rotWithShape="1">
          <a:blip r:embed="rId3">
            <a:alphaModFix/>
          </a:blip>
          <a:srcRect b="0" l="7126" r="7117" t="0"/>
          <a:stretch/>
        </p:blipFill>
        <p:spPr>
          <a:xfrm>
            <a:off x="902288" y="1883517"/>
            <a:ext cx="2955600" cy="3753298"/>
          </a:xfrm>
          <a:prstGeom prst="rect">
            <a:avLst/>
          </a:prstGeom>
        </p:spPr>
      </p:pic>
      <p:sp>
        <p:nvSpPr>
          <p:cNvPr id="331" name="Google Shape;331;p21"/>
          <p:cNvSpPr txBox="1"/>
          <p:nvPr>
            <p:ph idx="1" type="body"/>
          </p:nvPr>
        </p:nvSpPr>
        <p:spPr>
          <a:xfrm>
            <a:off x="618904" y="496009"/>
            <a:ext cx="11573100" cy="724200"/>
          </a:xfrm>
          <a:prstGeom prst="rect">
            <a:avLst/>
          </a:prstGeom>
        </p:spPr>
        <p:txBody>
          <a:bodyPr anchor="ctr" anchorCtr="0" bIns="45700" lIns="91425" numCol="1" rIns="91425" spcFirstLastPara="1" tIns="45700" wrap="square">
            <a:noAutofit/>
          </a:bodyPr>
          <a:lstStyle/>
          <a:p>
            <a:pPr algn="ctr" indent="0" lvl="0" marL="0" rtl="0">
              <a:spcBef>
                <a:spcPts val="1000"/>
              </a:spcBef>
              <a:spcAft>
                <a:spcPts val="0"/>
              </a:spcAft>
              <a:buNone/>
            </a:pPr>
            <a:r>
              <a:rPr altLang="id-ID" b="1" lang="id-ID" sz="2700"/>
              <a:t>Sistem politik di Indonesia</a:t>
            </a:r>
            <a:endParaRPr b="1" sz="2700"/>
          </a:p>
        </p:txBody>
      </p:sp>
      <p:sp>
        <p:nvSpPr>
          <p:cNvPr id="332" name="Google Shape;332;p21"/>
          <p:cNvSpPr txBox="1"/>
          <p:nvPr/>
        </p:nvSpPr>
        <p:spPr>
          <a:xfrm>
            <a:off x="4161950" y="1642725"/>
            <a:ext cx="7650000" cy="17856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lang="id-ID" sz="2200">
                <a:solidFill>
                  <a:schemeClr val="lt1"/>
                </a:solidFill>
              </a:rPr>
              <a:t>   </a:t>
            </a:r>
            <a:r>
              <a:rPr altLang="id-ID" lang="id-ID" sz="2000">
                <a:solidFill>
                  <a:schemeClr val="lt1"/>
                </a:solidFill>
              </a:rPr>
              <a:t>Sistem politik Indonesia diartikan sebagai kumpulan atau keseluruhan berbagai kegiatan dalam Negara Indonesia yang berkaitan dengan kepentingan umum termasuk proses penentuan tujuan, upaya-upaya mewujudkan tujuan, pengambilan ke</a:t>
            </a:r>
            <a:r>
              <a:rPr altLang="id-ID" lang="id-ID" sz="2200">
                <a:solidFill>
                  <a:schemeClr val="lt1"/>
                </a:solidFill>
              </a:rPr>
              <a:t>putusan, seleksi dan penyusunan skala prioritasnya.</a:t>
            </a:r>
            <a:endParaRPr sz="2200">
              <a:solidFill>
                <a:schemeClr val="lt1"/>
              </a:solidFill>
            </a:endParaRPr>
          </a:p>
        </p:txBody>
      </p:sp>
      <p:sp>
        <p:nvSpPr>
          <p:cNvPr id="333" name="Google Shape;333;p21"/>
          <p:cNvSpPr txBox="1"/>
          <p:nvPr/>
        </p:nvSpPr>
        <p:spPr>
          <a:xfrm>
            <a:off x="4161950" y="3766600"/>
            <a:ext cx="8138700" cy="29862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lang="id-ID" sz="2200"/>
              <a:t>   </a:t>
            </a:r>
            <a:r>
              <a:rPr altLang="id-ID" lang="id-ID" sz="2000">
                <a:solidFill>
                  <a:schemeClr val="dk1"/>
                </a:solidFill>
              </a:rPr>
              <a:t>Politik Indonesia adalah Eksekutif dan Legislatif yang merupakan kedaulatan rakyat/masyarakat termanifestasi dalam pemilihan parlemen dan presiden setiap lima tahun. Sejak berahirnya Orde baru yang dipimpin presiden suharto dan mulainya Reformasi, setiap pemilu di Indonesia di anggap bebas, adil dan profesional. Namun pelaku korupsi masih sering tertangkap oleh Komisi Pemberantasan Korupsi hingga di tahun 2021, Indonesia belum bebas dari korupsi, kolusi dan nepotisme maupun 'Politik Uang' dimana orang bisa membeli Jabatan politik dan kekuasaan atau posisi Politik.</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pic>
        <p:nvPicPr>
          <p:cNvPr id="339" name="Google Shape;339;p22"/>
          <p:cNvPicPr preferRelativeResize="0"/>
          <p:nvPr/>
        </p:nvPicPr>
        <p:blipFill>
          <a:blip r:embed="rId3">
            <a:alphaModFix/>
          </a:blip>
          <a:stretch>
            <a:fillRect/>
          </a:stretch>
        </p:blipFill>
        <p:spPr>
          <a:xfrm>
            <a:off x="0" y="0"/>
            <a:ext cx="2308475" cy="6858000"/>
          </a:xfrm>
          <a:prstGeom prst="rect">
            <a:avLst/>
          </a:prstGeom>
          <a:noFill/>
          <a:ln>
            <a:noFill/>
          </a:ln>
        </p:spPr>
      </p:pic>
      <p:sp>
        <p:nvSpPr>
          <p:cNvPr id="340" name="Google Shape;340;p22"/>
          <p:cNvSpPr txBox="1"/>
          <p:nvPr/>
        </p:nvSpPr>
        <p:spPr>
          <a:xfrm>
            <a:off x="2578075" y="404400"/>
            <a:ext cx="7767900" cy="600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b="1" lang="id-ID" sz="2700"/>
              <a:t>Sistem politik demokrasi di Indonesia</a:t>
            </a:r>
            <a:endParaRPr b="1" sz="2700"/>
          </a:p>
        </p:txBody>
      </p:sp>
      <p:sp>
        <p:nvSpPr>
          <p:cNvPr id="341" name="Google Shape;341;p22"/>
          <p:cNvSpPr txBox="1"/>
          <p:nvPr/>
        </p:nvSpPr>
        <p:spPr>
          <a:xfrm>
            <a:off x="2578075" y="1347975"/>
            <a:ext cx="8863200" cy="49254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id-ID" lang="id-ID" sz="2200"/>
              <a:t>   Sistem politik yang di anut di Indonesia adalah demokrasi pancasila. Karna demokrasi pancasila memelihara keseimbangan antara konflik dan konsensus yng memungkinkan perbedaan pendapat, persaingan, dan pertentangan antar individu dengan inividu lain, individu dengan pemerintah, dan individu dengan berkelompok.</a:t>
            </a:r>
            <a:endParaRPr sz="2200"/>
          </a:p>
          <a:p>
            <a:pPr algn="l" indent="0" lvl="0" marL="0" rtl="0">
              <a:spcBef>
                <a:spcPts val="0"/>
              </a:spcBef>
              <a:spcAft>
                <a:spcPts val="0"/>
              </a:spcAft>
              <a:buClr>
                <a:schemeClr val="dk1"/>
              </a:buClr>
              <a:buSzPts val="1100"/>
              <a:buFont typeface="Arial"/>
              <a:buNone/>
            </a:pPr>
            <a:r>
              <a:t/>
            </a:r>
            <a:endParaRPr sz="2200"/>
          </a:p>
          <a:p>
            <a:pPr algn="l" indent="0" lvl="0" marL="0" rtl="0">
              <a:spcBef>
                <a:spcPts val="0"/>
              </a:spcBef>
              <a:spcAft>
                <a:spcPts val="0"/>
              </a:spcAft>
              <a:buClr>
                <a:schemeClr val="dk1"/>
              </a:buClr>
              <a:buSzPts val="1100"/>
              <a:buFont typeface="Arial"/>
              <a:buNone/>
            </a:pPr>
            <a:r>
              <a:rPr altLang="id-ID" lang="id-ID" sz="2200"/>
              <a:t>    Sistem politik demokrasi adalah sistem yang memberikan dan menyediakan mekanisme yang mengatur konflik sampai pada titik penyelesaian yang bersepakatan. Segala kebijakan pemerintah diharuskan berdasarkan keputusan musyawarah atau bersama yang dilakukan secara arif dan bijaksana dan sesuai dengan jiwa pancasila. Dengan demikian, dalam musyawarah harus dapat menampung perbedaan pendapat antara satu sama lain masyarakat.</a:t>
            </a:r>
            <a:endParaRPr sz="2200"/>
          </a:p>
          <a:p>
            <a:pPr algn="l" indent="0" lvl="0" marL="0" rtl="0">
              <a:spcBef>
                <a:spcPts val="0"/>
              </a:spcBef>
              <a:spcAft>
                <a:spcPts val="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38">
      <a:dk1>
        <a:srgbClr val="000000"/>
      </a:dk1>
      <a:lt1>
        <a:srgbClr val="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COLOR-A34">
      <a:dk1>
        <a:srgbClr val="000000"/>
      </a:dk1>
      <a:lt1>
        <a:srgbClr val="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