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5"/>
  </p:notesMasterIdLst>
  <p:sldIdLst>
    <p:sldId id="256" r:id="rId2"/>
    <p:sldId id="258" r:id="rId3"/>
    <p:sldId id="259" r:id="rId4"/>
    <p:sldId id="260" r:id="rId5"/>
    <p:sldId id="262" r:id="rId6"/>
    <p:sldId id="261" r:id="rId7"/>
    <p:sldId id="295" r:id="rId8"/>
    <p:sldId id="263" r:id="rId9"/>
    <p:sldId id="296" r:id="rId10"/>
    <p:sldId id="282" r:id="rId11"/>
    <p:sldId id="298" r:id="rId12"/>
    <p:sldId id="264" r:id="rId13"/>
    <p:sldId id="299" r:id="rId14"/>
  </p:sldIdLst>
  <p:sldSz cx="9144000" cy="5143500" type="screen16x9"/>
  <p:notesSz cx="6858000" cy="9144000"/>
  <p:embeddedFontLst>
    <p:embeddedFont>
      <p:font typeface="Amatic SC" panose="00000500000000000000" pitchFamily="2" charset="-79"/>
      <p:regular r:id="rId16"/>
      <p:bold r:id="rId17"/>
    </p:embeddedFont>
    <p:embeddedFont>
      <p:font typeface="Quicksand" panose="020B0604020202020204" charset="0"/>
      <p:regular r:id="rId18"/>
      <p:bold r:id="rId19"/>
    </p:embeddedFont>
    <p:embeddedFont>
      <p:font typeface="Roboto" panose="02000000000000000000" pitchFamily="2" charset="0"/>
      <p:regular r:id="rId20"/>
      <p:bold r:id="rId21"/>
      <p:italic r:id="rId22"/>
      <p:boldItalic r:id="rId23"/>
    </p:embeddedFont>
    <p:embeddedFont>
      <p:font typeface="Short Stack" panose="020B0604020202020204"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65"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B03CB37-95F9-485E-A174-E9CAC466BC3E}">
  <a:tblStyle styleId="{2B03CB37-95F9-485E-A174-E9CAC466BC3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FD57D16-7341-47D1-A7A5-6802A93928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125" d="100"/>
          <a:sy n="125" d="100"/>
        </p:scale>
        <p:origin x="1194" y="384"/>
      </p:cViewPr>
      <p:guideLst>
        <p:guide orient="horz" pos="1665"/>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ca7d6a32fc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ca7d6a32fc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1346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830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2626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3839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dk2"/>
        </a:solidFill>
        <a:effectLst/>
      </p:bgPr>
    </p:bg>
    <p:spTree>
      <p:nvGrpSpPr>
        <p:cNvPr id="1" name="Shape 20"/>
        <p:cNvGrpSpPr/>
        <p:nvPr/>
      </p:nvGrpSpPr>
      <p:grpSpPr>
        <a:xfrm>
          <a:off x="0" y="0"/>
          <a:ext cx="0" cy="0"/>
          <a:chOff x="0" y="0"/>
          <a:chExt cx="0" cy="0"/>
        </a:xfrm>
      </p:grpSpPr>
      <p:sp>
        <p:nvSpPr>
          <p:cNvPr id="21" name="Google Shape;21;p2"/>
          <p:cNvSpPr txBox="1">
            <a:spLocks noGrp="1"/>
          </p:cNvSpPr>
          <p:nvPr>
            <p:ph type="ctrTitle"/>
          </p:nvPr>
        </p:nvSpPr>
        <p:spPr>
          <a:xfrm>
            <a:off x="1886450" y="1639950"/>
            <a:ext cx="5371200" cy="1711200"/>
          </a:xfrm>
          <a:prstGeom prst="rect">
            <a:avLst/>
          </a:prstGeom>
        </p:spPr>
        <p:txBody>
          <a:bodyPr spcFirstLastPara="1" wrap="square" lIns="0" tIns="0" rIns="0" bIns="0" anchor="ctr" anchorCtr="0">
            <a:noAutofit/>
          </a:bodyPr>
          <a:lstStyle>
            <a:lvl1pPr lvl="0" algn="ctr" rtl="0">
              <a:lnSpc>
                <a:spcPct val="80000"/>
              </a:lnSpc>
              <a:spcBef>
                <a:spcPts val="0"/>
              </a:spcBef>
              <a:spcAft>
                <a:spcPts val="0"/>
              </a:spcAft>
              <a:buClr>
                <a:schemeClr val="lt1"/>
              </a:buClr>
              <a:buSzPts val="6000"/>
              <a:buNone/>
              <a:defRPr sz="6000">
                <a:solidFill>
                  <a:schemeClr val="lt1"/>
                </a:solidFill>
              </a:defRPr>
            </a:lvl1pPr>
            <a:lvl2pPr lvl="1" algn="ctr" rtl="0">
              <a:lnSpc>
                <a:spcPct val="80000"/>
              </a:lnSpc>
              <a:spcBef>
                <a:spcPts val="0"/>
              </a:spcBef>
              <a:spcAft>
                <a:spcPts val="0"/>
              </a:spcAft>
              <a:buClr>
                <a:schemeClr val="lt1"/>
              </a:buClr>
              <a:buSzPts val="6000"/>
              <a:buNone/>
              <a:defRPr sz="6000">
                <a:solidFill>
                  <a:schemeClr val="lt1"/>
                </a:solidFill>
              </a:defRPr>
            </a:lvl2pPr>
            <a:lvl3pPr lvl="2" algn="ctr" rtl="0">
              <a:lnSpc>
                <a:spcPct val="80000"/>
              </a:lnSpc>
              <a:spcBef>
                <a:spcPts val="0"/>
              </a:spcBef>
              <a:spcAft>
                <a:spcPts val="0"/>
              </a:spcAft>
              <a:buClr>
                <a:schemeClr val="lt1"/>
              </a:buClr>
              <a:buSzPts val="6000"/>
              <a:buNone/>
              <a:defRPr sz="6000">
                <a:solidFill>
                  <a:schemeClr val="lt1"/>
                </a:solidFill>
              </a:defRPr>
            </a:lvl3pPr>
            <a:lvl4pPr lvl="3" algn="ctr" rtl="0">
              <a:lnSpc>
                <a:spcPct val="80000"/>
              </a:lnSpc>
              <a:spcBef>
                <a:spcPts val="0"/>
              </a:spcBef>
              <a:spcAft>
                <a:spcPts val="0"/>
              </a:spcAft>
              <a:buClr>
                <a:schemeClr val="lt1"/>
              </a:buClr>
              <a:buSzPts val="6000"/>
              <a:buNone/>
              <a:defRPr sz="6000">
                <a:solidFill>
                  <a:schemeClr val="lt1"/>
                </a:solidFill>
              </a:defRPr>
            </a:lvl4pPr>
            <a:lvl5pPr lvl="4" algn="ctr" rtl="0">
              <a:lnSpc>
                <a:spcPct val="80000"/>
              </a:lnSpc>
              <a:spcBef>
                <a:spcPts val="0"/>
              </a:spcBef>
              <a:spcAft>
                <a:spcPts val="0"/>
              </a:spcAft>
              <a:buClr>
                <a:schemeClr val="lt1"/>
              </a:buClr>
              <a:buSzPts val="6000"/>
              <a:buNone/>
              <a:defRPr sz="6000">
                <a:solidFill>
                  <a:schemeClr val="lt1"/>
                </a:solidFill>
              </a:defRPr>
            </a:lvl5pPr>
            <a:lvl6pPr lvl="5" algn="ctr" rtl="0">
              <a:lnSpc>
                <a:spcPct val="80000"/>
              </a:lnSpc>
              <a:spcBef>
                <a:spcPts val="0"/>
              </a:spcBef>
              <a:spcAft>
                <a:spcPts val="0"/>
              </a:spcAft>
              <a:buClr>
                <a:schemeClr val="lt1"/>
              </a:buClr>
              <a:buSzPts val="6000"/>
              <a:buNone/>
              <a:defRPr sz="6000">
                <a:solidFill>
                  <a:schemeClr val="lt1"/>
                </a:solidFill>
              </a:defRPr>
            </a:lvl6pPr>
            <a:lvl7pPr lvl="6" algn="ctr" rtl="0">
              <a:lnSpc>
                <a:spcPct val="80000"/>
              </a:lnSpc>
              <a:spcBef>
                <a:spcPts val="0"/>
              </a:spcBef>
              <a:spcAft>
                <a:spcPts val="0"/>
              </a:spcAft>
              <a:buClr>
                <a:schemeClr val="lt1"/>
              </a:buClr>
              <a:buSzPts val="6000"/>
              <a:buNone/>
              <a:defRPr sz="6000">
                <a:solidFill>
                  <a:schemeClr val="lt1"/>
                </a:solidFill>
              </a:defRPr>
            </a:lvl7pPr>
            <a:lvl8pPr lvl="7" algn="ctr" rtl="0">
              <a:lnSpc>
                <a:spcPct val="80000"/>
              </a:lnSpc>
              <a:spcBef>
                <a:spcPts val="0"/>
              </a:spcBef>
              <a:spcAft>
                <a:spcPts val="0"/>
              </a:spcAft>
              <a:buClr>
                <a:schemeClr val="lt1"/>
              </a:buClr>
              <a:buSzPts val="6000"/>
              <a:buNone/>
              <a:defRPr sz="6000">
                <a:solidFill>
                  <a:schemeClr val="lt1"/>
                </a:solidFill>
              </a:defRPr>
            </a:lvl8pPr>
            <a:lvl9pPr lvl="8" algn="ctr" rtl="0">
              <a:lnSpc>
                <a:spcPct val="80000"/>
              </a:lnSpc>
              <a:spcBef>
                <a:spcPts val="0"/>
              </a:spcBef>
              <a:spcAft>
                <a:spcPts val="0"/>
              </a:spcAft>
              <a:buClr>
                <a:schemeClr val="lt1"/>
              </a:buClr>
              <a:buSzPts val="6000"/>
              <a:buNone/>
              <a:defRPr sz="6000">
                <a:solidFill>
                  <a:schemeClr val="lt1"/>
                </a:solidFill>
              </a:defRPr>
            </a:lvl9pPr>
          </a:lstStyle>
          <a:p>
            <a:endParaRPr/>
          </a:p>
        </p:txBody>
      </p:sp>
      <p:grpSp>
        <p:nvGrpSpPr>
          <p:cNvPr id="22" name="Google Shape;22;p2"/>
          <p:cNvGrpSpPr/>
          <p:nvPr/>
        </p:nvGrpSpPr>
        <p:grpSpPr>
          <a:xfrm>
            <a:off x="-85500" y="-168653"/>
            <a:ext cx="9290344" cy="5426904"/>
            <a:chOff x="-85500" y="-168653"/>
            <a:chExt cx="9290344" cy="5426904"/>
          </a:xfrm>
        </p:grpSpPr>
        <p:grpSp>
          <p:nvGrpSpPr>
            <p:cNvPr id="23" name="Google Shape;23;p2"/>
            <p:cNvGrpSpPr/>
            <p:nvPr/>
          </p:nvGrpSpPr>
          <p:grpSpPr>
            <a:xfrm>
              <a:off x="3870624" y="271731"/>
              <a:ext cx="531017" cy="704779"/>
              <a:chOff x="3870624" y="271731"/>
              <a:chExt cx="531017" cy="704779"/>
            </a:xfrm>
          </p:grpSpPr>
          <p:sp>
            <p:nvSpPr>
              <p:cNvPr id="24" name="Google Shape;24;p2"/>
              <p:cNvSpPr/>
              <p:nvPr/>
            </p:nvSpPr>
            <p:spPr>
              <a:xfrm>
                <a:off x="3870624" y="311200"/>
                <a:ext cx="425807" cy="385849"/>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901992" y="2717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26" name="Google Shape;26;p2"/>
            <p:cNvGrpSpPr/>
            <p:nvPr/>
          </p:nvGrpSpPr>
          <p:grpSpPr>
            <a:xfrm>
              <a:off x="-85500" y="4299338"/>
              <a:ext cx="612915" cy="585559"/>
              <a:chOff x="8158724" y="4646275"/>
              <a:chExt cx="612915" cy="585559"/>
            </a:xfrm>
          </p:grpSpPr>
          <p:sp>
            <p:nvSpPr>
              <p:cNvPr id="27" name="Google Shape;27;p2"/>
              <p:cNvSpPr/>
              <p:nvPr/>
            </p:nvSpPr>
            <p:spPr>
              <a:xfrm>
                <a:off x="8158724" y="4646275"/>
                <a:ext cx="511423" cy="463431"/>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170373" y="4682299"/>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9" name="Google Shape;29;p2"/>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0" name="Google Shape;30;p2"/>
            <p:cNvGrpSpPr/>
            <p:nvPr/>
          </p:nvGrpSpPr>
          <p:grpSpPr>
            <a:xfrm>
              <a:off x="968652" y="3696885"/>
              <a:ext cx="565312" cy="602473"/>
              <a:chOff x="813652" y="3801560"/>
              <a:chExt cx="565312" cy="602473"/>
            </a:xfrm>
          </p:grpSpPr>
          <p:sp>
            <p:nvSpPr>
              <p:cNvPr id="31" name="Google Shape;31;p2"/>
              <p:cNvSpPr/>
              <p:nvPr/>
            </p:nvSpPr>
            <p:spPr>
              <a:xfrm rot="6264782">
                <a:off x="849950" y="3919090"/>
                <a:ext cx="380679" cy="370162"/>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1974315">
                <a:off x="996275" y="3825647"/>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3" name="Google Shape;33;p2"/>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 name="Google Shape;34;p2"/>
            <p:cNvSpPr/>
            <p:nvPr/>
          </p:nvSpPr>
          <p:spPr>
            <a:xfrm>
              <a:off x="8091625" y="827000"/>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 name="Google Shape;35;p2"/>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 name="Google Shape;36;p2"/>
            <p:cNvSpPr/>
            <p:nvPr/>
          </p:nvSpPr>
          <p:spPr>
            <a:xfrm rot="-3375824">
              <a:off x="8508205" y="40888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 name="Google Shape;37;p2"/>
            <p:cNvSpPr/>
            <p:nvPr/>
          </p:nvSpPr>
          <p:spPr>
            <a:xfrm rot="3011666">
              <a:off x="3210524" y="6578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 name="Google Shape;38;p2"/>
            <p:cNvSpPr/>
            <p:nvPr/>
          </p:nvSpPr>
          <p:spPr>
            <a:xfrm rot="2196195">
              <a:off x="6146037" y="45771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9" name="Google Shape;39;p2"/>
            <p:cNvGrpSpPr/>
            <p:nvPr/>
          </p:nvGrpSpPr>
          <p:grpSpPr>
            <a:xfrm>
              <a:off x="5462677" y="4575203"/>
              <a:ext cx="497752" cy="491681"/>
              <a:chOff x="7559440" y="3972390"/>
              <a:chExt cx="497752" cy="491681"/>
            </a:xfrm>
          </p:grpSpPr>
          <p:sp>
            <p:nvSpPr>
              <p:cNvPr id="40" name="Google Shape;40;p2"/>
              <p:cNvSpPr/>
              <p:nvPr/>
            </p:nvSpPr>
            <p:spPr>
              <a:xfrm rot="1226546">
                <a:off x="7692589" y="4106488"/>
                <a:ext cx="320298" cy="311457"/>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9911830">
                <a:off x="7595186" y="4010311"/>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42" name="Google Shape;42;p2"/>
            <p:cNvGrpSpPr/>
            <p:nvPr/>
          </p:nvGrpSpPr>
          <p:grpSpPr>
            <a:xfrm>
              <a:off x="510215" y="271717"/>
              <a:ext cx="557022" cy="619823"/>
              <a:chOff x="510215" y="271717"/>
              <a:chExt cx="557022" cy="619823"/>
            </a:xfrm>
          </p:grpSpPr>
          <p:sp>
            <p:nvSpPr>
              <p:cNvPr id="43" name="Google Shape;43;p2"/>
              <p:cNvSpPr/>
              <p:nvPr/>
            </p:nvSpPr>
            <p:spPr>
              <a:xfrm>
                <a:off x="676827" y="376200"/>
                <a:ext cx="316843" cy="32088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10215" y="271717"/>
                <a:ext cx="557022" cy="619823"/>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5" name="Google Shape;45;p2"/>
            <p:cNvSpPr/>
            <p:nvPr/>
          </p:nvSpPr>
          <p:spPr>
            <a:xfrm>
              <a:off x="1778886" y="423708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 name="Google Shape;46;p2"/>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 name="Google Shape;47;p2"/>
            <p:cNvSpPr/>
            <p:nvPr/>
          </p:nvSpPr>
          <p:spPr>
            <a:xfrm rot="1185294">
              <a:off x="4798350" y="3885963"/>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 name="Google Shape;48;p2"/>
            <p:cNvSpPr/>
            <p:nvPr/>
          </p:nvSpPr>
          <p:spPr>
            <a:xfrm>
              <a:off x="1393062" y="748927"/>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 name="Google Shape;49;p2"/>
            <p:cNvSpPr/>
            <p:nvPr/>
          </p:nvSpPr>
          <p:spPr>
            <a:xfrm>
              <a:off x="7317433" y="2956555"/>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 name="Google Shape;50;p2"/>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 name="Google Shape;51;p2"/>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2" name="Google Shape;52;p2"/>
            <p:cNvSpPr/>
            <p:nvPr/>
          </p:nvSpPr>
          <p:spPr>
            <a:xfrm>
              <a:off x="5960437" y="3855732"/>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3" name="Google Shape;53;p2"/>
            <p:cNvGrpSpPr/>
            <p:nvPr/>
          </p:nvGrpSpPr>
          <p:grpSpPr>
            <a:xfrm rot="891035">
              <a:off x="1165229" y="1691730"/>
              <a:ext cx="657771" cy="386113"/>
              <a:chOff x="1429156" y="1387535"/>
              <a:chExt cx="657769" cy="386112"/>
            </a:xfrm>
          </p:grpSpPr>
          <p:sp>
            <p:nvSpPr>
              <p:cNvPr id="54" name="Google Shape;54;p2"/>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5" name="Google Shape;55;p2"/>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6" name="Google Shape;56;p2"/>
            <p:cNvSpPr/>
            <p:nvPr/>
          </p:nvSpPr>
          <p:spPr>
            <a:xfrm rot="-1696692">
              <a:off x="7441723" y="1525254"/>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 name="Google Shape;57;p2"/>
            <p:cNvSpPr/>
            <p:nvPr/>
          </p:nvSpPr>
          <p:spPr>
            <a:xfrm>
              <a:off x="1161548" y="2558031"/>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8" name="Google Shape;58;p2"/>
            <p:cNvGrpSpPr/>
            <p:nvPr/>
          </p:nvGrpSpPr>
          <p:grpSpPr>
            <a:xfrm>
              <a:off x="346827" y="3411153"/>
              <a:ext cx="376916" cy="455685"/>
              <a:chOff x="1010452" y="1144365"/>
              <a:chExt cx="376916" cy="455685"/>
            </a:xfrm>
          </p:grpSpPr>
          <p:sp>
            <p:nvSpPr>
              <p:cNvPr id="59" name="Google Shape;59;p2"/>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 name="Google Shape;60;p2"/>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61" name="Google Shape;61;p2"/>
            <p:cNvGrpSpPr/>
            <p:nvPr/>
          </p:nvGrpSpPr>
          <p:grpSpPr>
            <a:xfrm>
              <a:off x="7439637" y="3918577"/>
              <a:ext cx="503800" cy="507307"/>
              <a:chOff x="7439637" y="3918577"/>
              <a:chExt cx="503800" cy="507307"/>
            </a:xfrm>
          </p:grpSpPr>
          <p:sp>
            <p:nvSpPr>
              <p:cNvPr id="62" name="Google Shape;62;p2"/>
              <p:cNvSpPr/>
              <p:nvPr/>
            </p:nvSpPr>
            <p:spPr>
              <a:xfrm>
                <a:off x="7547126" y="4133375"/>
                <a:ext cx="332324"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1109260">
                <a:off x="7493180" y="397109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4" name="Google Shape;64;p2"/>
            <p:cNvSpPr/>
            <p:nvPr/>
          </p:nvSpPr>
          <p:spPr>
            <a:xfrm>
              <a:off x="6255960" y="79169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 name="Google Shape;65;p2"/>
            <p:cNvSpPr/>
            <p:nvPr/>
          </p:nvSpPr>
          <p:spPr>
            <a:xfrm rot="1799564">
              <a:off x="7155158"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6" name="Google Shape;66;p2"/>
            <p:cNvGrpSpPr/>
            <p:nvPr/>
          </p:nvGrpSpPr>
          <p:grpSpPr>
            <a:xfrm>
              <a:off x="7413193" y="740389"/>
              <a:ext cx="289739" cy="482318"/>
              <a:chOff x="4912930" y="846902"/>
              <a:chExt cx="289739" cy="482318"/>
            </a:xfrm>
          </p:grpSpPr>
          <p:sp>
            <p:nvSpPr>
              <p:cNvPr id="67" name="Google Shape;67;p2"/>
              <p:cNvSpPr/>
              <p:nvPr/>
            </p:nvSpPr>
            <p:spPr>
              <a:xfrm rot="-539734">
                <a:off x="4946894" y="1102828"/>
                <a:ext cx="216728" cy="210745"/>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4912930" y="846902"/>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9" name="Google Shape;69;p2"/>
            <p:cNvSpPr/>
            <p:nvPr/>
          </p:nvSpPr>
          <p:spPr>
            <a:xfrm>
              <a:off x="7082287" y="-53997"/>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70" name="Google Shape;70;p2"/>
            <p:cNvSpPr/>
            <p:nvPr/>
          </p:nvSpPr>
          <p:spPr>
            <a:xfrm>
              <a:off x="4981978" y="271723"/>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71" name="Google Shape;71;p2"/>
            <p:cNvGrpSpPr/>
            <p:nvPr/>
          </p:nvGrpSpPr>
          <p:grpSpPr>
            <a:xfrm>
              <a:off x="7801268" y="2011644"/>
              <a:ext cx="583849" cy="670195"/>
              <a:chOff x="7801268" y="2011644"/>
              <a:chExt cx="583849" cy="670195"/>
            </a:xfrm>
          </p:grpSpPr>
          <p:sp>
            <p:nvSpPr>
              <p:cNvPr id="72" name="Google Shape;72;p2"/>
              <p:cNvSpPr/>
              <p:nvPr/>
            </p:nvSpPr>
            <p:spPr>
              <a:xfrm rot="6678441">
                <a:off x="7840657" y="2123048"/>
                <a:ext cx="518922" cy="409425"/>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245048">
                <a:off x="7884626" y="209761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74" name="Google Shape;74;p2"/>
            <p:cNvGrpSpPr/>
            <p:nvPr/>
          </p:nvGrpSpPr>
          <p:grpSpPr>
            <a:xfrm>
              <a:off x="286734" y="1360788"/>
              <a:ext cx="437027" cy="515682"/>
              <a:chOff x="286734" y="1360788"/>
              <a:chExt cx="437027" cy="515682"/>
            </a:xfrm>
          </p:grpSpPr>
          <p:sp>
            <p:nvSpPr>
              <p:cNvPr id="75" name="Google Shape;75;p2"/>
              <p:cNvSpPr/>
              <p:nvPr/>
            </p:nvSpPr>
            <p:spPr>
              <a:xfrm>
                <a:off x="286734" y="1396113"/>
                <a:ext cx="288826"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13599" y="1360788"/>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77" name="Google Shape;77;p2"/>
            <p:cNvSpPr/>
            <p:nvPr/>
          </p:nvSpPr>
          <p:spPr>
            <a:xfrm>
              <a:off x="2688787" y="4098763"/>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78" name="Google Shape;78;p2"/>
            <p:cNvSpPr/>
            <p:nvPr/>
          </p:nvSpPr>
          <p:spPr>
            <a:xfrm>
              <a:off x="933400" y="10697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79" name="Google Shape;79;p2"/>
            <p:cNvSpPr/>
            <p:nvPr/>
          </p:nvSpPr>
          <p:spPr>
            <a:xfrm>
              <a:off x="8204352" y="3801552"/>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80" name="Google Shape;80;p2"/>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81" name="Google Shape;81;p2"/>
            <p:cNvGrpSpPr/>
            <p:nvPr/>
          </p:nvGrpSpPr>
          <p:grpSpPr>
            <a:xfrm>
              <a:off x="8513660" y="3273951"/>
              <a:ext cx="236955" cy="259508"/>
              <a:chOff x="1624551" y="3569952"/>
              <a:chExt cx="236955" cy="259508"/>
            </a:xfrm>
          </p:grpSpPr>
          <p:sp>
            <p:nvSpPr>
              <p:cNvPr id="82" name="Google Shape;82;p2"/>
              <p:cNvSpPr/>
              <p:nvPr/>
            </p:nvSpPr>
            <p:spPr>
              <a:xfrm>
                <a:off x="1624551" y="3569952"/>
                <a:ext cx="224786" cy="22765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625368" y="3599553"/>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84" name="Google Shape;84;p2"/>
            <p:cNvGrpSpPr/>
            <p:nvPr/>
          </p:nvGrpSpPr>
          <p:grpSpPr>
            <a:xfrm>
              <a:off x="3637530" y="4055057"/>
              <a:ext cx="418773" cy="520154"/>
              <a:chOff x="3637530" y="4055057"/>
              <a:chExt cx="418773" cy="520154"/>
            </a:xfrm>
          </p:grpSpPr>
          <p:sp>
            <p:nvSpPr>
              <p:cNvPr id="85" name="Google Shape;85;p2"/>
              <p:cNvSpPr/>
              <p:nvPr/>
            </p:nvSpPr>
            <p:spPr>
              <a:xfrm rot="5542319">
                <a:off x="3769303" y="4204066"/>
                <a:ext cx="285154" cy="277283"/>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rot="9304419">
                <a:off x="3726725" y="4079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87" name="Google Shape;87;p2"/>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88" name="Google Shape;88;p2"/>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89" name="Google Shape;89;p2"/>
            <p:cNvSpPr/>
            <p:nvPr/>
          </p:nvSpPr>
          <p:spPr>
            <a:xfrm>
              <a:off x="1334256" y="207258"/>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0" name="Google Shape;90;p2"/>
            <p:cNvSpPr/>
            <p:nvPr/>
          </p:nvSpPr>
          <p:spPr>
            <a:xfrm>
              <a:off x="7053257" y="37636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1" name="Google Shape;91;p2"/>
            <p:cNvSpPr/>
            <p:nvPr/>
          </p:nvSpPr>
          <p:spPr>
            <a:xfrm>
              <a:off x="711508" y="3001159"/>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2" name="Google Shape;92;p2"/>
            <p:cNvSpPr/>
            <p:nvPr/>
          </p:nvSpPr>
          <p:spPr>
            <a:xfrm>
              <a:off x="8576875" y="255802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3" name="Google Shape;93;p2"/>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94" name="Google Shape;94;p2"/>
            <p:cNvGrpSpPr/>
            <p:nvPr/>
          </p:nvGrpSpPr>
          <p:grpSpPr>
            <a:xfrm>
              <a:off x="6457245" y="4530131"/>
              <a:ext cx="216066" cy="276377"/>
              <a:chOff x="6422295" y="3351500"/>
              <a:chExt cx="252856" cy="323399"/>
            </a:xfrm>
          </p:grpSpPr>
          <p:sp>
            <p:nvSpPr>
              <p:cNvPr id="95" name="Google Shape;95;p2"/>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6" name="Google Shape;96;p2"/>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97" name="Google Shape;97;p2"/>
            <p:cNvGrpSpPr/>
            <p:nvPr/>
          </p:nvGrpSpPr>
          <p:grpSpPr>
            <a:xfrm>
              <a:off x="2318449" y="604142"/>
              <a:ext cx="332332" cy="346582"/>
              <a:chOff x="2318449" y="604142"/>
              <a:chExt cx="332332" cy="346582"/>
            </a:xfrm>
          </p:grpSpPr>
          <p:sp>
            <p:nvSpPr>
              <p:cNvPr id="98" name="Google Shape;98;p2"/>
              <p:cNvSpPr/>
              <p:nvPr/>
            </p:nvSpPr>
            <p:spPr>
              <a:xfrm>
                <a:off x="2361884" y="604142"/>
                <a:ext cx="288826"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00" name="Google Shape;100;p2"/>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01" name="Google Shape;101;p2"/>
            <p:cNvGrpSpPr/>
            <p:nvPr/>
          </p:nvGrpSpPr>
          <p:grpSpPr>
            <a:xfrm>
              <a:off x="1184427" y="4630083"/>
              <a:ext cx="229693" cy="293080"/>
              <a:chOff x="6793660" y="3322411"/>
              <a:chExt cx="268804" cy="342944"/>
            </a:xfrm>
          </p:grpSpPr>
          <p:sp>
            <p:nvSpPr>
              <p:cNvPr id="102" name="Google Shape;102;p2"/>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3" name="Google Shape;103;p2"/>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4" name="Google Shape;104;p2"/>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05" name="Google Shape;105;p2"/>
            <p:cNvSpPr/>
            <p:nvPr/>
          </p:nvSpPr>
          <p:spPr>
            <a:xfrm>
              <a:off x="4843337" y="836403"/>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6" name="Google Shape;106;p2"/>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7" name="Google Shape;107;p2"/>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8" name="Google Shape;108;p2"/>
            <p:cNvSpPr/>
            <p:nvPr/>
          </p:nvSpPr>
          <p:spPr>
            <a:xfrm rot="-2221343">
              <a:off x="1866371" y="3538528"/>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09"/>
        <p:cNvGrpSpPr/>
        <p:nvPr/>
      </p:nvGrpSpPr>
      <p:grpSpPr>
        <a:xfrm>
          <a:off x="0" y="0"/>
          <a:ext cx="0" cy="0"/>
          <a:chOff x="0" y="0"/>
          <a:chExt cx="0" cy="0"/>
        </a:xfrm>
      </p:grpSpPr>
      <p:sp>
        <p:nvSpPr>
          <p:cNvPr id="110" name="Google Shape;110;p3"/>
          <p:cNvSpPr txBox="1">
            <a:spLocks noGrp="1"/>
          </p:cNvSpPr>
          <p:nvPr>
            <p:ph type="ctrTitle"/>
          </p:nvPr>
        </p:nvSpPr>
        <p:spPr>
          <a:xfrm>
            <a:off x="2112400" y="1583350"/>
            <a:ext cx="4919400" cy="1159800"/>
          </a:xfrm>
          <a:prstGeom prst="rect">
            <a:avLst/>
          </a:prstGeom>
        </p:spPr>
        <p:txBody>
          <a:bodyPr spcFirstLastPara="1" wrap="square" lIns="0" tIns="0" rIns="0" bIns="0"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11" name="Google Shape;111;p3"/>
          <p:cNvSpPr txBox="1">
            <a:spLocks noGrp="1"/>
          </p:cNvSpPr>
          <p:nvPr>
            <p:ph type="subTitle" idx="1"/>
          </p:nvPr>
        </p:nvSpPr>
        <p:spPr>
          <a:xfrm>
            <a:off x="2112400" y="2840052"/>
            <a:ext cx="4919400" cy="784800"/>
          </a:xfrm>
          <a:prstGeom prst="rect">
            <a:avLst/>
          </a:prstGeom>
        </p:spPr>
        <p:txBody>
          <a:bodyPr spcFirstLastPara="1" wrap="square" lIns="0" tIns="0" rIns="0" bIns="0" anchor="t" anchorCtr="0">
            <a:noAutofit/>
          </a:bodyPr>
          <a:lstStyle>
            <a:lvl1pPr lvl="0" algn="ctr" rtl="0">
              <a:spcBef>
                <a:spcPts val="0"/>
              </a:spcBef>
              <a:spcAft>
                <a:spcPts val="0"/>
              </a:spcAft>
              <a:buClr>
                <a:schemeClr val="dk2"/>
              </a:buClr>
              <a:buSzPts val="2000"/>
              <a:buNone/>
              <a:defRPr sz="2000">
                <a:solidFill>
                  <a:schemeClr val="dk2"/>
                </a:solidFill>
              </a:defRPr>
            </a:lvl1pPr>
            <a:lvl2pPr lvl="1" algn="ctr" rtl="0">
              <a:spcBef>
                <a:spcPts val="0"/>
              </a:spcBef>
              <a:spcAft>
                <a:spcPts val="0"/>
              </a:spcAft>
              <a:buClr>
                <a:schemeClr val="dk2"/>
              </a:buClr>
              <a:buSzPts val="2000"/>
              <a:buNone/>
              <a:defRPr sz="2000">
                <a:solidFill>
                  <a:schemeClr val="dk2"/>
                </a:solidFill>
              </a:defRPr>
            </a:lvl2pPr>
            <a:lvl3pPr lvl="2" algn="ctr" rtl="0">
              <a:spcBef>
                <a:spcPts val="0"/>
              </a:spcBef>
              <a:spcAft>
                <a:spcPts val="0"/>
              </a:spcAft>
              <a:buClr>
                <a:schemeClr val="dk2"/>
              </a:buClr>
              <a:buSzPts val="2000"/>
              <a:buNone/>
              <a:defRPr sz="2000">
                <a:solidFill>
                  <a:schemeClr val="dk2"/>
                </a:solidFill>
              </a:defRPr>
            </a:lvl3pPr>
            <a:lvl4pPr lvl="3" algn="ctr" rtl="0">
              <a:spcBef>
                <a:spcPts val="0"/>
              </a:spcBef>
              <a:spcAft>
                <a:spcPts val="0"/>
              </a:spcAft>
              <a:buClr>
                <a:schemeClr val="dk2"/>
              </a:buClr>
              <a:buSzPts val="2000"/>
              <a:buNone/>
              <a:defRPr sz="2000">
                <a:solidFill>
                  <a:schemeClr val="dk2"/>
                </a:solidFill>
              </a:defRPr>
            </a:lvl4pPr>
            <a:lvl5pPr lvl="4" algn="ctr" rtl="0">
              <a:spcBef>
                <a:spcPts val="0"/>
              </a:spcBef>
              <a:spcAft>
                <a:spcPts val="0"/>
              </a:spcAft>
              <a:buClr>
                <a:schemeClr val="dk2"/>
              </a:buClr>
              <a:buSzPts val="2000"/>
              <a:buNone/>
              <a:defRPr sz="2000">
                <a:solidFill>
                  <a:schemeClr val="dk2"/>
                </a:solidFill>
              </a:defRPr>
            </a:lvl5pPr>
            <a:lvl6pPr lvl="5" algn="ctr" rtl="0">
              <a:spcBef>
                <a:spcPts val="0"/>
              </a:spcBef>
              <a:spcAft>
                <a:spcPts val="0"/>
              </a:spcAft>
              <a:buClr>
                <a:schemeClr val="dk2"/>
              </a:buClr>
              <a:buSzPts val="2000"/>
              <a:buNone/>
              <a:defRPr sz="2000">
                <a:solidFill>
                  <a:schemeClr val="dk2"/>
                </a:solidFill>
              </a:defRPr>
            </a:lvl6pPr>
            <a:lvl7pPr lvl="6" algn="ctr" rtl="0">
              <a:spcBef>
                <a:spcPts val="0"/>
              </a:spcBef>
              <a:spcAft>
                <a:spcPts val="0"/>
              </a:spcAft>
              <a:buClr>
                <a:schemeClr val="dk2"/>
              </a:buClr>
              <a:buSzPts val="2000"/>
              <a:buNone/>
              <a:defRPr sz="2000">
                <a:solidFill>
                  <a:schemeClr val="dk2"/>
                </a:solidFill>
              </a:defRPr>
            </a:lvl7pPr>
            <a:lvl8pPr lvl="7" algn="ctr" rtl="0">
              <a:spcBef>
                <a:spcPts val="0"/>
              </a:spcBef>
              <a:spcAft>
                <a:spcPts val="0"/>
              </a:spcAft>
              <a:buClr>
                <a:schemeClr val="dk2"/>
              </a:buClr>
              <a:buSzPts val="2000"/>
              <a:buNone/>
              <a:defRPr sz="2000">
                <a:solidFill>
                  <a:schemeClr val="dk2"/>
                </a:solidFill>
              </a:defRPr>
            </a:lvl8pPr>
            <a:lvl9pPr lvl="8" algn="ctr" rtl="0">
              <a:spcBef>
                <a:spcPts val="0"/>
              </a:spcBef>
              <a:spcAft>
                <a:spcPts val="0"/>
              </a:spcAft>
              <a:buClr>
                <a:schemeClr val="dk2"/>
              </a:buClr>
              <a:buSzPts val="2000"/>
              <a:buNone/>
              <a:defRPr sz="2000">
                <a:solidFill>
                  <a:schemeClr val="dk2"/>
                </a:solidFill>
              </a:defRPr>
            </a:lvl9pPr>
          </a:lstStyle>
          <a:p>
            <a:endParaRPr/>
          </a:p>
        </p:txBody>
      </p:sp>
      <p:grpSp>
        <p:nvGrpSpPr>
          <p:cNvPr id="112" name="Google Shape;112;p3"/>
          <p:cNvGrpSpPr/>
          <p:nvPr/>
        </p:nvGrpSpPr>
        <p:grpSpPr>
          <a:xfrm>
            <a:off x="-83913" y="-168653"/>
            <a:ext cx="9288757" cy="5426904"/>
            <a:chOff x="-83913" y="-168653"/>
            <a:chExt cx="9288757" cy="5426904"/>
          </a:xfrm>
        </p:grpSpPr>
        <p:sp>
          <p:nvSpPr>
            <p:cNvPr id="113" name="Google Shape;113;p3"/>
            <p:cNvSpPr/>
            <p:nvPr/>
          </p:nvSpPr>
          <p:spPr>
            <a:xfrm>
              <a:off x="3901992" y="2717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4" name="Google Shape;114;p3"/>
            <p:cNvSpPr/>
            <p:nvPr/>
          </p:nvSpPr>
          <p:spPr>
            <a:xfrm>
              <a:off x="-73851" y="4335362"/>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5" name="Google Shape;115;p3"/>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6" name="Google Shape;116;p3"/>
            <p:cNvSpPr/>
            <p:nvPr/>
          </p:nvSpPr>
          <p:spPr>
            <a:xfrm rot="-1974315">
              <a:off x="1151275" y="3720972"/>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7" name="Google Shape;117;p3"/>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8" name="Google Shape;118;p3"/>
            <p:cNvSpPr/>
            <p:nvPr/>
          </p:nvSpPr>
          <p:spPr>
            <a:xfrm>
              <a:off x="8091625" y="827000"/>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9" name="Google Shape;119;p3"/>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0" name="Google Shape;120;p3"/>
            <p:cNvSpPr/>
            <p:nvPr/>
          </p:nvSpPr>
          <p:spPr>
            <a:xfrm rot="-3375824">
              <a:off x="8508205" y="40888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1" name="Google Shape;121;p3"/>
            <p:cNvSpPr/>
            <p:nvPr/>
          </p:nvSpPr>
          <p:spPr>
            <a:xfrm rot="3011666">
              <a:off x="3210524" y="6578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2" name="Google Shape;122;p3"/>
            <p:cNvSpPr/>
            <p:nvPr/>
          </p:nvSpPr>
          <p:spPr>
            <a:xfrm rot="2196195">
              <a:off x="6146037" y="45771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3" name="Google Shape;123;p3"/>
            <p:cNvSpPr/>
            <p:nvPr/>
          </p:nvSpPr>
          <p:spPr>
            <a:xfrm rot="9911830">
              <a:off x="5498424" y="4613124"/>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4" name="Google Shape;124;p3"/>
            <p:cNvSpPr/>
            <p:nvPr/>
          </p:nvSpPr>
          <p:spPr>
            <a:xfrm>
              <a:off x="510215" y="271717"/>
              <a:ext cx="557022" cy="619823"/>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5" name="Google Shape;125;p3"/>
            <p:cNvSpPr/>
            <p:nvPr/>
          </p:nvSpPr>
          <p:spPr>
            <a:xfrm>
              <a:off x="1778886" y="423708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6" name="Google Shape;126;p3"/>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7" name="Google Shape;127;p3"/>
            <p:cNvSpPr/>
            <p:nvPr/>
          </p:nvSpPr>
          <p:spPr>
            <a:xfrm rot="1185294">
              <a:off x="4798350" y="3885963"/>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8" name="Google Shape;128;p3"/>
            <p:cNvSpPr/>
            <p:nvPr/>
          </p:nvSpPr>
          <p:spPr>
            <a:xfrm>
              <a:off x="1393062" y="748927"/>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9" name="Google Shape;129;p3"/>
            <p:cNvSpPr/>
            <p:nvPr/>
          </p:nvSpPr>
          <p:spPr>
            <a:xfrm>
              <a:off x="7317433" y="2956555"/>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0" name="Google Shape;130;p3"/>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1" name="Google Shape;131;p3"/>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2" name="Google Shape;132;p3"/>
            <p:cNvSpPr/>
            <p:nvPr/>
          </p:nvSpPr>
          <p:spPr>
            <a:xfrm>
              <a:off x="5960437" y="3855732"/>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33" name="Google Shape;133;p3"/>
            <p:cNvGrpSpPr/>
            <p:nvPr/>
          </p:nvGrpSpPr>
          <p:grpSpPr>
            <a:xfrm rot="891035">
              <a:off x="1165229" y="1691730"/>
              <a:ext cx="657771" cy="386113"/>
              <a:chOff x="1429156" y="1387535"/>
              <a:chExt cx="657769" cy="386112"/>
            </a:xfrm>
          </p:grpSpPr>
          <p:sp>
            <p:nvSpPr>
              <p:cNvPr id="134" name="Google Shape;134;p3"/>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5" name="Google Shape;135;p3"/>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36" name="Google Shape;136;p3"/>
            <p:cNvSpPr/>
            <p:nvPr/>
          </p:nvSpPr>
          <p:spPr>
            <a:xfrm rot="-1696692">
              <a:off x="7441723" y="1525254"/>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7" name="Google Shape;137;p3"/>
            <p:cNvSpPr/>
            <p:nvPr/>
          </p:nvSpPr>
          <p:spPr>
            <a:xfrm>
              <a:off x="1161548" y="2558031"/>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38" name="Google Shape;138;p3"/>
            <p:cNvGrpSpPr/>
            <p:nvPr/>
          </p:nvGrpSpPr>
          <p:grpSpPr>
            <a:xfrm>
              <a:off x="346827" y="3411153"/>
              <a:ext cx="376916" cy="455685"/>
              <a:chOff x="1010452" y="1144365"/>
              <a:chExt cx="376916" cy="455685"/>
            </a:xfrm>
          </p:grpSpPr>
          <p:sp>
            <p:nvSpPr>
              <p:cNvPr id="139" name="Google Shape;139;p3"/>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0" name="Google Shape;140;p3"/>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41" name="Google Shape;141;p3"/>
            <p:cNvSpPr/>
            <p:nvPr/>
          </p:nvSpPr>
          <p:spPr>
            <a:xfrm rot="-1109260">
              <a:off x="7493180" y="397109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2" name="Google Shape;142;p3"/>
            <p:cNvSpPr/>
            <p:nvPr/>
          </p:nvSpPr>
          <p:spPr>
            <a:xfrm>
              <a:off x="6255960" y="79169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3" name="Google Shape;143;p3"/>
            <p:cNvSpPr/>
            <p:nvPr/>
          </p:nvSpPr>
          <p:spPr>
            <a:xfrm rot="1799564">
              <a:off x="7155158"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4" name="Google Shape;144;p3"/>
            <p:cNvSpPr/>
            <p:nvPr/>
          </p:nvSpPr>
          <p:spPr>
            <a:xfrm>
              <a:off x="7413193" y="740389"/>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5" name="Google Shape;145;p3"/>
            <p:cNvSpPr/>
            <p:nvPr/>
          </p:nvSpPr>
          <p:spPr>
            <a:xfrm>
              <a:off x="7082287" y="-53997"/>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6" name="Google Shape;146;p3"/>
            <p:cNvSpPr/>
            <p:nvPr/>
          </p:nvSpPr>
          <p:spPr>
            <a:xfrm>
              <a:off x="4981978" y="271723"/>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7" name="Google Shape;147;p3"/>
            <p:cNvSpPr/>
            <p:nvPr/>
          </p:nvSpPr>
          <p:spPr>
            <a:xfrm rot="-1245048">
              <a:off x="7884626" y="209761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8" name="Google Shape;148;p3"/>
            <p:cNvSpPr/>
            <p:nvPr/>
          </p:nvSpPr>
          <p:spPr>
            <a:xfrm>
              <a:off x="313599" y="1360788"/>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9" name="Google Shape;149;p3"/>
            <p:cNvSpPr/>
            <p:nvPr/>
          </p:nvSpPr>
          <p:spPr>
            <a:xfrm>
              <a:off x="2688787" y="4098763"/>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0" name="Google Shape;150;p3"/>
            <p:cNvSpPr/>
            <p:nvPr/>
          </p:nvSpPr>
          <p:spPr>
            <a:xfrm>
              <a:off x="933400" y="10697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1" name="Google Shape;151;p3"/>
            <p:cNvSpPr/>
            <p:nvPr/>
          </p:nvSpPr>
          <p:spPr>
            <a:xfrm>
              <a:off x="8204352" y="3801552"/>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2" name="Google Shape;152;p3"/>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3" name="Google Shape;153;p3"/>
            <p:cNvSpPr/>
            <p:nvPr/>
          </p:nvSpPr>
          <p:spPr>
            <a:xfrm>
              <a:off x="8514477" y="3303552"/>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4" name="Google Shape;154;p3"/>
            <p:cNvSpPr/>
            <p:nvPr/>
          </p:nvSpPr>
          <p:spPr>
            <a:xfrm rot="9304419">
              <a:off x="3726725" y="4079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5" name="Google Shape;155;p3"/>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6" name="Google Shape;156;p3"/>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7" name="Google Shape;157;p3"/>
            <p:cNvSpPr/>
            <p:nvPr/>
          </p:nvSpPr>
          <p:spPr>
            <a:xfrm>
              <a:off x="1334256" y="207258"/>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8" name="Google Shape;158;p3"/>
            <p:cNvSpPr/>
            <p:nvPr/>
          </p:nvSpPr>
          <p:spPr>
            <a:xfrm>
              <a:off x="7053257" y="37636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9" name="Google Shape;159;p3"/>
            <p:cNvSpPr/>
            <p:nvPr/>
          </p:nvSpPr>
          <p:spPr>
            <a:xfrm>
              <a:off x="711508" y="3001159"/>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0" name="Google Shape;160;p3"/>
            <p:cNvSpPr/>
            <p:nvPr/>
          </p:nvSpPr>
          <p:spPr>
            <a:xfrm>
              <a:off x="8576875" y="255802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1" name="Google Shape;161;p3"/>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62" name="Google Shape;162;p3"/>
            <p:cNvGrpSpPr/>
            <p:nvPr/>
          </p:nvGrpSpPr>
          <p:grpSpPr>
            <a:xfrm>
              <a:off x="6457245" y="4530131"/>
              <a:ext cx="216066" cy="276377"/>
              <a:chOff x="6422295" y="3351500"/>
              <a:chExt cx="252856" cy="323399"/>
            </a:xfrm>
          </p:grpSpPr>
          <p:sp>
            <p:nvSpPr>
              <p:cNvPr id="163" name="Google Shape;163;p3"/>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4" name="Google Shape;164;p3"/>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65" name="Google Shape;165;p3"/>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6" name="Google Shape;166;p3"/>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67" name="Google Shape;167;p3"/>
            <p:cNvGrpSpPr/>
            <p:nvPr/>
          </p:nvGrpSpPr>
          <p:grpSpPr>
            <a:xfrm>
              <a:off x="1184427" y="4630083"/>
              <a:ext cx="229693" cy="293080"/>
              <a:chOff x="6793660" y="3322411"/>
              <a:chExt cx="268804" cy="342944"/>
            </a:xfrm>
          </p:grpSpPr>
          <p:sp>
            <p:nvSpPr>
              <p:cNvPr id="168" name="Google Shape;168;p3"/>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9" name="Google Shape;169;p3"/>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0" name="Google Shape;170;p3"/>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71" name="Google Shape;171;p3"/>
            <p:cNvSpPr/>
            <p:nvPr/>
          </p:nvSpPr>
          <p:spPr>
            <a:xfrm>
              <a:off x="4843337" y="836403"/>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2" name="Google Shape;172;p3"/>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3" name="Google Shape;173;p3"/>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4" name="Google Shape;174;p3"/>
            <p:cNvSpPr/>
            <p:nvPr/>
          </p:nvSpPr>
          <p:spPr>
            <a:xfrm rot="-2221343">
              <a:off x="1866371" y="3538528"/>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5"/>
        </a:solidFill>
        <a:effectLst/>
      </p:bgPr>
    </p:bg>
    <p:spTree>
      <p:nvGrpSpPr>
        <p:cNvPr id="1" name="Shape 175"/>
        <p:cNvGrpSpPr/>
        <p:nvPr/>
      </p:nvGrpSpPr>
      <p:grpSpPr>
        <a:xfrm>
          <a:off x="0" y="0"/>
          <a:ext cx="0" cy="0"/>
          <a:chOff x="0" y="0"/>
          <a:chExt cx="0" cy="0"/>
        </a:xfrm>
      </p:grpSpPr>
      <p:grpSp>
        <p:nvGrpSpPr>
          <p:cNvPr id="176" name="Google Shape;176;p4"/>
          <p:cNvGrpSpPr/>
          <p:nvPr/>
        </p:nvGrpSpPr>
        <p:grpSpPr>
          <a:xfrm>
            <a:off x="-83913" y="-168653"/>
            <a:ext cx="9288757" cy="5426904"/>
            <a:chOff x="-83913" y="-168653"/>
            <a:chExt cx="9288757" cy="5426904"/>
          </a:xfrm>
        </p:grpSpPr>
        <p:sp>
          <p:nvSpPr>
            <p:cNvPr id="177" name="Google Shape;177;p4"/>
            <p:cNvSpPr/>
            <p:nvPr/>
          </p:nvSpPr>
          <p:spPr>
            <a:xfrm>
              <a:off x="3901992" y="2717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8" name="Google Shape;178;p4"/>
            <p:cNvSpPr/>
            <p:nvPr/>
          </p:nvSpPr>
          <p:spPr>
            <a:xfrm>
              <a:off x="-73851" y="4335362"/>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9" name="Google Shape;179;p4"/>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0" name="Google Shape;180;p4"/>
            <p:cNvSpPr/>
            <p:nvPr/>
          </p:nvSpPr>
          <p:spPr>
            <a:xfrm rot="-1974315">
              <a:off x="1151275" y="3720972"/>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1" name="Google Shape;181;p4"/>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2" name="Google Shape;182;p4"/>
            <p:cNvSpPr/>
            <p:nvPr/>
          </p:nvSpPr>
          <p:spPr>
            <a:xfrm>
              <a:off x="8091625" y="827000"/>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3" name="Google Shape;183;p4"/>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4" name="Google Shape;184;p4"/>
            <p:cNvSpPr/>
            <p:nvPr/>
          </p:nvSpPr>
          <p:spPr>
            <a:xfrm rot="-3375824">
              <a:off x="8508205" y="40888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5" name="Google Shape;185;p4"/>
            <p:cNvSpPr/>
            <p:nvPr/>
          </p:nvSpPr>
          <p:spPr>
            <a:xfrm rot="3011666">
              <a:off x="3210524" y="6578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6" name="Google Shape;186;p4"/>
            <p:cNvSpPr/>
            <p:nvPr/>
          </p:nvSpPr>
          <p:spPr>
            <a:xfrm rot="2196195">
              <a:off x="6146037" y="45771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7" name="Google Shape;187;p4"/>
            <p:cNvSpPr/>
            <p:nvPr/>
          </p:nvSpPr>
          <p:spPr>
            <a:xfrm rot="9911830">
              <a:off x="5498424" y="4613124"/>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8" name="Google Shape;188;p4"/>
            <p:cNvSpPr/>
            <p:nvPr/>
          </p:nvSpPr>
          <p:spPr>
            <a:xfrm>
              <a:off x="510215" y="271717"/>
              <a:ext cx="557022" cy="619823"/>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9" name="Google Shape;189;p4"/>
            <p:cNvSpPr/>
            <p:nvPr/>
          </p:nvSpPr>
          <p:spPr>
            <a:xfrm>
              <a:off x="1778886" y="423708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0" name="Google Shape;190;p4"/>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1" name="Google Shape;191;p4"/>
            <p:cNvSpPr/>
            <p:nvPr/>
          </p:nvSpPr>
          <p:spPr>
            <a:xfrm rot="1185294">
              <a:off x="4798350" y="3885963"/>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2" name="Google Shape;192;p4"/>
            <p:cNvSpPr/>
            <p:nvPr/>
          </p:nvSpPr>
          <p:spPr>
            <a:xfrm>
              <a:off x="1393062" y="748927"/>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3" name="Google Shape;193;p4"/>
            <p:cNvSpPr/>
            <p:nvPr/>
          </p:nvSpPr>
          <p:spPr>
            <a:xfrm>
              <a:off x="7317433" y="2956555"/>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4" name="Google Shape;194;p4"/>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5" name="Google Shape;195;p4"/>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6" name="Google Shape;196;p4"/>
            <p:cNvSpPr/>
            <p:nvPr/>
          </p:nvSpPr>
          <p:spPr>
            <a:xfrm>
              <a:off x="5960437" y="3855732"/>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97" name="Google Shape;197;p4"/>
            <p:cNvGrpSpPr/>
            <p:nvPr/>
          </p:nvGrpSpPr>
          <p:grpSpPr>
            <a:xfrm rot="891035">
              <a:off x="1165229" y="1691730"/>
              <a:ext cx="657771" cy="386113"/>
              <a:chOff x="1429156" y="1387535"/>
              <a:chExt cx="657769" cy="386112"/>
            </a:xfrm>
          </p:grpSpPr>
          <p:sp>
            <p:nvSpPr>
              <p:cNvPr id="198" name="Google Shape;198;p4"/>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9" name="Google Shape;199;p4"/>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00" name="Google Shape;200;p4"/>
            <p:cNvSpPr/>
            <p:nvPr/>
          </p:nvSpPr>
          <p:spPr>
            <a:xfrm rot="-1696692">
              <a:off x="7441723" y="1525254"/>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1" name="Google Shape;201;p4"/>
            <p:cNvSpPr/>
            <p:nvPr/>
          </p:nvSpPr>
          <p:spPr>
            <a:xfrm>
              <a:off x="1161548" y="2558031"/>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02" name="Google Shape;202;p4"/>
            <p:cNvGrpSpPr/>
            <p:nvPr/>
          </p:nvGrpSpPr>
          <p:grpSpPr>
            <a:xfrm>
              <a:off x="346827" y="3411153"/>
              <a:ext cx="376916" cy="455685"/>
              <a:chOff x="1010452" y="1144365"/>
              <a:chExt cx="376916" cy="455685"/>
            </a:xfrm>
          </p:grpSpPr>
          <p:sp>
            <p:nvSpPr>
              <p:cNvPr id="203" name="Google Shape;203;p4"/>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4" name="Google Shape;204;p4"/>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05" name="Google Shape;205;p4"/>
            <p:cNvSpPr/>
            <p:nvPr/>
          </p:nvSpPr>
          <p:spPr>
            <a:xfrm rot="-1109260">
              <a:off x="7493180" y="397109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6" name="Google Shape;206;p4"/>
            <p:cNvSpPr/>
            <p:nvPr/>
          </p:nvSpPr>
          <p:spPr>
            <a:xfrm>
              <a:off x="6255960" y="79169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7" name="Google Shape;207;p4"/>
            <p:cNvSpPr/>
            <p:nvPr/>
          </p:nvSpPr>
          <p:spPr>
            <a:xfrm rot="1799564">
              <a:off x="7155158"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8" name="Google Shape;208;p4"/>
            <p:cNvSpPr/>
            <p:nvPr/>
          </p:nvSpPr>
          <p:spPr>
            <a:xfrm>
              <a:off x="7413193" y="740389"/>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9" name="Google Shape;209;p4"/>
            <p:cNvSpPr/>
            <p:nvPr/>
          </p:nvSpPr>
          <p:spPr>
            <a:xfrm>
              <a:off x="7082287" y="-53997"/>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0" name="Google Shape;210;p4"/>
            <p:cNvSpPr/>
            <p:nvPr/>
          </p:nvSpPr>
          <p:spPr>
            <a:xfrm>
              <a:off x="4981978" y="271723"/>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1" name="Google Shape;211;p4"/>
            <p:cNvSpPr/>
            <p:nvPr/>
          </p:nvSpPr>
          <p:spPr>
            <a:xfrm rot="-1245048">
              <a:off x="7884626" y="209761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2" name="Google Shape;212;p4"/>
            <p:cNvSpPr/>
            <p:nvPr/>
          </p:nvSpPr>
          <p:spPr>
            <a:xfrm>
              <a:off x="313599" y="1360788"/>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3" name="Google Shape;213;p4"/>
            <p:cNvSpPr/>
            <p:nvPr/>
          </p:nvSpPr>
          <p:spPr>
            <a:xfrm>
              <a:off x="2688787" y="4098763"/>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4" name="Google Shape;214;p4"/>
            <p:cNvSpPr/>
            <p:nvPr/>
          </p:nvSpPr>
          <p:spPr>
            <a:xfrm>
              <a:off x="933400" y="10697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5" name="Google Shape;215;p4"/>
            <p:cNvSpPr/>
            <p:nvPr/>
          </p:nvSpPr>
          <p:spPr>
            <a:xfrm>
              <a:off x="8204352" y="3801552"/>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6" name="Google Shape;216;p4"/>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7" name="Google Shape;217;p4"/>
            <p:cNvSpPr/>
            <p:nvPr/>
          </p:nvSpPr>
          <p:spPr>
            <a:xfrm>
              <a:off x="8514477" y="3303552"/>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8" name="Google Shape;218;p4"/>
            <p:cNvSpPr/>
            <p:nvPr/>
          </p:nvSpPr>
          <p:spPr>
            <a:xfrm rot="9304419">
              <a:off x="3726725" y="4079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9" name="Google Shape;219;p4"/>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0" name="Google Shape;220;p4"/>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1" name="Google Shape;221;p4"/>
            <p:cNvSpPr/>
            <p:nvPr/>
          </p:nvSpPr>
          <p:spPr>
            <a:xfrm>
              <a:off x="1334256" y="207258"/>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2" name="Google Shape;222;p4"/>
            <p:cNvSpPr/>
            <p:nvPr/>
          </p:nvSpPr>
          <p:spPr>
            <a:xfrm>
              <a:off x="7053257" y="37636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3" name="Google Shape;223;p4"/>
            <p:cNvSpPr/>
            <p:nvPr/>
          </p:nvSpPr>
          <p:spPr>
            <a:xfrm>
              <a:off x="711508" y="3001159"/>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4" name="Google Shape;224;p4"/>
            <p:cNvSpPr/>
            <p:nvPr/>
          </p:nvSpPr>
          <p:spPr>
            <a:xfrm>
              <a:off x="8576875" y="255802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5" name="Google Shape;225;p4"/>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26" name="Google Shape;226;p4"/>
            <p:cNvGrpSpPr/>
            <p:nvPr/>
          </p:nvGrpSpPr>
          <p:grpSpPr>
            <a:xfrm>
              <a:off x="6457245" y="4530131"/>
              <a:ext cx="216066" cy="276377"/>
              <a:chOff x="6422295" y="3351500"/>
              <a:chExt cx="252856" cy="323399"/>
            </a:xfrm>
          </p:grpSpPr>
          <p:sp>
            <p:nvSpPr>
              <p:cNvPr id="227" name="Google Shape;227;p4"/>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8" name="Google Shape;228;p4"/>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29" name="Google Shape;229;p4"/>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0" name="Google Shape;230;p4"/>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31" name="Google Shape;231;p4"/>
            <p:cNvGrpSpPr/>
            <p:nvPr/>
          </p:nvGrpSpPr>
          <p:grpSpPr>
            <a:xfrm>
              <a:off x="1184427" y="4630083"/>
              <a:ext cx="229693" cy="293080"/>
              <a:chOff x="6793660" y="3322411"/>
              <a:chExt cx="268804" cy="342944"/>
            </a:xfrm>
          </p:grpSpPr>
          <p:sp>
            <p:nvSpPr>
              <p:cNvPr id="232" name="Google Shape;232;p4"/>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3" name="Google Shape;233;p4"/>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4" name="Google Shape;234;p4"/>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35" name="Google Shape;235;p4"/>
            <p:cNvSpPr/>
            <p:nvPr/>
          </p:nvSpPr>
          <p:spPr>
            <a:xfrm>
              <a:off x="4843337" y="836403"/>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6" name="Google Shape;236;p4"/>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7" name="Google Shape;237;p4"/>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8" name="Google Shape;238;p4"/>
            <p:cNvSpPr/>
            <p:nvPr/>
          </p:nvSpPr>
          <p:spPr>
            <a:xfrm rot="-2221343">
              <a:off x="1866371" y="3538528"/>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39" name="Google Shape;239;p4"/>
          <p:cNvSpPr txBox="1">
            <a:spLocks noGrp="1"/>
          </p:cNvSpPr>
          <p:nvPr>
            <p:ph type="body" idx="1"/>
          </p:nvPr>
        </p:nvSpPr>
        <p:spPr>
          <a:xfrm>
            <a:off x="2052200" y="1253925"/>
            <a:ext cx="5039700" cy="2675100"/>
          </a:xfrm>
          <a:prstGeom prst="rect">
            <a:avLst/>
          </a:prstGeom>
        </p:spPr>
        <p:txBody>
          <a:bodyPr spcFirstLastPara="1" wrap="square" lIns="0" tIns="0" rIns="0" bIns="0" anchor="t" anchorCtr="0">
            <a:noAutofit/>
          </a:bodyPr>
          <a:lstStyle>
            <a:lvl1pPr marL="457200" lvl="0"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1pPr>
            <a:lvl2pPr marL="914400" lvl="1"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2pPr>
            <a:lvl3pPr marL="1371600" lvl="2"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3pPr>
            <a:lvl4pPr marL="1828800" lvl="3"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4pPr>
            <a:lvl5pPr marL="2286000" lvl="4"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5pPr>
            <a:lvl6pPr marL="2743200" lvl="5"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6pPr>
            <a:lvl7pPr marL="3200400" lvl="6"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7pPr>
            <a:lvl8pPr marL="3657600" lvl="7"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8pPr>
            <a:lvl9pPr marL="4114800" lvl="8"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9pPr>
          </a:lstStyle>
          <a:p>
            <a:endParaRPr/>
          </a:p>
        </p:txBody>
      </p:sp>
      <p:sp>
        <p:nvSpPr>
          <p:cNvPr id="240" name="Google Shape;240;p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41"/>
        <p:cNvGrpSpPr/>
        <p:nvPr/>
      </p:nvGrpSpPr>
      <p:grpSpPr>
        <a:xfrm>
          <a:off x="0" y="0"/>
          <a:ext cx="0" cy="0"/>
          <a:chOff x="0" y="0"/>
          <a:chExt cx="0" cy="0"/>
        </a:xfrm>
      </p:grpSpPr>
      <p:grpSp>
        <p:nvGrpSpPr>
          <p:cNvPr id="242" name="Google Shape;242;p5"/>
          <p:cNvGrpSpPr/>
          <p:nvPr/>
        </p:nvGrpSpPr>
        <p:grpSpPr>
          <a:xfrm>
            <a:off x="-45603" y="4341395"/>
            <a:ext cx="9272423" cy="910791"/>
            <a:chOff x="-45603" y="440026"/>
            <a:chExt cx="9272423" cy="910791"/>
          </a:xfrm>
        </p:grpSpPr>
        <p:sp>
          <p:nvSpPr>
            <p:cNvPr id="243" name="Google Shape;243;p5"/>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4" name="Google Shape;244;p5"/>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5" name="Google Shape;245;p5"/>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6" name="Google Shape;246;p5"/>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7" name="Google Shape;247;p5"/>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8" name="Google Shape;248;p5"/>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9" name="Google Shape;249;p5"/>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0" name="Google Shape;250;p5"/>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1" name="Google Shape;251;p5"/>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2" name="Google Shape;252;p5"/>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3" name="Google Shape;253;p5"/>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4" name="Google Shape;254;p5"/>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5" name="Google Shape;255;p5"/>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6" name="Google Shape;256;p5"/>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7" name="Google Shape;257;p5"/>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8" name="Google Shape;258;p5"/>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9" name="Google Shape;259;p5"/>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0" name="Google Shape;260;p5"/>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1" name="Google Shape;261;p5"/>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2" name="Google Shape;262;p5"/>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63" name="Google Shape;263;p5"/>
            <p:cNvGrpSpPr/>
            <p:nvPr/>
          </p:nvGrpSpPr>
          <p:grpSpPr>
            <a:xfrm rot="890855">
              <a:off x="3181660" y="515636"/>
              <a:ext cx="370663" cy="217580"/>
              <a:chOff x="1429156" y="1387535"/>
              <a:chExt cx="657769" cy="386112"/>
            </a:xfrm>
          </p:grpSpPr>
          <p:sp>
            <p:nvSpPr>
              <p:cNvPr id="264" name="Google Shape;264;p5"/>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5" name="Google Shape;265;p5"/>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66" name="Google Shape;266;p5"/>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7" name="Google Shape;267;p5"/>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68" name="Google Shape;268;p5"/>
            <p:cNvGrpSpPr/>
            <p:nvPr/>
          </p:nvGrpSpPr>
          <p:grpSpPr>
            <a:xfrm>
              <a:off x="3707787" y="505390"/>
              <a:ext cx="212392" cy="256778"/>
              <a:chOff x="1010452" y="1144365"/>
              <a:chExt cx="376916" cy="455685"/>
            </a:xfrm>
          </p:grpSpPr>
          <p:sp>
            <p:nvSpPr>
              <p:cNvPr id="269" name="Google Shape;269;p5"/>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0" name="Google Shape;270;p5"/>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71" name="Google Shape;271;p5"/>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2" name="Google Shape;272;p5"/>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3" name="Google Shape;273;p5"/>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4" name="Google Shape;274;p5"/>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5" name="Google Shape;275;p5"/>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6" name="Google Shape;276;p5"/>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7" name="Google Shape;277;p5"/>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8" name="Google Shape;278;p5"/>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9" name="Google Shape;279;p5"/>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0" name="Google Shape;280;p5"/>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1" name="Google Shape;281;p5"/>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2" name="Google Shape;282;p5"/>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3" name="Google Shape;283;p5"/>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4" name="Google Shape;284;p5"/>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5" name="Google Shape;285;p5"/>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6" name="Google Shape;286;p5"/>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7" name="Google Shape;287;p5"/>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8" name="Google Shape;288;p5"/>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9" name="Google Shape;289;p5"/>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0" name="Google Shape;290;p5"/>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91" name="Google Shape;291;p5"/>
            <p:cNvGrpSpPr/>
            <p:nvPr/>
          </p:nvGrpSpPr>
          <p:grpSpPr>
            <a:xfrm>
              <a:off x="7836651" y="987182"/>
              <a:ext cx="121750" cy="155749"/>
              <a:chOff x="6422295" y="3351500"/>
              <a:chExt cx="252856" cy="323399"/>
            </a:xfrm>
          </p:grpSpPr>
          <p:sp>
            <p:nvSpPr>
              <p:cNvPr id="292" name="Google Shape;292;p5"/>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3" name="Google Shape;293;p5"/>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94" name="Google Shape;294;p5"/>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5" name="Google Shape;295;p5"/>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96" name="Google Shape;296;p5"/>
            <p:cNvGrpSpPr/>
            <p:nvPr/>
          </p:nvGrpSpPr>
          <p:grpSpPr>
            <a:xfrm>
              <a:off x="3137402" y="1006079"/>
              <a:ext cx="129429" cy="165162"/>
              <a:chOff x="6793660" y="3322411"/>
              <a:chExt cx="268804" cy="342944"/>
            </a:xfrm>
          </p:grpSpPr>
          <p:sp>
            <p:nvSpPr>
              <p:cNvPr id="297" name="Google Shape;297;p5"/>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8" name="Google Shape;298;p5"/>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9" name="Google Shape;299;p5"/>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00" name="Google Shape;300;p5"/>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01" name="Google Shape;301;p5"/>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02" name="Google Shape;302;p5"/>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3" name="Google Shape;303;p5"/>
          <p:cNvSpPr txBox="1">
            <a:spLocks noGrp="1"/>
          </p:cNvSpPr>
          <p:nvPr>
            <p:ph type="body" idx="1"/>
          </p:nvPr>
        </p:nvSpPr>
        <p:spPr>
          <a:xfrm>
            <a:off x="1028375" y="1327952"/>
            <a:ext cx="7087200" cy="2683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a:lvl1pPr>
            <a:lvl2pPr marL="914400" lvl="1" indent="-342900" rtl="0">
              <a:spcBef>
                <a:spcPts val="0"/>
              </a:spcBef>
              <a:spcAft>
                <a:spcPts val="0"/>
              </a:spcAft>
              <a:buSzPts val="1800"/>
              <a:buChar char="✗"/>
              <a:defRPr/>
            </a:lvl2pPr>
            <a:lvl3pPr marL="1371600" lvl="2" indent="-342900" rtl="0">
              <a:spcBef>
                <a:spcPts val="0"/>
              </a:spcBef>
              <a:spcAft>
                <a:spcPts val="0"/>
              </a:spcAft>
              <a:buSzPts val="1800"/>
              <a:buChar char="✗"/>
              <a:defRPr/>
            </a:lvl3pPr>
            <a:lvl4pPr marL="1828800" lvl="3" indent="-342900" rtl="0">
              <a:spcBef>
                <a:spcPts val="0"/>
              </a:spcBef>
              <a:spcAft>
                <a:spcPts val="0"/>
              </a:spcAft>
              <a:buSzPts val="18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304" name="Google Shape;304;p5"/>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05"/>
        <p:cNvGrpSpPr/>
        <p:nvPr/>
      </p:nvGrpSpPr>
      <p:grpSpPr>
        <a:xfrm>
          <a:off x="0" y="0"/>
          <a:ext cx="0" cy="0"/>
          <a:chOff x="0" y="0"/>
          <a:chExt cx="0" cy="0"/>
        </a:xfrm>
      </p:grpSpPr>
      <p:grpSp>
        <p:nvGrpSpPr>
          <p:cNvPr id="306" name="Google Shape;306;p6"/>
          <p:cNvGrpSpPr/>
          <p:nvPr/>
        </p:nvGrpSpPr>
        <p:grpSpPr>
          <a:xfrm>
            <a:off x="-45603" y="4341395"/>
            <a:ext cx="9272423" cy="910791"/>
            <a:chOff x="-45603" y="440026"/>
            <a:chExt cx="9272423" cy="910791"/>
          </a:xfrm>
        </p:grpSpPr>
        <p:sp>
          <p:nvSpPr>
            <p:cNvPr id="307" name="Google Shape;307;p6"/>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08" name="Google Shape;308;p6"/>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09" name="Google Shape;309;p6"/>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0" name="Google Shape;310;p6"/>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1" name="Google Shape;311;p6"/>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2" name="Google Shape;312;p6"/>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3" name="Google Shape;313;p6"/>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4" name="Google Shape;314;p6"/>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5" name="Google Shape;315;p6"/>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6" name="Google Shape;316;p6"/>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7" name="Google Shape;317;p6"/>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8" name="Google Shape;318;p6"/>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9" name="Google Shape;319;p6"/>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0" name="Google Shape;320;p6"/>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1" name="Google Shape;321;p6"/>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2" name="Google Shape;322;p6"/>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3" name="Google Shape;323;p6"/>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4" name="Google Shape;324;p6"/>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5" name="Google Shape;325;p6"/>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6" name="Google Shape;326;p6"/>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27" name="Google Shape;327;p6"/>
            <p:cNvGrpSpPr/>
            <p:nvPr/>
          </p:nvGrpSpPr>
          <p:grpSpPr>
            <a:xfrm rot="890855">
              <a:off x="3181660" y="515636"/>
              <a:ext cx="370663" cy="217580"/>
              <a:chOff x="1429156" y="1387535"/>
              <a:chExt cx="657769" cy="386112"/>
            </a:xfrm>
          </p:grpSpPr>
          <p:sp>
            <p:nvSpPr>
              <p:cNvPr id="328" name="Google Shape;328;p6"/>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9" name="Google Shape;329;p6"/>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30" name="Google Shape;330;p6"/>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1" name="Google Shape;331;p6"/>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32" name="Google Shape;332;p6"/>
            <p:cNvGrpSpPr/>
            <p:nvPr/>
          </p:nvGrpSpPr>
          <p:grpSpPr>
            <a:xfrm>
              <a:off x="3707787" y="505390"/>
              <a:ext cx="212392" cy="256778"/>
              <a:chOff x="1010452" y="1144365"/>
              <a:chExt cx="376916" cy="455685"/>
            </a:xfrm>
          </p:grpSpPr>
          <p:sp>
            <p:nvSpPr>
              <p:cNvPr id="333" name="Google Shape;333;p6"/>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4" name="Google Shape;334;p6"/>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35" name="Google Shape;335;p6"/>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6" name="Google Shape;336;p6"/>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7" name="Google Shape;337;p6"/>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8" name="Google Shape;338;p6"/>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9" name="Google Shape;339;p6"/>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0" name="Google Shape;340;p6"/>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1" name="Google Shape;341;p6"/>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2" name="Google Shape;342;p6"/>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3" name="Google Shape;343;p6"/>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4" name="Google Shape;344;p6"/>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5" name="Google Shape;345;p6"/>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6" name="Google Shape;346;p6"/>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7" name="Google Shape;347;p6"/>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8" name="Google Shape;348;p6"/>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9" name="Google Shape;349;p6"/>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0" name="Google Shape;350;p6"/>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1" name="Google Shape;351;p6"/>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2" name="Google Shape;352;p6"/>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3" name="Google Shape;353;p6"/>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4" name="Google Shape;354;p6"/>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55" name="Google Shape;355;p6"/>
            <p:cNvGrpSpPr/>
            <p:nvPr/>
          </p:nvGrpSpPr>
          <p:grpSpPr>
            <a:xfrm>
              <a:off x="7836651" y="987182"/>
              <a:ext cx="121750" cy="155749"/>
              <a:chOff x="6422295" y="3351500"/>
              <a:chExt cx="252856" cy="323399"/>
            </a:xfrm>
          </p:grpSpPr>
          <p:sp>
            <p:nvSpPr>
              <p:cNvPr id="356" name="Google Shape;356;p6"/>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7" name="Google Shape;357;p6"/>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58" name="Google Shape;358;p6"/>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9" name="Google Shape;359;p6"/>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60" name="Google Shape;360;p6"/>
            <p:cNvGrpSpPr/>
            <p:nvPr/>
          </p:nvGrpSpPr>
          <p:grpSpPr>
            <a:xfrm>
              <a:off x="3137402" y="1006079"/>
              <a:ext cx="129429" cy="165162"/>
              <a:chOff x="6793660" y="3322411"/>
              <a:chExt cx="268804" cy="342944"/>
            </a:xfrm>
          </p:grpSpPr>
          <p:sp>
            <p:nvSpPr>
              <p:cNvPr id="361" name="Google Shape;361;p6"/>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2" name="Google Shape;362;p6"/>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3" name="Google Shape;363;p6"/>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64" name="Google Shape;364;p6"/>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5" name="Google Shape;365;p6"/>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66" name="Google Shape;366;p6"/>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7" name="Google Shape;367;p6"/>
          <p:cNvSpPr txBox="1">
            <a:spLocks noGrp="1"/>
          </p:cNvSpPr>
          <p:nvPr>
            <p:ph type="body" idx="1"/>
          </p:nvPr>
        </p:nvSpPr>
        <p:spPr>
          <a:xfrm>
            <a:off x="1028375" y="1404153"/>
            <a:ext cx="3440100" cy="26754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68" name="Google Shape;368;p6"/>
          <p:cNvSpPr txBox="1">
            <a:spLocks noGrp="1"/>
          </p:cNvSpPr>
          <p:nvPr>
            <p:ph type="body" idx="2"/>
          </p:nvPr>
        </p:nvSpPr>
        <p:spPr>
          <a:xfrm>
            <a:off x="4675573" y="1404153"/>
            <a:ext cx="3440100" cy="26754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69" name="Google Shape;369;p6"/>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70"/>
        <p:cNvGrpSpPr/>
        <p:nvPr/>
      </p:nvGrpSpPr>
      <p:grpSpPr>
        <a:xfrm>
          <a:off x="0" y="0"/>
          <a:ext cx="0" cy="0"/>
          <a:chOff x="0" y="0"/>
          <a:chExt cx="0" cy="0"/>
        </a:xfrm>
      </p:grpSpPr>
      <p:grpSp>
        <p:nvGrpSpPr>
          <p:cNvPr id="371" name="Google Shape;371;p7"/>
          <p:cNvGrpSpPr/>
          <p:nvPr/>
        </p:nvGrpSpPr>
        <p:grpSpPr>
          <a:xfrm>
            <a:off x="-45603" y="4341395"/>
            <a:ext cx="9272423" cy="910791"/>
            <a:chOff x="-45603" y="440026"/>
            <a:chExt cx="9272423" cy="910791"/>
          </a:xfrm>
        </p:grpSpPr>
        <p:sp>
          <p:nvSpPr>
            <p:cNvPr id="372" name="Google Shape;372;p7"/>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3" name="Google Shape;373;p7"/>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4" name="Google Shape;374;p7"/>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5" name="Google Shape;375;p7"/>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6" name="Google Shape;376;p7"/>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7" name="Google Shape;377;p7"/>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8" name="Google Shape;378;p7"/>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9" name="Google Shape;379;p7"/>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0" name="Google Shape;380;p7"/>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1" name="Google Shape;381;p7"/>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2" name="Google Shape;382;p7"/>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3" name="Google Shape;383;p7"/>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4" name="Google Shape;384;p7"/>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5" name="Google Shape;385;p7"/>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6" name="Google Shape;386;p7"/>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7" name="Google Shape;387;p7"/>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8" name="Google Shape;388;p7"/>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9" name="Google Shape;389;p7"/>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90" name="Google Shape;390;p7"/>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91" name="Google Shape;391;p7"/>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92" name="Google Shape;392;p7"/>
            <p:cNvGrpSpPr/>
            <p:nvPr/>
          </p:nvGrpSpPr>
          <p:grpSpPr>
            <a:xfrm rot="890855">
              <a:off x="3181660" y="515636"/>
              <a:ext cx="370663" cy="217580"/>
              <a:chOff x="1429156" y="1387535"/>
              <a:chExt cx="657769" cy="386112"/>
            </a:xfrm>
          </p:grpSpPr>
          <p:sp>
            <p:nvSpPr>
              <p:cNvPr id="393" name="Google Shape;393;p7"/>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94" name="Google Shape;394;p7"/>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95" name="Google Shape;395;p7"/>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96" name="Google Shape;396;p7"/>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97" name="Google Shape;397;p7"/>
            <p:cNvGrpSpPr/>
            <p:nvPr/>
          </p:nvGrpSpPr>
          <p:grpSpPr>
            <a:xfrm>
              <a:off x="3707787" y="505390"/>
              <a:ext cx="212392" cy="256778"/>
              <a:chOff x="1010452" y="1144365"/>
              <a:chExt cx="376916" cy="455685"/>
            </a:xfrm>
          </p:grpSpPr>
          <p:sp>
            <p:nvSpPr>
              <p:cNvPr id="398" name="Google Shape;398;p7"/>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99" name="Google Shape;399;p7"/>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00" name="Google Shape;400;p7"/>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1" name="Google Shape;401;p7"/>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2" name="Google Shape;402;p7"/>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3" name="Google Shape;403;p7"/>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4" name="Google Shape;404;p7"/>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5" name="Google Shape;405;p7"/>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6" name="Google Shape;406;p7"/>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7" name="Google Shape;407;p7"/>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8" name="Google Shape;408;p7"/>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9" name="Google Shape;409;p7"/>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0" name="Google Shape;410;p7"/>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1" name="Google Shape;411;p7"/>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2" name="Google Shape;412;p7"/>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3" name="Google Shape;413;p7"/>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4" name="Google Shape;414;p7"/>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5" name="Google Shape;415;p7"/>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6" name="Google Shape;416;p7"/>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7" name="Google Shape;417;p7"/>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8" name="Google Shape;418;p7"/>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9" name="Google Shape;419;p7"/>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20" name="Google Shape;420;p7"/>
            <p:cNvGrpSpPr/>
            <p:nvPr/>
          </p:nvGrpSpPr>
          <p:grpSpPr>
            <a:xfrm>
              <a:off x="7836651" y="987182"/>
              <a:ext cx="121750" cy="155749"/>
              <a:chOff x="6422295" y="3351500"/>
              <a:chExt cx="252856" cy="323399"/>
            </a:xfrm>
          </p:grpSpPr>
          <p:sp>
            <p:nvSpPr>
              <p:cNvPr id="421" name="Google Shape;421;p7"/>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22" name="Google Shape;422;p7"/>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23" name="Google Shape;423;p7"/>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24" name="Google Shape;424;p7"/>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25" name="Google Shape;425;p7"/>
            <p:cNvGrpSpPr/>
            <p:nvPr/>
          </p:nvGrpSpPr>
          <p:grpSpPr>
            <a:xfrm>
              <a:off x="3137402" y="1006079"/>
              <a:ext cx="129429" cy="165162"/>
              <a:chOff x="6793660" y="3322411"/>
              <a:chExt cx="268804" cy="342944"/>
            </a:xfrm>
          </p:grpSpPr>
          <p:sp>
            <p:nvSpPr>
              <p:cNvPr id="426" name="Google Shape;426;p7"/>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27" name="Google Shape;427;p7"/>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28" name="Google Shape;428;p7"/>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29" name="Google Shape;429;p7"/>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30" name="Google Shape;430;p7"/>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31" name="Google Shape;431;p7"/>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32" name="Google Shape;432;p7"/>
          <p:cNvSpPr txBox="1">
            <a:spLocks noGrp="1"/>
          </p:cNvSpPr>
          <p:nvPr>
            <p:ph type="body" idx="1"/>
          </p:nvPr>
        </p:nvSpPr>
        <p:spPr>
          <a:xfrm>
            <a:off x="1028375" y="1431000"/>
            <a:ext cx="2200500" cy="26574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33" name="Google Shape;433;p7"/>
          <p:cNvSpPr txBox="1">
            <a:spLocks noGrp="1"/>
          </p:cNvSpPr>
          <p:nvPr>
            <p:ph type="body" idx="2"/>
          </p:nvPr>
        </p:nvSpPr>
        <p:spPr>
          <a:xfrm>
            <a:off x="3439718" y="1431000"/>
            <a:ext cx="2200500" cy="26574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34" name="Google Shape;434;p7"/>
          <p:cNvSpPr txBox="1">
            <a:spLocks noGrp="1"/>
          </p:cNvSpPr>
          <p:nvPr>
            <p:ph type="body" idx="3"/>
          </p:nvPr>
        </p:nvSpPr>
        <p:spPr>
          <a:xfrm>
            <a:off x="5851061" y="1431000"/>
            <a:ext cx="2200500" cy="26574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35" name="Google Shape;435;p7"/>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6"/>
        <p:cNvGrpSpPr/>
        <p:nvPr/>
      </p:nvGrpSpPr>
      <p:grpSpPr>
        <a:xfrm>
          <a:off x="0" y="0"/>
          <a:ext cx="0" cy="0"/>
          <a:chOff x="0" y="0"/>
          <a:chExt cx="0" cy="0"/>
        </a:xfrm>
      </p:grpSpPr>
      <p:grpSp>
        <p:nvGrpSpPr>
          <p:cNvPr id="437" name="Google Shape;437;p8"/>
          <p:cNvGrpSpPr/>
          <p:nvPr/>
        </p:nvGrpSpPr>
        <p:grpSpPr>
          <a:xfrm>
            <a:off x="-45603" y="4341395"/>
            <a:ext cx="9272423" cy="910791"/>
            <a:chOff x="-45603" y="440026"/>
            <a:chExt cx="9272423" cy="910791"/>
          </a:xfrm>
        </p:grpSpPr>
        <p:sp>
          <p:nvSpPr>
            <p:cNvPr id="438" name="Google Shape;438;p8"/>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39" name="Google Shape;439;p8"/>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0" name="Google Shape;440;p8"/>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1" name="Google Shape;441;p8"/>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2" name="Google Shape;442;p8"/>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3" name="Google Shape;443;p8"/>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4" name="Google Shape;444;p8"/>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5" name="Google Shape;445;p8"/>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6" name="Google Shape;446;p8"/>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7" name="Google Shape;447;p8"/>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8" name="Google Shape;448;p8"/>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9" name="Google Shape;449;p8"/>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0" name="Google Shape;450;p8"/>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1" name="Google Shape;451;p8"/>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2" name="Google Shape;452;p8"/>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3" name="Google Shape;453;p8"/>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4" name="Google Shape;454;p8"/>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5" name="Google Shape;455;p8"/>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6" name="Google Shape;456;p8"/>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7" name="Google Shape;457;p8"/>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58" name="Google Shape;458;p8"/>
            <p:cNvGrpSpPr/>
            <p:nvPr/>
          </p:nvGrpSpPr>
          <p:grpSpPr>
            <a:xfrm rot="890855">
              <a:off x="3181660" y="515636"/>
              <a:ext cx="370663" cy="217580"/>
              <a:chOff x="1429156" y="1387535"/>
              <a:chExt cx="657769" cy="386112"/>
            </a:xfrm>
          </p:grpSpPr>
          <p:sp>
            <p:nvSpPr>
              <p:cNvPr id="459" name="Google Shape;459;p8"/>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0" name="Google Shape;460;p8"/>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61" name="Google Shape;461;p8"/>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2" name="Google Shape;462;p8"/>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63" name="Google Shape;463;p8"/>
            <p:cNvGrpSpPr/>
            <p:nvPr/>
          </p:nvGrpSpPr>
          <p:grpSpPr>
            <a:xfrm>
              <a:off x="3707787" y="505390"/>
              <a:ext cx="212392" cy="256778"/>
              <a:chOff x="1010452" y="1144365"/>
              <a:chExt cx="376916" cy="455685"/>
            </a:xfrm>
          </p:grpSpPr>
          <p:sp>
            <p:nvSpPr>
              <p:cNvPr id="464" name="Google Shape;464;p8"/>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5" name="Google Shape;465;p8"/>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66" name="Google Shape;466;p8"/>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7" name="Google Shape;467;p8"/>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8" name="Google Shape;468;p8"/>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9" name="Google Shape;469;p8"/>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0" name="Google Shape;470;p8"/>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1" name="Google Shape;471;p8"/>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2" name="Google Shape;472;p8"/>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3" name="Google Shape;473;p8"/>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4" name="Google Shape;474;p8"/>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5" name="Google Shape;475;p8"/>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6" name="Google Shape;476;p8"/>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7" name="Google Shape;477;p8"/>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8" name="Google Shape;478;p8"/>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9" name="Google Shape;479;p8"/>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0" name="Google Shape;480;p8"/>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1" name="Google Shape;481;p8"/>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2" name="Google Shape;482;p8"/>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3" name="Google Shape;483;p8"/>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4" name="Google Shape;484;p8"/>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5" name="Google Shape;485;p8"/>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86" name="Google Shape;486;p8"/>
            <p:cNvGrpSpPr/>
            <p:nvPr/>
          </p:nvGrpSpPr>
          <p:grpSpPr>
            <a:xfrm>
              <a:off x="7836651" y="987182"/>
              <a:ext cx="121750" cy="155749"/>
              <a:chOff x="6422295" y="3351500"/>
              <a:chExt cx="252856" cy="323399"/>
            </a:xfrm>
          </p:grpSpPr>
          <p:sp>
            <p:nvSpPr>
              <p:cNvPr id="487" name="Google Shape;487;p8"/>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8" name="Google Shape;488;p8"/>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89" name="Google Shape;489;p8"/>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0" name="Google Shape;490;p8"/>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91" name="Google Shape;491;p8"/>
            <p:cNvGrpSpPr/>
            <p:nvPr/>
          </p:nvGrpSpPr>
          <p:grpSpPr>
            <a:xfrm>
              <a:off x="3137402" y="1006079"/>
              <a:ext cx="129429" cy="165162"/>
              <a:chOff x="6793660" y="3322411"/>
              <a:chExt cx="268804" cy="342944"/>
            </a:xfrm>
          </p:grpSpPr>
          <p:sp>
            <p:nvSpPr>
              <p:cNvPr id="492" name="Google Shape;492;p8"/>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3" name="Google Shape;493;p8"/>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4" name="Google Shape;494;p8"/>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95" name="Google Shape;495;p8"/>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6" name="Google Shape;496;p8"/>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97" name="Google Shape;497;p8"/>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98" name="Google Shape;498;p8"/>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2"/>
        <p:cNvGrpSpPr/>
        <p:nvPr/>
      </p:nvGrpSpPr>
      <p:grpSpPr>
        <a:xfrm>
          <a:off x="0" y="0"/>
          <a:ext cx="0" cy="0"/>
          <a:chOff x="0" y="0"/>
          <a:chExt cx="0" cy="0"/>
        </a:xfrm>
      </p:grpSpPr>
      <p:sp>
        <p:nvSpPr>
          <p:cNvPr id="563" name="Google Shape;563;p10"/>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with big pattern">
  <p:cSld name="BLANK_1_1">
    <p:spTree>
      <p:nvGrpSpPr>
        <p:cNvPr id="1" name="Shape 626"/>
        <p:cNvGrpSpPr/>
        <p:nvPr/>
      </p:nvGrpSpPr>
      <p:grpSpPr>
        <a:xfrm>
          <a:off x="0" y="0"/>
          <a:ext cx="0" cy="0"/>
          <a:chOff x="0" y="0"/>
          <a:chExt cx="0" cy="0"/>
        </a:xfrm>
      </p:grpSpPr>
      <p:sp>
        <p:nvSpPr>
          <p:cNvPr id="627" name="Google Shape;627;p12"/>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628" name="Google Shape;628;p12"/>
          <p:cNvSpPr/>
          <p:nvPr/>
        </p:nvSpPr>
        <p:spPr>
          <a:xfrm>
            <a:off x="3877329" y="869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29" name="Google Shape;629;p12"/>
          <p:cNvSpPr/>
          <p:nvPr/>
        </p:nvSpPr>
        <p:spPr>
          <a:xfrm>
            <a:off x="-73851" y="4335362"/>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0" name="Google Shape;630;p12"/>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1" name="Google Shape;631;p12"/>
          <p:cNvSpPr/>
          <p:nvPr/>
        </p:nvSpPr>
        <p:spPr>
          <a:xfrm rot="-1974315">
            <a:off x="1073775" y="4082872"/>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2" name="Google Shape;632;p12"/>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3" name="Google Shape;633;p12"/>
          <p:cNvSpPr/>
          <p:nvPr/>
        </p:nvSpPr>
        <p:spPr>
          <a:xfrm>
            <a:off x="8577162" y="951325"/>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4" name="Google Shape;634;p12"/>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5" name="Google Shape;635;p12"/>
          <p:cNvSpPr/>
          <p:nvPr/>
        </p:nvSpPr>
        <p:spPr>
          <a:xfrm rot="-3375824">
            <a:off x="8529405" y="42317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6" name="Google Shape;636;p12"/>
          <p:cNvSpPr/>
          <p:nvPr/>
        </p:nvSpPr>
        <p:spPr>
          <a:xfrm rot="3011666">
            <a:off x="3176487" y="4336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7" name="Google Shape;637;p12"/>
          <p:cNvSpPr/>
          <p:nvPr/>
        </p:nvSpPr>
        <p:spPr>
          <a:xfrm rot="2196195">
            <a:off x="6620200" y="3736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8" name="Google Shape;638;p12"/>
          <p:cNvSpPr/>
          <p:nvPr/>
        </p:nvSpPr>
        <p:spPr>
          <a:xfrm rot="9911830">
            <a:off x="5498424" y="4613124"/>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9" name="Google Shape;639;p12"/>
          <p:cNvSpPr/>
          <p:nvPr/>
        </p:nvSpPr>
        <p:spPr>
          <a:xfrm>
            <a:off x="397765" y="122092"/>
            <a:ext cx="557022" cy="619824"/>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0" name="Google Shape;640;p12"/>
          <p:cNvSpPr/>
          <p:nvPr/>
        </p:nvSpPr>
        <p:spPr>
          <a:xfrm>
            <a:off x="1635736" y="451563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1" name="Google Shape;641;p12"/>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2" name="Google Shape;642;p12"/>
          <p:cNvSpPr/>
          <p:nvPr/>
        </p:nvSpPr>
        <p:spPr>
          <a:xfrm rot="1185294">
            <a:off x="4798350" y="4216901"/>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3" name="Google Shape;643;p12"/>
          <p:cNvSpPr/>
          <p:nvPr/>
        </p:nvSpPr>
        <p:spPr>
          <a:xfrm>
            <a:off x="954787" y="598452"/>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4" name="Google Shape;644;p12"/>
          <p:cNvSpPr/>
          <p:nvPr/>
        </p:nvSpPr>
        <p:spPr>
          <a:xfrm>
            <a:off x="7934146" y="3052342"/>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5" name="Google Shape;645;p12"/>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6" name="Google Shape;646;p12"/>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7" name="Google Shape;647;p12"/>
          <p:cNvSpPr/>
          <p:nvPr/>
        </p:nvSpPr>
        <p:spPr>
          <a:xfrm>
            <a:off x="6114462" y="4565394"/>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48" name="Google Shape;648;p12"/>
          <p:cNvGrpSpPr/>
          <p:nvPr/>
        </p:nvGrpSpPr>
        <p:grpSpPr>
          <a:xfrm rot="-2302891">
            <a:off x="692341" y="1703380"/>
            <a:ext cx="657775" cy="386116"/>
            <a:chOff x="1429156" y="1387535"/>
            <a:chExt cx="657769" cy="386112"/>
          </a:xfrm>
        </p:grpSpPr>
        <p:sp>
          <p:nvSpPr>
            <p:cNvPr id="649" name="Google Shape;649;p12"/>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0" name="Google Shape;650;p12"/>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51" name="Google Shape;651;p12"/>
          <p:cNvSpPr/>
          <p:nvPr/>
        </p:nvSpPr>
        <p:spPr>
          <a:xfrm rot="-1696692">
            <a:off x="7912035" y="1565241"/>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2" name="Google Shape;652;p12"/>
          <p:cNvSpPr/>
          <p:nvPr/>
        </p:nvSpPr>
        <p:spPr>
          <a:xfrm>
            <a:off x="573535" y="2390406"/>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53" name="Google Shape;653;p12"/>
          <p:cNvGrpSpPr/>
          <p:nvPr/>
        </p:nvGrpSpPr>
        <p:grpSpPr>
          <a:xfrm>
            <a:off x="243202" y="3418115"/>
            <a:ext cx="376916" cy="455685"/>
            <a:chOff x="1010452" y="1144365"/>
            <a:chExt cx="376916" cy="455685"/>
          </a:xfrm>
        </p:grpSpPr>
        <p:sp>
          <p:nvSpPr>
            <p:cNvPr id="654" name="Google Shape;654;p12"/>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5" name="Google Shape;655;p12"/>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56" name="Google Shape;656;p12"/>
          <p:cNvSpPr/>
          <p:nvPr/>
        </p:nvSpPr>
        <p:spPr>
          <a:xfrm rot="-1109260">
            <a:off x="7931505" y="391934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7" name="Google Shape;657;p12"/>
          <p:cNvSpPr/>
          <p:nvPr/>
        </p:nvSpPr>
        <p:spPr>
          <a:xfrm>
            <a:off x="6730123" y="37134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8" name="Google Shape;658;p12"/>
          <p:cNvSpPr/>
          <p:nvPr/>
        </p:nvSpPr>
        <p:spPr>
          <a:xfrm rot="1799564">
            <a:off x="7269683"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9" name="Google Shape;659;p12"/>
          <p:cNvSpPr/>
          <p:nvPr/>
        </p:nvSpPr>
        <p:spPr>
          <a:xfrm>
            <a:off x="8073205" y="696414"/>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0" name="Google Shape;660;p12"/>
          <p:cNvSpPr/>
          <p:nvPr/>
        </p:nvSpPr>
        <p:spPr>
          <a:xfrm>
            <a:off x="7347687" y="-80809"/>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1" name="Google Shape;661;p12"/>
          <p:cNvSpPr/>
          <p:nvPr/>
        </p:nvSpPr>
        <p:spPr>
          <a:xfrm>
            <a:off x="4940628" y="97286"/>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2" name="Google Shape;662;p12"/>
          <p:cNvSpPr/>
          <p:nvPr/>
        </p:nvSpPr>
        <p:spPr>
          <a:xfrm rot="-1245048">
            <a:off x="8307364" y="202336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3" name="Google Shape;663;p12"/>
          <p:cNvSpPr/>
          <p:nvPr/>
        </p:nvSpPr>
        <p:spPr>
          <a:xfrm>
            <a:off x="140849" y="1398976"/>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4" name="Google Shape;664;p12"/>
          <p:cNvSpPr/>
          <p:nvPr/>
        </p:nvSpPr>
        <p:spPr>
          <a:xfrm>
            <a:off x="2529725" y="4393751"/>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5" name="Google Shape;665;p12"/>
          <p:cNvSpPr/>
          <p:nvPr/>
        </p:nvSpPr>
        <p:spPr>
          <a:xfrm>
            <a:off x="774575" y="13431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6" name="Google Shape;666;p12"/>
          <p:cNvSpPr/>
          <p:nvPr/>
        </p:nvSpPr>
        <p:spPr>
          <a:xfrm>
            <a:off x="8496852" y="3855727"/>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7" name="Google Shape;667;p12"/>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8" name="Google Shape;668;p12"/>
          <p:cNvSpPr/>
          <p:nvPr/>
        </p:nvSpPr>
        <p:spPr>
          <a:xfrm>
            <a:off x="8748502" y="3358539"/>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9" name="Google Shape;669;p12"/>
          <p:cNvSpPr/>
          <p:nvPr/>
        </p:nvSpPr>
        <p:spPr>
          <a:xfrm rot="9304419">
            <a:off x="3675875" y="4374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0" name="Google Shape;670;p12"/>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1" name="Google Shape;671;p12"/>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2" name="Google Shape;672;p12"/>
          <p:cNvSpPr/>
          <p:nvPr/>
        </p:nvSpPr>
        <p:spPr>
          <a:xfrm>
            <a:off x="1334256" y="146271"/>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3" name="Google Shape;673;p12"/>
          <p:cNvSpPr/>
          <p:nvPr/>
        </p:nvSpPr>
        <p:spPr>
          <a:xfrm>
            <a:off x="7558457" y="39810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4" name="Google Shape;674;p12"/>
          <p:cNvSpPr/>
          <p:nvPr/>
        </p:nvSpPr>
        <p:spPr>
          <a:xfrm>
            <a:off x="527433" y="3050947"/>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5" name="Google Shape;675;p12"/>
          <p:cNvSpPr/>
          <p:nvPr/>
        </p:nvSpPr>
        <p:spPr>
          <a:xfrm>
            <a:off x="8754662" y="277217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6" name="Google Shape;676;p12"/>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77" name="Google Shape;677;p12"/>
          <p:cNvGrpSpPr/>
          <p:nvPr/>
        </p:nvGrpSpPr>
        <p:grpSpPr>
          <a:xfrm>
            <a:off x="6967170" y="4176956"/>
            <a:ext cx="216066" cy="276377"/>
            <a:chOff x="6422295" y="3351500"/>
            <a:chExt cx="252856" cy="323399"/>
          </a:xfrm>
        </p:grpSpPr>
        <p:sp>
          <p:nvSpPr>
            <p:cNvPr id="678" name="Google Shape;678;p12"/>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9" name="Google Shape;679;p12"/>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80" name="Google Shape;680;p12"/>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1" name="Google Shape;681;p12"/>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82" name="Google Shape;682;p12"/>
          <p:cNvGrpSpPr/>
          <p:nvPr/>
        </p:nvGrpSpPr>
        <p:grpSpPr>
          <a:xfrm>
            <a:off x="791252" y="4630083"/>
            <a:ext cx="229693" cy="293080"/>
            <a:chOff x="6793660" y="3322411"/>
            <a:chExt cx="268804" cy="342944"/>
          </a:xfrm>
        </p:grpSpPr>
        <p:sp>
          <p:nvSpPr>
            <p:cNvPr id="683" name="Google Shape;683;p12"/>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4" name="Google Shape;684;p12"/>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5" name="Google Shape;685;p12"/>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86" name="Google Shape;686;p12"/>
          <p:cNvSpPr/>
          <p:nvPr/>
        </p:nvSpPr>
        <p:spPr>
          <a:xfrm>
            <a:off x="4708237" y="588128"/>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7" name="Google Shape;687;p12"/>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8" name="Google Shape;688;p12"/>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9" name="Google Shape;689;p12"/>
          <p:cNvSpPr/>
          <p:nvPr/>
        </p:nvSpPr>
        <p:spPr>
          <a:xfrm rot="-2221343">
            <a:off x="830946" y="3628653"/>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0"/>
            <a:ext cx="9144000" cy="5143500"/>
            <a:chOff x="0" y="0"/>
            <a:chExt cx="9144000" cy="5143500"/>
          </a:xfrm>
        </p:grpSpPr>
        <p:pic>
          <p:nvPicPr>
            <p:cNvPr id="7" name="Google Shape;7;p1"/>
            <p:cNvPicPr preferRelativeResize="0"/>
            <p:nvPr/>
          </p:nvPicPr>
          <p:blipFill rotWithShape="1">
            <a:blip r:embed="rId11">
              <a:alphaModFix/>
            </a:blip>
            <a:srcRect/>
            <a:stretch/>
          </p:blipFill>
          <p:spPr>
            <a:xfrm>
              <a:off x="0" y="0"/>
              <a:ext cx="9144000" cy="5143500"/>
            </a:xfrm>
            <a:prstGeom prst="rect">
              <a:avLst/>
            </a:prstGeom>
            <a:noFill/>
            <a:ln>
              <a:noFill/>
            </a:ln>
          </p:spPr>
        </p:pic>
        <p:grpSp>
          <p:nvGrpSpPr>
            <p:cNvPr id="8" name="Google Shape;8;p1"/>
            <p:cNvGrpSpPr/>
            <p:nvPr/>
          </p:nvGrpSpPr>
          <p:grpSpPr>
            <a:xfrm>
              <a:off x="0" y="566400"/>
              <a:ext cx="9144000" cy="4015149"/>
              <a:chOff x="0" y="566400"/>
              <a:chExt cx="9144000" cy="4015149"/>
            </a:xfrm>
          </p:grpSpPr>
          <p:sp>
            <p:nvSpPr>
              <p:cNvPr id="9" name="Google Shape;9;p1"/>
              <p:cNvSpPr/>
              <p:nvPr/>
            </p:nvSpPr>
            <p:spPr>
              <a:xfrm>
                <a:off x="0" y="566400"/>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0" y="1138664"/>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0" y="2283193"/>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0" y="2855457"/>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0" y="3427721"/>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0" y="3999985"/>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0" y="4572249"/>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0" y="1710928"/>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 name="Google Shape;17;p1"/>
          <p:cNvSpPr txBox="1">
            <a:spLocks noGrp="1"/>
          </p:cNvSpPr>
          <p:nvPr>
            <p:ph type="title"/>
          </p:nvPr>
        </p:nvSpPr>
        <p:spPr>
          <a:xfrm>
            <a:off x="1028375" y="662026"/>
            <a:ext cx="7087200" cy="550200"/>
          </a:xfrm>
          <a:prstGeom prst="rect">
            <a:avLst/>
          </a:prstGeom>
          <a:noFill/>
          <a:ln>
            <a:noFill/>
          </a:ln>
        </p:spPr>
        <p:txBody>
          <a:bodyPr spcFirstLastPara="1" wrap="square" lIns="0" tIns="0" rIns="0" bIns="0" anchor="b" anchorCtr="0">
            <a:noAutofit/>
          </a:bodyPr>
          <a:lstStyle>
            <a:lvl1pPr lvl="0"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1pPr>
            <a:lvl2pPr lvl="1"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2pPr>
            <a:lvl3pPr lvl="2"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3pPr>
            <a:lvl4pPr lvl="3"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4pPr>
            <a:lvl5pPr lvl="4"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5pPr>
            <a:lvl6pPr lvl="5"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6pPr>
            <a:lvl7pPr lvl="6"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7pPr>
            <a:lvl8pPr lvl="7"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8pPr>
            <a:lvl9pPr lvl="8"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9pPr>
          </a:lstStyle>
          <a:p>
            <a:endParaRPr/>
          </a:p>
        </p:txBody>
      </p:sp>
      <p:sp>
        <p:nvSpPr>
          <p:cNvPr id="18" name="Google Shape;18;p1"/>
          <p:cNvSpPr txBox="1">
            <a:spLocks noGrp="1"/>
          </p:cNvSpPr>
          <p:nvPr>
            <p:ph type="sldNum" idx="12"/>
          </p:nvPr>
        </p:nvSpPr>
        <p:spPr>
          <a:xfrm>
            <a:off x="4297625" y="4749850"/>
            <a:ext cx="548700" cy="276900"/>
          </a:xfrm>
          <a:prstGeom prst="rect">
            <a:avLst/>
          </a:prstGeom>
          <a:noFill/>
          <a:ln>
            <a:noFill/>
          </a:ln>
        </p:spPr>
        <p:txBody>
          <a:bodyPr spcFirstLastPara="1" wrap="square" lIns="0" tIns="0" rIns="0" bIns="0" anchor="ctr" anchorCtr="0">
            <a:noAutofit/>
          </a:bodyPr>
          <a:lstStyle>
            <a:lvl1pPr lvl="0" algn="ctr" rtl="0">
              <a:buNone/>
              <a:defRPr sz="1000">
                <a:solidFill>
                  <a:schemeClr val="dk2"/>
                </a:solidFill>
                <a:latin typeface="Quicksand"/>
                <a:ea typeface="Quicksand"/>
                <a:cs typeface="Quicksand"/>
                <a:sym typeface="Quicksand"/>
              </a:defRPr>
            </a:lvl1pPr>
            <a:lvl2pPr lvl="1" algn="ctr" rtl="0">
              <a:buNone/>
              <a:defRPr sz="1000">
                <a:solidFill>
                  <a:schemeClr val="dk2"/>
                </a:solidFill>
                <a:latin typeface="Quicksand"/>
                <a:ea typeface="Quicksand"/>
                <a:cs typeface="Quicksand"/>
                <a:sym typeface="Quicksand"/>
              </a:defRPr>
            </a:lvl2pPr>
            <a:lvl3pPr lvl="2" algn="ctr" rtl="0">
              <a:buNone/>
              <a:defRPr sz="1000">
                <a:solidFill>
                  <a:schemeClr val="dk2"/>
                </a:solidFill>
                <a:latin typeface="Quicksand"/>
                <a:ea typeface="Quicksand"/>
                <a:cs typeface="Quicksand"/>
                <a:sym typeface="Quicksand"/>
              </a:defRPr>
            </a:lvl3pPr>
            <a:lvl4pPr lvl="3" algn="ctr" rtl="0">
              <a:buNone/>
              <a:defRPr sz="1000">
                <a:solidFill>
                  <a:schemeClr val="dk2"/>
                </a:solidFill>
                <a:latin typeface="Quicksand"/>
                <a:ea typeface="Quicksand"/>
                <a:cs typeface="Quicksand"/>
                <a:sym typeface="Quicksand"/>
              </a:defRPr>
            </a:lvl4pPr>
            <a:lvl5pPr lvl="4" algn="ctr" rtl="0">
              <a:buNone/>
              <a:defRPr sz="1000">
                <a:solidFill>
                  <a:schemeClr val="dk2"/>
                </a:solidFill>
                <a:latin typeface="Quicksand"/>
                <a:ea typeface="Quicksand"/>
                <a:cs typeface="Quicksand"/>
                <a:sym typeface="Quicksand"/>
              </a:defRPr>
            </a:lvl5pPr>
            <a:lvl6pPr lvl="5" algn="ctr" rtl="0">
              <a:buNone/>
              <a:defRPr sz="1000">
                <a:solidFill>
                  <a:schemeClr val="dk2"/>
                </a:solidFill>
                <a:latin typeface="Quicksand"/>
                <a:ea typeface="Quicksand"/>
                <a:cs typeface="Quicksand"/>
                <a:sym typeface="Quicksand"/>
              </a:defRPr>
            </a:lvl6pPr>
            <a:lvl7pPr lvl="6" algn="ctr" rtl="0">
              <a:buNone/>
              <a:defRPr sz="1000">
                <a:solidFill>
                  <a:schemeClr val="dk2"/>
                </a:solidFill>
                <a:latin typeface="Quicksand"/>
                <a:ea typeface="Quicksand"/>
                <a:cs typeface="Quicksand"/>
                <a:sym typeface="Quicksand"/>
              </a:defRPr>
            </a:lvl7pPr>
            <a:lvl8pPr lvl="7" algn="ctr" rtl="0">
              <a:buNone/>
              <a:defRPr sz="1000">
                <a:solidFill>
                  <a:schemeClr val="dk2"/>
                </a:solidFill>
                <a:latin typeface="Quicksand"/>
                <a:ea typeface="Quicksand"/>
                <a:cs typeface="Quicksand"/>
                <a:sym typeface="Quicksand"/>
              </a:defRPr>
            </a:lvl8pPr>
            <a:lvl9pPr lvl="8" algn="ctr" rtl="0">
              <a:buNone/>
              <a:defRPr sz="1000">
                <a:solidFill>
                  <a:schemeClr val="dk2"/>
                </a:solidFill>
                <a:latin typeface="Quicksand"/>
                <a:ea typeface="Quicksand"/>
                <a:cs typeface="Quicksand"/>
                <a:sym typeface="Quicksand"/>
              </a:defRPr>
            </a:lvl9pPr>
          </a:lstStyle>
          <a:p>
            <a:pPr marL="0" lvl="0" indent="0" algn="ctr" rtl="0">
              <a:spcBef>
                <a:spcPts val="0"/>
              </a:spcBef>
              <a:spcAft>
                <a:spcPts val="0"/>
              </a:spcAft>
              <a:buNone/>
            </a:pPr>
            <a:fld id="{00000000-1234-1234-1234-123412341234}" type="slidenum">
              <a:rPr lang="en"/>
              <a:t>‹#›</a:t>
            </a:fld>
            <a:endParaRPr/>
          </a:p>
        </p:txBody>
      </p:sp>
      <p:sp>
        <p:nvSpPr>
          <p:cNvPr id="19" name="Google Shape;19;p1"/>
          <p:cNvSpPr txBox="1">
            <a:spLocks noGrp="1"/>
          </p:cNvSpPr>
          <p:nvPr>
            <p:ph type="body" idx="1"/>
          </p:nvPr>
        </p:nvSpPr>
        <p:spPr>
          <a:xfrm>
            <a:off x="1028375" y="1327952"/>
            <a:ext cx="7087200" cy="2683200"/>
          </a:xfrm>
          <a:prstGeom prst="rect">
            <a:avLst/>
          </a:prstGeom>
          <a:noFill/>
          <a:ln>
            <a:noFill/>
          </a:ln>
        </p:spPr>
        <p:txBody>
          <a:bodyPr spcFirstLastPara="1" wrap="square" lIns="0" tIns="0" rIns="0" bIns="0" anchor="t" anchorCtr="0">
            <a:noAutofit/>
          </a:bodyPr>
          <a:lstStyle>
            <a:lvl1pPr marL="457200" lvl="0" indent="-342900" rtl="0">
              <a:lnSpc>
                <a:spcPct val="115000"/>
              </a:lnSpc>
              <a:spcBef>
                <a:spcPts val="60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1pPr>
            <a:lvl2pPr marL="914400" lvl="1"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2pPr>
            <a:lvl3pPr marL="1371600" lvl="2"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3pPr>
            <a:lvl4pPr marL="1828800" lvl="3"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4pPr>
            <a:lvl5pPr marL="2286000" lvl="4"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5pPr>
            <a:lvl6pPr marL="2743200" lvl="5"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6pPr>
            <a:lvl7pPr marL="3200400" lvl="6"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7pPr>
            <a:lvl8pPr marL="3657600" lvl="7"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8pPr>
            <a:lvl9pPr marL="4114800" lvl="8"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8"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13"/>
          <p:cNvSpPr txBox="1">
            <a:spLocks noGrp="1"/>
          </p:cNvSpPr>
          <p:nvPr>
            <p:ph type="ctrTitle"/>
          </p:nvPr>
        </p:nvSpPr>
        <p:spPr>
          <a:xfrm>
            <a:off x="1886450" y="1639950"/>
            <a:ext cx="5371200" cy="1711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TATA KELOLA PEMERINTAH YANG BAIK DAN BERSIH</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39"/>
          <p:cNvSpPr txBox="1">
            <a:spLocks noGrp="1"/>
          </p:cNvSpPr>
          <p:nvPr>
            <p:ph type="title"/>
          </p:nvPr>
        </p:nvSpPr>
        <p:spPr>
          <a:xfrm>
            <a:off x="754025" y="352460"/>
            <a:ext cx="7087200" cy="550200"/>
          </a:xfrm>
          <a:prstGeom prst="rect">
            <a:avLst/>
          </a:prstGeom>
        </p:spPr>
        <p:txBody>
          <a:bodyPr spcFirstLastPara="1" wrap="square" lIns="0" tIns="0" rIns="0" bIns="0" anchor="b" anchorCtr="0">
            <a:noAutofit/>
          </a:bodyPr>
          <a:lstStyle/>
          <a:p>
            <a:pPr marL="450215" indent="450215">
              <a:lnSpc>
                <a:spcPct val="150000"/>
              </a:lnSpc>
            </a:pPr>
            <a:r>
              <a:rPr lang="id-ID" sz="1200" dirty="0">
                <a:effectLst/>
                <a:latin typeface="Amatic SC" panose="00000500000000000000" pitchFamily="2" charset="-79"/>
                <a:ea typeface="Times New Roman" panose="02020603050405020304" pitchFamily="18" charset="0"/>
                <a:cs typeface="Amatic SC" panose="00000500000000000000" pitchFamily="2" charset="-79"/>
              </a:rPr>
              <a:t>Dalam pelakasanaan </a:t>
            </a:r>
            <a:r>
              <a:rPr lang="id-ID" sz="1200" i="1" dirty="0">
                <a:effectLst/>
                <a:latin typeface="Amatic SC" panose="00000500000000000000" pitchFamily="2" charset="-79"/>
                <a:ea typeface="Times New Roman" panose="02020603050405020304" pitchFamily="18" charset="0"/>
                <a:cs typeface="Amatic SC" panose="00000500000000000000" pitchFamily="2" charset="-79"/>
              </a:rPr>
              <a:t>good and clean governance</a:t>
            </a:r>
            <a:r>
              <a:rPr lang="id-ID" sz="1200" dirty="0">
                <a:effectLst/>
                <a:latin typeface="Amatic SC" panose="00000500000000000000" pitchFamily="2" charset="-79"/>
                <a:ea typeface="Times New Roman" panose="02020603050405020304" pitchFamily="18" charset="0"/>
                <a:cs typeface="Amatic SC" panose="00000500000000000000" pitchFamily="2" charset="-79"/>
              </a:rPr>
              <a:t> bagi kehidupan berbangsa dan bernegara tentunya mempunyai peran dan manfaat yang besar. </a:t>
            </a:r>
            <a:r>
              <a:rPr lang="id-ID" sz="1200" dirty="0">
                <a:solidFill>
                  <a:srgbClr val="111111"/>
                </a:solidFill>
                <a:effectLst/>
                <a:latin typeface="Amatic SC" panose="00000500000000000000" pitchFamily="2" charset="-79"/>
                <a:ea typeface="Times New Roman" panose="02020603050405020304" pitchFamily="18" charset="0"/>
                <a:cs typeface="Amatic SC" panose="00000500000000000000" pitchFamily="2" charset="-79"/>
              </a:rPr>
              <a:t>Pemerintahan yang baik, tentunya akan membuat masyarakat merasa makmur, tenteram, dan senang karena segala kebutuhannya sudah terpenuhi dengan baik. Berikut ini adalah beberapa manfaat dari </a:t>
            </a:r>
            <a:r>
              <a:rPr lang="id-ID" sz="1200" i="1" dirty="0">
                <a:solidFill>
                  <a:srgbClr val="111111"/>
                </a:solidFill>
                <a:effectLst/>
                <a:latin typeface="Amatic SC" panose="00000500000000000000" pitchFamily="2" charset="-79"/>
                <a:ea typeface="Times New Roman" panose="02020603050405020304" pitchFamily="18" charset="0"/>
                <a:cs typeface="Amatic SC" panose="00000500000000000000" pitchFamily="2" charset="-79"/>
              </a:rPr>
              <a:t>good and clean governance</a:t>
            </a:r>
            <a:r>
              <a:rPr lang="id-ID" sz="1200" dirty="0">
                <a:solidFill>
                  <a:srgbClr val="111111"/>
                </a:solidFill>
                <a:effectLst/>
                <a:latin typeface="Amatic SC" panose="00000500000000000000" pitchFamily="2" charset="-79"/>
                <a:ea typeface="Times New Roman" panose="02020603050405020304" pitchFamily="18" charset="0"/>
                <a:cs typeface="Amatic SC" panose="00000500000000000000" pitchFamily="2" charset="-79"/>
              </a:rPr>
              <a:t> :</a:t>
            </a:r>
            <a:endParaRPr lang="en-ID" sz="1200" dirty="0">
              <a:effectLst/>
              <a:latin typeface="Amatic SC" panose="00000500000000000000" pitchFamily="2" charset="-79"/>
              <a:ea typeface="Times New Roman" panose="02020603050405020304" pitchFamily="18" charset="0"/>
              <a:cs typeface="Amatic SC" panose="00000500000000000000" pitchFamily="2" charset="-79"/>
            </a:endParaRPr>
          </a:p>
        </p:txBody>
      </p:sp>
      <p:sp>
        <p:nvSpPr>
          <p:cNvPr id="952" name="Google Shape;952;p39"/>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953" name="Google Shape;953;p39"/>
          <p:cNvSpPr/>
          <p:nvPr/>
        </p:nvSpPr>
        <p:spPr>
          <a:xfrm>
            <a:off x="7735208" y="25273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Quicksand"/>
                <a:ea typeface="Quicksand"/>
                <a:cs typeface="Quicksand"/>
                <a:sym typeface="Quicksand"/>
              </a:rPr>
              <a:t>12</a:t>
            </a:r>
            <a:endParaRPr sz="1000" dirty="0">
              <a:solidFill>
                <a:schemeClr val="lt1"/>
              </a:solidFill>
              <a:latin typeface="Quicksand"/>
              <a:ea typeface="Quicksand"/>
              <a:cs typeface="Quicksand"/>
              <a:sym typeface="Quicksand"/>
            </a:endParaRPr>
          </a:p>
        </p:txBody>
      </p:sp>
      <p:sp>
        <p:nvSpPr>
          <p:cNvPr id="954" name="Google Shape;954;p39"/>
          <p:cNvSpPr/>
          <p:nvPr/>
        </p:nvSpPr>
        <p:spPr>
          <a:xfrm>
            <a:off x="7075124" y="25273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Quicksand"/>
                <a:ea typeface="Quicksand"/>
                <a:cs typeface="Quicksand"/>
                <a:sym typeface="Quicksand"/>
              </a:rPr>
              <a:t>11</a:t>
            </a:r>
            <a:endParaRPr sz="1000" dirty="0">
              <a:solidFill>
                <a:schemeClr val="lt1"/>
              </a:solidFill>
              <a:latin typeface="Quicksand"/>
              <a:ea typeface="Quicksand"/>
              <a:cs typeface="Quicksand"/>
              <a:sym typeface="Quicksand"/>
            </a:endParaRPr>
          </a:p>
        </p:txBody>
      </p:sp>
      <p:sp>
        <p:nvSpPr>
          <p:cNvPr id="955" name="Google Shape;955;p39"/>
          <p:cNvSpPr/>
          <p:nvPr/>
        </p:nvSpPr>
        <p:spPr>
          <a:xfrm>
            <a:off x="6415040" y="25273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Quicksand"/>
                <a:ea typeface="Quicksand"/>
                <a:cs typeface="Quicksand"/>
                <a:sym typeface="Quicksand"/>
              </a:rPr>
              <a:t>10</a:t>
            </a:r>
            <a:endParaRPr sz="1000" dirty="0">
              <a:solidFill>
                <a:schemeClr val="lt1"/>
              </a:solidFill>
              <a:latin typeface="Quicksand"/>
              <a:ea typeface="Quicksand"/>
              <a:cs typeface="Quicksand"/>
              <a:sym typeface="Quicksand"/>
            </a:endParaRPr>
          </a:p>
        </p:txBody>
      </p:sp>
      <p:sp>
        <p:nvSpPr>
          <p:cNvPr id="956" name="Google Shape;956;p39"/>
          <p:cNvSpPr/>
          <p:nvPr/>
        </p:nvSpPr>
        <p:spPr>
          <a:xfrm>
            <a:off x="5754956" y="25273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Quicksand"/>
                <a:ea typeface="Quicksand"/>
                <a:cs typeface="Quicksand"/>
                <a:sym typeface="Quicksand"/>
              </a:rPr>
              <a:t>9</a:t>
            </a:r>
            <a:endParaRPr sz="1000" dirty="0">
              <a:solidFill>
                <a:schemeClr val="lt1"/>
              </a:solidFill>
              <a:latin typeface="Quicksand"/>
              <a:ea typeface="Quicksand"/>
              <a:cs typeface="Quicksand"/>
              <a:sym typeface="Quicksand"/>
            </a:endParaRPr>
          </a:p>
        </p:txBody>
      </p:sp>
      <p:sp>
        <p:nvSpPr>
          <p:cNvPr id="957" name="Google Shape;957;p39"/>
          <p:cNvSpPr/>
          <p:nvPr/>
        </p:nvSpPr>
        <p:spPr>
          <a:xfrm>
            <a:off x="5094872" y="25273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Quicksand"/>
                <a:ea typeface="Quicksand"/>
                <a:cs typeface="Quicksand"/>
                <a:sym typeface="Quicksand"/>
              </a:rPr>
              <a:t>8</a:t>
            </a:r>
            <a:endParaRPr sz="1000" dirty="0">
              <a:solidFill>
                <a:schemeClr val="lt1"/>
              </a:solidFill>
              <a:latin typeface="Quicksand"/>
              <a:ea typeface="Quicksand"/>
              <a:cs typeface="Quicksand"/>
              <a:sym typeface="Quicksand"/>
            </a:endParaRPr>
          </a:p>
        </p:txBody>
      </p:sp>
      <p:sp>
        <p:nvSpPr>
          <p:cNvPr id="958" name="Google Shape;958;p39"/>
          <p:cNvSpPr/>
          <p:nvPr/>
        </p:nvSpPr>
        <p:spPr>
          <a:xfrm>
            <a:off x="4434788" y="25273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Quicksand"/>
                <a:ea typeface="Quicksand"/>
                <a:cs typeface="Quicksand"/>
                <a:sym typeface="Quicksand"/>
              </a:rPr>
              <a:t>7</a:t>
            </a:r>
            <a:endParaRPr sz="1000" dirty="0">
              <a:solidFill>
                <a:schemeClr val="lt1"/>
              </a:solidFill>
              <a:latin typeface="Quicksand"/>
              <a:ea typeface="Quicksand"/>
              <a:cs typeface="Quicksand"/>
              <a:sym typeface="Quicksand"/>
            </a:endParaRPr>
          </a:p>
        </p:txBody>
      </p:sp>
      <p:sp>
        <p:nvSpPr>
          <p:cNvPr id="959" name="Google Shape;959;p39"/>
          <p:cNvSpPr/>
          <p:nvPr/>
        </p:nvSpPr>
        <p:spPr>
          <a:xfrm>
            <a:off x="3774704" y="25273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Quicksand"/>
                <a:ea typeface="Quicksand"/>
                <a:cs typeface="Quicksand"/>
                <a:sym typeface="Quicksand"/>
              </a:rPr>
              <a:t>6</a:t>
            </a:r>
            <a:endParaRPr sz="1000" dirty="0">
              <a:solidFill>
                <a:schemeClr val="lt1"/>
              </a:solidFill>
              <a:latin typeface="Quicksand"/>
              <a:ea typeface="Quicksand"/>
              <a:cs typeface="Quicksand"/>
              <a:sym typeface="Quicksand"/>
            </a:endParaRPr>
          </a:p>
        </p:txBody>
      </p:sp>
      <p:sp>
        <p:nvSpPr>
          <p:cNvPr id="960" name="Google Shape;960;p39"/>
          <p:cNvSpPr/>
          <p:nvPr/>
        </p:nvSpPr>
        <p:spPr>
          <a:xfrm>
            <a:off x="3114619" y="25273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Quicksand"/>
                <a:ea typeface="Quicksand"/>
                <a:cs typeface="Quicksand"/>
                <a:sym typeface="Quicksand"/>
              </a:rPr>
              <a:t>5</a:t>
            </a:r>
            <a:endParaRPr sz="1000" dirty="0">
              <a:solidFill>
                <a:schemeClr val="lt1"/>
              </a:solidFill>
              <a:latin typeface="Quicksand"/>
              <a:ea typeface="Quicksand"/>
              <a:cs typeface="Quicksand"/>
              <a:sym typeface="Quicksand"/>
            </a:endParaRPr>
          </a:p>
        </p:txBody>
      </p:sp>
      <p:sp>
        <p:nvSpPr>
          <p:cNvPr id="961" name="Google Shape;961;p39"/>
          <p:cNvSpPr/>
          <p:nvPr/>
        </p:nvSpPr>
        <p:spPr>
          <a:xfrm>
            <a:off x="2454535" y="25273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Quicksand"/>
                <a:ea typeface="Quicksand"/>
                <a:cs typeface="Quicksand"/>
                <a:sym typeface="Quicksand"/>
              </a:rPr>
              <a:t>4</a:t>
            </a:r>
            <a:endParaRPr sz="1000" dirty="0">
              <a:solidFill>
                <a:schemeClr val="lt1"/>
              </a:solidFill>
              <a:latin typeface="Quicksand"/>
              <a:ea typeface="Quicksand"/>
              <a:cs typeface="Quicksand"/>
              <a:sym typeface="Quicksand"/>
            </a:endParaRPr>
          </a:p>
        </p:txBody>
      </p:sp>
      <p:sp>
        <p:nvSpPr>
          <p:cNvPr id="962" name="Google Shape;962;p39"/>
          <p:cNvSpPr/>
          <p:nvPr/>
        </p:nvSpPr>
        <p:spPr>
          <a:xfrm>
            <a:off x="1794451" y="25273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Quicksand"/>
                <a:ea typeface="Quicksand"/>
                <a:cs typeface="Quicksand"/>
                <a:sym typeface="Quicksand"/>
              </a:rPr>
              <a:t>3</a:t>
            </a:r>
            <a:endParaRPr sz="1000" dirty="0">
              <a:solidFill>
                <a:schemeClr val="lt1"/>
              </a:solidFill>
              <a:latin typeface="Quicksand"/>
              <a:ea typeface="Quicksand"/>
              <a:cs typeface="Quicksand"/>
              <a:sym typeface="Quicksand"/>
            </a:endParaRPr>
          </a:p>
        </p:txBody>
      </p:sp>
      <p:sp>
        <p:nvSpPr>
          <p:cNvPr id="963" name="Google Shape;963;p39"/>
          <p:cNvSpPr/>
          <p:nvPr/>
        </p:nvSpPr>
        <p:spPr>
          <a:xfrm>
            <a:off x="1134367" y="25273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Quicksand"/>
                <a:ea typeface="Quicksand"/>
                <a:cs typeface="Quicksand"/>
                <a:sym typeface="Quicksand"/>
              </a:rPr>
              <a:t>2</a:t>
            </a:r>
            <a:endParaRPr sz="1000" dirty="0">
              <a:solidFill>
                <a:schemeClr val="lt1"/>
              </a:solidFill>
              <a:latin typeface="Quicksand"/>
              <a:ea typeface="Quicksand"/>
              <a:cs typeface="Quicksand"/>
              <a:sym typeface="Quicksand"/>
            </a:endParaRPr>
          </a:p>
        </p:txBody>
      </p:sp>
      <p:sp>
        <p:nvSpPr>
          <p:cNvPr id="964" name="Google Shape;964;p39"/>
          <p:cNvSpPr/>
          <p:nvPr/>
        </p:nvSpPr>
        <p:spPr>
          <a:xfrm>
            <a:off x="474283" y="25273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Quicksand"/>
                <a:ea typeface="Quicksand"/>
                <a:cs typeface="Quicksand"/>
                <a:sym typeface="Quicksand"/>
              </a:rPr>
              <a:t>1</a:t>
            </a:r>
            <a:endParaRPr sz="1000" dirty="0">
              <a:solidFill>
                <a:schemeClr val="lt1"/>
              </a:solidFill>
              <a:latin typeface="Quicksand"/>
              <a:ea typeface="Quicksand"/>
              <a:cs typeface="Quicksand"/>
              <a:sym typeface="Quicksand"/>
            </a:endParaRPr>
          </a:p>
        </p:txBody>
      </p:sp>
      <p:sp>
        <p:nvSpPr>
          <p:cNvPr id="965" name="Google Shape;965;p39"/>
          <p:cNvSpPr/>
          <p:nvPr/>
        </p:nvSpPr>
        <p:spPr>
          <a:xfrm>
            <a:off x="0" y="2527350"/>
            <a:ext cx="637200" cy="393600"/>
          </a:xfrm>
          <a:prstGeom prst="homePlate">
            <a:avLst>
              <a:gd name="adj" fmla="val 32030"/>
            </a:avLst>
          </a:prstGeom>
          <a:solidFill>
            <a:schemeClr val="lt2"/>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966" name="Google Shape;966;p39"/>
          <p:cNvCxnSpPr/>
          <p:nvPr/>
        </p:nvCxnSpPr>
        <p:spPr>
          <a:xfrm rot="10800000">
            <a:off x="768923" y="2053331"/>
            <a:ext cx="0" cy="498600"/>
          </a:xfrm>
          <a:prstGeom prst="straightConnector1">
            <a:avLst/>
          </a:prstGeom>
          <a:noFill/>
          <a:ln w="9525" cap="flat" cmpd="sng">
            <a:solidFill>
              <a:schemeClr val="lt1"/>
            </a:solidFill>
            <a:prstDash val="solid"/>
            <a:round/>
            <a:headEnd type="oval" w="med" len="med"/>
            <a:tailEnd type="oval" w="med" len="med"/>
          </a:ln>
        </p:spPr>
      </p:cxnSp>
      <p:cxnSp>
        <p:nvCxnSpPr>
          <p:cNvPr id="968" name="Google Shape;968;p39"/>
          <p:cNvCxnSpPr/>
          <p:nvPr/>
        </p:nvCxnSpPr>
        <p:spPr>
          <a:xfrm rot="10800000">
            <a:off x="2090158" y="2053331"/>
            <a:ext cx="0" cy="498600"/>
          </a:xfrm>
          <a:prstGeom prst="straightConnector1">
            <a:avLst/>
          </a:prstGeom>
          <a:noFill/>
          <a:ln w="9525" cap="flat" cmpd="sng">
            <a:solidFill>
              <a:schemeClr val="lt1"/>
            </a:solidFill>
            <a:prstDash val="solid"/>
            <a:round/>
            <a:headEnd type="oval" w="med" len="med"/>
            <a:tailEnd type="oval" w="med" len="med"/>
          </a:ln>
        </p:spPr>
      </p:cxnSp>
      <p:cxnSp>
        <p:nvCxnSpPr>
          <p:cNvPr id="970" name="Google Shape;970;p39"/>
          <p:cNvCxnSpPr>
            <a:cxnSpLocks/>
          </p:cNvCxnSpPr>
          <p:nvPr/>
        </p:nvCxnSpPr>
        <p:spPr>
          <a:xfrm flipH="1" flipV="1">
            <a:off x="3410325" y="2199642"/>
            <a:ext cx="1068" cy="352289"/>
          </a:xfrm>
          <a:prstGeom prst="straightConnector1">
            <a:avLst/>
          </a:prstGeom>
          <a:noFill/>
          <a:ln w="9525" cap="flat" cmpd="sng">
            <a:solidFill>
              <a:schemeClr val="lt1"/>
            </a:solidFill>
            <a:prstDash val="solid"/>
            <a:round/>
            <a:headEnd type="oval" w="med" len="med"/>
            <a:tailEnd type="oval" w="med" len="med"/>
          </a:ln>
        </p:spPr>
      </p:cxnSp>
      <p:cxnSp>
        <p:nvCxnSpPr>
          <p:cNvPr id="972" name="Google Shape;972;p39"/>
          <p:cNvCxnSpPr/>
          <p:nvPr/>
        </p:nvCxnSpPr>
        <p:spPr>
          <a:xfrm rot="10800000">
            <a:off x="4732628" y="2053331"/>
            <a:ext cx="0" cy="498600"/>
          </a:xfrm>
          <a:prstGeom prst="straightConnector1">
            <a:avLst/>
          </a:prstGeom>
          <a:noFill/>
          <a:ln w="9525" cap="flat" cmpd="sng">
            <a:solidFill>
              <a:schemeClr val="lt1"/>
            </a:solidFill>
            <a:prstDash val="solid"/>
            <a:round/>
            <a:headEnd type="oval" w="med" len="med"/>
            <a:tailEnd type="oval" w="med" len="med"/>
          </a:ln>
        </p:spPr>
      </p:cxnSp>
      <p:cxnSp>
        <p:nvCxnSpPr>
          <p:cNvPr id="974" name="Google Shape;974;p39"/>
          <p:cNvCxnSpPr/>
          <p:nvPr/>
        </p:nvCxnSpPr>
        <p:spPr>
          <a:xfrm rot="10800000">
            <a:off x="6053863" y="2053331"/>
            <a:ext cx="0" cy="498600"/>
          </a:xfrm>
          <a:prstGeom prst="straightConnector1">
            <a:avLst/>
          </a:prstGeom>
          <a:noFill/>
          <a:ln w="9525" cap="flat" cmpd="sng">
            <a:solidFill>
              <a:schemeClr val="lt1"/>
            </a:solidFill>
            <a:prstDash val="solid"/>
            <a:round/>
            <a:headEnd type="oval" w="med" len="med"/>
            <a:tailEnd type="oval" w="med" len="med"/>
          </a:ln>
        </p:spPr>
      </p:cxnSp>
      <p:cxnSp>
        <p:nvCxnSpPr>
          <p:cNvPr id="976" name="Google Shape;976;p39"/>
          <p:cNvCxnSpPr>
            <a:cxnSpLocks/>
          </p:cNvCxnSpPr>
          <p:nvPr/>
        </p:nvCxnSpPr>
        <p:spPr>
          <a:xfrm flipV="1">
            <a:off x="7375098" y="2375786"/>
            <a:ext cx="0" cy="176145"/>
          </a:xfrm>
          <a:prstGeom prst="straightConnector1">
            <a:avLst/>
          </a:prstGeom>
          <a:noFill/>
          <a:ln w="9525" cap="flat" cmpd="sng">
            <a:solidFill>
              <a:schemeClr val="lt1"/>
            </a:solidFill>
            <a:prstDash val="solid"/>
            <a:round/>
            <a:headEnd type="oval" w="med" len="med"/>
            <a:tailEnd type="oval" w="med" len="med"/>
          </a:ln>
        </p:spPr>
      </p:cxnSp>
      <p:cxnSp>
        <p:nvCxnSpPr>
          <p:cNvPr id="978" name="Google Shape;978;p39"/>
          <p:cNvCxnSpPr/>
          <p:nvPr/>
        </p:nvCxnSpPr>
        <p:spPr>
          <a:xfrm rot="10800000">
            <a:off x="1439687" y="2896369"/>
            <a:ext cx="0" cy="498600"/>
          </a:xfrm>
          <a:prstGeom prst="straightConnector1">
            <a:avLst/>
          </a:prstGeom>
          <a:noFill/>
          <a:ln w="9525" cap="flat" cmpd="sng">
            <a:solidFill>
              <a:schemeClr val="lt1"/>
            </a:solidFill>
            <a:prstDash val="solid"/>
            <a:round/>
            <a:headEnd type="oval" w="med" len="med"/>
            <a:tailEnd type="oval" w="med" len="med"/>
          </a:ln>
        </p:spPr>
      </p:cxnSp>
      <p:cxnSp>
        <p:nvCxnSpPr>
          <p:cNvPr id="980" name="Google Shape;980;p39"/>
          <p:cNvCxnSpPr/>
          <p:nvPr/>
        </p:nvCxnSpPr>
        <p:spPr>
          <a:xfrm rot="10800000">
            <a:off x="2760922" y="2896369"/>
            <a:ext cx="0" cy="498600"/>
          </a:xfrm>
          <a:prstGeom prst="straightConnector1">
            <a:avLst/>
          </a:prstGeom>
          <a:noFill/>
          <a:ln w="9525" cap="flat" cmpd="sng">
            <a:solidFill>
              <a:schemeClr val="lt1"/>
            </a:solidFill>
            <a:prstDash val="solid"/>
            <a:round/>
            <a:headEnd type="oval" w="med" len="med"/>
            <a:tailEnd type="oval" w="med" len="med"/>
          </a:ln>
        </p:spPr>
      </p:cxnSp>
      <p:cxnSp>
        <p:nvCxnSpPr>
          <p:cNvPr id="982" name="Google Shape;982;p39"/>
          <p:cNvCxnSpPr/>
          <p:nvPr/>
        </p:nvCxnSpPr>
        <p:spPr>
          <a:xfrm rot="10800000">
            <a:off x="4082157" y="2896369"/>
            <a:ext cx="0" cy="498600"/>
          </a:xfrm>
          <a:prstGeom prst="straightConnector1">
            <a:avLst/>
          </a:prstGeom>
          <a:noFill/>
          <a:ln w="9525" cap="flat" cmpd="sng">
            <a:solidFill>
              <a:schemeClr val="lt1"/>
            </a:solidFill>
            <a:prstDash val="solid"/>
            <a:round/>
            <a:headEnd type="oval" w="med" len="med"/>
            <a:tailEnd type="oval" w="med" len="med"/>
          </a:ln>
        </p:spPr>
      </p:cxnSp>
      <p:cxnSp>
        <p:nvCxnSpPr>
          <p:cNvPr id="984" name="Google Shape;984;p39"/>
          <p:cNvCxnSpPr/>
          <p:nvPr/>
        </p:nvCxnSpPr>
        <p:spPr>
          <a:xfrm rot="10800000">
            <a:off x="5403392" y="2896369"/>
            <a:ext cx="0" cy="498600"/>
          </a:xfrm>
          <a:prstGeom prst="straightConnector1">
            <a:avLst/>
          </a:prstGeom>
          <a:noFill/>
          <a:ln w="9525" cap="flat" cmpd="sng">
            <a:solidFill>
              <a:schemeClr val="lt1"/>
            </a:solidFill>
            <a:prstDash val="solid"/>
            <a:round/>
            <a:headEnd type="oval" w="med" len="med"/>
            <a:tailEnd type="oval" w="med" len="med"/>
          </a:ln>
        </p:spPr>
      </p:cxnSp>
      <p:cxnSp>
        <p:nvCxnSpPr>
          <p:cNvPr id="986" name="Google Shape;986;p39"/>
          <p:cNvCxnSpPr/>
          <p:nvPr/>
        </p:nvCxnSpPr>
        <p:spPr>
          <a:xfrm rot="10800000">
            <a:off x="6724627" y="2896369"/>
            <a:ext cx="0" cy="498600"/>
          </a:xfrm>
          <a:prstGeom prst="straightConnector1">
            <a:avLst/>
          </a:prstGeom>
          <a:noFill/>
          <a:ln w="9525" cap="flat" cmpd="sng">
            <a:solidFill>
              <a:schemeClr val="lt1"/>
            </a:solidFill>
            <a:prstDash val="solid"/>
            <a:round/>
            <a:headEnd type="oval" w="med" len="med"/>
            <a:tailEnd type="oval" w="med" len="med"/>
          </a:ln>
        </p:spPr>
      </p:cxnSp>
      <p:cxnSp>
        <p:nvCxnSpPr>
          <p:cNvPr id="988" name="Google Shape;988;p39"/>
          <p:cNvCxnSpPr/>
          <p:nvPr/>
        </p:nvCxnSpPr>
        <p:spPr>
          <a:xfrm rot="10800000">
            <a:off x="8045862" y="2896369"/>
            <a:ext cx="0" cy="498600"/>
          </a:xfrm>
          <a:prstGeom prst="straightConnector1">
            <a:avLst/>
          </a:prstGeom>
          <a:noFill/>
          <a:ln w="9525" cap="flat" cmpd="sng">
            <a:solidFill>
              <a:schemeClr val="lt1"/>
            </a:solidFill>
            <a:prstDash val="solid"/>
            <a:round/>
            <a:headEnd type="oval" w="med" len="med"/>
            <a:tailEnd type="oval" w="med" len="med"/>
          </a:ln>
        </p:spPr>
      </p:cxnSp>
      <p:sp>
        <p:nvSpPr>
          <p:cNvPr id="7" name="TextBox 6">
            <a:extLst>
              <a:ext uri="{FF2B5EF4-FFF2-40B4-BE49-F238E27FC236}">
                <a16:creationId xmlns:a16="http://schemas.microsoft.com/office/drawing/2014/main" id="{0CE1796B-6083-D05B-BA17-2FBCF5F9333F}"/>
              </a:ext>
            </a:extLst>
          </p:cNvPr>
          <p:cNvSpPr txBox="1"/>
          <p:nvPr/>
        </p:nvSpPr>
        <p:spPr>
          <a:xfrm>
            <a:off x="143174" y="1327022"/>
            <a:ext cx="1251496" cy="707886"/>
          </a:xfrm>
          <a:prstGeom prst="rect">
            <a:avLst/>
          </a:prstGeom>
          <a:noFill/>
        </p:spPr>
        <p:txBody>
          <a:bodyPr wrap="square" rtlCol="0">
            <a:spAutoFit/>
          </a:bodyPr>
          <a:lstStyle/>
          <a:p>
            <a:pPr algn="ctr"/>
            <a:r>
              <a:rPr lang="id-ID" sz="800" dirty="0">
                <a:solidFill>
                  <a:schemeClr val="tx1">
                    <a:lumMod val="50000"/>
                  </a:schemeClr>
                </a:solidFill>
                <a:effectLst/>
                <a:latin typeface="Roboto" panose="02000000000000000000" pitchFamily="2" charset="0"/>
                <a:ea typeface="Times New Roman" panose="02020603050405020304" pitchFamily="18" charset="0"/>
              </a:rPr>
              <a:t>Berkurannya secara nyata paraktik Kolusi, Korupsi dan Nepotisme (KKN).</a:t>
            </a:r>
            <a:endParaRPr lang="en-ID" sz="800" dirty="0">
              <a:solidFill>
                <a:schemeClr val="tx1">
                  <a:lumMod val="50000"/>
                </a:schemeClr>
              </a:solidFill>
              <a:effectLst/>
              <a:latin typeface="Times New Roman" panose="02020603050405020304" pitchFamily="18" charset="0"/>
              <a:ea typeface="Times New Roman" panose="02020603050405020304" pitchFamily="18" charset="0"/>
            </a:endParaRPr>
          </a:p>
          <a:p>
            <a:pPr algn="ctr"/>
            <a:endParaRPr lang="en-ID" sz="800" dirty="0">
              <a:solidFill>
                <a:schemeClr val="tx1">
                  <a:lumMod val="50000"/>
                </a:schemeClr>
              </a:solidFill>
            </a:endParaRPr>
          </a:p>
        </p:txBody>
      </p:sp>
      <p:sp>
        <p:nvSpPr>
          <p:cNvPr id="8" name="TextBox 7">
            <a:extLst>
              <a:ext uri="{FF2B5EF4-FFF2-40B4-BE49-F238E27FC236}">
                <a16:creationId xmlns:a16="http://schemas.microsoft.com/office/drawing/2014/main" id="{2601F6FB-4E23-9020-27A0-F2B4124389E4}"/>
              </a:ext>
            </a:extLst>
          </p:cNvPr>
          <p:cNvSpPr txBox="1"/>
          <p:nvPr/>
        </p:nvSpPr>
        <p:spPr>
          <a:xfrm>
            <a:off x="1389924" y="1327022"/>
            <a:ext cx="1428808" cy="830997"/>
          </a:xfrm>
          <a:prstGeom prst="rect">
            <a:avLst/>
          </a:prstGeom>
          <a:noFill/>
        </p:spPr>
        <p:txBody>
          <a:bodyPr wrap="square" rtlCol="0">
            <a:spAutoFit/>
          </a:bodyPr>
          <a:lstStyle/>
          <a:p>
            <a:pPr algn="ctr"/>
            <a:r>
              <a:rPr lang="id-ID" sz="800" dirty="0">
                <a:solidFill>
                  <a:schemeClr val="tx1">
                    <a:lumMod val="50000"/>
                  </a:schemeClr>
                </a:solidFill>
                <a:effectLst/>
                <a:latin typeface="Roboto" panose="02000000000000000000" pitchFamily="2" charset="0"/>
                <a:ea typeface="Times New Roman" panose="02020603050405020304" pitchFamily="18" charset="0"/>
                <a:cs typeface="Times New Roman" panose="02020603050405020304" pitchFamily="18" charset="0"/>
              </a:rPr>
              <a:t>Terhapusnya peraturan perundang-undangan dan tindakan yang bersifat diskriminatif terhadap warga negara</a:t>
            </a:r>
            <a:endParaRPr lang="en-ID" sz="800" dirty="0">
              <a:solidFill>
                <a:schemeClr val="tx1">
                  <a:lumMod val="50000"/>
                </a:schemeClr>
              </a:solidFill>
              <a:effectLst/>
              <a:latin typeface="Times New Roman" panose="02020603050405020304" pitchFamily="18" charset="0"/>
              <a:ea typeface="Times New Roman" panose="02020603050405020304" pitchFamily="18" charset="0"/>
            </a:endParaRPr>
          </a:p>
          <a:p>
            <a:pPr algn="ctr"/>
            <a:endParaRPr lang="en-ID" sz="800" dirty="0">
              <a:solidFill>
                <a:schemeClr val="tx1">
                  <a:lumMod val="50000"/>
                </a:schemeClr>
              </a:solidFill>
            </a:endParaRPr>
          </a:p>
        </p:txBody>
      </p:sp>
      <p:sp>
        <p:nvSpPr>
          <p:cNvPr id="9" name="TextBox 8">
            <a:extLst>
              <a:ext uri="{FF2B5EF4-FFF2-40B4-BE49-F238E27FC236}">
                <a16:creationId xmlns:a16="http://schemas.microsoft.com/office/drawing/2014/main" id="{0EE14ABA-FD7A-A1F5-4A0E-972DA1CADC0D}"/>
              </a:ext>
            </a:extLst>
          </p:cNvPr>
          <p:cNvSpPr txBox="1"/>
          <p:nvPr/>
        </p:nvSpPr>
        <p:spPr>
          <a:xfrm>
            <a:off x="646616" y="3500700"/>
            <a:ext cx="1534466" cy="707886"/>
          </a:xfrm>
          <a:prstGeom prst="rect">
            <a:avLst/>
          </a:prstGeom>
          <a:noFill/>
        </p:spPr>
        <p:txBody>
          <a:bodyPr wrap="square" rtlCol="0">
            <a:spAutoFit/>
          </a:bodyPr>
          <a:lstStyle/>
          <a:p>
            <a:pPr algn="ctr"/>
            <a:r>
              <a:rPr lang="id-ID" sz="800" dirty="0">
                <a:solidFill>
                  <a:schemeClr val="tx1">
                    <a:lumMod val="50000"/>
                  </a:schemeClr>
                </a:solidFill>
                <a:effectLst/>
                <a:latin typeface="Roboto" panose="02000000000000000000" pitchFamily="2" charset="0"/>
                <a:ea typeface="Times New Roman" panose="02020603050405020304" pitchFamily="18" charset="0"/>
                <a:cs typeface="Times New Roman" panose="02020603050405020304" pitchFamily="18" charset="0"/>
              </a:rPr>
              <a:t>Terjaminnya konsistensi dan kepastian hukum seluruh peraturan perundang-undangan, baik di tingkat pusat maupun daerah</a:t>
            </a:r>
            <a:endParaRPr lang="en-ID" sz="800" dirty="0">
              <a:solidFill>
                <a:schemeClr val="tx1">
                  <a:lumMod val="50000"/>
                </a:schemeClr>
              </a:solidFill>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D2C319B8-FB9E-BC2E-D794-6BF632052479}"/>
              </a:ext>
            </a:extLst>
          </p:cNvPr>
          <p:cNvSpPr txBox="1"/>
          <p:nvPr/>
        </p:nvSpPr>
        <p:spPr>
          <a:xfrm>
            <a:off x="2094895" y="3499140"/>
            <a:ext cx="1321234" cy="1323439"/>
          </a:xfrm>
          <a:prstGeom prst="rect">
            <a:avLst/>
          </a:prstGeom>
          <a:noFill/>
        </p:spPr>
        <p:txBody>
          <a:bodyPr wrap="square" rtlCol="0">
            <a:spAutoFit/>
          </a:bodyPr>
          <a:lstStyle/>
          <a:p>
            <a:pPr algn="ctr"/>
            <a:r>
              <a:rPr lang="id-ID" sz="800" dirty="0">
                <a:solidFill>
                  <a:schemeClr val="tx1">
                    <a:lumMod val="50000"/>
                  </a:schemeClr>
                </a:solidFill>
                <a:effectLst/>
                <a:latin typeface="Roboto" panose="02000000000000000000" pitchFamily="2" charset="0"/>
                <a:ea typeface="Times New Roman" panose="02020603050405020304" pitchFamily="18" charset="0"/>
                <a:cs typeface="Times New Roman" panose="02020603050405020304" pitchFamily="18" charset="0"/>
              </a:rPr>
              <a:t>Kebijakan yang dikeluarkan pemerintah tentunya akan lebih dipercaya dan diterapkan karena tercapainya kesenambungan dalam pengelolaan dan kebijakan yang dibuat berdasarkan prinsip</a:t>
            </a:r>
            <a:endParaRPr lang="en-ID" sz="800" dirty="0">
              <a:solidFill>
                <a:schemeClr val="tx1">
                  <a:lumMod val="50000"/>
                </a:schemeClr>
              </a:solidFill>
            </a:endParaRPr>
          </a:p>
        </p:txBody>
      </p:sp>
      <p:sp>
        <p:nvSpPr>
          <p:cNvPr id="11" name="TextBox 10">
            <a:extLst>
              <a:ext uri="{FF2B5EF4-FFF2-40B4-BE49-F238E27FC236}">
                <a16:creationId xmlns:a16="http://schemas.microsoft.com/office/drawing/2014/main" id="{2D691910-CEAE-9C39-1F11-97BA029BE559}"/>
              </a:ext>
            </a:extLst>
          </p:cNvPr>
          <p:cNvSpPr txBox="1"/>
          <p:nvPr/>
        </p:nvSpPr>
        <p:spPr>
          <a:xfrm>
            <a:off x="2852879" y="1327022"/>
            <a:ext cx="1104845" cy="830997"/>
          </a:xfrm>
          <a:prstGeom prst="rect">
            <a:avLst/>
          </a:prstGeom>
          <a:noFill/>
        </p:spPr>
        <p:txBody>
          <a:bodyPr wrap="square" rtlCol="0">
            <a:spAutoFit/>
          </a:bodyPr>
          <a:lstStyle/>
          <a:p>
            <a:pPr algn="ctr"/>
            <a:r>
              <a:rPr lang="id-ID" sz="800" dirty="0">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Meningkatkan partisipasi masyarakat untuk ikut serta mengambil kebijakan publik</a:t>
            </a:r>
            <a:endParaRPr lang="en-ID" sz="800" dirty="0"/>
          </a:p>
        </p:txBody>
      </p:sp>
      <p:sp>
        <p:nvSpPr>
          <p:cNvPr id="13" name="TextBox 12">
            <a:extLst>
              <a:ext uri="{FF2B5EF4-FFF2-40B4-BE49-F238E27FC236}">
                <a16:creationId xmlns:a16="http://schemas.microsoft.com/office/drawing/2014/main" id="{D12A02BE-BACC-FB26-D508-D8DAAA99A7FD}"/>
              </a:ext>
            </a:extLst>
          </p:cNvPr>
          <p:cNvSpPr txBox="1"/>
          <p:nvPr/>
        </p:nvSpPr>
        <p:spPr>
          <a:xfrm>
            <a:off x="3480711" y="3499140"/>
            <a:ext cx="1202889" cy="954107"/>
          </a:xfrm>
          <a:prstGeom prst="rect">
            <a:avLst/>
          </a:prstGeom>
          <a:noFill/>
        </p:spPr>
        <p:txBody>
          <a:bodyPr wrap="square" rtlCol="0">
            <a:spAutoFit/>
          </a:bodyPr>
          <a:lstStyle/>
          <a:p>
            <a:pPr algn="ctr"/>
            <a:r>
              <a:rPr lang="id-ID" sz="800" dirty="0">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Meningkatkan moral dan rasa tanggungjawab sosial diantara masyarakat yang kedepannya akan memberikan dampak yang baik</a:t>
            </a:r>
            <a:endParaRPr lang="en-ID" sz="800" dirty="0"/>
          </a:p>
        </p:txBody>
      </p:sp>
      <p:sp>
        <p:nvSpPr>
          <p:cNvPr id="14" name="TextBox 13">
            <a:extLst>
              <a:ext uri="{FF2B5EF4-FFF2-40B4-BE49-F238E27FC236}">
                <a16:creationId xmlns:a16="http://schemas.microsoft.com/office/drawing/2014/main" id="{82CC0F34-7F2F-4A76-5AA7-9C9B794CCD6B}"/>
              </a:ext>
            </a:extLst>
          </p:cNvPr>
          <p:cNvSpPr txBox="1"/>
          <p:nvPr/>
        </p:nvSpPr>
        <p:spPr>
          <a:xfrm>
            <a:off x="4037423" y="1327022"/>
            <a:ext cx="1428808" cy="707886"/>
          </a:xfrm>
          <a:prstGeom prst="rect">
            <a:avLst/>
          </a:prstGeom>
          <a:noFill/>
        </p:spPr>
        <p:txBody>
          <a:bodyPr wrap="square" rtlCol="0">
            <a:spAutoFit/>
          </a:bodyPr>
          <a:lstStyle/>
          <a:p>
            <a:pPr algn="ctr"/>
            <a:r>
              <a:rPr lang="id-ID" sz="800" dirty="0">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Timbulnya rasa kepercayaan diantara pemerintah dan warga negara maupun masyarakat global</a:t>
            </a:r>
            <a:endParaRPr lang="en-ID" sz="800" dirty="0"/>
          </a:p>
        </p:txBody>
      </p:sp>
      <p:sp>
        <p:nvSpPr>
          <p:cNvPr id="15" name="TextBox 14">
            <a:extLst>
              <a:ext uri="{FF2B5EF4-FFF2-40B4-BE49-F238E27FC236}">
                <a16:creationId xmlns:a16="http://schemas.microsoft.com/office/drawing/2014/main" id="{6FF37AD7-D668-C317-96A3-9FD3613861C7}"/>
              </a:ext>
            </a:extLst>
          </p:cNvPr>
          <p:cNvSpPr txBox="1"/>
          <p:nvPr/>
        </p:nvSpPr>
        <p:spPr>
          <a:xfrm>
            <a:off x="4732628" y="3499140"/>
            <a:ext cx="1411496" cy="830997"/>
          </a:xfrm>
          <a:prstGeom prst="rect">
            <a:avLst/>
          </a:prstGeom>
          <a:noFill/>
        </p:spPr>
        <p:txBody>
          <a:bodyPr wrap="square" rtlCol="0">
            <a:spAutoFit/>
          </a:bodyPr>
          <a:lstStyle/>
          <a:p>
            <a:pPr algn="ctr"/>
            <a:r>
              <a:rPr lang="id-ID" sz="800" dirty="0">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Terciptanya sistem pemerintahan yang lebih kondusi, karena tata pelaksanaanya baik dan bersih, transparan, efisien, efektif, dan akuntabel</a:t>
            </a:r>
            <a:endParaRPr lang="en-ID" sz="800" dirty="0"/>
          </a:p>
        </p:txBody>
      </p:sp>
      <p:sp>
        <p:nvSpPr>
          <p:cNvPr id="16" name="TextBox 15">
            <a:extLst>
              <a:ext uri="{FF2B5EF4-FFF2-40B4-BE49-F238E27FC236}">
                <a16:creationId xmlns:a16="http://schemas.microsoft.com/office/drawing/2014/main" id="{71EF119F-6E7E-3043-ECB2-9095A57F6B36}"/>
              </a:ext>
            </a:extLst>
          </p:cNvPr>
          <p:cNvSpPr txBox="1"/>
          <p:nvPr/>
        </p:nvSpPr>
        <p:spPr>
          <a:xfrm>
            <a:off x="5357163" y="1327022"/>
            <a:ext cx="1393400" cy="707886"/>
          </a:xfrm>
          <a:prstGeom prst="rect">
            <a:avLst/>
          </a:prstGeom>
          <a:noFill/>
        </p:spPr>
        <p:txBody>
          <a:bodyPr wrap="square" rtlCol="0">
            <a:spAutoFit/>
          </a:bodyPr>
          <a:lstStyle/>
          <a:p>
            <a:pPr algn="ctr"/>
            <a:r>
              <a:rPr lang="id-ID" sz="800" dirty="0">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Sistem keuangan yang lebih baik, kuat dan transparan, termasuk audit internal dan eksternal</a:t>
            </a:r>
            <a:endParaRPr lang="en-ID" sz="800" dirty="0"/>
          </a:p>
        </p:txBody>
      </p:sp>
      <p:sp>
        <p:nvSpPr>
          <p:cNvPr id="17" name="TextBox 16">
            <a:extLst>
              <a:ext uri="{FF2B5EF4-FFF2-40B4-BE49-F238E27FC236}">
                <a16:creationId xmlns:a16="http://schemas.microsoft.com/office/drawing/2014/main" id="{9A12CA41-5F76-BC8F-4431-61E57A30F782}"/>
              </a:ext>
            </a:extLst>
          </p:cNvPr>
          <p:cNvSpPr txBox="1"/>
          <p:nvPr/>
        </p:nvSpPr>
        <p:spPr>
          <a:xfrm>
            <a:off x="6122482" y="3499140"/>
            <a:ext cx="1263368" cy="1077218"/>
          </a:xfrm>
          <a:prstGeom prst="rect">
            <a:avLst/>
          </a:prstGeom>
          <a:noFill/>
        </p:spPr>
        <p:txBody>
          <a:bodyPr wrap="square" rtlCol="0">
            <a:spAutoFit/>
          </a:bodyPr>
          <a:lstStyle/>
          <a:p>
            <a:pPr algn="ctr"/>
            <a:r>
              <a:rPr lang="id-ID" sz="800" dirty="0">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Kebijakan sosial, ekonomi, politik, dan kebijakan lain sebagainya dapat dijalankan lebih maksimal karena berorientasi dengan prinsip-prinsip yang ada</a:t>
            </a:r>
            <a:endParaRPr lang="en-ID" sz="800" dirty="0"/>
          </a:p>
        </p:txBody>
      </p:sp>
      <p:sp>
        <p:nvSpPr>
          <p:cNvPr id="18" name="TextBox 17">
            <a:extLst>
              <a:ext uri="{FF2B5EF4-FFF2-40B4-BE49-F238E27FC236}">
                <a16:creationId xmlns:a16="http://schemas.microsoft.com/office/drawing/2014/main" id="{7D17D1EC-0D92-D2A3-2D39-90A6ADC9CFB5}"/>
              </a:ext>
            </a:extLst>
          </p:cNvPr>
          <p:cNvSpPr txBox="1"/>
          <p:nvPr/>
        </p:nvSpPr>
        <p:spPr>
          <a:xfrm>
            <a:off x="6712158" y="1327022"/>
            <a:ext cx="1325880" cy="1077218"/>
          </a:xfrm>
          <a:prstGeom prst="rect">
            <a:avLst/>
          </a:prstGeom>
          <a:noFill/>
        </p:spPr>
        <p:txBody>
          <a:bodyPr wrap="square" rtlCol="0">
            <a:spAutoFit/>
          </a:bodyPr>
          <a:lstStyle/>
          <a:p>
            <a:pPr algn="ctr"/>
            <a:r>
              <a:rPr lang="id-ID" sz="800" dirty="0">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Terhapusnya atau hilangnya peraturan dan tindakan yang sekiranya bersifat diskriminatif terhadap seorang warga negara, golongan masyarakat, dan kelompok tertentu</a:t>
            </a:r>
            <a:endParaRPr lang="en-ID" sz="800" dirty="0"/>
          </a:p>
        </p:txBody>
      </p:sp>
      <p:sp>
        <p:nvSpPr>
          <p:cNvPr id="20" name="TextBox 19">
            <a:extLst>
              <a:ext uri="{FF2B5EF4-FFF2-40B4-BE49-F238E27FC236}">
                <a16:creationId xmlns:a16="http://schemas.microsoft.com/office/drawing/2014/main" id="{68B1FC33-7907-CC3A-5079-B6956C4B4B1F}"/>
              </a:ext>
            </a:extLst>
          </p:cNvPr>
          <p:cNvSpPr txBox="1"/>
          <p:nvPr/>
        </p:nvSpPr>
        <p:spPr>
          <a:xfrm>
            <a:off x="7401198" y="3508320"/>
            <a:ext cx="1289328" cy="830997"/>
          </a:xfrm>
          <a:prstGeom prst="rect">
            <a:avLst/>
          </a:prstGeom>
          <a:noFill/>
        </p:spPr>
        <p:txBody>
          <a:bodyPr wrap="square" rtlCol="0">
            <a:spAutoFit/>
          </a:bodyPr>
          <a:lstStyle/>
          <a:p>
            <a:pPr algn="ctr"/>
            <a:r>
              <a:rPr lang="id-ID" sz="800" dirty="0">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Kebijakan hukum yang lebih terjamin konsistensi dan kepastiannya baik pada tingkat daerah maupun pusat</a:t>
            </a:r>
            <a:endParaRPr lang="en-ID" sz="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13"/>
          <p:cNvSpPr txBox="1">
            <a:spLocks noGrp="1"/>
          </p:cNvSpPr>
          <p:nvPr>
            <p:ph type="ctrTitle"/>
          </p:nvPr>
        </p:nvSpPr>
        <p:spPr>
          <a:xfrm>
            <a:off x="1886400" y="2120010"/>
            <a:ext cx="5371200" cy="1711200"/>
          </a:xfrm>
          <a:prstGeom prst="rect">
            <a:avLst/>
          </a:prstGeom>
        </p:spPr>
        <p:txBody>
          <a:bodyPr spcFirstLastPara="1" wrap="square" lIns="0" tIns="0" rIns="0" bIns="0" anchor="ctr" anchorCtr="0">
            <a:noAutofit/>
          </a:bodyPr>
          <a:lstStyle/>
          <a:p>
            <a:r>
              <a:rPr lang="en" sz="4800" dirty="0">
                <a:latin typeface="Amatic SC" panose="00000500000000000000" pitchFamily="2" charset="-79"/>
                <a:cs typeface="Amatic SC" panose="00000500000000000000" pitchFamily="2" charset="-79"/>
              </a:rPr>
              <a:t>E. </a:t>
            </a:r>
            <a:r>
              <a:rPr lang="id-ID" sz="4000" b="1" dirty="0">
                <a:effectLst/>
                <a:latin typeface="Amatic SC" panose="00000500000000000000" pitchFamily="2" charset="-79"/>
                <a:ea typeface="Times New Roman" panose="02020603050405020304" pitchFamily="18" charset="0"/>
                <a:cs typeface="Amatic SC" panose="00000500000000000000" pitchFamily="2" charset="-79"/>
              </a:rPr>
              <a:t>Perwujudan </a:t>
            </a:r>
            <a:r>
              <a:rPr lang="id-ID" sz="4000" b="1" i="1" dirty="0">
                <a:effectLst/>
                <a:latin typeface="Amatic SC" panose="00000500000000000000" pitchFamily="2" charset="-79"/>
                <a:ea typeface="Times New Roman" panose="02020603050405020304" pitchFamily="18" charset="0"/>
                <a:cs typeface="Amatic SC" panose="00000500000000000000" pitchFamily="2" charset="-79"/>
              </a:rPr>
              <a:t>Good and clean Governance</a:t>
            </a:r>
            <a:r>
              <a:rPr lang="id-ID" sz="4000" b="1" dirty="0">
                <a:effectLst/>
                <a:latin typeface="Amatic SC" panose="00000500000000000000" pitchFamily="2" charset="-79"/>
                <a:ea typeface="Times New Roman" panose="02020603050405020304" pitchFamily="18" charset="0"/>
                <a:cs typeface="Amatic SC" panose="00000500000000000000" pitchFamily="2" charset="-79"/>
              </a:rPr>
              <a:t> menurut Undang-Un</a:t>
            </a:r>
            <a:r>
              <a:rPr lang="en-US" sz="3600" b="1" dirty="0">
                <a:effectLst/>
                <a:latin typeface="Amatic SC" panose="00000500000000000000" pitchFamily="2" charset="-79"/>
                <a:ea typeface="Times New Roman" panose="02020603050405020304" pitchFamily="18" charset="0"/>
                <a:cs typeface="Amatic SC" panose="00000500000000000000" pitchFamily="2" charset="-79"/>
              </a:rPr>
              <a:t>DANG</a:t>
            </a:r>
            <a:br>
              <a:rPr lang="en-ID" sz="1400" dirty="0">
                <a:effectLst/>
                <a:latin typeface="Amatic SC" panose="00000500000000000000" pitchFamily="2" charset="-79"/>
                <a:ea typeface="Times New Roman" panose="02020603050405020304" pitchFamily="18" charset="0"/>
                <a:cs typeface="Amatic SC" panose="00000500000000000000" pitchFamily="2" charset="-79"/>
              </a:rPr>
            </a:br>
            <a:endParaRPr sz="4800" dirty="0">
              <a:latin typeface="Amatic SC" panose="00000500000000000000" pitchFamily="2" charset="-79"/>
              <a:cs typeface="Amatic SC" panose="00000500000000000000" pitchFamily="2" charset="-79"/>
            </a:endParaRPr>
          </a:p>
        </p:txBody>
      </p:sp>
    </p:spTree>
    <p:extLst>
      <p:ext uri="{BB962C8B-B14F-4D97-AF65-F5344CB8AC3E}">
        <p14:creationId xmlns:p14="http://schemas.microsoft.com/office/powerpoint/2010/main" val="3845781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21"/>
          <p:cNvSpPr txBox="1">
            <a:spLocks noGrp="1"/>
          </p:cNvSpPr>
          <p:nvPr>
            <p:ph type="title"/>
          </p:nvPr>
        </p:nvSpPr>
        <p:spPr>
          <a:xfrm>
            <a:off x="1028375" y="116750"/>
            <a:ext cx="7087200" cy="5502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900" dirty="0" err="1">
                <a:effectLst/>
                <a:latin typeface="Times New Roman" panose="02020603050405020304" pitchFamily="18" charset="0"/>
                <a:ea typeface="Times New Roman" panose="02020603050405020304" pitchFamily="18" charset="0"/>
              </a:rPr>
              <a:t>Partisipasi</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masyarakat</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merupakan</a:t>
            </a:r>
            <a:r>
              <a:rPr lang="en-US" sz="900" dirty="0">
                <a:effectLst/>
                <a:latin typeface="Times New Roman" panose="02020603050405020304" pitchFamily="18" charset="0"/>
                <a:ea typeface="Times New Roman" panose="02020603050405020304" pitchFamily="18" charset="0"/>
              </a:rPr>
              <a:t> salah </a:t>
            </a:r>
            <a:r>
              <a:rPr lang="en-US" sz="900" dirty="0" err="1">
                <a:effectLst/>
                <a:latin typeface="Times New Roman" panose="02020603050405020304" pitchFamily="18" charset="0"/>
                <a:ea typeface="Times New Roman" panose="02020603050405020304" pitchFamily="18" charset="0"/>
              </a:rPr>
              <a:t>satu</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tujuan</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dari</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perwujudan</a:t>
            </a:r>
            <a:r>
              <a:rPr lang="en-US" sz="900" dirty="0">
                <a:effectLst/>
                <a:latin typeface="Times New Roman" panose="02020603050405020304" pitchFamily="18" charset="0"/>
                <a:ea typeface="Times New Roman" panose="02020603050405020304" pitchFamily="18" charset="0"/>
              </a:rPr>
              <a:t> </a:t>
            </a:r>
            <a:r>
              <a:rPr lang="en-US" sz="900" i="1" dirty="0">
                <a:effectLst/>
                <a:latin typeface="Times New Roman" panose="02020603050405020304" pitchFamily="18" charset="0"/>
                <a:ea typeface="Times New Roman" panose="02020603050405020304" pitchFamily="18" charset="0"/>
              </a:rPr>
              <a:t>Good and Clean Governance</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Keterlibatan</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masyarakat</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dalam</a:t>
            </a:r>
            <a:r>
              <a:rPr lang="en-US" sz="900" dirty="0">
                <a:effectLst/>
                <a:latin typeface="Times New Roman" panose="02020603050405020304" pitchFamily="18" charset="0"/>
                <a:ea typeface="Times New Roman" panose="02020603050405020304" pitchFamily="18" charset="0"/>
              </a:rPr>
              <a:t> proses </a:t>
            </a:r>
            <a:r>
              <a:rPr lang="en-US" sz="900" dirty="0" err="1">
                <a:effectLst/>
                <a:latin typeface="Times New Roman" panose="02020603050405020304" pitchFamily="18" charset="0"/>
                <a:ea typeface="Times New Roman" panose="02020603050405020304" pitchFamily="18" charset="0"/>
              </a:rPr>
              <a:t>pengolahan</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lembaga</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pemerintahan</a:t>
            </a:r>
            <a:r>
              <a:rPr lang="en-US" sz="900" dirty="0">
                <a:effectLst/>
                <a:latin typeface="Times New Roman" panose="02020603050405020304" pitchFamily="18" charset="0"/>
                <a:ea typeface="Times New Roman" panose="02020603050405020304" pitchFamily="18" charset="0"/>
              </a:rPr>
              <a:t> pada </a:t>
            </a:r>
            <a:r>
              <a:rPr lang="en-US" sz="900" dirty="0" err="1">
                <a:effectLst/>
                <a:latin typeface="Times New Roman" panose="02020603050405020304" pitchFamily="18" charset="0"/>
                <a:ea typeface="Times New Roman" panose="02020603050405020304" pitchFamily="18" charset="0"/>
              </a:rPr>
              <a:t>akhirnya</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akan</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melahirkan</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kontrol</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sosial</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masyarakat</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terhadap</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jalannya</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pengelolaan</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lembaga</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pemerintahan</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Kontrol</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masyarakat</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akan</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berdampak</a:t>
            </a:r>
            <a:r>
              <a:rPr lang="en-US" sz="900" dirty="0">
                <a:effectLst/>
                <a:latin typeface="Times New Roman" panose="02020603050405020304" pitchFamily="18" charset="0"/>
                <a:ea typeface="Times New Roman" panose="02020603050405020304" pitchFamily="18" charset="0"/>
              </a:rPr>
              <a:t> pada tata </a:t>
            </a:r>
            <a:r>
              <a:rPr lang="en-US" sz="900" dirty="0" err="1">
                <a:effectLst/>
                <a:latin typeface="Times New Roman" panose="02020603050405020304" pitchFamily="18" charset="0"/>
                <a:ea typeface="Times New Roman" panose="02020603050405020304" pitchFamily="18" charset="0"/>
              </a:rPr>
              <a:t>pemerintahan</a:t>
            </a:r>
            <a:r>
              <a:rPr lang="en-US" sz="900" dirty="0">
                <a:effectLst/>
                <a:latin typeface="Times New Roman" panose="02020603050405020304" pitchFamily="18" charset="0"/>
                <a:ea typeface="Times New Roman" panose="02020603050405020304" pitchFamily="18" charset="0"/>
              </a:rPr>
              <a:t> yang </a:t>
            </a:r>
            <a:r>
              <a:rPr lang="en-US" sz="900" dirty="0" err="1">
                <a:effectLst/>
                <a:latin typeface="Times New Roman" panose="02020603050405020304" pitchFamily="18" charset="0"/>
                <a:ea typeface="Times New Roman" panose="02020603050405020304" pitchFamily="18" charset="0"/>
              </a:rPr>
              <a:t>baik</a:t>
            </a:r>
            <a:r>
              <a:rPr lang="en-US" sz="900" dirty="0">
                <a:effectLst/>
                <a:latin typeface="Times New Roman" panose="02020603050405020304" pitchFamily="18" charset="0"/>
                <a:ea typeface="Times New Roman" panose="02020603050405020304" pitchFamily="18" charset="0"/>
              </a:rPr>
              <a:t> dan </a:t>
            </a:r>
            <a:r>
              <a:rPr lang="en-US" sz="900" dirty="0" err="1">
                <a:effectLst/>
                <a:latin typeface="Times New Roman" panose="02020603050405020304" pitchFamily="18" charset="0"/>
                <a:ea typeface="Times New Roman" panose="02020603050405020304" pitchFamily="18" charset="0"/>
              </a:rPr>
              <a:t>bersih</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berdasarkan</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prinsip-prinsip</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pokok</a:t>
            </a:r>
            <a:r>
              <a:rPr lang="en-US" sz="900" dirty="0">
                <a:effectLst/>
                <a:latin typeface="Times New Roman" panose="02020603050405020304" pitchFamily="18" charset="0"/>
                <a:ea typeface="Times New Roman" panose="02020603050405020304" pitchFamily="18" charset="0"/>
              </a:rPr>
              <a:t> </a:t>
            </a:r>
            <a:r>
              <a:rPr lang="en-US" sz="900" i="1" dirty="0">
                <a:effectLst/>
                <a:latin typeface="Times New Roman" panose="02020603050405020304" pitchFamily="18" charset="0"/>
                <a:ea typeface="Times New Roman" panose="02020603050405020304" pitchFamily="18" charset="0"/>
              </a:rPr>
              <a:t>Good and Clean Governance</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setidaknya</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dapat</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dilakukan</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melalui</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pelaksanaan</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prioritas</a:t>
            </a:r>
            <a:r>
              <a:rPr lang="en-US" sz="900" dirty="0">
                <a:effectLst/>
                <a:latin typeface="Times New Roman" panose="02020603050405020304" pitchFamily="18" charset="0"/>
                <a:ea typeface="Times New Roman" panose="02020603050405020304" pitchFamily="18" charset="0"/>
              </a:rPr>
              <a:t> program, </a:t>
            </a:r>
            <a:r>
              <a:rPr lang="en-US" sz="900" dirty="0" err="1">
                <a:effectLst/>
                <a:latin typeface="Times New Roman" panose="02020603050405020304" pitchFamily="18" charset="0"/>
                <a:ea typeface="Times New Roman" panose="02020603050405020304" pitchFamily="18" charset="0"/>
              </a:rPr>
              <a:t>yakni</a:t>
            </a:r>
            <a:endParaRPr sz="900" dirty="0"/>
          </a:p>
        </p:txBody>
      </p:sp>
      <p:sp>
        <p:nvSpPr>
          <p:cNvPr id="758" name="Google Shape;758;p21"/>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8" name="Rectangle: Rounded Corners 7">
            <a:extLst>
              <a:ext uri="{FF2B5EF4-FFF2-40B4-BE49-F238E27FC236}">
                <a16:creationId xmlns:a16="http://schemas.microsoft.com/office/drawing/2014/main" id="{CC4A29BA-E71B-625E-70BF-05A0DBCB8896}"/>
              </a:ext>
            </a:extLst>
          </p:cNvPr>
          <p:cNvSpPr/>
          <p:nvPr/>
        </p:nvSpPr>
        <p:spPr>
          <a:xfrm>
            <a:off x="830255" y="1220993"/>
            <a:ext cx="2255845" cy="113446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algn="just" fontAlgn="base">
              <a:lnSpc>
                <a:spcPct val="150000"/>
              </a:lnSpc>
            </a:pPr>
            <a:r>
              <a:rPr lang="en-US" sz="800" dirty="0" err="1">
                <a:solidFill>
                  <a:schemeClr val="bg1"/>
                </a:solidFill>
                <a:effectLst/>
                <a:latin typeface="Times New Roman" panose="02020603050405020304" pitchFamily="18" charset="0"/>
                <a:ea typeface="Times New Roman" panose="02020603050405020304" pitchFamily="18" charset="0"/>
              </a:rPr>
              <a:t>Penguatan</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fungsi</a:t>
            </a:r>
            <a:r>
              <a:rPr lang="en-US" sz="800" dirty="0">
                <a:solidFill>
                  <a:schemeClr val="bg1"/>
                </a:solidFill>
                <a:effectLst/>
                <a:latin typeface="Times New Roman" panose="02020603050405020304" pitchFamily="18" charset="0"/>
                <a:ea typeface="Times New Roman" panose="02020603050405020304" pitchFamily="18" charset="0"/>
              </a:rPr>
              <a:t> dan </a:t>
            </a:r>
            <a:r>
              <a:rPr lang="en-US" sz="800" dirty="0" err="1">
                <a:solidFill>
                  <a:schemeClr val="bg1"/>
                </a:solidFill>
                <a:effectLst/>
                <a:latin typeface="Times New Roman" panose="02020603050405020304" pitchFamily="18" charset="0"/>
                <a:ea typeface="Times New Roman" panose="02020603050405020304" pitchFamily="18" charset="0"/>
              </a:rPr>
              <a:t>peran</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lembaga</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perwakilan</a:t>
            </a:r>
            <a:r>
              <a:rPr lang="en-US" sz="800" dirty="0">
                <a:solidFill>
                  <a:schemeClr val="bg1"/>
                </a:solidFill>
                <a:effectLst/>
                <a:latin typeface="Times New Roman" panose="02020603050405020304" pitchFamily="18" charset="0"/>
                <a:ea typeface="Times New Roman" panose="02020603050405020304" pitchFamily="18" charset="0"/>
              </a:rPr>
              <a:t>.</a:t>
            </a:r>
            <a:endParaRPr lang="en-ID" sz="800" dirty="0">
              <a:solidFill>
                <a:schemeClr val="bg1"/>
              </a:solidFill>
              <a:effectLst/>
              <a:latin typeface="Times New Roman" panose="02020603050405020304" pitchFamily="18" charset="0"/>
              <a:ea typeface="Times New Roman" panose="02020603050405020304" pitchFamily="18" charset="0"/>
            </a:endParaRPr>
          </a:p>
          <a:p>
            <a:endParaRPr lang="en-US" sz="800" dirty="0">
              <a:solidFill>
                <a:schemeClr val="bg1"/>
              </a:solidFill>
              <a:effectLst/>
              <a:latin typeface="Times New Roman" panose="02020603050405020304" pitchFamily="18" charset="0"/>
              <a:ea typeface="Times New Roman" panose="02020603050405020304" pitchFamily="18" charset="0"/>
            </a:endParaRPr>
          </a:p>
          <a:p>
            <a:r>
              <a:rPr lang="en-US" sz="800" dirty="0" err="1">
                <a:solidFill>
                  <a:schemeClr val="bg1"/>
                </a:solidFill>
                <a:effectLst/>
                <a:latin typeface="Times New Roman" panose="02020603050405020304" pitchFamily="18" charset="0"/>
                <a:ea typeface="Times New Roman" panose="02020603050405020304" pitchFamily="18" charset="0"/>
              </a:rPr>
              <a:t>Pengaturan</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peran</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lembaga</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perwakilan</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rakyat</a:t>
            </a:r>
            <a:r>
              <a:rPr lang="en-US" sz="800" dirty="0">
                <a:solidFill>
                  <a:schemeClr val="bg1"/>
                </a:solidFill>
                <a:effectLst/>
                <a:latin typeface="Times New Roman" panose="02020603050405020304" pitchFamily="18" charset="0"/>
                <a:ea typeface="Times New Roman" panose="02020603050405020304" pitchFamily="18" charset="0"/>
              </a:rPr>
              <a:t>, MPR, DPR, dan DPRD, </a:t>
            </a:r>
            <a:r>
              <a:rPr lang="en-US" sz="800" dirty="0" err="1">
                <a:solidFill>
                  <a:schemeClr val="bg1"/>
                </a:solidFill>
                <a:effectLst/>
                <a:latin typeface="Times New Roman" panose="02020603050405020304" pitchFamily="18" charset="0"/>
                <a:ea typeface="Times New Roman" panose="02020603050405020304" pitchFamily="18" charset="0"/>
              </a:rPr>
              <a:t>mutlak</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dilakukan</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dalam</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rangka</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peningkatan</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fungsi</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mereka</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sebagai</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pengontrol</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jalannya</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pemerintahan</a:t>
            </a:r>
            <a:endParaRPr lang="en-ID" sz="800" dirty="0">
              <a:solidFill>
                <a:schemeClr val="bg1"/>
              </a:solidFill>
            </a:endParaRPr>
          </a:p>
        </p:txBody>
      </p:sp>
      <p:sp>
        <p:nvSpPr>
          <p:cNvPr id="9" name="Rectangle: Rounded Corners 8">
            <a:extLst>
              <a:ext uri="{FF2B5EF4-FFF2-40B4-BE49-F238E27FC236}">
                <a16:creationId xmlns:a16="http://schemas.microsoft.com/office/drawing/2014/main" id="{A0485AE5-0520-D329-BF95-712351840A97}"/>
              </a:ext>
            </a:extLst>
          </p:cNvPr>
          <p:cNvSpPr/>
          <p:nvPr/>
        </p:nvSpPr>
        <p:spPr>
          <a:xfrm>
            <a:off x="6057900" y="1222621"/>
            <a:ext cx="2255845" cy="113446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algn="just" fontAlgn="base">
              <a:lnSpc>
                <a:spcPct val="150000"/>
              </a:lnSpc>
            </a:pPr>
            <a:r>
              <a:rPr lang="en-US" sz="800" dirty="0" err="1">
                <a:solidFill>
                  <a:schemeClr val="bg1"/>
                </a:solidFill>
                <a:effectLst/>
                <a:latin typeface="Times New Roman" panose="02020603050405020304" pitchFamily="18" charset="0"/>
                <a:ea typeface="Times New Roman" panose="02020603050405020304" pitchFamily="18" charset="0"/>
              </a:rPr>
              <a:t>Selain</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melalukan</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i="1" dirty="0">
                <a:solidFill>
                  <a:schemeClr val="bg1"/>
                </a:solidFill>
                <a:effectLst/>
                <a:latin typeface="Times New Roman" panose="02020603050405020304" pitchFamily="18" charset="0"/>
                <a:ea typeface="Times New Roman" panose="02020603050405020304" pitchFamily="18" charset="0"/>
              </a:rPr>
              <a:t>check and balance</a:t>
            </a:r>
            <a:endParaRPr lang="en-ID" sz="800" dirty="0">
              <a:solidFill>
                <a:schemeClr val="bg1"/>
              </a:solidFill>
              <a:effectLst/>
              <a:latin typeface="Times New Roman" panose="02020603050405020304" pitchFamily="18" charset="0"/>
              <a:ea typeface="Times New Roman" panose="02020603050405020304" pitchFamily="18" charset="0"/>
            </a:endParaRPr>
          </a:p>
          <a:p>
            <a:endParaRPr lang="en-US" sz="800" dirty="0">
              <a:solidFill>
                <a:schemeClr val="bg1"/>
              </a:solidFill>
              <a:effectLst/>
              <a:latin typeface="Times New Roman" panose="02020603050405020304" pitchFamily="18" charset="0"/>
              <a:ea typeface="Times New Roman" panose="02020603050405020304" pitchFamily="18" charset="0"/>
            </a:endParaRPr>
          </a:p>
          <a:p>
            <a:r>
              <a:rPr lang="en-US" sz="800" dirty="0">
                <a:solidFill>
                  <a:schemeClr val="bg1"/>
                </a:solidFill>
                <a:effectLst/>
                <a:latin typeface="Times New Roman" panose="02020603050405020304" pitchFamily="18" charset="0"/>
                <a:ea typeface="Times New Roman" panose="02020603050405020304" pitchFamily="18" charset="0"/>
              </a:rPr>
              <a:t>Lembaga </a:t>
            </a:r>
            <a:r>
              <a:rPr lang="en-US" sz="800" dirty="0" err="1">
                <a:solidFill>
                  <a:schemeClr val="bg1"/>
                </a:solidFill>
                <a:effectLst/>
                <a:latin typeface="Times New Roman" panose="02020603050405020304" pitchFamily="18" charset="0"/>
                <a:ea typeface="Times New Roman" panose="02020603050405020304" pitchFamily="18" charset="0"/>
              </a:rPr>
              <a:t>legislatif</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harus</a:t>
            </a:r>
            <a:r>
              <a:rPr lang="en-US" sz="800" dirty="0">
                <a:solidFill>
                  <a:schemeClr val="bg1"/>
                </a:solidFill>
                <a:effectLst/>
                <a:latin typeface="Times New Roman" panose="02020603050405020304" pitchFamily="18" charset="0"/>
                <a:ea typeface="Times New Roman" panose="02020603050405020304" pitchFamily="18" charset="0"/>
              </a:rPr>
              <a:t> pula </a:t>
            </a:r>
            <a:r>
              <a:rPr lang="en-US" sz="800" dirty="0" err="1">
                <a:solidFill>
                  <a:schemeClr val="bg1"/>
                </a:solidFill>
                <a:effectLst/>
                <a:latin typeface="Times New Roman" panose="02020603050405020304" pitchFamily="18" charset="0"/>
                <a:ea typeface="Times New Roman" panose="02020603050405020304" pitchFamily="18" charset="0"/>
              </a:rPr>
              <a:t>mampu</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menyerap</a:t>
            </a:r>
            <a:r>
              <a:rPr lang="en-US" sz="800" dirty="0">
                <a:solidFill>
                  <a:schemeClr val="bg1"/>
                </a:solidFill>
                <a:effectLst/>
                <a:latin typeface="Times New Roman" panose="02020603050405020304" pitchFamily="18" charset="0"/>
                <a:ea typeface="Times New Roman" panose="02020603050405020304" pitchFamily="18" charset="0"/>
              </a:rPr>
              <a:t> dan </a:t>
            </a:r>
            <a:r>
              <a:rPr lang="en-US" sz="800" dirty="0" err="1">
                <a:solidFill>
                  <a:schemeClr val="bg1"/>
                </a:solidFill>
                <a:effectLst/>
                <a:latin typeface="Times New Roman" panose="02020603050405020304" pitchFamily="18" charset="0"/>
                <a:ea typeface="Times New Roman" panose="02020603050405020304" pitchFamily="18" charset="0"/>
              </a:rPr>
              <a:t>mengartikulasikan</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aspirasi</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masyarakat</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dalam</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bentuk</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usulan</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pembangunan</a:t>
            </a:r>
            <a:r>
              <a:rPr lang="en-US" sz="800" dirty="0">
                <a:solidFill>
                  <a:schemeClr val="bg1"/>
                </a:solidFill>
                <a:effectLst/>
                <a:latin typeface="Times New Roman" panose="02020603050405020304" pitchFamily="18" charset="0"/>
                <a:ea typeface="Times New Roman" panose="02020603050405020304" pitchFamily="18" charset="0"/>
              </a:rPr>
              <a:t> yang </a:t>
            </a:r>
            <a:r>
              <a:rPr lang="en-US" sz="800" dirty="0" err="1">
                <a:solidFill>
                  <a:schemeClr val="bg1"/>
                </a:solidFill>
                <a:effectLst/>
                <a:latin typeface="Times New Roman" panose="02020603050405020304" pitchFamily="18" charset="0"/>
                <a:ea typeface="Times New Roman" panose="02020603050405020304" pitchFamily="18" charset="0"/>
              </a:rPr>
              <a:t>berorientasi</a:t>
            </a:r>
            <a:r>
              <a:rPr lang="en-US" sz="800" dirty="0">
                <a:solidFill>
                  <a:schemeClr val="bg1"/>
                </a:solidFill>
                <a:effectLst/>
                <a:latin typeface="Times New Roman" panose="02020603050405020304" pitchFamily="18" charset="0"/>
                <a:ea typeface="Times New Roman" panose="02020603050405020304" pitchFamily="18" charset="0"/>
              </a:rPr>
              <a:t> pada </a:t>
            </a:r>
            <a:r>
              <a:rPr lang="en-US" sz="800" dirty="0" err="1">
                <a:solidFill>
                  <a:schemeClr val="bg1"/>
                </a:solidFill>
                <a:effectLst/>
                <a:latin typeface="Times New Roman" panose="02020603050405020304" pitchFamily="18" charset="0"/>
                <a:ea typeface="Times New Roman" panose="02020603050405020304" pitchFamily="18" charset="0"/>
              </a:rPr>
              <a:t>kepentingan</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masyarakat</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kepada</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lembaga</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eksekutif</a:t>
            </a:r>
            <a:r>
              <a:rPr lang="en-US" sz="800" dirty="0">
                <a:solidFill>
                  <a:schemeClr val="bg1"/>
                </a:solidFill>
                <a:effectLst/>
                <a:latin typeface="Times New Roman" panose="02020603050405020304" pitchFamily="18" charset="0"/>
                <a:ea typeface="Times New Roman" panose="02020603050405020304" pitchFamily="18" charset="0"/>
              </a:rPr>
              <a:t>.</a:t>
            </a:r>
            <a:endParaRPr lang="en-ID" sz="800" dirty="0">
              <a:solidFill>
                <a:schemeClr val="bg1"/>
              </a:solidFill>
            </a:endParaRPr>
          </a:p>
        </p:txBody>
      </p:sp>
      <p:sp>
        <p:nvSpPr>
          <p:cNvPr id="10" name="Rectangle: Rounded Corners 9">
            <a:extLst>
              <a:ext uri="{FF2B5EF4-FFF2-40B4-BE49-F238E27FC236}">
                <a16:creationId xmlns:a16="http://schemas.microsoft.com/office/drawing/2014/main" id="{D9C5B5B8-0F39-21AC-0223-73D2E093FB3C}"/>
              </a:ext>
            </a:extLst>
          </p:cNvPr>
          <p:cNvSpPr/>
          <p:nvPr/>
        </p:nvSpPr>
        <p:spPr>
          <a:xfrm>
            <a:off x="967740" y="2788041"/>
            <a:ext cx="2712720" cy="135636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algn="just" fontAlgn="base">
              <a:lnSpc>
                <a:spcPct val="150000"/>
              </a:lnSpc>
            </a:pPr>
            <a:r>
              <a:rPr lang="en-US" sz="800" dirty="0" err="1">
                <a:solidFill>
                  <a:schemeClr val="bg1"/>
                </a:solidFill>
                <a:effectLst/>
                <a:latin typeface="Times New Roman" panose="02020603050405020304" pitchFamily="18" charset="0"/>
                <a:ea typeface="Times New Roman" panose="02020603050405020304" pitchFamily="18" charset="0"/>
              </a:rPr>
              <a:t>Kemandirian</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lembaga</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peradilan</a:t>
            </a:r>
            <a:endParaRPr lang="en-ID" sz="800" dirty="0">
              <a:solidFill>
                <a:schemeClr val="bg1"/>
              </a:solidFill>
              <a:effectLst/>
              <a:latin typeface="Times New Roman" panose="02020603050405020304" pitchFamily="18" charset="0"/>
              <a:ea typeface="Times New Roman" panose="02020603050405020304" pitchFamily="18" charset="0"/>
            </a:endParaRPr>
          </a:p>
          <a:p>
            <a:endParaRPr lang="en-US" sz="800" dirty="0">
              <a:solidFill>
                <a:schemeClr val="bg1"/>
              </a:solidFill>
              <a:effectLst/>
              <a:latin typeface="Times New Roman" panose="02020603050405020304" pitchFamily="18" charset="0"/>
              <a:ea typeface="Times New Roman" panose="02020603050405020304" pitchFamily="18" charset="0"/>
            </a:endParaRPr>
          </a:p>
          <a:p>
            <a:r>
              <a:rPr lang="en-US" sz="800" dirty="0" err="1">
                <a:solidFill>
                  <a:schemeClr val="bg1"/>
                </a:solidFill>
                <a:effectLst/>
                <a:latin typeface="Times New Roman" panose="02020603050405020304" pitchFamily="18" charset="0"/>
                <a:ea typeface="Times New Roman" panose="02020603050405020304" pitchFamily="18" charset="0"/>
              </a:rPr>
              <a:t>Untuk</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mewujudkan</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pemerintahan</a:t>
            </a:r>
            <a:r>
              <a:rPr lang="en-US" sz="800" dirty="0">
                <a:solidFill>
                  <a:schemeClr val="bg1"/>
                </a:solidFill>
                <a:effectLst/>
                <a:latin typeface="Times New Roman" panose="02020603050405020304" pitchFamily="18" charset="0"/>
                <a:ea typeface="Times New Roman" panose="02020603050405020304" pitchFamily="18" charset="0"/>
              </a:rPr>
              <a:t> yang </a:t>
            </a:r>
            <a:r>
              <a:rPr lang="en-US" sz="800" dirty="0" err="1">
                <a:solidFill>
                  <a:schemeClr val="bg1"/>
                </a:solidFill>
                <a:effectLst/>
                <a:latin typeface="Times New Roman" panose="02020603050405020304" pitchFamily="18" charset="0"/>
                <a:ea typeface="Times New Roman" panose="02020603050405020304" pitchFamily="18" charset="0"/>
              </a:rPr>
              <a:t>bersih</a:t>
            </a:r>
            <a:r>
              <a:rPr lang="en-US" sz="800" dirty="0">
                <a:solidFill>
                  <a:schemeClr val="bg1"/>
                </a:solidFill>
                <a:effectLst/>
                <a:latin typeface="Times New Roman" panose="02020603050405020304" pitchFamily="18" charset="0"/>
                <a:ea typeface="Times New Roman" panose="02020603050405020304" pitchFamily="18" charset="0"/>
              </a:rPr>
              <a:t> dan </a:t>
            </a:r>
            <a:r>
              <a:rPr lang="en-US" sz="800" dirty="0" err="1">
                <a:solidFill>
                  <a:schemeClr val="bg1"/>
                </a:solidFill>
                <a:effectLst/>
                <a:latin typeface="Times New Roman" panose="02020603050405020304" pitchFamily="18" charset="0"/>
                <a:ea typeface="Times New Roman" panose="02020603050405020304" pitchFamily="18" charset="0"/>
              </a:rPr>
              <a:t>berwibawa</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berdasarkan</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prinsip</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i="1" dirty="0">
                <a:solidFill>
                  <a:schemeClr val="bg1"/>
                </a:solidFill>
                <a:effectLst/>
                <a:latin typeface="Times New Roman" panose="02020603050405020304" pitchFamily="18" charset="0"/>
                <a:ea typeface="Times New Roman" panose="02020603050405020304" pitchFamily="18" charset="0"/>
              </a:rPr>
              <a:t>Good and Clean Governance </a:t>
            </a:r>
            <a:r>
              <a:rPr lang="en-US" sz="800" dirty="0" err="1">
                <a:solidFill>
                  <a:schemeClr val="bg1"/>
                </a:solidFill>
                <a:effectLst/>
                <a:latin typeface="Times New Roman" panose="02020603050405020304" pitchFamily="18" charset="0"/>
                <a:ea typeface="Times New Roman" panose="02020603050405020304" pitchFamily="18" charset="0"/>
              </a:rPr>
              <a:t>peningkatan</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profesionalitas</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aparat</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penegak</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hukum</a:t>
            </a:r>
            <a:r>
              <a:rPr lang="en-US" sz="800" dirty="0">
                <a:solidFill>
                  <a:schemeClr val="bg1"/>
                </a:solidFill>
                <a:effectLst/>
                <a:latin typeface="Times New Roman" panose="02020603050405020304" pitchFamily="18" charset="0"/>
                <a:ea typeface="Times New Roman" panose="02020603050405020304" pitchFamily="18" charset="0"/>
              </a:rPr>
              <a:t> dan </a:t>
            </a:r>
            <a:r>
              <a:rPr lang="en-US" sz="800" dirty="0" err="1">
                <a:solidFill>
                  <a:schemeClr val="bg1"/>
                </a:solidFill>
                <a:effectLst/>
                <a:latin typeface="Times New Roman" panose="02020603050405020304" pitchFamily="18" charset="0"/>
                <a:ea typeface="Times New Roman" panose="02020603050405020304" pitchFamily="18" charset="0"/>
              </a:rPr>
              <a:t>kemandirian</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lembaga</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peradilan</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mutlak</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dilakukan</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Akuntabilitas</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aparat</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penegak</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hukum</a:t>
            </a:r>
            <a:r>
              <a:rPr lang="en-US" sz="800" dirty="0">
                <a:solidFill>
                  <a:schemeClr val="bg1"/>
                </a:solidFill>
                <a:effectLst/>
                <a:latin typeface="Times New Roman" panose="02020603050405020304" pitchFamily="18" charset="0"/>
                <a:ea typeface="Times New Roman" panose="02020603050405020304" pitchFamily="18" charset="0"/>
              </a:rPr>
              <a:t> dan </a:t>
            </a:r>
            <a:r>
              <a:rPr lang="en-US" sz="800" dirty="0" err="1">
                <a:solidFill>
                  <a:schemeClr val="bg1"/>
                </a:solidFill>
                <a:effectLst/>
                <a:latin typeface="Times New Roman" panose="02020603050405020304" pitchFamily="18" charset="0"/>
                <a:ea typeface="Times New Roman" panose="02020603050405020304" pitchFamily="18" charset="0"/>
              </a:rPr>
              <a:t>lembaga</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yudikatif</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merupakan</a:t>
            </a:r>
            <a:r>
              <a:rPr lang="en-US" sz="800" dirty="0">
                <a:solidFill>
                  <a:schemeClr val="bg1"/>
                </a:solidFill>
                <a:effectLst/>
                <a:latin typeface="Times New Roman" panose="02020603050405020304" pitchFamily="18" charset="0"/>
                <a:ea typeface="Times New Roman" panose="02020603050405020304" pitchFamily="18" charset="0"/>
              </a:rPr>
              <a:t> pilar yang </a:t>
            </a:r>
            <a:r>
              <a:rPr lang="en-US" sz="800" dirty="0" err="1">
                <a:solidFill>
                  <a:schemeClr val="bg1"/>
                </a:solidFill>
                <a:effectLst/>
                <a:latin typeface="Times New Roman" panose="02020603050405020304" pitchFamily="18" charset="0"/>
                <a:ea typeface="Times New Roman" panose="02020603050405020304" pitchFamily="18" charset="0"/>
              </a:rPr>
              <a:t>menentukan</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dalam</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penegakkan</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hukum</a:t>
            </a:r>
            <a:r>
              <a:rPr lang="en-US" sz="800" dirty="0">
                <a:solidFill>
                  <a:schemeClr val="bg1"/>
                </a:solidFill>
                <a:effectLst/>
                <a:latin typeface="Times New Roman" panose="02020603050405020304" pitchFamily="18" charset="0"/>
                <a:ea typeface="Times New Roman" panose="02020603050405020304" pitchFamily="18" charset="0"/>
              </a:rPr>
              <a:t> dan </a:t>
            </a:r>
            <a:r>
              <a:rPr lang="en-US" sz="800" dirty="0" err="1">
                <a:solidFill>
                  <a:schemeClr val="bg1"/>
                </a:solidFill>
                <a:effectLst/>
                <a:latin typeface="Times New Roman" panose="02020603050405020304" pitchFamily="18" charset="0"/>
                <a:ea typeface="Times New Roman" panose="02020603050405020304" pitchFamily="18" charset="0"/>
              </a:rPr>
              <a:t>keadilan</a:t>
            </a:r>
            <a:endParaRPr lang="en-ID" sz="800" dirty="0">
              <a:solidFill>
                <a:schemeClr val="bg1"/>
              </a:solidFill>
            </a:endParaRPr>
          </a:p>
        </p:txBody>
      </p:sp>
      <p:sp>
        <p:nvSpPr>
          <p:cNvPr id="11" name="Rectangle: Rounded Corners 10">
            <a:extLst>
              <a:ext uri="{FF2B5EF4-FFF2-40B4-BE49-F238E27FC236}">
                <a16:creationId xmlns:a16="http://schemas.microsoft.com/office/drawing/2014/main" id="{E8102652-1527-EF25-1928-5FE04233CECA}"/>
              </a:ext>
            </a:extLst>
          </p:cNvPr>
          <p:cNvSpPr/>
          <p:nvPr/>
        </p:nvSpPr>
        <p:spPr>
          <a:xfrm>
            <a:off x="5305651" y="2788041"/>
            <a:ext cx="2870609" cy="135636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algn="just" fontAlgn="base">
              <a:lnSpc>
                <a:spcPct val="150000"/>
              </a:lnSpc>
            </a:pPr>
            <a:r>
              <a:rPr lang="en-US" sz="800" dirty="0" err="1">
                <a:solidFill>
                  <a:schemeClr val="bg1"/>
                </a:solidFill>
                <a:effectLst/>
                <a:latin typeface="Times New Roman" panose="02020603050405020304" pitchFamily="18" charset="0"/>
                <a:ea typeface="Times New Roman" panose="02020603050405020304" pitchFamily="18" charset="0"/>
              </a:rPr>
              <a:t>Profesionalitas</a:t>
            </a:r>
            <a:r>
              <a:rPr lang="en-US" sz="800" dirty="0">
                <a:solidFill>
                  <a:schemeClr val="bg1"/>
                </a:solidFill>
                <a:effectLst/>
                <a:latin typeface="Times New Roman" panose="02020603050405020304" pitchFamily="18" charset="0"/>
                <a:ea typeface="Times New Roman" panose="02020603050405020304" pitchFamily="18" charset="0"/>
              </a:rPr>
              <a:t> dan </a:t>
            </a:r>
            <a:r>
              <a:rPr lang="en-US" sz="800" dirty="0" err="1">
                <a:solidFill>
                  <a:schemeClr val="bg1"/>
                </a:solidFill>
                <a:effectLst/>
                <a:latin typeface="Times New Roman" panose="02020603050405020304" pitchFamily="18" charset="0"/>
                <a:ea typeface="Times New Roman" panose="02020603050405020304" pitchFamily="18" charset="0"/>
              </a:rPr>
              <a:t>integritas</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aparatur</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pemerintah</a:t>
            </a:r>
            <a:r>
              <a:rPr lang="en-US" sz="800" dirty="0">
                <a:solidFill>
                  <a:schemeClr val="bg1"/>
                </a:solidFill>
                <a:effectLst/>
                <a:latin typeface="Times New Roman" panose="02020603050405020304" pitchFamily="18" charset="0"/>
                <a:ea typeface="Times New Roman" panose="02020603050405020304" pitchFamily="18" charset="0"/>
              </a:rPr>
              <a:t>.</a:t>
            </a:r>
            <a:endParaRPr lang="en-ID" sz="800" dirty="0">
              <a:solidFill>
                <a:schemeClr val="bg1"/>
              </a:solidFill>
              <a:effectLst/>
              <a:latin typeface="Times New Roman" panose="02020603050405020304" pitchFamily="18" charset="0"/>
              <a:ea typeface="Times New Roman" panose="02020603050405020304" pitchFamily="18" charset="0"/>
            </a:endParaRPr>
          </a:p>
          <a:p>
            <a:endParaRPr lang="en-US" sz="800" dirty="0">
              <a:solidFill>
                <a:schemeClr val="bg1"/>
              </a:solidFill>
              <a:effectLst/>
              <a:latin typeface="Times New Roman" panose="02020603050405020304" pitchFamily="18" charset="0"/>
              <a:ea typeface="Times New Roman" panose="02020603050405020304" pitchFamily="18" charset="0"/>
            </a:endParaRPr>
          </a:p>
          <a:p>
            <a:r>
              <a:rPr lang="en-US" sz="800" dirty="0" err="1">
                <a:solidFill>
                  <a:schemeClr val="bg1"/>
                </a:solidFill>
                <a:effectLst/>
                <a:latin typeface="Times New Roman" panose="02020603050405020304" pitchFamily="18" charset="0"/>
                <a:ea typeface="Times New Roman" panose="02020603050405020304" pitchFamily="18" charset="0"/>
              </a:rPr>
              <a:t>Perubahan</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paradigma</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aparatur</a:t>
            </a:r>
            <a:r>
              <a:rPr lang="en-US" sz="800" dirty="0">
                <a:solidFill>
                  <a:schemeClr val="bg1"/>
                </a:solidFill>
                <a:effectLst/>
                <a:latin typeface="Times New Roman" panose="02020603050405020304" pitchFamily="18" charset="0"/>
                <a:ea typeface="Times New Roman" panose="02020603050405020304" pitchFamily="18" charset="0"/>
              </a:rPr>
              <a:t> negara </a:t>
            </a:r>
            <a:r>
              <a:rPr lang="en-US" sz="800" dirty="0" err="1">
                <a:solidFill>
                  <a:schemeClr val="bg1"/>
                </a:solidFill>
                <a:effectLst/>
                <a:latin typeface="Times New Roman" panose="02020603050405020304" pitchFamily="18" charset="0"/>
                <a:ea typeface="Times New Roman" panose="02020603050405020304" pitchFamily="18" charset="0"/>
              </a:rPr>
              <a:t>dari</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birokrasi</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populis</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pelayan</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masyarakat</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harus</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dibarengi</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dengan</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peningkatan</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profesionalitas</a:t>
            </a:r>
            <a:r>
              <a:rPr lang="en-US" sz="800" dirty="0">
                <a:solidFill>
                  <a:schemeClr val="bg1"/>
                </a:solidFill>
                <a:effectLst/>
                <a:latin typeface="Times New Roman" panose="02020603050405020304" pitchFamily="18" charset="0"/>
                <a:ea typeface="Times New Roman" panose="02020603050405020304" pitchFamily="18" charset="0"/>
              </a:rPr>
              <a:t> dan </a:t>
            </a:r>
            <a:r>
              <a:rPr lang="en-US" sz="800" dirty="0" err="1">
                <a:solidFill>
                  <a:schemeClr val="bg1"/>
                </a:solidFill>
                <a:effectLst/>
                <a:latin typeface="Times New Roman" panose="02020603050405020304" pitchFamily="18" charset="0"/>
                <a:ea typeface="Times New Roman" panose="02020603050405020304" pitchFamily="18" charset="0"/>
              </a:rPr>
              <a:t>integritas</a:t>
            </a:r>
            <a:r>
              <a:rPr lang="en-US" sz="800" dirty="0">
                <a:solidFill>
                  <a:schemeClr val="bg1"/>
                </a:solidFill>
                <a:effectLst/>
                <a:latin typeface="Times New Roman" panose="02020603050405020304" pitchFamily="18" charset="0"/>
                <a:ea typeface="Times New Roman" panose="02020603050405020304" pitchFamily="18" charset="0"/>
              </a:rPr>
              <a:t> moral </a:t>
            </a:r>
            <a:r>
              <a:rPr lang="en-US" sz="800" dirty="0" err="1">
                <a:solidFill>
                  <a:schemeClr val="bg1"/>
                </a:solidFill>
                <a:effectLst/>
                <a:latin typeface="Times New Roman" panose="02020603050405020304" pitchFamily="18" charset="0"/>
                <a:ea typeface="Times New Roman" panose="02020603050405020304" pitchFamily="18" charset="0"/>
              </a:rPr>
              <a:t>jajaran</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birokrasi</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pemerintah</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Akuntabilitas</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jajaran</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birokrasi</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akan</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berdampak</a:t>
            </a:r>
            <a:r>
              <a:rPr lang="en-US" sz="800" dirty="0">
                <a:solidFill>
                  <a:schemeClr val="bg1"/>
                </a:solidFill>
                <a:effectLst/>
                <a:latin typeface="Times New Roman" panose="02020603050405020304" pitchFamily="18" charset="0"/>
                <a:ea typeface="Times New Roman" panose="02020603050405020304" pitchFamily="18" charset="0"/>
              </a:rPr>
              <a:t> pada </a:t>
            </a:r>
            <a:r>
              <a:rPr lang="en-US" sz="800" dirty="0" err="1">
                <a:solidFill>
                  <a:schemeClr val="bg1"/>
                </a:solidFill>
                <a:effectLst/>
                <a:latin typeface="Times New Roman" panose="02020603050405020304" pitchFamily="18" charset="0"/>
                <a:ea typeface="Times New Roman" panose="02020603050405020304" pitchFamily="18" charset="0"/>
              </a:rPr>
              <a:t>naiknya</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akuntabilitas</a:t>
            </a:r>
            <a:r>
              <a:rPr lang="en-US" sz="800" dirty="0">
                <a:solidFill>
                  <a:schemeClr val="bg1"/>
                </a:solidFill>
                <a:effectLst/>
                <a:latin typeface="Times New Roman" panose="02020603050405020304" pitchFamily="18" charset="0"/>
                <a:ea typeface="Times New Roman" panose="02020603050405020304" pitchFamily="18" charset="0"/>
              </a:rPr>
              <a:t> dan </a:t>
            </a:r>
            <a:r>
              <a:rPr lang="en-US" sz="800" dirty="0" err="1">
                <a:solidFill>
                  <a:schemeClr val="bg1"/>
                </a:solidFill>
                <a:effectLst/>
                <a:latin typeface="Times New Roman" panose="02020603050405020304" pitchFamily="18" charset="0"/>
                <a:ea typeface="Times New Roman" panose="02020603050405020304" pitchFamily="18" charset="0"/>
              </a:rPr>
              <a:t>legitimasi</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birokrasi</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itu</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sendiri</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Aparatur</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birokrasi</a:t>
            </a:r>
            <a:r>
              <a:rPr lang="en-US" sz="800" dirty="0">
                <a:solidFill>
                  <a:schemeClr val="bg1"/>
                </a:solidFill>
                <a:effectLst/>
                <a:latin typeface="Times New Roman" panose="02020603050405020304" pitchFamily="18" charset="0"/>
                <a:ea typeface="Times New Roman" panose="02020603050405020304" pitchFamily="18" charset="0"/>
              </a:rPr>
              <a:t> yang </a:t>
            </a:r>
            <a:r>
              <a:rPr lang="en-US" sz="800" dirty="0" err="1">
                <a:solidFill>
                  <a:schemeClr val="bg1"/>
                </a:solidFill>
                <a:effectLst/>
                <a:latin typeface="Times New Roman" panose="02020603050405020304" pitchFamily="18" charset="0"/>
                <a:ea typeface="Times New Roman" panose="02020603050405020304" pitchFamily="18" charset="0"/>
              </a:rPr>
              <a:t>mempunyai</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karakter</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tersebut</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dapat</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bersinergi</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dengan</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pelayanan</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birokrasi</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secara</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cepat</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efektif</a:t>
            </a:r>
            <a:r>
              <a:rPr lang="en-US" sz="800" dirty="0">
                <a:solidFill>
                  <a:schemeClr val="bg1"/>
                </a:solidFill>
                <a:effectLst/>
                <a:latin typeface="Times New Roman" panose="02020603050405020304" pitchFamily="18" charset="0"/>
                <a:ea typeface="Times New Roman" panose="02020603050405020304" pitchFamily="18" charset="0"/>
              </a:rPr>
              <a:t>, dan </a:t>
            </a:r>
            <a:r>
              <a:rPr lang="en-US" sz="800" dirty="0" err="1">
                <a:solidFill>
                  <a:schemeClr val="bg1"/>
                </a:solidFill>
                <a:effectLst/>
                <a:latin typeface="Times New Roman" panose="02020603050405020304" pitchFamily="18" charset="0"/>
                <a:ea typeface="Times New Roman" panose="02020603050405020304" pitchFamily="18" charset="0"/>
              </a:rPr>
              <a:t>berkualitas</a:t>
            </a:r>
            <a:endParaRPr lang="en-ID" sz="800" dirty="0">
              <a:solidFill>
                <a:schemeClr val="bg1"/>
              </a:solidFill>
            </a:endParaRPr>
          </a:p>
        </p:txBody>
      </p:sp>
      <p:sp>
        <p:nvSpPr>
          <p:cNvPr id="12" name="Rectangle: Rounded Corners 11">
            <a:extLst>
              <a:ext uri="{FF2B5EF4-FFF2-40B4-BE49-F238E27FC236}">
                <a16:creationId xmlns:a16="http://schemas.microsoft.com/office/drawing/2014/main" id="{4F329DC5-C56F-0C2B-C8A9-2D3C7BF6D205}"/>
              </a:ext>
            </a:extLst>
          </p:cNvPr>
          <p:cNvSpPr/>
          <p:nvPr/>
        </p:nvSpPr>
        <p:spPr>
          <a:xfrm>
            <a:off x="3169895" y="1220993"/>
            <a:ext cx="2804160" cy="113446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algn="just" fontAlgn="base">
              <a:lnSpc>
                <a:spcPct val="150000"/>
              </a:lnSpc>
            </a:pPr>
            <a:r>
              <a:rPr lang="en-US" sz="800" dirty="0" err="1">
                <a:solidFill>
                  <a:schemeClr val="bg1"/>
                </a:solidFill>
                <a:effectLst/>
                <a:latin typeface="Times New Roman" panose="02020603050405020304" pitchFamily="18" charset="0"/>
                <a:ea typeface="Times New Roman" panose="02020603050405020304" pitchFamily="18" charset="0"/>
              </a:rPr>
              <a:t>Penguatan</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partisipasi</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Masayarakat</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Madani</a:t>
            </a:r>
            <a:r>
              <a:rPr lang="en-US" sz="800" i="1" dirty="0">
                <a:solidFill>
                  <a:schemeClr val="bg1"/>
                </a:solidFill>
                <a:effectLst/>
                <a:latin typeface="Times New Roman" panose="02020603050405020304" pitchFamily="18" charset="0"/>
                <a:ea typeface="Times New Roman" panose="02020603050405020304" pitchFamily="18" charset="0"/>
              </a:rPr>
              <a:t> (Civil Society).</a:t>
            </a:r>
            <a:endParaRPr lang="en-ID" sz="800" dirty="0">
              <a:solidFill>
                <a:schemeClr val="bg1"/>
              </a:solidFill>
              <a:effectLst/>
              <a:latin typeface="Times New Roman" panose="02020603050405020304" pitchFamily="18" charset="0"/>
              <a:ea typeface="Times New Roman" panose="02020603050405020304" pitchFamily="18" charset="0"/>
            </a:endParaRPr>
          </a:p>
          <a:p>
            <a:endParaRPr lang="en-US" sz="800" dirty="0">
              <a:solidFill>
                <a:schemeClr val="bg1"/>
              </a:solidFill>
              <a:effectLst/>
              <a:latin typeface="Times New Roman" panose="02020603050405020304" pitchFamily="18" charset="0"/>
              <a:ea typeface="Times New Roman" panose="02020603050405020304" pitchFamily="18" charset="0"/>
            </a:endParaRPr>
          </a:p>
          <a:p>
            <a:r>
              <a:rPr lang="en-US" sz="800" dirty="0" err="1">
                <a:solidFill>
                  <a:schemeClr val="bg1"/>
                </a:solidFill>
                <a:effectLst/>
                <a:latin typeface="Times New Roman" panose="02020603050405020304" pitchFamily="18" charset="0"/>
                <a:ea typeface="Times New Roman" panose="02020603050405020304" pitchFamily="18" charset="0"/>
              </a:rPr>
              <a:t>Peningkatan</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partisipasi</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masyarakat</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adalah</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unsur</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penting</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lainnya</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dalam</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merealisasikan</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pemerintah</a:t>
            </a:r>
            <a:r>
              <a:rPr lang="en-US" sz="800" dirty="0">
                <a:solidFill>
                  <a:schemeClr val="bg1"/>
                </a:solidFill>
                <a:effectLst/>
                <a:latin typeface="Times New Roman" panose="02020603050405020304" pitchFamily="18" charset="0"/>
                <a:ea typeface="Times New Roman" panose="02020603050405020304" pitchFamily="18" charset="0"/>
              </a:rPr>
              <a:t> yang </a:t>
            </a:r>
            <a:r>
              <a:rPr lang="en-US" sz="800" dirty="0" err="1">
                <a:solidFill>
                  <a:schemeClr val="bg1"/>
                </a:solidFill>
                <a:effectLst/>
                <a:latin typeface="Times New Roman" panose="02020603050405020304" pitchFamily="18" charset="0"/>
                <a:ea typeface="Times New Roman" panose="02020603050405020304" pitchFamily="18" charset="0"/>
              </a:rPr>
              <a:t>bersih</a:t>
            </a:r>
            <a:r>
              <a:rPr lang="en-US" sz="800" dirty="0">
                <a:solidFill>
                  <a:schemeClr val="bg1"/>
                </a:solidFill>
                <a:effectLst/>
                <a:latin typeface="Times New Roman" panose="02020603050405020304" pitchFamily="18" charset="0"/>
                <a:ea typeface="Times New Roman" panose="02020603050405020304" pitchFamily="18" charset="0"/>
              </a:rPr>
              <a:t> dan </a:t>
            </a:r>
            <a:r>
              <a:rPr lang="en-US" sz="800" dirty="0" err="1">
                <a:solidFill>
                  <a:schemeClr val="bg1"/>
                </a:solidFill>
                <a:effectLst/>
                <a:latin typeface="Times New Roman" panose="02020603050405020304" pitchFamily="18" charset="0"/>
                <a:ea typeface="Times New Roman" panose="02020603050405020304" pitchFamily="18" charset="0"/>
              </a:rPr>
              <a:t>berwibawa</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Partisipasi</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masyarakat</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dalam</a:t>
            </a:r>
            <a:r>
              <a:rPr lang="en-US" sz="800" dirty="0">
                <a:solidFill>
                  <a:schemeClr val="bg1"/>
                </a:solidFill>
                <a:effectLst/>
                <a:latin typeface="Times New Roman" panose="02020603050405020304" pitchFamily="18" charset="0"/>
                <a:ea typeface="Times New Roman" panose="02020603050405020304" pitchFamily="18" charset="0"/>
              </a:rPr>
              <a:t> proses </a:t>
            </a:r>
            <a:r>
              <a:rPr lang="en-US" sz="800" dirty="0" err="1">
                <a:solidFill>
                  <a:schemeClr val="bg1"/>
                </a:solidFill>
                <a:effectLst/>
                <a:latin typeface="Times New Roman" panose="02020603050405020304" pitchFamily="18" charset="0"/>
                <a:ea typeface="Times New Roman" panose="02020603050405020304" pitchFamily="18" charset="0"/>
              </a:rPr>
              <a:t>kebijakan</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publik</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mutlak</a:t>
            </a:r>
            <a:r>
              <a:rPr lang="en-US" sz="800" dirty="0">
                <a:solidFill>
                  <a:schemeClr val="bg1"/>
                </a:solidFill>
                <a:effectLst/>
                <a:latin typeface="Times New Roman" panose="02020603050405020304" pitchFamily="18" charset="0"/>
                <a:ea typeface="Times New Roman" panose="02020603050405020304" pitchFamily="18" charset="0"/>
              </a:rPr>
              <a:t> </a:t>
            </a:r>
            <a:r>
              <a:rPr lang="en-US" sz="800" dirty="0" err="1">
                <a:solidFill>
                  <a:schemeClr val="bg1"/>
                </a:solidFill>
                <a:effectLst/>
                <a:latin typeface="Times New Roman" panose="02020603050405020304" pitchFamily="18" charset="0"/>
                <a:ea typeface="Times New Roman" panose="02020603050405020304" pitchFamily="18" charset="0"/>
              </a:rPr>
              <a:t>dilakukan</a:t>
            </a:r>
            <a:r>
              <a:rPr lang="en-US" sz="800" dirty="0">
                <a:solidFill>
                  <a:schemeClr val="bg1"/>
                </a:solidFill>
                <a:effectLst/>
                <a:latin typeface="Times New Roman" panose="02020603050405020304" pitchFamily="18" charset="0"/>
                <a:ea typeface="Times New Roman" panose="02020603050405020304" pitchFamily="18" charset="0"/>
              </a:rPr>
              <a:t> dan </a:t>
            </a:r>
            <a:r>
              <a:rPr lang="en-US" sz="800" dirty="0" err="1">
                <a:solidFill>
                  <a:schemeClr val="bg1"/>
                </a:solidFill>
                <a:effectLst/>
                <a:latin typeface="Times New Roman" panose="02020603050405020304" pitchFamily="18" charset="0"/>
                <a:ea typeface="Times New Roman" panose="02020603050405020304" pitchFamily="18" charset="0"/>
              </a:rPr>
              <a:t>difasilitasi</a:t>
            </a:r>
            <a:r>
              <a:rPr lang="en-US" sz="800" dirty="0">
                <a:solidFill>
                  <a:schemeClr val="bg1"/>
                </a:solidFill>
                <a:effectLst/>
                <a:latin typeface="Times New Roman" panose="02020603050405020304" pitchFamily="18" charset="0"/>
                <a:ea typeface="Times New Roman" panose="02020603050405020304" pitchFamily="18" charset="0"/>
              </a:rPr>
              <a:t> oleh negara (</a:t>
            </a:r>
            <a:r>
              <a:rPr lang="en-US" sz="800" dirty="0" err="1">
                <a:solidFill>
                  <a:schemeClr val="bg1"/>
                </a:solidFill>
                <a:effectLst/>
                <a:latin typeface="Times New Roman" panose="02020603050405020304" pitchFamily="18" charset="0"/>
                <a:ea typeface="Times New Roman" panose="02020603050405020304" pitchFamily="18" charset="0"/>
              </a:rPr>
              <a:t>pemerintah</a:t>
            </a:r>
            <a:r>
              <a:rPr lang="en-US" sz="800" dirty="0">
                <a:solidFill>
                  <a:schemeClr val="bg1"/>
                </a:solidFill>
                <a:effectLst/>
                <a:latin typeface="Times New Roman" panose="02020603050405020304" pitchFamily="18" charset="0"/>
                <a:ea typeface="Times New Roman" panose="02020603050405020304" pitchFamily="18" charset="0"/>
              </a:rPr>
              <a:t>)</a:t>
            </a:r>
            <a:endParaRPr lang="en-ID" sz="800"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8" name="Google Shape;758;p21"/>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3" name="Title 2">
            <a:extLst>
              <a:ext uri="{FF2B5EF4-FFF2-40B4-BE49-F238E27FC236}">
                <a16:creationId xmlns:a16="http://schemas.microsoft.com/office/drawing/2014/main" id="{77EDF8BF-B70D-6D58-41B0-A2800D494B0D}"/>
              </a:ext>
            </a:extLst>
          </p:cNvPr>
          <p:cNvSpPr>
            <a:spLocks noGrp="1"/>
          </p:cNvSpPr>
          <p:nvPr>
            <p:ph type="title"/>
          </p:nvPr>
        </p:nvSpPr>
        <p:spPr/>
        <p:txBody>
          <a:bodyPr/>
          <a:lstStyle/>
          <a:p>
            <a:r>
              <a:rPr lang="en-US" sz="6600" dirty="0"/>
              <a:t>ARIGATOU</a:t>
            </a:r>
            <a:endParaRPr lang="en-ID" sz="6600" dirty="0"/>
          </a:p>
        </p:txBody>
      </p:sp>
      <p:pic>
        <p:nvPicPr>
          <p:cNvPr id="5" name="Picture 4">
            <a:extLst>
              <a:ext uri="{FF2B5EF4-FFF2-40B4-BE49-F238E27FC236}">
                <a16:creationId xmlns:a16="http://schemas.microsoft.com/office/drawing/2014/main" id="{F7D5777F-7884-3FEB-9C9F-9CF5148D88C7}"/>
              </a:ext>
            </a:extLst>
          </p:cNvPr>
          <p:cNvPicPr>
            <a:picLocks noChangeAspect="1"/>
          </p:cNvPicPr>
          <p:nvPr/>
        </p:nvPicPr>
        <p:blipFill>
          <a:blip r:embed="rId3"/>
          <a:stretch>
            <a:fillRect/>
          </a:stretch>
        </p:blipFill>
        <p:spPr>
          <a:xfrm>
            <a:off x="1273968" y="3256488"/>
            <a:ext cx="1524000" cy="1657350"/>
          </a:xfrm>
          <a:prstGeom prst="rect">
            <a:avLst/>
          </a:prstGeom>
        </p:spPr>
      </p:pic>
      <p:pic>
        <p:nvPicPr>
          <p:cNvPr id="7" name="Picture 6">
            <a:extLst>
              <a:ext uri="{FF2B5EF4-FFF2-40B4-BE49-F238E27FC236}">
                <a16:creationId xmlns:a16="http://schemas.microsoft.com/office/drawing/2014/main" id="{38D5D533-908F-F05B-4C95-38DC451DE714}"/>
              </a:ext>
            </a:extLst>
          </p:cNvPr>
          <p:cNvPicPr>
            <a:picLocks noChangeAspect="1"/>
          </p:cNvPicPr>
          <p:nvPr/>
        </p:nvPicPr>
        <p:blipFill>
          <a:blip r:embed="rId4"/>
          <a:stretch>
            <a:fillRect/>
          </a:stretch>
        </p:blipFill>
        <p:spPr>
          <a:xfrm>
            <a:off x="6266498" y="1113236"/>
            <a:ext cx="2237824" cy="1569720"/>
          </a:xfrm>
          <a:prstGeom prst="rect">
            <a:avLst/>
          </a:prstGeom>
        </p:spPr>
      </p:pic>
      <p:pic>
        <p:nvPicPr>
          <p:cNvPr id="14" name="Picture 13">
            <a:extLst>
              <a:ext uri="{FF2B5EF4-FFF2-40B4-BE49-F238E27FC236}">
                <a16:creationId xmlns:a16="http://schemas.microsoft.com/office/drawing/2014/main" id="{AD439C57-4A31-C6E5-5611-607AE4C6D2A9}"/>
              </a:ext>
            </a:extLst>
          </p:cNvPr>
          <p:cNvPicPr>
            <a:picLocks noChangeAspect="1"/>
          </p:cNvPicPr>
          <p:nvPr/>
        </p:nvPicPr>
        <p:blipFill>
          <a:blip r:embed="rId5"/>
          <a:stretch>
            <a:fillRect/>
          </a:stretch>
        </p:blipFill>
        <p:spPr>
          <a:xfrm>
            <a:off x="1273968" y="1113236"/>
            <a:ext cx="2274028" cy="1317543"/>
          </a:xfrm>
          <a:prstGeom prst="rect">
            <a:avLst/>
          </a:prstGeom>
        </p:spPr>
      </p:pic>
      <p:sp>
        <p:nvSpPr>
          <p:cNvPr id="15" name="TextBox 14">
            <a:extLst>
              <a:ext uri="{FF2B5EF4-FFF2-40B4-BE49-F238E27FC236}">
                <a16:creationId xmlns:a16="http://schemas.microsoft.com/office/drawing/2014/main" id="{F2B21950-9C52-F686-2954-BDE5B5793B44}"/>
              </a:ext>
            </a:extLst>
          </p:cNvPr>
          <p:cNvSpPr txBox="1"/>
          <p:nvPr/>
        </p:nvSpPr>
        <p:spPr>
          <a:xfrm>
            <a:off x="419100" y="1058337"/>
            <a:ext cx="904415" cy="307777"/>
          </a:xfrm>
          <a:prstGeom prst="rect">
            <a:avLst/>
          </a:prstGeom>
          <a:noFill/>
        </p:spPr>
        <p:txBody>
          <a:bodyPr wrap="none" rtlCol="0">
            <a:spAutoFit/>
          </a:bodyPr>
          <a:lstStyle/>
          <a:p>
            <a:r>
              <a:rPr lang="en-US" dirty="0"/>
              <a:t>NASAR :</a:t>
            </a:r>
            <a:endParaRPr lang="en-ID" dirty="0"/>
          </a:p>
        </p:txBody>
      </p:sp>
      <p:sp>
        <p:nvSpPr>
          <p:cNvPr id="16" name="TextBox 15">
            <a:extLst>
              <a:ext uri="{FF2B5EF4-FFF2-40B4-BE49-F238E27FC236}">
                <a16:creationId xmlns:a16="http://schemas.microsoft.com/office/drawing/2014/main" id="{17DB146E-126A-6C0A-5628-474226B5E7A6}"/>
              </a:ext>
            </a:extLst>
          </p:cNvPr>
          <p:cNvSpPr txBox="1"/>
          <p:nvPr/>
        </p:nvSpPr>
        <p:spPr>
          <a:xfrm>
            <a:off x="419100" y="3169920"/>
            <a:ext cx="713657" cy="307777"/>
          </a:xfrm>
          <a:prstGeom prst="rect">
            <a:avLst/>
          </a:prstGeom>
          <a:noFill/>
        </p:spPr>
        <p:txBody>
          <a:bodyPr wrap="none" rtlCol="0">
            <a:spAutoFit/>
          </a:bodyPr>
          <a:lstStyle/>
          <a:p>
            <a:r>
              <a:rPr lang="en-US" dirty="0"/>
              <a:t>DANI :</a:t>
            </a:r>
            <a:endParaRPr lang="en-ID" dirty="0"/>
          </a:p>
        </p:txBody>
      </p:sp>
      <p:sp>
        <p:nvSpPr>
          <p:cNvPr id="17" name="TextBox 16">
            <a:extLst>
              <a:ext uri="{FF2B5EF4-FFF2-40B4-BE49-F238E27FC236}">
                <a16:creationId xmlns:a16="http://schemas.microsoft.com/office/drawing/2014/main" id="{879F52FB-F4C4-21BD-65CA-0DBC0D192720}"/>
              </a:ext>
            </a:extLst>
          </p:cNvPr>
          <p:cNvSpPr txBox="1"/>
          <p:nvPr/>
        </p:nvSpPr>
        <p:spPr>
          <a:xfrm>
            <a:off x="5362083" y="1058337"/>
            <a:ext cx="904415" cy="307777"/>
          </a:xfrm>
          <a:prstGeom prst="rect">
            <a:avLst/>
          </a:prstGeom>
          <a:noFill/>
        </p:spPr>
        <p:txBody>
          <a:bodyPr wrap="none" rtlCol="0">
            <a:spAutoFit/>
          </a:bodyPr>
          <a:lstStyle/>
          <a:p>
            <a:r>
              <a:rPr lang="en-US" dirty="0"/>
              <a:t>NASAR :</a:t>
            </a:r>
            <a:endParaRPr lang="en-ID" dirty="0"/>
          </a:p>
        </p:txBody>
      </p:sp>
      <p:pic>
        <p:nvPicPr>
          <p:cNvPr id="19" name="Picture 18">
            <a:extLst>
              <a:ext uri="{FF2B5EF4-FFF2-40B4-BE49-F238E27FC236}">
                <a16:creationId xmlns:a16="http://schemas.microsoft.com/office/drawing/2014/main" id="{134D14D8-7C84-5415-43AF-BB2102419BB6}"/>
              </a:ext>
            </a:extLst>
          </p:cNvPr>
          <p:cNvPicPr>
            <a:picLocks noChangeAspect="1"/>
          </p:cNvPicPr>
          <p:nvPr/>
        </p:nvPicPr>
        <p:blipFill>
          <a:blip r:embed="rId6"/>
          <a:stretch>
            <a:fillRect/>
          </a:stretch>
        </p:blipFill>
        <p:spPr>
          <a:xfrm>
            <a:off x="6266498" y="3251073"/>
            <a:ext cx="1966400" cy="1569720"/>
          </a:xfrm>
          <a:prstGeom prst="rect">
            <a:avLst/>
          </a:prstGeom>
        </p:spPr>
      </p:pic>
      <p:sp>
        <p:nvSpPr>
          <p:cNvPr id="20" name="TextBox 19">
            <a:extLst>
              <a:ext uri="{FF2B5EF4-FFF2-40B4-BE49-F238E27FC236}">
                <a16:creationId xmlns:a16="http://schemas.microsoft.com/office/drawing/2014/main" id="{5AE7B138-1FF0-25C5-5A82-A907C2220F0E}"/>
              </a:ext>
            </a:extLst>
          </p:cNvPr>
          <p:cNvSpPr txBox="1"/>
          <p:nvPr/>
        </p:nvSpPr>
        <p:spPr>
          <a:xfrm>
            <a:off x="5552841" y="3169920"/>
            <a:ext cx="713657" cy="307777"/>
          </a:xfrm>
          <a:prstGeom prst="rect">
            <a:avLst/>
          </a:prstGeom>
          <a:noFill/>
        </p:spPr>
        <p:txBody>
          <a:bodyPr wrap="none" rtlCol="0">
            <a:spAutoFit/>
          </a:bodyPr>
          <a:lstStyle/>
          <a:p>
            <a:r>
              <a:rPr lang="en-US" dirty="0"/>
              <a:t>DANI :</a:t>
            </a:r>
            <a:endParaRPr lang="en-ID" dirty="0"/>
          </a:p>
        </p:txBody>
      </p:sp>
    </p:spTree>
    <p:extLst>
      <p:ext uri="{BB962C8B-B14F-4D97-AF65-F5344CB8AC3E}">
        <p14:creationId xmlns:p14="http://schemas.microsoft.com/office/powerpoint/2010/main" val="2531288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15"/>
          <p:cNvSpPr txBox="1">
            <a:spLocks noGrp="1"/>
          </p:cNvSpPr>
          <p:nvPr>
            <p:ph type="ctrTitle" idx="4294967295"/>
          </p:nvPr>
        </p:nvSpPr>
        <p:spPr>
          <a:xfrm>
            <a:off x="1275125" y="0"/>
            <a:ext cx="6593700" cy="8610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6000" dirty="0">
                <a:solidFill>
                  <a:schemeClr val="accent3"/>
                </a:solidFill>
              </a:rPr>
              <a:t>ANYYEONG</a:t>
            </a:r>
            <a:endParaRPr sz="6000" dirty="0">
              <a:solidFill>
                <a:schemeClr val="accent3"/>
              </a:solidFill>
            </a:endParaRPr>
          </a:p>
        </p:txBody>
      </p:sp>
      <p:sp>
        <p:nvSpPr>
          <p:cNvPr id="711" name="Google Shape;711;p15"/>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
        <p:nvSpPr>
          <p:cNvPr id="2" name="Google Shape;708;p15">
            <a:extLst>
              <a:ext uri="{FF2B5EF4-FFF2-40B4-BE49-F238E27FC236}">
                <a16:creationId xmlns:a16="http://schemas.microsoft.com/office/drawing/2014/main" id="{6061AB69-ADA8-7991-780B-CBC4F8B5A54C}"/>
              </a:ext>
            </a:extLst>
          </p:cNvPr>
          <p:cNvSpPr txBox="1">
            <a:spLocks/>
          </p:cNvSpPr>
          <p:nvPr/>
        </p:nvSpPr>
        <p:spPr>
          <a:xfrm>
            <a:off x="1275125" y="3269775"/>
            <a:ext cx="8361007" cy="759313"/>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1pPr>
            <a:lvl2pPr marR="0" lvl="1"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2pPr>
            <a:lvl3pPr marR="0" lvl="2"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3pPr>
            <a:lvl4pPr marR="0" lvl="3"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4pPr>
            <a:lvl5pPr marR="0" lvl="4"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5pPr>
            <a:lvl6pPr marR="0" lvl="5"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6pPr>
            <a:lvl7pPr marR="0" lvl="6"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7pPr>
            <a:lvl8pPr marR="0" lvl="7"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8pPr>
            <a:lvl9pPr marR="0" lvl="8"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9pPr>
          </a:lstStyle>
          <a:p>
            <a:pPr marL="63500" algn="l">
              <a:lnSpc>
                <a:spcPct val="150000"/>
              </a:lnSpc>
              <a:spcBef>
                <a:spcPts val="35"/>
              </a:spcBef>
              <a:spcAft>
                <a:spcPts val="0"/>
              </a:spcAft>
            </a:pPr>
            <a:r>
              <a:rPr lang="id-ID" sz="1400" dirty="0">
                <a:effectLst/>
                <a:latin typeface="Times New Roman" panose="02020603050405020304" pitchFamily="18" charset="0"/>
                <a:ea typeface="Times New Roman" panose="02020603050405020304" pitchFamily="18" charset="0"/>
                <a:cs typeface="Times New Roman" panose="02020603050405020304" pitchFamily="18" charset="0"/>
              </a:rPr>
              <a:t>NUR MUHAMMAD ASHMAN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1400" dirty="0">
                <a:effectLst/>
                <a:latin typeface="Times New Roman" panose="02020603050405020304" pitchFamily="18" charset="0"/>
                <a:ea typeface="Times New Roman" panose="02020603050405020304" pitchFamily="18" charset="0"/>
                <a:cs typeface="Times New Roman" panose="02020603050405020304" pitchFamily="18" charset="0"/>
              </a:rPr>
              <a:t>(105841103122)</a:t>
            </a:r>
            <a:endParaRPr lang="en-ID" sz="1400" dirty="0">
              <a:effectLst/>
              <a:latin typeface="Times New Roman" panose="02020603050405020304" pitchFamily="18" charset="0"/>
              <a:ea typeface="Times New Roman" panose="02020603050405020304" pitchFamily="18" charset="0"/>
            </a:endParaRPr>
          </a:p>
          <a:p>
            <a:pPr marL="63500" algn="l">
              <a:lnSpc>
                <a:spcPct val="150000"/>
              </a:lnSpc>
              <a:spcBef>
                <a:spcPts val="35"/>
              </a:spcBef>
              <a:spcAft>
                <a:spcPts val="0"/>
              </a:spcAft>
            </a:pPr>
            <a:r>
              <a:rPr lang="id-ID" sz="1400" dirty="0">
                <a:effectLst/>
                <a:latin typeface="Times New Roman" panose="02020603050405020304" pitchFamily="18" charset="0"/>
                <a:ea typeface="Times New Roman" panose="02020603050405020304" pitchFamily="18" charset="0"/>
                <a:cs typeface="Times New Roman" panose="02020603050405020304" pitchFamily="18" charset="0"/>
              </a:rPr>
              <a:t>NURMISBA					(105841103422)</a:t>
            </a:r>
            <a:endParaRPr lang="en-ID" sz="1400" dirty="0">
              <a:effectLst/>
              <a:latin typeface="Times New Roman" panose="02020603050405020304" pitchFamily="18" charset="0"/>
              <a:ea typeface="Times New Roman" panose="02020603050405020304" pitchFamily="18" charset="0"/>
            </a:endParaRPr>
          </a:p>
          <a:p>
            <a:pPr marL="63500" algn="l">
              <a:lnSpc>
                <a:spcPct val="150000"/>
              </a:lnSpc>
              <a:spcBef>
                <a:spcPts val="35"/>
              </a:spcBef>
              <a:spcAft>
                <a:spcPts val="0"/>
              </a:spcAft>
            </a:pPr>
            <a:r>
              <a:rPr lang="id-ID" sz="1400" dirty="0">
                <a:effectLst/>
                <a:latin typeface="Times New Roman" panose="02020603050405020304" pitchFamily="18" charset="0"/>
                <a:ea typeface="Times New Roman" panose="02020603050405020304" pitchFamily="18" charset="0"/>
                <a:cs typeface="Times New Roman" panose="02020603050405020304" pitchFamily="18" charset="0"/>
              </a:rPr>
              <a:t>FAJAR EKA ALAMSYAH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1400" dirty="0">
                <a:effectLst/>
                <a:latin typeface="Times New Roman" panose="02020603050405020304" pitchFamily="18" charset="0"/>
                <a:ea typeface="Times New Roman" panose="02020603050405020304" pitchFamily="18" charset="0"/>
                <a:cs typeface="Times New Roman" panose="02020603050405020304" pitchFamily="18" charset="0"/>
              </a:rPr>
              <a:t>(105841100322</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D" sz="1400" dirty="0">
              <a:effectLst/>
              <a:latin typeface="Times New Roman" panose="02020603050405020304" pitchFamily="18" charset="0"/>
              <a:ea typeface="Times New Roman" panose="02020603050405020304" pitchFamily="18" charset="0"/>
            </a:endParaRPr>
          </a:p>
          <a:p>
            <a:endParaRPr lang="en-ID" sz="1400" dirty="0">
              <a:solidFill>
                <a:schemeClr val="accent3"/>
              </a:solidFill>
            </a:endParaRPr>
          </a:p>
        </p:txBody>
      </p:sp>
      <p:sp>
        <p:nvSpPr>
          <p:cNvPr id="3" name="Google Shape;708;p15">
            <a:extLst>
              <a:ext uri="{FF2B5EF4-FFF2-40B4-BE49-F238E27FC236}">
                <a16:creationId xmlns:a16="http://schemas.microsoft.com/office/drawing/2014/main" id="{4968EC53-7157-4436-8808-8F920B4DECAD}"/>
              </a:ext>
            </a:extLst>
          </p:cNvPr>
          <p:cNvSpPr txBox="1">
            <a:spLocks/>
          </p:cNvSpPr>
          <p:nvPr/>
        </p:nvSpPr>
        <p:spPr>
          <a:xfrm>
            <a:off x="1275125" y="1100418"/>
            <a:ext cx="6593700" cy="8610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1pPr>
            <a:lvl2pPr marR="0" lvl="1"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2pPr>
            <a:lvl3pPr marR="0" lvl="2"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3pPr>
            <a:lvl4pPr marR="0" lvl="3"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4pPr>
            <a:lvl5pPr marR="0" lvl="4"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5pPr>
            <a:lvl6pPr marR="0" lvl="5"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6pPr>
            <a:lvl7pPr marR="0" lvl="6"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7pPr>
            <a:lvl8pPr marR="0" lvl="7"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8pPr>
            <a:lvl9pPr marR="0" lvl="8"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9pPr>
          </a:lstStyle>
          <a:p>
            <a:r>
              <a:rPr lang="en-ID" sz="6000" dirty="0">
                <a:solidFill>
                  <a:schemeClr val="accent3"/>
                </a:solidFill>
              </a:rPr>
              <a:t>WE ARE GROUP 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16"/>
          <p:cNvSpPr txBox="1">
            <a:spLocks noGrp="1"/>
          </p:cNvSpPr>
          <p:nvPr>
            <p:ph type="ctrTitle"/>
          </p:nvPr>
        </p:nvSpPr>
        <p:spPr>
          <a:xfrm>
            <a:off x="1479782" y="2571750"/>
            <a:ext cx="6184435" cy="1159800"/>
          </a:xfrm>
          <a:prstGeom prst="rect">
            <a:avLst/>
          </a:prstGeom>
        </p:spPr>
        <p:txBody>
          <a:bodyPr spcFirstLastPara="1" wrap="square" lIns="0" tIns="0" rIns="0" bIns="0" anchor="b" anchorCtr="0">
            <a:noAutofit/>
          </a:bodyPr>
          <a:lstStyle/>
          <a:p>
            <a:r>
              <a:rPr lang="en-ID" dirty="0">
                <a:solidFill>
                  <a:schemeClr val="accent4"/>
                </a:solidFill>
              </a:rPr>
              <a:t>A.</a:t>
            </a:r>
            <a:r>
              <a:rPr lang="id-ID" sz="1800" b="1" i="1" dirty="0">
                <a:effectLst/>
                <a:latin typeface="Times New Roman" panose="02020603050405020304" pitchFamily="18" charset="0"/>
                <a:ea typeface="Times New Roman" panose="02020603050405020304" pitchFamily="18" charset="0"/>
              </a:rPr>
              <a:t> </a:t>
            </a:r>
            <a:r>
              <a:rPr lang="id-ID" sz="4000" b="1" i="1" dirty="0">
                <a:effectLst/>
                <a:latin typeface="Amatic SC" panose="00000500000000000000" pitchFamily="2" charset="-79"/>
                <a:ea typeface="Times New Roman" panose="02020603050405020304" pitchFamily="18" charset="0"/>
                <a:cs typeface="Amatic SC" panose="00000500000000000000" pitchFamily="2" charset="-79"/>
              </a:rPr>
              <a:t>Good and Clean Governence </a:t>
            </a:r>
            <a:r>
              <a:rPr lang="id-ID" sz="4000" b="1" dirty="0">
                <a:effectLst/>
                <a:latin typeface="Amatic SC" panose="00000500000000000000" pitchFamily="2" charset="-79"/>
                <a:ea typeface="Times New Roman" panose="02020603050405020304" pitchFamily="18" charset="0"/>
                <a:cs typeface="Amatic SC" panose="00000500000000000000" pitchFamily="2" charset="-79"/>
              </a:rPr>
              <a:t>menurut para ahli</a:t>
            </a:r>
            <a:br>
              <a:rPr lang="en-ID" sz="4000" dirty="0">
                <a:effectLst/>
                <a:latin typeface="Amatic SC" panose="00000500000000000000" pitchFamily="2" charset="-79"/>
                <a:ea typeface="Times New Roman" panose="02020603050405020304" pitchFamily="18" charset="0"/>
                <a:cs typeface="Amatic SC" panose="00000500000000000000" pitchFamily="2" charset="-79"/>
              </a:rPr>
            </a:br>
            <a:endParaRPr lang="en-ID" sz="4000" dirty="0">
              <a:latin typeface="Amatic SC" panose="00000500000000000000" pitchFamily="2" charset="-79"/>
              <a:cs typeface="Amatic SC" panose="00000500000000000000" pitchFamily="2" charset="-79"/>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17"/>
          <p:cNvSpPr txBox="1">
            <a:spLocks noGrp="1"/>
          </p:cNvSpPr>
          <p:nvPr>
            <p:ph type="body" idx="1"/>
          </p:nvPr>
        </p:nvSpPr>
        <p:spPr>
          <a:xfrm>
            <a:off x="127747" y="205054"/>
            <a:ext cx="2573688" cy="276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1000" dirty="0">
                <a:effectLst/>
                <a:latin typeface="Times New Roman" panose="02020603050405020304" pitchFamily="18" charset="0"/>
                <a:ea typeface="Times New Roman" panose="02020603050405020304" pitchFamily="18" charset="0"/>
              </a:rPr>
              <a:t>-</a:t>
            </a:r>
            <a:r>
              <a:rPr lang="id-ID" sz="1000" dirty="0">
                <a:effectLst/>
                <a:latin typeface="Times New Roman" panose="02020603050405020304" pitchFamily="18" charset="0"/>
                <a:ea typeface="Times New Roman" panose="02020603050405020304" pitchFamily="18" charset="0"/>
              </a:rPr>
              <a:t>Pengertian </a:t>
            </a:r>
            <a:r>
              <a:rPr lang="id-ID" sz="1000" i="1" dirty="0">
                <a:effectLst/>
                <a:latin typeface="Times New Roman" panose="02020603050405020304" pitchFamily="18" charset="0"/>
                <a:ea typeface="Times New Roman" panose="02020603050405020304" pitchFamily="18" charset="0"/>
              </a:rPr>
              <a:t>Good Governence </a:t>
            </a:r>
            <a:r>
              <a:rPr lang="id-ID" sz="1000" dirty="0">
                <a:effectLst/>
                <a:latin typeface="Times New Roman" panose="02020603050405020304" pitchFamily="18" charset="0"/>
                <a:ea typeface="Times New Roman" panose="02020603050405020304" pitchFamily="18" charset="0"/>
              </a:rPr>
              <a:t>menurut UNDP</a:t>
            </a:r>
            <a:endParaRPr sz="1000" dirty="0"/>
          </a:p>
        </p:txBody>
      </p:sp>
      <p:sp>
        <p:nvSpPr>
          <p:cNvPr id="723" name="Google Shape;723;p17"/>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2" name="Rectangle: Rounded Corners 1">
            <a:extLst>
              <a:ext uri="{FF2B5EF4-FFF2-40B4-BE49-F238E27FC236}">
                <a16:creationId xmlns:a16="http://schemas.microsoft.com/office/drawing/2014/main" id="{28A41DF2-9C3C-A87B-77B5-BC3095CF0E83}"/>
              </a:ext>
            </a:extLst>
          </p:cNvPr>
          <p:cNvSpPr/>
          <p:nvPr/>
        </p:nvSpPr>
        <p:spPr>
          <a:xfrm>
            <a:off x="127747" y="410136"/>
            <a:ext cx="3699232" cy="172138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800" i="1" dirty="0">
                <a:solidFill>
                  <a:srgbClr val="2A2A2A"/>
                </a:solidFill>
                <a:effectLst/>
                <a:latin typeface="Times New Roman" panose="02020603050405020304" pitchFamily="18" charset="0"/>
                <a:ea typeface="Times New Roman" panose="02020603050405020304" pitchFamily="18" charset="0"/>
              </a:rPr>
              <a:t>Governance</a:t>
            </a:r>
            <a:r>
              <a:rPr lang="id-ID" sz="800" dirty="0">
                <a:solidFill>
                  <a:srgbClr val="2A2A2A"/>
                </a:solidFill>
                <a:effectLst/>
                <a:latin typeface="Times New Roman" panose="02020603050405020304" pitchFamily="18" charset="0"/>
                <a:ea typeface="Times New Roman" panose="02020603050405020304" pitchFamily="18" charset="0"/>
              </a:rPr>
              <a:t> merupakan pergeseran makna dari </a:t>
            </a:r>
            <a:r>
              <a:rPr lang="id-ID" sz="800" i="1" dirty="0">
                <a:solidFill>
                  <a:srgbClr val="2A2A2A"/>
                </a:solidFill>
                <a:effectLst/>
                <a:latin typeface="Times New Roman" panose="02020603050405020304" pitchFamily="18" charset="0"/>
                <a:ea typeface="Times New Roman" panose="02020603050405020304" pitchFamily="18" charset="0"/>
              </a:rPr>
              <a:t>government</a:t>
            </a:r>
            <a:r>
              <a:rPr lang="id-ID" sz="800" dirty="0">
                <a:solidFill>
                  <a:srgbClr val="2A2A2A"/>
                </a:solidFill>
                <a:effectLst/>
                <a:latin typeface="Times New Roman" panose="02020603050405020304" pitchFamily="18" charset="0"/>
                <a:ea typeface="Times New Roman" panose="02020603050405020304" pitchFamily="18" charset="0"/>
              </a:rPr>
              <a:t>. Dalam </a:t>
            </a:r>
            <a:r>
              <a:rPr lang="id-ID" sz="800" i="1" dirty="0">
                <a:solidFill>
                  <a:srgbClr val="2A2A2A"/>
                </a:solidFill>
                <a:effectLst/>
                <a:latin typeface="Times New Roman" panose="02020603050405020304" pitchFamily="18" charset="0"/>
                <a:ea typeface="Times New Roman" panose="02020603050405020304" pitchFamily="18" charset="0"/>
              </a:rPr>
              <a:t>government</a:t>
            </a:r>
            <a:r>
              <a:rPr lang="id-ID" sz="800" dirty="0">
                <a:solidFill>
                  <a:srgbClr val="2A2A2A"/>
                </a:solidFill>
                <a:effectLst/>
                <a:latin typeface="Times New Roman" panose="02020603050405020304" pitchFamily="18" charset="0"/>
                <a:ea typeface="Times New Roman" panose="02020603050405020304" pitchFamily="18" charset="0"/>
              </a:rPr>
              <a:t>, negara menjadi aktor tunggal yang mengatur segala aspek kehidupan. Sementara dalam </a:t>
            </a:r>
            <a:r>
              <a:rPr lang="id-ID" sz="800" i="1" dirty="0">
                <a:solidFill>
                  <a:srgbClr val="2A2A2A"/>
                </a:solidFill>
                <a:effectLst/>
                <a:latin typeface="Times New Roman" panose="02020603050405020304" pitchFamily="18" charset="0"/>
                <a:ea typeface="Times New Roman" panose="02020603050405020304" pitchFamily="18" charset="0"/>
              </a:rPr>
              <a:t>governance</a:t>
            </a:r>
            <a:r>
              <a:rPr lang="id-ID" sz="800" dirty="0">
                <a:solidFill>
                  <a:srgbClr val="2A2A2A"/>
                </a:solidFill>
                <a:effectLst/>
                <a:latin typeface="Times New Roman" panose="02020603050405020304" pitchFamily="18" charset="0"/>
                <a:ea typeface="Times New Roman" panose="02020603050405020304" pitchFamily="18" charset="0"/>
              </a:rPr>
              <a:t> negara hanya berperan sebagai regulator dan administrator. United Nations Development Prgramme (UNDP) mengemukakan bahwa </a:t>
            </a:r>
            <a:r>
              <a:rPr lang="id-ID" sz="800" i="1" dirty="0">
                <a:solidFill>
                  <a:srgbClr val="2A2A2A"/>
                </a:solidFill>
                <a:effectLst/>
                <a:latin typeface="Times New Roman" panose="02020603050405020304" pitchFamily="18" charset="0"/>
                <a:ea typeface="Times New Roman" panose="02020603050405020304" pitchFamily="18" charset="0"/>
              </a:rPr>
              <a:t>governance</a:t>
            </a:r>
            <a:r>
              <a:rPr lang="id-ID" sz="800" dirty="0">
                <a:solidFill>
                  <a:srgbClr val="2A2A2A"/>
                </a:solidFill>
                <a:effectLst/>
                <a:latin typeface="Times New Roman" panose="02020603050405020304" pitchFamily="18" charset="0"/>
                <a:ea typeface="Times New Roman" panose="02020603050405020304" pitchFamily="18" charset="0"/>
              </a:rPr>
              <a:t> itu sendiri adalah bentuk pelaksanaan kewenangan politik, ekonomi, dan administrasi dalam pengelolaan masalah yang dihadapi suatu bangsa dengan melibatkan semua sektor. Governance bisa dikatakan baik atau good apabila sumber daya dan problem yang dihadapi publik dikelola secara ekeftif dan efisien. </a:t>
            </a:r>
            <a:r>
              <a:rPr lang="id-ID" sz="800" i="1" dirty="0">
                <a:solidFill>
                  <a:srgbClr val="2A2A2A"/>
                </a:solidFill>
                <a:effectLst/>
                <a:latin typeface="Times New Roman" panose="02020603050405020304" pitchFamily="18" charset="0"/>
                <a:ea typeface="Times New Roman" panose="02020603050405020304" pitchFamily="18" charset="0"/>
              </a:rPr>
              <a:t>Good governance</a:t>
            </a:r>
            <a:r>
              <a:rPr lang="id-ID" sz="800" dirty="0">
                <a:solidFill>
                  <a:srgbClr val="2A2A2A"/>
                </a:solidFill>
                <a:effectLst/>
                <a:latin typeface="Times New Roman" panose="02020603050405020304" pitchFamily="18" charset="0"/>
                <a:ea typeface="Times New Roman" panose="02020603050405020304" pitchFamily="18" charset="0"/>
              </a:rPr>
              <a:t> berorientasi kepada pemenuhan kebutuhan masyarakat. Sehingga </a:t>
            </a:r>
            <a:r>
              <a:rPr lang="id-ID" sz="800" i="1" dirty="0">
                <a:solidFill>
                  <a:srgbClr val="2A2A2A"/>
                </a:solidFill>
                <a:effectLst/>
                <a:latin typeface="Times New Roman" panose="02020603050405020304" pitchFamily="18" charset="0"/>
                <a:ea typeface="Times New Roman" panose="02020603050405020304" pitchFamily="18" charset="0"/>
              </a:rPr>
              <a:t>good governance</a:t>
            </a:r>
            <a:r>
              <a:rPr lang="id-ID" sz="800" dirty="0">
                <a:solidFill>
                  <a:srgbClr val="2A2A2A"/>
                </a:solidFill>
                <a:effectLst/>
                <a:latin typeface="Times New Roman" panose="02020603050405020304" pitchFamily="18" charset="0"/>
                <a:ea typeface="Times New Roman" panose="02020603050405020304" pitchFamily="18" charset="0"/>
              </a:rPr>
              <a:t> adalah kemampuan pemerintah dalam menjalankan pelayanan dan fungsi negara yang baik. </a:t>
            </a:r>
            <a:r>
              <a:rPr lang="id-ID" sz="800" i="1" dirty="0">
                <a:solidFill>
                  <a:srgbClr val="2A2A2A"/>
                </a:solidFill>
                <a:effectLst/>
                <a:latin typeface="Times New Roman" panose="02020603050405020304" pitchFamily="18" charset="0"/>
                <a:ea typeface="Times New Roman" panose="02020603050405020304" pitchFamily="18" charset="0"/>
              </a:rPr>
              <a:t>Good Governance</a:t>
            </a:r>
            <a:r>
              <a:rPr lang="id-ID" sz="800" dirty="0">
                <a:solidFill>
                  <a:srgbClr val="2A2A2A"/>
                </a:solidFill>
                <a:effectLst/>
                <a:latin typeface="Times New Roman" panose="02020603050405020304" pitchFamily="18" charset="0"/>
                <a:ea typeface="Times New Roman" panose="02020603050405020304" pitchFamily="18" charset="0"/>
              </a:rPr>
              <a:t> menekankan pada aspek politik, ekonomi, dan administratif dalam pengelolaan negara.</a:t>
            </a:r>
            <a:endParaRPr lang="en-ID" sz="800" dirty="0">
              <a:effectLst/>
              <a:latin typeface="Times New Roman" panose="02020603050405020304" pitchFamily="18" charset="0"/>
              <a:ea typeface="Times New Roman" panose="02020603050405020304" pitchFamily="18" charset="0"/>
            </a:endParaRPr>
          </a:p>
          <a:p>
            <a:endParaRPr lang="en-ID" sz="800" dirty="0"/>
          </a:p>
        </p:txBody>
      </p:sp>
      <p:sp>
        <p:nvSpPr>
          <p:cNvPr id="3" name="Google Shape;722;p17">
            <a:extLst>
              <a:ext uri="{FF2B5EF4-FFF2-40B4-BE49-F238E27FC236}">
                <a16:creationId xmlns:a16="http://schemas.microsoft.com/office/drawing/2014/main" id="{92828759-2FE6-3432-7E54-5EDF3DD1AC04}"/>
              </a:ext>
            </a:extLst>
          </p:cNvPr>
          <p:cNvSpPr txBox="1">
            <a:spLocks/>
          </p:cNvSpPr>
          <p:nvPr/>
        </p:nvSpPr>
        <p:spPr>
          <a:xfrm>
            <a:off x="4572000" y="3344064"/>
            <a:ext cx="2573688" cy="2769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457200" algn="ctr" rtl="0">
              <a:lnSpc>
                <a:spcPct val="105000"/>
              </a:lnSpc>
              <a:spcBef>
                <a:spcPts val="0"/>
              </a:spcBef>
              <a:spcAft>
                <a:spcPts val="0"/>
              </a:spcAft>
              <a:buClr>
                <a:schemeClr val="dk2"/>
              </a:buClr>
              <a:buSzPts val="3600"/>
              <a:buFont typeface="Amatic SC"/>
              <a:buChar char="✘"/>
              <a:defRPr sz="3600" b="1" i="0" u="none" strike="noStrike" cap="none">
                <a:solidFill>
                  <a:schemeClr val="dk1"/>
                </a:solidFill>
                <a:latin typeface="Amatic SC"/>
                <a:ea typeface="Amatic SC"/>
                <a:cs typeface="Amatic SC"/>
                <a:sym typeface="Amatic SC"/>
              </a:defRPr>
            </a:lvl1pPr>
            <a:lvl2pPr marL="914400" marR="0" lvl="1" indent="-457200" algn="ctr" rtl="0">
              <a:lnSpc>
                <a:spcPct val="105000"/>
              </a:lnSpc>
              <a:spcBef>
                <a:spcPts val="0"/>
              </a:spcBef>
              <a:spcAft>
                <a:spcPts val="0"/>
              </a:spcAft>
              <a:buClr>
                <a:schemeClr val="dk2"/>
              </a:buClr>
              <a:buSzPts val="3600"/>
              <a:buFont typeface="Amatic SC"/>
              <a:buChar char="✗"/>
              <a:defRPr sz="3600" b="1" i="0" u="none" strike="noStrike" cap="none">
                <a:solidFill>
                  <a:schemeClr val="dk1"/>
                </a:solidFill>
                <a:latin typeface="Amatic SC"/>
                <a:ea typeface="Amatic SC"/>
                <a:cs typeface="Amatic SC"/>
                <a:sym typeface="Amatic SC"/>
              </a:defRPr>
            </a:lvl2pPr>
            <a:lvl3pPr marL="1371600" marR="0" lvl="2" indent="-457200" algn="ctr" rtl="0">
              <a:lnSpc>
                <a:spcPct val="105000"/>
              </a:lnSpc>
              <a:spcBef>
                <a:spcPts val="0"/>
              </a:spcBef>
              <a:spcAft>
                <a:spcPts val="0"/>
              </a:spcAft>
              <a:buClr>
                <a:schemeClr val="dk2"/>
              </a:buClr>
              <a:buSzPts val="3600"/>
              <a:buFont typeface="Amatic SC"/>
              <a:buChar char="✗"/>
              <a:defRPr sz="3600" b="1" i="0" u="none" strike="noStrike" cap="none">
                <a:solidFill>
                  <a:schemeClr val="dk1"/>
                </a:solidFill>
                <a:latin typeface="Amatic SC"/>
                <a:ea typeface="Amatic SC"/>
                <a:cs typeface="Amatic SC"/>
                <a:sym typeface="Amatic SC"/>
              </a:defRPr>
            </a:lvl3pPr>
            <a:lvl4pPr marL="1828800" marR="0" lvl="3" indent="-457200" algn="ctr" rtl="0">
              <a:lnSpc>
                <a:spcPct val="105000"/>
              </a:lnSpc>
              <a:spcBef>
                <a:spcPts val="0"/>
              </a:spcBef>
              <a:spcAft>
                <a:spcPts val="0"/>
              </a:spcAft>
              <a:buClr>
                <a:schemeClr val="dk2"/>
              </a:buClr>
              <a:buSzPts val="3600"/>
              <a:buFont typeface="Amatic SC"/>
              <a:buChar char="✗"/>
              <a:defRPr sz="3600" b="1" i="0" u="none" strike="noStrike" cap="none">
                <a:solidFill>
                  <a:schemeClr val="dk1"/>
                </a:solidFill>
                <a:latin typeface="Amatic SC"/>
                <a:ea typeface="Amatic SC"/>
                <a:cs typeface="Amatic SC"/>
                <a:sym typeface="Amatic SC"/>
              </a:defRPr>
            </a:lvl4pPr>
            <a:lvl5pPr marL="2286000" marR="0" lvl="4" indent="-457200" algn="ctr" rtl="0">
              <a:lnSpc>
                <a:spcPct val="105000"/>
              </a:lnSpc>
              <a:spcBef>
                <a:spcPts val="0"/>
              </a:spcBef>
              <a:spcAft>
                <a:spcPts val="0"/>
              </a:spcAft>
              <a:buClr>
                <a:schemeClr val="dk2"/>
              </a:buClr>
              <a:buSzPts val="3600"/>
              <a:buFont typeface="Amatic SC"/>
              <a:buChar char="✗"/>
              <a:defRPr sz="3600" b="1" i="0" u="none" strike="noStrike" cap="none">
                <a:solidFill>
                  <a:schemeClr val="dk1"/>
                </a:solidFill>
                <a:latin typeface="Amatic SC"/>
                <a:ea typeface="Amatic SC"/>
                <a:cs typeface="Amatic SC"/>
                <a:sym typeface="Amatic SC"/>
              </a:defRPr>
            </a:lvl5pPr>
            <a:lvl6pPr marL="2743200" marR="0" lvl="5" indent="-457200" algn="ctr" rtl="0">
              <a:lnSpc>
                <a:spcPct val="105000"/>
              </a:lnSpc>
              <a:spcBef>
                <a:spcPts val="0"/>
              </a:spcBef>
              <a:spcAft>
                <a:spcPts val="0"/>
              </a:spcAft>
              <a:buClr>
                <a:schemeClr val="dk2"/>
              </a:buClr>
              <a:buSzPts val="3600"/>
              <a:buFont typeface="Amatic SC"/>
              <a:buChar char="✗"/>
              <a:defRPr sz="3600" b="1" i="0" u="none" strike="noStrike" cap="none">
                <a:solidFill>
                  <a:schemeClr val="dk1"/>
                </a:solidFill>
                <a:latin typeface="Amatic SC"/>
                <a:ea typeface="Amatic SC"/>
                <a:cs typeface="Amatic SC"/>
                <a:sym typeface="Amatic SC"/>
              </a:defRPr>
            </a:lvl6pPr>
            <a:lvl7pPr marL="3200400" marR="0" lvl="6" indent="-457200" algn="ctr" rtl="0">
              <a:lnSpc>
                <a:spcPct val="105000"/>
              </a:lnSpc>
              <a:spcBef>
                <a:spcPts val="0"/>
              </a:spcBef>
              <a:spcAft>
                <a:spcPts val="0"/>
              </a:spcAft>
              <a:buClr>
                <a:schemeClr val="dk2"/>
              </a:buClr>
              <a:buSzPts val="3600"/>
              <a:buFont typeface="Amatic SC"/>
              <a:buChar char="✗"/>
              <a:defRPr sz="3600" b="1" i="0" u="none" strike="noStrike" cap="none">
                <a:solidFill>
                  <a:schemeClr val="dk1"/>
                </a:solidFill>
                <a:latin typeface="Amatic SC"/>
                <a:ea typeface="Amatic SC"/>
                <a:cs typeface="Amatic SC"/>
                <a:sym typeface="Amatic SC"/>
              </a:defRPr>
            </a:lvl7pPr>
            <a:lvl8pPr marL="3657600" marR="0" lvl="7" indent="-457200" algn="ctr" rtl="0">
              <a:lnSpc>
                <a:spcPct val="105000"/>
              </a:lnSpc>
              <a:spcBef>
                <a:spcPts val="0"/>
              </a:spcBef>
              <a:spcAft>
                <a:spcPts val="0"/>
              </a:spcAft>
              <a:buClr>
                <a:schemeClr val="dk2"/>
              </a:buClr>
              <a:buSzPts val="3600"/>
              <a:buFont typeface="Amatic SC"/>
              <a:buChar char="✗"/>
              <a:defRPr sz="3600" b="1" i="0" u="none" strike="noStrike" cap="none">
                <a:solidFill>
                  <a:schemeClr val="dk1"/>
                </a:solidFill>
                <a:latin typeface="Amatic SC"/>
                <a:ea typeface="Amatic SC"/>
                <a:cs typeface="Amatic SC"/>
                <a:sym typeface="Amatic SC"/>
              </a:defRPr>
            </a:lvl8pPr>
            <a:lvl9pPr marL="4114800" marR="0" lvl="8" indent="-457200" algn="ctr" rtl="0">
              <a:lnSpc>
                <a:spcPct val="105000"/>
              </a:lnSpc>
              <a:spcBef>
                <a:spcPts val="0"/>
              </a:spcBef>
              <a:spcAft>
                <a:spcPts val="0"/>
              </a:spcAft>
              <a:buClr>
                <a:schemeClr val="dk2"/>
              </a:buClr>
              <a:buSzPts val="3600"/>
              <a:buFont typeface="Amatic SC"/>
              <a:buChar char="✗"/>
              <a:defRPr sz="3600" b="1" i="0" u="none" strike="noStrike" cap="none">
                <a:solidFill>
                  <a:schemeClr val="dk1"/>
                </a:solidFill>
                <a:latin typeface="Amatic SC"/>
                <a:ea typeface="Amatic SC"/>
                <a:cs typeface="Amatic SC"/>
                <a:sym typeface="Amatic SC"/>
              </a:defRPr>
            </a:lvl9pPr>
          </a:lstStyle>
          <a:p>
            <a:pPr marL="0" lvl="0" indent="0" algn="just">
              <a:lnSpc>
                <a:spcPct val="150000"/>
              </a:lnSpc>
              <a:buNone/>
            </a:pPr>
            <a:r>
              <a:rPr lang="en-US" sz="1000" dirty="0">
                <a:effectLst/>
                <a:latin typeface="Times New Roman" panose="02020603050405020304" pitchFamily="18" charset="0"/>
                <a:ea typeface="Times New Roman" panose="02020603050405020304" pitchFamily="18" charset="0"/>
              </a:rPr>
              <a:t>-</a:t>
            </a:r>
            <a:r>
              <a:rPr lang="id-ID" sz="1000" dirty="0">
                <a:effectLst/>
                <a:latin typeface="Times New Roman" panose="02020603050405020304" pitchFamily="18" charset="0"/>
                <a:ea typeface="Times New Roman" panose="02020603050405020304" pitchFamily="18" charset="0"/>
              </a:rPr>
              <a:t>Pengertian </a:t>
            </a:r>
            <a:r>
              <a:rPr lang="id-ID" sz="1000" i="1" dirty="0">
                <a:effectLst/>
                <a:latin typeface="Times New Roman" panose="02020603050405020304" pitchFamily="18" charset="0"/>
                <a:ea typeface="Times New Roman" panose="02020603050405020304" pitchFamily="18" charset="0"/>
              </a:rPr>
              <a:t>Good Governance </a:t>
            </a:r>
            <a:r>
              <a:rPr lang="id-ID" sz="1000" dirty="0">
                <a:effectLst/>
                <a:latin typeface="Times New Roman" panose="02020603050405020304" pitchFamily="18" charset="0"/>
                <a:ea typeface="Times New Roman" panose="02020603050405020304" pitchFamily="18" charset="0"/>
              </a:rPr>
              <a:t>World Bank</a:t>
            </a:r>
            <a:endParaRPr lang="en-ID" sz="1000" dirty="0">
              <a:effectLst/>
              <a:latin typeface="Times New Roman" panose="02020603050405020304" pitchFamily="18" charset="0"/>
              <a:ea typeface="Times New Roman" panose="02020603050405020304" pitchFamily="18" charset="0"/>
            </a:endParaRPr>
          </a:p>
        </p:txBody>
      </p:sp>
      <p:sp>
        <p:nvSpPr>
          <p:cNvPr id="4" name="Rectangle: Rounded Corners 3">
            <a:extLst>
              <a:ext uri="{FF2B5EF4-FFF2-40B4-BE49-F238E27FC236}">
                <a16:creationId xmlns:a16="http://schemas.microsoft.com/office/drawing/2014/main" id="{60E80FD3-DFC1-57F5-4FA6-3DE52328272E}"/>
              </a:ext>
            </a:extLst>
          </p:cNvPr>
          <p:cNvSpPr/>
          <p:nvPr/>
        </p:nvSpPr>
        <p:spPr>
          <a:xfrm>
            <a:off x="4572000" y="3620964"/>
            <a:ext cx="2433918" cy="1315287"/>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800" i="1" dirty="0">
                <a:solidFill>
                  <a:srgbClr val="2A2A2A"/>
                </a:solidFill>
                <a:effectLst/>
                <a:latin typeface="Times New Roman" panose="02020603050405020304" pitchFamily="18" charset="0"/>
                <a:ea typeface="Times New Roman" panose="02020603050405020304" pitchFamily="18" charset="0"/>
              </a:rPr>
              <a:t>Good Governance</a:t>
            </a:r>
            <a:r>
              <a:rPr lang="id-ID" sz="800" dirty="0">
                <a:solidFill>
                  <a:srgbClr val="2A2A2A"/>
                </a:solidFill>
                <a:effectLst/>
                <a:latin typeface="Times New Roman" panose="02020603050405020304" pitchFamily="18" charset="0"/>
                <a:ea typeface="Times New Roman" panose="02020603050405020304" pitchFamily="18" charset="0"/>
              </a:rPr>
              <a:t> menurut World Bank adalah cara pemerintah mengelola sumber daya sosial dan ekonomi yang dilakukan sepenuhnya untuk kepentingan pembangunan masyarakat. Definisi good governance menurut World Bank lebih fokus kepada pengelolaan sumber daya sosial dan ekonomi, sedangkan UNDP menekankan aspek politik, ekonomi, dan administratif.</a:t>
            </a:r>
            <a:endParaRPr lang="en-ID" sz="800" dirty="0">
              <a:effectLst/>
              <a:latin typeface="Times New Roman" panose="02020603050405020304" pitchFamily="18" charset="0"/>
              <a:ea typeface="Times New Roman" panose="02020603050405020304" pitchFamily="18" charset="0"/>
            </a:endParaRPr>
          </a:p>
          <a:p>
            <a:pPr algn="ctr"/>
            <a:endParaRPr lang="en-ID" sz="800" dirty="0"/>
          </a:p>
        </p:txBody>
      </p:sp>
      <p:sp>
        <p:nvSpPr>
          <p:cNvPr id="5" name="Google Shape;722;p17">
            <a:extLst>
              <a:ext uri="{FF2B5EF4-FFF2-40B4-BE49-F238E27FC236}">
                <a16:creationId xmlns:a16="http://schemas.microsoft.com/office/drawing/2014/main" id="{3ED32D4F-B475-E6AB-4DC5-F8999979D8BF}"/>
              </a:ext>
            </a:extLst>
          </p:cNvPr>
          <p:cNvSpPr txBox="1">
            <a:spLocks/>
          </p:cNvSpPr>
          <p:nvPr/>
        </p:nvSpPr>
        <p:spPr>
          <a:xfrm>
            <a:off x="4572000" y="133236"/>
            <a:ext cx="4318748" cy="2769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457200" algn="ctr" rtl="0">
              <a:lnSpc>
                <a:spcPct val="105000"/>
              </a:lnSpc>
              <a:spcBef>
                <a:spcPts val="0"/>
              </a:spcBef>
              <a:spcAft>
                <a:spcPts val="0"/>
              </a:spcAft>
              <a:buClr>
                <a:schemeClr val="dk2"/>
              </a:buClr>
              <a:buSzPts val="3600"/>
              <a:buFont typeface="Amatic SC"/>
              <a:buChar char="✘"/>
              <a:defRPr sz="3600" b="1" i="0" u="none" strike="noStrike" cap="none">
                <a:solidFill>
                  <a:schemeClr val="dk1"/>
                </a:solidFill>
                <a:latin typeface="Amatic SC"/>
                <a:ea typeface="Amatic SC"/>
                <a:cs typeface="Amatic SC"/>
                <a:sym typeface="Amatic SC"/>
              </a:defRPr>
            </a:lvl1pPr>
            <a:lvl2pPr marL="914400" marR="0" lvl="1" indent="-457200" algn="ctr" rtl="0">
              <a:lnSpc>
                <a:spcPct val="105000"/>
              </a:lnSpc>
              <a:spcBef>
                <a:spcPts val="0"/>
              </a:spcBef>
              <a:spcAft>
                <a:spcPts val="0"/>
              </a:spcAft>
              <a:buClr>
                <a:schemeClr val="dk2"/>
              </a:buClr>
              <a:buSzPts val="3600"/>
              <a:buFont typeface="Amatic SC"/>
              <a:buChar char="✗"/>
              <a:defRPr sz="3600" b="1" i="0" u="none" strike="noStrike" cap="none">
                <a:solidFill>
                  <a:schemeClr val="dk1"/>
                </a:solidFill>
                <a:latin typeface="Amatic SC"/>
                <a:ea typeface="Amatic SC"/>
                <a:cs typeface="Amatic SC"/>
                <a:sym typeface="Amatic SC"/>
              </a:defRPr>
            </a:lvl2pPr>
            <a:lvl3pPr marL="1371600" marR="0" lvl="2" indent="-457200" algn="ctr" rtl="0">
              <a:lnSpc>
                <a:spcPct val="105000"/>
              </a:lnSpc>
              <a:spcBef>
                <a:spcPts val="0"/>
              </a:spcBef>
              <a:spcAft>
                <a:spcPts val="0"/>
              </a:spcAft>
              <a:buClr>
                <a:schemeClr val="dk2"/>
              </a:buClr>
              <a:buSzPts val="3600"/>
              <a:buFont typeface="Amatic SC"/>
              <a:buChar char="✗"/>
              <a:defRPr sz="3600" b="1" i="0" u="none" strike="noStrike" cap="none">
                <a:solidFill>
                  <a:schemeClr val="dk1"/>
                </a:solidFill>
                <a:latin typeface="Amatic SC"/>
                <a:ea typeface="Amatic SC"/>
                <a:cs typeface="Amatic SC"/>
                <a:sym typeface="Amatic SC"/>
              </a:defRPr>
            </a:lvl3pPr>
            <a:lvl4pPr marL="1828800" marR="0" lvl="3" indent="-457200" algn="ctr" rtl="0">
              <a:lnSpc>
                <a:spcPct val="105000"/>
              </a:lnSpc>
              <a:spcBef>
                <a:spcPts val="0"/>
              </a:spcBef>
              <a:spcAft>
                <a:spcPts val="0"/>
              </a:spcAft>
              <a:buClr>
                <a:schemeClr val="dk2"/>
              </a:buClr>
              <a:buSzPts val="3600"/>
              <a:buFont typeface="Amatic SC"/>
              <a:buChar char="✗"/>
              <a:defRPr sz="3600" b="1" i="0" u="none" strike="noStrike" cap="none">
                <a:solidFill>
                  <a:schemeClr val="dk1"/>
                </a:solidFill>
                <a:latin typeface="Amatic SC"/>
                <a:ea typeface="Amatic SC"/>
                <a:cs typeface="Amatic SC"/>
                <a:sym typeface="Amatic SC"/>
              </a:defRPr>
            </a:lvl4pPr>
            <a:lvl5pPr marL="2286000" marR="0" lvl="4" indent="-457200" algn="ctr" rtl="0">
              <a:lnSpc>
                <a:spcPct val="105000"/>
              </a:lnSpc>
              <a:spcBef>
                <a:spcPts val="0"/>
              </a:spcBef>
              <a:spcAft>
                <a:spcPts val="0"/>
              </a:spcAft>
              <a:buClr>
                <a:schemeClr val="dk2"/>
              </a:buClr>
              <a:buSzPts val="3600"/>
              <a:buFont typeface="Amatic SC"/>
              <a:buChar char="✗"/>
              <a:defRPr sz="3600" b="1" i="0" u="none" strike="noStrike" cap="none">
                <a:solidFill>
                  <a:schemeClr val="dk1"/>
                </a:solidFill>
                <a:latin typeface="Amatic SC"/>
                <a:ea typeface="Amatic SC"/>
                <a:cs typeface="Amatic SC"/>
                <a:sym typeface="Amatic SC"/>
              </a:defRPr>
            </a:lvl5pPr>
            <a:lvl6pPr marL="2743200" marR="0" lvl="5" indent="-457200" algn="ctr" rtl="0">
              <a:lnSpc>
                <a:spcPct val="105000"/>
              </a:lnSpc>
              <a:spcBef>
                <a:spcPts val="0"/>
              </a:spcBef>
              <a:spcAft>
                <a:spcPts val="0"/>
              </a:spcAft>
              <a:buClr>
                <a:schemeClr val="dk2"/>
              </a:buClr>
              <a:buSzPts val="3600"/>
              <a:buFont typeface="Amatic SC"/>
              <a:buChar char="✗"/>
              <a:defRPr sz="3600" b="1" i="0" u="none" strike="noStrike" cap="none">
                <a:solidFill>
                  <a:schemeClr val="dk1"/>
                </a:solidFill>
                <a:latin typeface="Amatic SC"/>
                <a:ea typeface="Amatic SC"/>
                <a:cs typeface="Amatic SC"/>
                <a:sym typeface="Amatic SC"/>
              </a:defRPr>
            </a:lvl6pPr>
            <a:lvl7pPr marL="3200400" marR="0" lvl="6" indent="-457200" algn="ctr" rtl="0">
              <a:lnSpc>
                <a:spcPct val="105000"/>
              </a:lnSpc>
              <a:spcBef>
                <a:spcPts val="0"/>
              </a:spcBef>
              <a:spcAft>
                <a:spcPts val="0"/>
              </a:spcAft>
              <a:buClr>
                <a:schemeClr val="dk2"/>
              </a:buClr>
              <a:buSzPts val="3600"/>
              <a:buFont typeface="Amatic SC"/>
              <a:buChar char="✗"/>
              <a:defRPr sz="3600" b="1" i="0" u="none" strike="noStrike" cap="none">
                <a:solidFill>
                  <a:schemeClr val="dk1"/>
                </a:solidFill>
                <a:latin typeface="Amatic SC"/>
                <a:ea typeface="Amatic SC"/>
                <a:cs typeface="Amatic SC"/>
                <a:sym typeface="Amatic SC"/>
              </a:defRPr>
            </a:lvl7pPr>
            <a:lvl8pPr marL="3657600" marR="0" lvl="7" indent="-457200" algn="ctr" rtl="0">
              <a:lnSpc>
                <a:spcPct val="105000"/>
              </a:lnSpc>
              <a:spcBef>
                <a:spcPts val="0"/>
              </a:spcBef>
              <a:spcAft>
                <a:spcPts val="0"/>
              </a:spcAft>
              <a:buClr>
                <a:schemeClr val="dk2"/>
              </a:buClr>
              <a:buSzPts val="3600"/>
              <a:buFont typeface="Amatic SC"/>
              <a:buChar char="✗"/>
              <a:defRPr sz="3600" b="1" i="0" u="none" strike="noStrike" cap="none">
                <a:solidFill>
                  <a:schemeClr val="dk1"/>
                </a:solidFill>
                <a:latin typeface="Amatic SC"/>
                <a:ea typeface="Amatic SC"/>
                <a:cs typeface="Amatic SC"/>
                <a:sym typeface="Amatic SC"/>
              </a:defRPr>
            </a:lvl8pPr>
            <a:lvl9pPr marL="4114800" marR="0" lvl="8" indent="-457200" algn="ctr" rtl="0">
              <a:lnSpc>
                <a:spcPct val="105000"/>
              </a:lnSpc>
              <a:spcBef>
                <a:spcPts val="0"/>
              </a:spcBef>
              <a:spcAft>
                <a:spcPts val="0"/>
              </a:spcAft>
              <a:buClr>
                <a:schemeClr val="dk2"/>
              </a:buClr>
              <a:buSzPts val="3600"/>
              <a:buFont typeface="Amatic SC"/>
              <a:buChar char="✗"/>
              <a:defRPr sz="3600" b="1" i="0" u="none" strike="noStrike" cap="none">
                <a:solidFill>
                  <a:schemeClr val="dk1"/>
                </a:solidFill>
                <a:latin typeface="Amatic SC"/>
                <a:ea typeface="Amatic SC"/>
                <a:cs typeface="Amatic SC"/>
                <a:sym typeface="Amatic SC"/>
              </a:defRPr>
            </a:lvl9pPr>
          </a:lstStyle>
          <a:p>
            <a:pPr marL="0" lvl="0" indent="0" algn="just">
              <a:lnSpc>
                <a:spcPct val="150000"/>
              </a:lnSpc>
              <a:buNone/>
            </a:pPr>
            <a:r>
              <a:rPr lang="en-US" sz="1000" dirty="0">
                <a:effectLst/>
                <a:latin typeface="Times New Roman" panose="02020603050405020304" pitchFamily="18" charset="0"/>
                <a:ea typeface="Times New Roman" panose="02020603050405020304" pitchFamily="18" charset="0"/>
              </a:rPr>
              <a:t>-</a:t>
            </a:r>
            <a:r>
              <a:rPr lang="id-ID" sz="1000" dirty="0">
                <a:effectLst/>
                <a:latin typeface="Times New Roman" panose="02020603050405020304" pitchFamily="18" charset="0"/>
                <a:ea typeface="Times New Roman" panose="02020603050405020304" pitchFamily="18" charset="0"/>
              </a:rPr>
              <a:t>Pengertian </a:t>
            </a:r>
            <a:r>
              <a:rPr lang="id-ID" sz="1000" i="1" dirty="0">
                <a:effectLst/>
                <a:latin typeface="Times New Roman" panose="02020603050405020304" pitchFamily="18" charset="0"/>
                <a:ea typeface="Times New Roman" panose="02020603050405020304" pitchFamily="18" charset="0"/>
              </a:rPr>
              <a:t>Good Governance </a:t>
            </a:r>
            <a:r>
              <a:rPr lang="id-ID" sz="1000" dirty="0">
                <a:effectLst/>
                <a:latin typeface="Times New Roman" panose="02020603050405020304" pitchFamily="18" charset="0"/>
                <a:ea typeface="Times New Roman" panose="02020603050405020304" pitchFamily="18" charset="0"/>
              </a:rPr>
              <a:t>menurut Cadbury Comitte of United Kingdom</a:t>
            </a:r>
            <a:endParaRPr lang="en-ID" sz="1000" dirty="0">
              <a:effectLst/>
              <a:latin typeface="Times New Roman" panose="02020603050405020304" pitchFamily="18" charset="0"/>
              <a:ea typeface="Times New Roman" panose="02020603050405020304" pitchFamily="18" charset="0"/>
            </a:endParaRPr>
          </a:p>
        </p:txBody>
      </p:sp>
      <p:sp>
        <p:nvSpPr>
          <p:cNvPr id="6" name="Rectangle: Rounded Corners 5">
            <a:extLst>
              <a:ext uri="{FF2B5EF4-FFF2-40B4-BE49-F238E27FC236}">
                <a16:creationId xmlns:a16="http://schemas.microsoft.com/office/drawing/2014/main" id="{BE1C922B-3D1F-19BC-AC19-266D680244E5}"/>
              </a:ext>
            </a:extLst>
          </p:cNvPr>
          <p:cNvSpPr/>
          <p:nvPr/>
        </p:nvSpPr>
        <p:spPr>
          <a:xfrm>
            <a:off x="4572000" y="410136"/>
            <a:ext cx="2985722" cy="119006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800" dirty="0">
                <a:solidFill>
                  <a:srgbClr val="2A2A2A"/>
                </a:solidFill>
                <a:effectLst/>
                <a:latin typeface="Times New Roman" panose="02020603050405020304" pitchFamily="18" charset="0"/>
                <a:ea typeface="Times New Roman" panose="02020603050405020304" pitchFamily="18" charset="0"/>
              </a:rPr>
              <a:t>Good governance adalah sistem atau peraturan yang mengatur hubungan antara pemegang saham, pengelola, kreditur, karyawan, pemerintah, serta pemangku kepentingan internal dan eksternal lain yang berkaitan satu sama lain. Dengan kata lain, dapat dikatakan good governance adalah suatu sistem yang melibatkan aktor-aktor ekonomi bersama pemerintah yang mampu menjadi arah.</a:t>
            </a:r>
            <a:endParaRPr lang="en-ID" sz="800" dirty="0">
              <a:effectLst/>
              <a:latin typeface="Times New Roman" panose="02020603050405020304" pitchFamily="18" charset="0"/>
              <a:ea typeface="Times New Roman" panose="02020603050405020304" pitchFamily="18" charset="0"/>
            </a:endParaRPr>
          </a:p>
          <a:p>
            <a:endParaRPr lang="en-ID" sz="800" dirty="0"/>
          </a:p>
        </p:txBody>
      </p:sp>
      <p:sp>
        <p:nvSpPr>
          <p:cNvPr id="7" name="Google Shape;722;p17">
            <a:extLst>
              <a:ext uri="{FF2B5EF4-FFF2-40B4-BE49-F238E27FC236}">
                <a16:creationId xmlns:a16="http://schemas.microsoft.com/office/drawing/2014/main" id="{0170B43C-4DA7-FD30-91FF-CB5168DF85DD}"/>
              </a:ext>
            </a:extLst>
          </p:cNvPr>
          <p:cNvSpPr txBox="1">
            <a:spLocks/>
          </p:cNvSpPr>
          <p:nvPr/>
        </p:nvSpPr>
        <p:spPr>
          <a:xfrm>
            <a:off x="3826979" y="1877100"/>
            <a:ext cx="4318748" cy="2769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457200" algn="ctr" rtl="0">
              <a:lnSpc>
                <a:spcPct val="105000"/>
              </a:lnSpc>
              <a:spcBef>
                <a:spcPts val="0"/>
              </a:spcBef>
              <a:spcAft>
                <a:spcPts val="0"/>
              </a:spcAft>
              <a:buClr>
                <a:schemeClr val="dk2"/>
              </a:buClr>
              <a:buSzPts val="3600"/>
              <a:buFont typeface="Amatic SC"/>
              <a:buChar char="✘"/>
              <a:defRPr sz="3600" b="1" i="0" u="none" strike="noStrike" cap="none">
                <a:solidFill>
                  <a:schemeClr val="dk1"/>
                </a:solidFill>
                <a:latin typeface="Amatic SC"/>
                <a:ea typeface="Amatic SC"/>
                <a:cs typeface="Amatic SC"/>
                <a:sym typeface="Amatic SC"/>
              </a:defRPr>
            </a:lvl1pPr>
            <a:lvl2pPr marL="914400" marR="0" lvl="1" indent="-457200" algn="ctr" rtl="0">
              <a:lnSpc>
                <a:spcPct val="105000"/>
              </a:lnSpc>
              <a:spcBef>
                <a:spcPts val="0"/>
              </a:spcBef>
              <a:spcAft>
                <a:spcPts val="0"/>
              </a:spcAft>
              <a:buClr>
                <a:schemeClr val="dk2"/>
              </a:buClr>
              <a:buSzPts val="3600"/>
              <a:buFont typeface="Amatic SC"/>
              <a:buChar char="✗"/>
              <a:defRPr sz="3600" b="1" i="0" u="none" strike="noStrike" cap="none">
                <a:solidFill>
                  <a:schemeClr val="dk1"/>
                </a:solidFill>
                <a:latin typeface="Amatic SC"/>
                <a:ea typeface="Amatic SC"/>
                <a:cs typeface="Amatic SC"/>
                <a:sym typeface="Amatic SC"/>
              </a:defRPr>
            </a:lvl2pPr>
            <a:lvl3pPr marL="1371600" marR="0" lvl="2" indent="-457200" algn="ctr" rtl="0">
              <a:lnSpc>
                <a:spcPct val="105000"/>
              </a:lnSpc>
              <a:spcBef>
                <a:spcPts val="0"/>
              </a:spcBef>
              <a:spcAft>
                <a:spcPts val="0"/>
              </a:spcAft>
              <a:buClr>
                <a:schemeClr val="dk2"/>
              </a:buClr>
              <a:buSzPts val="3600"/>
              <a:buFont typeface="Amatic SC"/>
              <a:buChar char="✗"/>
              <a:defRPr sz="3600" b="1" i="0" u="none" strike="noStrike" cap="none">
                <a:solidFill>
                  <a:schemeClr val="dk1"/>
                </a:solidFill>
                <a:latin typeface="Amatic SC"/>
                <a:ea typeface="Amatic SC"/>
                <a:cs typeface="Amatic SC"/>
                <a:sym typeface="Amatic SC"/>
              </a:defRPr>
            </a:lvl3pPr>
            <a:lvl4pPr marL="1828800" marR="0" lvl="3" indent="-457200" algn="ctr" rtl="0">
              <a:lnSpc>
                <a:spcPct val="105000"/>
              </a:lnSpc>
              <a:spcBef>
                <a:spcPts val="0"/>
              </a:spcBef>
              <a:spcAft>
                <a:spcPts val="0"/>
              </a:spcAft>
              <a:buClr>
                <a:schemeClr val="dk2"/>
              </a:buClr>
              <a:buSzPts val="3600"/>
              <a:buFont typeface="Amatic SC"/>
              <a:buChar char="✗"/>
              <a:defRPr sz="3600" b="1" i="0" u="none" strike="noStrike" cap="none">
                <a:solidFill>
                  <a:schemeClr val="dk1"/>
                </a:solidFill>
                <a:latin typeface="Amatic SC"/>
                <a:ea typeface="Amatic SC"/>
                <a:cs typeface="Amatic SC"/>
                <a:sym typeface="Amatic SC"/>
              </a:defRPr>
            </a:lvl4pPr>
            <a:lvl5pPr marL="2286000" marR="0" lvl="4" indent="-457200" algn="ctr" rtl="0">
              <a:lnSpc>
                <a:spcPct val="105000"/>
              </a:lnSpc>
              <a:spcBef>
                <a:spcPts val="0"/>
              </a:spcBef>
              <a:spcAft>
                <a:spcPts val="0"/>
              </a:spcAft>
              <a:buClr>
                <a:schemeClr val="dk2"/>
              </a:buClr>
              <a:buSzPts val="3600"/>
              <a:buFont typeface="Amatic SC"/>
              <a:buChar char="✗"/>
              <a:defRPr sz="3600" b="1" i="0" u="none" strike="noStrike" cap="none">
                <a:solidFill>
                  <a:schemeClr val="dk1"/>
                </a:solidFill>
                <a:latin typeface="Amatic SC"/>
                <a:ea typeface="Amatic SC"/>
                <a:cs typeface="Amatic SC"/>
                <a:sym typeface="Amatic SC"/>
              </a:defRPr>
            </a:lvl5pPr>
            <a:lvl6pPr marL="2743200" marR="0" lvl="5" indent="-457200" algn="ctr" rtl="0">
              <a:lnSpc>
                <a:spcPct val="105000"/>
              </a:lnSpc>
              <a:spcBef>
                <a:spcPts val="0"/>
              </a:spcBef>
              <a:spcAft>
                <a:spcPts val="0"/>
              </a:spcAft>
              <a:buClr>
                <a:schemeClr val="dk2"/>
              </a:buClr>
              <a:buSzPts val="3600"/>
              <a:buFont typeface="Amatic SC"/>
              <a:buChar char="✗"/>
              <a:defRPr sz="3600" b="1" i="0" u="none" strike="noStrike" cap="none">
                <a:solidFill>
                  <a:schemeClr val="dk1"/>
                </a:solidFill>
                <a:latin typeface="Amatic SC"/>
                <a:ea typeface="Amatic SC"/>
                <a:cs typeface="Amatic SC"/>
                <a:sym typeface="Amatic SC"/>
              </a:defRPr>
            </a:lvl6pPr>
            <a:lvl7pPr marL="3200400" marR="0" lvl="6" indent="-457200" algn="ctr" rtl="0">
              <a:lnSpc>
                <a:spcPct val="105000"/>
              </a:lnSpc>
              <a:spcBef>
                <a:spcPts val="0"/>
              </a:spcBef>
              <a:spcAft>
                <a:spcPts val="0"/>
              </a:spcAft>
              <a:buClr>
                <a:schemeClr val="dk2"/>
              </a:buClr>
              <a:buSzPts val="3600"/>
              <a:buFont typeface="Amatic SC"/>
              <a:buChar char="✗"/>
              <a:defRPr sz="3600" b="1" i="0" u="none" strike="noStrike" cap="none">
                <a:solidFill>
                  <a:schemeClr val="dk1"/>
                </a:solidFill>
                <a:latin typeface="Amatic SC"/>
                <a:ea typeface="Amatic SC"/>
                <a:cs typeface="Amatic SC"/>
                <a:sym typeface="Amatic SC"/>
              </a:defRPr>
            </a:lvl7pPr>
            <a:lvl8pPr marL="3657600" marR="0" lvl="7" indent="-457200" algn="ctr" rtl="0">
              <a:lnSpc>
                <a:spcPct val="105000"/>
              </a:lnSpc>
              <a:spcBef>
                <a:spcPts val="0"/>
              </a:spcBef>
              <a:spcAft>
                <a:spcPts val="0"/>
              </a:spcAft>
              <a:buClr>
                <a:schemeClr val="dk2"/>
              </a:buClr>
              <a:buSzPts val="3600"/>
              <a:buFont typeface="Amatic SC"/>
              <a:buChar char="✗"/>
              <a:defRPr sz="3600" b="1" i="0" u="none" strike="noStrike" cap="none">
                <a:solidFill>
                  <a:schemeClr val="dk1"/>
                </a:solidFill>
                <a:latin typeface="Amatic SC"/>
                <a:ea typeface="Amatic SC"/>
                <a:cs typeface="Amatic SC"/>
                <a:sym typeface="Amatic SC"/>
              </a:defRPr>
            </a:lvl8pPr>
            <a:lvl9pPr marL="4114800" marR="0" lvl="8" indent="-457200" algn="ctr" rtl="0">
              <a:lnSpc>
                <a:spcPct val="105000"/>
              </a:lnSpc>
              <a:spcBef>
                <a:spcPts val="0"/>
              </a:spcBef>
              <a:spcAft>
                <a:spcPts val="0"/>
              </a:spcAft>
              <a:buClr>
                <a:schemeClr val="dk2"/>
              </a:buClr>
              <a:buSzPts val="3600"/>
              <a:buFont typeface="Amatic SC"/>
              <a:buChar char="✗"/>
              <a:defRPr sz="3600" b="1" i="0" u="none" strike="noStrike" cap="none">
                <a:solidFill>
                  <a:schemeClr val="dk1"/>
                </a:solidFill>
                <a:latin typeface="Amatic SC"/>
                <a:ea typeface="Amatic SC"/>
                <a:cs typeface="Amatic SC"/>
                <a:sym typeface="Amatic SC"/>
              </a:defRPr>
            </a:lvl9pPr>
          </a:lstStyle>
          <a:p>
            <a:pPr marL="0" lvl="0" indent="0">
              <a:lnSpc>
                <a:spcPct val="150000"/>
              </a:lnSpc>
              <a:buNone/>
            </a:pPr>
            <a:r>
              <a:rPr lang="en-US" sz="1000" dirty="0">
                <a:solidFill>
                  <a:srgbClr val="2A2A2A"/>
                </a:solidFill>
                <a:effectLst/>
                <a:latin typeface="Times New Roman" panose="02020603050405020304" pitchFamily="18" charset="0"/>
                <a:ea typeface="Times New Roman" panose="02020603050405020304" pitchFamily="18" charset="0"/>
              </a:rPr>
              <a:t>-</a:t>
            </a:r>
            <a:r>
              <a:rPr lang="id-ID" sz="1000" dirty="0">
                <a:solidFill>
                  <a:srgbClr val="2A2A2A"/>
                </a:solidFill>
                <a:effectLst/>
                <a:latin typeface="Times New Roman" panose="02020603050405020304" pitchFamily="18" charset="0"/>
                <a:ea typeface="Times New Roman" panose="02020603050405020304" pitchFamily="18" charset="0"/>
              </a:rPr>
              <a:t>Pengertian </a:t>
            </a:r>
            <a:r>
              <a:rPr lang="id-ID" sz="1000" i="1" dirty="0">
                <a:solidFill>
                  <a:srgbClr val="2A2A2A"/>
                </a:solidFill>
                <a:effectLst/>
                <a:latin typeface="Times New Roman" panose="02020603050405020304" pitchFamily="18" charset="0"/>
                <a:ea typeface="Times New Roman" panose="02020603050405020304" pitchFamily="18" charset="0"/>
              </a:rPr>
              <a:t>Good Governance menurut Mardiasmo</a:t>
            </a:r>
            <a:endParaRPr lang="en-ID" sz="1000" dirty="0">
              <a:effectLst/>
              <a:latin typeface="Times New Roman" panose="02020603050405020304" pitchFamily="18" charset="0"/>
              <a:ea typeface="Times New Roman" panose="02020603050405020304" pitchFamily="18" charset="0"/>
            </a:endParaRPr>
          </a:p>
        </p:txBody>
      </p:sp>
      <p:sp>
        <p:nvSpPr>
          <p:cNvPr id="8" name="Rectangle: Rounded Corners 7">
            <a:extLst>
              <a:ext uri="{FF2B5EF4-FFF2-40B4-BE49-F238E27FC236}">
                <a16:creationId xmlns:a16="http://schemas.microsoft.com/office/drawing/2014/main" id="{0E0C2D0F-5D87-70D4-B49F-A920B88AF4F9}"/>
              </a:ext>
            </a:extLst>
          </p:cNvPr>
          <p:cNvSpPr/>
          <p:nvPr/>
        </p:nvSpPr>
        <p:spPr>
          <a:xfrm>
            <a:off x="4572001" y="2154001"/>
            <a:ext cx="2621956" cy="913164"/>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800" dirty="0">
                <a:solidFill>
                  <a:srgbClr val="2A2A2A"/>
                </a:solidFill>
                <a:effectLst/>
                <a:latin typeface="Times New Roman" panose="02020603050405020304" pitchFamily="18" charset="0"/>
                <a:ea typeface="Times New Roman" panose="02020603050405020304" pitchFamily="18" charset="0"/>
              </a:rPr>
              <a:t>Mardiasmo menyatakan Good Governance adalah sebuah konsep pemerintahan yang baik dan berorientasi kepada pembangunan sektor publik. Tujuan akhir yang dicapai adalah peningkatan pembangunan dan kesejahteraan publik. Dimana capaian ini akan terwujud jika pemerintah menjalankan tugas dengan amanah.</a:t>
            </a:r>
            <a:endParaRPr lang="en-ID" sz="800" dirty="0">
              <a:effectLst/>
              <a:latin typeface="Times New Roman" panose="02020603050405020304" pitchFamily="18" charset="0"/>
              <a:ea typeface="Times New Roman" panose="02020603050405020304" pitchFamily="18" charset="0"/>
            </a:endParaRPr>
          </a:p>
          <a:p>
            <a:pPr algn="ctr"/>
            <a:endParaRPr lang="en-ID" sz="800" dirty="0"/>
          </a:p>
        </p:txBody>
      </p:sp>
      <p:sp>
        <p:nvSpPr>
          <p:cNvPr id="9" name="Google Shape;722;p17">
            <a:extLst>
              <a:ext uri="{FF2B5EF4-FFF2-40B4-BE49-F238E27FC236}">
                <a16:creationId xmlns:a16="http://schemas.microsoft.com/office/drawing/2014/main" id="{E9A96B04-9A9A-17B4-5BAD-E1B8C60D7F26}"/>
              </a:ext>
            </a:extLst>
          </p:cNvPr>
          <p:cNvSpPr txBox="1">
            <a:spLocks/>
          </p:cNvSpPr>
          <p:nvPr/>
        </p:nvSpPr>
        <p:spPr>
          <a:xfrm>
            <a:off x="127746" y="2610583"/>
            <a:ext cx="3079377" cy="2769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457200" algn="ctr" rtl="0">
              <a:lnSpc>
                <a:spcPct val="105000"/>
              </a:lnSpc>
              <a:spcBef>
                <a:spcPts val="0"/>
              </a:spcBef>
              <a:spcAft>
                <a:spcPts val="0"/>
              </a:spcAft>
              <a:buClr>
                <a:schemeClr val="dk2"/>
              </a:buClr>
              <a:buSzPts val="3600"/>
              <a:buFont typeface="Amatic SC"/>
              <a:buChar char="✘"/>
              <a:defRPr sz="3600" b="1" i="0" u="none" strike="noStrike" cap="none">
                <a:solidFill>
                  <a:schemeClr val="dk1"/>
                </a:solidFill>
                <a:latin typeface="Amatic SC"/>
                <a:ea typeface="Amatic SC"/>
                <a:cs typeface="Amatic SC"/>
                <a:sym typeface="Amatic SC"/>
              </a:defRPr>
            </a:lvl1pPr>
            <a:lvl2pPr marL="914400" marR="0" lvl="1" indent="-457200" algn="ctr" rtl="0">
              <a:lnSpc>
                <a:spcPct val="105000"/>
              </a:lnSpc>
              <a:spcBef>
                <a:spcPts val="0"/>
              </a:spcBef>
              <a:spcAft>
                <a:spcPts val="0"/>
              </a:spcAft>
              <a:buClr>
                <a:schemeClr val="dk2"/>
              </a:buClr>
              <a:buSzPts val="3600"/>
              <a:buFont typeface="Amatic SC"/>
              <a:buChar char="✗"/>
              <a:defRPr sz="3600" b="1" i="0" u="none" strike="noStrike" cap="none">
                <a:solidFill>
                  <a:schemeClr val="dk1"/>
                </a:solidFill>
                <a:latin typeface="Amatic SC"/>
                <a:ea typeface="Amatic SC"/>
                <a:cs typeface="Amatic SC"/>
                <a:sym typeface="Amatic SC"/>
              </a:defRPr>
            </a:lvl2pPr>
            <a:lvl3pPr marL="1371600" marR="0" lvl="2" indent="-457200" algn="ctr" rtl="0">
              <a:lnSpc>
                <a:spcPct val="105000"/>
              </a:lnSpc>
              <a:spcBef>
                <a:spcPts val="0"/>
              </a:spcBef>
              <a:spcAft>
                <a:spcPts val="0"/>
              </a:spcAft>
              <a:buClr>
                <a:schemeClr val="dk2"/>
              </a:buClr>
              <a:buSzPts val="3600"/>
              <a:buFont typeface="Amatic SC"/>
              <a:buChar char="✗"/>
              <a:defRPr sz="3600" b="1" i="0" u="none" strike="noStrike" cap="none">
                <a:solidFill>
                  <a:schemeClr val="dk1"/>
                </a:solidFill>
                <a:latin typeface="Amatic SC"/>
                <a:ea typeface="Amatic SC"/>
                <a:cs typeface="Amatic SC"/>
                <a:sym typeface="Amatic SC"/>
              </a:defRPr>
            </a:lvl3pPr>
            <a:lvl4pPr marL="1828800" marR="0" lvl="3" indent="-457200" algn="ctr" rtl="0">
              <a:lnSpc>
                <a:spcPct val="105000"/>
              </a:lnSpc>
              <a:spcBef>
                <a:spcPts val="0"/>
              </a:spcBef>
              <a:spcAft>
                <a:spcPts val="0"/>
              </a:spcAft>
              <a:buClr>
                <a:schemeClr val="dk2"/>
              </a:buClr>
              <a:buSzPts val="3600"/>
              <a:buFont typeface="Amatic SC"/>
              <a:buChar char="✗"/>
              <a:defRPr sz="3600" b="1" i="0" u="none" strike="noStrike" cap="none">
                <a:solidFill>
                  <a:schemeClr val="dk1"/>
                </a:solidFill>
                <a:latin typeface="Amatic SC"/>
                <a:ea typeface="Amatic SC"/>
                <a:cs typeface="Amatic SC"/>
                <a:sym typeface="Amatic SC"/>
              </a:defRPr>
            </a:lvl4pPr>
            <a:lvl5pPr marL="2286000" marR="0" lvl="4" indent="-457200" algn="ctr" rtl="0">
              <a:lnSpc>
                <a:spcPct val="105000"/>
              </a:lnSpc>
              <a:spcBef>
                <a:spcPts val="0"/>
              </a:spcBef>
              <a:spcAft>
                <a:spcPts val="0"/>
              </a:spcAft>
              <a:buClr>
                <a:schemeClr val="dk2"/>
              </a:buClr>
              <a:buSzPts val="3600"/>
              <a:buFont typeface="Amatic SC"/>
              <a:buChar char="✗"/>
              <a:defRPr sz="3600" b="1" i="0" u="none" strike="noStrike" cap="none">
                <a:solidFill>
                  <a:schemeClr val="dk1"/>
                </a:solidFill>
                <a:latin typeface="Amatic SC"/>
                <a:ea typeface="Amatic SC"/>
                <a:cs typeface="Amatic SC"/>
                <a:sym typeface="Amatic SC"/>
              </a:defRPr>
            </a:lvl5pPr>
            <a:lvl6pPr marL="2743200" marR="0" lvl="5" indent="-457200" algn="ctr" rtl="0">
              <a:lnSpc>
                <a:spcPct val="105000"/>
              </a:lnSpc>
              <a:spcBef>
                <a:spcPts val="0"/>
              </a:spcBef>
              <a:spcAft>
                <a:spcPts val="0"/>
              </a:spcAft>
              <a:buClr>
                <a:schemeClr val="dk2"/>
              </a:buClr>
              <a:buSzPts val="3600"/>
              <a:buFont typeface="Amatic SC"/>
              <a:buChar char="✗"/>
              <a:defRPr sz="3600" b="1" i="0" u="none" strike="noStrike" cap="none">
                <a:solidFill>
                  <a:schemeClr val="dk1"/>
                </a:solidFill>
                <a:latin typeface="Amatic SC"/>
                <a:ea typeface="Amatic SC"/>
                <a:cs typeface="Amatic SC"/>
                <a:sym typeface="Amatic SC"/>
              </a:defRPr>
            </a:lvl6pPr>
            <a:lvl7pPr marL="3200400" marR="0" lvl="6" indent="-457200" algn="ctr" rtl="0">
              <a:lnSpc>
                <a:spcPct val="105000"/>
              </a:lnSpc>
              <a:spcBef>
                <a:spcPts val="0"/>
              </a:spcBef>
              <a:spcAft>
                <a:spcPts val="0"/>
              </a:spcAft>
              <a:buClr>
                <a:schemeClr val="dk2"/>
              </a:buClr>
              <a:buSzPts val="3600"/>
              <a:buFont typeface="Amatic SC"/>
              <a:buChar char="✗"/>
              <a:defRPr sz="3600" b="1" i="0" u="none" strike="noStrike" cap="none">
                <a:solidFill>
                  <a:schemeClr val="dk1"/>
                </a:solidFill>
                <a:latin typeface="Amatic SC"/>
                <a:ea typeface="Amatic SC"/>
                <a:cs typeface="Amatic SC"/>
                <a:sym typeface="Amatic SC"/>
              </a:defRPr>
            </a:lvl7pPr>
            <a:lvl8pPr marL="3657600" marR="0" lvl="7" indent="-457200" algn="ctr" rtl="0">
              <a:lnSpc>
                <a:spcPct val="105000"/>
              </a:lnSpc>
              <a:spcBef>
                <a:spcPts val="0"/>
              </a:spcBef>
              <a:spcAft>
                <a:spcPts val="0"/>
              </a:spcAft>
              <a:buClr>
                <a:schemeClr val="dk2"/>
              </a:buClr>
              <a:buSzPts val="3600"/>
              <a:buFont typeface="Amatic SC"/>
              <a:buChar char="✗"/>
              <a:defRPr sz="3600" b="1" i="0" u="none" strike="noStrike" cap="none">
                <a:solidFill>
                  <a:schemeClr val="dk1"/>
                </a:solidFill>
                <a:latin typeface="Amatic SC"/>
                <a:ea typeface="Amatic SC"/>
                <a:cs typeface="Amatic SC"/>
                <a:sym typeface="Amatic SC"/>
              </a:defRPr>
            </a:lvl8pPr>
            <a:lvl9pPr marL="4114800" marR="0" lvl="8" indent="-457200" algn="ctr" rtl="0">
              <a:lnSpc>
                <a:spcPct val="105000"/>
              </a:lnSpc>
              <a:spcBef>
                <a:spcPts val="0"/>
              </a:spcBef>
              <a:spcAft>
                <a:spcPts val="0"/>
              </a:spcAft>
              <a:buClr>
                <a:schemeClr val="dk2"/>
              </a:buClr>
              <a:buSzPts val="3600"/>
              <a:buFont typeface="Amatic SC"/>
              <a:buChar char="✗"/>
              <a:defRPr sz="3600" b="1" i="0" u="none" strike="noStrike" cap="none">
                <a:solidFill>
                  <a:schemeClr val="dk1"/>
                </a:solidFill>
                <a:latin typeface="Amatic SC"/>
                <a:ea typeface="Amatic SC"/>
                <a:cs typeface="Amatic SC"/>
                <a:sym typeface="Amatic SC"/>
              </a:defRPr>
            </a:lvl9pPr>
          </a:lstStyle>
          <a:p>
            <a:pPr marL="0" lvl="0" indent="0" algn="just">
              <a:lnSpc>
                <a:spcPct val="150000"/>
              </a:lnSpc>
              <a:buNone/>
            </a:pPr>
            <a:r>
              <a:rPr lang="en-US" sz="1000" dirty="0">
                <a:effectLst/>
                <a:latin typeface="Times New Roman" panose="02020603050405020304" pitchFamily="18" charset="0"/>
                <a:ea typeface="Times New Roman" panose="02020603050405020304" pitchFamily="18" charset="0"/>
              </a:rPr>
              <a:t>-</a:t>
            </a:r>
            <a:r>
              <a:rPr lang="id-ID" sz="1000" dirty="0">
                <a:effectLst/>
                <a:latin typeface="Times New Roman" panose="02020603050405020304" pitchFamily="18" charset="0"/>
                <a:ea typeface="Times New Roman" panose="02020603050405020304" pitchFamily="18" charset="0"/>
              </a:rPr>
              <a:t>Pengertian </a:t>
            </a:r>
            <a:r>
              <a:rPr lang="id-ID" sz="1000" i="1" dirty="0">
                <a:effectLst/>
                <a:latin typeface="Times New Roman" panose="02020603050405020304" pitchFamily="18" charset="0"/>
                <a:ea typeface="Times New Roman" panose="02020603050405020304" pitchFamily="18" charset="0"/>
              </a:rPr>
              <a:t>Good Governance </a:t>
            </a:r>
            <a:r>
              <a:rPr lang="id-ID" sz="1000" dirty="0">
                <a:effectLst/>
                <a:latin typeface="Times New Roman" panose="02020603050405020304" pitchFamily="18" charset="0"/>
                <a:ea typeface="Times New Roman" panose="02020603050405020304" pitchFamily="18" charset="0"/>
              </a:rPr>
              <a:t>menurut Sukrisno Agoes</a:t>
            </a:r>
            <a:endParaRPr lang="en-ID" sz="1000" dirty="0">
              <a:effectLst/>
              <a:latin typeface="Times New Roman" panose="02020603050405020304" pitchFamily="18" charset="0"/>
              <a:ea typeface="Times New Roman" panose="02020603050405020304" pitchFamily="18" charset="0"/>
            </a:endParaRPr>
          </a:p>
        </p:txBody>
      </p:sp>
      <p:sp>
        <p:nvSpPr>
          <p:cNvPr id="10" name="Rectangle: Rounded Corners 9">
            <a:extLst>
              <a:ext uri="{FF2B5EF4-FFF2-40B4-BE49-F238E27FC236}">
                <a16:creationId xmlns:a16="http://schemas.microsoft.com/office/drawing/2014/main" id="{56677479-DD28-C229-30DC-C4E4306780DB}"/>
              </a:ext>
            </a:extLst>
          </p:cNvPr>
          <p:cNvSpPr/>
          <p:nvPr/>
        </p:nvSpPr>
        <p:spPr>
          <a:xfrm>
            <a:off x="188259" y="2985247"/>
            <a:ext cx="3638720" cy="16876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800" dirty="0">
                <a:solidFill>
                  <a:srgbClr val="2A2A2A"/>
                </a:solidFill>
                <a:effectLst/>
                <a:latin typeface="Times New Roman" panose="02020603050405020304" pitchFamily="18" charset="0"/>
                <a:ea typeface="Times New Roman" panose="02020603050405020304" pitchFamily="18" charset="0"/>
              </a:rPr>
              <a:t>Good Governance adalah suatu sistem yang mengatur hubungan antara komisaris, direksi, pemegang saham, dan pemangku kepentingan lainnya. Good governance juga dilihat sebagai proses yang transparan atas penentuan tujuan, pencapaian dan pencapaian.</a:t>
            </a:r>
            <a:endParaRPr lang="en-ID" sz="800" dirty="0">
              <a:effectLst/>
              <a:latin typeface="Times New Roman" panose="02020603050405020304" pitchFamily="18" charset="0"/>
              <a:ea typeface="Times New Roman" panose="02020603050405020304" pitchFamily="18" charset="0"/>
            </a:endParaRPr>
          </a:p>
          <a:p>
            <a:pPr algn="ctr"/>
            <a:endParaRPr lang="en-ID" sz="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734"/>
        <p:cNvGrpSpPr/>
        <p:nvPr/>
      </p:nvGrpSpPr>
      <p:grpSpPr>
        <a:xfrm>
          <a:off x="0" y="0"/>
          <a:ext cx="0" cy="0"/>
          <a:chOff x="0" y="0"/>
          <a:chExt cx="0" cy="0"/>
        </a:xfrm>
      </p:grpSpPr>
      <p:sp>
        <p:nvSpPr>
          <p:cNvPr id="736" name="Google Shape;736;p19"/>
          <p:cNvSpPr/>
          <p:nvPr/>
        </p:nvSpPr>
        <p:spPr>
          <a:xfrm>
            <a:off x="4572908" y="558817"/>
            <a:ext cx="1628410" cy="1650090"/>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37" name="Google Shape;737;p19"/>
          <p:cNvSpPr/>
          <p:nvPr/>
        </p:nvSpPr>
        <p:spPr>
          <a:xfrm rot="1473006">
            <a:off x="3092298" y="1382716"/>
            <a:ext cx="952095" cy="927409"/>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38" name="Google Shape;738;p19"/>
          <p:cNvSpPr/>
          <p:nvPr/>
        </p:nvSpPr>
        <p:spPr>
          <a:xfrm>
            <a:off x="4257952" y="401125"/>
            <a:ext cx="416822" cy="40504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39" name="Google Shape;739;p19"/>
          <p:cNvSpPr/>
          <p:nvPr/>
        </p:nvSpPr>
        <p:spPr>
          <a:xfrm rot="2487045">
            <a:off x="3989895" y="2239026"/>
            <a:ext cx="296567" cy="288187"/>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40" name="Google Shape;740;p19"/>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741" name="Google Shape;741;p19"/>
          <p:cNvSpPr txBox="1">
            <a:spLocks noGrp="1"/>
          </p:cNvSpPr>
          <p:nvPr>
            <p:ph type="ctrTitle" idx="4294967295"/>
          </p:nvPr>
        </p:nvSpPr>
        <p:spPr>
          <a:xfrm>
            <a:off x="1392563" y="4167241"/>
            <a:ext cx="6147600" cy="839700"/>
          </a:xfrm>
          <a:prstGeom prst="rect">
            <a:avLst/>
          </a:prstGeom>
        </p:spPr>
        <p:txBody>
          <a:bodyPr spcFirstLastPara="1" wrap="square" lIns="0" tIns="0" rIns="0" bIns="0" anchor="b" anchorCtr="0">
            <a:noAutofit/>
          </a:bodyPr>
          <a:lstStyle/>
          <a:p>
            <a:r>
              <a:rPr lang="en-ID" sz="6000" dirty="0">
                <a:solidFill>
                  <a:schemeClr val="bg1"/>
                </a:solidFill>
              </a:rPr>
              <a:t>B. </a:t>
            </a:r>
            <a:r>
              <a:rPr lang="id-ID" sz="4400" b="1" dirty="0">
                <a:solidFill>
                  <a:schemeClr val="bg1"/>
                </a:solidFill>
                <a:effectLst/>
                <a:latin typeface="Amatic SC" panose="00000500000000000000" pitchFamily="2" charset="-79"/>
                <a:ea typeface="Times New Roman" panose="02020603050405020304" pitchFamily="18" charset="0"/>
                <a:cs typeface="Amatic SC" panose="00000500000000000000" pitchFamily="2" charset="-79"/>
              </a:rPr>
              <a:t>Prinsip dan Asas </a:t>
            </a:r>
            <a:r>
              <a:rPr lang="id-ID" sz="4400" b="1" i="1" dirty="0">
                <a:solidFill>
                  <a:schemeClr val="bg1"/>
                </a:solidFill>
                <a:effectLst/>
                <a:latin typeface="Amatic SC" panose="00000500000000000000" pitchFamily="2" charset="-79"/>
                <a:ea typeface="Times New Roman" panose="02020603050405020304" pitchFamily="18" charset="0"/>
                <a:cs typeface="Amatic SC" panose="00000500000000000000" pitchFamily="2" charset="-79"/>
              </a:rPr>
              <a:t>Good Governance and Clean Governance</a:t>
            </a:r>
            <a:br>
              <a:rPr lang="en-ID" sz="1800" dirty="0">
                <a:solidFill>
                  <a:schemeClr val="bg1"/>
                </a:solidFill>
                <a:effectLst/>
                <a:latin typeface="Times New Roman" panose="02020603050405020304" pitchFamily="18" charset="0"/>
                <a:ea typeface="Times New Roman" panose="02020603050405020304" pitchFamily="18" charset="0"/>
              </a:rPr>
            </a:br>
            <a:endParaRPr lang="en-ID" sz="60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18"/>
          <p:cNvSpPr txBox="1">
            <a:spLocks noGrp="1"/>
          </p:cNvSpPr>
          <p:nvPr>
            <p:ph type="title"/>
          </p:nvPr>
        </p:nvSpPr>
        <p:spPr>
          <a:xfrm>
            <a:off x="93805" y="899003"/>
            <a:ext cx="3812565" cy="23334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id-ID" sz="1000" dirty="0">
                <a:effectLst/>
                <a:latin typeface="Amatic SC" panose="00000500000000000000" pitchFamily="2" charset="-79"/>
                <a:ea typeface="Times New Roman" panose="02020603050405020304" pitchFamily="18" charset="0"/>
                <a:cs typeface="Amatic SC" panose="00000500000000000000" pitchFamily="2" charset="-79"/>
              </a:rPr>
              <a:t>Ada beberapa pendapat mengenai prinsip-prinsip </a:t>
            </a:r>
            <a:r>
              <a:rPr lang="id-ID" sz="1000" i="1" dirty="0">
                <a:effectLst/>
                <a:latin typeface="Amatic SC" panose="00000500000000000000" pitchFamily="2" charset="-79"/>
                <a:ea typeface="Times New Roman" panose="02020603050405020304" pitchFamily="18" charset="0"/>
                <a:cs typeface="Amatic SC" panose="00000500000000000000" pitchFamily="2" charset="-79"/>
              </a:rPr>
              <a:t>Good Governance </a:t>
            </a:r>
            <a:r>
              <a:rPr lang="id-ID" sz="1000" dirty="0">
                <a:effectLst/>
                <a:latin typeface="Amatic SC" panose="00000500000000000000" pitchFamily="2" charset="-79"/>
                <a:ea typeface="Times New Roman" panose="02020603050405020304" pitchFamily="18" charset="0"/>
                <a:cs typeface="Amatic SC" panose="00000500000000000000" pitchFamily="2" charset="-79"/>
              </a:rPr>
              <a:t>menurut </a:t>
            </a:r>
            <a:r>
              <a:rPr lang="id-ID" sz="1000" i="1" dirty="0">
                <a:effectLst/>
                <a:latin typeface="Amatic SC" panose="00000500000000000000" pitchFamily="2" charset="-79"/>
                <a:ea typeface="Times New Roman" panose="02020603050405020304" pitchFamily="18" charset="0"/>
                <a:cs typeface="Amatic SC" panose="00000500000000000000" pitchFamily="2" charset="-79"/>
              </a:rPr>
              <a:t>United Nation Development Programme </a:t>
            </a:r>
            <a:r>
              <a:rPr lang="id-ID" sz="1000" dirty="0">
                <a:effectLst/>
                <a:latin typeface="Amatic SC" panose="00000500000000000000" pitchFamily="2" charset="-79"/>
                <a:ea typeface="Times New Roman" panose="02020603050405020304" pitchFamily="18" charset="0"/>
                <a:cs typeface="Amatic SC" panose="00000500000000000000" pitchFamily="2" charset="-79"/>
              </a:rPr>
              <a:t>(UNDP)  dalam </a:t>
            </a:r>
            <a:r>
              <a:rPr lang="id-ID" sz="1000" u="sng" dirty="0">
                <a:effectLst/>
                <a:latin typeface="Amatic SC" panose="00000500000000000000" pitchFamily="2" charset="-79"/>
                <a:ea typeface="Times New Roman" panose="02020603050405020304" pitchFamily="18" charset="0"/>
                <a:cs typeface="Amatic SC" panose="00000500000000000000" pitchFamily="2" charset="-79"/>
              </a:rPr>
              <a:t>Sedarmayanti  (2009). </a:t>
            </a:r>
            <a:r>
              <a:rPr lang="id-ID" sz="1000" dirty="0">
                <a:effectLst/>
                <a:latin typeface="Amatic SC" panose="00000500000000000000" pitchFamily="2" charset="-79"/>
                <a:ea typeface="Times New Roman" panose="02020603050405020304" pitchFamily="18" charset="0"/>
                <a:cs typeface="Amatic SC" panose="00000500000000000000" pitchFamily="2" charset="-79"/>
              </a:rPr>
              <a:t>Mengemukakan bahwa karakteristik atau prinsip-prinsip yang harus dianut dan dikembangkan dalam praktek penyelenggaraan kepemerintahan yang baik, meliputi :</a:t>
            </a:r>
            <a:endParaRPr sz="1000" dirty="0">
              <a:latin typeface="Amatic SC" panose="00000500000000000000" pitchFamily="2" charset="-79"/>
              <a:cs typeface="Amatic SC" panose="00000500000000000000" pitchFamily="2" charset="-79"/>
            </a:endParaRPr>
          </a:p>
        </p:txBody>
      </p:sp>
      <p:sp>
        <p:nvSpPr>
          <p:cNvPr id="730" name="Google Shape;730;p18"/>
          <p:cNvSpPr txBox="1">
            <a:spLocks noGrp="1"/>
          </p:cNvSpPr>
          <p:nvPr>
            <p:ph type="sldNum" idx="12"/>
          </p:nvPr>
        </p:nvSpPr>
        <p:spPr>
          <a:xfrm>
            <a:off x="4472436" y="4756574"/>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4" name="Rectangle: Rounded Corners 3">
            <a:extLst>
              <a:ext uri="{FF2B5EF4-FFF2-40B4-BE49-F238E27FC236}">
                <a16:creationId xmlns:a16="http://schemas.microsoft.com/office/drawing/2014/main" id="{5724E3AF-79CD-ACD2-1977-2D338E763E06}"/>
              </a:ext>
            </a:extLst>
          </p:cNvPr>
          <p:cNvSpPr/>
          <p:nvPr/>
        </p:nvSpPr>
        <p:spPr>
          <a:xfrm>
            <a:off x="268617" y="1358153"/>
            <a:ext cx="2185470" cy="938993"/>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800" dirty="0">
                <a:solidFill>
                  <a:schemeClr val="tx2">
                    <a:lumMod val="10000"/>
                  </a:schemeClr>
                </a:solidFill>
                <a:effectLst/>
                <a:latin typeface="Times New Roman" panose="02020603050405020304" pitchFamily="18" charset="0"/>
                <a:ea typeface="Times New Roman" panose="02020603050405020304" pitchFamily="18" charset="0"/>
              </a:rPr>
              <a:t>Partisipasi : Setiap warga masyarakat harus memiliki hak suara yang sama dalam proses dalam proses pengambilan keputusan, baik secara langsung maupun  melalui lembaga perwakilan, sesuai dengan kepentingan dan aspirasinya masing-masing.</a:t>
            </a:r>
            <a:endParaRPr lang="en-ID" sz="800" dirty="0">
              <a:solidFill>
                <a:schemeClr val="tx2">
                  <a:lumMod val="10000"/>
                </a:schemeClr>
              </a:solidFill>
              <a:effectLst/>
              <a:latin typeface="Times New Roman" panose="02020603050405020304" pitchFamily="18" charset="0"/>
              <a:ea typeface="Times New Roman" panose="02020603050405020304" pitchFamily="18" charset="0"/>
            </a:endParaRPr>
          </a:p>
          <a:p>
            <a:endParaRPr lang="en-ID" sz="800" dirty="0">
              <a:solidFill>
                <a:schemeClr val="tx2">
                  <a:lumMod val="10000"/>
                </a:schemeClr>
              </a:solidFill>
            </a:endParaRPr>
          </a:p>
        </p:txBody>
      </p:sp>
      <p:sp>
        <p:nvSpPr>
          <p:cNvPr id="5" name="Rectangle: Rounded Corners 4">
            <a:extLst>
              <a:ext uri="{FF2B5EF4-FFF2-40B4-BE49-F238E27FC236}">
                <a16:creationId xmlns:a16="http://schemas.microsoft.com/office/drawing/2014/main" id="{D143D01D-633D-317A-E67A-4C983BB011AE}"/>
              </a:ext>
            </a:extLst>
          </p:cNvPr>
          <p:cNvSpPr/>
          <p:nvPr/>
        </p:nvSpPr>
        <p:spPr>
          <a:xfrm>
            <a:off x="268616" y="2578474"/>
            <a:ext cx="2185470" cy="938993"/>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pPr>
            <a:r>
              <a:rPr lang="id-ID" sz="800" dirty="0">
                <a:solidFill>
                  <a:schemeClr val="tx2">
                    <a:lumMod val="10000"/>
                  </a:schemeClr>
                </a:solidFill>
                <a:effectLst/>
                <a:latin typeface="Times New Roman" panose="02020603050405020304" pitchFamily="18" charset="0"/>
                <a:ea typeface="Times New Roman" panose="02020603050405020304" pitchFamily="18" charset="0"/>
              </a:rPr>
              <a:t>Aturan hukum : Kerangka aturan hukum dan perundang-undangan haruslah berkeadilan, ditegakkan, dan dipatuhi secara utuh terutama aturan hukum tentang hak-hak asasi manusia</a:t>
            </a:r>
            <a:endParaRPr lang="en-ID" sz="800" dirty="0">
              <a:solidFill>
                <a:schemeClr val="tx2">
                  <a:lumMod val="10000"/>
                </a:schemeClr>
              </a:solidFill>
              <a:effectLst/>
              <a:latin typeface="Times New Roman" panose="02020603050405020304" pitchFamily="18" charset="0"/>
              <a:ea typeface="Times New Roman" panose="02020603050405020304" pitchFamily="18" charset="0"/>
            </a:endParaRPr>
          </a:p>
        </p:txBody>
      </p:sp>
      <p:sp>
        <p:nvSpPr>
          <p:cNvPr id="6" name="Rectangle: Rounded Corners 5">
            <a:extLst>
              <a:ext uri="{FF2B5EF4-FFF2-40B4-BE49-F238E27FC236}">
                <a16:creationId xmlns:a16="http://schemas.microsoft.com/office/drawing/2014/main" id="{E6FE6F77-0636-4A46-136E-69F3503F8BBF}"/>
              </a:ext>
            </a:extLst>
          </p:cNvPr>
          <p:cNvSpPr/>
          <p:nvPr/>
        </p:nvSpPr>
        <p:spPr>
          <a:xfrm>
            <a:off x="268616" y="3835110"/>
            <a:ext cx="2185470" cy="938993"/>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lnSpc>
                <a:spcPct val="150000"/>
              </a:lnSpc>
            </a:pPr>
            <a:r>
              <a:rPr lang="id-ID" sz="800" dirty="0">
                <a:solidFill>
                  <a:schemeClr val="tx2">
                    <a:lumMod val="10000"/>
                  </a:schemeClr>
                </a:solidFill>
                <a:effectLst/>
                <a:latin typeface="Times New Roman" panose="02020603050405020304" pitchFamily="18" charset="0"/>
                <a:ea typeface="Times New Roman" panose="02020603050405020304" pitchFamily="18" charset="0"/>
              </a:rPr>
              <a:t>Transparansi</a:t>
            </a:r>
            <a:r>
              <a:rPr lang="en-US" sz="800" dirty="0">
                <a:solidFill>
                  <a:schemeClr val="tx2">
                    <a:lumMod val="10000"/>
                  </a:schemeClr>
                </a:solidFill>
                <a:effectLst/>
                <a:latin typeface="Times New Roman" panose="02020603050405020304" pitchFamily="18" charset="0"/>
                <a:ea typeface="Times New Roman" panose="02020603050405020304" pitchFamily="18" charset="0"/>
              </a:rPr>
              <a:t> </a:t>
            </a:r>
            <a:r>
              <a:rPr lang="id-ID" sz="800" dirty="0">
                <a:solidFill>
                  <a:schemeClr val="tx2">
                    <a:lumMod val="10000"/>
                  </a:schemeClr>
                </a:solidFill>
                <a:effectLst/>
                <a:latin typeface="Times New Roman" panose="02020603050405020304" pitchFamily="18" charset="0"/>
                <a:ea typeface="Times New Roman" panose="02020603050405020304" pitchFamily="18" charset="0"/>
              </a:rPr>
              <a:t>: Harus dibangun dalam kerangka kebebasan aliran informasi. Berbagai proses, kelembagaa, dan informasi  harus dapat diakses secara bebas oleh mereka yang membutuhkannya.</a:t>
            </a:r>
            <a:endParaRPr lang="en-ID" sz="800" dirty="0">
              <a:solidFill>
                <a:schemeClr val="tx2">
                  <a:lumMod val="10000"/>
                </a:schemeClr>
              </a:solidFill>
              <a:effectLst/>
              <a:latin typeface="Times New Roman" panose="02020603050405020304" pitchFamily="18" charset="0"/>
              <a:ea typeface="Times New Roman" panose="02020603050405020304" pitchFamily="18" charset="0"/>
            </a:endParaRPr>
          </a:p>
        </p:txBody>
      </p:sp>
      <p:sp>
        <p:nvSpPr>
          <p:cNvPr id="7" name="Rectangle: Rounded Corners 6">
            <a:extLst>
              <a:ext uri="{FF2B5EF4-FFF2-40B4-BE49-F238E27FC236}">
                <a16:creationId xmlns:a16="http://schemas.microsoft.com/office/drawing/2014/main" id="{4B5D2708-A474-914F-8FD7-8E2021103D0F}"/>
              </a:ext>
            </a:extLst>
          </p:cNvPr>
          <p:cNvSpPr/>
          <p:nvPr/>
        </p:nvSpPr>
        <p:spPr>
          <a:xfrm>
            <a:off x="3257867" y="1342047"/>
            <a:ext cx="2185470" cy="938993"/>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lnSpc>
                <a:spcPct val="150000"/>
              </a:lnSpc>
            </a:pPr>
            <a:r>
              <a:rPr lang="id-ID" sz="800" dirty="0">
                <a:solidFill>
                  <a:schemeClr val="tx2">
                    <a:lumMod val="10000"/>
                  </a:schemeClr>
                </a:solidFill>
                <a:effectLst/>
                <a:latin typeface="Times New Roman" panose="02020603050405020304" pitchFamily="18" charset="0"/>
                <a:ea typeface="Times New Roman" panose="02020603050405020304" pitchFamily="18" charset="0"/>
              </a:rPr>
              <a:t>Daya tanggap : Setiap institusi dan prosesnya harus di arahkan pada upaya untuk melayani berbagai pihak yang berkepentingan </a:t>
            </a:r>
            <a:r>
              <a:rPr lang="id-ID" sz="800" i="1" dirty="0">
                <a:solidFill>
                  <a:schemeClr val="tx2">
                    <a:lumMod val="10000"/>
                  </a:schemeClr>
                </a:solidFill>
                <a:effectLst/>
                <a:latin typeface="Times New Roman" panose="02020603050405020304" pitchFamily="18" charset="0"/>
                <a:ea typeface="Times New Roman" panose="02020603050405020304" pitchFamily="18" charset="0"/>
              </a:rPr>
              <a:t>(stakeholders)</a:t>
            </a:r>
            <a:r>
              <a:rPr lang="id-ID" sz="800" dirty="0">
                <a:solidFill>
                  <a:schemeClr val="tx2">
                    <a:lumMod val="10000"/>
                  </a:schemeClr>
                </a:solidFill>
                <a:effectLst/>
                <a:latin typeface="Times New Roman" panose="02020603050405020304" pitchFamily="18" charset="0"/>
                <a:ea typeface="Times New Roman" panose="02020603050405020304" pitchFamily="18" charset="0"/>
              </a:rPr>
              <a:t>.</a:t>
            </a:r>
            <a:endParaRPr lang="en-ID" sz="800" dirty="0">
              <a:solidFill>
                <a:schemeClr val="tx2">
                  <a:lumMod val="10000"/>
                </a:schemeClr>
              </a:solidFill>
              <a:effectLst/>
              <a:latin typeface="Times New Roman" panose="02020603050405020304" pitchFamily="18" charset="0"/>
              <a:ea typeface="Times New Roman" panose="02020603050405020304" pitchFamily="18" charset="0"/>
            </a:endParaRPr>
          </a:p>
        </p:txBody>
      </p:sp>
      <p:sp>
        <p:nvSpPr>
          <p:cNvPr id="8" name="Rectangle: Rounded Corners 7">
            <a:extLst>
              <a:ext uri="{FF2B5EF4-FFF2-40B4-BE49-F238E27FC236}">
                <a16:creationId xmlns:a16="http://schemas.microsoft.com/office/drawing/2014/main" id="{57E79FE0-1B48-966A-CDA4-261E00536C01}"/>
              </a:ext>
            </a:extLst>
          </p:cNvPr>
          <p:cNvSpPr/>
          <p:nvPr/>
        </p:nvSpPr>
        <p:spPr>
          <a:xfrm>
            <a:off x="3104987" y="2561664"/>
            <a:ext cx="2491230" cy="1070364"/>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lnSpc>
                <a:spcPct val="150000"/>
              </a:lnSpc>
            </a:pPr>
            <a:r>
              <a:rPr lang="id-ID" sz="800" dirty="0">
                <a:solidFill>
                  <a:schemeClr val="tx2">
                    <a:lumMod val="10000"/>
                  </a:schemeClr>
                </a:solidFill>
                <a:effectLst/>
                <a:latin typeface="Times New Roman" panose="02020603050405020304" pitchFamily="18" charset="0"/>
                <a:ea typeface="Times New Roman" panose="02020603050405020304" pitchFamily="18" charset="0"/>
              </a:rPr>
              <a:t>Berorientasi  </a:t>
            </a:r>
            <a:r>
              <a:rPr lang="id-ID" sz="800" i="1" dirty="0">
                <a:solidFill>
                  <a:schemeClr val="tx2">
                    <a:lumMod val="10000"/>
                  </a:schemeClr>
                </a:solidFill>
                <a:effectLst/>
                <a:latin typeface="Times New Roman" panose="02020603050405020304" pitchFamily="18" charset="0"/>
                <a:ea typeface="Times New Roman" panose="02020603050405020304" pitchFamily="18" charset="0"/>
              </a:rPr>
              <a:t>consensus</a:t>
            </a:r>
            <a:r>
              <a:rPr lang="id-ID" sz="800" dirty="0">
                <a:solidFill>
                  <a:schemeClr val="tx2">
                    <a:lumMod val="10000"/>
                  </a:schemeClr>
                </a:solidFill>
                <a:effectLst/>
                <a:latin typeface="Times New Roman" panose="02020603050405020304" pitchFamily="18" charset="0"/>
                <a:ea typeface="Times New Roman" panose="02020603050405020304" pitchFamily="18" charset="0"/>
              </a:rPr>
              <a:t> : Bertindak sebagai penengah (mediator) bagi berbagai kepentingan yang berbeda untuk mencapai </a:t>
            </a:r>
            <a:r>
              <a:rPr lang="id-ID" sz="800" i="1" dirty="0">
                <a:solidFill>
                  <a:schemeClr val="tx2">
                    <a:lumMod val="10000"/>
                  </a:schemeClr>
                </a:solidFill>
                <a:effectLst/>
                <a:latin typeface="Times New Roman" panose="02020603050405020304" pitchFamily="18" charset="0"/>
                <a:ea typeface="Times New Roman" panose="02020603050405020304" pitchFamily="18" charset="0"/>
              </a:rPr>
              <a:t>consensus </a:t>
            </a:r>
            <a:r>
              <a:rPr lang="id-ID" sz="800" dirty="0">
                <a:solidFill>
                  <a:schemeClr val="tx2">
                    <a:lumMod val="10000"/>
                  </a:schemeClr>
                </a:solidFill>
                <a:effectLst/>
                <a:latin typeface="Times New Roman" panose="02020603050405020304" pitchFamily="18" charset="0"/>
                <a:ea typeface="Times New Roman" panose="02020603050405020304" pitchFamily="18" charset="0"/>
              </a:rPr>
              <a:t>atau dimungkinkan juga dapat diberlakukan terhadap  berbagai kebijakan dan prosedur yang akan </a:t>
            </a:r>
            <a:r>
              <a:rPr lang="en-US" sz="800" dirty="0" err="1">
                <a:solidFill>
                  <a:schemeClr val="tx2">
                    <a:lumMod val="10000"/>
                  </a:schemeClr>
                </a:solidFill>
                <a:effectLst/>
                <a:latin typeface="Times New Roman" panose="02020603050405020304" pitchFamily="18" charset="0"/>
                <a:ea typeface="Times New Roman" panose="02020603050405020304" pitchFamily="18" charset="0"/>
              </a:rPr>
              <a:t>diterapkan</a:t>
            </a:r>
            <a:r>
              <a:rPr lang="en-US" sz="800" dirty="0">
                <a:solidFill>
                  <a:schemeClr val="tx2">
                    <a:lumMod val="10000"/>
                  </a:schemeClr>
                </a:solidFill>
                <a:effectLst/>
                <a:latin typeface="Times New Roman" panose="02020603050405020304" pitchFamily="18" charset="0"/>
                <a:ea typeface="Times New Roman" panose="02020603050405020304" pitchFamily="18" charset="0"/>
              </a:rPr>
              <a:t> di </a:t>
            </a:r>
            <a:r>
              <a:rPr lang="en-US" sz="800" dirty="0" err="1">
                <a:solidFill>
                  <a:schemeClr val="tx2">
                    <a:lumMod val="10000"/>
                  </a:schemeClr>
                </a:solidFill>
                <a:effectLst/>
                <a:latin typeface="Times New Roman" panose="02020603050405020304" pitchFamily="18" charset="0"/>
                <a:ea typeface="Times New Roman" panose="02020603050405020304" pitchFamily="18" charset="0"/>
              </a:rPr>
              <a:t>pemerintah</a:t>
            </a:r>
            <a:r>
              <a:rPr lang="en-US" sz="800" dirty="0">
                <a:solidFill>
                  <a:schemeClr val="tx2">
                    <a:lumMod val="10000"/>
                  </a:schemeClr>
                </a:solidFill>
                <a:effectLst/>
                <a:latin typeface="Times New Roman" panose="02020603050405020304" pitchFamily="18" charset="0"/>
                <a:ea typeface="Times New Roman" panose="02020603050405020304" pitchFamily="18" charset="0"/>
              </a:rPr>
              <a:t>.</a:t>
            </a:r>
            <a:endParaRPr lang="en-ID" sz="800" dirty="0">
              <a:solidFill>
                <a:schemeClr val="tx2">
                  <a:lumMod val="10000"/>
                </a:schemeClr>
              </a:solidFill>
              <a:effectLst/>
              <a:latin typeface="Times New Roman" panose="02020603050405020304" pitchFamily="18" charset="0"/>
              <a:ea typeface="Times New Roman" panose="02020603050405020304" pitchFamily="18" charset="0"/>
            </a:endParaRPr>
          </a:p>
        </p:txBody>
      </p:sp>
      <p:sp>
        <p:nvSpPr>
          <p:cNvPr id="9" name="Rectangle: Rounded Corners 8">
            <a:extLst>
              <a:ext uri="{FF2B5EF4-FFF2-40B4-BE49-F238E27FC236}">
                <a16:creationId xmlns:a16="http://schemas.microsoft.com/office/drawing/2014/main" id="{2B9E2DF6-ED1A-32DC-9FEC-9AD97599F4D4}"/>
              </a:ext>
            </a:extLst>
          </p:cNvPr>
          <p:cNvSpPr/>
          <p:nvPr/>
        </p:nvSpPr>
        <p:spPr>
          <a:xfrm>
            <a:off x="3257867" y="3830861"/>
            <a:ext cx="2185470" cy="938993"/>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pPr>
            <a:r>
              <a:rPr lang="id-ID" sz="800" dirty="0">
                <a:solidFill>
                  <a:schemeClr val="tx2">
                    <a:lumMod val="10000"/>
                  </a:schemeClr>
                </a:solidFill>
                <a:effectLst/>
                <a:latin typeface="Times New Roman" panose="02020603050405020304" pitchFamily="18" charset="0"/>
                <a:ea typeface="Times New Roman" panose="02020603050405020304" pitchFamily="18" charset="0"/>
              </a:rPr>
              <a:t>Berkeadilan : Pemerintahan yang baik akan memberikan kesempatan yang sama baik terhadap laki-laki maupun perempuan dalam upaya mereka untuk meningkatkan dan memelihara kualitas hidupnya.</a:t>
            </a:r>
            <a:endParaRPr lang="en-ID" sz="800" dirty="0">
              <a:solidFill>
                <a:schemeClr val="tx2">
                  <a:lumMod val="10000"/>
                </a:schemeClr>
              </a:solidFill>
              <a:effectLst/>
              <a:latin typeface="Times New Roman" panose="02020603050405020304" pitchFamily="18" charset="0"/>
              <a:ea typeface="Times New Roman" panose="02020603050405020304" pitchFamily="18" charset="0"/>
            </a:endParaRPr>
          </a:p>
        </p:txBody>
      </p:sp>
      <p:sp>
        <p:nvSpPr>
          <p:cNvPr id="10" name="Rectangle: Rounded Corners 9">
            <a:extLst>
              <a:ext uri="{FF2B5EF4-FFF2-40B4-BE49-F238E27FC236}">
                <a16:creationId xmlns:a16="http://schemas.microsoft.com/office/drawing/2014/main" id="{6B29F5E9-53A7-FF03-D521-03C328D28EAB}"/>
              </a:ext>
            </a:extLst>
          </p:cNvPr>
          <p:cNvSpPr/>
          <p:nvPr/>
        </p:nvSpPr>
        <p:spPr>
          <a:xfrm>
            <a:off x="6247117" y="1292467"/>
            <a:ext cx="2491230" cy="1070364"/>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lnSpc>
                <a:spcPct val="150000"/>
              </a:lnSpc>
            </a:pPr>
            <a:r>
              <a:rPr lang="id-ID" sz="800" dirty="0">
                <a:solidFill>
                  <a:schemeClr val="tx2">
                    <a:lumMod val="10000"/>
                  </a:schemeClr>
                </a:solidFill>
                <a:effectLst/>
                <a:latin typeface="Times New Roman" panose="02020603050405020304" pitchFamily="18" charset="0"/>
                <a:ea typeface="Times New Roman" panose="02020603050405020304" pitchFamily="18" charset="0"/>
              </a:rPr>
              <a:t>Efektivitas dan Efesiensi : Setiap proses kegiatan dan kelembagaan diarahkan untuk menghasilkan sesuatu yang benar-benar sesuai dengan sesuai dengan kebutuhan melalui pemanfaatan yang sebaik-baiknya berbagai sumber yang tersedia.</a:t>
            </a:r>
            <a:endParaRPr lang="en-ID" sz="800" dirty="0">
              <a:solidFill>
                <a:schemeClr val="tx2">
                  <a:lumMod val="10000"/>
                </a:schemeClr>
              </a:solidFill>
              <a:effectLst/>
              <a:latin typeface="Times New Roman" panose="02020603050405020304" pitchFamily="18" charset="0"/>
              <a:ea typeface="Times New Roman" panose="02020603050405020304" pitchFamily="18" charset="0"/>
            </a:endParaRPr>
          </a:p>
        </p:txBody>
      </p:sp>
      <p:sp>
        <p:nvSpPr>
          <p:cNvPr id="12" name="Rectangle: Rounded Corners 11">
            <a:extLst>
              <a:ext uri="{FF2B5EF4-FFF2-40B4-BE49-F238E27FC236}">
                <a16:creationId xmlns:a16="http://schemas.microsoft.com/office/drawing/2014/main" id="{351C5909-BD5E-6FC1-BF1B-59AC7E98CCF7}"/>
              </a:ext>
            </a:extLst>
          </p:cNvPr>
          <p:cNvSpPr/>
          <p:nvPr/>
        </p:nvSpPr>
        <p:spPr>
          <a:xfrm>
            <a:off x="6247117" y="3824660"/>
            <a:ext cx="2491230" cy="1070364"/>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lnSpc>
                <a:spcPct val="150000"/>
              </a:lnSpc>
            </a:pPr>
            <a:r>
              <a:rPr lang="id-ID" sz="800" dirty="0">
                <a:solidFill>
                  <a:schemeClr val="tx2">
                    <a:lumMod val="10000"/>
                  </a:schemeClr>
                </a:solidFill>
                <a:effectLst/>
                <a:latin typeface="Times New Roman" panose="02020603050405020304" pitchFamily="18" charset="0"/>
                <a:ea typeface="Times New Roman" panose="02020603050405020304" pitchFamily="18" charset="0"/>
              </a:rPr>
              <a:t>Akuntabilitas : Para mengambil keputusan dalam organisasi sektor publik (Pemerintah), swasta, dan masyarakat madani memiliki tanggungjawab (akuntabilitas) kepada publik, sebagaimana halnya kepada para pemilik </a:t>
            </a:r>
            <a:r>
              <a:rPr lang="id-ID" sz="800" i="1" dirty="0">
                <a:solidFill>
                  <a:schemeClr val="tx2">
                    <a:lumMod val="10000"/>
                  </a:schemeClr>
                </a:solidFill>
                <a:effectLst/>
                <a:latin typeface="Times New Roman" panose="02020603050405020304" pitchFamily="18" charset="0"/>
                <a:ea typeface="Times New Roman" panose="02020603050405020304" pitchFamily="18" charset="0"/>
              </a:rPr>
              <a:t>(Stakeholders).</a:t>
            </a:r>
            <a:endParaRPr lang="en-ID" sz="800" dirty="0">
              <a:solidFill>
                <a:schemeClr val="tx2">
                  <a:lumMod val="10000"/>
                </a:schemeClr>
              </a:solidFill>
              <a:effectLst/>
              <a:latin typeface="Times New Roman" panose="02020603050405020304" pitchFamily="18" charset="0"/>
              <a:ea typeface="Times New Roman" panose="02020603050405020304" pitchFamily="18" charset="0"/>
            </a:endParaRPr>
          </a:p>
        </p:txBody>
      </p:sp>
      <p:sp>
        <p:nvSpPr>
          <p:cNvPr id="13" name="Rectangle: Rounded Corners 12">
            <a:extLst>
              <a:ext uri="{FF2B5EF4-FFF2-40B4-BE49-F238E27FC236}">
                <a16:creationId xmlns:a16="http://schemas.microsoft.com/office/drawing/2014/main" id="{C641415E-6945-70CD-19E2-3D616F7BB0D1}"/>
              </a:ext>
            </a:extLst>
          </p:cNvPr>
          <p:cNvSpPr/>
          <p:nvPr/>
        </p:nvSpPr>
        <p:spPr>
          <a:xfrm>
            <a:off x="6399997" y="2643188"/>
            <a:ext cx="2185470" cy="938993"/>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lnSpc>
                <a:spcPct val="150000"/>
              </a:lnSpc>
            </a:pPr>
            <a:r>
              <a:rPr lang="id-ID" sz="800" dirty="0">
                <a:solidFill>
                  <a:schemeClr val="tx2">
                    <a:lumMod val="10000"/>
                  </a:schemeClr>
                </a:solidFill>
                <a:effectLst/>
                <a:latin typeface="Times New Roman" panose="02020603050405020304" pitchFamily="18" charset="0"/>
                <a:ea typeface="Times New Roman" panose="02020603050405020304" pitchFamily="18" charset="0"/>
              </a:rPr>
              <a:t>Bervisi stategis : Para pemimpin dan masyarakat memiliki perspektif yang luas dan jangka panjang tentang penyelenggaraan pemerintahan yang baik dan pembangun manusia </a:t>
            </a:r>
            <a:r>
              <a:rPr lang="id-ID" sz="800" i="1" dirty="0">
                <a:solidFill>
                  <a:schemeClr val="tx2">
                    <a:lumMod val="10000"/>
                  </a:schemeClr>
                </a:solidFill>
                <a:effectLst/>
                <a:latin typeface="Times New Roman" panose="02020603050405020304" pitchFamily="18" charset="0"/>
                <a:ea typeface="Times New Roman" panose="02020603050405020304" pitchFamily="18" charset="0"/>
              </a:rPr>
              <a:t>(Human Develoment)</a:t>
            </a:r>
            <a:endParaRPr lang="en-ID" sz="800" dirty="0">
              <a:solidFill>
                <a:schemeClr val="tx2">
                  <a:lumMod val="10000"/>
                </a:schemeClr>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734"/>
        <p:cNvGrpSpPr/>
        <p:nvPr/>
      </p:nvGrpSpPr>
      <p:grpSpPr>
        <a:xfrm>
          <a:off x="0" y="0"/>
          <a:ext cx="0" cy="0"/>
          <a:chOff x="0" y="0"/>
          <a:chExt cx="0" cy="0"/>
        </a:xfrm>
      </p:grpSpPr>
      <p:sp>
        <p:nvSpPr>
          <p:cNvPr id="736" name="Google Shape;736;p19"/>
          <p:cNvSpPr/>
          <p:nvPr/>
        </p:nvSpPr>
        <p:spPr>
          <a:xfrm>
            <a:off x="4572908" y="558817"/>
            <a:ext cx="1628410" cy="1650090"/>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37" name="Google Shape;737;p19"/>
          <p:cNvSpPr/>
          <p:nvPr/>
        </p:nvSpPr>
        <p:spPr>
          <a:xfrm rot="1473006">
            <a:off x="3092298" y="1382716"/>
            <a:ext cx="952095" cy="927409"/>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38" name="Google Shape;738;p19"/>
          <p:cNvSpPr/>
          <p:nvPr/>
        </p:nvSpPr>
        <p:spPr>
          <a:xfrm>
            <a:off x="4257952" y="401125"/>
            <a:ext cx="416822" cy="40504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39" name="Google Shape;739;p19"/>
          <p:cNvSpPr/>
          <p:nvPr/>
        </p:nvSpPr>
        <p:spPr>
          <a:xfrm rot="2487045">
            <a:off x="3989895" y="2239026"/>
            <a:ext cx="296567" cy="288187"/>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40" name="Google Shape;740;p19"/>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741" name="Google Shape;741;p19"/>
          <p:cNvSpPr txBox="1">
            <a:spLocks noGrp="1"/>
          </p:cNvSpPr>
          <p:nvPr>
            <p:ph type="ctrTitle" idx="4294967295"/>
          </p:nvPr>
        </p:nvSpPr>
        <p:spPr>
          <a:xfrm>
            <a:off x="1498200" y="4742375"/>
            <a:ext cx="6147600" cy="839700"/>
          </a:xfrm>
          <a:prstGeom prst="rect">
            <a:avLst/>
          </a:prstGeom>
        </p:spPr>
        <p:txBody>
          <a:bodyPr spcFirstLastPara="1" wrap="square" lIns="0" tIns="0" rIns="0" bIns="0" anchor="b" anchorCtr="0">
            <a:noAutofit/>
          </a:bodyPr>
          <a:lstStyle/>
          <a:p>
            <a:r>
              <a:rPr lang="en-ID" sz="6000" dirty="0">
                <a:solidFill>
                  <a:schemeClr val="bg1"/>
                </a:solidFill>
                <a:latin typeface="Amatic SC" panose="00000500000000000000" pitchFamily="2" charset="-79"/>
                <a:cs typeface="Amatic SC" panose="00000500000000000000" pitchFamily="2" charset="-79"/>
              </a:rPr>
              <a:t>c. </a:t>
            </a:r>
            <a:r>
              <a:rPr lang="id-ID" sz="4400" b="1" dirty="0">
                <a:solidFill>
                  <a:schemeClr val="bg1"/>
                </a:solidFill>
                <a:effectLst/>
                <a:latin typeface="Amatic SC" panose="00000500000000000000" pitchFamily="2" charset="-79"/>
                <a:ea typeface="Times New Roman" panose="02020603050405020304" pitchFamily="18" charset="0"/>
                <a:cs typeface="Amatic SC" panose="00000500000000000000" pitchFamily="2" charset="-79"/>
              </a:rPr>
              <a:t>Penerapan </a:t>
            </a:r>
            <a:r>
              <a:rPr lang="id-ID" sz="4400" b="1" i="1" dirty="0">
                <a:solidFill>
                  <a:schemeClr val="bg1"/>
                </a:solidFill>
                <a:effectLst/>
                <a:latin typeface="Amatic SC" panose="00000500000000000000" pitchFamily="2" charset="-79"/>
                <a:ea typeface="Times New Roman" panose="02020603050405020304" pitchFamily="18" charset="0"/>
                <a:cs typeface="Amatic SC" panose="00000500000000000000" pitchFamily="2" charset="-79"/>
              </a:rPr>
              <a:t>Good and clean Governance</a:t>
            </a:r>
            <a:r>
              <a:rPr lang="id-ID" sz="4400" b="1" dirty="0">
                <a:solidFill>
                  <a:schemeClr val="bg1"/>
                </a:solidFill>
                <a:effectLst/>
                <a:latin typeface="Amatic SC" panose="00000500000000000000" pitchFamily="2" charset="-79"/>
                <a:ea typeface="Times New Roman" panose="02020603050405020304" pitchFamily="18" charset="0"/>
                <a:cs typeface="Amatic SC" panose="00000500000000000000" pitchFamily="2" charset="-79"/>
              </a:rPr>
              <a:t> menurut Pandangan Islam</a:t>
            </a:r>
            <a:br>
              <a:rPr lang="en-ID" sz="1800" dirty="0">
                <a:effectLst/>
                <a:latin typeface="Amatic SC" panose="00000500000000000000" pitchFamily="2" charset="-79"/>
                <a:ea typeface="Times New Roman" panose="02020603050405020304" pitchFamily="18" charset="0"/>
                <a:cs typeface="Amatic SC" panose="00000500000000000000" pitchFamily="2" charset="-79"/>
              </a:rPr>
            </a:br>
            <a:br>
              <a:rPr lang="en-ID" sz="1800" dirty="0">
                <a:solidFill>
                  <a:schemeClr val="bg1"/>
                </a:solidFill>
                <a:effectLst/>
                <a:latin typeface="Amatic SC" panose="00000500000000000000" pitchFamily="2" charset="-79"/>
                <a:ea typeface="Times New Roman" panose="02020603050405020304" pitchFamily="18" charset="0"/>
                <a:cs typeface="Amatic SC" panose="00000500000000000000" pitchFamily="2" charset="-79"/>
              </a:rPr>
            </a:br>
            <a:endParaRPr lang="en-ID" sz="6000" dirty="0">
              <a:solidFill>
                <a:schemeClr val="bg1"/>
              </a:solidFill>
              <a:latin typeface="Amatic SC" panose="00000500000000000000" pitchFamily="2" charset="-79"/>
              <a:cs typeface="Amatic SC" panose="00000500000000000000" pitchFamily="2" charset="-79"/>
            </a:endParaRPr>
          </a:p>
        </p:txBody>
      </p:sp>
    </p:spTree>
    <p:extLst>
      <p:ext uri="{BB962C8B-B14F-4D97-AF65-F5344CB8AC3E}">
        <p14:creationId xmlns:p14="http://schemas.microsoft.com/office/powerpoint/2010/main" val="2499884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9" name="Google Shape;749;p20"/>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8" name="Rectangle: Rounded Corners 7">
            <a:extLst>
              <a:ext uri="{FF2B5EF4-FFF2-40B4-BE49-F238E27FC236}">
                <a16:creationId xmlns:a16="http://schemas.microsoft.com/office/drawing/2014/main" id="{932383AD-7F5E-BDEF-1F5D-DC9383FD7DDA}"/>
              </a:ext>
            </a:extLst>
          </p:cNvPr>
          <p:cNvSpPr/>
          <p:nvPr/>
        </p:nvSpPr>
        <p:spPr>
          <a:xfrm>
            <a:off x="5431472" y="867173"/>
            <a:ext cx="2776818" cy="1244014"/>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800" dirty="0">
                <a:solidFill>
                  <a:schemeClr val="tx1">
                    <a:lumMod val="50000"/>
                  </a:schemeClr>
                </a:solidFill>
                <a:effectLst/>
                <a:latin typeface="Times New Roman" panose="02020603050405020304" pitchFamily="18" charset="0"/>
                <a:ea typeface="Times New Roman" panose="02020603050405020304" pitchFamily="18" charset="0"/>
              </a:rPr>
              <a:t>Konsep good and clean governance sebagaimana yang dijelaskan sebelumnya, intinya bukanlah sesuatu yang baru dalam Islam, bahkan sudah dinyatakan dan  dipraktikkan belasan abad yang lalu. Nur Cholis Madjid menyatakan bahwa pemerintah yang baik sudah mulai ada dengan diperkenalkannya konsep-konsep penting seperti partisipasi, konsensus, keadilan dan supremasi hukum sang Nabi Muhammad SAW saat beliau membangun Madinah sekitar tahun 622 Masehi. </a:t>
            </a:r>
            <a:endParaRPr lang="en-ID" sz="800" dirty="0">
              <a:solidFill>
                <a:schemeClr val="tx1">
                  <a:lumMod val="50000"/>
                </a:schemeClr>
              </a:solidFill>
              <a:effectLst/>
              <a:latin typeface="Times New Roman" panose="02020603050405020304" pitchFamily="18" charset="0"/>
              <a:ea typeface="Times New Roman" panose="02020603050405020304" pitchFamily="18" charset="0"/>
            </a:endParaRPr>
          </a:p>
          <a:p>
            <a:endParaRPr lang="en-ID" sz="800" dirty="0">
              <a:solidFill>
                <a:schemeClr val="tx1">
                  <a:lumMod val="50000"/>
                </a:schemeClr>
              </a:solidFill>
            </a:endParaRPr>
          </a:p>
        </p:txBody>
      </p:sp>
      <p:sp>
        <p:nvSpPr>
          <p:cNvPr id="2" name="Rectangle: Rounded Corners 1">
            <a:extLst>
              <a:ext uri="{FF2B5EF4-FFF2-40B4-BE49-F238E27FC236}">
                <a16:creationId xmlns:a16="http://schemas.microsoft.com/office/drawing/2014/main" id="{65ECFE86-5F1D-B1FD-4392-0A1C44FF31C6}"/>
              </a:ext>
            </a:extLst>
          </p:cNvPr>
          <p:cNvSpPr/>
          <p:nvPr/>
        </p:nvSpPr>
        <p:spPr>
          <a:xfrm>
            <a:off x="477371" y="867173"/>
            <a:ext cx="3235158" cy="1244014"/>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800" dirty="0">
                <a:solidFill>
                  <a:schemeClr val="tx1">
                    <a:lumMod val="50000"/>
                  </a:schemeClr>
                </a:solidFill>
                <a:effectLst/>
                <a:latin typeface="Times New Roman" panose="02020603050405020304" pitchFamily="18" charset="0"/>
                <a:ea typeface="Times New Roman" panose="02020603050405020304" pitchFamily="18" charset="0"/>
              </a:rPr>
              <a:t>kata “Madinah” sendiri bermakna sebuah kawasan yang didiami orang-orang yang taat peraturan dan  saling memenuhi perjanjian yang diciptakan (</a:t>
            </a:r>
            <a:r>
              <a:rPr lang="id-ID" sz="800" i="1" dirty="0">
                <a:solidFill>
                  <a:schemeClr val="tx1">
                    <a:lumMod val="50000"/>
                  </a:schemeClr>
                </a:solidFill>
                <a:effectLst/>
                <a:latin typeface="Times New Roman" panose="02020603050405020304" pitchFamily="18" charset="0"/>
                <a:ea typeface="Times New Roman" panose="02020603050405020304" pitchFamily="18" charset="0"/>
              </a:rPr>
              <a:t>Al uqud</a:t>
            </a:r>
            <a:r>
              <a:rPr lang="id-ID" sz="800" dirty="0">
                <a:solidFill>
                  <a:schemeClr val="tx1">
                    <a:lumMod val="50000"/>
                  </a:schemeClr>
                </a:solidFill>
                <a:effectLst/>
                <a:latin typeface="Times New Roman" panose="02020603050405020304" pitchFamily="18" charset="0"/>
                <a:ea typeface="Times New Roman" panose="02020603050405020304" pitchFamily="18" charset="0"/>
              </a:rPr>
              <a:t>). Supremasi hukum adalah salah satu pilar penting dalam Islam karena tanpa supremasi hukum, keadilan tidak akan pernah terwujud. Selain itu dalam tata pemerintahan di Madinah tiap individu berhak berpartisipasi dalam pengambilan keputusan yang mempengaruhi hidup mereka yang melalui pertimbangan dan  konsultasi bersama (</a:t>
            </a:r>
            <a:r>
              <a:rPr lang="id-ID" sz="800" i="1" dirty="0">
                <a:solidFill>
                  <a:schemeClr val="tx1">
                    <a:lumMod val="50000"/>
                  </a:schemeClr>
                </a:solidFill>
                <a:effectLst/>
                <a:latin typeface="Times New Roman" panose="02020603050405020304" pitchFamily="18" charset="0"/>
                <a:ea typeface="Times New Roman" panose="02020603050405020304" pitchFamily="18" charset="0"/>
              </a:rPr>
              <a:t>musyawarah dan surah</a:t>
            </a:r>
            <a:r>
              <a:rPr lang="id-ID" sz="800" dirty="0">
                <a:solidFill>
                  <a:schemeClr val="tx1">
                    <a:lumMod val="50000"/>
                  </a:schemeClr>
                </a:solidFill>
                <a:effectLst/>
                <a:latin typeface="Times New Roman" panose="02020603050405020304" pitchFamily="18" charset="0"/>
                <a:ea typeface="Times New Roman" panose="02020603050405020304" pitchFamily="18" charset="0"/>
              </a:rPr>
              <a:t>)</a:t>
            </a:r>
            <a:endParaRPr lang="en-ID" sz="800" dirty="0">
              <a:solidFill>
                <a:schemeClr val="tx1">
                  <a:lumMod val="50000"/>
                </a:schemeClr>
              </a:solidFill>
            </a:endParaRPr>
          </a:p>
        </p:txBody>
      </p:sp>
      <p:sp>
        <p:nvSpPr>
          <p:cNvPr id="3" name="TextBox 2">
            <a:extLst>
              <a:ext uri="{FF2B5EF4-FFF2-40B4-BE49-F238E27FC236}">
                <a16:creationId xmlns:a16="http://schemas.microsoft.com/office/drawing/2014/main" id="{D18FAC14-A8B7-DB57-F977-A1C0DC3A1C38}"/>
              </a:ext>
            </a:extLst>
          </p:cNvPr>
          <p:cNvSpPr txBox="1"/>
          <p:nvPr/>
        </p:nvSpPr>
        <p:spPr>
          <a:xfrm>
            <a:off x="1598269" y="116750"/>
            <a:ext cx="5947462" cy="307777"/>
          </a:xfrm>
          <a:prstGeom prst="rect">
            <a:avLst/>
          </a:prstGeom>
          <a:noFill/>
        </p:spPr>
        <p:txBody>
          <a:bodyPr wrap="none" rtlCol="0">
            <a:spAutoFit/>
          </a:bodyPr>
          <a:lstStyle/>
          <a:p>
            <a:r>
              <a:rPr lang="en-US" dirty="0"/>
              <a:t>PENERAPAN GOOD GOVERNANCE MENURUT PANDANGAN ISLAM</a:t>
            </a:r>
            <a:endParaRPr lang="en-ID" dirty="0"/>
          </a:p>
        </p:txBody>
      </p:sp>
      <p:sp>
        <p:nvSpPr>
          <p:cNvPr id="6" name="Rectangle: Rounded Corners 5">
            <a:extLst>
              <a:ext uri="{FF2B5EF4-FFF2-40B4-BE49-F238E27FC236}">
                <a16:creationId xmlns:a16="http://schemas.microsoft.com/office/drawing/2014/main" id="{50263F04-9B1D-94B9-CDE1-D52EB2D208DC}"/>
              </a:ext>
            </a:extLst>
          </p:cNvPr>
          <p:cNvSpPr/>
          <p:nvPr/>
        </p:nvSpPr>
        <p:spPr>
          <a:xfrm>
            <a:off x="3194746" y="2423912"/>
            <a:ext cx="2754508" cy="968189"/>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800" dirty="0">
                <a:solidFill>
                  <a:schemeClr val="tx1">
                    <a:lumMod val="50000"/>
                  </a:schemeClr>
                </a:solidFill>
                <a:effectLst/>
                <a:latin typeface="Times New Roman" panose="02020603050405020304" pitchFamily="18" charset="0"/>
                <a:ea typeface="Times New Roman" panose="02020603050405020304" pitchFamily="18" charset="0"/>
              </a:rPr>
              <a:t>Landasan konsep good governance dalam Islam bisa dilihat pada beberapa sumber ajaran Islam itu sendiri, yaitu Alquran dan  hadis nabi. Kisah nabi-nabi seperti Zulqarnain (QS. Al-Kahfi : 83-101), Musa (QS. Al-Baqarah : 40), Thalut (QS. Al-Baqarah : 246-252), Daud (QS. Shad : 18-26, Al Ankabut : 15-45), Yusuf (QS. Yusuf : 55) dan masih banyak lagi</a:t>
            </a:r>
            <a:endParaRPr lang="en-ID" sz="800" dirty="0">
              <a:solidFill>
                <a:schemeClr val="tx1">
                  <a:lumMod val="50000"/>
                </a:schemeClr>
              </a:solidFill>
            </a:endParaRPr>
          </a:p>
        </p:txBody>
      </p:sp>
      <p:sp>
        <p:nvSpPr>
          <p:cNvPr id="7" name="Rectangle: Rounded Corners 6">
            <a:extLst>
              <a:ext uri="{FF2B5EF4-FFF2-40B4-BE49-F238E27FC236}">
                <a16:creationId xmlns:a16="http://schemas.microsoft.com/office/drawing/2014/main" id="{D214C91D-1B5E-0909-4EEF-187B3F5A66B3}"/>
              </a:ext>
            </a:extLst>
          </p:cNvPr>
          <p:cNvSpPr/>
          <p:nvPr/>
        </p:nvSpPr>
        <p:spPr>
          <a:xfrm>
            <a:off x="537881" y="3704826"/>
            <a:ext cx="2951631" cy="1168976"/>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800" dirty="0">
                <a:solidFill>
                  <a:schemeClr val="tx1">
                    <a:lumMod val="50000"/>
                  </a:schemeClr>
                </a:solidFill>
                <a:effectLst/>
                <a:latin typeface="Times New Roman" panose="02020603050405020304" pitchFamily="18" charset="0"/>
                <a:ea typeface="Times New Roman" panose="02020603050405020304" pitchFamily="18" charset="0"/>
              </a:rPr>
              <a:t>Banyak isyarat berkaitan usaha perwujudan good and clean governance. dalam kisah-kisah tersebut,  seperti manajemen sektor publik yang efektif dan efisien (terutama pada kisah Zulqarnain, Musa, Thalut dan Daud), sistem yudisial yang adil dan  dapat dipercaya (terutama dalam kisah Nabi Daud), kebebasan berasosiasi dan berpartisipasi (dalam semua kisah Nabi),  penciptaan kemakmuran dan  kesejahteraan (dalam kisah Nabi Yusuf).</a:t>
            </a:r>
            <a:endParaRPr lang="en-ID" sz="800" dirty="0">
              <a:solidFill>
                <a:schemeClr val="tx1">
                  <a:lumMod val="50000"/>
                </a:schemeClr>
              </a:solidFill>
            </a:endParaRPr>
          </a:p>
        </p:txBody>
      </p:sp>
      <p:sp>
        <p:nvSpPr>
          <p:cNvPr id="10" name="Rectangle: Rounded Corners 9">
            <a:extLst>
              <a:ext uri="{FF2B5EF4-FFF2-40B4-BE49-F238E27FC236}">
                <a16:creationId xmlns:a16="http://schemas.microsoft.com/office/drawing/2014/main" id="{C37D83E8-A81E-0818-E788-F02B6454149B}"/>
              </a:ext>
            </a:extLst>
          </p:cNvPr>
          <p:cNvSpPr/>
          <p:nvPr/>
        </p:nvSpPr>
        <p:spPr>
          <a:xfrm>
            <a:off x="5431472" y="3704826"/>
            <a:ext cx="2951631" cy="1168976"/>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800" dirty="0">
                <a:solidFill>
                  <a:srgbClr val="000000"/>
                </a:solidFill>
                <a:effectLst/>
                <a:latin typeface="Times New Roman" panose="02020603050405020304" pitchFamily="18" charset="0"/>
                <a:ea typeface="Times New Roman" panose="02020603050405020304" pitchFamily="18" charset="0"/>
              </a:rPr>
              <a:t>Begitu Pula ketika Umar bin Khattab dihadapkan pada suatu kasus yang mengharuskannya datang ke pengadilan, namun ketika sang hakim mengetahui bahwa yang terlibat kasus adalah seorang khalifah, maka atas rasa penghormatannya, hakim tadi mendudukkan Umar di tempat yang lebih tinggi dan tidak bisa digunakan dalam persidangan kasus. Maka Umar mengoreksi sikap hakim tersebut seraya berkata: ”Jika perlakuan membeda bedakan ini kau perbuat, maka sesungguhnya sejak awal kau telah berlaku zalim”.</a:t>
            </a:r>
            <a:endParaRPr lang="en-ID" sz="800" dirty="0">
              <a:solidFill>
                <a:schemeClr val="tx1">
                  <a:lumMod val="50000"/>
                </a:schemeClr>
              </a:solidFill>
            </a:endParaRPr>
          </a:p>
        </p:txBody>
      </p:sp>
      <p:cxnSp>
        <p:nvCxnSpPr>
          <p:cNvPr id="27" name="Connector: Elbow 26">
            <a:extLst>
              <a:ext uri="{FF2B5EF4-FFF2-40B4-BE49-F238E27FC236}">
                <a16:creationId xmlns:a16="http://schemas.microsoft.com/office/drawing/2014/main" id="{E34FFDF7-CE27-4A36-A14F-60EC498BDF03}"/>
              </a:ext>
            </a:extLst>
          </p:cNvPr>
          <p:cNvCxnSpPr/>
          <p:nvPr/>
        </p:nvCxnSpPr>
        <p:spPr>
          <a:xfrm rot="10800000" flipV="1">
            <a:off x="3825240" y="495300"/>
            <a:ext cx="746760" cy="655320"/>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9" name="Connector: Elbow 28">
            <a:extLst>
              <a:ext uri="{FF2B5EF4-FFF2-40B4-BE49-F238E27FC236}">
                <a16:creationId xmlns:a16="http://schemas.microsoft.com/office/drawing/2014/main" id="{D744B3A7-04FC-340E-F74F-EC0B0021C4FA}"/>
              </a:ext>
            </a:extLst>
          </p:cNvPr>
          <p:cNvCxnSpPr/>
          <p:nvPr/>
        </p:nvCxnSpPr>
        <p:spPr>
          <a:xfrm>
            <a:off x="4572000" y="495300"/>
            <a:ext cx="739140" cy="655320"/>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991E9D60-A3EF-E484-9418-B9994BDCB6E4}"/>
              </a:ext>
            </a:extLst>
          </p:cNvPr>
          <p:cNvCxnSpPr/>
          <p:nvPr/>
        </p:nvCxnSpPr>
        <p:spPr>
          <a:xfrm>
            <a:off x="4572000" y="495300"/>
            <a:ext cx="0" cy="16992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Connector: Elbow 34">
            <a:extLst>
              <a:ext uri="{FF2B5EF4-FFF2-40B4-BE49-F238E27FC236}">
                <a16:creationId xmlns:a16="http://schemas.microsoft.com/office/drawing/2014/main" id="{AAEC9AF6-1BDD-5910-6D16-717A718E2359}"/>
              </a:ext>
            </a:extLst>
          </p:cNvPr>
          <p:cNvCxnSpPr>
            <a:endCxn id="7" idx="3"/>
          </p:cNvCxnSpPr>
          <p:nvPr/>
        </p:nvCxnSpPr>
        <p:spPr>
          <a:xfrm rot="5400000">
            <a:off x="3261509" y="3725583"/>
            <a:ext cx="791734" cy="335728"/>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37" name="Connector: Elbow 36">
            <a:extLst>
              <a:ext uri="{FF2B5EF4-FFF2-40B4-BE49-F238E27FC236}">
                <a16:creationId xmlns:a16="http://schemas.microsoft.com/office/drawing/2014/main" id="{0A51FC51-7BB4-474A-67E5-50EB5EA71F91}"/>
              </a:ext>
            </a:extLst>
          </p:cNvPr>
          <p:cNvCxnSpPr>
            <a:endCxn id="10" idx="1"/>
          </p:cNvCxnSpPr>
          <p:nvPr/>
        </p:nvCxnSpPr>
        <p:spPr>
          <a:xfrm rot="16200000" flipH="1">
            <a:off x="4872569" y="3730410"/>
            <a:ext cx="791735" cy="326072"/>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13"/>
          <p:cNvSpPr txBox="1">
            <a:spLocks noGrp="1"/>
          </p:cNvSpPr>
          <p:nvPr>
            <p:ph type="ctrTitle"/>
          </p:nvPr>
        </p:nvSpPr>
        <p:spPr>
          <a:xfrm>
            <a:off x="1886400" y="2120010"/>
            <a:ext cx="5371200" cy="1711200"/>
          </a:xfrm>
          <a:prstGeom prst="rect">
            <a:avLst/>
          </a:prstGeom>
        </p:spPr>
        <p:txBody>
          <a:bodyPr spcFirstLastPara="1" wrap="square" lIns="0" tIns="0" rIns="0" bIns="0" anchor="ctr" anchorCtr="0">
            <a:noAutofit/>
          </a:bodyPr>
          <a:lstStyle/>
          <a:p>
            <a:r>
              <a:rPr lang="en" dirty="0"/>
              <a:t>D. </a:t>
            </a:r>
            <a:r>
              <a:rPr lang="id-ID" sz="5400" b="1" dirty="0">
                <a:effectLst/>
                <a:latin typeface="Amatic SC" panose="00000500000000000000" pitchFamily="2" charset="-79"/>
                <a:ea typeface="Times New Roman" panose="02020603050405020304" pitchFamily="18" charset="0"/>
                <a:cs typeface="Amatic SC" panose="00000500000000000000" pitchFamily="2" charset="-79"/>
              </a:rPr>
              <a:t>Manfaat </a:t>
            </a:r>
            <a:r>
              <a:rPr lang="id-ID" sz="5400" b="1" i="1" dirty="0">
                <a:effectLst/>
                <a:latin typeface="Amatic SC" panose="00000500000000000000" pitchFamily="2" charset="-79"/>
                <a:ea typeface="Times New Roman" panose="02020603050405020304" pitchFamily="18" charset="0"/>
                <a:cs typeface="Amatic SC" panose="00000500000000000000" pitchFamily="2" charset="-79"/>
              </a:rPr>
              <a:t>Good and Clean Governance</a:t>
            </a:r>
            <a:br>
              <a:rPr lang="en-ID" sz="1800" dirty="0">
                <a:effectLst/>
                <a:latin typeface="Times New Roman" panose="02020603050405020304" pitchFamily="18" charset="0"/>
                <a:ea typeface="Times New Roman" panose="02020603050405020304" pitchFamily="18" charset="0"/>
              </a:rPr>
            </a:br>
            <a:endParaRPr dirty="0"/>
          </a:p>
        </p:txBody>
      </p:sp>
    </p:spTree>
    <p:extLst>
      <p:ext uri="{BB962C8B-B14F-4D97-AF65-F5344CB8AC3E}">
        <p14:creationId xmlns:p14="http://schemas.microsoft.com/office/powerpoint/2010/main" val="3956388987"/>
      </p:ext>
    </p:extLst>
  </p:cSld>
  <p:clrMapOvr>
    <a:masterClrMapping/>
  </p:clrMapOvr>
</p:sld>
</file>

<file path=ppt/theme/theme1.xml><?xml version="1.0" encoding="utf-8"?>
<a:theme xmlns:a="http://schemas.openxmlformats.org/drawingml/2006/main" name="Knight template">
  <a:themeElements>
    <a:clrScheme name="Custom 347">
      <a:dk1>
        <a:srgbClr val="273F68"/>
      </a:dk1>
      <a:lt1>
        <a:srgbClr val="FFFFFF"/>
      </a:lt1>
      <a:dk2>
        <a:srgbClr val="7085AA"/>
      </a:dk2>
      <a:lt2>
        <a:srgbClr val="F4F7FA"/>
      </a:lt2>
      <a:accent1>
        <a:srgbClr val="4BD1DD"/>
      </a:accent1>
      <a:accent2>
        <a:srgbClr val="57C0EB"/>
      </a:accent2>
      <a:accent3>
        <a:srgbClr val="BD9ADD"/>
      </a:accent3>
      <a:accent4>
        <a:srgbClr val="F3805C"/>
      </a:accent4>
      <a:accent5>
        <a:srgbClr val="FFD11D"/>
      </a:accent5>
      <a:accent6>
        <a:srgbClr val="95D346"/>
      </a:accent6>
      <a:hlink>
        <a:srgbClr val="273F6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TotalTime>
  <Words>1620</Words>
  <Application>Microsoft Office PowerPoint</Application>
  <PresentationFormat>On-screen Show (16:9)</PresentationFormat>
  <Paragraphs>92</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Quicksand</vt:lpstr>
      <vt:lpstr>Times New Roman</vt:lpstr>
      <vt:lpstr>Roboto</vt:lpstr>
      <vt:lpstr>Short Stack</vt:lpstr>
      <vt:lpstr>Arial</vt:lpstr>
      <vt:lpstr>Amatic SC</vt:lpstr>
      <vt:lpstr>Knight template</vt:lpstr>
      <vt:lpstr>TATA KELOLA PEMERINTAH YANG BAIK DAN BERSIH</vt:lpstr>
      <vt:lpstr>ANYYEONG</vt:lpstr>
      <vt:lpstr>A. Good and Clean Governence menurut para ahli </vt:lpstr>
      <vt:lpstr>PowerPoint Presentation</vt:lpstr>
      <vt:lpstr>B. Prinsip dan Asas Good Governance and Clean Governance </vt:lpstr>
      <vt:lpstr>Ada beberapa pendapat mengenai prinsip-prinsip Good Governance menurut United Nation Development Programme (UNDP)  dalam Sedarmayanti  (2009). Mengemukakan bahwa karakteristik atau prinsip-prinsip yang harus dianut dan dikembangkan dalam praktek penyelenggaraan kepemerintahan yang baik, meliputi :</vt:lpstr>
      <vt:lpstr>c. Penerapan Good and clean Governance menurut Pandangan Islam  </vt:lpstr>
      <vt:lpstr>PowerPoint Presentation</vt:lpstr>
      <vt:lpstr>D. Manfaat Good and Clean Governance </vt:lpstr>
      <vt:lpstr>Dalam pelakasanaan good and clean governance bagi kehidupan berbangsa dan bernegara tentunya mempunyai peran dan manfaat yang besar. Pemerintahan yang baik, tentunya akan membuat masyarakat merasa makmur, tenteram, dan senang karena segala kebutuhannya sudah terpenuhi dengan baik. Berikut ini adalah beberapa manfaat dari good and clean governance :</vt:lpstr>
      <vt:lpstr>E. Perwujudan Good and clean Governance menurut Undang-UnDANG </vt:lpstr>
      <vt:lpstr>Partisipasi masyarakat merupakan salah satu tujuan dari perwujudan Good and Clean Governance. Keterlibatan masyarakat dalam proses pengolahan lembaga pemerintahan pada akhirnya akan melahirkan kontrol sosial  masyarakat terhadap jalannya pengelolaan lembaga pemerintahan. Kontrol masyarakat akan berdampak pada tata pemerintahan yang baik dan bersih berdasarkan prinsip-prinsip pokok Good and Clean Governance, setidaknya dapat dilakukan melalui pelaksanaan prioritas program, yakni</vt:lpstr>
      <vt:lpstr>ARIGATOU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Nur Muh Ashman</cp:lastModifiedBy>
  <cp:revision>4</cp:revision>
  <dcterms:modified xsi:type="dcterms:W3CDTF">2022-11-09T12:02:50Z</dcterms:modified>
</cp:coreProperties>
</file>