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8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15"/>
    <p:restoredTop sz="96208"/>
  </p:normalViewPr>
  <p:slideViewPr>
    <p:cSldViewPr snapToGrid="0">
      <p:cViewPr varScale="1">
        <p:scale>
          <a:sx n="52" d="100"/>
          <a:sy n="52" d="100"/>
        </p:scale>
        <p:origin x="22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pengantar tek komputer &amp;informatika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:</a:t>
            </a:r>
            <a:endParaRPr lang="en-US" dirty="0"/>
          </a:p>
          <a:p>
            <a:pPr marL="342900" indent="-342900" algn="just">
              <a:buAutoNum type="alphaLcPeriod"/>
            </a:pPr>
            <a:r>
              <a:rPr lang="en-US" dirty="0"/>
              <a:t>Primary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meyimpan</a:t>
            </a:r>
            <a:r>
              <a:rPr lang="en-US" dirty="0"/>
              <a:t> data dan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RAM,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primer </a:t>
            </a:r>
            <a:r>
              <a:rPr lang="en-US" dirty="0" err="1"/>
              <a:t>adalah</a:t>
            </a:r>
            <a:r>
              <a:rPr lang="en-US" dirty="0"/>
              <a:t> volatile (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computer </a:t>
            </a:r>
            <a:r>
              <a:rPr lang="en-US" dirty="0" err="1"/>
              <a:t>bekerja</a:t>
            </a:r>
            <a:r>
              <a:rPr lang="en-US" dirty="0"/>
              <a:t>, Ketika computer </a:t>
            </a:r>
            <a:r>
              <a:rPr lang="en-US" dirty="0" err="1"/>
              <a:t>dipadamkan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juga </a:t>
            </a:r>
            <a:r>
              <a:rPr lang="en-US" dirty="0" err="1"/>
              <a:t>hilang</a:t>
            </a:r>
            <a:r>
              <a:rPr lang="en-US" dirty="0"/>
              <a:t>),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random </a:t>
            </a:r>
            <a:r>
              <a:rPr lang="en-US" dirty="0" err="1"/>
              <a:t>acak</a:t>
            </a:r>
            <a:endParaRPr lang="en-US" dirty="0"/>
          </a:p>
          <a:p>
            <a:pPr marL="342900" indent="-342900" algn="just">
              <a:buAutoNum type="alphaLcPeriod"/>
            </a:pPr>
            <a:r>
              <a:rPr lang="en-US" dirty="0"/>
              <a:t>Secondary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,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:  </a:t>
            </a:r>
            <a:r>
              <a:rPr lang="en-US" dirty="0" err="1"/>
              <a:t>floopy,harddisk,CD</a:t>
            </a:r>
            <a:r>
              <a:rPr lang="en-US" dirty="0"/>
              <a:t> </a:t>
            </a:r>
            <a:r>
              <a:rPr lang="en-US" dirty="0" err="1"/>
              <a:t>ROM,magnetic</a:t>
            </a:r>
            <a:r>
              <a:rPr lang="en-US" dirty="0"/>
              <a:t> </a:t>
            </a:r>
            <a:r>
              <a:rPr lang="en-US" dirty="0" err="1"/>
              <a:t>tape,optical</a:t>
            </a:r>
            <a:r>
              <a:rPr lang="en-US" dirty="0"/>
              <a:t> disk.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pemproses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, </a:t>
            </a:r>
            <a:r>
              <a:rPr lang="en-US" dirty="0" err="1"/>
              <a:t>pemproses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&amp; </a:t>
            </a:r>
            <a:r>
              <a:rPr lang="en-US" dirty="0" err="1"/>
              <a:t>keluaran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Memindahkan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penyimpan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terminal </a:t>
            </a:r>
            <a:r>
              <a:rPr lang="en-US" dirty="0" err="1"/>
              <a:t>dsb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Interkoneksi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(Bus)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Struktur</a:t>
            </a:r>
            <a:r>
              <a:rPr lang="en-US" dirty="0"/>
              <a:t> dan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pemproses</a:t>
            </a:r>
            <a:r>
              <a:rPr lang="en-US" dirty="0"/>
              <a:t>,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dan </a:t>
            </a:r>
            <a:r>
              <a:rPr lang="en-US" dirty="0" err="1"/>
              <a:t>keluaran</a:t>
            </a:r>
            <a:endParaRPr lang="en-US" dirty="0"/>
          </a:p>
          <a:p>
            <a:r>
              <a:rPr lang="en-US" dirty="0"/>
              <a:t>Dimana BUS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macam</a:t>
            </a:r>
            <a:r>
              <a:rPr lang="en-US" dirty="0"/>
              <a:t> 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BUS </a:t>
            </a:r>
            <a:r>
              <a:rPr lang="en-US" dirty="0" err="1"/>
              <a:t>alamat</a:t>
            </a:r>
            <a:r>
              <a:rPr lang="en-US" dirty="0"/>
              <a:t> : CPU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/port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di bus </a:t>
            </a:r>
            <a:r>
              <a:rPr lang="en-US" dirty="0" err="1"/>
              <a:t>alamat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BUS data : CPU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/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port, </a:t>
            </a:r>
            <a:r>
              <a:rPr lang="en-US" dirty="0" err="1"/>
              <a:t>byk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pada system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dicantolksn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bus data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memakainya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BUS </a:t>
            </a:r>
            <a:r>
              <a:rPr lang="en-US" dirty="0" err="1"/>
              <a:t>kendali</a:t>
            </a:r>
            <a:r>
              <a:rPr lang="en-US" dirty="0"/>
              <a:t> : CPU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sinyal-sinyal</a:t>
            </a:r>
            <a:r>
              <a:rPr lang="en-US" dirty="0"/>
              <a:t> pada bus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memerintahkan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port, </a:t>
            </a:r>
            <a:r>
              <a:rPr lang="en-US" dirty="0" err="1"/>
              <a:t>sinyal</a:t>
            </a:r>
            <a:r>
              <a:rPr lang="en-US" dirty="0"/>
              <a:t> bus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, memory read (</a:t>
            </a:r>
            <a:r>
              <a:rPr lang="en-US" dirty="0" err="1"/>
              <a:t>memerintahkan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), memory write (</a:t>
            </a:r>
            <a:r>
              <a:rPr lang="en-US" dirty="0" err="1"/>
              <a:t>memerintahkan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), I/O read(</a:t>
            </a:r>
            <a:r>
              <a:rPr lang="en-US" dirty="0" err="1"/>
              <a:t>memerintahkan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port I/O) dan I/O write (</a:t>
            </a:r>
            <a:r>
              <a:rPr lang="en-US" dirty="0" err="1"/>
              <a:t>memerintahkan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Skema Dasar system </a:t>
            </a:r>
            <a:r>
              <a:rPr lang="en-US" dirty="0" err="1"/>
              <a:t>Komputer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Pemproses</a:t>
            </a:r>
            <a:r>
              <a:rPr lang="en-US" dirty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Memori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Input/output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Interknoneksi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Komputer</a:t>
            </a:r>
            <a:r>
              <a:rPr lang="en-US" dirty="0"/>
              <a:t> / PC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yang sangat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pemprosesan</a:t>
            </a:r>
            <a:r>
              <a:rPr lang="en-US" dirty="0"/>
              <a:t>, yang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data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oleh </a:t>
            </a:r>
            <a:r>
              <a:rPr lang="en-US" dirty="0" err="1"/>
              <a:t>perangkat</a:t>
            </a:r>
            <a:r>
              <a:rPr lang="en-US" dirty="0"/>
              <a:t> input., </a:t>
            </a:r>
            <a:r>
              <a:rPr lang="en-US" dirty="0" err="1"/>
              <a:t>kemudian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internal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output.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Hardware : 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hardware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dan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endParaRPr lang="en-US" dirty="0"/>
          </a:p>
          <a:p>
            <a:pPr algn="just"/>
            <a:r>
              <a:rPr lang="en-US" dirty="0"/>
              <a:t>Software 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alias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kasat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peragkat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hardaware</a:t>
            </a:r>
            <a:endParaRPr lang="en-US" dirty="0"/>
          </a:p>
          <a:p>
            <a:pPr algn="just"/>
            <a:r>
              <a:rPr lang="en-US" dirty="0" err="1"/>
              <a:t>Brainware</a:t>
            </a:r>
            <a:r>
              <a:rPr lang="en-US" dirty="0"/>
              <a:t> : </a:t>
            </a:r>
            <a:r>
              <a:rPr lang="en-US" dirty="0" err="1"/>
              <a:t>berujuk</a:t>
            </a:r>
            <a:r>
              <a:rPr lang="en-US" dirty="0"/>
              <a:t> pada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., </a:t>
            </a:r>
            <a:r>
              <a:rPr lang="en-US" dirty="0" err="1"/>
              <a:t>contohx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operator, programmer, administrators, dan system </a:t>
            </a:r>
            <a:r>
              <a:rPr lang="en-US" dirty="0" err="1"/>
              <a:t>analisis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Input hardware :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dan data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input  hardware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data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algn="just"/>
            <a:r>
              <a:rPr lang="en-US" dirty="0"/>
              <a:t>Processing hardware :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input hardware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processing hardware, </a:t>
            </a:r>
            <a:r>
              <a:rPr lang="en-US" dirty="0" err="1"/>
              <a:t>sebab</a:t>
            </a:r>
            <a:r>
              <a:rPr lang="en-US" dirty="0"/>
              <a:t> processing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data,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CPU</a:t>
            </a:r>
            <a:endParaRPr lang="en-US" dirty="0"/>
          </a:p>
          <a:p>
            <a:pPr algn="just"/>
            <a:r>
              <a:rPr lang="en-US" dirty="0"/>
              <a:t>Output hardware :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processing,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dan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.,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video, </a:t>
            </a:r>
            <a:r>
              <a:rPr lang="en-US" dirty="0" err="1"/>
              <a:t>serta</a:t>
            </a:r>
            <a:r>
              <a:rPr lang="en-US" dirty="0"/>
              <a:t> audio (</a:t>
            </a:r>
            <a:r>
              <a:rPr lang="en-US" dirty="0" err="1"/>
              <a:t>suara</a:t>
            </a:r>
            <a:r>
              <a:rPr lang="en-US" dirty="0"/>
              <a:t>),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monitor, </a:t>
            </a:r>
            <a:r>
              <a:rPr lang="en-US" dirty="0" err="1"/>
              <a:t>printer,headphone,speaker</a:t>
            </a:r>
            <a:r>
              <a:rPr lang="en-US" dirty="0"/>
              <a:t>, </a:t>
            </a:r>
            <a:r>
              <a:rPr lang="en-US" dirty="0" err="1"/>
              <a:t>mikrofon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Software </a:t>
            </a:r>
            <a:r>
              <a:rPr lang="en-US" dirty="0" err="1"/>
              <a:t>sistem</a:t>
            </a:r>
            <a:r>
              <a:rPr lang="en-US" dirty="0"/>
              <a:t> :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windows, </a:t>
            </a:r>
            <a:r>
              <a:rPr lang="en-US" dirty="0" err="1"/>
              <a:t>linux.maCOS</a:t>
            </a:r>
            <a:endParaRPr lang="en-US" dirty="0"/>
          </a:p>
          <a:p>
            <a:pPr algn="just"/>
            <a:r>
              <a:rPr lang="en-US" dirty="0"/>
              <a:t>Software </a:t>
            </a:r>
            <a:r>
              <a:rPr lang="en-US" dirty="0" err="1"/>
              <a:t>aplikasi</a:t>
            </a:r>
            <a:r>
              <a:rPr lang="en-US" dirty="0"/>
              <a:t> : </a:t>
            </a:r>
            <a:r>
              <a:rPr lang="en-US" dirty="0" err="1"/>
              <a:t>rangkaian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chorome</a:t>
            </a:r>
            <a:r>
              <a:rPr lang="en-US" dirty="0"/>
              <a:t>, </a:t>
            </a:r>
            <a:r>
              <a:rPr lang="en-US" dirty="0" err="1"/>
              <a:t>mozilla</a:t>
            </a:r>
            <a:r>
              <a:rPr lang="en-US" dirty="0"/>
              <a:t>, </a:t>
            </a:r>
            <a:r>
              <a:rPr lang="en-US" dirty="0" err="1"/>
              <a:t>firefox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>software language 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agar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delphi</a:t>
            </a:r>
            <a:r>
              <a:rPr lang="en-US" dirty="0"/>
              <a:t>, </a:t>
            </a:r>
            <a:r>
              <a:rPr lang="en-US" dirty="0" err="1"/>
              <a:t>C+,java</a:t>
            </a:r>
            <a:r>
              <a:rPr lang="en-US" dirty="0"/>
              <a:t>, 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input/0utput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:  keyboard, </a:t>
            </a:r>
            <a:r>
              <a:rPr lang="en-US" dirty="0" err="1"/>
              <a:t>mouse,touch</a:t>
            </a:r>
            <a:r>
              <a:rPr lang="en-US" dirty="0"/>
              <a:t> screen, </a:t>
            </a:r>
            <a:r>
              <a:rPr lang="en-US" dirty="0" err="1"/>
              <a:t>scanner,camera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Output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: </a:t>
            </a:r>
            <a:r>
              <a:rPr lang="en-US" dirty="0" err="1"/>
              <a:t>monitor,printer,speaker,plotter</a:t>
            </a:r>
            <a:r>
              <a:rPr lang="en-US" dirty="0"/>
              <a:t>, </a:t>
            </a:r>
            <a:r>
              <a:rPr lang="en-US" dirty="0" err="1"/>
              <a:t>proyektor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1136" y="2591789"/>
            <a:ext cx="1615044" cy="103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1136" y="4063319"/>
            <a:ext cx="1615044" cy="103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Keluaran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0956" y="3429000"/>
            <a:ext cx="1615044" cy="103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port </a:t>
            </a:r>
            <a:r>
              <a:rPr lang="en-US" dirty="0" err="1"/>
              <a:t>masukan</a:t>
            </a:r>
            <a:r>
              <a:rPr lang="en-US" dirty="0"/>
              <a:t>/</a:t>
            </a:r>
            <a:r>
              <a:rPr lang="en-US" dirty="0" err="1"/>
              <a:t>keluaran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94975" y="3428999"/>
            <a:ext cx="1615044" cy="103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0778" y="3429000"/>
            <a:ext cx="1615044" cy="103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Pemproses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846180" y="3108366"/>
            <a:ext cx="634776" cy="83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3846180" y="3945577"/>
            <a:ext cx="634776" cy="63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8" idx="1"/>
          </p:cNvCxnSpPr>
          <p:nvPr/>
        </p:nvCxnSpPr>
        <p:spPr>
          <a:xfrm>
            <a:off x="6096000" y="3945577"/>
            <a:ext cx="634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7" idx="1"/>
          </p:cNvCxnSpPr>
          <p:nvPr/>
        </p:nvCxnSpPr>
        <p:spPr>
          <a:xfrm flipV="1">
            <a:off x="8345822" y="3945576"/>
            <a:ext cx="9491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</p:cNvCxnSpPr>
          <p:nvPr/>
        </p:nvCxnSpPr>
        <p:spPr>
          <a:xfrm flipV="1">
            <a:off x="5288478" y="2909455"/>
            <a:ext cx="0" cy="519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0140208" y="2934531"/>
            <a:ext cx="0" cy="519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88478" y="2899806"/>
            <a:ext cx="4851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35891" y="2911380"/>
            <a:ext cx="0" cy="519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7538300" y="4462153"/>
            <a:ext cx="8394" cy="52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5288478" y="4462153"/>
            <a:ext cx="0" cy="52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128627" y="4498803"/>
            <a:ext cx="0" cy="48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8478" y="4988689"/>
            <a:ext cx="4851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Pemproses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pemroses</a:t>
            </a:r>
            <a:r>
              <a:rPr lang="en-US" dirty="0"/>
              <a:t> data. Langkah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pemproses</a:t>
            </a:r>
            <a:r>
              <a:rPr lang="en-US" dirty="0"/>
              <a:t> :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yang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biner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/>
              <a:t>Mengkode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aksi-aksi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aksi-aksi</a:t>
            </a:r>
            <a:r>
              <a:rPr lang="en-US" dirty="0"/>
              <a:t> </a:t>
            </a:r>
            <a:endParaRPr lang="en-US" dirty="0"/>
          </a:p>
          <a:p>
            <a:pPr algn="just"/>
            <a:r>
              <a:rPr lang="en-US" dirty="0" err="1"/>
              <a:t>Pemroses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CU (control unit),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dilaksanakan</a:t>
            </a:r>
            <a:r>
              <a:rPr lang="en-US" dirty="0"/>
              <a:t> system computer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ALU (arithmetic logic unit) 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dan </a:t>
            </a:r>
            <a:r>
              <a:rPr lang="en-US" dirty="0" err="1"/>
              <a:t>logika</a:t>
            </a:r>
            <a:r>
              <a:rPr lang="en-US" dirty="0"/>
              <a:t> 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Register :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sangat </a:t>
            </a:r>
            <a:r>
              <a:rPr lang="en-US" dirty="0" err="1"/>
              <a:t>cepat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operan-operan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4854</Words>
  <Application>WPS Presentation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Parcel</vt:lpstr>
      <vt:lpstr>Sistem operasi</vt:lpstr>
      <vt:lpstr>Konsep dasar sistem komputer</vt:lpstr>
      <vt:lpstr>Komputer</vt:lpstr>
      <vt:lpstr>Elemen terkait komputer</vt:lpstr>
      <vt:lpstr>Hardware berdasarkan fungsi</vt:lpstr>
      <vt:lpstr>Software berdasarkan fungsi</vt:lpstr>
      <vt:lpstr>Contoh input/0utput hardware</vt:lpstr>
      <vt:lpstr>Skema dasar sistem komputer</vt:lpstr>
      <vt:lpstr>Pemproses </vt:lpstr>
      <vt:lpstr>memori</vt:lpstr>
      <vt:lpstr>Perangkat masukan &amp; keluaran</vt:lpstr>
      <vt:lpstr>Interkoneksi antar komponen (Bus)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Titin Wahyuni</dc:creator>
  <cp:lastModifiedBy>Lenovo A340</cp:lastModifiedBy>
  <cp:revision>7</cp:revision>
  <dcterms:created xsi:type="dcterms:W3CDTF">2022-10-08T05:14:00Z</dcterms:created>
  <dcterms:modified xsi:type="dcterms:W3CDTF">2022-10-26T05:01:19Z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35FB6B233C13478483A8F779DE855506</vt:lpwstr>
  </property>
  <property fmtid="{D5CDD505-2E9C-101B-9397-08002B2CF9AE}" pid="3" name="KSOProductBuildVer">
    <vt:lpwstr>1033-11.2.0.11341</vt:lpwstr>
  </property>
</Properties>
</file>