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58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781"/>
  </p:normalViewPr>
  <p:slideViewPr>
    <p:cSldViewPr snapToGrid="0">
      <p:cViewPr varScale="1">
        <p:scale>
          <a:sx n="110" d="100"/>
          <a:sy n="110" d="100"/>
        </p:scale>
        <p:origin x="63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10/9/22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10/9/22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10/9/22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10/9/22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10/9/22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10/9/22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10/9/22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10/9/22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10/9/22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10/9/22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10/9/22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10/9/22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CAAFC-F9AD-6B0C-CEDD-746F9B807F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Pengantar</a:t>
            </a:r>
            <a:r>
              <a:rPr lang="en-US" dirty="0"/>
              <a:t> </a:t>
            </a:r>
            <a:r>
              <a:rPr lang="en-US" dirty="0" err="1"/>
              <a:t>teknologi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 dan </a:t>
            </a:r>
            <a:r>
              <a:rPr lang="en-US" dirty="0" err="1"/>
              <a:t>informatika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7854C5-8595-1DFA-5244-8967EA7B4A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Dasar </a:t>
            </a:r>
            <a:r>
              <a:rPr lang="en-US" dirty="0" err="1"/>
              <a:t>teknologi</a:t>
            </a:r>
            <a:r>
              <a:rPr lang="en-US" dirty="0"/>
              <a:t> </a:t>
            </a:r>
            <a:r>
              <a:rPr lang="en-US" dirty="0" err="1"/>
              <a:t>informasi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71036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FBD13-3034-8A81-7BF5-2FDBA766C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Komponen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teknologi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 </a:t>
            </a: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5DF6CEAE-B341-9BE8-88C6-3DEFDACBE6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541714"/>
          </a:xfrm>
        </p:spPr>
        <p:txBody>
          <a:bodyPr>
            <a:normAutofit/>
          </a:bodyPr>
          <a:lstStyle/>
          <a:p>
            <a:pPr algn="just"/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keras</a:t>
            </a:r>
            <a:endParaRPr lang="en-US" dirty="0"/>
          </a:p>
          <a:p>
            <a:pPr algn="just"/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endParaRPr lang="en-US" dirty="0"/>
          </a:p>
          <a:p>
            <a:pPr algn="just"/>
            <a:r>
              <a:rPr lang="en-US" dirty="0" err="1"/>
              <a:t>Brainware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51001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7FE79-4FF5-C7CD-0067-2B0653295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Klasifikasi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tek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8D289A-816A-F93D-828E-4E2B33BA73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Menurut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system 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Embedded </a:t>
            </a:r>
            <a:r>
              <a:rPr lang="en-US" dirty="0" err="1"/>
              <a:t>Sistem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Dedicatet</a:t>
            </a:r>
            <a:r>
              <a:rPr lang="en-US" dirty="0"/>
              <a:t> </a:t>
            </a:r>
            <a:r>
              <a:rPr lang="en-US" dirty="0" err="1"/>
              <a:t>Sistem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General purpose IT </a:t>
            </a:r>
            <a:r>
              <a:rPr lang="en-US" dirty="0" err="1"/>
              <a:t>Sistem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99421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DFC4F-A0F2-FE05-C4FE-CAF33CCFE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penjelasan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959E8-F372-B1D2-A648-B67D9FC55B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just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Embedded IT system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sistem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teknologi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informasi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melekat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pada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produk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lain.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Sebagai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contoh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sistem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VCR (video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casette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recorder)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memiliki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sistem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teknologi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informasi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memungkinkan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pemakai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merekam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tayangan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televisi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Dedicated IT system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sistem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teknologi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informasi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dirancang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melakukan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tugas-tugas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khusus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Sebagai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contoh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ATM (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Anjungan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Tunai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Mandiri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dirancang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secara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khusus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melakukan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transaksi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keuangan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bagi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nasabah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bank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 purpose IT system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sistem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teknologi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informasi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digunakan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melakukan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berbagai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aktifitas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bersifat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umum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contoh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PC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merupakan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system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informasi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serbaguna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umum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2595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A8390-9788-4126-E2AC-A319999E6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Peranan</a:t>
            </a:r>
            <a:r>
              <a:rPr lang="en-US" dirty="0"/>
              <a:t> </a:t>
            </a:r>
            <a:r>
              <a:rPr lang="en-US" dirty="0" err="1"/>
              <a:t>ti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B68727-5903-946B-3995-CB4FCA1A22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err="1"/>
              <a:t>Peranan</a:t>
            </a:r>
            <a:r>
              <a:rPr lang="en-US" dirty="0"/>
              <a:t> </a:t>
            </a:r>
            <a:r>
              <a:rPr lang="en-US" dirty="0" err="1"/>
              <a:t>teknologi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pada masa </a:t>
            </a:r>
            <a:r>
              <a:rPr lang="en-US" dirty="0" err="1"/>
              <a:t>sekarang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organisasi</a:t>
            </a:r>
            <a:r>
              <a:rPr lang="en-US" dirty="0"/>
              <a:t>, </a:t>
            </a:r>
            <a:r>
              <a:rPr lang="en-US" dirty="0" err="1"/>
              <a:t>melainkan</a:t>
            </a:r>
            <a:r>
              <a:rPr lang="en-US" dirty="0"/>
              <a:t> juga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kebutuhan</a:t>
            </a:r>
            <a:r>
              <a:rPr lang="en-US" dirty="0"/>
              <a:t> </a:t>
            </a:r>
            <a:r>
              <a:rPr lang="en-US" dirty="0" err="1"/>
              <a:t>perseorangan</a:t>
            </a:r>
            <a:r>
              <a:rPr lang="en-US" dirty="0"/>
              <a:t>. </a:t>
            </a:r>
            <a:r>
              <a:rPr lang="en-US" dirty="0" err="1"/>
              <a:t>Teknologi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mencapai</a:t>
            </a:r>
            <a:r>
              <a:rPr lang="en-US" dirty="0"/>
              <a:t> </a:t>
            </a:r>
            <a:r>
              <a:rPr lang="en-US" dirty="0" err="1"/>
              <a:t>keunggulan</a:t>
            </a:r>
            <a:r>
              <a:rPr lang="en-US" dirty="0"/>
              <a:t> </a:t>
            </a:r>
            <a:r>
              <a:rPr lang="en-US" dirty="0" err="1"/>
              <a:t>kompetitif</a:t>
            </a:r>
            <a:r>
              <a:rPr lang="en-US" dirty="0"/>
              <a:t>, </a:t>
            </a:r>
            <a:r>
              <a:rPr lang="en-US" dirty="0" err="1"/>
              <a:t>sedangkan</a:t>
            </a:r>
            <a:r>
              <a:rPr lang="en-US" dirty="0"/>
              <a:t> </a:t>
            </a:r>
            <a:r>
              <a:rPr lang="en-US" dirty="0" err="1"/>
              <a:t>bagi</a:t>
            </a:r>
            <a:r>
              <a:rPr lang="en-US" dirty="0"/>
              <a:t> </a:t>
            </a:r>
            <a:r>
              <a:rPr lang="en-US" dirty="0" err="1"/>
              <a:t>perseorangan</a:t>
            </a:r>
            <a:r>
              <a:rPr lang="en-US" dirty="0"/>
              <a:t> </a:t>
            </a:r>
            <a:r>
              <a:rPr lang="en-US" dirty="0" err="1"/>
              <a:t>teknologi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mencapai</a:t>
            </a:r>
            <a:r>
              <a:rPr lang="en-US" dirty="0"/>
              <a:t> </a:t>
            </a:r>
            <a:r>
              <a:rPr lang="en-US" dirty="0" err="1"/>
              <a:t>keunggulan</a:t>
            </a:r>
            <a:r>
              <a:rPr lang="en-US" dirty="0"/>
              <a:t> </a:t>
            </a:r>
            <a:r>
              <a:rPr lang="en-US" dirty="0" err="1"/>
              <a:t>pribadi</a:t>
            </a:r>
            <a:r>
              <a:rPr lang="en-US" dirty="0"/>
              <a:t>, </a:t>
            </a:r>
            <a:r>
              <a:rPr lang="en-US" dirty="0" err="1"/>
              <a:t>termasuk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mencari</a:t>
            </a:r>
            <a:r>
              <a:rPr lang="en-US" dirty="0"/>
              <a:t> </a:t>
            </a:r>
            <a:r>
              <a:rPr lang="en-US" dirty="0" err="1"/>
              <a:t>pekerjaan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402188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17DC7-0A1B-3AD0-A1C3-DED190306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Peranan</a:t>
            </a:r>
            <a:r>
              <a:rPr lang="en-US" dirty="0"/>
              <a:t> TI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EEF175-B330-DA2F-AB96-820FC80D53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 </a:t>
            </a:r>
            <a:r>
              <a:rPr lang="en-US" dirty="0" err="1"/>
              <a:t>dalam</a:t>
            </a:r>
            <a:r>
              <a:rPr lang="en-US" dirty="0"/>
              <a:t> Dunia </a:t>
            </a:r>
            <a:r>
              <a:rPr lang="en-US" dirty="0" err="1"/>
              <a:t>Perbankan</a:t>
            </a:r>
            <a:endParaRPr lang="en-US" dirty="0"/>
          </a:p>
          <a:p>
            <a:r>
              <a:rPr lang="en-US" dirty="0"/>
              <a:t>TI </a:t>
            </a:r>
            <a:r>
              <a:rPr lang="en-US" dirty="0" err="1"/>
              <a:t>dalam</a:t>
            </a:r>
            <a:r>
              <a:rPr lang="en-US" dirty="0"/>
              <a:t> Dunia Pendidikan</a:t>
            </a:r>
          </a:p>
          <a:p>
            <a:r>
              <a:rPr lang="en-US" dirty="0"/>
              <a:t>TI </a:t>
            </a:r>
            <a:r>
              <a:rPr lang="en-US" dirty="0" err="1"/>
              <a:t>dalam</a:t>
            </a:r>
            <a:r>
              <a:rPr lang="en-US" dirty="0"/>
              <a:t> Dunia </a:t>
            </a:r>
            <a:r>
              <a:rPr lang="en-US" dirty="0" err="1"/>
              <a:t>Medis</a:t>
            </a:r>
            <a:endParaRPr lang="en-US" dirty="0"/>
          </a:p>
          <a:p>
            <a:r>
              <a:rPr lang="en-US" dirty="0"/>
              <a:t>TI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kepolisian</a:t>
            </a:r>
            <a:endParaRPr lang="en-US" dirty="0"/>
          </a:p>
          <a:p>
            <a:r>
              <a:rPr lang="en-US" dirty="0"/>
              <a:t>TI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Perdagangan</a:t>
            </a:r>
            <a:r>
              <a:rPr lang="en-US" dirty="0"/>
              <a:t> </a:t>
            </a:r>
            <a:r>
              <a:rPr lang="en-US" dirty="0" err="1"/>
              <a:t>Elektornik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200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30E79-7D64-EA58-DAC3-CCA3CDBDD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Bab I </a:t>
            </a:r>
            <a:r>
              <a:rPr lang="en-US" dirty="0" err="1"/>
              <a:t>dasar</a:t>
            </a:r>
            <a:r>
              <a:rPr lang="en-US" dirty="0"/>
              <a:t> </a:t>
            </a:r>
            <a:r>
              <a:rPr lang="en-US" dirty="0" err="1"/>
              <a:t>teknologi</a:t>
            </a:r>
            <a:r>
              <a:rPr lang="en-US" dirty="0"/>
              <a:t> </a:t>
            </a:r>
            <a:r>
              <a:rPr lang="en-US" dirty="0" err="1"/>
              <a:t>informasi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E469EE-C1A5-A87E-6B07-3B32EA39C5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Sub </a:t>
            </a:r>
            <a:r>
              <a:rPr lang="en-US" dirty="0" err="1"/>
              <a:t>Pokok</a:t>
            </a:r>
            <a:r>
              <a:rPr lang="en-US" dirty="0"/>
              <a:t> </a:t>
            </a:r>
            <a:r>
              <a:rPr lang="en-US" dirty="0" err="1"/>
              <a:t>Bahasan</a:t>
            </a:r>
            <a:r>
              <a:rPr lang="en-US" dirty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Pengelompokan</a:t>
            </a:r>
            <a:r>
              <a:rPr lang="en-US" dirty="0"/>
              <a:t> Tek </a:t>
            </a:r>
            <a:r>
              <a:rPr lang="en-US" dirty="0" err="1"/>
              <a:t>informasi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Komponen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Tek </a:t>
            </a:r>
            <a:r>
              <a:rPr lang="en-US" dirty="0" err="1"/>
              <a:t>Informasi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Klasifikasi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Tek </a:t>
            </a:r>
            <a:r>
              <a:rPr lang="en-US" dirty="0" err="1"/>
              <a:t>Informasi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Peranan</a:t>
            </a:r>
            <a:r>
              <a:rPr lang="en-US" dirty="0"/>
              <a:t> TI</a:t>
            </a:r>
          </a:p>
        </p:txBody>
      </p:sp>
    </p:spTree>
    <p:extLst>
      <p:ext uri="{BB962C8B-B14F-4D97-AF65-F5344CB8AC3E}">
        <p14:creationId xmlns:p14="http://schemas.microsoft.com/office/powerpoint/2010/main" val="2582001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F458A-2244-4276-4DF8-8AB960C34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Teknologi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172429-E3B5-B3B4-578A-00B286A5B2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err="1"/>
              <a:t>Biasa</a:t>
            </a:r>
            <a:r>
              <a:rPr lang="en-US" dirty="0"/>
              <a:t> </a:t>
            </a:r>
            <a:r>
              <a:rPr lang="en-US" dirty="0" err="1"/>
              <a:t>disebut</a:t>
            </a:r>
            <a:r>
              <a:rPr lang="en-US" dirty="0"/>
              <a:t> IT,TI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i="1" dirty="0"/>
              <a:t>infotech. </a:t>
            </a:r>
            <a:r>
              <a:rPr lang="en-US" dirty="0" err="1"/>
              <a:t>Menurut</a:t>
            </a:r>
            <a:r>
              <a:rPr lang="en-US" dirty="0"/>
              <a:t> </a:t>
            </a:r>
          </a:p>
          <a:p>
            <a:pPr marL="0" indent="0" algn="just">
              <a:buNone/>
            </a:pPr>
            <a:r>
              <a:rPr lang="en-US" dirty="0"/>
              <a:t>Haag dan keen (1996) : </a:t>
            </a:r>
            <a:r>
              <a:rPr lang="en-US" dirty="0" err="1"/>
              <a:t>seperangkat</a:t>
            </a:r>
            <a:r>
              <a:rPr lang="en-US" dirty="0"/>
              <a:t> </a:t>
            </a:r>
            <a:r>
              <a:rPr lang="en-US" dirty="0" err="1"/>
              <a:t>alat</a:t>
            </a:r>
            <a:r>
              <a:rPr lang="en-US" dirty="0"/>
              <a:t> </a:t>
            </a:r>
            <a:r>
              <a:rPr lang="en-US" dirty="0" err="1"/>
              <a:t>yg</a:t>
            </a:r>
            <a:r>
              <a:rPr lang="en-US" dirty="0"/>
              <a:t> </a:t>
            </a:r>
            <a:r>
              <a:rPr lang="en-US" dirty="0" err="1"/>
              <a:t>membantu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bekerja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dan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tugas-tugas</a:t>
            </a:r>
            <a:r>
              <a:rPr lang="en-US" dirty="0"/>
              <a:t> yang </a:t>
            </a:r>
            <a:r>
              <a:rPr lang="en-US" dirty="0" err="1"/>
              <a:t>berhubungan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pemprosesan</a:t>
            </a:r>
            <a:r>
              <a:rPr lang="en-US" dirty="0"/>
              <a:t> </a:t>
            </a:r>
            <a:r>
              <a:rPr lang="en-US" dirty="0" err="1"/>
              <a:t>informasi</a:t>
            </a:r>
            <a:endParaRPr lang="en-US" dirty="0"/>
          </a:p>
          <a:p>
            <a:pPr marL="0" indent="0" algn="just">
              <a:buNone/>
            </a:pPr>
            <a:r>
              <a:rPr lang="en-US" dirty="0"/>
              <a:t>Martin (1999) : </a:t>
            </a:r>
            <a:r>
              <a:rPr lang="en-US" dirty="0" err="1"/>
              <a:t>teknologi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terbatas</a:t>
            </a:r>
            <a:r>
              <a:rPr lang="en-US" dirty="0"/>
              <a:t> pada </a:t>
            </a:r>
            <a:r>
              <a:rPr lang="en-US" dirty="0" err="1"/>
              <a:t>teknologi</a:t>
            </a:r>
            <a:r>
              <a:rPr lang="en-US" dirty="0"/>
              <a:t> computer (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keras</a:t>
            </a:r>
            <a:r>
              <a:rPr lang="en-US" dirty="0"/>
              <a:t> dan </a:t>
            </a:r>
            <a:r>
              <a:rPr lang="en-US" dirty="0" err="1"/>
              <a:t>lunak</a:t>
            </a:r>
            <a:r>
              <a:rPr lang="en-US" dirty="0"/>
              <a:t>) </a:t>
            </a:r>
            <a:r>
              <a:rPr lang="en-US" dirty="0" err="1"/>
              <a:t>yg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memproses</a:t>
            </a:r>
            <a:r>
              <a:rPr lang="en-US" dirty="0"/>
              <a:t> dan </a:t>
            </a:r>
            <a:r>
              <a:rPr lang="en-US" dirty="0" err="1"/>
              <a:t>menyimpan</a:t>
            </a:r>
            <a:r>
              <a:rPr lang="en-US" dirty="0"/>
              <a:t> </a:t>
            </a:r>
            <a:r>
              <a:rPr lang="en-US" dirty="0" err="1"/>
              <a:t>informasi,melainkan</a:t>
            </a:r>
            <a:r>
              <a:rPr lang="en-US" dirty="0"/>
              <a:t> juga </a:t>
            </a:r>
            <a:r>
              <a:rPr lang="en-US" dirty="0" err="1"/>
              <a:t>teknologi</a:t>
            </a:r>
            <a:r>
              <a:rPr lang="en-US" dirty="0"/>
              <a:t> </a:t>
            </a:r>
            <a:r>
              <a:rPr lang="en-US" dirty="0" err="1"/>
              <a:t>komunikasi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mengirimkan</a:t>
            </a:r>
            <a:r>
              <a:rPr lang="en-US" dirty="0"/>
              <a:t> </a:t>
            </a:r>
            <a:r>
              <a:rPr lang="en-US" dirty="0" err="1"/>
              <a:t>informasi</a:t>
            </a:r>
            <a:endParaRPr lang="en-US" dirty="0"/>
          </a:p>
          <a:p>
            <a:pPr marL="0" indent="0" algn="just">
              <a:buNone/>
            </a:pPr>
            <a:r>
              <a:rPr lang="en-US" dirty="0"/>
              <a:t>Williams dan sawyer (2003) : </a:t>
            </a:r>
            <a:r>
              <a:rPr lang="en-US" dirty="0" err="1"/>
              <a:t>teknologi</a:t>
            </a:r>
            <a:r>
              <a:rPr lang="en-US" dirty="0"/>
              <a:t> yang </a:t>
            </a:r>
            <a:r>
              <a:rPr lang="en-US" dirty="0" err="1"/>
              <a:t>menggabungkan</a:t>
            </a:r>
            <a:r>
              <a:rPr lang="en-US" dirty="0"/>
              <a:t> </a:t>
            </a:r>
            <a:r>
              <a:rPr lang="en-US" dirty="0" err="1"/>
              <a:t>komputasi</a:t>
            </a:r>
            <a:r>
              <a:rPr lang="en-US" dirty="0"/>
              <a:t> (computer)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jalur</a:t>
            </a:r>
            <a:r>
              <a:rPr lang="en-US" dirty="0"/>
              <a:t> </a:t>
            </a:r>
            <a:r>
              <a:rPr lang="en-US" dirty="0" err="1"/>
              <a:t>komunikasi</a:t>
            </a:r>
            <a:r>
              <a:rPr lang="en-US" dirty="0"/>
              <a:t> </a:t>
            </a:r>
            <a:r>
              <a:rPr lang="en-US" dirty="0" err="1"/>
              <a:t>berkecepatan</a:t>
            </a:r>
            <a:r>
              <a:rPr lang="en-US" dirty="0"/>
              <a:t> </a:t>
            </a:r>
            <a:r>
              <a:rPr lang="en-US" dirty="0" err="1"/>
              <a:t>tinggi</a:t>
            </a:r>
            <a:r>
              <a:rPr lang="en-US" dirty="0"/>
              <a:t> </a:t>
            </a:r>
            <a:r>
              <a:rPr lang="en-US" dirty="0" err="1"/>
              <a:t>yg</a:t>
            </a:r>
            <a:r>
              <a:rPr lang="en-US" dirty="0"/>
              <a:t> </a:t>
            </a:r>
            <a:r>
              <a:rPr lang="en-US" dirty="0" err="1"/>
              <a:t>membawa</a:t>
            </a:r>
            <a:r>
              <a:rPr lang="en-US" dirty="0"/>
              <a:t> </a:t>
            </a:r>
            <a:r>
              <a:rPr lang="en-US" dirty="0" err="1"/>
              <a:t>data,suara,dan</a:t>
            </a:r>
            <a:r>
              <a:rPr lang="en-US" dirty="0"/>
              <a:t> video</a:t>
            </a:r>
          </a:p>
        </p:txBody>
      </p:sp>
    </p:spTree>
    <p:extLst>
      <p:ext uri="{BB962C8B-B14F-4D97-AF65-F5344CB8AC3E}">
        <p14:creationId xmlns:p14="http://schemas.microsoft.com/office/powerpoint/2010/main" val="652517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A3F92-9BAB-B5DE-9CAF-453CD7D1B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Defenisi</a:t>
            </a:r>
            <a:r>
              <a:rPr lang="en-US" dirty="0"/>
              <a:t> TI,IT or </a:t>
            </a:r>
            <a:r>
              <a:rPr lang="en-US" i="1" dirty="0"/>
              <a:t>infotech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0866FA-9867-0B33-D80C-BAE29ACC15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teknologi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baik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implisit</a:t>
            </a:r>
            <a:r>
              <a:rPr lang="en-US" dirty="0"/>
              <a:t> </a:t>
            </a:r>
            <a:r>
              <a:rPr lang="en-US" dirty="0" err="1"/>
              <a:t>maupun</a:t>
            </a:r>
            <a:r>
              <a:rPr lang="en-US" dirty="0"/>
              <a:t> </a:t>
            </a:r>
            <a:r>
              <a:rPr lang="en-US" dirty="0" err="1"/>
              <a:t>eksplisit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sekedar</a:t>
            </a:r>
            <a:r>
              <a:rPr lang="en-US" dirty="0"/>
              <a:t> </a:t>
            </a:r>
            <a:r>
              <a:rPr lang="en-US" dirty="0" err="1"/>
              <a:t>berupa</a:t>
            </a:r>
            <a:r>
              <a:rPr lang="en-US" dirty="0"/>
              <a:t> </a:t>
            </a:r>
            <a:r>
              <a:rPr lang="en-US" dirty="0" err="1"/>
              <a:t>teknologi</a:t>
            </a:r>
            <a:r>
              <a:rPr lang="en-US" dirty="0"/>
              <a:t> </a:t>
            </a:r>
            <a:r>
              <a:rPr lang="en-US" dirty="0" err="1"/>
              <a:t>komputer,tetapi</a:t>
            </a:r>
            <a:r>
              <a:rPr lang="en-US" dirty="0"/>
              <a:t> </a:t>
            </a:r>
            <a:r>
              <a:rPr lang="en-US" dirty="0" err="1"/>
              <a:t>jg</a:t>
            </a:r>
            <a:r>
              <a:rPr lang="en-US" dirty="0"/>
              <a:t> </a:t>
            </a:r>
            <a:r>
              <a:rPr lang="en-US" dirty="0" err="1"/>
              <a:t>mencakup</a:t>
            </a:r>
            <a:r>
              <a:rPr lang="en-US" dirty="0"/>
              <a:t> </a:t>
            </a:r>
            <a:r>
              <a:rPr lang="en-US" dirty="0" err="1"/>
              <a:t>teknologi</a:t>
            </a:r>
            <a:r>
              <a:rPr lang="en-US" dirty="0"/>
              <a:t> </a:t>
            </a:r>
            <a:r>
              <a:rPr lang="en-US" dirty="0" err="1"/>
              <a:t>telekomunikasi</a:t>
            </a:r>
            <a:r>
              <a:rPr lang="en-US" dirty="0"/>
              <a:t>, </a:t>
            </a:r>
            <a:r>
              <a:rPr lang="en-US" dirty="0" err="1"/>
              <a:t>dengan</a:t>
            </a:r>
            <a:r>
              <a:rPr lang="en-US" dirty="0"/>
              <a:t> kata lain </a:t>
            </a:r>
            <a:r>
              <a:rPr lang="en-US" dirty="0" err="1"/>
              <a:t>gabungan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</a:t>
            </a:r>
            <a:r>
              <a:rPr lang="en-US" dirty="0" err="1"/>
              <a:t>teknologi</a:t>
            </a:r>
            <a:r>
              <a:rPr lang="en-US" dirty="0"/>
              <a:t> computer dan </a:t>
            </a:r>
            <a:r>
              <a:rPr lang="en-US" dirty="0" err="1"/>
              <a:t>teknologi</a:t>
            </a:r>
            <a:r>
              <a:rPr lang="en-US" dirty="0"/>
              <a:t> </a:t>
            </a:r>
            <a:r>
              <a:rPr lang="en-US" dirty="0" err="1"/>
              <a:t>telekomunikasi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05458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99CDB-7D87-792E-CA90-528FF7ABE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Penjelasan</a:t>
            </a:r>
            <a:r>
              <a:rPr lang="en-US" dirty="0"/>
              <a:t> </a:t>
            </a:r>
            <a:r>
              <a:rPr lang="en-US" dirty="0" err="1"/>
              <a:t>kedua</a:t>
            </a:r>
            <a:r>
              <a:rPr lang="en-US" dirty="0"/>
              <a:t> </a:t>
            </a:r>
            <a:r>
              <a:rPr lang="en-US" dirty="0" err="1"/>
              <a:t>teknologi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DF8147-DA7C-5AD9-42C7-4247C37C57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en-US" dirty="0" err="1"/>
              <a:t>Teknologi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 : </a:t>
            </a:r>
            <a:r>
              <a:rPr lang="en-US" dirty="0" err="1"/>
              <a:t>teknologi</a:t>
            </a:r>
            <a:r>
              <a:rPr lang="en-US" dirty="0"/>
              <a:t> yang </a:t>
            </a:r>
            <a:r>
              <a:rPr lang="en-US" dirty="0" err="1"/>
              <a:t>berhubungan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komputer,termasuk</a:t>
            </a:r>
            <a:r>
              <a:rPr lang="en-US" dirty="0"/>
              <a:t> </a:t>
            </a:r>
            <a:r>
              <a:rPr lang="en-US" dirty="0" err="1"/>
              <a:t>peralatan</a:t>
            </a:r>
            <a:r>
              <a:rPr lang="en-US" dirty="0"/>
              <a:t> </a:t>
            </a:r>
            <a:r>
              <a:rPr lang="en-US" dirty="0" err="1"/>
              <a:t>peralatan</a:t>
            </a:r>
            <a:r>
              <a:rPr lang="en-US" dirty="0"/>
              <a:t> yang </a:t>
            </a:r>
            <a:r>
              <a:rPr lang="en-US" dirty="0" err="1"/>
              <a:t>berhubungan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komouter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printer, </a:t>
            </a:r>
            <a:r>
              <a:rPr lang="en-US" dirty="0" err="1"/>
              <a:t>pemabaca</a:t>
            </a:r>
            <a:r>
              <a:rPr lang="en-US" dirty="0"/>
              <a:t> </a:t>
            </a:r>
            <a:r>
              <a:rPr lang="en-US" dirty="0" err="1"/>
              <a:t>sidik</a:t>
            </a:r>
            <a:r>
              <a:rPr lang="en-US" dirty="0"/>
              <a:t> </a:t>
            </a:r>
            <a:r>
              <a:rPr lang="en-US" dirty="0" err="1"/>
              <a:t>jari</a:t>
            </a:r>
            <a:r>
              <a:rPr lang="en-US" dirty="0"/>
              <a:t>, </a:t>
            </a:r>
            <a:r>
              <a:rPr lang="en-US" dirty="0" err="1"/>
              <a:t>bahkan</a:t>
            </a:r>
            <a:r>
              <a:rPr lang="en-US" dirty="0"/>
              <a:t> CD ROM, </a:t>
            </a:r>
            <a:r>
              <a:rPr lang="en-US" dirty="0" err="1"/>
              <a:t>dimana</a:t>
            </a:r>
            <a:r>
              <a:rPr lang="en-US" dirty="0"/>
              <a:t> computer a/ </a:t>
            </a:r>
            <a:r>
              <a:rPr lang="en-US" dirty="0" err="1"/>
              <a:t>mesin</a:t>
            </a:r>
            <a:r>
              <a:rPr lang="en-US" dirty="0"/>
              <a:t> </a:t>
            </a:r>
            <a:r>
              <a:rPr lang="en-US" dirty="0" err="1"/>
              <a:t>serbaguna</a:t>
            </a:r>
            <a:r>
              <a:rPr lang="en-US" dirty="0"/>
              <a:t> </a:t>
            </a:r>
            <a:r>
              <a:rPr lang="en-US" dirty="0" err="1"/>
              <a:t>yg</a:t>
            </a:r>
            <a:r>
              <a:rPr lang="en-US" dirty="0"/>
              <a:t> </a:t>
            </a:r>
            <a:r>
              <a:rPr lang="en-US" dirty="0" err="1"/>
              <a:t>dpt</a:t>
            </a:r>
            <a:r>
              <a:rPr lang="en-US" dirty="0"/>
              <a:t> </a:t>
            </a:r>
            <a:r>
              <a:rPr lang="en-US" dirty="0" err="1"/>
              <a:t>dikontrol</a:t>
            </a:r>
            <a:r>
              <a:rPr lang="en-US" dirty="0"/>
              <a:t> oleh </a:t>
            </a:r>
            <a:r>
              <a:rPr lang="en-US" dirty="0" err="1"/>
              <a:t>program,digunakan</a:t>
            </a:r>
            <a:r>
              <a:rPr lang="en-US" dirty="0"/>
              <a:t> u </a:t>
            </a:r>
            <a:r>
              <a:rPr lang="en-US" dirty="0" err="1"/>
              <a:t>mengolah</a:t>
            </a:r>
            <a:r>
              <a:rPr lang="en-US" dirty="0"/>
              <a:t> data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. Program a/ </a:t>
            </a:r>
            <a:r>
              <a:rPr lang="en-US" dirty="0" err="1"/>
              <a:t>sederetan</a:t>
            </a:r>
            <a:r>
              <a:rPr lang="en-US" dirty="0"/>
              <a:t> </a:t>
            </a:r>
            <a:r>
              <a:rPr lang="en-US" dirty="0" err="1"/>
              <a:t>instruksi</a:t>
            </a:r>
            <a:r>
              <a:rPr lang="en-US" dirty="0"/>
              <a:t> </a:t>
            </a:r>
            <a:r>
              <a:rPr lang="en-US" dirty="0" err="1"/>
              <a:t>yg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u/</a:t>
            </a:r>
            <a:r>
              <a:rPr lang="en-US" dirty="0" err="1"/>
              <a:t>mengendalikan</a:t>
            </a:r>
            <a:r>
              <a:rPr lang="en-US" dirty="0"/>
              <a:t> computer </a:t>
            </a:r>
            <a:r>
              <a:rPr lang="en-US" dirty="0" err="1"/>
              <a:t>shg</a:t>
            </a:r>
            <a:r>
              <a:rPr lang="en-US" dirty="0"/>
              <a:t> computer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tindakan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yg</a:t>
            </a:r>
            <a:r>
              <a:rPr lang="en-US" dirty="0"/>
              <a:t> </a:t>
            </a:r>
            <a:r>
              <a:rPr lang="en-US" dirty="0" err="1"/>
              <a:t>dikehendaki</a:t>
            </a:r>
            <a:r>
              <a:rPr lang="en-US" dirty="0"/>
              <a:t> </a:t>
            </a:r>
            <a:r>
              <a:rPr lang="en-US" dirty="0" err="1"/>
              <a:t>pembuatnya</a:t>
            </a:r>
            <a:r>
              <a:rPr lang="en-US" dirty="0"/>
              <a:t>. Data a/ </a:t>
            </a:r>
            <a:r>
              <a:rPr lang="en-US" dirty="0" err="1"/>
              <a:t>bahan</a:t>
            </a:r>
            <a:r>
              <a:rPr lang="en-US" dirty="0"/>
              <a:t> </a:t>
            </a:r>
            <a:r>
              <a:rPr lang="en-US" dirty="0" err="1"/>
              <a:t>mentah</a:t>
            </a:r>
            <a:r>
              <a:rPr lang="en-US" dirty="0"/>
              <a:t> </a:t>
            </a:r>
            <a:r>
              <a:rPr lang="en-US" dirty="0" err="1"/>
              <a:t>bagi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 </a:t>
            </a:r>
            <a:r>
              <a:rPr lang="en-US" dirty="0" err="1"/>
              <a:t>yg</a:t>
            </a:r>
            <a:r>
              <a:rPr lang="en-US" dirty="0"/>
              <a:t> </a:t>
            </a:r>
            <a:r>
              <a:rPr lang="en-US" dirty="0" err="1"/>
              <a:t>dpt</a:t>
            </a:r>
            <a:r>
              <a:rPr lang="en-US" dirty="0"/>
              <a:t> </a:t>
            </a:r>
            <a:r>
              <a:rPr lang="en-US" dirty="0" err="1"/>
              <a:t>berupa</a:t>
            </a:r>
            <a:r>
              <a:rPr lang="en-US" dirty="0"/>
              <a:t> </a:t>
            </a:r>
            <a:r>
              <a:rPr lang="en-US" dirty="0" err="1"/>
              <a:t>angka,maupun</a:t>
            </a:r>
            <a:r>
              <a:rPr lang="en-US" dirty="0"/>
              <a:t> </a:t>
            </a:r>
            <a:r>
              <a:rPr lang="en-US" dirty="0" err="1"/>
              <a:t>gambar</a:t>
            </a:r>
            <a:r>
              <a:rPr lang="en-US" dirty="0"/>
              <a:t> </a:t>
            </a:r>
            <a:r>
              <a:rPr lang="en-US" dirty="0" err="1"/>
              <a:t>sedangkan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a/ </a:t>
            </a:r>
            <a:r>
              <a:rPr lang="en-US" dirty="0" err="1"/>
              <a:t>bentuk</a:t>
            </a:r>
            <a:r>
              <a:rPr lang="en-US" dirty="0"/>
              <a:t> data </a:t>
            </a:r>
            <a:r>
              <a:rPr lang="en-US" dirty="0" err="1"/>
              <a:t>yg</a:t>
            </a:r>
            <a:r>
              <a:rPr lang="en-US" dirty="0"/>
              <a:t> </a:t>
            </a:r>
            <a:r>
              <a:rPr lang="en-US" dirty="0" err="1"/>
              <a:t>telah</a:t>
            </a:r>
            <a:r>
              <a:rPr lang="en-US" dirty="0"/>
              <a:t> di </a:t>
            </a:r>
            <a:r>
              <a:rPr lang="en-US" dirty="0" err="1"/>
              <a:t>olah</a:t>
            </a:r>
            <a:r>
              <a:rPr lang="en-US" dirty="0"/>
              <a:t> </a:t>
            </a:r>
            <a:r>
              <a:rPr lang="en-US" dirty="0" err="1"/>
              <a:t>shg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bahan</a:t>
            </a:r>
            <a:r>
              <a:rPr lang="en-US" dirty="0"/>
              <a:t> </a:t>
            </a:r>
            <a:r>
              <a:rPr lang="en-US" dirty="0" err="1"/>
              <a:t>yg</a:t>
            </a:r>
            <a:r>
              <a:rPr lang="en-US" dirty="0"/>
              <a:t> </a:t>
            </a:r>
            <a:r>
              <a:rPr lang="en-US" dirty="0" err="1"/>
              <a:t>berguna</a:t>
            </a:r>
            <a:r>
              <a:rPr lang="en-US" dirty="0"/>
              <a:t> u </a:t>
            </a:r>
            <a:r>
              <a:rPr lang="en-US" dirty="0" err="1"/>
              <a:t>pengambilan</a:t>
            </a:r>
            <a:r>
              <a:rPr lang="en-US" dirty="0"/>
              <a:t> </a:t>
            </a:r>
            <a:r>
              <a:rPr lang="en-US" dirty="0" err="1"/>
              <a:t>keputusan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4156918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225A1F-3AAB-B1C7-73DC-70954AACC2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095018"/>
            <a:ext cx="9905999" cy="3696183"/>
          </a:xfrm>
        </p:spPr>
        <p:txBody>
          <a:bodyPr/>
          <a:lstStyle/>
          <a:p>
            <a:r>
              <a:rPr lang="en-US" dirty="0" err="1"/>
              <a:t>Teknologi</a:t>
            </a:r>
            <a:r>
              <a:rPr lang="en-US" dirty="0"/>
              <a:t> </a:t>
            </a:r>
            <a:r>
              <a:rPr lang="en-US" dirty="0" err="1"/>
              <a:t>telekomunikasi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biasa</a:t>
            </a:r>
            <a:r>
              <a:rPr lang="en-US" dirty="0"/>
              <a:t> </a:t>
            </a:r>
            <a:r>
              <a:rPr lang="en-US" dirty="0" err="1"/>
              <a:t>disebut</a:t>
            </a:r>
            <a:r>
              <a:rPr lang="en-US" dirty="0"/>
              <a:t> </a:t>
            </a:r>
            <a:r>
              <a:rPr lang="en-US" dirty="0" err="1"/>
              <a:t>tek</a:t>
            </a:r>
            <a:r>
              <a:rPr lang="en-US" dirty="0"/>
              <a:t> </a:t>
            </a:r>
            <a:r>
              <a:rPr lang="en-US" dirty="0" err="1"/>
              <a:t>komunikasi</a:t>
            </a:r>
            <a:r>
              <a:rPr lang="en-US" dirty="0"/>
              <a:t> a/</a:t>
            </a:r>
            <a:r>
              <a:rPr lang="en-US" dirty="0" err="1"/>
              <a:t>teknologi</a:t>
            </a:r>
            <a:r>
              <a:rPr lang="en-US" dirty="0"/>
              <a:t> yang </a:t>
            </a:r>
            <a:r>
              <a:rPr lang="en-US" dirty="0" err="1"/>
              <a:t>berhubungan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komunikasi</a:t>
            </a:r>
            <a:r>
              <a:rPr lang="en-US" dirty="0"/>
              <a:t> </a:t>
            </a:r>
            <a:r>
              <a:rPr lang="en-US" dirty="0" err="1"/>
              <a:t>jarak</a:t>
            </a:r>
            <a:r>
              <a:rPr lang="en-US" dirty="0"/>
              <a:t> </a:t>
            </a:r>
            <a:r>
              <a:rPr lang="en-US" dirty="0" err="1"/>
              <a:t>jauh</a:t>
            </a:r>
            <a:r>
              <a:rPr lang="en-US" dirty="0"/>
              <a:t>, </a:t>
            </a:r>
            <a:r>
              <a:rPr lang="en-US" dirty="0" err="1"/>
              <a:t>yg</a:t>
            </a:r>
            <a:r>
              <a:rPr lang="en-US" dirty="0"/>
              <a:t> </a:t>
            </a:r>
            <a:r>
              <a:rPr lang="en-US" dirty="0" err="1"/>
              <a:t>termasuk</a:t>
            </a:r>
            <a:r>
              <a:rPr lang="en-US" dirty="0"/>
              <a:t> </a:t>
            </a:r>
            <a:r>
              <a:rPr lang="en-US" dirty="0" err="1"/>
              <a:t>teknologi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telepon</a:t>
            </a:r>
            <a:r>
              <a:rPr lang="en-US" dirty="0"/>
              <a:t>, radio dan </a:t>
            </a:r>
            <a:r>
              <a:rPr lang="en-US" dirty="0" err="1"/>
              <a:t>televisi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898965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F42B3-F728-23F1-3F63-227F164A3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Pengelompokan</a:t>
            </a:r>
            <a:r>
              <a:rPr lang="en-US" dirty="0"/>
              <a:t> </a:t>
            </a:r>
            <a:r>
              <a:rPr lang="en-US" dirty="0" err="1"/>
              <a:t>tek</a:t>
            </a:r>
            <a:r>
              <a:rPr lang="en-US" dirty="0"/>
              <a:t> </a:t>
            </a:r>
            <a:r>
              <a:rPr lang="en-US" dirty="0" err="1"/>
              <a:t>informasi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B89AC-761C-C6EA-492F-1AE58C8611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err="1"/>
              <a:t>Teknologi</a:t>
            </a:r>
            <a:r>
              <a:rPr lang="en-US" dirty="0"/>
              <a:t> </a:t>
            </a:r>
            <a:r>
              <a:rPr lang="en-US" dirty="0" err="1"/>
              <a:t>Masukan</a:t>
            </a:r>
            <a:r>
              <a:rPr lang="en-US" dirty="0"/>
              <a:t>  : </a:t>
            </a:r>
            <a:r>
              <a:rPr lang="en-US" dirty="0" err="1"/>
              <a:t>teknologi</a:t>
            </a:r>
            <a:r>
              <a:rPr lang="en-US" dirty="0"/>
              <a:t> </a:t>
            </a:r>
            <a:r>
              <a:rPr lang="en-US" dirty="0" err="1"/>
              <a:t>yg</a:t>
            </a:r>
            <a:r>
              <a:rPr lang="en-US" dirty="0"/>
              <a:t> </a:t>
            </a:r>
            <a:r>
              <a:rPr lang="en-US" dirty="0" err="1"/>
              <a:t>berhubungan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peralatan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memasukkan</a:t>
            </a:r>
            <a:r>
              <a:rPr lang="en-US" dirty="0"/>
              <a:t> data </a:t>
            </a:r>
            <a:r>
              <a:rPr lang="en-US" dirty="0" err="1"/>
              <a:t>kedalam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computer, </a:t>
            </a:r>
            <a:r>
              <a:rPr lang="en-US" dirty="0" err="1"/>
              <a:t>contoh</a:t>
            </a:r>
            <a:r>
              <a:rPr lang="en-US" dirty="0"/>
              <a:t> : keyboard, </a:t>
            </a:r>
            <a:r>
              <a:rPr lang="en-US" dirty="0" err="1"/>
              <a:t>mouse,barcode</a:t>
            </a:r>
            <a:r>
              <a:rPr lang="en-US" dirty="0"/>
              <a:t>, touch screen</a:t>
            </a:r>
          </a:p>
          <a:p>
            <a:pPr algn="just"/>
            <a:r>
              <a:rPr lang="en-US" dirty="0" err="1"/>
              <a:t>Mesin</a:t>
            </a:r>
            <a:r>
              <a:rPr lang="en-US" dirty="0"/>
              <a:t> </a:t>
            </a:r>
            <a:r>
              <a:rPr lang="en-US" dirty="0" err="1"/>
              <a:t>pemproses</a:t>
            </a:r>
            <a:r>
              <a:rPr lang="en-US" dirty="0"/>
              <a:t> :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dikenal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CPU, </a:t>
            </a:r>
            <a:r>
              <a:rPr lang="en-US" dirty="0" err="1"/>
              <a:t>mikroprosessor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prosesor</a:t>
            </a:r>
            <a:r>
              <a:rPr lang="en-US" dirty="0"/>
              <a:t>.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namanya</a:t>
            </a:r>
            <a:r>
              <a:rPr lang="en-US" dirty="0"/>
              <a:t> CPU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bagian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 </a:t>
            </a:r>
            <a:r>
              <a:rPr lang="en-US" dirty="0" err="1"/>
              <a:t>yg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pusat</a:t>
            </a:r>
            <a:r>
              <a:rPr lang="en-US" dirty="0"/>
              <a:t> </a:t>
            </a:r>
            <a:r>
              <a:rPr lang="en-US" dirty="0" err="1"/>
              <a:t>pengolah</a:t>
            </a:r>
            <a:r>
              <a:rPr lang="en-US" dirty="0"/>
              <a:t> data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menjalankan</a:t>
            </a:r>
            <a:r>
              <a:rPr lang="en-US" dirty="0"/>
              <a:t> program yang </a:t>
            </a:r>
            <a:r>
              <a:rPr lang="en-US" dirty="0" err="1"/>
              <a:t>mengatur</a:t>
            </a:r>
            <a:r>
              <a:rPr lang="en-US" dirty="0"/>
              <a:t> </a:t>
            </a:r>
            <a:r>
              <a:rPr lang="en-US" dirty="0" err="1"/>
              <a:t>pengolahan</a:t>
            </a:r>
            <a:r>
              <a:rPr lang="en-US" dirty="0"/>
              <a:t> </a:t>
            </a:r>
            <a:r>
              <a:rPr lang="en-US" dirty="0" err="1"/>
              <a:t>tsbt</a:t>
            </a:r>
            <a:r>
              <a:rPr lang="en-US" dirty="0"/>
              <a:t>., </a:t>
            </a:r>
            <a:r>
              <a:rPr lang="en-US" dirty="0" err="1"/>
              <a:t>contoh</a:t>
            </a:r>
            <a:r>
              <a:rPr lang="en-US" dirty="0"/>
              <a:t> : Celeron, Core i7,Pentium dan core duo </a:t>
            </a:r>
          </a:p>
        </p:txBody>
      </p:sp>
    </p:spTree>
    <p:extLst>
      <p:ext uri="{BB962C8B-B14F-4D97-AF65-F5344CB8AC3E}">
        <p14:creationId xmlns:p14="http://schemas.microsoft.com/office/powerpoint/2010/main" val="6343651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C294E-BB93-2E0F-2BDD-BE9989DB7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Lanj.pengelompokan</a:t>
            </a:r>
            <a:r>
              <a:rPr lang="en-US" dirty="0"/>
              <a:t> </a:t>
            </a:r>
            <a:r>
              <a:rPr lang="en-US" dirty="0" err="1"/>
              <a:t>tek</a:t>
            </a:r>
            <a:r>
              <a:rPr lang="en-US" dirty="0"/>
              <a:t> </a:t>
            </a:r>
            <a:r>
              <a:rPr lang="en-US" dirty="0" err="1"/>
              <a:t>informasi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47E29-554E-6E79-1A5C-2084A65518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err="1"/>
              <a:t>Teknologi</a:t>
            </a:r>
            <a:r>
              <a:rPr lang="en-US" dirty="0"/>
              <a:t> </a:t>
            </a:r>
            <a:r>
              <a:rPr lang="en-US" dirty="0" err="1"/>
              <a:t>penyimpan</a:t>
            </a:r>
            <a:r>
              <a:rPr lang="en-US" dirty="0"/>
              <a:t> : </a:t>
            </a:r>
            <a:r>
              <a:rPr lang="en-US" dirty="0" err="1"/>
              <a:t>dibedakan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</a:t>
            </a:r>
            <a:r>
              <a:rPr lang="en-US" dirty="0" err="1"/>
              <a:t>memori</a:t>
            </a:r>
            <a:r>
              <a:rPr lang="en-US" dirty="0"/>
              <a:t> internal dan </a:t>
            </a:r>
            <a:r>
              <a:rPr lang="en-US" dirty="0" err="1"/>
              <a:t>memori</a:t>
            </a:r>
            <a:r>
              <a:rPr lang="en-US" dirty="0"/>
              <a:t> </a:t>
            </a:r>
            <a:r>
              <a:rPr lang="en-US" dirty="0" err="1"/>
              <a:t>eksternal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Memori</a:t>
            </a:r>
            <a:r>
              <a:rPr lang="en-US" dirty="0"/>
              <a:t> internal (main </a:t>
            </a:r>
            <a:r>
              <a:rPr lang="en-US" dirty="0" err="1"/>
              <a:t>memori</a:t>
            </a:r>
            <a:r>
              <a:rPr lang="en-US" dirty="0"/>
              <a:t>/</a:t>
            </a:r>
            <a:r>
              <a:rPr lang="en-US" dirty="0" err="1"/>
              <a:t>memori</a:t>
            </a:r>
            <a:r>
              <a:rPr lang="en-US" dirty="0"/>
              <a:t> </a:t>
            </a:r>
            <a:r>
              <a:rPr lang="en-US" dirty="0" err="1"/>
              <a:t>utama</a:t>
            </a:r>
            <a:r>
              <a:rPr lang="en-US" dirty="0"/>
              <a:t>) </a:t>
            </a:r>
            <a:r>
              <a:rPr lang="en-US" dirty="0" err="1"/>
              <a:t>berfungsi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pengingat</a:t>
            </a:r>
            <a:r>
              <a:rPr lang="en-US" dirty="0"/>
              <a:t> </a:t>
            </a:r>
            <a:r>
              <a:rPr lang="en-US" dirty="0" err="1"/>
              <a:t>baik</a:t>
            </a:r>
            <a:r>
              <a:rPr lang="en-US" dirty="0"/>
              <a:t> </a:t>
            </a:r>
            <a:r>
              <a:rPr lang="en-US" dirty="0" err="1"/>
              <a:t>bagi</a:t>
            </a:r>
            <a:r>
              <a:rPr lang="en-US" dirty="0"/>
              <a:t> data, </a:t>
            </a:r>
            <a:r>
              <a:rPr lang="en-US" dirty="0" err="1"/>
              <a:t>program,mauoun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sementara</a:t>
            </a:r>
            <a:r>
              <a:rPr lang="en-US" dirty="0"/>
              <a:t> Ketika proses </a:t>
            </a:r>
            <a:r>
              <a:rPr lang="en-US" dirty="0" err="1"/>
              <a:t>pengolahan</a:t>
            </a:r>
            <a:r>
              <a:rPr lang="en-US" dirty="0"/>
              <a:t> </a:t>
            </a:r>
            <a:r>
              <a:rPr lang="en-US" dirty="0" err="1"/>
              <a:t>dilaksanakan</a:t>
            </a:r>
            <a:r>
              <a:rPr lang="en-US" dirty="0"/>
              <a:t> oleh CPU, </a:t>
            </a:r>
            <a:r>
              <a:rPr lang="en-US" dirty="0" err="1"/>
              <a:t>contoh</a:t>
            </a:r>
            <a:r>
              <a:rPr lang="en-US" dirty="0"/>
              <a:t> : RAM(</a:t>
            </a:r>
            <a:r>
              <a:rPr lang="en-US" dirty="0" err="1"/>
              <a:t>memori</a:t>
            </a:r>
            <a:r>
              <a:rPr lang="en-US" dirty="0"/>
              <a:t> </a:t>
            </a:r>
            <a:r>
              <a:rPr lang="en-US" dirty="0" err="1"/>
              <a:t>yg</a:t>
            </a:r>
            <a:r>
              <a:rPr lang="en-US" dirty="0"/>
              <a:t> </a:t>
            </a:r>
            <a:r>
              <a:rPr lang="en-US" dirty="0" err="1"/>
              <a:t>isisnya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diperbaharui</a:t>
            </a:r>
            <a:r>
              <a:rPr lang="en-US" dirty="0"/>
              <a:t>) dan ROM (</a:t>
            </a:r>
            <a:r>
              <a:rPr lang="en-US" dirty="0" err="1"/>
              <a:t>memori</a:t>
            </a:r>
            <a:r>
              <a:rPr lang="en-US" dirty="0"/>
              <a:t> </a:t>
            </a:r>
            <a:r>
              <a:rPr lang="en-US" dirty="0" err="1"/>
              <a:t>yg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d </a:t>
            </a:r>
            <a:r>
              <a:rPr lang="en-US" dirty="0" err="1"/>
              <a:t>baca</a:t>
            </a:r>
            <a:r>
              <a:rPr lang="en-US" dirty="0"/>
              <a:t>)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Memori</a:t>
            </a:r>
            <a:r>
              <a:rPr lang="en-US" dirty="0"/>
              <a:t> </a:t>
            </a:r>
            <a:r>
              <a:rPr lang="en-US" dirty="0" err="1"/>
              <a:t>eksternal</a:t>
            </a:r>
            <a:r>
              <a:rPr lang="en-US" dirty="0"/>
              <a:t>, </a:t>
            </a:r>
            <a:r>
              <a:rPr lang="en-US" dirty="0" err="1"/>
              <a:t>biasa</a:t>
            </a:r>
            <a:r>
              <a:rPr lang="en-US" dirty="0"/>
              <a:t> </a:t>
            </a:r>
            <a:r>
              <a:rPr lang="en-US" dirty="0" err="1"/>
              <a:t>jg</a:t>
            </a:r>
            <a:r>
              <a:rPr lang="en-US" dirty="0"/>
              <a:t> </a:t>
            </a:r>
            <a:r>
              <a:rPr lang="en-US" dirty="0" err="1"/>
              <a:t>disebut</a:t>
            </a:r>
            <a:r>
              <a:rPr lang="en-US" dirty="0"/>
              <a:t> </a:t>
            </a:r>
            <a:r>
              <a:rPr lang="en-US" dirty="0" err="1"/>
              <a:t>memori</a:t>
            </a:r>
            <a:r>
              <a:rPr lang="en-US" dirty="0"/>
              <a:t> </a:t>
            </a:r>
            <a:r>
              <a:rPr lang="en-US" dirty="0" err="1"/>
              <a:t>sekunder</a:t>
            </a:r>
            <a:r>
              <a:rPr lang="en-US" dirty="0"/>
              <a:t>,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segala</a:t>
            </a:r>
            <a:r>
              <a:rPr lang="en-US" dirty="0"/>
              <a:t> </a:t>
            </a:r>
            <a:r>
              <a:rPr lang="en-US" dirty="0" err="1"/>
              <a:t>peranti</a:t>
            </a:r>
            <a:r>
              <a:rPr lang="en-US" dirty="0"/>
              <a:t> </a:t>
            </a:r>
            <a:r>
              <a:rPr lang="en-US" dirty="0" err="1"/>
              <a:t>yg</a:t>
            </a:r>
            <a:r>
              <a:rPr lang="en-US" dirty="0"/>
              <a:t> </a:t>
            </a:r>
            <a:r>
              <a:rPr lang="en-US" dirty="0" err="1"/>
              <a:t>berfungsi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menyimpan</a:t>
            </a:r>
            <a:r>
              <a:rPr lang="en-US" dirty="0"/>
              <a:t> data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permanen</a:t>
            </a:r>
            <a:r>
              <a:rPr lang="en-US" dirty="0"/>
              <a:t>, </a:t>
            </a:r>
            <a:r>
              <a:rPr lang="en-US" dirty="0" err="1"/>
              <a:t>permanen</a:t>
            </a:r>
            <a:r>
              <a:rPr lang="en-US" dirty="0"/>
              <a:t> </a:t>
            </a:r>
            <a:r>
              <a:rPr lang="en-US" dirty="0" err="1"/>
              <a:t>disini</a:t>
            </a:r>
            <a:r>
              <a:rPr lang="en-US" dirty="0"/>
              <a:t> </a:t>
            </a:r>
            <a:r>
              <a:rPr lang="en-US" dirty="0" err="1"/>
              <a:t>berarti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data </a:t>
            </a:r>
            <a:r>
              <a:rPr lang="en-US" dirty="0" err="1"/>
              <a:t>yg</a:t>
            </a:r>
            <a:r>
              <a:rPr lang="en-US" dirty="0"/>
              <a:t> </a:t>
            </a:r>
            <a:r>
              <a:rPr lang="en-US" dirty="0" err="1"/>
              <a:t>terdapat</a:t>
            </a:r>
            <a:r>
              <a:rPr lang="en-US" dirty="0"/>
              <a:t> pada </a:t>
            </a:r>
            <a:r>
              <a:rPr lang="en-US" dirty="0" err="1"/>
              <a:t>penyimpan</a:t>
            </a:r>
            <a:r>
              <a:rPr lang="en-US" dirty="0"/>
              <a:t> </a:t>
            </a:r>
            <a:r>
              <a:rPr lang="en-US" dirty="0" err="1"/>
              <a:t>tetap</a:t>
            </a:r>
            <a:r>
              <a:rPr lang="en-US" dirty="0"/>
              <a:t> </a:t>
            </a:r>
            <a:r>
              <a:rPr lang="en-US" dirty="0" err="1"/>
              <a:t>terpelihara</a:t>
            </a:r>
            <a:r>
              <a:rPr lang="en-US" dirty="0"/>
              <a:t> </a:t>
            </a:r>
            <a:r>
              <a:rPr lang="en-US" dirty="0" err="1"/>
              <a:t>dgn</a:t>
            </a:r>
            <a:r>
              <a:rPr lang="en-US" dirty="0"/>
              <a:t> </a:t>
            </a:r>
            <a:r>
              <a:rPr lang="en-US" dirty="0" err="1"/>
              <a:t>baik</a:t>
            </a:r>
            <a:r>
              <a:rPr lang="en-US" dirty="0"/>
              <a:t> </a:t>
            </a:r>
            <a:r>
              <a:rPr lang="en-US" dirty="0" err="1"/>
              <a:t>sekalipun</a:t>
            </a:r>
            <a:r>
              <a:rPr lang="en-US" dirty="0"/>
              <a:t> computer </a:t>
            </a:r>
            <a:r>
              <a:rPr lang="en-US" dirty="0" err="1"/>
              <a:t>sdh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keadaan</a:t>
            </a:r>
            <a:r>
              <a:rPr lang="en-US" dirty="0"/>
              <a:t> </a:t>
            </a:r>
            <a:r>
              <a:rPr lang="en-US" dirty="0" err="1"/>
              <a:t>mati</a:t>
            </a:r>
            <a:r>
              <a:rPr lang="en-US" dirty="0"/>
              <a:t>(</a:t>
            </a:r>
            <a:r>
              <a:rPr lang="en-US" dirty="0" err="1"/>
              <a:t>tdk</a:t>
            </a:r>
            <a:r>
              <a:rPr lang="en-US" dirty="0"/>
              <a:t> </a:t>
            </a:r>
            <a:r>
              <a:rPr lang="en-US" dirty="0" err="1"/>
              <a:t>mendapat</a:t>
            </a:r>
            <a:r>
              <a:rPr lang="en-US" dirty="0"/>
              <a:t> </a:t>
            </a:r>
            <a:r>
              <a:rPr lang="en-US" dirty="0" err="1"/>
              <a:t>aliran</a:t>
            </a:r>
            <a:r>
              <a:rPr lang="en-US" dirty="0"/>
              <a:t> </a:t>
            </a:r>
            <a:r>
              <a:rPr lang="en-US" dirty="0" err="1"/>
              <a:t>listrik</a:t>
            </a:r>
            <a:r>
              <a:rPr lang="en-US" dirty="0"/>
              <a:t>), </a:t>
            </a:r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hardisk,disket,Flasdisk</a:t>
            </a:r>
            <a:r>
              <a:rPr lang="en-US" dirty="0"/>
              <a:t>,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0744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93DD9-D5E5-BA5D-68FF-709069FE3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Lanj</a:t>
            </a:r>
            <a:r>
              <a:rPr lang="en-US" dirty="0"/>
              <a:t>. </a:t>
            </a:r>
            <a:r>
              <a:rPr lang="en-US" dirty="0" err="1"/>
              <a:t>Pengelompokan</a:t>
            </a:r>
            <a:r>
              <a:rPr lang="en-US" dirty="0"/>
              <a:t> </a:t>
            </a:r>
            <a:r>
              <a:rPr lang="en-US" dirty="0" err="1"/>
              <a:t>tek</a:t>
            </a:r>
            <a:r>
              <a:rPr lang="en-US" dirty="0"/>
              <a:t> </a:t>
            </a:r>
            <a:r>
              <a:rPr lang="en-US" dirty="0" err="1"/>
              <a:t>informasi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A9B91F-6EBF-D09A-6004-89D120512E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 err="1"/>
              <a:t>Teknologi</a:t>
            </a:r>
            <a:r>
              <a:rPr lang="en-US" dirty="0"/>
              <a:t> </a:t>
            </a:r>
            <a:r>
              <a:rPr lang="en-US" dirty="0" err="1"/>
              <a:t>keluaran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teknologi</a:t>
            </a:r>
            <a:r>
              <a:rPr lang="en-US" dirty="0"/>
              <a:t> </a:t>
            </a:r>
            <a:r>
              <a:rPr lang="en-US" dirty="0" err="1"/>
              <a:t>yg</a:t>
            </a:r>
            <a:r>
              <a:rPr lang="en-US" dirty="0"/>
              <a:t> </a:t>
            </a:r>
            <a:r>
              <a:rPr lang="en-US" dirty="0" err="1"/>
              <a:t>berhubungan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segala</a:t>
            </a:r>
            <a:r>
              <a:rPr lang="en-US" dirty="0"/>
              <a:t> </a:t>
            </a:r>
            <a:r>
              <a:rPr lang="en-US" dirty="0" err="1"/>
              <a:t>peranti</a:t>
            </a:r>
            <a:r>
              <a:rPr lang="en-US" dirty="0"/>
              <a:t> </a:t>
            </a:r>
            <a:r>
              <a:rPr lang="en-US" dirty="0" err="1"/>
              <a:t>keluaran</a:t>
            </a:r>
            <a:r>
              <a:rPr lang="en-US" dirty="0"/>
              <a:t> </a:t>
            </a:r>
            <a:r>
              <a:rPr lang="en-US" dirty="0" err="1"/>
              <a:t>yg</a:t>
            </a:r>
            <a:r>
              <a:rPr lang="en-US" dirty="0"/>
              <a:t> </a:t>
            </a:r>
            <a:r>
              <a:rPr lang="en-US" dirty="0" err="1"/>
              <a:t>berfungsi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menyajikan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pengolahan</a:t>
            </a:r>
            <a:r>
              <a:rPr lang="en-US" dirty="0"/>
              <a:t> </a:t>
            </a:r>
            <a:r>
              <a:rPr lang="en-US" dirty="0" err="1"/>
              <a:t>system.contoh</a:t>
            </a:r>
            <a:r>
              <a:rPr lang="en-US" dirty="0"/>
              <a:t> : </a:t>
            </a:r>
            <a:r>
              <a:rPr lang="en-US" dirty="0" err="1"/>
              <a:t>layar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monitor,printer</a:t>
            </a:r>
            <a:endParaRPr lang="en-US" dirty="0"/>
          </a:p>
          <a:p>
            <a:pPr algn="just"/>
            <a:r>
              <a:rPr lang="en-US" dirty="0" err="1"/>
              <a:t>Teknologi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r>
              <a:rPr lang="en-US" dirty="0"/>
              <a:t> (software)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deretan</a:t>
            </a:r>
            <a:r>
              <a:rPr lang="en-US" dirty="0"/>
              <a:t> </a:t>
            </a:r>
            <a:r>
              <a:rPr lang="en-US" dirty="0" err="1"/>
              <a:t>instruksi</a:t>
            </a:r>
            <a:r>
              <a:rPr lang="en-US" dirty="0"/>
              <a:t> </a:t>
            </a:r>
            <a:r>
              <a:rPr lang="en-US" dirty="0" err="1"/>
              <a:t>yg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mengendalikan</a:t>
            </a:r>
            <a:r>
              <a:rPr lang="en-US" dirty="0"/>
              <a:t> computer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Tindakan </a:t>
            </a:r>
            <a:r>
              <a:rPr lang="en-US" dirty="0" err="1"/>
              <a:t>sesuai</a:t>
            </a:r>
            <a:r>
              <a:rPr lang="en-US" dirty="0"/>
              <a:t> yang </a:t>
            </a:r>
            <a:r>
              <a:rPr lang="en-US" dirty="0" err="1"/>
              <a:t>dikehendaki</a:t>
            </a:r>
            <a:r>
              <a:rPr lang="en-US" dirty="0"/>
              <a:t> </a:t>
            </a:r>
            <a:r>
              <a:rPr lang="en-US" dirty="0" err="1"/>
              <a:t>pembuatnya</a:t>
            </a:r>
            <a:r>
              <a:rPr lang="en-US" dirty="0"/>
              <a:t>. </a:t>
            </a:r>
            <a:r>
              <a:rPr lang="en-US" dirty="0" err="1"/>
              <a:t>Contoh</a:t>
            </a:r>
            <a:r>
              <a:rPr lang="en-US" dirty="0"/>
              <a:t> : </a:t>
            </a:r>
            <a:r>
              <a:rPr lang="en-US" dirty="0" err="1"/>
              <a:t>ms</a:t>
            </a:r>
            <a:r>
              <a:rPr lang="en-US" dirty="0"/>
              <a:t> word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r>
              <a:rPr lang="en-US" dirty="0"/>
              <a:t> </a:t>
            </a:r>
            <a:r>
              <a:rPr lang="en-US" dirty="0" err="1"/>
              <a:t>yg</a:t>
            </a:r>
            <a:r>
              <a:rPr lang="en-US" dirty="0"/>
              <a:t> </a:t>
            </a:r>
            <a:r>
              <a:rPr lang="en-US" dirty="0" err="1"/>
              <a:t>berguna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dokumen</a:t>
            </a:r>
            <a:r>
              <a:rPr lang="en-US" dirty="0"/>
              <a:t>,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jg</a:t>
            </a:r>
            <a:r>
              <a:rPr lang="en-US" dirty="0"/>
              <a:t> adobe photoshop </a:t>
            </a:r>
            <a:r>
              <a:rPr lang="en-US" dirty="0" err="1"/>
              <a:t>yg</a:t>
            </a:r>
            <a:r>
              <a:rPr lang="en-US" dirty="0"/>
              <a:t> </a:t>
            </a:r>
            <a:r>
              <a:rPr lang="en-US" dirty="0" err="1"/>
              <a:t>berguna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mengolah</a:t>
            </a:r>
            <a:r>
              <a:rPr lang="en-US" dirty="0"/>
              <a:t> </a:t>
            </a:r>
            <a:r>
              <a:rPr lang="en-US" dirty="0" err="1"/>
              <a:t>gambar</a:t>
            </a:r>
            <a:r>
              <a:rPr lang="en-US" dirty="0"/>
              <a:t>.   </a:t>
            </a:r>
          </a:p>
        </p:txBody>
      </p:sp>
    </p:spTree>
    <p:extLst>
      <p:ext uri="{BB962C8B-B14F-4D97-AF65-F5344CB8AC3E}">
        <p14:creationId xmlns:p14="http://schemas.microsoft.com/office/powerpoint/2010/main" val="25369616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93</TotalTime>
  <Words>749</Words>
  <Application>Microsoft Macintosh PowerPoint</Application>
  <PresentationFormat>Widescreen</PresentationFormat>
  <Paragraphs>49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Times New Roman</vt:lpstr>
      <vt:lpstr>Tw Cen MT</vt:lpstr>
      <vt:lpstr>Circuit</vt:lpstr>
      <vt:lpstr>Pengantar teknologi komputer dan informatika</vt:lpstr>
      <vt:lpstr>Bab I dasar teknologi informasi</vt:lpstr>
      <vt:lpstr>Teknologi informasi </vt:lpstr>
      <vt:lpstr>Defenisi TI,IT or infotech</vt:lpstr>
      <vt:lpstr>Penjelasan kedua teknologi</vt:lpstr>
      <vt:lpstr>PowerPoint Presentation</vt:lpstr>
      <vt:lpstr>Pengelompokan tek informasi</vt:lpstr>
      <vt:lpstr>Lanj.pengelompokan tek informasi</vt:lpstr>
      <vt:lpstr>Lanj. Pengelompokan tek informasi</vt:lpstr>
      <vt:lpstr>Komponen sistem teknologi informasi  </vt:lpstr>
      <vt:lpstr>Klasifikasi sistem tek informasi </vt:lpstr>
      <vt:lpstr>penjelasan</vt:lpstr>
      <vt:lpstr>Peranan ti </vt:lpstr>
      <vt:lpstr>Peranan TI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Pengantar teknologi komputer dan informatika</dc:title>
  <dc:creator>Titin Wahyuni</dc:creator>
  <cp:lastModifiedBy>Titin Wahyuni</cp:lastModifiedBy>
  <cp:revision>1</cp:revision>
  <dcterms:created xsi:type="dcterms:W3CDTF">2022-10-09T01:53:35Z</dcterms:created>
  <dcterms:modified xsi:type="dcterms:W3CDTF">2022-10-09T03:31:15Z</dcterms:modified>
</cp:coreProperties>
</file>