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arshad/Secure-Data-Hiding-In-Images-Using-Steganography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34055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Arshad Syed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Thakur College of Engineering &amp;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Techmology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/ Internet of Things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for other file formats like </a:t>
            </a:r>
            <a:r>
              <a:rPr lang="en-IN" b="1" dirty="0"/>
              <a:t>.bmp, .gif, .tiff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cloud services</a:t>
            </a:r>
            <a:r>
              <a:rPr lang="en-IN" dirty="0"/>
              <a:t> for direct upload and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Adding </a:t>
            </a:r>
            <a:r>
              <a:rPr lang="en-IN" b="1" dirty="0"/>
              <a:t>audio and video steganography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Implementing </a:t>
            </a:r>
            <a:r>
              <a:rPr lang="en-IN" b="1" dirty="0"/>
              <a:t>advanced encryption algorithms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Optimization to handle </a:t>
            </a:r>
            <a:r>
              <a:rPr lang="en-IN" b="1" dirty="0"/>
              <a:t>larger messages and high-resolution images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Mobile application development for </a:t>
            </a:r>
            <a:r>
              <a:rPr lang="en-IN" b="1" dirty="0"/>
              <a:t>Android/iOS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In an era where digital communication is widespread, ensuring the confidentiality of sensitive information is a major challenge. Traditional encryption techniques, while effective, make it evident that a message exists, which can attract unwanted attention from malicious actors. There is a growing need for a system that not only protects the content of a message but also conceals its very existence.</a:t>
            </a:r>
          </a:p>
          <a:p>
            <a:r>
              <a:rPr lang="en-US" sz="3200" dirty="0"/>
              <a:t>The problem is to develop a solution that securely embeds secret messages within digital images using </a:t>
            </a:r>
            <a:r>
              <a:rPr lang="en-US" sz="3200" b="1" dirty="0"/>
              <a:t>steganography</a:t>
            </a:r>
            <a:r>
              <a:rPr lang="en-US" sz="3200" dirty="0"/>
              <a:t>, combined with </a:t>
            </a:r>
            <a:r>
              <a:rPr lang="en-US" sz="3200" b="1" dirty="0"/>
              <a:t>encryption</a:t>
            </a:r>
            <a:r>
              <a:rPr lang="en-US" sz="3200" dirty="0"/>
              <a:t> for added protection, ensuring safe and hidden communication without arousing suspicion. The system should be simple to use, handle a variety of image formats, and safeguard against data extraction without proper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396180"/>
            <a:ext cx="11613485" cy="53094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Libraries:  </a:t>
            </a:r>
          </a:p>
          <a:p>
            <a:r>
              <a:rPr lang="en-IN" i="1" dirty="0"/>
              <a:t>OpenCV -</a:t>
            </a:r>
            <a:r>
              <a:rPr lang="en-IN" dirty="0"/>
              <a:t> for image processing</a:t>
            </a:r>
          </a:p>
          <a:p>
            <a:r>
              <a:rPr lang="en-IN" dirty="0"/>
              <a:t>Cryptography (Fernet) – for secure encryption/decryption.</a:t>
            </a:r>
          </a:p>
          <a:p>
            <a:r>
              <a:rPr lang="en-US" dirty="0" err="1"/>
              <a:t>Tkinter</a:t>
            </a:r>
            <a:r>
              <a:rPr lang="en-US" dirty="0"/>
              <a:t> – for building GUI interfaces.</a:t>
            </a:r>
          </a:p>
          <a:p>
            <a:r>
              <a:rPr lang="en-IN" dirty="0"/>
              <a:t>NumPy – for efficient image data manipulation.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Concepts:</a:t>
            </a:r>
          </a:p>
          <a:p>
            <a:r>
              <a:rPr lang="en-US" dirty="0"/>
              <a:t>Least Significant Bit (LSB) Steganography.</a:t>
            </a:r>
          </a:p>
          <a:p>
            <a:r>
              <a:rPr lang="en-IN" dirty="0"/>
              <a:t>Password-based Encryption with PBKDF2.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Combines </a:t>
            </a:r>
            <a:r>
              <a:rPr lang="en-US" sz="2000" b="1" dirty="0"/>
              <a:t>Steganography + Encryption</a:t>
            </a:r>
            <a:r>
              <a:rPr lang="en-US" sz="2000" dirty="0"/>
              <a:t> for double-layered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Password protection</a:t>
            </a:r>
            <a:r>
              <a:rPr lang="en-US" sz="2000" dirty="0"/>
              <a:t> ensures that even if the message is extracted, it can't be read without the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</a:t>
            </a:r>
            <a:r>
              <a:rPr lang="en-US" sz="2000" b="1" dirty="0"/>
              <a:t>.</a:t>
            </a:r>
            <a:r>
              <a:rPr lang="en-US" sz="2000" b="1" dirty="0" err="1"/>
              <a:t>png</a:t>
            </a:r>
            <a:r>
              <a:rPr lang="en-US" sz="2000" b="1" dirty="0"/>
              <a:t> and .jpg</a:t>
            </a:r>
            <a:r>
              <a:rPr lang="en-US" sz="2000" dirty="0"/>
              <a:t>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User-friendly GUI</a:t>
            </a:r>
            <a:r>
              <a:rPr lang="en-US" sz="2000" dirty="0"/>
              <a:t> for both encoding and decoding without using the command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pixel values remain valid with overflow/underflow handling.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seeking </a:t>
            </a:r>
            <a:r>
              <a:rPr lang="en-US" b="1" dirty="0"/>
              <a:t>secure and discreet communication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Journalists or activists needing to </a:t>
            </a:r>
            <a:r>
              <a:rPr lang="en-US" b="1" dirty="0"/>
              <a:t>protect sensitive information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and military agencies requiring </a:t>
            </a:r>
            <a:r>
              <a:rPr lang="en-US" b="1" dirty="0"/>
              <a:t>covert data transfer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Anyone interested in </a:t>
            </a:r>
            <a:r>
              <a:rPr lang="en-US" b="1" dirty="0"/>
              <a:t>learning or demonstrating steganography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AD56-4DF9-499A-20FB-21ECC2511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E0B00-81DA-2DEC-CAB2-4134F4562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02026"/>
            <a:ext cx="10495890" cy="5406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D03BC-AF98-C945-B4D7-4A8F62E3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001" y="1442140"/>
            <a:ext cx="4466806" cy="21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demonstrates a robust method of combining data hiding and encryption.</a:t>
            </a:r>
          </a:p>
          <a:p>
            <a:r>
              <a:rPr lang="en-US" dirty="0"/>
              <a:t>Provides a simple and secure tool for private communication</a:t>
            </a:r>
          </a:p>
          <a:p>
            <a:r>
              <a:rPr lang="en-US" dirty="0"/>
              <a:t>.Avoids raising suspicion since the message is embedded within a normal-looking image.</a:t>
            </a:r>
          </a:p>
          <a:p>
            <a:r>
              <a:rPr lang="en-US" dirty="0"/>
              <a:t>Flexible and easy to extend with more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https://github.com/syarshad/Secure-Data-Hiding-In-Images-Using-Steganography/tree/main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450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Arshad Syed</cp:lastModifiedBy>
  <cp:revision>29</cp:revision>
  <dcterms:created xsi:type="dcterms:W3CDTF">2021-05-26T16:50:10Z</dcterms:created>
  <dcterms:modified xsi:type="dcterms:W3CDTF">2025-03-02T12:27:36Z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