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5143500" cx="9144000"/>
  <p:notesSz cx="7559675" cy="10691800"/>
  <p:embeddedFontLst>
    <p:embeddedFont>
      <p:font typeface="Sniglet"/>
      <p:regular r:id="rId24"/>
    </p:embeddedFont>
    <p:embeddedFont>
      <p:font typeface="Patrick Hand SC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Sniglet-regular.fntdata"/><Relationship Id="rId23" Type="http://schemas.openxmlformats.org/officeDocument/2006/relationships/slide" Target="slides/slide15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5" Type="http://schemas.openxmlformats.org/officeDocument/2006/relationships/font" Target="fonts/PatrickHandSC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7728" cy="298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7728" cy="2982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7728" cy="298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7728" cy="2982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7728" cy="298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7728" cy="2982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2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0" name="Shape 2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7728" cy="298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7728" cy="2982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2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7728" cy="298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7728" cy="2982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49400" y="796320"/>
            <a:ext cx="7020000" cy="74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49400" y="1437480"/>
            <a:ext cx="7020000" cy="270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049400" y="796320"/>
            <a:ext cx="7020000" cy="74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049400" y="1437480"/>
            <a:ext cx="3425400" cy="270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646880" y="1437480"/>
            <a:ext cx="3425400" cy="270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1264525" y="930875"/>
            <a:ext cx="58518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6000" u="none" cap="none" strike="noStrik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Disease Diagnostic Expert System</a:t>
            </a:r>
          </a:p>
        </p:txBody>
      </p:sp>
      <p:sp>
        <p:nvSpPr>
          <p:cNvPr id="256" name="Shape 256"/>
          <p:cNvSpPr/>
          <p:nvPr/>
        </p:nvSpPr>
        <p:spPr>
          <a:xfrm>
            <a:off x="6180600" y="3560250"/>
            <a:ext cx="1439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IN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By Group-6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3962160" y="999720"/>
            <a:ext cx="3854160" cy="3000240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FFFFFF"/>
          </a:solidFill>
          <a:ln cap="flat" cmpd="sng" w="19075">
            <a:solidFill>
              <a:srgbClr val="2A95B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" name="Shape 312"/>
          <p:cNvSpPr/>
          <p:nvPr/>
        </p:nvSpPr>
        <p:spPr>
          <a:xfrm>
            <a:off x="1080000" y="1537560"/>
            <a:ext cx="2015280" cy="549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IN" sz="1800" strike="noStrik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Screenshots</a:t>
            </a:r>
          </a:p>
        </p:txBody>
      </p:sp>
      <p:sp>
        <p:nvSpPr>
          <p:cNvPr id="313" name="Shape 313"/>
          <p:cNvSpPr/>
          <p:nvPr/>
        </p:nvSpPr>
        <p:spPr>
          <a:xfrm>
            <a:off x="4120920" y="1162800"/>
            <a:ext cx="354168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IN" sz="800" strike="noStrike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6000" y="1177200"/>
            <a:ext cx="3456000" cy="221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3962160" y="999720"/>
            <a:ext cx="3854160" cy="3000240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FFFFFF"/>
          </a:solidFill>
          <a:ln cap="flat" cmpd="sng" w="19075">
            <a:solidFill>
              <a:srgbClr val="2A95B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0" name="Shape 320"/>
          <p:cNvSpPr/>
          <p:nvPr/>
        </p:nvSpPr>
        <p:spPr>
          <a:xfrm>
            <a:off x="1080000" y="1537560"/>
            <a:ext cx="2015280" cy="549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IN" sz="1800" strike="noStrik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Screenshots</a:t>
            </a:r>
          </a:p>
        </p:txBody>
      </p:sp>
      <p:sp>
        <p:nvSpPr>
          <p:cNvPr id="321" name="Shape 321"/>
          <p:cNvSpPr/>
          <p:nvPr/>
        </p:nvSpPr>
        <p:spPr>
          <a:xfrm>
            <a:off x="4120920" y="1162800"/>
            <a:ext cx="354168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IN" sz="800" strike="noStrike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8120" y="1144800"/>
            <a:ext cx="3534480" cy="2273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3962160" y="999720"/>
            <a:ext cx="3854160" cy="3000240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FFFFFF"/>
          </a:solidFill>
          <a:ln cap="flat" cmpd="sng" w="19075">
            <a:solidFill>
              <a:srgbClr val="2A95B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8" name="Shape 328"/>
          <p:cNvSpPr/>
          <p:nvPr/>
        </p:nvSpPr>
        <p:spPr>
          <a:xfrm>
            <a:off x="1080000" y="1537560"/>
            <a:ext cx="2015280" cy="549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IN" sz="1800" strike="noStrik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Screenshots</a:t>
            </a:r>
          </a:p>
        </p:txBody>
      </p:sp>
      <p:sp>
        <p:nvSpPr>
          <p:cNvPr id="329" name="Shape 329"/>
          <p:cNvSpPr/>
          <p:nvPr/>
        </p:nvSpPr>
        <p:spPr>
          <a:xfrm>
            <a:off x="4120920" y="1162800"/>
            <a:ext cx="354168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IN" sz="800" strike="noStrike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0920" y="1151280"/>
            <a:ext cx="3541680" cy="2277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1049400" y="796320"/>
            <a:ext cx="7020000" cy="749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IN" sz="3000" strike="noStrik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Limitations</a:t>
            </a:r>
          </a:p>
        </p:txBody>
      </p:sp>
      <p:sp>
        <p:nvSpPr>
          <p:cNvPr id="336" name="Shape 336"/>
          <p:cNvSpPr/>
          <p:nvPr/>
        </p:nvSpPr>
        <p:spPr>
          <a:xfrm>
            <a:off x="864000" y="1656000"/>
            <a:ext cx="7055280" cy="230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N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limitations of our project include: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N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1. Though the disease predicted is almost precise but the accuracy can be increased by storing more elaborate data in the database.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N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2. It can not redesign itself if circumstances change.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2902800" y="639950"/>
            <a:ext cx="3658800" cy="858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Product Scope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2320925" y="1498550"/>
            <a:ext cx="5444400" cy="298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2400">
                <a:latin typeface="Verdana"/>
                <a:ea typeface="Verdana"/>
                <a:cs typeface="Verdana"/>
                <a:sym typeface="Verdana"/>
              </a:rPr>
              <a:t>This product can be used by anyone to detect the diseases even without any Medical Background.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2093760" y="1850760"/>
            <a:ext cx="5975280" cy="749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IN" sz="6000" strike="noStrik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Thank You!</a:t>
            </a:r>
          </a:p>
        </p:txBody>
      </p:sp>
      <p:sp>
        <p:nvSpPr>
          <p:cNvPr id="348" name="Shape 348"/>
          <p:cNvSpPr/>
          <p:nvPr/>
        </p:nvSpPr>
        <p:spPr>
          <a:xfrm flipH="1">
            <a:off x="1081440" y="898920"/>
            <a:ext cx="923040" cy="850320"/>
          </a:xfrm>
          <a:custGeom>
            <a:pathLst>
              <a:path extrusionOk="0" h="120000" w="120000">
                <a:moveTo>
                  <a:pt x="65674" y="3981"/>
                </a:moveTo>
                <a:lnTo>
                  <a:pt x="68818" y="4362"/>
                </a:lnTo>
                <a:lnTo>
                  <a:pt x="71962" y="4736"/>
                </a:lnTo>
                <a:lnTo>
                  <a:pt x="74934" y="5305"/>
                </a:lnTo>
                <a:lnTo>
                  <a:pt x="78078" y="6068"/>
                </a:lnTo>
                <a:lnTo>
                  <a:pt x="81043" y="7011"/>
                </a:lnTo>
                <a:lnTo>
                  <a:pt x="84015" y="8149"/>
                </a:lnTo>
                <a:lnTo>
                  <a:pt x="86807" y="9481"/>
                </a:lnTo>
                <a:lnTo>
                  <a:pt x="89606" y="10992"/>
                </a:lnTo>
                <a:lnTo>
                  <a:pt x="93275" y="13267"/>
                </a:lnTo>
                <a:lnTo>
                  <a:pt x="96943" y="15737"/>
                </a:lnTo>
                <a:lnTo>
                  <a:pt x="100259" y="18386"/>
                </a:lnTo>
                <a:lnTo>
                  <a:pt x="102003" y="19905"/>
                </a:lnTo>
                <a:lnTo>
                  <a:pt x="103403" y="21424"/>
                </a:lnTo>
                <a:lnTo>
                  <a:pt x="102879" y="22367"/>
                </a:lnTo>
                <a:lnTo>
                  <a:pt x="102707" y="23504"/>
                </a:lnTo>
                <a:lnTo>
                  <a:pt x="102707" y="23886"/>
                </a:lnTo>
                <a:lnTo>
                  <a:pt x="102879" y="24073"/>
                </a:lnTo>
                <a:lnTo>
                  <a:pt x="103403" y="24454"/>
                </a:lnTo>
                <a:lnTo>
                  <a:pt x="103927" y="24454"/>
                </a:lnTo>
                <a:lnTo>
                  <a:pt x="104451" y="24073"/>
                </a:lnTo>
                <a:lnTo>
                  <a:pt x="104975" y="23317"/>
                </a:lnTo>
                <a:lnTo>
                  <a:pt x="106720" y="25592"/>
                </a:lnTo>
                <a:lnTo>
                  <a:pt x="106023" y="26161"/>
                </a:lnTo>
                <a:lnTo>
                  <a:pt x="105499" y="26729"/>
                </a:lnTo>
                <a:lnTo>
                  <a:pt x="104803" y="28054"/>
                </a:lnTo>
                <a:lnTo>
                  <a:pt x="104624" y="28622"/>
                </a:lnTo>
                <a:lnTo>
                  <a:pt x="104624" y="29004"/>
                </a:lnTo>
                <a:lnTo>
                  <a:pt x="104624" y="29386"/>
                </a:lnTo>
                <a:lnTo>
                  <a:pt x="104803" y="29573"/>
                </a:lnTo>
                <a:lnTo>
                  <a:pt x="105148" y="29573"/>
                </a:lnTo>
                <a:lnTo>
                  <a:pt x="105672" y="29386"/>
                </a:lnTo>
                <a:lnTo>
                  <a:pt x="106720" y="28817"/>
                </a:lnTo>
                <a:lnTo>
                  <a:pt x="108292" y="28054"/>
                </a:lnTo>
                <a:lnTo>
                  <a:pt x="109167" y="29760"/>
                </a:lnTo>
                <a:lnTo>
                  <a:pt x="109864" y="31661"/>
                </a:lnTo>
                <a:lnTo>
                  <a:pt x="108471" y="32230"/>
                </a:lnTo>
                <a:lnTo>
                  <a:pt x="107768" y="32604"/>
                </a:lnTo>
                <a:lnTo>
                  <a:pt x="107071" y="32985"/>
                </a:lnTo>
                <a:lnTo>
                  <a:pt x="106899" y="33554"/>
                </a:lnTo>
                <a:lnTo>
                  <a:pt x="106899" y="34123"/>
                </a:lnTo>
                <a:lnTo>
                  <a:pt x="107244" y="34504"/>
                </a:lnTo>
                <a:lnTo>
                  <a:pt x="107768" y="34691"/>
                </a:lnTo>
                <a:lnTo>
                  <a:pt x="108643" y="34691"/>
                </a:lnTo>
                <a:lnTo>
                  <a:pt x="109340" y="34504"/>
                </a:lnTo>
                <a:lnTo>
                  <a:pt x="110739" y="34123"/>
                </a:lnTo>
                <a:lnTo>
                  <a:pt x="111788" y="38291"/>
                </a:lnTo>
                <a:lnTo>
                  <a:pt x="110567" y="38672"/>
                </a:lnTo>
                <a:lnTo>
                  <a:pt x="109340" y="39428"/>
                </a:lnTo>
                <a:lnTo>
                  <a:pt x="108292" y="40379"/>
                </a:lnTo>
                <a:lnTo>
                  <a:pt x="107947" y="40947"/>
                </a:lnTo>
                <a:lnTo>
                  <a:pt x="107768" y="41516"/>
                </a:lnTo>
                <a:lnTo>
                  <a:pt x="107768" y="41898"/>
                </a:lnTo>
                <a:lnTo>
                  <a:pt x="107947" y="42085"/>
                </a:lnTo>
                <a:lnTo>
                  <a:pt x="108119" y="42272"/>
                </a:lnTo>
                <a:lnTo>
                  <a:pt x="108471" y="42467"/>
                </a:lnTo>
                <a:lnTo>
                  <a:pt x="109167" y="42467"/>
                </a:lnTo>
                <a:lnTo>
                  <a:pt x="109864" y="42272"/>
                </a:lnTo>
                <a:lnTo>
                  <a:pt x="111091" y="41703"/>
                </a:lnTo>
                <a:lnTo>
                  <a:pt x="112663" y="41329"/>
                </a:lnTo>
                <a:lnTo>
                  <a:pt x="113360" y="44741"/>
                </a:lnTo>
                <a:lnTo>
                  <a:pt x="112139" y="45310"/>
                </a:lnTo>
                <a:lnTo>
                  <a:pt x="110912" y="45684"/>
                </a:lnTo>
                <a:lnTo>
                  <a:pt x="109864" y="46253"/>
                </a:lnTo>
                <a:lnTo>
                  <a:pt x="108816" y="47016"/>
                </a:lnTo>
                <a:lnTo>
                  <a:pt x="107768" y="47772"/>
                </a:lnTo>
                <a:lnTo>
                  <a:pt x="107768" y="48154"/>
                </a:lnTo>
                <a:lnTo>
                  <a:pt x="107768" y="48341"/>
                </a:lnTo>
                <a:lnTo>
                  <a:pt x="107947" y="48528"/>
                </a:lnTo>
                <a:lnTo>
                  <a:pt x="110567" y="48528"/>
                </a:lnTo>
                <a:lnTo>
                  <a:pt x="112836" y="48154"/>
                </a:lnTo>
                <a:lnTo>
                  <a:pt x="114235" y="47959"/>
                </a:lnTo>
                <a:lnTo>
                  <a:pt x="115104" y="51371"/>
                </a:lnTo>
                <a:lnTo>
                  <a:pt x="113187" y="52127"/>
                </a:lnTo>
                <a:lnTo>
                  <a:pt x="111615" y="52696"/>
                </a:lnTo>
                <a:lnTo>
                  <a:pt x="108995" y="53833"/>
                </a:lnTo>
                <a:lnTo>
                  <a:pt x="108643" y="54028"/>
                </a:lnTo>
                <a:lnTo>
                  <a:pt x="108119" y="54402"/>
                </a:lnTo>
                <a:lnTo>
                  <a:pt x="107947" y="54784"/>
                </a:lnTo>
                <a:lnTo>
                  <a:pt x="107768" y="55165"/>
                </a:lnTo>
                <a:lnTo>
                  <a:pt x="107947" y="54971"/>
                </a:lnTo>
                <a:lnTo>
                  <a:pt x="107768" y="55352"/>
                </a:lnTo>
                <a:lnTo>
                  <a:pt x="107768" y="55539"/>
                </a:lnTo>
                <a:lnTo>
                  <a:pt x="107947" y="55734"/>
                </a:lnTo>
                <a:lnTo>
                  <a:pt x="108292" y="56108"/>
                </a:lnTo>
                <a:lnTo>
                  <a:pt x="109167" y="56303"/>
                </a:lnTo>
                <a:lnTo>
                  <a:pt x="110567" y="56303"/>
                </a:lnTo>
                <a:lnTo>
                  <a:pt x="112139" y="55921"/>
                </a:lnTo>
                <a:lnTo>
                  <a:pt x="113711" y="55539"/>
                </a:lnTo>
                <a:lnTo>
                  <a:pt x="115628" y="54971"/>
                </a:lnTo>
                <a:lnTo>
                  <a:pt x="115628" y="57627"/>
                </a:lnTo>
                <a:lnTo>
                  <a:pt x="115628" y="60089"/>
                </a:lnTo>
                <a:lnTo>
                  <a:pt x="115104" y="60089"/>
                </a:lnTo>
                <a:lnTo>
                  <a:pt x="112484" y="60471"/>
                </a:lnTo>
                <a:lnTo>
                  <a:pt x="110043" y="60658"/>
                </a:lnTo>
                <a:lnTo>
                  <a:pt x="107423" y="61040"/>
                </a:lnTo>
                <a:lnTo>
                  <a:pt x="104803" y="61795"/>
                </a:lnTo>
                <a:lnTo>
                  <a:pt x="104624" y="61990"/>
                </a:lnTo>
                <a:lnTo>
                  <a:pt x="104624" y="62177"/>
                </a:lnTo>
                <a:lnTo>
                  <a:pt x="104624" y="62364"/>
                </a:lnTo>
                <a:lnTo>
                  <a:pt x="104803" y="62559"/>
                </a:lnTo>
                <a:lnTo>
                  <a:pt x="110043" y="63501"/>
                </a:lnTo>
                <a:lnTo>
                  <a:pt x="111263" y="63696"/>
                </a:lnTo>
                <a:lnTo>
                  <a:pt x="112663" y="63883"/>
                </a:lnTo>
                <a:lnTo>
                  <a:pt x="113884" y="63696"/>
                </a:lnTo>
                <a:lnTo>
                  <a:pt x="115104" y="63314"/>
                </a:lnTo>
                <a:lnTo>
                  <a:pt x="115104" y="63696"/>
                </a:lnTo>
                <a:lnTo>
                  <a:pt x="114408" y="66727"/>
                </a:lnTo>
                <a:lnTo>
                  <a:pt x="113532" y="69570"/>
                </a:lnTo>
                <a:lnTo>
                  <a:pt x="111436" y="69189"/>
                </a:lnTo>
                <a:lnTo>
                  <a:pt x="109340" y="68815"/>
                </a:lnTo>
                <a:lnTo>
                  <a:pt x="107768" y="68433"/>
                </a:lnTo>
                <a:lnTo>
                  <a:pt x="106196" y="68246"/>
                </a:lnTo>
                <a:lnTo>
                  <a:pt x="102879" y="68433"/>
                </a:lnTo>
                <a:lnTo>
                  <a:pt x="102707" y="68433"/>
                </a:lnTo>
                <a:lnTo>
                  <a:pt x="102707" y="68620"/>
                </a:lnTo>
                <a:lnTo>
                  <a:pt x="102707" y="68815"/>
                </a:lnTo>
                <a:lnTo>
                  <a:pt x="102879" y="68815"/>
                </a:lnTo>
                <a:lnTo>
                  <a:pt x="103927" y="69189"/>
                </a:lnTo>
                <a:lnTo>
                  <a:pt x="104975" y="69757"/>
                </a:lnTo>
                <a:lnTo>
                  <a:pt x="107423" y="71090"/>
                </a:lnTo>
                <a:lnTo>
                  <a:pt x="109691" y="72227"/>
                </a:lnTo>
                <a:lnTo>
                  <a:pt x="110912" y="72601"/>
                </a:lnTo>
                <a:lnTo>
                  <a:pt x="112139" y="72983"/>
                </a:lnTo>
                <a:lnTo>
                  <a:pt x="111263" y="75071"/>
                </a:lnTo>
                <a:lnTo>
                  <a:pt x="110215" y="77151"/>
                </a:lnTo>
                <a:lnTo>
                  <a:pt x="108643" y="76208"/>
                </a:lnTo>
                <a:lnTo>
                  <a:pt x="107071" y="75445"/>
                </a:lnTo>
                <a:lnTo>
                  <a:pt x="103576" y="74502"/>
                </a:lnTo>
                <a:lnTo>
                  <a:pt x="102003" y="73933"/>
                </a:lnTo>
                <a:lnTo>
                  <a:pt x="100087" y="73551"/>
                </a:lnTo>
                <a:lnTo>
                  <a:pt x="98335" y="73364"/>
                </a:lnTo>
                <a:lnTo>
                  <a:pt x="97287" y="73364"/>
                </a:lnTo>
                <a:lnTo>
                  <a:pt x="96591" y="73738"/>
                </a:lnTo>
                <a:lnTo>
                  <a:pt x="96419" y="73933"/>
                </a:lnTo>
                <a:lnTo>
                  <a:pt x="96419" y="74120"/>
                </a:lnTo>
                <a:lnTo>
                  <a:pt x="97467" y="75071"/>
                </a:lnTo>
                <a:lnTo>
                  <a:pt x="98859" y="75826"/>
                </a:lnTo>
                <a:lnTo>
                  <a:pt x="101479" y="76777"/>
                </a:lnTo>
                <a:lnTo>
                  <a:pt x="105148" y="78288"/>
                </a:lnTo>
                <a:lnTo>
                  <a:pt x="106899" y="79052"/>
                </a:lnTo>
                <a:lnTo>
                  <a:pt x="108643" y="79807"/>
                </a:lnTo>
                <a:lnTo>
                  <a:pt x="106196" y="83407"/>
                </a:lnTo>
                <a:lnTo>
                  <a:pt x="105672" y="83033"/>
                </a:lnTo>
                <a:lnTo>
                  <a:pt x="104975" y="82838"/>
                </a:lnTo>
                <a:lnTo>
                  <a:pt x="103403" y="82269"/>
                </a:lnTo>
                <a:lnTo>
                  <a:pt x="100431" y="81895"/>
                </a:lnTo>
                <a:lnTo>
                  <a:pt x="98859" y="81327"/>
                </a:lnTo>
                <a:lnTo>
                  <a:pt x="96943" y="80758"/>
                </a:lnTo>
                <a:lnTo>
                  <a:pt x="95895" y="80563"/>
                </a:lnTo>
                <a:lnTo>
                  <a:pt x="94847" y="80376"/>
                </a:lnTo>
                <a:lnTo>
                  <a:pt x="94143" y="80563"/>
                </a:lnTo>
                <a:lnTo>
                  <a:pt x="93275" y="80945"/>
                </a:lnTo>
                <a:lnTo>
                  <a:pt x="93275" y="81132"/>
                </a:lnTo>
                <a:lnTo>
                  <a:pt x="93447" y="82082"/>
                </a:lnTo>
                <a:lnTo>
                  <a:pt x="93971" y="82651"/>
                </a:lnTo>
                <a:lnTo>
                  <a:pt x="94667" y="83220"/>
                </a:lnTo>
                <a:lnTo>
                  <a:pt x="95543" y="83601"/>
                </a:lnTo>
                <a:lnTo>
                  <a:pt x="97287" y="84357"/>
                </a:lnTo>
                <a:lnTo>
                  <a:pt x="98859" y="84739"/>
                </a:lnTo>
                <a:lnTo>
                  <a:pt x="101307" y="85682"/>
                </a:lnTo>
                <a:lnTo>
                  <a:pt x="102707" y="86063"/>
                </a:lnTo>
                <a:lnTo>
                  <a:pt x="104100" y="86250"/>
                </a:lnTo>
                <a:lnTo>
                  <a:pt x="101135" y="89663"/>
                </a:lnTo>
                <a:lnTo>
                  <a:pt x="100087" y="88907"/>
                </a:lnTo>
                <a:lnTo>
                  <a:pt x="98859" y="88338"/>
                </a:lnTo>
                <a:lnTo>
                  <a:pt x="96419" y="87582"/>
                </a:lnTo>
                <a:lnTo>
                  <a:pt x="93799" y="86819"/>
                </a:lnTo>
                <a:lnTo>
                  <a:pt x="91179" y="86250"/>
                </a:lnTo>
                <a:lnTo>
                  <a:pt x="88558" y="86063"/>
                </a:lnTo>
                <a:lnTo>
                  <a:pt x="85938" y="86445"/>
                </a:lnTo>
                <a:lnTo>
                  <a:pt x="85759" y="86445"/>
                </a:lnTo>
                <a:lnTo>
                  <a:pt x="85414" y="86632"/>
                </a:lnTo>
                <a:lnTo>
                  <a:pt x="85235" y="87201"/>
                </a:lnTo>
                <a:lnTo>
                  <a:pt x="85063" y="87769"/>
                </a:lnTo>
                <a:lnTo>
                  <a:pt x="85235" y="87956"/>
                </a:lnTo>
                <a:lnTo>
                  <a:pt x="85414" y="88525"/>
                </a:lnTo>
                <a:lnTo>
                  <a:pt x="85938" y="88907"/>
                </a:lnTo>
                <a:lnTo>
                  <a:pt x="90303" y="89663"/>
                </a:lnTo>
                <a:lnTo>
                  <a:pt x="92399" y="90231"/>
                </a:lnTo>
                <a:lnTo>
                  <a:pt x="94495" y="90800"/>
                </a:lnTo>
                <a:lnTo>
                  <a:pt x="96419" y="91563"/>
                </a:lnTo>
                <a:lnTo>
                  <a:pt x="98163" y="92319"/>
                </a:lnTo>
                <a:lnTo>
                  <a:pt x="95895" y="94407"/>
                </a:lnTo>
                <a:lnTo>
                  <a:pt x="93447" y="96113"/>
                </a:lnTo>
                <a:lnTo>
                  <a:pt x="93275" y="95732"/>
                </a:lnTo>
                <a:lnTo>
                  <a:pt x="92923" y="95350"/>
                </a:lnTo>
                <a:lnTo>
                  <a:pt x="91703" y="94781"/>
                </a:lnTo>
                <a:lnTo>
                  <a:pt x="90475" y="94594"/>
                </a:lnTo>
                <a:lnTo>
                  <a:pt x="89082" y="94407"/>
                </a:lnTo>
                <a:lnTo>
                  <a:pt x="87683" y="94025"/>
                </a:lnTo>
                <a:lnTo>
                  <a:pt x="85063" y="93075"/>
                </a:lnTo>
                <a:lnTo>
                  <a:pt x="82967" y="92132"/>
                </a:lnTo>
                <a:lnTo>
                  <a:pt x="80698" y="91182"/>
                </a:lnTo>
                <a:lnTo>
                  <a:pt x="79650" y="90800"/>
                </a:lnTo>
                <a:lnTo>
                  <a:pt x="78602" y="90426"/>
                </a:lnTo>
                <a:lnTo>
                  <a:pt x="77375" y="90231"/>
                </a:lnTo>
                <a:lnTo>
                  <a:pt x="76327" y="90231"/>
                </a:lnTo>
                <a:lnTo>
                  <a:pt x="76154" y="90426"/>
                </a:lnTo>
                <a:lnTo>
                  <a:pt x="76154" y="90800"/>
                </a:lnTo>
                <a:lnTo>
                  <a:pt x="76678" y="91563"/>
                </a:lnTo>
                <a:lnTo>
                  <a:pt x="77554" y="92506"/>
                </a:lnTo>
                <a:lnTo>
                  <a:pt x="78423" y="93075"/>
                </a:lnTo>
                <a:lnTo>
                  <a:pt x="79298" y="93838"/>
                </a:lnTo>
                <a:lnTo>
                  <a:pt x="81222" y="94781"/>
                </a:lnTo>
                <a:lnTo>
                  <a:pt x="83139" y="95732"/>
                </a:lnTo>
                <a:lnTo>
                  <a:pt x="84890" y="96487"/>
                </a:lnTo>
                <a:lnTo>
                  <a:pt x="86807" y="97251"/>
                </a:lnTo>
                <a:lnTo>
                  <a:pt x="88731" y="97819"/>
                </a:lnTo>
                <a:lnTo>
                  <a:pt x="89779" y="98006"/>
                </a:lnTo>
                <a:lnTo>
                  <a:pt x="90655" y="98006"/>
                </a:lnTo>
                <a:lnTo>
                  <a:pt x="87855" y="99713"/>
                </a:lnTo>
                <a:lnTo>
                  <a:pt x="85063" y="101037"/>
                </a:lnTo>
                <a:lnTo>
                  <a:pt x="84711" y="100663"/>
                </a:lnTo>
                <a:lnTo>
                  <a:pt x="83842" y="99900"/>
                </a:lnTo>
                <a:lnTo>
                  <a:pt x="82967" y="99526"/>
                </a:lnTo>
                <a:lnTo>
                  <a:pt x="80870" y="98762"/>
                </a:lnTo>
                <a:lnTo>
                  <a:pt x="78947" y="98193"/>
                </a:lnTo>
                <a:lnTo>
                  <a:pt x="77030" y="97625"/>
                </a:lnTo>
                <a:lnTo>
                  <a:pt x="75982" y="97056"/>
                </a:lnTo>
                <a:lnTo>
                  <a:pt x="74934" y="96487"/>
                </a:lnTo>
                <a:lnTo>
                  <a:pt x="73010" y="95350"/>
                </a:lnTo>
                <a:lnTo>
                  <a:pt x="71962" y="94781"/>
                </a:lnTo>
                <a:lnTo>
                  <a:pt x="70914" y="94407"/>
                </a:lnTo>
                <a:lnTo>
                  <a:pt x="69866" y="94212"/>
                </a:lnTo>
                <a:lnTo>
                  <a:pt x="68646" y="94212"/>
                </a:lnTo>
                <a:lnTo>
                  <a:pt x="68294" y="94407"/>
                </a:lnTo>
                <a:lnTo>
                  <a:pt x="68122" y="94594"/>
                </a:lnTo>
                <a:lnTo>
                  <a:pt x="68122" y="94976"/>
                </a:lnTo>
                <a:lnTo>
                  <a:pt x="68294" y="95163"/>
                </a:lnTo>
                <a:lnTo>
                  <a:pt x="69866" y="96682"/>
                </a:lnTo>
                <a:lnTo>
                  <a:pt x="71438" y="98006"/>
                </a:lnTo>
                <a:lnTo>
                  <a:pt x="73362" y="99331"/>
                </a:lnTo>
                <a:lnTo>
                  <a:pt x="75106" y="100281"/>
                </a:lnTo>
                <a:lnTo>
                  <a:pt x="76678" y="101037"/>
                </a:lnTo>
                <a:lnTo>
                  <a:pt x="78250" y="101606"/>
                </a:lnTo>
                <a:lnTo>
                  <a:pt x="81567" y="102743"/>
                </a:lnTo>
                <a:lnTo>
                  <a:pt x="77899" y="104075"/>
                </a:lnTo>
                <a:lnTo>
                  <a:pt x="74058" y="105213"/>
                </a:lnTo>
                <a:lnTo>
                  <a:pt x="74058" y="105018"/>
                </a:lnTo>
                <a:lnTo>
                  <a:pt x="74410" y="104075"/>
                </a:lnTo>
                <a:lnTo>
                  <a:pt x="74410" y="103694"/>
                </a:lnTo>
                <a:lnTo>
                  <a:pt x="74238" y="103312"/>
                </a:lnTo>
                <a:lnTo>
                  <a:pt x="73886" y="102938"/>
                </a:lnTo>
                <a:lnTo>
                  <a:pt x="73534" y="102556"/>
                </a:lnTo>
                <a:lnTo>
                  <a:pt x="66026" y="98193"/>
                </a:lnTo>
                <a:lnTo>
                  <a:pt x="64805" y="97438"/>
                </a:lnTo>
                <a:lnTo>
                  <a:pt x="63233" y="96682"/>
                </a:lnTo>
                <a:lnTo>
                  <a:pt x="62530" y="96487"/>
                </a:lnTo>
                <a:lnTo>
                  <a:pt x="61661" y="96300"/>
                </a:lnTo>
                <a:lnTo>
                  <a:pt x="60958" y="96487"/>
                </a:lnTo>
                <a:lnTo>
                  <a:pt x="60434" y="96869"/>
                </a:lnTo>
                <a:lnTo>
                  <a:pt x="60434" y="97056"/>
                </a:lnTo>
                <a:lnTo>
                  <a:pt x="60613" y="97819"/>
                </a:lnTo>
                <a:lnTo>
                  <a:pt x="61137" y="98388"/>
                </a:lnTo>
                <a:lnTo>
                  <a:pt x="62358" y="99713"/>
                </a:lnTo>
                <a:lnTo>
                  <a:pt x="64805" y="101606"/>
                </a:lnTo>
                <a:lnTo>
                  <a:pt x="68122" y="103881"/>
                </a:lnTo>
                <a:lnTo>
                  <a:pt x="69866" y="104831"/>
                </a:lnTo>
                <a:lnTo>
                  <a:pt x="71790" y="105587"/>
                </a:lnTo>
                <a:lnTo>
                  <a:pt x="68474" y="106350"/>
                </a:lnTo>
                <a:lnTo>
                  <a:pt x="65150" y="106724"/>
                </a:lnTo>
                <a:lnTo>
                  <a:pt x="64978" y="106350"/>
                </a:lnTo>
                <a:lnTo>
                  <a:pt x="63578" y="105018"/>
                </a:lnTo>
                <a:lnTo>
                  <a:pt x="62006" y="103881"/>
                </a:lnTo>
                <a:lnTo>
                  <a:pt x="58689" y="101800"/>
                </a:lnTo>
                <a:lnTo>
                  <a:pt x="55718" y="99713"/>
                </a:lnTo>
                <a:lnTo>
                  <a:pt x="54325" y="98762"/>
                </a:lnTo>
                <a:lnTo>
                  <a:pt x="52753" y="98193"/>
                </a:lnTo>
                <a:lnTo>
                  <a:pt x="52401" y="98193"/>
                </a:lnTo>
                <a:lnTo>
                  <a:pt x="52229" y="98575"/>
                </a:lnTo>
                <a:lnTo>
                  <a:pt x="52229" y="99526"/>
                </a:lnTo>
                <a:lnTo>
                  <a:pt x="52401" y="100281"/>
                </a:lnTo>
                <a:lnTo>
                  <a:pt x="52925" y="101037"/>
                </a:lnTo>
                <a:lnTo>
                  <a:pt x="53449" y="101606"/>
                </a:lnTo>
                <a:lnTo>
                  <a:pt x="54670" y="102938"/>
                </a:lnTo>
                <a:lnTo>
                  <a:pt x="55897" y="103881"/>
                </a:lnTo>
                <a:lnTo>
                  <a:pt x="58165" y="105587"/>
                </a:lnTo>
                <a:lnTo>
                  <a:pt x="60613" y="107106"/>
                </a:lnTo>
                <a:lnTo>
                  <a:pt x="59910" y="107106"/>
                </a:lnTo>
                <a:lnTo>
                  <a:pt x="56242" y="107293"/>
                </a:lnTo>
                <a:lnTo>
                  <a:pt x="52753" y="106919"/>
                </a:lnTo>
                <a:lnTo>
                  <a:pt x="52925" y="106724"/>
                </a:lnTo>
                <a:lnTo>
                  <a:pt x="53098" y="106350"/>
                </a:lnTo>
                <a:lnTo>
                  <a:pt x="53277" y="105781"/>
                </a:lnTo>
                <a:lnTo>
                  <a:pt x="53098" y="105400"/>
                </a:lnTo>
                <a:lnTo>
                  <a:pt x="52925" y="104831"/>
                </a:lnTo>
                <a:lnTo>
                  <a:pt x="52574" y="104262"/>
                </a:lnTo>
                <a:lnTo>
                  <a:pt x="51705" y="103507"/>
                </a:lnTo>
                <a:lnTo>
                  <a:pt x="49609" y="101987"/>
                </a:lnTo>
                <a:lnTo>
                  <a:pt x="47685" y="100281"/>
                </a:lnTo>
                <a:lnTo>
                  <a:pt x="46809" y="99713"/>
                </a:lnTo>
                <a:lnTo>
                  <a:pt x="46285" y="99331"/>
                </a:lnTo>
                <a:lnTo>
                  <a:pt x="46113" y="98957"/>
                </a:lnTo>
                <a:lnTo>
                  <a:pt x="46113" y="98762"/>
                </a:lnTo>
                <a:lnTo>
                  <a:pt x="45941" y="98762"/>
                </a:lnTo>
                <a:lnTo>
                  <a:pt x="45761" y="98957"/>
                </a:lnTo>
                <a:lnTo>
                  <a:pt x="45589" y="99526"/>
                </a:lnTo>
                <a:lnTo>
                  <a:pt x="45417" y="99900"/>
                </a:lnTo>
                <a:lnTo>
                  <a:pt x="45589" y="101037"/>
                </a:lnTo>
                <a:lnTo>
                  <a:pt x="45941" y="101606"/>
                </a:lnTo>
                <a:lnTo>
                  <a:pt x="46285" y="102369"/>
                </a:lnTo>
                <a:lnTo>
                  <a:pt x="47161" y="103507"/>
                </a:lnTo>
                <a:lnTo>
                  <a:pt x="48209" y="104644"/>
                </a:lnTo>
                <a:lnTo>
                  <a:pt x="49257" y="105587"/>
                </a:lnTo>
                <a:lnTo>
                  <a:pt x="50477" y="106537"/>
                </a:lnTo>
                <a:lnTo>
                  <a:pt x="50477" y="106537"/>
                </a:lnTo>
                <a:lnTo>
                  <a:pt x="47513" y="105781"/>
                </a:lnTo>
                <a:lnTo>
                  <a:pt x="44713" y="104831"/>
                </a:lnTo>
                <a:lnTo>
                  <a:pt x="42093" y="103881"/>
                </a:lnTo>
                <a:lnTo>
                  <a:pt x="40701" y="103507"/>
                </a:lnTo>
                <a:lnTo>
                  <a:pt x="39301" y="103312"/>
                </a:lnTo>
                <a:lnTo>
                  <a:pt x="37901" y="103125"/>
                </a:lnTo>
                <a:lnTo>
                  <a:pt x="36508" y="103312"/>
                </a:lnTo>
                <a:lnTo>
                  <a:pt x="35805" y="103507"/>
                </a:lnTo>
                <a:lnTo>
                  <a:pt x="35281" y="103881"/>
                </a:lnTo>
                <a:lnTo>
                  <a:pt x="34757" y="104449"/>
                </a:lnTo>
                <a:lnTo>
                  <a:pt x="34585" y="105213"/>
                </a:lnTo>
                <a:lnTo>
                  <a:pt x="33537" y="106350"/>
                </a:lnTo>
                <a:lnTo>
                  <a:pt x="32316" y="107488"/>
                </a:lnTo>
                <a:lnTo>
                  <a:pt x="31089" y="108625"/>
                </a:lnTo>
                <a:lnTo>
                  <a:pt x="29868" y="109568"/>
                </a:lnTo>
                <a:lnTo>
                  <a:pt x="27772" y="111087"/>
                </a:lnTo>
                <a:lnTo>
                  <a:pt x="25504" y="112224"/>
                </a:lnTo>
                <a:lnTo>
                  <a:pt x="23056" y="113362"/>
                </a:lnTo>
                <a:lnTo>
                  <a:pt x="20788" y="114118"/>
                </a:lnTo>
                <a:lnTo>
                  <a:pt x="18340" y="114873"/>
                </a:lnTo>
                <a:lnTo>
                  <a:pt x="15720" y="115442"/>
                </a:lnTo>
                <a:lnTo>
                  <a:pt x="13100" y="115824"/>
                </a:lnTo>
                <a:lnTo>
                  <a:pt x="10659" y="116011"/>
                </a:lnTo>
                <a:lnTo>
                  <a:pt x="9432" y="116011"/>
                </a:lnTo>
                <a:lnTo>
                  <a:pt x="8211" y="115824"/>
                </a:lnTo>
                <a:lnTo>
                  <a:pt x="10308" y="114305"/>
                </a:lnTo>
                <a:lnTo>
                  <a:pt x="12404" y="112598"/>
                </a:lnTo>
                <a:lnTo>
                  <a:pt x="14327" y="110705"/>
                </a:lnTo>
                <a:lnTo>
                  <a:pt x="16072" y="108999"/>
                </a:lnTo>
                <a:lnTo>
                  <a:pt x="18692" y="106155"/>
                </a:lnTo>
                <a:lnTo>
                  <a:pt x="19912" y="104644"/>
                </a:lnTo>
                <a:lnTo>
                  <a:pt x="21132" y="102743"/>
                </a:lnTo>
                <a:lnTo>
                  <a:pt x="22008" y="100850"/>
                </a:lnTo>
                <a:lnTo>
                  <a:pt x="22705" y="98957"/>
                </a:lnTo>
                <a:lnTo>
                  <a:pt x="23056" y="97056"/>
                </a:lnTo>
                <a:lnTo>
                  <a:pt x="23056" y="96113"/>
                </a:lnTo>
                <a:lnTo>
                  <a:pt x="23056" y="95163"/>
                </a:lnTo>
                <a:lnTo>
                  <a:pt x="23229" y="94407"/>
                </a:lnTo>
                <a:lnTo>
                  <a:pt x="23056" y="93838"/>
                </a:lnTo>
                <a:lnTo>
                  <a:pt x="22884" y="93270"/>
                </a:lnTo>
                <a:lnTo>
                  <a:pt x="22360" y="92888"/>
                </a:lnTo>
                <a:lnTo>
                  <a:pt x="20960" y="92132"/>
                </a:lnTo>
                <a:lnTo>
                  <a:pt x="19740" y="91182"/>
                </a:lnTo>
                <a:lnTo>
                  <a:pt x="17292" y="89289"/>
                </a:lnTo>
                <a:lnTo>
                  <a:pt x="15196" y="87014"/>
                </a:lnTo>
                <a:lnTo>
                  <a:pt x="13279" y="84544"/>
                </a:lnTo>
                <a:lnTo>
                  <a:pt x="11707" y="81895"/>
                </a:lnTo>
                <a:lnTo>
                  <a:pt x="10135" y="79052"/>
                </a:lnTo>
                <a:lnTo>
                  <a:pt x="8908" y="76013"/>
                </a:lnTo>
                <a:lnTo>
                  <a:pt x="7860" y="72983"/>
                </a:lnTo>
                <a:lnTo>
                  <a:pt x="6812" y="69952"/>
                </a:lnTo>
                <a:lnTo>
                  <a:pt x="5943" y="66727"/>
                </a:lnTo>
                <a:lnTo>
                  <a:pt x="5419" y="63314"/>
                </a:lnTo>
                <a:lnTo>
                  <a:pt x="4895" y="59902"/>
                </a:lnTo>
                <a:lnTo>
                  <a:pt x="4716" y="56490"/>
                </a:lnTo>
                <a:lnTo>
                  <a:pt x="4716" y="53264"/>
                </a:lnTo>
                <a:lnTo>
                  <a:pt x="5067" y="49852"/>
                </a:lnTo>
                <a:lnTo>
                  <a:pt x="5764" y="46635"/>
                </a:lnTo>
                <a:lnTo>
                  <a:pt x="6639" y="43222"/>
                </a:lnTo>
                <a:lnTo>
                  <a:pt x="8039" y="39810"/>
                </a:lnTo>
                <a:lnTo>
                  <a:pt x="9611" y="36585"/>
                </a:lnTo>
                <a:lnTo>
                  <a:pt x="11528" y="33554"/>
                </a:lnTo>
                <a:lnTo>
                  <a:pt x="13624" y="30142"/>
                </a:lnTo>
                <a:lnTo>
                  <a:pt x="15548" y="26729"/>
                </a:lnTo>
                <a:lnTo>
                  <a:pt x="17472" y="23504"/>
                </a:lnTo>
                <a:lnTo>
                  <a:pt x="18692" y="21993"/>
                </a:lnTo>
                <a:lnTo>
                  <a:pt x="19912" y="20473"/>
                </a:lnTo>
                <a:lnTo>
                  <a:pt x="22360" y="18199"/>
                </a:lnTo>
                <a:lnTo>
                  <a:pt x="24628" y="16111"/>
                </a:lnTo>
                <a:lnTo>
                  <a:pt x="27076" y="14218"/>
                </a:lnTo>
                <a:lnTo>
                  <a:pt x="29696" y="12324"/>
                </a:lnTo>
                <a:lnTo>
                  <a:pt x="32316" y="10805"/>
                </a:lnTo>
                <a:lnTo>
                  <a:pt x="34936" y="9286"/>
                </a:lnTo>
                <a:lnTo>
                  <a:pt x="37729" y="8149"/>
                </a:lnTo>
                <a:lnTo>
                  <a:pt x="40701" y="7011"/>
                </a:lnTo>
                <a:lnTo>
                  <a:pt x="43665" y="6255"/>
                </a:lnTo>
                <a:lnTo>
                  <a:pt x="46637" y="5500"/>
                </a:lnTo>
                <a:lnTo>
                  <a:pt x="49781" y="4931"/>
                </a:lnTo>
                <a:lnTo>
                  <a:pt x="52925" y="4549"/>
                </a:lnTo>
                <a:lnTo>
                  <a:pt x="56069" y="4168"/>
                </a:lnTo>
                <a:lnTo>
                  <a:pt x="59213" y="3981"/>
                </a:lnTo>
                <a:close/>
                <a:moveTo>
                  <a:pt x="60613" y="0"/>
                </a:moveTo>
                <a:lnTo>
                  <a:pt x="54849" y="186"/>
                </a:lnTo>
                <a:lnTo>
                  <a:pt x="49085" y="950"/>
                </a:lnTo>
                <a:lnTo>
                  <a:pt x="45589" y="1519"/>
                </a:lnTo>
                <a:lnTo>
                  <a:pt x="42273" y="2274"/>
                </a:lnTo>
                <a:lnTo>
                  <a:pt x="38949" y="3225"/>
                </a:lnTo>
                <a:lnTo>
                  <a:pt x="35633" y="4362"/>
                </a:lnTo>
                <a:lnTo>
                  <a:pt x="32316" y="5687"/>
                </a:lnTo>
                <a:lnTo>
                  <a:pt x="29344" y="7393"/>
                </a:lnTo>
                <a:lnTo>
                  <a:pt x="26373" y="9481"/>
                </a:lnTo>
                <a:lnTo>
                  <a:pt x="23580" y="11756"/>
                </a:lnTo>
                <a:lnTo>
                  <a:pt x="20264" y="14973"/>
                </a:lnTo>
                <a:lnTo>
                  <a:pt x="17120" y="18012"/>
                </a:lnTo>
                <a:lnTo>
                  <a:pt x="15548" y="19718"/>
                </a:lnTo>
                <a:lnTo>
                  <a:pt x="13976" y="21229"/>
                </a:lnTo>
                <a:lnTo>
                  <a:pt x="12576" y="23130"/>
                </a:lnTo>
                <a:lnTo>
                  <a:pt x="11356" y="25023"/>
                </a:lnTo>
                <a:lnTo>
                  <a:pt x="9087" y="29004"/>
                </a:lnTo>
                <a:lnTo>
                  <a:pt x="6991" y="33367"/>
                </a:lnTo>
                <a:lnTo>
                  <a:pt x="4895" y="37722"/>
                </a:lnTo>
                <a:lnTo>
                  <a:pt x="3144" y="42085"/>
                </a:lnTo>
                <a:lnTo>
                  <a:pt x="2447" y="43978"/>
                </a:lnTo>
                <a:lnTo>
                  <a:pt x="1923" y="45879"/>
                </a:lnTo>
                <a:lnTo>
                  <a:pt x="1399" y="47772"/>
                </a:lnTo>
                <a:lnTo>
                  <a:pt x="1048" y="49665"/>
                </a:lnTo>
                <a:lnTo>
                  <a:pt x="875" y="53646"/>
                </a:lnTo>
                <a:lnTo>
                  <a:pt x="875" y="57627"/>
                </a:lnTo>
                <a:lnTo>
                  <a:pt x="1227" y="61608"/>
                </a:lnTo>
                <a:lnTo>
                  <a:pt x="1923" y="65589"/>
                </a:lnTo>
                <a:lnTo>
                  <a:pt x="2799" y="69383"/>
                </a:lnTo>
                <a:lnTo>
                  <a:pt x="3847" y="73170"/>
                </a:lnTo>
                <a:lnTo>
                  <a:pt x="4895" y="76582"/>
                </a:lnTo>
                <a:lnTo>
                  <a:pt x="6288" y="79807"/>
                </a:lnTo>
                <a:lnTo>
                  <a:pt x="7860" y="83033"/>
                </a:lnTo>
                <a:lnTo>
                  <a:pt x="9611" y="86063"/>
                </a:lnTo>
                <a:lnTo>
                  <a:pt x="11707" y="88907"/>
                </a:lnTo>
                <a:lnTo>
                  <a:pt x="13976" y="91369"/>
                </a:lnTo>
                <a:lnTo>
                  <a:pt x="15196" y="92506"/>
                </a:lnTo>
                <a:lnTo>
                  <a:pt x="16596" y="93644"/>
                </a:lnTo>
                <a:lnTo>
                  <a:pt x="17996" y="94594"/>
                </a:lnTo>
                <a:lnTo>
                  <a:pt x="19388" y="95350"/>
                </a:lnTo>
                <a:lnTo>
                  <a:pt x="19216" y="97056"/>
                </a:lnTo>
                <a:lnTo>
                  <a:pt x="18692" y="98575"/>
                </a:lnTo>
                <a:lnTo>
                  <a:pt x="17816" y="100094"/>
                </a:lnTo>
                <a:lnTo>
                  <a:pt x="16948" y="101606"/>
                </a:lnTo>
                <a:lnTo>
                  <a:pt x="15899" y="102938"/>
                </a:lnTo>
                <a:lnTo>
                  <a:pt x="14851" y="104075"/>
                </a:lnTo>
                <a:lnTo>
                  <a:pt x="12576" y="106537"/>
                </a:lnTo>
                <a:lnTo>
                  <a:pt x="10135" y="108812"/>
                </a:lnTo>
                <a:lnTo>
                  <a:pt x="7515" y="111087"/>
                </a:lnTo>
                <a:lnTo>
                  <a:pt x="5943" y="112037"/>
                </a:lnTo>
                <a:lnTo>
                  <a:pt x="4543" y="112793"/>
                </a:lnTo>
                <a:lnTo>
                  <a:pt x="2971" y="113549"/>
                </a:lnTo>
                <a:lnTo>
                  <a:pt x="1399" y="114118"/>
                </a:lnTo>
                <a:lnTo>
                  <a:pt x="703" y="114499"/>
                </a:lnTo>
                <a:lnTo>
                  <a:pt x="179" y="115255"/>
                </a:lnTo>
                <a:lnTo>
                  <a:pt x="0" y="116011"/>
                </a:lnTo>
                <a:lnTo>
                  <a:pt x="179" y="116774"/>
                </a:lnTo>
                <a:lnTo>
                  <a:pt x="351" y="117530"/>
                </a:lnTo>
                <a:lnTo>
                  <a:pt x="1048" y="118099"/>
                </a:lnTo>
                <a:lnTo>
                  <a:pt x="1751" y="118480"/>
                </a:lnTo>
                <a:lnTo>
                  <a:pt x="2620" y="118480"/>
                </a:lnTo>
                <a:lnTo>
                  <a:pt x="2971" y="118286"/>
                </a:lnTo>
                <a:lnTo>
                  <a:pt x="4019" y="118854"/>
                </a:lnTo>
                <a:lnTo>
                  <a:pt x="4895" y="119236"/>
                </a:lnTo>
                <a:lnTo>
                  <a:pt x="7163" y="119805"/>
                </a:lnTo>
                <a:lnTo>
                  <a:pt x="9432" y="119992"/>
                </a:lnTo>
                <a:lnTo>
                  <a:pt x="12052" y="119992"/>
                </a:lnTo>
                <a:lnTo>
                  <a:pt x="14500" y="119618"/>
                </a:lnTo>
                <a:lnTo>
                  <a:pt x="16768" y="119236"/>
                </a:lnTo>
                <a:lnTo>
                  <a:pt x="20788" y="118286"/>
                </a:lnTo>
                <a:lnTo>
                  <a:pt x="23408" y="117343"/>
                </a:lnTo>
                <a:lnTo>
                  <a:pt x="26028" y="116205"/>
                </a:lnTo>
                <a:lnTo>
                  <a:pt x="28648" y="115068"/>
                </a:lnTo>
                <a:lnTo>
                  <a:pt x="31089" y="113549"/>
                </a:lnTo>
                <a:lnTo>
                  <a:pt x="32840" y="112411"/>
                </a:lnTo>
                <a:lnTo>
                  <a:pt x="34585" y="111087"/>
                </a:lnTo>
                <a:lnTo>
                  <a:pt x="36157" y="109381"/>
                </a:lnTo>
                <a:lnTo>
                  <a:pt x="36853" y="108430"/>
                </a:lnTo>
                <a:lnTo>
                  <a:pt x="37377" y="107488"/>
                </a:lnTo>
                <a:lnTo>
                  <a:pt x="38949" y="107675"/>
                </a:lnTo>
                <a:lnTo>
                  <a:pt x="40521" y="107862"/>
                </a:lnTo>
                <a:lnTo>
                  <a:pt x="43493" y="108812"/>
                </a:lnTo>
                <a:lnTo>
                  <a:pt x="46637" y="109950"/>
                </a:lnTo>
                <a:lnTo>
                  <a:pt x="48037" y="110518"/>
                </a:lnTo>
                <a:lnTo>
                  <a:pt x="49609" y="110900"/>
                </a:lnTo>
                <a:lnTo>
                  <a:pt x="51525" y="111274"/>
                </a:lnTo>
                <a:lnTo>
                  <a:pt x="53449" y="111469"/>
                </a:lnTo>
                <a:lnTo>
                  <a:pt x="57290" y="111656"/>
                </a:lnTo>
                <a:lnTo>
                  <a:pt x="61137" y="111469"/>
                </a:lnTo>
                <a:lnTo>
                  <a:pt x="64978" y="111087"/>
                </a:lnTo>
                <a:lnTo>
                  <a:pt x="68122" y="110705"/>
                </a:lnTo>
                <a:lnTo>
                  <a:pt x="71438" y="110136"/>
                </a:lnTo>
                <a:lnTo>
                  <a:pt x="74582" y="109381"/>
                </a:lnTo>
                <a:lnTo>
                  <a:pt x="77726" y="108430"/>
                </a:lnTo>
                <a:lnTo>
                  <a:pt x="80870" y="107488"/>
                </a:lnTo>
                <a:lnTo>
                  <a:pt x="83842" y="106350"/>
                </a:lnTo>
                <a:lnTo>
                  <a:pt x="86807" y="105018"/>
                </a:lnTo>
                <a:lnTo>
                  <a:pt x="89779" y="103507"/>
                </a:lnTo>
                <a:lnTo>
                  <a:pt x="92751" y="101800"/>
                </a:lnTo>
                <a:lnTo>
                  <a:pt x="95543" y="99900"/>
                </a:lnTo>
                <a:lnTo>
                  <a:pt x="98335" y="97819"/>
                </a:lnTo>
                <a:lnTo>
                  <a:pt x="101135" y="95545"/>
                </a:lnTo>
                <a:lnTo>
                  <a:pt x="103576" y="93075"/>
                </a:lnTo>
                <a:lnTo>
                  <a:pt x="106023" y="90426"/>
                </a:lnTo>
                <a:lnTo>
                  <a:pt x="108471" y="87769"/>
                </a:lnTo>
                <a:lnTo>
                  <a:pt x="110567" y="84926"/>
                </a:lnTo>
                <a:lnTo>
                  <a:pt x="112484" y="81895"/>
                </a:lnTo>
                <a:lnTo>
                  <a:pt x="114235" y="78670"/>
                </a:lnTo>
                <a:lnTo>
                  <a:pt x="115807" y="75445"/>
                </a:lnTo>
                <a:lnTo>
                  <a:pt x="117200" y="72032"/>
                </a:lnTo>
                <a:lnTo>
                  <a:pt x="118248" y="68620"/>
                </a:lnTo>
                <a:lnTo>
                  <a:pt x="119124" y="65021"/>
                </a:lnTo>
                <a:lnTo>
                  <a:pt x="119648" y="61421"/>
                </a:lnTo>
                <a:lnTo>
                  <a:pt x="120000" y="57814"/>
                </a:lnTo>
                <a:lnTo>
                  <a:pt x="120000" y="55921"/>
                </a:lnTo>
                <a:lnTo>
                  <a:pt x="119820" y="54215"/>
                </a:lnTo>
                <a:lnTo>
                  <a:pt x="119124" y="50616"/>
                </a:lnTo>
                <a:lnTo>
                  <a:pt x="118248" y="47016"/>
                </a:lnTo>
                <a:lnTo>
                  <a:pt x="117379" y="43604"/>
                </a:lnTo>
                <a:lnTo>
                  <a:pt x="116331" y="39997"/>
                </a:lnTo>
                <a:lnTo>
                  <a:pt x="115456" y="36398"/>
                </a:lnTo>
                <a:lnTo>
                  <a:pt x="114580" y="32798"/>
                </a:lnTo>
                <a:lnTo>
                  <a:pt x="113360" y="29386"/>
                </a:lnTo>
                <a:lnTo>
                  <a:pt x="111960" y="26161"/>
                </a:lnTo>
                <a:lnTo>
                  <a:pt x="110215" y="23317"/>
                </a:lnTo>
                <a:lnTo>
                  <a:pt x="108119" y="20660"/>
                </a:lnTo>
                <a:lnTo>
                  <a:pt x="106023" y="18199"/>
                </a:lnTo>
                <a:lnTo>
                  <a:pt x="103576" y="15924"/>
                </a:lnTo>
                <a:lnTo>
                  <a:pt x="101135" y="13836"/>
                </a:lnTo>
                <a:lnTo>
                  <a:pt x="98515" y="11756"/>
                </a:lnTo>
                <a:lnTo>
                  <a:pt x="95715" y="9855"/>
                </a:lnTo>
                <a:lnTo>
                  <a:pt x="93095" y="8149"/>
                </a:lnTo>
                <a:lnTo>
                  <a:pt x="90303" y="6442"/>
                </a:lnTo>
                <a:lnTo>
                  <a:pt x="87331" y="4931"/>
                </a:lnTo>
                <a:lnTo>
                  <a:pt x="84539" y="3794"/>
                </a:lnTo>
                <a:lnTo>
                  <a:pt x="81567" y="2656"/>
                </a:lnTo>
                <a:lnTo>
                  <a:pt x="78602" y="1706"/>
                </a:lnTo>
                <a:lnTo>
                  <a:pt x="75458" y="1137"/>
                </a:lnTo>
                <a:lnTo>
                  <a:pt x="72314" y="568"/>
                </a:lnTo>
                <a:lnTo>
                  <a:pt x="66550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-138075" y="419225"/>
            <a:ext cx="8229300" cy="858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IN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Members</a:t>
            </a:r>
          </a:p>
        </p:txBody>
      </p:sp>
      <p:sp>
        <p:nvSpPr>
          <p:cNvPr id="262" name="Shape 262"/>
          <p:cNvSpPr txBox="1"/>
          <p:nvPr>
            <p:ph idx="1" type="subTitle"/>
          </p:nvPr>
        </p:nvSpPr>
        <p:spPr>
          <a:xfrm>
            <a:off x="2922925" y="1343975"/>
            <a:ext cx="3228600" cy="298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IN" sz="1000">
                <a:latin typeface="Verdana"/>
                <a:ea typeface="Verdana"/>
                <a:cs typeface="Verdana"/>
                <a:sym typeface="Verdana"/>
              </a:rPr>
              <a:t>IIT2015007	Kunal Gupta 		</a:t>
            </a:r>
            <a:br>
              <a:rPr lang="en-IN" sz="1000">
                <a:latin typeface="Verdana"/>
                <a:ea typeface="Verdana"/>
                <a:cs typeface="Verdana"/>
                <a:sym typeface="Verdana"/>
              </a:rPr>
            </a:br>
            <a:r>
              <a:rPr lang="en-IN" sz="1000">
                <a:latin typeface="Verdana"/>
                <a:ea typeface="Verdana"/>
                <a:cs typeface="Verdana"/>
                <a:sym typeface="Verdana"/>
              </a:rPr>
              <a:t>IIT2015012	Aditya Pimparkar		</a:t>
            </a:r>
            <a:br>
              <a:rPr lang="en-IN" sz="1000">
                <a:latin typeface="Verdana"/>
                <a:ea typeface="Verdana"/>
                <a:cs typeface="Verdana"/>
                <a:sym typeface="Verdana"/>
              </a:rPr>
            </a:br>
            <a:r>
              <a:rPr lang="en-IN" sz="1000">
                <a:latin typeface="Verdana"/>
                <a:ea typeface="Verdana"/>
                <a:cs typeface="Verdana"/>
                <a:sym typeface="Verdana"/>
              </a:rPr>
              <a:t>IIT2015014	Sandeep Singh 		</a:t>
            </a:r>
            <a:br>
              <a:rPr lang="en-IN" sz="1000">
                <a:latin typeface="Verdana"/>
                <a:ea typeface="Verdana"/>
                <a:cs typeface="Verdana"/>
                <a:sym typeface="Verdana"/>
              </a:rPr>
            </a:br>
            <a:r>
              <a:rPr lang="en-IN" sz="1000">
                <a:latin typeface="Verdana"/>
                <a:ea typeface="Verdana"/>
                <a:cs typeface="Verdana"/>
                <a:sym typeface="Verdana"/>
              </a:rPr>
              <a:t>IIT2015036	Abhinav Khare 		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IN" sz="1000">
                <a:latin typeface="Verdana"/>
                <a:ea typeface="Verdana"/>
                <a:cs typeface="Verdana"/>
                <a:sym typeface="Verdana"/>
              </a:rPr>
              <a:t>IIT2015058	Boris Hembrom 		</a:t>
            </a:r>
            <a:br>
              <a:rPr lang="en-IN" sz="1000">
                <a:latin typeface="Verdana"/>
                <a:ea typeface="Verdana"/>
                <a:cs typeface="Verdana"/>
                <a:sym typeface="Verdana"/>
              </a:rPr>
            </a:br>
            <a:r>
              <a:rPr lang="en-IN" sz="1000">
                <a:latin typeface="Verdana"/>
                <a:ea typeface="Verdana"/>
                <a:cs typeface="Verdana"/>
                <a:sym typeface="Verdana"/>
              </a:rPr>
              <a:t>IIT2015064	Jayesh Patil 			</a:t>
            </a:r>
            <a:br>
              <a:rPr lang="en-IN" sz="1000">
                <a:latin typeface="Verdana"/>
                <a:ea typeface="Verdana"/>
                <a:cs typeface="Verdana"/>
                <a:sym typeface="Verdana"/>
              </a:rPr>
            </a:br>
            <a:r>
              <a:rPr lang="en-IN" sz="1000">
                <a:latin typeface="Verdana"/>
                <a:ea typeface="Verdana"/>
                <a:cs typeface="Verdana"/>
                <a:sym typeface="Verdana"/>
              </a:rPr>
              <a:t>IIT2015065	Soumik Chatterjee 		</a:t>
            </a:r>
            <a:br>
              <a:rPr lang="en-IN" sz="1000">
                <a:latin typeface="Verdana"/>
                <a:ea typeface="Verdana"/>
                <a:cs typeface="Verdana"/>
                <a:sym typeface="Verdana"/>
              </a:rPr>
            </a:br>
            <a:r>
              <a:rPr lang="en-IN" sz="1000">
                <a:latin typeface="Verdana"/>
                <a:ea typeface="Verdana"/>
                <a:cs typeface="Verdana"/>
                <a:sym typeface="Verdana"/>
              </a:rPr>
              <a:t>IIT2015067	S Akash 			</a:t>
            </a:r>
            <a:br>
              <a:rPr lang="en-IN" sz="1000">
                <a:latin typeface="Verdana"/>
                <a:ea typeface="Verdana"/>
                <a:cs typeface="Verdana"/>
                <a:sym typeface="Verdana"/>
              </a:rPr>
            </a:br>
            <a:r>
              <a:rPr lang="en-IN" sz="1000">
                <a:latin typeface="Verdana"/>
                <a:ea typeface="Verdana"/>
                <a:cs typeface="Verdana"/>
                <a:sym typeface="Verdana"/>
              </a:rPr>
              <a:t>IIT2015074	Shubham Padia 		</a:t>
            </a:r>
            <a:br>
              <a:rPr lang="en-IN" sz="1000">
                <a:latin typeface="Verdana"/>
                <a:ea typeface="Verdana"/>
                <a:cs typeface="Verdana"/>
                <a:sym typeface="Verdana"/>
              </a:rPr>
            </a:br>
            <a:r>
              <a:rPr lang="en-IN" sz="1000">
                <a:latin typeface="Verdana"/>
                <a:ea typeface="Verdana"/>
                <a:cs typeface="Verdana"/>
                <a:sym typeface="Verdana"/>
              </a:rPr>
              <a:t>IIT2015075	Tushar Jandial 		</a:t>
            </a:r>
            <a:br>
              <a:rPr lang="en-IN" sz="1000">
                <a:latin typeface="Verdana"/>
                <a:ea typeface="Verdana"/>
                <a:cs typeface="Verdana"/>
                <a:sym typeface="Verdana"/>
              </a:rPr>
            </a:br>
            <a:r>
              <a:rPr lang="en-IN" sz="1000">
                <a:latin typeface="Verdana"/>
                <a:ea typeface="Verdana"/>
                <a:cs typeface="Verdana"/>
                <a:sym typeface="Verdana"/>
              </a:rPr>
              <a:t>IIT2015078	Jitendra Kumar	 	</a:t>
            </a:r>
            <a:br>
              <a:rPr lang="en-IN" sz="1000">
                <a:latin typeface="Verdana"/>
                <a:ea typeface="Verdana"/>
                <a:cs typeface="Verdana"/>
                <a:sym typeface="Verdana"/>
              </a:rPr>
            </a:br>
            <a:r>
              <a:rPr lang="en-IN" sz="1000">
                <a:latin typeface="Verdana"/>
                <a:ea typeface="Verdana"/>
                <a:cs typeface="Verdana"/>
                <a:sym typeface="Verdana"/>
              </a:rPr>
              <a:t>IIT2015080	Ayush Bhatt 			</a:t>
            </a:r>
            <a:br>
              <a:rPr lang="en-IN" sz="1000">
                <a:latin typeface="Verdana"/>
                <a:ea typeface="Verdana"/>
                <a:cs typeface="Verdana"/>
                <a:sym typeface="Verdana"/>
              </a:rPr>
            </a:br>
            <a:r>
              <a:rPr lang="en-IN" sz="1000">
                <a:latin typeface="Verdana"/>
                <a:ea typeface="Verdana"/>
                <a:cs typeface="Verdana"/>
                <a:sym typeface="Verdana"/>
              </a:rPr>
              <a:t>IIT2015085	Swapnil Sharma 		</a:t>
            </a:r>
            <a:br>
              <a:rPr lang="en-IN" sz="1000">
                <a:latin typeface="Verdana"/>
                <a:ea typeface="Verdana"/>
                <a:cs typeface="Verdana"/>
                <a:sym typeface="Verdana"/>
              </a:rPr>
            </a:br>
            <a:r>
              <a:rPr lang="en-IN" sz="1000">
                <a:latin typeface="Verdana"/>
                <a:ea typeface="Verdana"/>
                <a:cs typeface="Verdana"/>
                <a:sym typeface="Verdana"/>
              </a:rPr>
              <a:t>IIT2015087	Atul Sinha 	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IN" sz="1000">
                <a:latin typeface="Verdana"/>
                <a:ea typeface="Verdana"/>
                <a:cs typeface="Verdana"/>
                <a:sym typeface="Verdana"/>
              </a:rPr>
              <a:t>IIT2015096 	Ritika Mowani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IN" sz="1000">
                <a:latin typeface="Verdana"/>
                <a:ea typeface="Verdana"/>
                <a:cs typeface="Verdana"/>
                <a:sym typeface="Verdana"/>
              </a:rPr>
              <a:t>LIT2015002	Raghav Khandelwal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1049400" y="796320"/>
            <a:ext cx="7020000" cy="749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IN" sz="3000" u="none" cap="none" strike="noStrik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What is an Expert System ?</a:t>
            </a:r>
          </a:p>
        </p:txBody>
      </p:sp>
      <p:sp>
        <p:nvSpPr>
          <p:cNvPr id="268" name="Shape 268"/>
          <p:cNvSpPr/>
          <p:nvPr/>
        </p:nvSpPr>
        <p:spPr>
          <a:xfrm>
            <a:off x="1368000" y="1944000"/>
            <a:ext cx="6335280" cy="2159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 Expert System is a </a:t>
            </a:r>
            <a:r>
              <a:rPr b="0" i="0" lang="en-IN" sz="2000" u="none" cap="none" strike="noStrike">
                <a:solidFill>
                  <a:srgbClr val="921328"/>
                </a:solidFill>
                <a:latin typeface="Verdana"/>
                <a:ea typeface="Verdana"/>
                <a:cs typeface="Verdana"/>
                <a:sym typeface="Verdana"/>
              </a:rPr>
              <a:t>computer program</a:t>
            </a:r>
            <a:r>
              <a:rPr b="0" i="0" lang="en-IN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that </a:t>
            </a:r>
            <a:r>
              <a:rPr b="0" i="0" lang="en-IN" sz="2000" u="none" cap="none" strike="noStrike">
                <a:solidFill>
                  <a:srgbClr val="921328"/>
                </a:solidFill>
                <a:latin typeface="Verdana"/>
                <a:ea typeface="Verdana"/>
                <a:cs typeface="Verdana"/>
                <a:sym typeface="Verdana"/>
              </a:rPr>
              <a:t>represents</a:t>
            </a:r>
            <a:r>
              <a:rPr b="0" i="0" lang="en-IN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0" i="0" lang="en-IN" sz="2000" u="none" cap="none" strike="noStrike">
                <a:solidFill>
                  <a:srgbClr val="921328"/>
                </a:solidFill>
                <a:latin typeface="Verdana"/>
                <a:ea typeface="Verdana"/>
                <a:cs typeface="Verdana"/>
                <a:sym typeface="Verdana"/>
              </a:rPr>
              <a:t>reasons with</a:t>
            </a:r>
            <a:r>
              <a:rPr b="0" i="0" lang="en-IN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IN" sz="2000" u="none" cap="none" strike="noStrike">
                <a:solidFill>
                  <a:srgbClr val="921328"/>
                </a:solidFill>
                <a:latin typeface="Verdana"/>
                <a:ea typeface="Verdana"/>
                <a:cs typeface="Verdana"/>
                <a:sym typeface="Verdana"/>
              </a:rPr>
              <a:t>knowledge</a:t>
            </a:r>
            <a:r>
              <a:rPr b="0" i="0" lang="en-IN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of some </a:t>
            </a:r>
            <a:r>
              <a:rPr b="0" i="0" lang="en-IN" sz="2000" u="none" cap="none" strike="noStrike">
                <a:solidFill>
                  <a:srgbClr val="921328"/>
                </a:solidFill>
                <a:latin typeface="Verdana"/>
                <a:ea typeface="Verdana"/>
                <a:cs typeface="Verdana"/>
                <a:sym typeface="Verdana"/>
              </a:rPr>
              <a:t>specialist subject</a:t>
            </a:r>
            <a:r>
              <a:rPr b="0" i="0" lang="en-IN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with a view to solving problems or giving advice.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IN" sz="2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Expert Systems are a subfield of Artificial Intelligence.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000" y="1749600"/>
            <a:ext cx="6660688" cy="261970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x="720000" y="690120"/>
            <a:ext cx="7703280" cy="749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IN" sz="3000" strike="noStrik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How does an expert system work?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864000" y="746280"/>
            <a:ext cx="727128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IN" sz="1600" strike="noStrike">
                <a:latin typeface="Sniglet"/>
                <a:ea typeface="Sniglet"/>
                <a:cs typeface="Sniglet"/>
                <a:sym typeface="Sniglet"/>
              </a:rPr>
              <a:t>User Interface: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200" strike="noStrike">
                <a:latin typeface="Verdana"/>
                <a:ea typeface="Verdana"/>
                <a:cs typeface="Verdana"/>
                <a:sym typeface="Verdana"/>
              </a:rPr>
              <a:t>This is the system that allows a non-expert user to query (question) the expert system, and to receive advice..</a:t>
            </a:r>
          </a:p>
        </p:txBody>
      </p:sp>
      <p:sp>
        <p:nvSpPr>
          <p:cNvPr id="280" name="Shape 280"/>
          <p:cNvSpPr/>
          <p:nvPr/>
        </p:nvSpPr>
        <p:spPr>
          <a:xfrm>
            <a:off x="864000" y="1440000"/>
            <a:ext cx="7271280" cy="9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IN" sz="1600" strike="noStrike">
                <a:latin typeface="Sniglet"/>
                <a:ea typeface="Sniglet"/>
                <a:cs typeface="Sniglet"/>
                <a:sym typeface="Sniglet"/>
              </a:rPr>
              <a:t>Knowledge Base: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200" strike="noStrike">
                <a:latin typeface="Verdana"/>
                <a:ea typeface="Verdana"/>
                <a:cs typeface="Verdana"/>
                <a:sym typeface="Verdana"/>
              </a:rPr>
              <a:t>This is a collection of facts and rules. The knowledge base is created from information provided by human experts.</a:t>
            </a:r>
          </a:p>
        </p:txBody>
      </p:sp>
      <p:sp>
        <p:nvSpPr>
          <p:cNvPr id="281" name="Shape 281"/>
          <p:cNvSpPr/>
          <p:nvPr/>
        </p:nvSpPr>
        <p:spPr>
          <a:xfrm>
            <a:off x="864000" y="2160000"/>
            <a:ext cx="7271280" cy="9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IN" sz="1600" strike="noStrike">
                <a:latin typeface="Sniglet"/>
                <a:ea typeface="Sniglet"/>
                <a:cs typeface="Sniglet"/>
                <a:sym typeface="Sniglet"/>
              </a:rPr>
              <a:t>Interface Engine: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200" strike="noStrike">
                <a:latin typeface="Verdana"/>
                <a:ea typeface="Verdana"/>
                <a:cs typeface="Verdana"/>
                <a:sym typeface="Verdana"/>
              </a:rPr>
              <a:t>This acts rather like a search engine, examining the knowledge base for information that matches the user's query.</a:t>
            </a:r>
          </a:p>
        </p:txBody>
      </p:sp>
      <p:sp>
        <p:nvSpPr>
          <p:cNvPr id="282" name="Shape 282"/>
          <p:cNvSpPr/>
          <p:nvPr/>
        </p:nvSpPr>
        <p:spPr>
          <a:xfrm>
            <a:off x="904150" y="2933500"/>
            <a:ext cx="72714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IN" sz="1600" strike="noStrike">
                <a:latin typeface="Sniglet"/>
                <a:ea typeface="Sniglet"/>
                <a:cs typeface="Sniglet"/>
                <a:sym typeface="Sniglet"/>
              </a:rPr>
              <a:t>Non Expert user: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200" strike="noStrike">
                <a:latin typeface="Verdana"/>
                <a:ea typeface="Verdana"/>
                <a:cs typeface="Verdana"/>
                <a:sym typeface="Verdana"/>
              </a:rPr>
              <a:t>The non-expert user queries the expert system. This is done by asking a question, or by answering questions asked by the expert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720000" y="648000"/>
            <a:ext cx="7775280" cy="749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IN" sz="3000" strike="noStrik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What are expert systems used for?</a:t>
            </a:r>
          </a:p>
        </p:txBody>
      </p:sp>
      <p:sp>
        <p:nvSpPr>
          <p:cNvPr id="288" name="Shape 288"/>
          <p:cNvSpPr/>
          <p:nvPr/>
        </p:nvSpPr>
        <p:spPr>
          <a:xfrm>
            <a:off x="928925" y="1798425"/>
            <a:ext cx="69114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-404695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-IN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Medical diagnosis. </a:t>
            </a:r>
          </a:p>
          <a:p>
            <a:pPr indent="-404695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-IN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Playing strategy games like chess against a computer.</a:t>
            </a:r>
          </a:p>
          <a:p>
            <a:pPr indent="-404695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-IN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Providing financial advice.</a:t>
            </a:r>
          </a:p>
          <a:p>
            <a:pPr indent="-404695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-IN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Helping to diagnose car engine problems.</a:t>
            </a:r>
          </a:p>
          <a:p>
            <a:pPr indent="-404695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-IN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Helping to discover locations.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720000" y="648000"/>
            <a:ext cx="7775280" cy="749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IN" sz="3000" strike="noStrik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About Our Project</a:t>
            </a:r>
          </a:p>
        </p:txBody>
      </p:sp>
      <p:sp>
        <p:nvSpPr>
          <p:cNvPr id="294" name="Shape 294"/>
          <p:cNvSpPr/>
          <p:nvPr/>
        </p:nvSpPr>
        <p:spPr>
          <a:xfrm>
            <a:off x="1008000" y="1584000"/>
            <a:ext cx="6911280" cy="2159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N" sz="2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project is a disease diagnosis system</a:t>
            </a:r>
            <a:r>
              <a:rPr lang="en-IN" sz="2000">
                <a:latin typeface="Verdana"/>
                <a:ea typeface="Verdana"/>
                <a:cs typeface="Verdana"/>
                <a:sym typeface="Verdana"/>
              </a:rPr>
              <a:t> that requires three user inputs, namely</a:t>
            </a:r>
            <a:r>
              <a:rPr lang="en-IN" sz="2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IN" sz="2000"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IN" sz="2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he body part affected, the symptom and the degree of illness. This data </a:t>
            </a:r>
            <a:r>
              <a:rPr lang="en-IN" sz="2000">
                <a:latin typeface="Verdana"/>
                <a:ea typeface="Verdana"/>
                <a:cs typeface="Verdana"/>
                <a:sym typeface="Verdana"/>
              </a:rPr>
              <a:t>is</a:t>
            </a:r>
            <a:r>
              <a:rPr lang="en-IN" sz="2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evaluated </a:t>
            </a:r>
            <a:r>
              <a:rPr lang="en-IN" sz="2000"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-IN" sz="2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generate a result.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Verdana"/>
              <a:buChar char="●"/>
            </a:pPr>
            <a:r>
              <a:rPr lang="en-IN" sz="2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tools used : Front-end – JAVA Swing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Verdana"/>
              <a:buChar char="●"/>
            </a:pPr>
            <a:r>
              <a:rPr lang="en-IN" sz="2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            Back-end - JESS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720000" y="648000"/>
            <a:ext cx="7775280" cy="749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IN" sz="3000" strike="noStrik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Procedure followed</a:t>
            </a:r>
          </a:p>
        </p:txBody>
      </p:sp>
      <p:sp>
        <p:nvSpPr>
          <p:cNvPr id="300" name="Shape 300"/>
          <p:cNvSpPr/>
          <p:nvPr/>
        </p:nvSpPr>
        <p:spPr>
          <a:xfrm>
            <a:off x="1008000" y="1584000"/>
            <a:ext cx="6911280" cy="2159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-38754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-IN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Knowledge base consisting of facts and rules is in a .txt file which is deficiency.tx</a:t>
            </a:r>
            <a:r>
              <a:rPr lang="en-IN" sz="1800">
                <a:latin typeface="Verdana"/>
                <a:ea typeface="Verdana"/>
                <a:cs typeface="Verdana"/>
                <a:sym typeface="Verdana"/>
              </a:rPr>
              <a:t>t.</a:t>
            </a:r>
          </a:p>
          <a:p>
            <a:pPr indent="-38754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-IN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 take symptoms as input and use them as facts,</a:t>
            </a:r>
            <a:r>
              <a:rPr lang="en-IN" sz="18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IN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then use rules in knowledge base to deduct the outcome.</a:t>
            </a:r>
          </a:p>
          <a:p>
            <a:pPr indent="-38754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-IN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mapping is done in the data.clp file.</a:t>
            </a:r>
          </a:p>
          <a:p>
            <a:pPr indent="-38754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-IN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reset button helps in entering the new input.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720000" y="648000"/>
            <a:ext cx="7775280" cy="749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IN" sz="3000" strike="noStrik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Result</a:t>
            </a:r>
          </a:p>
        </p:txBody>
      </p:sp>
      <p:sp>
        <p:nvSpPr>
          <p:cNvPr id="306" name="Shape 306"/>
          <p:cNvSpPr/>
          <p:nvPr/>
        </p:nvSpPr>
        <p:spPr>
          <a:xfrm>
            <a:off x="1080000" y="1872720"/>
            <a:ext cx="6911280" cy="2159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Verdana"/>
              <a:buChar char="●"/>
            </a:pPr>
            <a:r>
              <a:rPr lang="en-IN" sz="2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developed expert system successfully diagnoses the diseases/causes according to the provided symptoms in input.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Verdana"/>
              <a:buChar char="●"/>
            </a:pPr>
            <a:r>
              <a:rPr lang="en-IN" sz="2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The diagnostic accuracy increases according to the number of symptoms provided.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