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8288000" cy="10287000"/>
  <p:notesSz cx="6858000" cy="9144000"/>
  <p:embeddedFontLst>
    <p:embeddedFont>
      <p:font typeface="Calibri" panose="020F0502020204030204"/>
      <p:regular r:id="rId27"/>
      <p:bold r:id="rId28"/>
      <p:italic r:id="rId29"/>
      <p:boldItalic r:id="rId30"/>
    </p:embeddedFont>
    <p:embeddedFont>
      <p:font typeface="Raleway"/>
      <p:regular r:id="rId31"/>
      <p:bold r:id="rId32"/>
      <p:italic r:id="rId33"/>
      <p:boldItalic r:id="rId34"/>
    </p:embeddedFont>
    <p:embeddedFont>
      <p:font typeface="Barlow Black" panose="00000800000000000000"/>
      <p:bold r:id="rId35"/>
    </p:embeddedFont>
    <p:embeddedFont>
      <p:font typeface="Arimo" panose="020B0604020202020204"/>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11.fntdata"/><Relationship Id="rId36" Type="http://schemas.openxmlformats.org/officeDocument/2006/relationships/font" Target="fonts/font10.fntdata"/><Relationship Id="rId35" Type="http://schemas.openxmlformats.org/officeDocument/2006/relationships/font" Target="fonts/font9.fntdata"/><Relationship Id="rId34" Type="http://schemas.openxmlformats.org/officeDocument/2006/relationships/font" Target="fonts/font8.fntdata"/><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2" name="Shape 732"/>
        <p:cNvGrpSpPr/>
        <p:nvPr/>
      </p:nvGrpSpPr>
      <p:grpSpPr>
        <a:xfrm>
          <a:off x="0" y="0"/>
          <a:ext cx="0" cy="0"/>
          <a:chOff x="0" y="0"/>
          <a:chExt cx="0" cy="0"/>
        </a:xfrm>
      </p:grpSpPr>
      <p:sp>
        <p:nvSpPr>
          <p:cNvPr id="733" name="Google Shape;733;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4" name="Google Shape;734;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4" name="Shape 804"/>
        <p:cNvGrpSpPr/>
        <p:nvPr/>
      </p:nvGrpSpPr>
      <p:grpSpPr>
        <a:xfrm>
          <a:off x="0" y="0"/>
          <a:ext cx="0" cy="0"/>
          <a:chOff x="0" y="0"/>
          <a:chExt cx="0" cy="0"/>
        </a:xfrm>
      </p:grpSpPr>
      <p:sp>
        <p:nvSpPr>
          <p:cNvPr id="805" name="Google Shape;805;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06" name="Google Shape;806;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6" name="Shape 876"/>
        <p:cNvGrpSpPr/>
        <p:nvPr/>
      </p:nvGrpSpPr>
      <p:grpSpPr>
        <a:xfrm>
          <a:off x="0" y="0"/>
          <a:ext cx="0" cy="0"/>
          <a:chOff x="0" y="0"/>
          <a:chExt cx="0" cy="0"/>
        </a:xfrm>
      </p:grpSpPr>
      <p:sp>
        <p:nvSpPr>
          <p:cNvPr id="877" name="Google Shape;877;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78" name="Google Shape;878;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8" name="Shape 948"/>
        <p:cNvGrpSpPr/>
        <p:nvPr/>
      </p:nvGrpSpPr>
      <p:grpSpPr>
        <a:xfrm>
          <a:off x="0" y="0"/>
          <a:ext cx="0" cy="0"/>
          <a:chOff x="0" y="0"/>
          <a:chExt cx="0" cy="0"/>
        </a:xfrm>
      </p:grpSpPr>
      <p:sp>
        <p:nvSpPr>
          <p:cNvPr id="949" name="Google Shape;949;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50" name="Google Shape;950;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0" name="Shape 1020"/>
        <p:cNvGrpSpPr/>
        <p:nvPr/>
      </p:nvGrpSpPr>
      <p:grpSpPr>
        <a:xfrm>
          <a:off x="0" y="0"/>
          <a:ext cx="0" cy="0"/>
          <a:chOff x="0" y="0"/>
          <a:chExt cx="0" cy="0"/>
        </a:xfrm>
      </p:grpSpPr>
      <p:sp>
        <p:nvSpPr>
          <p:cNvPr id="1021" name="Google Shape;1021;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22" name="Google Shape;1022;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2" name="Shape 1092"/>
        <p:cNvGrpSpPr/>
        <p:nvPr/>
      </p:nvGrpSpPr>
      <p:grpSpPr>
        <a:xfrm>
          <a:off x="0" y="0"/>
          <a:ext cx="0" cy="0"/>
          <a:chOff x="0" y="0"/>
          <a:chExt cx="0" cy="0"/>
        </a:xfrm>
      </p:grpSpPr>
      <p:sp>
        <p:nvSpPr>
          <p:cNvPr id="1093" name="Google Shape;1093;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94" name="Google Shape;1094;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4" name="Shape 1164"/>
        <p:cNvGrpSpPr/>
        <p:nvPr/>
      </p:nvGrpSpPr>
      <p:grpSpPr>
        <a:xfrm>
          <a:off x="0" y="0"/>
          <a:ext cx="0" cy="0"/>
          <a:chOff x="0" y="0"/>
          <a:chExt cx="0" cy="0"/>
        </a:xfrm>
      </p:grpSpPr>
      <p:sp>
        <p:nvSpPr>
          <p:cNvPr id="1165" name="Google Shape;1165;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66" name="Google Shape;1166;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6" name="Shape 1236"/>
        <p:cNvGrpSpPr/>
        <p:nvPr/>
      </p:nvGrpSpPr>
      <p:grpSpPr>
        <a:xfrm>
          <a:off x="0" y="0"/>
          <a:ext cx="0" cy="0"/>
          <a:chOff x="0" y="0"/>
          <a:chExt cx="0" cy="0"/>
        </a:xfrm>
      </p:grpSpPr>
      <p:sp>
        <p:nvSpPr>
          <p:cNvPr id="1237" name="Google Shape;1237;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38" name="Google Shape;1238;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8" name="Shape 1308"/>
        <p:cNvGrpSpPr/>
        <p:nvPr/>
      </p:nvGrpSpPr>
      <p:grpSpPr>
        <a:xfrm>
          <a:off x="0" y="0"/>
          <a:ext cx="0" cy="0"/>
          <a:chOff x="0" y="0"/>
          <a:chExt cx="0" cy="0"/>
        </a:xfrm>
      </p:grpSpPr>
      <p:sp>
        <p:nvSpPr>
          <p:cNvPr id="1309" name="Google Shape;1309;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10" name="Google Shape;1310;p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0" name="Shape 1380"/>
        <p:cNvGrpSpPr/>
        <p:nvPr/>
      </p:nvGrpSpPr>
      <p:grpSpPr>
        <a:xfrm>
          <a:off x="0" y="0"/>
          <a:ext cx="0" cy="0"/>
          <a:chOff x="0" y="0"/>
          <a:chExt cx="0" cy="0"/>
        </a:xfrm>
      </p:grpSpPr>
      <p:sp>
        <p:nvSpPr>
          <p:cNvPr id="1381" name="Google Shape;1381;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2" name="Google Shape;1382;p1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7" name="Google Shape;15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2" name="Shape 1452"/>
        <p:cNvGrpSpPr/>
        <p:nvPr/>
      </p:nvGrpSpPr>
      <p:grpSpPr>
        <a:xfrm>
          <a:off x="0" y="0"/>
          <a:ext cx="0" cy="0"/>
          <a:chOff x="0" y="0"/>
          <a:chExt cx="0" cy="0"/>
        </a:xfrm>
      </p:grpSpPr>
      <p:sp>
        <p:nvSpPr>
          <p:cNvPr id="1453" name="Google Shape;1453;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54" name="Google Shape;1454;p2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9" name="Google Shape;229;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1" name="Google Shape;301;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1" name="Shape 371"/>
        <p:cNvGrpSpPr/>
        <p:nvPr/>
      </p:nvGrpSpPr>
      <p:grpSpPr>
        <a:xfrm>
          <a:off x="0" y="0"/>
          <a:ext cx="0" cy="0"/>
          <a:chOff x="0" y="0"/>
          <a:chExt cx="0" cy="0"/>
        </a:xfrm>
      </p:grpSpPr>
      <p:sp>
        <p:nvSpPr>
          <p:cNvPr id="372" name="Google Shape;372;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3" name="Google Shape;373;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3" name="Shape 443"/>
        <p:cNvGrpSpPr/>
        <p:nvPr/>
      </p:nvGrpSpPr>
      <p:grpSpPr>
        <a:xfrm>
          <a:off x="0" y="0"/>
          <a:ext cx="0" cy="0"/>
          <a:chOff x="0" y="0"/>
          <a:chExt cx="0" cy="0"/>
        </a:xfrm>
      </p:grpSpPr>
      <p:sp>
        <p:nvSpPr>
          <p:cNvPr id="444" name="Google Shape;444;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45" name="Google Shape;445;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5" name="Shape 515"/>
        <p:cNvGrpSpPr/>
        <p:nvPr/>
      </p:nvGrpSpPr>
      <p:grpSpPr>
        <a:xfrm>
          <a:off x="0" y="0"/>
          <a:ext cx="0" cy="0"/>
          <a:chOff x="0" y="0"/>
          <a:chExt cx="0" cy="0"/>
        </a:xfrm>
      </p:grpSpPr>
      <p:sp>
        <p:nvSpPr>
          <p:cNvPr id="516" name="Google Shape;516;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17" name="Google Shape;517;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8" name="Shape 588"/>
        <p:cNvGrpSpPr/>
        <p:nvPr/>
      </p:nvGrpSpPr>
      <p:grpSpPr>
        <a:xfrm>
          <a:off x="0" y="0"/>
          <a:ext cx="0" cy="0"/>
          <a:chOff x="0" y="0"/>
          <a:chExt cx="0" cy="0"/>
        </a:xfrm>
      </p:grpSpPr>
      <p:sp>
        <p:nvSpPr>
          <p:cNvPr id="589" name="Google Shape;589;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90" name="Google Shape;590;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0" name="Shape 660"/>
        <p:cNvGrpSpPr/>
        <p:nvPr/>
      </p:nvGrpSpPr>
      <p:grpSpPr>
        <a:xfrm>
          <a:off x="0" y="0"/>
          <a:ext cx="0" cy="0"/>
          <a:chOff x="0" y="0"/>
          <a:chExt cx="0" cy="0"/>
        </a:xfrm>
      </p:grpSpPr>
      <p:sp>
        <p:nvSpPr>
          <p:cNvPr id="661" name="Google Shape;661;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62" name="Google Shape;662;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 name="Shape 11"/>
        <p:cNvGrpSpPr/>
        <p:nvPr/>
      </p:nvGrpSpPr>
      <p:grpSpPr>
        <a:xfrm>
          <a:off x="0" y="0"/>
          <a:ext cx="0" cy="0"/>
          <a:chOff x="0" y="0"/>
          <a:chExt cx="0" cy="0"/>
        </a:xfrm>
      </p:grpSpPr>
      <p:sp>
        <p:nvSpPr>
          <p:cNvPr id="12" name="Google Shape;12;p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1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1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6"/>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7"/>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7"/>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7"/>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type="pic" idx="2"/>
          </p:nvPr>
        </p:nvSpPr>
        <p:spPr>
          <a:xfrm>
            <a:off x="1792288" y="612775"/>
            <a:ext cx="5486400" cy="4114800"/>
          </a:xfrm>
          <a:prstGeom prst="rect">
            <a:avLst/>
          </a:prstGeom>
          <a:noFill/>
          <a:ln>
            <a:noFill/>
          </a:ln>
        </p:spPr>
      </p:sp>
      <p:sp>
        <p:nvSpPr>
          <p:cNvPr id="64" name="Google Shape;64;p10"/>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1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83" name="Shape 83"/>
        <p:cNvGrpSpPr/>
        <p:nvPr/>
      </p:nvGrpSpPr>
      <p:grpSpPr>
        <a:xfrm>
          <a:off x="0" y="0"/>
          <a:ext cx="0" cy="0"/>
          <a:chOff x="0" y="0"/>
          <a:chExt cx="0" cy="0"/>
        </a:xfrm>
      </p:grpSpPr>
      <p:cxnSp>
        <p:nvCxnSpPr>
          <p:cNvPr id="84" name="Google Shape;84;p13"/>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grpSp>
        <p:nvGrpSpPr>
          <p:cNvPr id="85" name="Google Shape;85;p13"/>
          <p:cNvGrpSpPr/>
          <p:nvPr/>
        </p:nvGrpSpPr>
        <p:grpSpPr>
          <a:xfrm>
            <a:off x="7463941" y="6382244"/>
            <a:ext cx="3044377" cy="858740"/>
            <a:chOff x="0" y="-9525"/>
            <a:chExt cx="997376" cy="281334"/>
          </a:xfrm>
        </p:grpSpPr>
        <p:sp>
          <p:nvSpPr>
            <p:cNvPr id="86" name="Google Shape;86;p13"/>
            <p:cNvSpPr/>
            <p:nvPr/>
          </p:nvSpPr>
          <p:spPr>
            <a:xfrm>
              <a:off x="0" y="0"/>
              <a:ext cx="997376" cy="271809"/>
            </a:xfrm>
            <a:custGeom>
              <a:avLst/>
              <a:gdLst/>
              <a:ahLst/>
              <a:cxnLst/>
              <a:rect l="l" t="t" r="r" b="b"/>
              <a:pathLst>
                <a:path w="997376" h="271809" extrusionOk="0">
                  <a:moveTo>
                    <a:pt x="135904" y="0"/>
                  </a:moveTo>
                  <a:lnTo>
                    <a:pt x="861471" y="0"/>
                  </a:lnTo>
                  <a:cubicBezTo>
                    <a:pt x="936529" y="0"/>
                    <a:pt x="997376" y="60846"/>
                    <a:pt x="997376" y="135904"/>
                  </a:cubicBezTo>
                  <a:lnTo>
                    <a:pt x="997376" y="135904"/>
                  </a:lnTo>
                  <a:cubicBezTo>
                    <a:pt x="997376" y="210962"/>
                    <a:pt x="936529" y="271809"/>
                    <a:pt x="861471" y="271809"/>
                  </a:cubicBezTo>
                  <a:lnTo>
                    <a:pt x="135904" y="271809"/>
                  </a:lnTo>
                  <a:cubicBezTo>
                    <a:pt x="60846" y="271809"/>
                    <a:pt x="0" y="210962"/>
                    <a:pt x="0" y="135904"/>
                  </a:cubicBezTo>
                  <a:lnTo>
                    <a:pt x="0" y="135904"/>
                  </a:lnTo>
                  <a:cubicBezTo>
                    <a:pt x="0" y="60846"/>
                    <a:pt x="60846" y="0"/>
                    <a:pt x="135904" y="0"/>
                  </a:cubicBezTo>
                  <a:close/>
                </a:path>
              </a:pathLst>
            </a:custGeom>
            <a:solidFill>
              <a:srgbClr val="130234"/>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3"/>
            <p:cNvSpPr txBox="1"/>
            <p:nvPr/>
          </p:nvSpPr>
          <p:spPr>
            <a:xfrm>
              <a:off x="0" y="-9525"/>
              <a:ext cx="997376" cy="281334"/>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2200" b="0" i="0" u="none" strike="noStrike" cap="none">
                  <a:solidFill>
                    <a:srgbClr val="FFFFFF"/>
                  </a:solidFill>
                  <a:latin typeface="Raleway"/>
                  <a:ea typeface="Raleway"/>
                  <a:cs typeface="Raleway"/>
                  <a:sym typeface="Raleway"/>
                </a:rPr>
                <a:t>Selman Yasin Aktaş</a:t>
              </a:r>
              <a:endParaRPr lang="en-US" sz="2200" b="0" i="0" u="none" strike="noStrike" cap="none">
                <a:solidFill>
                  <a:srgbClr val="FFFFFF"/>
                </a:solidFill>
                <a:latin typeface="Raleway"/>
                <a:ea typeface="Raleway"/>
                <a:cs typeface="Raleway"/>
                <a:sym typeface="Raleway"/>
              </a:endParaRPr>
            </a:p>
          </p:txBody>
        </p:sp>
      </p:grpSp>
      <p:grpSp>
        <p:nvGrpSpPr>
          <p:cNvPr id="88" name="Google Shape;88;p13"/>
          <p:cNvGrpSpPr/>
          <p:nvPr/>
        </p:nvGrpSpPr>
        <p:grpSpPr>
          <a:xfrm>
            <a:off x="1028700" y="9609636"/>
            <a:ext cx="16230600" cy="319697"/>
            <a:chOff x="0" y="-6973"/>
            <a:chExt cx="21640800" cy="426262"/>
          </a:xfrm>
        </p:grpSpPr>
        <p:grpSp>
          <p:nvGrpSpPr>
            <p:cNvPr id="89" name="Google Shape;89;p13"/>
            <p:cNvGrpSpPr/>
            <p:nvPr/>
          </p:nvGrpSpPr>
          <p:grpSpPr>
            <a:xfrm>
              <a:off x="0" y="-6973"/>
              <a:ext cx="420988" cy="426262"/>
              <a:chOff x="0" y="-9525"/>
              <a:chExt cx="575079" cy="582283"/>
            </a:xfrm>
          </p:grpSpPr>
          <p:sp>
            <p:nvSpPr>
              <p:cNvPr id="90" name="Google Shape;90;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91" name="Google Shape;91;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2" name="Google Shape;92;p13"/>
            <p:cNvGrpSpPr/>
            <p:nvPr/>
          </p:nvGrpSpPr>
          <p:grpSpPr>
            <a:xfrm>
              <a:off x="1060991" y="-6973"/>
              <a:ext cx="420988" cy="426262"/>
              <a:chOff x="0" y="-9525"/>
              <a:chExt cx="575079" cy="582283"/>
            </a:xfrm>
          </p:grpSpPr>
          <p:sp>
            <p:nvSpPr>
              <p:cNvPr id="93" name="Google Shape;93;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4" name="Google Shape;94;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5" name="Google Shape;95;p13"/>
            <p:cNvGrpSpPr/>
            <p:nvPr/>
          </p:nvGrpSpPr>
          <p:grpSpPr>
            <a:xfrm>
              <a:off x="21219812" y="-6973"/>
              <a:ext cx="420988" cy="426262"/>
              <a:chOff x="0" y="-9525"/>
              <a:chExt cx="575079" cy="582283"/>
            </a:xfrm>
          </p:grpSpPr>
          <p:sp>
            <p:nvSpPr>
              <p:cNvPr id="96" name="Google Shape;96;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7" name="Google Shape;97;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8" name="Google Shape;98;p13"/>
            <p:cNvGrpSpPr/>
            <p:nvPr/>
          </p:nvGrpSpPr>
          <p:grpSpPr>
            <a:xfrm>
              <a:off x="2121981" y="-6973"/>
              <a:ext cx="420988" cy="426262"/>
              <a:chOff x="0" y="-9525"/>
              <a:chExt cx="575079" cy="582283"/>
            </a:xfrm>
          </p:grpSpPr>
          <p:sp>
            <p:nvSpPr>
              <p:cNvPr id="99" name="Google Shape;99;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0" name="Google Shape;100;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1" name="Google Shape;101;p13"/>
            <p:cNvGrpSpPr/>
            <p:nvPr/>
          </p:nvGrpSpPr>
          <p:grpSpPr>
            <a:xfrm>
              <a:off x="3182972" y="-6973"/>
              <a:ext cx="420988" cy="426262"/>
              <a:chOff x="0" y="-9525"/>
              <a:chExt cx="575079" cy="582283"/>
            </a:xfrm>
          </p:grpSpPr>
          <p:sp>
            <p:nvSpPr>
              <p:cNvPr id="102" name="Google Shape;102;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3" name="Google Shape;103;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4" name="Google Shape;104;p13"/>
            <p:cNvGrpSpPr/>
            <p:nvPr/>
          </p:nvGrpSpPr>
          <p:grpSpPr>
            <a:xfrm>
              <a:off x="4243962" y="-6973"/>
              <a:ext cx="420988" cy="426262"/>
              <a:chOff x="0" y="-9525"/>
              <a:chExt cx="575079" cy="582283"/>
            </a:xfrm>
          </p:grpSpPr>
          <p:sp>
            <p:nvSpPr>
              <p:cNvPr id="105" name="Google Shape;105;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6" name="Google Shape;106;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7" name="Google Shape;107;p13"/>
            <p:cNvGrpSpPr/>
            <p:nvPr/>
          </p:nvGrpSpPr>
          <p:grpSpPr>
            <a:xfrm>
              <a:off x="5304953" y="-6973"/>
              <a:ext cx="420988" cy="426262"/>
              <a:chOff x="0" y="-9525"/>
              <a:chExt cx="575079" cy="582283"/>
            </a:xfrm>
          </p:grpSpPr>
          <p:sp>
            <p:nvSpPr>
              <p:cNvPr id="108" name="Google Shape;108;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9" name="Google Shape;109;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0" name="Google Shape;110;p13"/>
            <p:cNvGrpSpPr/>
            <p:nvPr/>
          </p:nvGrpSpPr>
          <p:grpSpPr>
            <a:xfrm>
              <a:off x="6365944" y="-6973"/>
              <a:ext cx="420988" cy="426262"/>
              <a:chOff x="0" y="-9525"/>
              <a:chExt cx="575079" cy="582283"/>
            </a:xfrm>
          </p:grpSpPr>
          <p:sp>
            <p:nvSpPr>
              <p:cNvPr id="111" name="Google Shape;111;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2" name="Google Shape;112;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3" name="Google Shape;113;p13"/>
            <p:cNvGrpSpPr/>
            <p:nvPr/>
          </p:nvGrpSpPr>
          <p:grpSpPr>
            <a:xfrm>
              <a:off x="7426934" y="-6973"/>
              <a:ext cx="420988" cy="426262"/>
              <a:chOff x="0" y="-9525"/>
              <a:chExt cx="575079" cy="582283"/>
            </a:xfrm>
          </p:grpSpPr>
          <p:sp>
            <p:nvSpPr>
              <p:cNvPr id="114" name="Google Shape;114;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5" name="Google Shape;115;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6" name="Google Shape;116;p13"/>
            <p:cNvGrpSpPr/>
            <p:nvPr/>
          </p:nvGrpSpPr>
          <p:grpSpPr>
            <a:xfrm>
              <a:off x="8487925" y="-6973"/>
              <a:ext cx="420988" cy="426262"/>
              <a:chOff x="0" y="-9525"/>
              <a:chExt cx="575079" cy="582283"/>
            </a:xfrm>
          </p:grpSpPr>
          <p:sp>
            <p:nvSpPr>
              <p:cNvPr id="117" name="Google Shape;117;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8" name="Google Shape;118;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9" name="Google Shape;119;p13"/>
            <p:cNvGrpSpPr/>
            <p:nvPr/>
          </p:nvGrpSpPr>
          <p:grpSpPr>
            <a:xfrm>
              <a:off x="9548916" y="-6973"/>
              <a:ext cx="420988" cy="426262"/>
              <a:chOff x="0" y="-9525"/>
              <a:chExt cx="575079" cy="582283"/>
            </a:xfrm>
          </p:grpSpPr>
          <p:sp>
            <p:nvSpPr>
              <p:cNvPr id="120" name="Google Shape;120;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1" name="Google Shape;121;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2" name="Google Shape;122;p13"/>
            <p:cNvGrpSpPr/>
            <p:nvPr/>
          </p:nvGrpSpPr>
          <p:grpSpPr>
            <a:xfrm>
              <a:off x="10609906" y="-6973"/>
              <a:ext cx="420988" cy="426262"/>
              <a:chOff x="0" y="-9525"/>
              <a:chExt cx="575079" cy="582283"/>
            </a:xfrm>
          </p:grpSpPr>
          <p:sp>
            <p:nvSpPr>
              <p:cNvPr id="123" name="Google Shape;123;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4" name="Google Shape;124;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5" name="Google Shape;125;p13"/>
            <p:cNvGrpSpPr/>
            <p:nvPr/>
          </p:nvGrpSpPr>
          <p:grpSpPr>
            <a:xfrm>
              <a:off x="11670897" y="-6973"/>
              <a:ext cx="420988" cy="426262"/>
              <a:chOff x="0" y="-9525"/>
              <a:chExt cx="575079" cy="582283"/>
            </a:xfrm>
          </p:grpSpPr>
          <p:sp>
            <p:nvSpPr>
              <p:cNvPr id="126" name="Google Shape;126;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7" name="Google Shape;127;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8" name="Google Shape;128;p13"/>
            <p:cNvGrpSpPr/>
            <p:nvPr/>
          </p:nvGrpSpPr>
          <p:grpSpPr>
            <a:xfrm>
              <a:off x="12731887" y="-6973"/>
              <a:ext cx="420988" cy="426262"/>
              <a:chOff x="0" y="-9525"/>
              <a:chExt cx="575079" cy="582283"/>
            </a:xfrm>
          </p:grpSpPr>
          <p:sp>
            <p:nvSpPr>
              <p:cNvPr id="129" name="Google Shape;129;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0" name="Google Shape;130;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1" name="Google Shape;131;p13"/>
            <p:cNvGrpSpPr/>
            <p:nvPr/>
          </p:nvGrpSpPr>
          <p:grpSpPr>
            <a:xfrm>
              <a:off x="13792878" y="-6973"/>
              <a:ext cx="420988" cy="426262"/>
              <a:chOff x="0" y="-9525"/>
              <a:chExt cx="575079" cy="582283"/>
            </a:xfrm>
          </p:grpSpPr>
          <p:sp>
            <p:nvSpPr>
              <p:cNvPr id="132" name="Google Shape;132;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3" name="Google Shape;133;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4" name="Google Shape;134;p13"/>
            <p:cNvGrpSpPr/>
            <p:nvPr/>
          </p:nvGrpSpPr>
          <p:grpSpPr>
            <a:xfrm>
              <a:off x="14853869" y="-6973"/>
              <a:ext cx="420988" cy="426262"/>
              <a:chOff x="0" y="-9525"/>
              <a:chExt cx="575079" cy="582283"/>
            </a:xfrm>
          </p:grpSpPr>
          <p:sp>
            <p:nvSpPr>
              <p:cNvPr id="135" name="Google Shape;135;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6" name="Google Shape;136;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7" name="Google Shape;137;p13"/>
            <p:cNvGrpSpPr/>
            <p:nvPr/>
          </p:nvGrpSpPr>
          <p:grpSpPr>
            <a:xfrm>
              <a:off x="15914859" y="-6973"/>
              <a:ext cx="420988" cy="426262"/>
              <a:chOff x="0" y="-9525"/>
              <a:chExt cx="575079" cy="582283"/>
            </a:xfrm>
          </p:grpSpPr>
          <p:sp>
            <p:nvSpPr>
              <p:cNvPr id="138" name="Google Shape;138;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9" name="Google Shape;139;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0" name="Google Shape;140;p13"/>
            <p:cNvGrpSpPr/>
            <p:nvPr/>
          </p:nvGrpSpPr>
          <p:grpSpPr>
            <a:xfrm>
              <a:off x="16975850" y="-6973"/>
              <a:ext cx="420988" cy="426262"/>
              <a:chOff x="0" y="-9525"/>
              <a:chExt cx="575079" cy="582283"/>
            </a:xfrm>
          </p:grpSpPr>
          <p:sp>
            <p:nvSpPr>
              <p:cNvPr id="141" name="Google Shape;141;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2" name="Google Shape;142;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3" name="Google Shape;143;p13"/>
            <p:cNvGrpSpPr/>
            <p:nvPr/>
          </p:nvGrpSpPr>
          <p:grpSpPr>
            <a:xfrm>
              <a:off x="18036840" y="-6973"/>
              <a:ext cx="420988" cy="426262"/>
              <a:chOff x="0" y="-9525"/>
              <a:chExt cx="575079" cy="582283"/>
            </a:xfrm>
          </p:grpSpPr>
          <p:sp>
            <p:nvSpPr>
              <p:cNvPr id="144" name="Google Shape;144;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5" name="Google Shape;145;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6" name="Google Shape;146;p13"/>
            <p:cNvGrpSpPr/>
            <p:nvPr/>
          </p:nvGrpSpPr>
          <p:grpSpPr>
            <a:xfrm>
              <a:off x="19097831" y="-6973"/>
              <a:ext cx="420988" cy="426262"/>
              <a:chOff x="0" y="-9525"/>
              <a:chExt cx="575079" cy="582283"/>
            </a:xfrm>
          </p:grpSpPr>
          <p:sp>
            <p:nvSpPr>
              <p:cNvPr id="147" name="Google Shape;147;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8" name="Google Shape;148;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9" name="Google Shape;149;p13"/>
            <p:cNvGrpSpPr/>
            <p:nvPr/>
          </p:nvGrpSpPr>
          <p:grpSpPr>
            <a:xfrm>
              <a:off x="20158822" y="-6973"/>
              <a:ext cx="420988" cy="426262"/>
              <a:chOff x="0" y="-9525"/>
              <a:chExt cx="575079" cy="582283"/>
            </a:xfrm>
          </p:grpSpPr>
          <p:sp>
            <p:nvSpPr>
              <p:cNvPr id="150" name="Google Shape;150;p1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51" name="Google Shape;151;p1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152" name="Google Shape;152;p13"/>
          <p:cNvSpPr/>
          <p:nvPr/>
        </p:nvSpPr>
        <p:spPr>
          <a:xfrm>
            <a:off x="10967892" y="-3769274"/>
            <a:ext cx="9884429" cy="10180592"/>
          </a:xfrm>
          <a:custGeom>
            <a:avLst/>
            <a:gdLst/>
            <a:ahLst/>
            <a:cxnLst/>
            <a:rect l="l" t="t" r="r" b="b"/>
            <a:pathLst>
              <a:path w="9884429" h="10180592" extrusionOk="0">
                <a:moveTo>
                  <a:pt x="0" y="0"/>
                </a:moveTo>
                <a:lnTo>
                  <a:pt x="9884429" y="0"/>
                </a:lnTo>
                <a:lnTo>
                  <a:pt x="9884429" y="10180592"/>
                </a:lnTo>
                <a:lnTo>
                  <a:pt x="0" y="10180592"/>
                </a:lnTo>
                <a:lnTo>
                  <a:pt x="0" y="0"/>
                </a:lnTo>
                <a:close/>
              </a:path>
            </a:pathLst>
          </a:custGeom>
          <a:blipFill rotWithShape="1">
            <a:blip r:embed="rId1"/>
            <a:stretch>
              <a:fillRect/>
            </a:stretch>
          </a:blipFill>
          <a:ln>
            <a:noFill/>
          </a:ln>
        </p:spPr>
      </p:sp>
      <p:sp>
        <p:nvSpPr>
          <p:cNvPr id="153" name="Google Shape;153;p13"/>
          <p:cNvSpPr/>
          <p:nvPr/>
        </p:nvSpPr>
        <p:spPr>
          <a:xfrm>
            <a:off x="-5743156" y="-1569586"/>
            <a:ext cx="10503645" cy="10818361"/>
          </a:xfrm>
          <a:custGeom>
            <a:avLst/>
            <a:gdLst/>
            <a:ahLst/>
            <a:cxnLst/>
            <a:rect l="l" t="t" r="r" b="b"/>
            <a:pathLst>
              <a:path w="10503645" h="10818361" extrusionOk="0">
                <a:moveTo>
                  <a:pt x="0" y="0"/>
                </a:moveTo>
                <a:lnTo>
                  <a:pt x="10503645" y="0"/>
                </a:lnTo>
                <a:lnTo>
                  <a:pt x="10503645" y="10818361"/>
                </a:lnTo>
                <a:lnTo>
                  <a:pt x="0" y="10818361"/>
                </a:lnTo>
                <a:lnTo>
                  <a:pt x="0" y="0"/>
                </a:lnTo>
                <a:close/>
              </a:path>
            </a:pathLst>
          </a:custGeom>
          <a:blipFill rotWithShape="1">
            <a:blip r:embed="rId1"/>
            <a:stretch>
              <a:fillRect/>
            </a:stretch>
          </a:blipFill>
          <a:ln>
            <a:noFill/>
          </a:ln>
        </p:spPr>
      </p:sp>
      <p:sp>
        <p:nvSpPr>
          <p:cNvPr id="154" name="Google Shape;154;p13"/>
          <p:cNvSpPr txBox="1"/>
          <p:nvPr/>
        </p:nvSpPr>
        <p:spPr>
          <a:xfrm>
            <a:off x="1796813" y="805882"/>
            <a:ext cx="14378634" cy="459105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0000" b="0" i="0" u="none" strike="noStrike" cap="none">
                <a:solidFill>
                  <a:srgbClr val="FFFFFF"/>
                </a:solidFill>
                <a:latin typeface="Barlow Black" panose="00000800000000000000"/>
                <a:ea typeface="Barlow Black" panose="00000800000000000000"/>
                <a:cs typeface="Barlow Black" panose="00000800000000000000"/>
                <a:sym typeface="Barlow Black" panose="00000800000000000000"/>
              </a:rPr>
              <a:t>ESP32 ve RFID Modülü ile  Whatsapp Aracılığıyla Loglama Sistemi</a:t>
            </a:r>
            <a:endParaRPr lang="en-US" sz="10000" b="0" i="0" u="none" strike="noStrike" cap="none">
              <a:solidFill>
                <a:srgbClr val="FFFFFF"/>
              </a:solidFill>
              <a:latin typeface="Barlow Black" panose="00000800000000000000"/>
              <a:ea typeface="Barlow Black" panose="00000800000000000000"/>
              <a:cs typeface="Barlow Black" panose="00000800000000000000"/>
              <a:sym typeface="Barlow Black" panose="000008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735" name="Shape 735"/>
        <p:cNvGrpSpPr/>
        <p:nvPr/>
      </p:nvGrpSpPr>
      <p:grpSpPr>
        <a:xfrm>
          <a:off x="0" y="0"/>
          <a:ext cx="0" cy="0"/>
          <a:chOff x="0" y="0"/>
          <a:chExt cx="0" cy="0"/>
        </a:xfrm>
      </p:grpSpPr>
      <p:sp>
        <p:nvSpPr>
          <p:cNvPr id="736" name="Google Shape;736;p22"/>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737" name="Google Shape;737;p22"/>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738" name="Google Shape;738;p22"/>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grpSp>
        <p:nvGrpSpPr>
          <p:cNvPr id="739" name="Google Shape;739;p22"/>
          <p:cNvGrpSpPr/>
          <p:nvPr/>
        </p:nvGrpSpPr>
        <p:grpSpPr>
          <a:xfrm>
            <a:off x="8186030" y="9609636"/>
            <a:ext cx="315741" cy="319697"/>
            <a:chOff x="0" y="-9525"/>
            <a:chExt cx="575079" cy="582283"/>
          </a:xfrm>
        </p:grpSpPr>
        <p:sp>
          <p:nvSpPr>
            <p:cNvPr id="740" name="Google Shape;740;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741" name="Google Shape;741;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42" name="Google Shape;742;p22"/>
          <p:cNvGrpSpPr/>
          <p:nvPr/>
        </p:nvGrpSpPr>
        <p:grpSpPr>
          <a:xfrm>
            <a:off x="1824443" y="9609636"/>
            <a:ext cx="315741" cy="319697"/>
            <a:chOff x="0" y="-9525"/>
            <a:chExt cx="575079" cy="582283"/>
          </a:xfrm>
        </p:grpSpPr>
        <p:sp>
          <p:nvSpPr>
            <p:cNvPr id="743" name="Google Shape;743;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44" name="Google Shape;744;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45" name="Google Shape;745;p22"/>
          <p:cNvGrpSpPr/>
          <p:nvPr/>
        </p:nvGrpSpPr>
        <p:grpSpPr>
          <a:xfrm>
            <a:off x="16943559" y="9609636"/>
            <a:ext cx="315741" cy="319697"/>
            <a:chOff x="0" y="-9525"/>
            <a:chExt cx="575079" cy="582283"/>
          </a:xfrm>
        </p:grpSpPr>
        <p:sp>
          <p:nvSpPr>
            <p:cNvPr id="746" name="Google Shape;746;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47" name="Google Shape;747;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48" name="Google Shape;748;p22"/>
          <p:cNvGrpSpPr/>
          <p:nvPr/>
        </p:nvGrpSpPr>
        <p:grpSpPr>
          <a:xfrm>
            <a:off x="2620186" y="9609636"/>
            <a:ext cx="315741" cy="319697"/>
            <a:chOff x="0" y="-9525"/>
            <a:chExt cx="575079" cy="582283"/>
          </a:xfrm>
        </p:grpSpPr>
        <p:sp>
          <p:nvSpPr>
            <p:cNvPr id="749" name="Google Shape;749;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50" name="Google Shape;750;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51" name="Google Shape;751;p22"/>
          <p:cNvGrpSpPr/>
          <p:nvPr/>
        </p:nvGrpSpPr>
        <p:grpSpPr>
          <a:xfrm>
            <a:off x="3415929" y="9609636"/>
            <a:ext cx="315741" cy="319697"/>
            <a:chOff x="0" y="-9525"/>
            <a:chExt cx="575079" cy="582283"/>
          </a:xfrm>
        </p:grpSpPr>
        <p:sp>
          <p:nvSpPr>
            <p:cNvPr id="752" name="Google Shape;752;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53" name="Google Shape;753;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54" name="Google Shape;754;p22"/>
          <p:cNvGrpSpPr/>
          <p:nvPr/>
        </p:nvGrpSpPr>
        <p:grpSpPr>
          <a:xfrm>
            <a:off x="4211672" y="9609636"/>
            <a:ext cx="315741" cy="319697"/>
            <a:chOff x="0" y="-9525"/>
            <a:chExt cx="575079" cy="582283"/>
          </a:xfrm>
        </p:grpSpPr>
        <p:sp>
          <p:nvSpPr>
            <p:cNvPr id="755" name="Google Shape;755;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56" name="Google Shape;756;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57" name="Google Shape;757;p22"/>
          <p:cNvGrpSpPr/>
          <p:nvPr/>
        </p:nvGrpSpPr>
        <p:grpSpPr>
          <a:xfrm>
            <a:off x="5007415" y="9609636"/>
            <a:ext cx="315741" cy="319697"/>
            <a:chOff x="0" y="-9525"/>
            <a:chExt cx="575079" cy="582283"/>
          </a:xfrm>
        </p:grpSpPr>
        <p:sp>
          <p:nvSpPr>
            <p:cNvPr id="758" name="Google Shape;758;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59" name="Google Shape;759;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60" name="Google Shape;760;p22"/>
          <p:cNvGrpSpPr/>
          <p:nvPr/>
        </p:nvGrpSpPr>
        <p:grpSpPr>
          <a:xfrm>
            <a:off x="1032452" y="9609636"/>
            <a:ext cx="315741" cy="319697"/>
            <a:chOff x="0" y="-9525"/>
            <a:chExt cx="575079" cy="582283"/>
          </a:xfrm>
        </p:grpSpPr>
        <p:sp>
          <p:nvSpPr>
            <p:cNvPr id="761" name="Google Shape;761;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62" name="Google Shape;762;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63" name="Google Shape;763;p22"/>
          <p:cNvGrpSpPr/>
          <p:nvPr/>
        </p:nvGrpSpPr>
        <p:grpSpPr>
          <a:xfrm>
            <a:off x="6598901" y="9609636"/>
            <a:ext cx="315741" cy="319697"/>
            <a:chOff x="0" y="-9525"/>
            <a:chExt cx="575079" cy="582283"/>
          </a:xfrm>
        </p:grpSpPr>
        <p:sp>
          <p:nvSpPr>
            <p:cNvPr id="764" name="Google Shape;764;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65" name="Google Shape;765;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66" name="Google Shape;766;p22"/>
          <p:cNvGrpSpPr/>
          <p:nvPr/>
        </p:nvGrpSpPr>
        <p:grpSpPr>
          <a:xfrm>
            <a:off x="5806910" y="9609636"/>
            <a:ext cx="315741" cy="319697"/>
            <a:chOff x="0" y="-9525"/>
            <a:chExt cx="575079" cy="582283"/>
          </a:xfrm>
        </p:grpSpPr>
        <p:sp>
          <p:nvSpPr>
            <p:cNvPr id="767" name="Google Shape;767;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68" name="Google Shape;768;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69" name="Google Shape;769;p22"/>
          <p:cNvGrpSpPr/>
          <p:nvPr/>
        </p:nvGrpSpPr>
        <p:grpSpPr>
          <a:xfrm>
            <a:off x="7394039" y="9609636"/>
            <a:ext cx="315741" cy="319697"/>
            <a:chOff x="0" y="-9525"/>
            <a:chExt cx="575079" cy="582283"/>
          </a:xfrm>
        </p:grpSpPr>
        <p:sp>
          <p:nvSpPr>
            <p:cNvPr id="770" name="Google Shape;770;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71" name="Google Shape;771;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72" name="Google Shape;772;p22"/>
          <p:cNvGrpSpPr/>
          <p:nvPr/>
        </p:nvGrpSpPr>
        <p:grpSpPr>
          <a:xfrm>
            <a:off x="8986130" y="9609636"/>
            <a:ext cx="315741" cy="319697"/>
            <a:chOff x="0" y="-9525"/>
            <a:chExt cx="575079" cy="582283"/>
          </a:xfrm>
        </p:grpSpPr>
        <p:sp>
          <p:nvSpPr>
            <p:cNvPr id="773" name="Google Shape;773;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74" name="Google Shape;774;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75" name="Google Shape;775;p22"/>
          <p:cNvGrpSpPr/>
          <p:nvPr/>
        </p:nvGrpSpPr>
        <p:grpSpPr>
          <a:xfrm>
            <a:off x="9781873" y="9609636"/>
            <a:ext cx="315741" cy="319697"/>
            <a:chOff x="0" y="-9525"/>
            <a:chExt cx="575079" cy="582283"/>
          </a:xfrm>
        </p:grpSpPr>
        <p:sp>
          <p:nvSpPr>
            <p:cNvPr id="776" name="Google Shape;776;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77" name="Google Shape;777;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78" name="Google Shape;778;p22"/>
          <p:cNvGrpSpPr/>
          <p:nvPr/>
        </p:nvGrpSpPr>
        <p:grpSpPr>
          <a:xfrm>
            <a:off x="10577616" y="9609636"/>
            <a:ext cx="315741" cy="319697"/>
            <a:chOff x="0" y="-9525"/>
            <a:chExt cx="575079" cy="582283"/>
          </a:xfrm>
        </p:grpSpPr>
        <p:sp>
          <p:nvSpPr>
            <p:cNvPr id="779" name="Google Shape;779;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80" name="Google Shape;780;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81" name="Google Shape;781;p22"/>
          <p:cNvGrpSpPr/>
          <p:nvPr/>
        </p:nvGrpSpPr>
        <p:grpSpPr>
          <a:xfrm>
            <a:off x="11373359" y="9609636"/>
            <a:ext cx="315741" cy="319697"/>
            <a:chOff x="0" y="-9525"/>
            <a:chExt cx="575079" cy="582283"/>
          </a:xfrm>
        </p:grpSpPr>
        <p:sp>
          <p:nvSpPr>
            <p:cNvPr id="782" name="Google Shape;782;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83" name="Google Shape;783;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84" name="Google Shape;784;p22"/>
          <p:cNvGrpSpPr/>
          <p:nvPr/>
        </p:nvGrpSpPr>
        <p:grpSpPr>
          <a:xfrm>
            <a:off x="12169101" y="9609636"/>
            <a:ext cx="315741" cy="319697"/>
            <a:chOff x="0" y="-9525"/>
            <a:chExt cx="575079" cy="582283"/>
          </a:xfrm>
        </p:grpSpPr>
        <p:sp>
          <p:nvSpPr>
            <p:cNvPr id="785" name="Google Shape;785;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86" name="Google Shape;786;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87" name="Google Shape;787;p22"/>
          <p:cNvGrpSpPr/>
          <p:nvPr/>
        </p:nvGrpSpPr>
        <p:grpSpPr>
          <a:xfrm>
            <a:off x="12964844" y="9609636"/>
            <a:ext cx="315741" cy="319697"/>
            <a:chOff x="0" y="-9525"/>
            <a:chExt cx="575079" cy="582283"/>
          </a:xfrm>
        </p:grpSpPr>
        <p:sp>
          <p:nvSpPr>
            <p:cNvPr id="788" name="Google Shape;788;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89" name="Google Shape;789;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90" name="Google Shape;790;p22"/>
          <p:cNvGrpSpPr/>
          <p:nvPr/>
        </p:nvGrpSpPr>
        <p:grpSpPr>
          <a:xfrm>
            <a:off x="13760587" y="9609636"/>
            <a:ext cx="315741" cy="319697"/>
            <a:chOff x="0" y="-9525"/>
            <a:chExt cx="575079" cy="582283"/>
          </a:xfrm>
        </p:grpSpPr>
        <p:sp>
          <p:nvSpPr>
            <p:cNvPr id="791" name="Google Shape;791;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92" name="Google Shape;792;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93" name="Google Shape;793;p22"/>
          <p:cNvGrpSpPr/>
          <p:nvPr/>
        </p:nvGrpSpPr>
        <p:grpSpPr>
          <a:xfrm>
            <a:off x="14556330" y="9609636"/>
            <a:ext cx="315741" cy="319697"/>
            <a:chOff x="0" y="-9525"/>
            <a:chExt cx="575079" cy="582283"/>
          </a:xfrm>
        </p:grpSpPr>
        <p:sp>
          <p:nvSpPr>
            <p:cNvPr id="794" name="Google Shape;794;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95" name="Google Shape;795;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96" name="Google Shape;796;p22"/>
          <p:cNvGrpSpPr/>
          <p:nvPr/>
        </p:nvGrpSpPr>
        <p:grpSpPr>
          <a:xfrm>
            <a:off x="15352073" y="9609636"/>
            <a:ext cx="315741" cy="319697"/>
            <a:chOff x="0" y="-9525"/>
            <a:chExt cx="575079" cy="582283"/>
          </a:xfrm>
        </p:grpSpPr>
        <p:sp>
          <p:nvSpPr>
            <p:cNvPr id="797" name="Google Shape;797;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98" name="Google Shape;798;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99" name="Google Shape;799;p22"/>
          <p:cNvGrpSpPr/>
          <p:nvPr/>
        </p:nvGrpSpPr>
        <p:grpSpPr>
          <a:xfrm>
            <a:off x="16147816" y="9609636"/>
            <a:ext cx="315741" cy="319697"/>
            <a:chOff x="0" y="-9525"/>
            <a:chExt cx="575079" cy="582283"/>
          </a:xfrm>
        </p:grpSpPr>
        <p:sp>
          <p:nvSpPr>
            <p:cNvPr id="800" name="Google Shape;800;p2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01" name="Google Shape;801;p2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802" name="Google Shape;802;p22"/>
          <p:cNvSpPr txBox="1"/>
          <p:nvPr/>
        </p:nvSpPr>
        <p:spPr>
          <a:xfrm>
            <a:off x="1531888" y="571500"/>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Bizim boot.py Dosyamız? </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sp>
        <p:nvSpPr>
          <p:cNvPr id="803" name="Google Shape;803;p22"/>
          <p:cNvSpPr txBox="1"/>
          <p:nvPr/>
        </p:nvSpPr>
        <p:spPr>
          <a:xfrm>
            <a:off x="1190323" y="2486025"/>
            <a:ext cx="16072730" cy="41243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000" b="0" i="0" u="none" strike="noStrike" cap="none">
                <a:solidFill>
                  <a:srgbClr val="FFFFFF"/>
                </a:solidFill>
                <a:latin typeface="Raleway"/>
                <a:ea typeface="Raleway"/>
                <a:cs typeface="Raleway"/>
                <a:sym typeface="Raleway"/>
              </a:rPr>
              <a:t>Bizim boot.py dosyamızda da esp, uos, machine modülleri içe aktarılır sonrasında ise gereksiz çıktılar almamak için esp modünün içinde tanımlanan hata ayıklama modu ve uos.dupterm(None) kodu ile UART aktarımı yani seri iletişim kapatılır.</a:t>
            </a:r>
            <a:endParaRPr lang="en-US" sz="30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0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3000" b="0" i="0" u="none" strike="noStrike" cap="none">
                <a:solidFill>
                  <a:srgbClr val="FFFFFF"/>
                </a:solidFill>
                <a:latin typeface="Raleway"/>
                <a:ea typeface="Raleway"/>
                <a:cs typeface="Raleway"/>
                <a:sym typeface="Raleway"/>
              </a:rPr>
              <a:t>Sonrasında gc modülü eklenerek bellekteki gereksiz yer kaplayan verilerin toplanmasını sağlayan gc.collect() fonksiyonu çalıştırılır.</a:t>
            </a:r>
            <a:endParaRPr lang="en-US" sz="30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0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3000" b="0" i="0" u="none" strike="noStrike" cap="none">
                <a:solidFill>
                  <a:srgbClr val="FFFFFF"/>
                </a:solidFill>
                <a:latin typeface="Raleway"/>
                <a:ea typeface="Raleway"/>
                <a:cs typeface="Raleway"/>
                <a:sym typeface="Raleway"/>
              </a:rPr>
              <a:t>Ve son olarak WiFi bağlantımız da boot.py dosyamızın içinde tanımladığımız fonksiyon ile gerçekleştirilir.</a:t>
            </a:r>
            <a:endParaRPr lang="en-US" sz="3000" b="0" i="0" u="none" strike="noStrike" cap="none">
              <a:solidFill>
                <a:srgbClr val="FFFFFF"/>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807" name="Shape 807"/>
        <p:cNvGrpSpPr/>
        <p:nvPr/>
      </p:nvGrpSpPr>
      <p:grpSpPr>
        <a:xfrm>
          <a:off x="0" y="0"/>
          <a:ext cx="0" cy="0"/>
          <a:chOff x="0" y="0"/>
          <a:chExt cx="0" cy="0"/>
        </a:xfrm>
      </p:grpSpPr>
      <p:sp>
        <p:nvSpPr>
          <p:cNvPr id="808" name="Google Shape;808;p23"/>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809" name="Google Shape;809;p23"/>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810" name="Google Shape;810;p23"/>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grpSp>
        <p:nvGrpSpPr>
          <p:cNvPr id="811" name="Google Shape;811;p23"/>
          <p:cNvGrpSpPr/>
          <p:nvPr/>
        </p:nvGrpSpPr>
        <p:grpSpPr>
          <a:xfrm>
            <a:off x="8985525" y="9609636"/>
            <a:ext cx="315741" cy="319697"/>
            <a:chOff x="0" y="-9525"/>
            <a:chExt cx="575079" cy="582283"/>
          </a:xfrm>
        </p:grpSpPr>
        <p:sp>
          <p:nvSpPr>
            <p:cNvPr id="812" name="Google Shape;812;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813" name="Google Shape;813;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14" name="Google Shape;814;p23"/>
          <p:cNvGrpSpPr/>
          <p:nvPr/>
        </p:nvGrpSpPr>
        <p:grpSpPr>
          <a:xfrm>
            <a:off x="1824443" y="9609636"/>
            <a:ext cx="315741" cy="319697"/>
            <a:chOff x="0" y="-9525"/>
            <a:chExt cx="575079" cy="582283"/>
          </a:xfrm>
        </p:grpSpPr>
        <p:sp>
          <p:nvSpPr>
            <p:cNvPr id="815" name="Google Shape;815;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16" name="Google Shape;816;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17" name="Google Shape;817;p23"/>
          <p:cNvGrpSpPr/>
          <p:nvPr/>
        </p:nvGrpSpPr>
        <p:grpSpPr>
          <a:xfrm>
            <a:off x="16943559" y="9609636"/>
            <a:ext cx="315741" cy="319697"/>
            <a:chOff x="0" y="-9525"/>
            <a:chExt cx="575079" cy="582283"/>
          </a:xfrm>
        </p:grpSpPr>
        <p:sp>
          <p:nvSpPr>
            <p:cNvPr id="818" name="Google Shape;818;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19" name="Google Shape;819;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20" name="Google Shape;820;p23"/>
          <p:cNvGrpSpPr/>
          <p:nvPr/>
        </p:nvGrpSpPr>
        <p:grpSpPr>
          <a:xfrm>
            <a:off x="2620186" y="9609636"/>
            <a:ext cx="315741" cy="319697"/>
            <a:chOff x="0" y="-9525"/>
            <a:chExt cx="575079" cy="582283"/>
          </a:xfrm>
        </p:grpSpPr>
        <p:sp>
          <p:nvSpPr>
            <p:cNvPr id="821" name="Google Shape;821;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22" name="Google Shape;822;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23" name="Google Shape;823;p23"/>
          <p:cNvGrpSpPr/>
          <p:nvPr/>
        </p:nvGrpSpPr>
        <p:grpSpPr>
          <a:xfrm>
            <a:off x="3415929" y="9609636"/>
            <a:ext cx="315741" cy="319697"/>
            <a:chOff x="0" y="-9525"/>
            <a:chExt cx="575079" cy="582283"/>
          </a:xfrm>
        </p:grpSpPr>
        <p:sp>
          <p:nvSpPr>
            <p:cNvPr id="824" name="Google Shape;824;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25" name="Google Shape;825;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26" name="Google Shape;826;p23"/>
          <p:cNvGrpSpPr/>
          <p:nvPr/>
        </p:nvGrpSpPr>
        <p:grpSpPr>
          <a:xfrm>
            <a:off x="4211672" y="9609636"/>
            <a:ext cx="315741" cy="319697"/>
            <a:chOff x="0" y="-9525"/>
            <a:chExt cx="575079" cy="582283"/>
          </a:xfrm>
        </p:grpSpPr>
        <p:sp>
          <p:nvSpPr>
            <p:cNvPr id="827" name="Google Shape;827;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28" name="Google Shape;828;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29" name="Google Shape;829;p23"/>
          <p:cNvGrpSpPr/>
          <p:nvPr/>
        </p:nvGrpSpPr>
        <p:grpSpPr>
          <a:xfrm>
            <a:off x="5007415" y="9609636"/>
            <a:ext cx="315741" cy="319697"/>
            <a:chOff x="0" y="-9525"/>
            <a:chExt cx="575079" cy="582283"/>
          </a:xfrm>
        </p:grpSpPr>
        <p:sp>
          <p:nvSpPr>
            <p:cNvPr id="830" name="Google Shape;830;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31" name="Google Shape;831;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32" name="Google Shape;832;p23"/>
          <p:cNvGrpSpPr/>
          <p:nvPr/>
        </p:nvGrpSpPr>
        <p:grpSpPr>
          <a:xfrm>
            <a:off x="1032452" y="9609636"/>
            <a:ext cx="315741" cy="319697"/>
            <a:chOff x="0" y="-9525"/>
            <a:chExt cx="575079" cy="582283"/>
          </a:xfrm>
        </p:grpSpPr>
        <p:sp>
          <p:nvSpPr>
            <p:cNvPr id="833" name="Google Shape;833;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34" name="Google Shape;834;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35" name="Google Shape;835;p23"/>
          <p:cNvGrpSpPr/>
          <p:nvPr/>
        </p:nvGrpSpPr>
        <p:grpSpPr>
          <a:xfrm>
            <a:off x="6598901" y="9609636"/>
            <a:ext cx="315741" cy="319697"/>
            <a:chOff x="0" y="-9525"/>
            <a:chExt cx="575079" cy="582283"/>
          </a:xfrm>
        </p:grpSpPr>
        <p:sp>
          <p:nvSpPr>
            <p:cNvPr id="836" name="Google Shape;836;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37" name="Google Shape;837;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38" name="Google Shape;838;p23"/>
          <p:cNvGrpSpPr/>
          <p:nvPr/>
        </p:nvGrpSpPr>
        <p:grpSpPr>
          <a:xfrm>
            <a:off x="7394644" y="9609636"/>
            <a:ext cx="315741" cy="319697"/>
            <a:chOff x="0" y="-9525"/>
            <a:chExt cx="575079" cy="582283"/>
          </a:xfrm>
        </p:grpSpPr>
        <p:sp>
          <p:nvSpPr>
            <p:cNvPr id="839" name="Google Shape;839;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40" name="Google Shape;840;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41" name="Google Shape;841;p23"/>
          <p:cNvGrpSpPr/>
          <p:nvPr/>
        </p:nvGrpSpPr>
        <p:grpSpPr>
          <a:xfrm>
            <a:off x="8190387" y="9609636"/>
            <a:ext cx="315741" cy="319697"/>
            <a:chOff x="0" y="-9525"/>
            <a:chExt cx="575079" cy="582283"/>
          </a:xfrm>
        </p:grpSpPr>
        <p:sp>
          <p:nvSpPr>
            <p:cNvPr id="842" name="Google Shape;842;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43" name="Google Shape;843;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44" name="Google Shape;844;p23"/>
          <p:cNvGrpSpPr/>
          <p:nvPr/>
        </p:nvGrpSpPr>
        <p:grpSpPr>
          <a:xfrm>
            <a:off x="5806910" y="9609636"/>
            <a:ext cx="315741" cy="319697"/>
            <a:chOff x="0" y="-9525"/>
            <a:chExt cx="575079" cy="582283"/>
          </a:xfrm>
        </p:grpSpPr>
        <p:sp>
          <p:nvSpPr>
            <p:cNvPr id="845" name="Google Shape;845;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46" name="Google Shape;846;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47" name="Google Shape;847;p23"/>
          <p:cNvGrpSpPr/>
          <p:nvPr/>
        </p:nvGrpSpPr>
        <p:grpSpPr>
          <a:xfrm>
            <a:off x="9777516" y="9609636"/>
            <a:ext cx="315741" cy="319697"/>
            <a:chOff x="0" y="-9525"/>
            <a:chExt cx="575079" cy="582283"/>
          </a:xfrm>
        </p:grpSpPr>
        <p:sp>
          <p:nvSpPr>
            <p:cNvPr id="848" name="Google Shape;848;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49" name="Google Shape;849;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50" name="Google Shape;850;p23"/>
          <p:cNvGrpSpPr/>
          <p:nvPr/>
        </p:nvGrpSpPr>
        <p:grpSpPr>
          <a:xfrm>
            <a:off x="10577616" y="9609636"/>
            <a:ext cx="315741" cy="319697"/>
            <a:chOff x="0" y="-9525"/>
            <a:chExt cx="575079" cy="582283"/>
          </a:xfrm>
        </p:grpSpPr>
        <p:sp>
          <p:nvSpPr>
            <p:cNvPr id="851" name="Google Shape;851;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52" name="Google Shape;852;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53" name="Google Shape;853;p23"/>
          <p:cNvGrpSpPr/>
          <p:nvPr/>
        </p:nvGrpSpPr>
        <p:grpSpPr>
          <a:xfrm>
            <a:off x="11373359" y="9609636"/>
            <a:ext cx="315741" cy="319697"/>
            <a:chOff x="0" y="-9525"/>
            <a:chExt cx="575079" cy="582283"/>
          </a:xfrm>
        </p:grpSpPr>
        <p:sp>
          <p:nvSpPr>
            <p:cNvPr id="854" name="Google Shape;854;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55" name="Google Shape;855;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56" name="Google Shape;856;p23"/>
          <p:cNvGrpSpPr/>
          <p:nvPr/>
        </p:nvGrpSpPr>
        <p:grpSpPr>
          <a:xfrm>
            <a:off x="12169101" y="9609636"/>
            <a:ext cx="315741" cy="319697"/>
            <a:chOff x="0" y="-9525"/>
            <a:chExt cx="575079" cy="582283"/>
          </a:xfrm>
        </p:grpSpPr>
        <p:sp>
          <p:nvSpPr>
            <p:cNvPr id="857" name="Google Shape;857;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58" name="Google Shape;858;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59" name="Google Shape;859;p23"/>
          <p:cNvGrpSpPr/>
          <p:nvPr/>
        </p:nvGrpSpPr>
        <p:grpSpPr>
          <a:xfrm>
            <a:off x="12964844" y="9609636"/>
            <a:ext cx="315741" cy="319697"/>
            <a:chOff x="0" y="-9525"/>
            <a:chExt cx="575079" cy="582283"/>
          </a:xfrm>
        </p:grpSpPr>
        <p:sp>
          <p:nvSpPr>
            <p:cNvPr id="860" name="Google Shape;860;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61" name="Google Shape;861;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62" name="Google Shape;862;p23"/>
          <p:cNvGrpSpPr/>
          <p:nvPr/>
        </p:nvGrpSpPr>
        <p:grpSpPr>
          <a:xfrm>
            <a:off x="13760587" y="9609636"/>
            <a:ext cx="315741" cy="319697"/>
            <a:chOff x="0" y="-9525"/>
            <a:chExt cx="575079" cy="582283"/>
          </a:xfrm>
        </p:grpSpPr>
        <p:sp>
          <p:nvSpPr>
            <p:cNvPr id="863" name="Google Shape;863;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64" name="Google Shape;864;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65" name="Google Shape;865;p23"/>
          <p:cNvGrpSpPr/>
          <p:nvPr/>
        </p:nvGrpSpPr>
        <p:grpSpPr>
          <a:xfrm>
            <a:off x="14556330" y="9609636"/>
            <a:ext cx="315741" cy="319697"/>
            <a:chOff x="0" y="-9525"/>
            <a:chExt cx="575079" cy="582283"/>
          </a:xfrm>
        </p:grpSpPr>
        <p:sp>
          <p:nvSpPr>
            <p:cNvPr id="866" name="Google Shape;866;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67" name="Google Shape;867;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68" name="Google Shape;868;p23"/>
          <p:cNvGrpSpPr/>
          <p:nvPr/>
        </p:nvGrpSpPr>
        <p:grpSpPr>
          <a:xfrm>
            <a:off x="15352073" y="9609636"/>
            <a:ext cx="315741" cy="319697"/>
            <a:chOff x="0" y="-9525"/>
            <a:chExt cx="575079" cy="582283"/>
          </a:xfrm>
        </p:grpSpPr>
        <p:sp>
          <p:nvSpPr>
            <p:cNvPr id="869" name="Google Shape;869;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70" name="Google Shape;870;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71" name="Google Shape;871;p23"/>
          <p:cNvGrpSpPr/>
          <p:nvPr/>
        </p:nvGrpSpPr>
        <p:grpSpPr>
          <a:xfrm>
            <a:off x="16147816" y="9609636"/>
            <a:ext cx="315741" cy="319697"/>
            <a:chOff x="0" y="-9525"/>
            <a:chExt cx="575079" cy="582283"/>
          </a:xfrm>
        </p:grpSpPr>
        <p:sp>
          <p:nvSpPr>
            <p:cNvPr id="872" name="Google Shape;872;p23"/>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73" name="Google Shape;873;p23"/>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874" name="Google Shape;874;p23"/>
          <p:cNvSpPr txBox="1"/>
          <p:nvPr/>
        </p:nvSpPr>
        <p:spPr>
          <a:xfrm>
            <a:off x="1531888" y="571500"/>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main.py Dosyası Nedir?</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sp>
        <p:nvSpPr>
          <p:cNvPr id="875" name="Google Shape;875;p23"/>
          <p:cNvSpPr txBox="1"/>
          <p:nvPr/>
        </p:nvSpPr>
        <p:spPr>
          <a:xfrm>
            <a:off x="1265506" y="2986214"/>
            <a:ext cx="16072730" cy="3619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400" b="0" i="0" u="none" strike="noStrike" cap="none">
                <a:solidFill>
                  <a:srgbClr val="FFFFFF"/>
                </a:solidFill>
                <a:latin typeface="Raleway"/>
                <a:ea typeface="Raleway"/>
                <a:cs typeface="Raleway"/>
                <a:sym typeface="Raleway"/>
              </a:rPr>
              <a:t>main.py dosyası, Python tabanlı mikrodenetleyici geliştirme platformlarında sıkça karşılaşılan bir dosya adıdır. </a:t>
            </a:r>
            <a:endParaRPr lang="en-US" sz="34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4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3400" b="0" i="0" u="none" strike="noStrike" cap="none">
                <a:solidFill>
                  <a:srgbClr val="FFFFFF"/>
                </a:solidFill>
                <a:latin typeface="Raleway"/>
                <a:ea typeface="Raleway"/>
                <a:cs typeface="Raleway"/>
                <a:sym typeface="Raleway"/>
              </a:rPr>
              <a:t>Özellikle ESP8266 veya ESP32 gibi cihazlarda bu dosya yaygın olarak kullanılır. </a:t>
            </a:r>
            <a:endParaRPr lang="en-US" sz="34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4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3400" b="0" i="0" u="none" strike="noStrike" cap="none">
                <a:solidFill>
                  <a:srgbClr val="FFFFFF"/>
                </a:solidFill>
                <a:latin typeface="Raleway"/>
                <a:ea typeface="Raleway"/>
                <a:cs typeface="Raleway"/>
                <a:sym typeface="Raleway"/>
              </a:rPr>
              <a:t>main.py, genellikle kullanıcının yazdığı ana uygulama kodunu içerir ve cihaz başlatıldığında otomatik olarak çalıştırılır.</a:t>
            </a:r>
            <a:endParaRPr lang="en-US" sz="3400" b="0" i="0" u="none" strike="noStrike" cap="none">
              <a:solidFill>
                <a:srgbClr val="FFFFFF"/>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879" name="Shape 879"/>
        <p:cNvGrpSpPr/>
        <p:nvPr/>
      </p:nvGrpSpPr>
      <p:grpSpPr>
        <a:xfrm>
          <a:off x="0" y="0"/>
          <a:ext cx="0" cy="0"/>
          <a:chOff x="0" y="0"/>
          <a:chExt cx="0" cy="0"/>
        </a:xfrm>
      </p:grpSpPr>
      <p:sp>
        <p:nvSpPr>
          <p:cNvPr id="880" name="Google Shape;880;p24"/>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881" name="Google Shape;881;p24"/>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882" name="Google Shape;882;p24"/>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grpSp>
        <p:nvGrpSpPr>
          <p:cNvPr id="883" name="Google Shape;883;p24"/>
          <p:cNvGrpSpPr/>
          <p:nvPr/>
        </p:nvGrpSpPr>
        <p:grpSpPr>
          <a:xfrm>
            <a:off x="9785625" y="9609636"/>
            <a:ext cx="315741" cy="319697"/>
            <a:chOff x="0" y="-9525"/>
            <a:chExt cx="575079" cy="582283"/>
          </a:xfrm>
        </p:grpSpPr>
        <p:sp>
          <p:nvSpPr>
            <p:cNvPr id="884" name="Google Shape;884;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885" name="Google Shape;885;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86" name="Google Shape;886;p24"/>
          <p:cNvGrpSpPr/>
          <p:nvPr/>
        </p:nvGrpSpPr>
        <p:grpSpPr>
          <a:xfrm>
            <a:off x="1824443" y="9609636"/>
            <a:ext cx="315741" cy="319697"/>
            <a:chOff x="0" y="-9525"/>
            <a:chExt cx="575079" cy="582283"/>
          </a:xfrm>
        </p:grpSpPr>
        <p:sp>
          <p:nvSpPr>
            <p:cNvPr id="887" name="Google Shape;887;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88" name="Google Shape;888;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89" name="Google Shape;889;p24"/>
          <p:cNvGrpSpPr/>
          <p:nvPr/>
        </p:nvGrpSpPr>
        <p:grpSpPr>
          <a:xfrm>
            <a:off x="16943559" y="9609636"/>
            <a:ext cx="315741" cy="319697"/>
            <a:chOff x="0" y="-9525"/>
            <a:chExt cx="575079" cy="582283"/>
          </a:xfrm>
        </p:grpSpPr>
        <p:sp>
          <p:nvSpPr>
            <p:cNvPr id="890" name="Google Shape;890;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91" name="Google Shape;891;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92" name="Google Shape;892;p24"/>
          <p:cNvGrpSpPr/>
          <p:nvPr/>
        </p:nvGrpSpPr>
        <p:grpSpPr>
          <a:xfrm>
            <a:off x="2620186" y="9609636"/>
            <a:ext cx="315741" cy="319697"/>
            <a:chOff x="0" y="-9525"/>
            <a:chExt cx="575079" cy="582283"/>
          </a:xfrm>
        </p:grpSpPr>
        <p:sp>
          <p:nvSpPr>
            <p:cNvPr id="893" name="Google Shape;893;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94" name="Google Shape;894;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95" name="Google Shape;895;p24"/>
          <p:cNvGrpSpPr/>
          <p:nvPr/>
        </p:nvGrpSpPr>
        <p:grpSpPr>
          <a:xfrm>
            <a:off x="3415929" y="9609636"/>
            <a:ext cx="315741" cy="319697"/>
            <a:chOff x="0" y="-9525"/>
            <a:chExt cx="575079" cy="582283"/>
          </a:xfrm>
        </p:grpSpPr>
        <p:sp>
          <p:nvSpPr>
            <p:cNvPr id="896" name="Google Shape;896;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897" name="Google Shape;897;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98" name="Google Shape;898;p24"/>
          <p:cNvGrpSpPr/>
          <p:nvPr/>
        </p:nvGrpSpPr>
        <p:grpSpPr>
          <a:xfrm>
            <a:off x="4211672" y="9609636"/>
            <a:ext cx="315741" cy="319697"/>
            <a:chOff x="0" y="-9525"/>
            <a:chExt cx="575079" cy="582283"/>
          </a:xfrm>
        </p:grpSpPr>
        <p:sp>
          <p:nvSpPr>
            <p:cNvPr id="899" name="Google Shape;899;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00" name="Google Shape;900;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01" name="Google Shape;901;p24"/>
          <p:cNvGrpSpPr/>
          <p:nvPr/>
        </p:nvGrpSpPr>
        <p:grpSpPr>
          <a:xfrm>
            <a:off x="5007415" y="9609636"/>
            <a:ext cx="315741" cy="319697"/>
            <a:chOff x="0" y="-9525"/>
            <a:chExt cx="575079" cy="582283"/>
          </a:xfrm>
        </p:grpSpPr>
        <p:sp>
          <p:nvSpPr>
            <p:cNvPr id="902" name="Google Shape;902;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03" name="Google Shape;903;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04" name="Google Shape;904;p24"/>
          <p:cNvGrpSpPr/>
          <p:nvPr/>
        </p:nvGrpSpPr>
        <p:grpSpPr>
          <a:xfrm>
            <a:off x="1032452" y="9609636"/>
            <a:ext cx="315741" cy="319697"/>
            <a:chOff x="0" y="-9525"/>
            <a:chExt cx="575079" cy="582283"/>
          </a:xfrm>
        </p:grpSpPr>
        <p:sp>
          <p:nvSpPr>
            <p:cNvPr id="905" name="Google Shape;905;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06" name="Google Shape;906;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07" name="Google Shape;907;p24"/>
          <p:cNvGrpSpPr/>
          <p:nvPr/>
        </p:nvGrpSpPr>
        <p:grpSpPr>
          <a:xfrm>
            <a:off x="6598901" y="9609636"/>
            <a:ext cx="315741" cy="319697"/>
            <a:chOff x="0" y="-9525"/>
            <a:chExt cx="575079" cy="582283"/>
          </a:xfrm>
        </p:grpSpPr>
        <p:sp>
          <p:nvSpPr>
            <p:cNvPr id="908" name="Google Shape;908;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09" name="Google Shape;909;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10" name="Google Shape;910;p24"/>
          <p:cNvGrpSpPr/>
          <p:nvPr/>
        </p:nvGrpSpPr>
        <p:grpSpPr>
          <a:xfrm>
            <a:off x="7394644" y="9609636"/>
            <a:ext cx="315741" cy="319697"/>
            <a:chOff x="0" y="-9525"/>
            <a:chExt cx="575079" cy="582283"/>
          </a:xfrm>
        </p:grpSpPr>
        <p:sp>
          <p:nvSpPr>
            <p:cNvPr id="911" name="Google Shape;911;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12" name="Google Shape;912;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13" name="Google Shape;913;p24"/>
          <p:cNvGrpSpPr/>
          <p:nvPr/>
        </p:nvGrpSpPr>
        <p:grpSpPr>
          <a:xfrm>
            <a:off x="8190387" y="9609636"/>
            <a:ext cx="315741" cy="319697"/>
            <a:chOff x="0" y="-9525"/>
            <a:chExt cx="575079" cy="582283"/>
          </a:xfrm>
        </p:grpSpPr>
        <p:sp>
          <p:nvSpPr>
            <p:cNvPr id="914" name="Google Shape;914;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15" name="Google Shape;915;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16" name="Google Shape;916;p24"/>
          <p:cNvGrpSpPr/>
          <p:nvPr/>
        </p:nvGrpSpPr>
        <p:grpSpPr>
          <a:xfrm>
            <a:off x="8986130" y="9609636"/>
            <a:ext cx="315741" cy="319697"/>
            <a:chOff x="0" y="-9525"/>
            <a:chExt cx="575079" cy="582283"/>
          </a:xfrm>
        </p:grpSpPr>
        <p:sp>
          <p:nvSpPr>
            <p:cNvPr id="917" name="Google Shape;917;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18" name="Google Shape;918;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19" name="Google Shape;919;p24"/>
          <p:cNvGrpSpPr/>
          <p:nvPr/>
        </p:nvGrpSpPr>
        <p:grpSpPr>
          <a:xfrm>
            <a:off x="5806910" y="9609636"/>
            <a:ext cx="315741" cy="319697"/>
            <a:chOff x="0" y="-9525"/>
            <a:chExt cx="575079" cy="582283"/>
          </a:xfrm>
        </p:grpSpPr>
        <p:sp>
          <p:nvSpPr>
            <p:cNvPr id="920" name="Google Shape;920;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21" name="Google Shape;921;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22" name="Google Shape;922;p24"/>
          <p:cNvGrpSpPr/>
          <p:nvPr/>
        </p:nvGrpSpPr>
        <p:grpSpPr>
          <a:xfrm>
            <a:off x="10577616" y="9609636"/>
            <a:ext cx="315741" cy="319697"/>
            <a:chOff x="0" y="-9525"/>
            <a:chExt cx="575079" cy="582283"/>
          </a:xfrm>
        </p:grpSpPr>
        <p:sp>
          <p:nvSpPr>
            <p:cNvPr id="923" name="Google Shape;923;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24" name="Google Shape;924;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25" name="Google Shape;925;p24"/>
          <p:cNvGrpSpPr/>
          <p:nvPr/>
        </p:nvGrpSpPr>
        <p:grpSpPr>
          <a:xfrm>
            <a:off x="11373359" y="9609636"/>
            <a:ext cx="315741" cy="319697"/>
            <a:chOff x="0" y="-9525"/>
            <a:chExt cx="575079" cy="582283"/>
          </a:xfrm>
        </p:grpSpPr>
        <p:sp>
          <p:nvSpPr>
            <p:cNvPr id="926" name="Google Shape;926;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27" name="Google Shape;927;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28" name="Google Shape;928;p24"/>
          <p:cNvGrpSpPr/>
          <p:nvPr/>
        </p:nvGrpSpPr>
        <p:grpSpPr>
          <a:xfrm>
            <a:off x="12169101" y="9609636"/>
            <a:ext cx="315741" cy="319697"/>
            <a:chOff x="0" y="-9525"/>
            <a:chExt cx="575079" cy="582283"/>
          </a:xfrm>
        </p:grpSpPr>
        <p:sp>
          <p:nvSpPr>
            <p:cNvPr id="929" name="Google Shape;929;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30" name="Google Shape;930;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31" name="Google Shape;931;p24"/>
          <p:cNvGrpSpPr/>
          <p:nvPr/>
        </p:nvGrpSpPr>
        <p:grpSpPr>
          <a:xfrm>
            <a:off x="12964844" y="9609636"/>
            <a:ext cx="315741" cy="319697"/>
            <a:chOff x="0" y="-9525"/>
            <a:chExt cx="575079" cy="582283"/>
          </a:xfrm>
        </p:grpSpPr>
        <p:sp>
          <p:nvSpPr>
            <p:cNvPr id="932" name="Google Shape;932;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33" name="Google Shape;933;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34" name="Google Shape;934;p24"/>
          <p:cNvGrpSpPr/>
          <p:nvPr/>
        </p:nvGrpSpPr>
        <p:grpSpPr>
          <a:xfrm>
            <a:off x="13760587" y="9609636"/>
            <a:ext cx="315741" cy="319697"/>
            <a:chOff x="0" y="-9525"/>
            <a:chExt cx="575079" cy="582283"/>
          </a:xfrm>
        </p:grpSpPr>
        <p:sp>
          <p:nvSpPr>
            <p:cNvPr id="935" name="Google Shape;935;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36" name="Google Shape;936;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37" name="Google Shape;937;p24"/>
          <p:cNvGrpSpPr/>
          <p:nvPr/>
        </p:nvGrpSpPr>
        <p:grpSpPr>
          <a:xfrm>
            <a:off x="14556330" y="9609636"/>
            <a:ext cx="315741" cy="319697"/>
            <a:chOff x="0" y="-9525"/>
            <a:chExt cx="575079" cy="582283"/>
          </a:xfrm>
        </p:grpSpPr>
        <p:sp>
          <p:nvSpPr>
            <p:cNvPr id="938" name="Google Shape;938;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39" name="Google Shape;939;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40" name="Google Shape;940;p24"/>
          <p:cNvGrpSpPr/>
          <p:nvPr/>
        </p:nvGrpSpPr>
        <p:grpSpPr>
          <a:xfrm>
            <a:off x="15352073" y="9609636"/>
            <a:ext cx="315741" cy="319697"/>
            <a:chOff x="0" y="-9525"/>
            <a:chExt cx="575079" cy="582283"/>
          </a:xfrm>
        </p:grpSpPr>
        <p:sp>
          <p:nvSpPr>
            <p:cNvPr id="941" name="Google Shape;941;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42" name="Google Shape;942;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43" name="Google Shape;943;p24"/>
          <p:cNvGrpSpPr/>
          <p:nvPr/>
        </p:nvGrpSpPr>
        <p:grpSpPr>
          <a:xfrm>
            <a:off x="16147816" y="9609636"/>
            <a:ext cx="315741" cy="319697"/>
            <a:chOff x="0" y="-9525"/>
            <a:chExt cx="575079" cy="582283"/>
          </a:xfrm>
        </p:grpSpPr>
        <p:sp>
          <p:nvSpPr>
            <p:cNvPr id="944" name="Google Shape;944;p2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45" name="Google Shape;945;p2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946" name="Google Shape;946;p24"/>
          <p:cNvSpPr txBox="1"/>
          <p:nvPr/>
        </p:nvSpPr>
        <p:spPr>
          <a:xfrm>
            <a:off x="1531888" y="828675"/>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main.py Ne İşe Yarar? </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sp>
        <p:nvSpPr>
          <p:cNvPr id="947" name="Google Shape;947;p24"/>
          <p:cNvSpPr txBox="1"/>
          <p:nvPr/>
        </p:nvSpPr>
        <p:spPr>
          <a:xfrm>
            <a:off x="1190323" y="2915445"/>
            <a:ext cx="16072730" cy="4581525"/>
          </a:xfrm>
          <a:prstGeom prst="rect">
            <a:avLst/>
          </a:prstGeom>
          <a:noFill/>
          <a:ln>
            <a:noFill/>
          </a:ln>
        </p:spPr>
        <p:txBody>
          <a:bodyPr spcFirstLastPara="1" wrap="square" lIns="0" tIns="0" rIns="0" bIns="0" anchor="t" anchorCtr="0">
            <a:spAutoFit/>
          </a:bodyPr>
          <a:lstStyle/>
          <a:p>
            <a:pPr marL="647700" marR="0" lvl="1" indent="-323850" algn="l" rtl="0">
              <a:lnSpc>
                <a:spcPct val="120000"/>
              </a:lnSpc>
              <a:spcBef>
                <a:spcPts val="0"/>
              </a:spcBef>
              <a:spcAft>
                <a:spcPts val="0"/>
              </a:spcAft>
              <a:buClr>
                <a:srgbClr val="FFFFFF"/>
              </a:buClr>
              <a:buSzPts val="3000"/>
              <a:buFont typeface="Raleway"/>
              <a:buAutoNum type="arabicPeriod"/>
            </a:pPr>
            <a:r>
              <a:rPr lang="en-US" sz="3000" b="0" i="0" u="none" strike="noStrike" cap="none">
                <a:solidFill>
                  <a:srgbClr val="FFFFFF"/>
                </a:solidFill>
                <a:latin typeface="Raleway"/>
                <a:ea typeface="Raleway"/>
                <a:cs typeface="Raleway"/>
                <a:sym typeface="Raleway"/>
              </a:rPr>
              <a:t> Ana Uygulama Kodu: main.py, genellikle cihazın ana işlevselliğini tanımlayan Python kodunu içerir.</a:t>
            </a:r>
            <a:endParaRPr lang="en-US" sz="3000" b="0" i="0" u="none" strike="noStrike" cap="none">
              <a:solidFill>
                <a:srgbClr val="FFFFFF"/>
              </a:solidFill>
              <a:latin typeface="Raleway"/>
              <a:ea typeface="Raleway"/>
              <a:cs typeface="Raleway"/>
              <a:sym typeface="Raleway"/>
            </a:endParaRPr>
          </a:p>
          <a:p>
            <a:pPr marL="647700" marR="0" lvl="1" indent="-323850" algn="l" rtl="0">
              <a:lnSpc>
                <a:spcPct val="120000"/>
              </a:lnSpc>
              <a:spcBef>
                <a:spcPts val="0"/>
              </a:spcBef>
              <a:spcAft>
                <a:spcPts val="0"/>
              </a:spcAft>
              <a:buClr>
                <a:srgbClr val="FFFFFF"/>
              </a:buClr>
              <a:buSzPts val="3000"/>
              <a:buFont typeface="Raleway"/>
              <a:buAutoNum type="arabicPeriod"/>
            </a:pPr>
            <a:r>
              <a:rPr lang="en-US" sz="3000" b="0" i="0" u="none" strike="noStrike" cap="none">
                <a:solidFill>
                  <a:srgbClr val="FFFFFF"/>
                </a:solidFill>
                <a:latin typeface="Raleway"/>
                <a:ea typeface="Raleway"/>
                <a:cs typeface="Raleway"/>
                <a:sym typeface="Raleway"/>
              </a:rPr>
              <a:t> Başlangıç İşlemleri: main.py, cihaz başlatıldığında yapılması gereken başlangıç işlemlerini içerebilir.</a:t>
            </a:r>
            <a:endParaRPr lang="en-US" sz="3000" b="0" i="0" u="none" strike="noStrike" cap="none">
              <a:solidFill>
                <a:srgbClr val="FFFFFF"/>
              </a:solidFill>
              <a:latin typeface="Raleway"/>
              <a:ea typeface="Raleway"/>
              <a:cs typeface="Raleway"/>
              <a:sym typeface="Raleway"/>
            </a:endParaRPr>
          </a:p>
          <a:p>
            <a:pPr marL="647700" marR="0" lvl="1" indent="-323850" algn="l" rtl="0">
              <a:lnSpc>
                <a:spcPct val="120000"/>
              </a:lnSpc>
              <a:spcBef>
                <a:spcPts val="0"/>
              </a:spcBef>
              <a:spcAft>
                <a:spcPts val="0"/>
              </a:spcAft>
              <a:buClr>
                <a:srgbClr val="FFFFFF"/>
              </a:buClr>
              <a:buSzPts val="3000"/>
              <a:buFont typeface="Raleway"/>
              <a:buAutoNum type="arabicPeriod"/>
            </a:pPr>
            <a:r>
              <a:rPr lang="en-US" sz="3000" b="0" i="0" u="none" strike="noStrike" cap="none">
                <a:solidFill>
                  <a:srgbClr val="FFFFFF"/>
                </a:solidFill>
                <a:latin typeface="Raleway"/>
                <a:ea typeface="Raleway"/>
                <a:cs typeface="Raleway"/>
                <a:sym typeface="Raleway"/>
              </a:rPr>
              <a:t> Olay İşleme: main.py, cihazın belirli olaylara tepki vermesini sağlayabilir.</a:t>
            </a:r>
            <a:endParaRPr lang="en-US" sz="3000" b="0" i="0" u="none" strike="noStrike" cap="none">
              <a:solidFill>
                <a:srgbClr val="FFFFFF"/>
              </a:solidFill>
              <a:latin typeface="Raleway"/>
              <a:ea typeface="Raleway"/>
              <a:cs typeface="Raleway"/>
              <a:sym typeface="Raleway"/>
            </a:endParaRPr>
          </a:p>
          <a:p>
            <a:pPr marL="647700" marR="0" lvl="1" indent="-323850" algn="l" rtl="0">
              <a:lnSpc>
                <a:spcPct val="120000"/>
              </a:lnSpc>
              <a:spcBef>
                <a:spcPts val="0"/>
              </a:spcBef>
              <a:spcAft>
                <a:spcPts val="0"/>
              </a:spcAft>
              <a:buClr>
                <a:srgbClr val="FFFFFF"/>
              </a:buClr>
              <a:buSzPts val="3000"/>
              <a:buFont typeface="Raleway"/>
              <a:buAutoNum type="arabicPeriod"/>
            </a:pPr>
            <a:r>
              <a:rPr lang="en-US" sz="3000" b="0" i="0" u="none" strike="noStrike" cap="none">
                <a:solidFill>
                  <a:srgbClr val="FFFFFF"/>
                </a:solidFill>
                <a:latin typeface="Raleway"/>
                <a:ea typeface="Raleway"/>
                <a:cs typeface="Raleway"/>
                <a:sym typeface="Raleway"/>
              </a:rPr>
              <a:t> Hata Ayıklama ve Günlükleme: main.py, hata ayıklama çıktılarını gösterme veya bir günlük dosyasına yazma gibi hata ayıklama ve günlükleme işlemlerini içerebilir.</a:t>
            </a:r>
            <a:endParaRPr lang="en-US" sz="3000" b="0" i="0" u="none" strike="noStrike" cap="none">
              <a:solidFill>
                <a:srgbClr val="FFFFFF"/>
              </a:solidFill>
              <a:latin typeface="Raleway"/>
              <a:ea typeface="Raleway"/>
              <a:cs typeface="Raleway"/>
              <a:sym typeface="Raleway"/>
            </a:endParaRPr>
          </a:p>
          <a:p>
            <a:pPr marL="647700" marR="0" lvl="1" indent="-323850" algn="l" rtl="0">
              <a:lnSpc>
                <a:spcPct val="120000"/>
              </a:lnSpc>
              <a:spcBef>
                <a:spcPts val="0"/>
              </a:spcBef>
              <a:spcAft>
                <a:spcPts val="0"/>
              </a:spcAft>
              <a:buClr>
                <a:srgbClr val="FFFFFF"/>
              </a:buClr>
              <a:buSzPts val="3000"/>
              <a:buFont typeface="Raleway"/>
              <a:buAutoNum type="arabicPeriod"/>
            </a:pPr>
            <a:r>
              <a:rPr lang="en-US" sz="3000" b="0" i="0" u="none" strike="noStrike" cap="none">
                <a:solidFill>
                  <a:srgbClr val="FFFFFF"/>
                </a:solidFill>
                <a:latin typeface="Raleway"/>
                <a:ea typeface="Raleway"/>
                <a:cs typeface="Raleway"/>
                <a:sym typeface="Raleway"/>
              </a:rPr>
              <a:t> Modül İçe Aktarma ve Bağımlılıklar: Gerekli Python modüllerini içe aktararak veya harici bağımlılıkları yükleyerek cihazın çalışması için gereken ortamı hazırlama işlemleri bu dosyada yer alabilir.</a:t>
            </a:r>
            <a:endParaRPr lang="en-US" sz="3000" b="0" i="0" u="none" strike="noStrike" cap="none">
              <a:solidFill>
                <a:srgbClr val="FFFFFF"/>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951" name="Shape 951"/>
        <p:cNvGrpSpPr/>
        <p:nvPr/>
      </p:nvGrpSpPr>
      <p:grpSpPr>
        <a:xfrm>
          <a:off x="0" y="0"/>
          <a:ext cx="0" cy="0"/>
          <a:chOff x="0" y="0"/>
          <a:chExt cx="0" cy="0"/>
        </a:xfrm>
      </p:grpSpPr>
      <p:sp>
        <p:nvSpPr>
          <p:cNvPr id="952" name="Google Shape;952;p25"/>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953" name="Google Shape;953;p25"/>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954" name="Google Shape;954;p25"/>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grpSp>
        <p:nvGrpSpPr>
          <p:cNvPr id="955" name="Google Shape;955;p25"/>
          <p:cNvGrpSpPr/>
          <p:nvPr/>
        </p:nvGrpSpPr>
        <p:grpSpPr>
          <a:xfrm>
            <a:off x="10581368" y="9609636"/>
            <a:ext cx="315741" cy="319697"/>
            <a:chOff x="0" y="-9525"/>
            <a:chExt cx="575079" cy="582283"/>
          </a:xfrm>
        </p:grpSpPr>
        <p:sp>
          <p:nvSpPr>
            <p:cNvPr id="956" name="Google Shape;956;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957" name="Google Shape;957;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58" name="Google Shape;958;p25"/>
          <p:cNvGrpSpPr/>
          <p:nvPr/>
        </p:nvGrpSpPr>
        <p:grpSpPr>
          <a:xfrm>
            <a:off x="1824443" y="9609636"/>
            <a:ext cx="315741" cy="319697"/>
            <a:chOff x="0" y="-9525"/>
            <a:chExt cx="575079" cy="582283"/>
          </a:xfrm>
        </p:grpSpPr>
        <p:sp>
          <p:nvSpPr>
            <p:cNvPr id="959" name="Google Shape;959;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60" name="Google Shape;960;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61" name="Google Shape;961;p25"/>
          <p:cNvGrpSpPr/>
          <p:nvPr/>
        </p:nvGrpSpPr>
        <p:grpSpPr>
          <a:xfrm>
            <a:off x="16943559" y="9609636"/>
            <a:ext cx="315741" cy="319697"/>
            <a:chOff x="0" y="-9525"/>
            <a:chExt cx="575079" cy="582283"/>
          </a:xfrm>
        </p:grpSpPr>
        <p:sp>
          <p:nvSpPr>
            <p:cNvPr id="962" name="Google Shape;962;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63" name="Google Shape;963;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64" name="Google Shape;964;p25"/>
          <p:cNvGrpSpPr/>
          <p:nvPr/>
        </p:nvGrpSpPr>
        <p:grpSpPr>
          <a:xfrm>
            <a:off x="2620186" y="9609636"/>
            <a:ext cx="315741" cy="319697"/>
            <a:chOff x="0" y="-9525"/>
            <a:chExt cx="575079" cy="582283"/>
          </a:xfrm>
        </p:grpSpPr>
        <p:sp>
          <p:nvSpPr>
            <p:cNvPr id="965" name="Google Shape;965;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66" name="Google Shape;966;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67" name="Google Shape;967;p25"/>
          <p:cNvGrpSpPr/>
          <p:nvPr/>
        </p:nvGrpSpPr>
        <p:grpSpPr>
          <a:xfrm>
            <a:off x="3415929" y="9609636"/>
            <a:ext cx="315741" cy="319697"/>
            <a:chOff x="0" y="-9525"/>
            <a:chExt cx="575079" cy="582283"/>
          </a:xfrm>
        </p:grpSpPr>
        <p:sp>
          <p:nvSpPr>
            <p:cNvPr id="968" name="Google Shape;968;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69" name="Google Shape;969;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70" name="Google Shape;970;p25"/>
          <p:cNvGrpSpPr/>
          <p:nvPr/>
        </p:nvGrpSpPr>
        <p:grpSpPr>
          <a:xfrm>
            <a:off x="4211672" y="9609636"/>
            <a:ext cx="315741" cy="319697"/>
            <a:chOff x="0" y="-9525"/>
            <a:chExt cx="575079" cy="582283"/>
          </a:xfrm>
        </p:grpSpPr>
        <p:sp>
          <p:nvSpPr>
            <p:cNvPr id="971" name="Google Shape;971;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72" name="Google Shape;972;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73" name="Google Shape;973;p25"/>
          <p:cNvGrpSpPr/>
          <p:nvPr/>
        </p:nvGrpSpPr>
        <p:grpSpPr>
          <a:xfrm>
            <a:off x="5007415" y="9609636"/>
            <a:ext cx="315741" cy="319697"/>
            <a:chOff x="0" y="-9525"/>
            <a:chExt cx="575079" cy="582283"/>
          </a:xfrm>
        </p:grpSpPr>
        <p:sp>
          <p:nvSpPr>
            <p:cNvPr id="974" name="Google Shape;974;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75" name="Google Shape;975;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76" name="Google Shape;976;p25"/>
          <p:cNvGrpSpPr/>
          <p:nvPr/>
        </p:nvGrpSpPr>
        <p:grpSpPr>
          <a:xfrm>
            <a:off x="1032452" y="9609636"/>
            <a:ext cx="315741" cy="319697"/>
            <a:chOff x="0" y="-9525"/>
            <a:chExt cx="575079" cy="582283"/>
          </a:xfrm>
        </p:grpSpPr>
        <p:sp>
          <p:nvSpPr>
            <p:cNvPr id="977" name="Google Shape;977;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78" name="Google Shape;978;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79" name="Google Shape;979;p25"/>
          <p:cNvGrpSpPr/>
          <p:nvPr/>
        </p:nvGrpSpPr>
        <p:grpSpPr>
          <a:xfrm>
            <a:off x="6598901" y="9609636"/>
            <a:ext cx="315741" cy="319697"/>
            <a:chOff x="0" y="-9525"/>
            <a:chExt cx="575079" cy="582283"/>
          </a:xfrm>
        </p:grpSpPr>
        <p:sp>
          <p:nvSpPr>
            <p:cNvPr id="980" name="Google Shape;980;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81" name="Google Shape;981;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82" name="Google Shape;982;p25"/>
          <p:cNvGrpSpPr/>
          <p:nvPr/>
        </p:nvGrpSpPr>
        <p:grpSpPr>
          <a:xfrm>
            <a:off x="7394644" y="9609636"/>
            <a:ext cx="315741" cy="319697"/>
            <a:chOff x="0" y="-9525"/>
            <a:chExt cx="575079" cy="582283"/>
          </a:xfrm>
        </p:grpSpPr>
        <p:sp>
          <p:nvSpPr>
            <p:cNvPr id="983" name="Google Shape;983;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84" name="Google Shape;984;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85" name="Google Shape;985;p25"/>
          <p:cNvGrpSpPr/>
          <p:nvPr/>
        </p:nvGrpSpPr>
        <p:grpSpPr>
          <a:xfrm>
            <a:off x="8190387" y="9609636"/>
            <a:ext cx="315741" cy="319697"/>
            <a:chOff x="0" y="-9525"/>
            <a:chExt cx="575079" cy="582283"/>
          </a:xfrm>
        </p:grpSpPr>
        <p:sp>
          <p:nvSpPr>
            <p:cNvPr id="986" name="Google Shape;986;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87" name="Google Shape;987;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88" name="Google Shape;988;p25"/>
          <p:cNvGrpSpPr/>
          <p:nvPr/>
        </p:nvGrpSpPr>
        <p:grpSpPr>
          <a:xfrm>
            <a:off x="8986130" y="9609636"/>
            <a:ext cx="315741" cy="319697"/>
            <a:chOff x="0" y="-9525"/>
            <a:chExt cx="575079" cy="582283"/>
          </a:xfrm>
        </p:grpSpPr>
        <p:sp>
          <p:nvSpPr>
            <p:cNvPr id="989" name="Google Shape;989;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90" name="Google Shape;990;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91" name="Google Shape;991;p25"/>
          <p:cNvGrpSpPr/>
          <p:nvPr/>
        </p:nvGrpSpPr>
        <p:grpSpPr>
          <a:xfrm>
            <a:off x="9781873" y="9609636"/>
            <a:ext cx="315741" cy="319697"/>
            <a:chOff x="0" y="-9525"/>
            <a:chExt cx="575079" cy="582283"/>
          </a:xfrm>
        </p:grpSpPr>
        <p:sp>
          <p:nvSpPr>
            <p:cNvPr id="992" name="Google Shape;992;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93" name="Google Shape;993;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94" name="Google Shape;994;p25"/>
          <p:cNvGrpSpPr/>
          <p:nvPr/>
        </p:nvGrpSpPr>
        <p:grpSpPr>
          <a:xfrm>
            <a:off x="5806910" y="9609636"/>
            <a:ext cx="315741" cy="319697"/>
            <a:chOff x="0" y="-9525"/>
            <a:chExt cx="575079" cy="582283"/>
          </a:xfrm>
        </p:grpSpPr>
        <p:sp>
          <p:nvSpPr>
            <p:cNvPr id="995" name="Google Shape;995;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96" name="Google Shape;996;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97" name="Google Shape;997;p25"/>
          <p:cNvGrpSpPr/>
          <p:nvPr/>
        </p:nvGrpSpPr>
        <p:grpSpPr>
          <a:xfrm>
            <a:off x="11373359" y="9609636"/>
            <a:ext cx="315741" cy="319697"/>
            <a:chOff x="0" y="-9525"/>
            <a:chExt cx="575079" cy="582283"/>
          </a:xfrm>
        </p:grpSpPr>
        <p:sp>
          <p:nvSpPr>
            <p:cNvPr id="998" name="Google Shape;998;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999" name="Google Shape;999;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00" name="Google Shape;1000;p25"/>
          <p:cNvGrpSpPr/>
          <p:nvPr/>
        </p:nvGrpSpPr>
        <p:grpSpPr>
          <a:xfrm>
            <a:off x="12169101" y="9609636"/>
            <a:ext cx="315741" cy="319697"/>
            <a:chOff x="0" y="-9525"/>
            <a:chExt cx="575079" cy="582283"/>
          </a:xfrm>
        </p:grpSpPr>
        <p:sp>
          <p:nvSpPr>
            <p:cNvPr id="1001" name="Google Shape;1001;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02" name="Google Shape;1002;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03" name="Google Shape;1003;p25"/>
          <p:cNvGrpSpPr/>
          <p:nvPr/>
        </p:nvGrpSpPr>
        <p:grpSpPr>
          <a:xfrm>
            <a:off x="12964844" y="9609636"/>
            <a:ext cx="315741" cy="319697"/>
            <a:chOff x="0" y="-9525"/>
            <a:chExt cx="575079" cy="582283"/>
          </a:xfrm>
        </p:grpSpPr>
        <p:sp>
          <p:nvSpPr>
            <p:cNvPr id="1004" name="Google Shape;1004;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05" name="Google Shape;1005;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06" name="Google Shape;1006;p25"/>
          <p:cNvGrpSpPr/>
          <p:nvPr/>
        </p:nvGrpSpPr>
        <p:grpSpPr>
          <a:xfrm>
            <a:off x="13760587" y="9609636"/>
            <a:ext cx="315741" cy="319697"/>
            <a:chOff x="0" y="-9525"/>
            <a:chExt cx="575079" cy="582283"/>
          </a:xfrm>
        </p:grpSpPr>
        <p:sp>
          <p:nvSpPr>
            <p:cNvPr id="1007" name="Google Shape;1007;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08" name="Google Shape;1008;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09" name="Google Shape;1009;p25"/>
          <p:cNvGrpSpPr/>
          <p:nvPr/>
        </p:nvGrpSpPr>
        <p:grpSpPr>
          <a:xfrm>
            <a:off x="14556330" y="9609636"/>
            <a:ext cx="315741" cy="319697"/>
            <a:chOff x="0" y="-9525"/>
            <a:chExt cx="575079" cy="582283"/>
          </a:xfrm>
        </p:grpSpPr>
        <p:sp>
          <p:nvSpPr>
            <p:cNvPr id="1010" name="Google Shape;1010;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11" name="Google Shape;1011;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12" name="Google Shape;1012;p25"/>
          <p:cNvGrpSpPr/>
          <p:nvPr/>
        </p:nvGrpSpPr>
        <p:grpSpPr>
          <a:xfrm>
            <a:off x="15352073" y="9609636"/>
            <a:ext cx="315741" cy="319697"/>
            <a:chOff x="0" y="-9525"/>
            <a:chExt cx="575079" cy="582283"/>
          </a:xfrm>
        </p:grpSpPr>
        <p:sp>
          <p:nvSpPr>
            <p:cNvPr id="1013" name="Google Shape;1013;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14" name="Google Shape;1014;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15" name="Google Shape;1015;p25"/>
          <p:cNvGrpSpPr/>
          <p:nvPr/>
        </p:nvGrpSpPr>
        <p:grpSpPr>
          <a:xfrm>
            <a:off x="16147816" y="9609636"/>
            <a:ext cx="315741" cy="319697"/>
            <a:chOff x="0" y="-9525"/>
            <a:chExt cx="575079" cy="582283"/>
          </a:xfrm>
        </p:grpSpPr>
        <p:sp>
          <p:nvSpPr>
            <p:cNvPr id="1016" name="Google Shape;1016;p2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17" name="Google Shape;1017;p2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18" name="Google Shape;1018;p25"/>
          <p:cNvSpPr txBox="1"/>
          <p:nvPr/>
        </p:nvSpPr>
        <p:spPr>
          <a:xfrm>
            <a:off x="1531888" y="571500"/>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Bizim main.py Dosyamız? </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sp>
        <p:nvSpPr>
          <p:cNvPr id="1019" name="Google Shape;1019;p25"/>
          <p:cNvSpPr txBox="1"/>
          <p:nvPr/>
        </p:nvSpPr>
        <p:spPr>
          <a:xfrm>
            <a:off x="1190323" y="2486025"/>
            <a:ext cx="16072730" cy="5981700"/>
          </a:xfrm>
          <a:prstGeom prst="rect">
            <a:avLst/>
          </a:prstGeom>
          <a:noFill/>
          <a:ln>
            <a:noFill/>
          </a:ln>
        </p:spPr>
        <p:txBody>
          <a:bodyPr spcFirstLastPara="1" wrap="square" lIns="0" tIns="0" rIns="0" bIns="0" anchor="t" anchorCtr="0">
            <a:spAutoFit/>
          </a:bodyPr>
          <a:lstStyle/>
          <a:p>
            <a:pPr marL="647700" marR="0" lvl="1" indent="-323850" algn="l" rtl="0">
              <a:lnSpc>
                <a:spcPct val="120000"/>
              </a:lnSpc>
              <a:spcBef>
                <a:spcPts val="0"/>
              </a:spcBef>
              <a:spcAft>
                <a:spcPts val="0"/>
              </a:spcAft>
              <a:buClr>
                <a:srgbClr val="FFFFFF"/>
              </a:buClr>
              <a:buSzPts val="3000"/>
              <a:buFont typeface="Raleway"/>
              <a:buAutoNum type="arabicPeriod"/>
            </a:pPr>
            <a:r>
              <a:rPr lang="en-US" sz="3000" b="0" i="0" u="none" strike="noStrike" cap="none">
                <a:solidFill>
                  <a:srgbClr val="FFFFFF"/>
                </a:solidFill>
                <a:latin typeface="Raleway"/>
                <a:ea typeface="Raleway"/>
                <a:cs typeface="Raleway"/>
                <a:sym typeface="Raleway"/>
              </a:rPr>
              <a:t> Gerekli Kütüphanelerin içe aktarılması:</a:t>
            </a:r>
            <a:endParaRPr lang="en-US" sz="30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000" b="0" i="0" u="none" strike="noStrike" cap="none">
              <a:solidFill>
                <a:srgbClr val="FFFFFF"/>
              </a:solidFill>
              <a:latin typeface="Raleway"/>
              <a:ea typeface="Raleway"/>
              <a:cs typeface="Raleway"/>
              <a:sym typeface="Raleway"/>
            </a:endParaRPr>
          </a:p>
          <a:p>
            <a:pPr marL="647700" marR="0" lvl="1" indent="-323850" algn="l" rtl="0">
              <a:lnSpc>
                <a:spcPct val="120000"/>
              </a:lnSpc>
              <a:spcBef>
                <a:spcPts val="0"/>
              </a:spcBef>
              <a:spcAft>
                <a:spcPts val="0"/>
              </a:spcAft>
              <a:buClr>
                <a:srgbClr val="FFFFFF"/>
              </a:buClr>
              <a:buSzPts val="3000"/>
              <a:buFont typeface="Arial" panose="020B0604020202020204"/>
              <a:buChar char="•"/>
            </a:pPr>
            <a:r>
              <a:rPr lang="en-US" sz="3000" b="0" i="0" u="none" strike="noStrike" cap="none">
                <a:solidFill>
                  <a:srgbClr val="FFFFFF"/>
                </a:solidFill>
                <a:latin typeface="Raleway"/>
                <a:ea typeface="Raleway"/>
                <a:cs typeface="Raleway"/>
                <a:sym typeface="Raleway"/>
              </a:rPr>
              <a:t>mfrc522: RFID okuyucu (MFRC522) için kütüphane</a:t>
            </a:r>
            <a:endParaRPr lang="en-US" sz="30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000" b="0" i="0" u="none" strike="noStrike" cap="none">
              <a:solidFill>
                <a:srgbClr val="FFFFFF"/>
              </a:solidFill>
              <a:latin typeface="Raleway"/>
              <a:ea typeface="Raleway"/>
              <a:cs typeface="Raleway"/>
              <a:sym typeface="Raleway"/>
            </a:endParaRPr>
          </a:p>
          <a:p>
            <a:pPr marL="647700" marR="0" lvl="1" indent="-323850" algn="l" rtl="0">
              <a:lnSpc>
                <a:spcPct val="120000"/>
              </a:lnSpc>
              <a:spcBef>
                <a:spcPts val="0"/>
              </a:spcBef>
              <a:spcAft>
                <a:spcPts val="0"/>
              </a:spcAft>
              <a:buClr>
                <a:srgbClr val="FFFFFF"/>
              </a:buClr>
              <a:buSzPts val="3000"/>
              <a:buFont typeface="Arial" panose="020B0604020202020204"/>
              <a:buChar char="•"/>
            </a:pPr>
            <a:r>
              <a:rPr lang="en-US" sz="3000" b="0" i="0" u="none" strike="noStrike" cap="none">
                <a:solidFill>
                  <a:srgbClr val="FFFFFF"/>
                </a:solidFill>
                <a:latin typeface="Raleway"/>
                <a:ea typeface="Raleway"/>
                <a:cs typeface="Raleway"/>
                <a:sym typeface="Raleway"/>
              </a:rPr>
              <a:t>machine, Pin, PWM, SPI, I2C: Donanım kontrolü ve iletişim için kütüphaneler</a:t>
            </a:r>
            <a:endParaRPr lang="en-US" sz="30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000" b="0" i="0" u="none" strike="noStrike" cap="none">
              <a:solidFill>
                <a:srgbClr val="FFFFFF"/>
              </a:solidFill>
              <a:latin typeface="Raleway"/>
              <a:ea typeface="Raleway"/>
              <a:cs typeface="Raleway"/>
              <a:sym typeface="Raleway"/>
            </a:endParaRPr>
          </a:p>
          <a:p>
            <a:pPr marL="647700" marR="0" lvl="1" indent="-323850" algn="l" rtl="0">
              <a:lnSpc>
                <a:spcPct val="120000"/>
              </a:lnSpc>
              <a:spcBef>
                <a:spcPts val="0"/>
              </a:spcBef>
              <a:spcAft>
                <a:spcPts val="0"/>
              </a:spcAft>
              <a:buClr>
                <a:srgbClr val="FFFFFF"/>
              </a:buClr>
              <a:buSzPts val="3000"/>
              <a:buFont typeface="Arial" panose="020B0604020202020204"/>
              <a:buChar char="•"/>
            </a:pPr>
            <a:r>
              <a:rPr lang="en-US" sz="3000" b="0" i="0" u="none" strike="noStrike" cap="none">
                <a:solidFill>
                  <a:srgbClr val="FFFFFF"/>
                </a:solidFill>
                <a:latin typeface="Raleway"/>
                <a:ea typeface="Raleway"/>
                <a:cs typeface="Raleway"/>
                <a:sym typeface="Raleway"/>
              </a:rPr>
              <a:t>json: JSON dosyası işlemleri için kütüphane</a:t>
            </a:r>
            <a:endParaRPr lang="en-US" sz="30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000" b="0" i="0" u="none" strike="noStrike" cap="none">
              <a:solidFill>
                <a:srgbClr val="FFFFFF"/>
              </a:solidFill>
              <a:latin typeface="Raleway"/>
              <a:ea typeface="Raleway"/>
              <a:cs typeface="Raleway"/>
              <a:sym typeface="Raleway"/>
            </a:endParaRPr>
          </a:p>
          <a:p>
            <a:pPr marL="647700" marR="0" lvl="1" indent="-323850" algn="l" rtl="0">
              <a:lnSpc>
                <a:spcPct val="120000"/>
              </a:lnSpc>
              <a:spcBef>
                <a:spcPts val="0"/>
              </a:spcBef>
              <a:spcAft>
                <a:spcPts val="0"/>
              </a:spcAft>
              <a:buClr>
                <a:srgbClr val="FFFFFF"/>
              </a:buClr>
              <a:buSzPts val="3000"/>
              <a:buFont typeface="Arial" panose="020B0604020202020204"/>
              <a:buChar char="•"/>
            </a:pPr>
            <a:r>
              <a:rPr lang="en-US" sz="3000" b="0" i="0" u="none" strike="noStrike" cap="none">
                <a:solidFill>
                  <a:srgbClr val="FFFFFF"/>
                </a:solidFill>
                <a:latin typeface="Raleway"/>
                <a:ea typeface="Raleway"/>
                <a:cs typeface="Raleway"/>
                <a:sym typeface="Raleway"/>
              </a:rPr>
              <a:t>utime: Zaman işlemleri için kütüphane</a:t>
            </a:r>
            <a:endParaRPr lang="en-US" sz="30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000" b="0" i="0" u="none" strike="noStrike" cap="none">
              <a:solidFill>
                <a:srgbClr val="FFFFFF"/>
              </a:solidFill>
              <a:latin typeface="Raleway"/>
              <a:ea typeface="Raleway"/>
              <a:cs typeface="Raleway"/>
              <a:sym typeface="Raleway"/>
            </a:endParaRPr>
          </a:p>
          <a:p>
            <a:pPr marL="647700" marR="0" lvl="1" indent="-323850" algn="l" rtl="0">
              <a:lnSpc>
                <a:spcPct val="120000"/>
              </a:lnSpc>
              <a:spcBef>
                <a:spcPts val="0"/>
              </a:spcBef>
              <a:spcAft>
                <a:spcPts val="0"/>
              </a:spcAft>
              <a:buClr>
                <a:srgbClr val="FFFFFF"/>
              </a:buClr>
              <a:buSzPts val="3000"/>
              <a:buFont typeface="Arial" panose="020B0604020202020204"/>
              <a:buChar char="•"/>
            </a:pPr>
            <a:r>
              <a:rPr lang="en-US" sz="3000" b="0" i="0" u="none" strike="noStrike" cap="none">
                <a:solidFill>
                  <a:srgbClr val="FFFFFF"/>
                </a:solidFill>
                <a:latin typeface="Raleway"/>
                <a:ea typeface="Raleway"/>
                <a:cs typeface="Raleway"/>
                <a:sym typeface="Raleway"/>
              </a:rPr>
              <a:t>whatsapp: WhatsApp mesajları göndermek için kullanılan özel bir kütüphane</a:t>
            </a:r>
            <a:endParaRPr lang="en-US" sz="30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000" b="0" i="0" u="none" strike="noStrike" cap="none">
              <a:solidFill>
                <a:srgbClr val="FFFFFF"/>
              </a:solidFill>
              <a:latin typeface="Raleway"/>
              <a:ea typeface="Raleway"/>
              <a:cs typeface="Raleway"/>
              <a:sym typeface="Raleway"/>
            </a:endParaRPr>
          </a:p>
          <a:p>
            <a:pPr marL="647700" marR="0" lvl="1" indent="-323850" algn="l" rtl="0">
              <a:lnSpc>
                <a:spcPct val="120000"/>
              </a:lnSpc>
              <a:spcBef>
                <a:spcPts val="0"/>
              </a:spcBef>
              <a:spcAft>
                <a:spcPts val="0"/>
              </a:spcAft>
              <a:buClr>
                <a:srgbClr val="FFFFFF"/>
              </a:buClr>
              <a:buSzPts val="3000"/>
              <a:buFont typeface="Arial" panose="020B0604020202020204"/>
              <a:buChar char="•"/>
            </a:pPr>
            <a:r>
              <a:rPr lang="en-US" sz="3000" b="0" i="0" u="none" strike="noStrike" cap="none">
                <a:solidFill>
                  <a:srgbClr val="FFFFFF"/>
                </a:solidFill>
                <a:latin typeface="Raleway"/>
                <a:ea typeface="Raleway"/>
                <a:cs typeface="Raleway"/>
                <a:sym typeface="Raleway"/>
              </a:rPr>
              <a:t>boot: Bağlantı yapılandırması ve işlemleri için kullanılan özel bir kütüphane</a:t>
            </a:r>
            <a:endParaRPr lang="en-US" sz="3000" b="0" i="0" u="none" strike="noStrike" cap="none">
              <a:solidFill>
                <a:srgbClr val="FFFFFF"/>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023" name="Shape 1023"/>
        <p:cNvGrpSpPr/>
        <p:nvPr/>
      </p:nvGrpSpPr>
      <p:grpSpPr>
        <a:xfrm>
          <a:off x="0" y="0"/>
          <a:ext cx="0" cy="0"/>
          <a:chOff x="0" y="0"/>
          <a:chExt cx="0" cy="0"/>
        </a:xfrm>
      </p:grpSpPr>
      <p:sp>
        <p:nvSpPr>
          <p:cNvPr id="1024" name="Google Shape;1024;p26"/>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1025" name="Google Shape;1025;p26"/>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1026" name="Google Shape;1026;p26"/>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grpSp>
        <p:nvGrpSpPr>
          <p:cNvPr id="1027" name="Google Shape;1027;p26"/>
          <p:cNvGrpSpPr/>
          <p:nvPr/>
        </p:nvGrpSpPr>
        <p:grpSpPr>
          <a:xfrm>
            <a:off x="11369606" y="9609636"/>
            <a:ext cx="315741" cy="319697"/>
            <a:chOff x="0" y="-9525"/>
            <a:chExt cx="575079" cy="582283"/>
          </a:xfrm>
        </p:grpSpPr>
        <p:sp>
          <p:nvSpPr>
            <p:cNvPr id="1028" name="Google Shape;1028;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1029" name="Google Shape;1029;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30" name="Google Shape;1030;p26"/>
          <p:cNvGrpSpPr/>
          <p:nvPr/>
        </p:nvGrpSpPr>
        <p:grpSpPr>
          <a:xfrm>
            <a:off x="1824443" y="9609636"/>
            <a:ext cx="315741" cy="319697"/>
            <a:chOff x="0" y="-9525"/>
            <a:chExt cx="575079" cy="582283"/>
          </a:xfrm>
        </p:grpSpPr>
        <p:sp>
          <p:nvSpPr>
            <p:cNvPr id="1031" name="Google Shape;1031;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32" name="Google Shape;1032;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33" name="Google Shape;1033;p26"/>
          <p:cNvGrpSpPr/>
          <p:nvPr/>
        </p:nvGrpSpPr>
        <p:grpSpPr>
          <a:xfrm>
            <a:off x="16943559" y="9609636"/>
            <a:ext cx="315741" cy="319697"/>
            <a:chOff x="0" y="-9525"/>
            <a:chExt cx="575079" cy="582283"/>
          </a:xfrm>
        </p:grpSpPr>
        <p:sp>
          <p:nvSpPr>
            <p:cNvPr id="1034" name="Google Shape;1034;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35" name="Google Shape;1035;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36" name="Google Shape;1036;p26"/>
          <p:cNvGrpSpPr/>
          <p:nvPr/>
        </p:nvGrpSpPr>
        <p:grpSpPr>
          <a:xfrm>
            <a:off x="2620186" y="9609636"/>
            <a:ext cx="315741" cy="319697"/>
            <a:chOff x="0" y="-9525"/>
            <a:chExt cx="575079" cy="582283"/>
          </a:xfrm>
        </p:grpSpPr>
        <p:sp>
          <p:nvSpPr>
            <p:cNvPr id="1037" name="Google Shape;1037;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38" name="Google Shape;1038;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39" name="Google Shape;1039;p26"/>
          <p:cNvGrpSpPr/>
          <p:nvPr/>
        </p:nvGrpSpPr>
        <p:grpSpPr>
          <a:xfrm>
            <a:off x="3415929" y="9609636"/>
            <a:ext cx="315741" cy="319697"/>
            <a:chOff x="0" y="-9525"/>
            <a:chExt cx="575079" cy="582283"/>
          </a:xfrm>
        </p:grpSpPr>
        <p:sp>
          <p:nvSpPr>
            <p:cNvPr id="1040" name="Google Shape;1040;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41" name="Google Shape;1041;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42" name="Google Shape;1042;p26"/>
          <p:cNvGrpSpPr/>
          <p:nvPr/>
        </p:nvGrpSpPr>
        <p:grpSpPr>
          <a:xfrm>
            <a:off x="4211672" y="9609636"/>
            <a:ext cx="315741" cy="319697"/>
            <a:chOff x="0" y="-9525"/>
            <a:chExt cx="575079" cy="582283"/>
          </a:xfrm>
        </p:grpSpPr>
        <p:sp>
          <p:nvSpPr>
            <p:cNvPr id="1043" name="Google Shape;1043;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44" name="Google Shape;1044;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45" name="Google Shape;1045;p26"/>
          <p:cNvGrpSpPr/>
          <p:nvPr/>
        </p:nvGrpSpPr>
        <p:grpSpPr>
          <a:xfrm>
            <a:off x="5007415" y="9609636"/>
            <a:ext cx="315741" cy="319697"/>
            <a:chOff x="0" y="-9525"/>
            <a:chExt cx="575079" cy="582283"/>
          </a:xfrm>
        </p:grpSpPr>
        <p:sp>
          <p:nvSpPr>
            <p:cNvPr id="1046" name="Google Shape;1046;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47" name="Google Shape;1047;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48" name="Google Shape;1048;p26"/>
          <p:cNvGrpSpPr/>
          <p:nvPr/>
        </p:nvGrpSpPr>
        <p:grpSpPr>
          <a:xfrm>
            <a:off x="1032452" y="9609636"/>
            <a:ext cx="315741" cy="319697"/>
            <a:chOff x="0" y="-9525"/>
            <a:chExt cx="575079" cy="582283"/>
          </a:xfrm>
        </p:grpSpPr>
        <p:sp>
          <p:nvSpPr>
            <p:cNvPr id="1049" name="Google Shape;1049;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50" name="Google Shape;1050;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51" name="Google Shape;1051;p26"/>
          <p:cNvGrpSpPr/>
          <p:nvPr/>
        </p:nvGrpSpPr>
        <p:grpSpPr>
          <a:xfrm>
            <a:off x="6598901" y="9609636"/>
            <a:ext cx="315741" cy="319697"/>
            <a:chOff x="0" y="-9525"/>
            <a:chExt cx="575079" cy="582283"/>
          </a:xfrm>
        </p:grpSpPr>
        <p:sp>
          <p:nvSpPr>
            <p:cNvPr id="1052" name="Google Shape;1052;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53" name="Google Shape;1053;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54" name="Google Shape;1054;p26"/>
          <p:cNvGrpSpPr/>
          <p:nvPr/>
        </p:nvGrpSpPr>
        <p:grpSpPr>
          <a:xfrm>
            <a:off x="7394644" y="9609636"/>
            <a:ext cx="315741" cy="319697"/>
            <a:chOff x="0" y="-9525"/>
            <a:chExt cx="575079" cy="582283"/>
          </a:xfrm>
        </p:grpSpPr>
        <p:sp>
          <p:nvSpPr>
            <p:cNvPr id="1055" name="Google Shape;1055;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56" name="Google Shape;1056;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57" name="Google Shape;1057;p26"/>
          <p:cNvGrpSpPr/>
          <p:nvPr/>
        </p:nvGrpSpPr>
        <p:grpSpPr>
          <a:xfrm>
            <a:off x="8190387" y="9609636"/>
            <a:ext cx="315741" cy="319697"/>
            <a:chOff x="0" y="-9525"/>
            <a:chExt cx="575079" cy="582283"/>
          </a:xfrm>
        </p:grpSpPr>
        <p:sp>
          <p:nvSpPr>
            <p:cNvPr id="1058" name="Google Shape;1058;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59" name="Google Shape;1059;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60" name="Google Shape;1060;p26"/>
          <p:cNvGrpSpPr/>
          <p:nvPr/>
        </p:nvGrpSpPr>
        <p:grpSpPr>
          <a:xfrm>
            <a:off x="8986130" y="9609636"/>
            <a:ext cx="315741" cy="319697"/>
            <a:chOff x="0" y="-9525"/>
            <a:chExt cx="575079" cy="582283"/>
          </a:xfrm>
        </p:grpSpPr>
        <p:sp>
          <p:nvSpPr>
            <p:cNvPr id="1061" name="Google Shape;1061;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62" name="Google Shape;1062;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63" name="Google Shape;1063;p26"/>
          <p:cNvGrpSpPr/>
          <p:nvPr/>
        </p:nvGrpSpPr>
        <p:grpSpPr>
          <a:xfrm>
            <a:off x="9781873" y="9609636"/>
            <a:ext cx="315741" cy="319697"/>
            <a:chOff x="0" y="-9525"/>
            <a:chExt cx="575079" cy="582283"/>
          </a:xfrm>
        </p:grpSpPr>
        <p:sp>
          <p:nvSpPr>
            <p:cNvPr id="1064" name="Google Shape;1064;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65" name="Google Shape;1065;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66" name="Google Shape;1066;p26"/>
          <p:cNvGrpSpPr/>
          <p:nvPr/>
        </p:nvGrpSpPr>
        <p:grpSpPr>
          <a:xfrm>
            <a:off x="10577616" y="9609636"/>
            <a:ext cx="315741" cy="319697"/>
            <a:chOff x="0" y="-9525"/>
            <a:chExt cx="575079" cy="582283"/>
          </a:xfrm>
        </p:grpSpPr>
        <p:sp>
          <p:nvSpPr>
            <p:cNvPr id="1067" name="Google Shape;1067;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68" name="Google Shape;1068;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69" name="Google Shape;1069;p26"/>
          <p:cNvGrpSpPr/>
          <p:nvPr/>
        </p:nvGrpSpPr>
        <p:grpSpPr>
          <a:xfrm>
            <a:off x="5797385" y="9609636"/>
            <a:ext cx="315741" cy="319697"/>
            <a:chOff x="0" y="-9525"/>
            <a:chExt cx="575079" cy="582283"/>
          </a:xfrm>
        </p:grpSpPr>
        <p:sp>
          <p:nvSpPr>
            <p:cNvPr id="1070" name="Google Shape;1070;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71" name="Google Shape;1071;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72" name="Google Shape;1072;p26"/>
          <p:cNvGrpSpPr/>
          <p:nvPr/>
        </p:nvGrpSpPr>
        <p:grpSpPr>
          <a:xfrm>
            <a:off x="12169101" y="9609636"/>
            <a:ext cx="315741" cy="319697"/>
            <a:chOff x="0" y="-9525"/>
            <a:chExt cx="575079" cy="582283"/>
          </a:xfrm>
        </p:grpSpPr>
        <p:sp>
          <p:nvSpPr>
            <p:cNvPr id="1073" name="Google Shape;1073;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74" name="Google Shape;1074;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75" name="Google Shape;1075;p26"/>
          <p:cNvGrpSpPr/>
          <p:nvPr/>
        </p:nvGrpSpPr>
        <p:grpSpPr>
          <a:xfrm>
            <a:off x="12964844" y="9609636"/>
            <a:ext cx="315741" cy="319697"/>
            <a:chOff x="0" y="-9525"/>
            <a:chExt cx="575079" cy="582283"/>
          </a:xfrm>
        </p:grpSpPr>
        <p:sp>
          <p:nvSpPr>
            <p:cNvPr id="1076" name="Google Shape;1076;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77" name="Google Shape;1077;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78" name="Google Shape;1078;p26"/>
          <p:cNvGrpSpPr/>
          <p:nvPr/>
        </p:nvGrpSpPr>
        <p:grpSpPr>
          <a:xfrm>
            <a:off x="13760587" y="9609636"/>
            <a:ext cx="315741" cy="319697"/>
            <a:chOff x="0" y="-9525"/>
            <a:chExt cx="575079" cy="582283"/>
          </a:xfrm>
        </p:grpSpPr>
        <p:sp>
          <p:nvSpPr>
            <p:cNvPr id="1079" name="Google Shape;1079;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80" name="Google Shape;1080;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81" name="Google Shape;1081;p26"/>
          <p:cNvGrpSpPr/>
          <p:nvPr/>
        </p:nvGrpSpPr>
        <p:grpSpPr>
          <a:xfrm>
            <a:off x="14556330" y="9609636"/>
            <a:ext cx="315741" cy="319697"/>
            <a:chOff x="0" y="-9525"/>
            <a:chExt cx="575079" cy="582283"/>
          </a:xfrm>
        </p:grpSpPr>
        <p:sp>
          <p:nvSpPr>
            <p:cNvPr id="1082" name="Google Shape;1082;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83" name="Google Shape;1083;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84" name="Google Shape;1084;p26"/>
          <p:cNvGrpSpPr/>
          <p:nvPr/>
        </p:nvGrpSpPr>
        <p:grpSpPr>
          <a:xfrm>
            <a:off x="15352073" y="9609636"/>
            <a:ext cx="315741" cy="319697"/>
            <a:chOff x="0" y="-9525"/>
            <a:chExt cx="575079" cy="582283"/>
          </a:xfrm>
        </p:grpSpPr>
        <p:sp>
          <p:nvSpPr>
            <p:cNvPr id="1085" name="Google Shape;1085;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86" name="Google Shape;1086;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87" name="Google Shape;1087;p26"/>
          <p:cNvGrpSpPr/>
          <p:nvPr/>
        </p:nvGrpSpPr>
        <p:grpSpPr>
          <a:xfrm>
            <a:off x="16147816" y="9609636"/>
            <a:ext cx="315741" cy="319697"/>
            <a:chOff x="0" y="-9525"/>
            <a:chExt cx="575079" cy="582283"/>
          </a:xfrm>
        </p:grpSpPr>
        <p:sp>
          <p:nvSpPr>
            <p:cNvPr id="1088" name="Google Shape;1088;p2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089" name="Google Shape;1089;p2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90" name="Google Shape;1090;p26"/>
          <p:cNvSpPr txBox="1"/>
          <p:nvPr/>
        </p:nvSpPr>
        <p:spPr>
          <a:xfrm>
            <a:off x="1531888" y="571500"/>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Bizim main.py Dosyamız? </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sp>
        <p:nvSpPr>
          <p:cNvPr id="1091" name="Google Shape;1091;p26"/>
          <p:cNvSpPr txBox="1"/>
          <p:nvPr/>
        </p:nvSpPr>
        <p:spPr>
          <a:xfrm>
            <a:off x="1107635" y="2321408"/>
            <a:ext cx="16072730" cy="71056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600" b="0" i="0" u="none" strike="noStrike" cap="none">
                <a:solidFill>
                  <a:srgbClr val="FFFFFF"/>
                </a:solidFill>
                <a:latin typeface="Raleway"/>
                <a:ea typeface="Raleway"/>
                <a:cs typeface="Raleway"/>
                <a:sym typeface="Raleway"/>
              </a:rPr>
              <a:t>    2. Gerekli Kütüphanelerin içe aktarılması:</a:t>
            </a:r>
            <a:endParaRPr lang="en-US" sz="26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2600" b="0" i="0" u="none" strike="noStrike" cap="none">
              <a:solidFill>
                <a:srgbClr val="FFFFFF"/>
              </a:solidFill>
              <a:latin typeface="Raleway"/>
              <a:ea typeface="Raleway"/>
              <a:cs typeface="Raleway"/>
              <a:sym typeface="Raleway"/>
            </a:endParaRPr>
          </a:p>
          <a:p>
            <a:pPr marL="561340" marR="0" lvl="1" indent="-280670" algn="l" rtl="0">
              <a:lnSpc>
                <a:spcPct val="120000"/>
              </a:lnSpc>
              <a:spcBef>
                <a:spcPts val="0"/>
              </a:spcBef>
              <a:spcAft>
                <a:spcPts val="0"/>
              </a:spcAft>
              <a:buClr>
                <a:srgbClr val="FFFFFF"/>
              </a:buClr>
              <a:buSzPts val="2600"/>
              <a:buFont typeface="Arial" panose="020B0604020202020204"/>
              <a:buChar char="•"/>
            </a:pPr>
            <a:r>
              <a:rPr lang="en-US" sz="2600" b="0" i="0" u="none" strike="noStrike" cap="none">
                <a:solidFill>
                  <a:srgbClr val="FFFFFF"/>
                </a:solidFill>
                <a:latin typeface="Raleway"/>
                <a:ea typeface="Raleway"/>
                <a:cs typeface="Raleway"/>
                <a:sym typeface="Raleway"/>
              </a:rPr>
              <a:t>Bağlantı Yapılandırması: do_connect(): Bağlantı yapılandırması işlevini çağırarak WiFi bağlantısını kurar.</a:t>
            </a:r>
            <a:endParaRPr lang="en-US" sz="26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26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2600" b="0" i="0" u="none" strike="noStrike" cap="none">
                <a:solidFill>
                  <a:srgbClr val="FFFFFF"/>
                </a:solidFill>
                <a:latin typeface="Raleway"/>
                <a:ea typeface="Raleway"/>
                <a:cs typeface="Raleway"/>
                <a:sym typeface="Raleway"/>
              </a:rPr>
              <a:t>    3. Donanım Ayarları:</a:t>
            </a:r>
            <a:endParaRPr lang="en-US" sz="2600" b="0" i="0" u="none" strike="noStrike" cap="none">
              <a:solidFill>
                <a:srgbClr val="FFFFFF"/>
              </a:solidFill>
              <a:latin typeface="Raleway"/>
              <a:ea typeface="Raleway"/>
              <a:cs typeface="Raleway"/>
              <a:sym typeface="Raleway"/>
            </a:endParaRPr>
          </a:p>
          <a:p>
            <a:pPr marL="561340" marR="0" lvl="1" indent="-280670" algn="l" rtl="0">
              <a:lnSpc>
                <a:spcPct val="120000"/>
              </a:lnSpc>
              <a:spcBef>
                <a:spcPts val="0"/>
              </a:spcBef>
              <a:spcAft>
                <a:spcPts val="0"/>
              </a:spcAft>
              <a:buClr>
                <a:srgbClr val="FFFFFF"/>
              </a:buClr>
              <a:buSzPts val="2600"/>
              <a:buFont typeface="Arial" panose="020B0604020202020204"/>
              <a:buChar char="•"/>
            </a:pPr>
            <a:r>
              <a:rPr lang="en-US" sz="2600" b="0" i="0" u="none" strike="noStrike" cap="none">
                <a:solidFill>
                  <a:srgbClr val="FFFFFF"/>
                </a:solidFill>
                <a:latin typeface="Raleway"/>
                <a:ea typeface="Raleway"/>
                <a:cs typeface="Raleway"/>
                <a:sym typeface="Raleway"/>
              </a:rPr>
              <a:t>SPI başlatılır ve RFID okuyucu için yapılandırılır.</a:t>
            </a:r>
            <a:endParaRPr lang="en-US" sz="2600" b="0" i="0" u="none" strike="noStrike" cap="none">
              <a:solidFill>
                <a:srgbClr val="FFFFFF"/>
              </a:solidFill>
              <a:latin typeface="Raleway"/>
              <a:ea typeface="Raleway"/>
              <a:cs typeface="Raleway"/>
              <a:sym typeface="Raleway"/>
            </a:endParaRPr>
          </a:p>
          <a:p>
            <a:pPr marL="561340" marR="0" lvl="1" indent="-280670" algn="l" rtl="0">
              <a:lnSpc>
                <a:spcPct val="120000"/>
              </a:lnSpc>
              <a:spcBef>
                <a:spcPts val="0"/>
              </a:spcBef>
              <a:spcAft>
                <a:spcPts val="0"/>
              </a:spcAft>
              <a:buClr>
                <a:srgbClr val="FFFFFF"/>
              </a:buClr>
              <a:buSzPts val="2600"/>
              <a:buFont typeface="Arial" panose="020B0604020202020204"/>
              <a:buChar char="•"/>
            </a:pPr>
            <a:r>
              <a:rPr lang="en-US" sz="2600" b="0" i="0" u="none" strike="noStrike" cap="none">
                <a:solidFill>
                  <a:srgbClr val="FFFFFF"/>
                </a:solidFill>
                <a:latin typeface="Raleway"/>
                <a:ea typeface="Raleway"/>
                <a:cs typeface="Raleway"/>
                <a:sym typeface="Raleway"/>
              </a:rPr>
              <a:t>LED'lerin ve Buzzer'ın kullanılacağı pinler tanımlanır ve çıkış olarak ayarlanır.</a:t>
            </a:r>
            <a:endParaRPr lang="en-US" sz="26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26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2600" b="0" i="0" u="none" strike="noStrike" cap="none">
                <a:solidFill>
                  <a:srgbClr val="FFFFFF"/>
                </a:solidFill>
                <a:latin typeface="Raleway"/>
                <a:ea typeface="Raleway"/>
                <a:cs typeface="Raleway"/>
                <a:sym typeface="Raleway"/>
              </a:rPr>
              <a:t>    4. Kart Okuma ve İşleme Döngüsü:</a:t>
            </a:r>
            <a:endParaRPr lang="en-US" sz="2600" b="0" i="0" u="none" strike="noStrike" cap="none">
              <a:solidFill>
                <a:srgbClr val="FFFFFF"/>
              </a:solidFill>
              <a:latin typeface="Raleway"/>
              <a:ea typeface="Raleway"/>
              <a:cs typeface="Raleway"/>
              <a:sym typeface="Raleway"/>
            </a:endParaRPr>
          </a:p>
          <a:p>
            <a:pPr marL="561340" marR="0" lvl="1" indent="-280670" algn="l" rtl="0">
              <a:lnSpc>
                <a:spcPct val="120000"/>
              </a:lnSpc>
              <a:spcBef>
                <a:spcPts val="0"/>
              </a:spcBef>
              <a:spcAft>
                <a:spcPts val="0"/>
              </a:spcAft>
              <a:buClr>
                <a:srgbClr val="FFFFFF"/>
              </a:buClr>
              <a:buSzPts val="2600"/>
              <a:buFont typeface="Arial" panose="020B0604020202020204"/>
              <a:buChar char="•"/>
            </a:pPr>
            <a:r>
              <a:rPr lang="en-US" sz="2600" b="0" i="0" u="none" strike="noStrike" cap="none">
                <a:solidFill>
                  <a:srgbClr val="FFFFFF"/>
                </a:solidFill>
                <a:latin typeface="Raleway"/>
                <a:ea typeface="Raleway"/>
                <a:cs typeface="Raleway"/>
                <a:sym typeface="Raleway"/>
              </a:rPr>
              <a:t>Sonsuz bir döngü içinde RFID okuyucu sürekli olarak kontrol edilir.</a:t>
            </a:r>
            <a:endParaRPr lang="en-US" sz="2600" b="0" i="0" u="none" strike="noStrike" cap="none">
              <a:solidFill>
                <a:srgbClr val="FFFFFF"/>
              </a:solidFill>
              <a:latin typeface="Raleway"/>
              <a:ea typeface="Raleway"/>
              <a:cs typeface="Raleway"/>
              <a:sym typeface="Raleway"/>
            </a:endParaRPr>
          </a:p>
          <a:p>
            <a:pPr marL="561340" marR="0" lvl="1" indent="-280670" algn="l" rtl="0">
              <a:lnSpc>
                <a:spcPct val="120000"/>
              </a:lnSpc>
              <a:spcBef>
                <a:spcPts val="0"/>
              </a:spcBef>
              <a:spcAft>
                <a:spcPts val="0"/>
              </a:spcAft>
              <a:buClr>
                <a:srgbClr val="FFFFFF"/>
              </a:buClr>
              <a:buSzPts val="2600"/>
              <a:buFont typeface="Arial" panose="020B0604020202020204"/>
              <a:buChar char="•"/>
            </a:pPr>
            <a:r>
              <a:rPr lang="en-US" sz="2600" b="0" i="0" u="none" strike="noStrike" cap="none">
                <a:solidFill>
                  <a:srgbClr val="FFFFFF"/>
                </a:solidFill>
                <a:latin typeface="Raleway"/>
                <a:ea typeface="Raleway"/>
                <a:cs typeface="Raleway"/>
                <a:sym typeface="Raleway"/>
              </a:rPr>
              <a:t>Bir kart algılandığında, kartın ID'si okunur ve bu ID, önceden tanımlı kartlarla karşılaştırılır.</a:t>
            </a:r>
            <a:endParaRPr lang="en-US" sz="2600" b="0" i="0" u="none" strike="noStrike" cap="none">
              <a:solidFill>
                <a:srgbClr val="FFFFFF"/>
              </a:solidFill>
              <a:latin typeface="Raleway"/>
              <a:ea typeface="Raleway"/>
              <a:cs typeface="Raleway"/>
              <a:sym typeface="Raleway"/>
            </a:endParaRPr>
          </a:p>
          <a:p>
            <a:pPr marL="561340" marR="0" lvl="1" indent="-280670" algn="l" rtl="0">
              <a:lnSpc>
                <a:spcPct val="120000"/>
              </a:lnSpc>
              <a:spcBef>
                <a:spcPts val="0"/>
              </a:spcBef>
              <a:spcAft>
                <a:spcPts val="0"/>
              </a:spcAft>
              <a:buClr>
                <a:srgbClr val="FFFFFF"/>
              </a:buClr>
              <a:buSzPts val="2600"/>
              <a:buFont typeface="Arial" panose="020B0604020202020204"/>
              <a:buChar char="•"/>
            </a:pPr>
            <a:r>
              <a:rPr lang="en-US" sz="2600" b="0" i="0" u="none" strike="noStrike" cap="none">
                <a:solidFill>
                  <a:srgbClr val="FFFFFF"/>
                </a:solidFill>
                <a:latin typeface="Raleway"/>
                <a:ea typeface="Raleway"/>
                <a:cs typeface="Raleway"/>
                <a:sym typeface="Raleway"/>
              </a:rPr>
              <a:t>Tanımlı bir kart bulunduğunda, yeşil LED yanar, başarılı kart okuma sesi çalınır ve bu kart için bir mesaj gönderilir.</a:t>
            </a:r>
            <a:endParaRPr lang="en-US" sz="2600" b="0" i="0" u="none" strike="noStrike" cap="none">
              <a:solidFill>
                <a:srgbClr val="FFFFFF"/>
              </a:solidFill>
              <a:latin typeface="Raleway"/>
              <a:ea typeface="Raleway"/>
              <a:cs typeface="Raleway"/>
              <a:sym typeface="Raleway"/>
            </a:endParaRPr>
          </a:p>
          <a:p>
            <a:pPr marL="561340" marR="0" lvl="1" indent="-280670" algn="l" rtl="0">
              <a:lnSpc>
                <a:spcPct val="120000"/>
              </a:lnSpc>
              <a:spcBef>
                <a:spcPts val="0"/>
              </a:spcBef>
              <a:spcAft>
                <a:spcPts val="0"/>
              </a:spcAft>
              <a:buClr>
                <a:srgbClr val="FFFFFF"/>
              </a:buClr>
              <a:buSzPts val="2600"/>
              <a:buFont typeface="Arial" panose="020B0604020202020204"/>
              <a:buChar char="•"/>
            </a:pPr>
            <a:r>
              <a:rPr lang="en-US" sz="2600" b="0" i="0" u="none" strike="noStrike" cap="none">
                <a:solidFill>
                  <a:srgbClr val="FFFFFF"/>
                </a:solidFill>
                <a:latin typeface="Raleway"/>
                <a:ea typeface="Raleway"/>
                <a:cs typeface="Raleway"/>
                <a:sym typeface="Raleway"/>
              </a:rPr>
              <a:t>Tanımlı olmayan bir kart algılandığında, kırmızı LED yanar, başarısız kart okuma sesi çalınır ve "Tanımsız Kart" mesajı ekrana yazdırılır.</a:t>
            </a:r>
            <a:endParaRPr lang="en-US" sz="26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26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2600" b="0" i="0" u="none" strike="noStrike" cap="none">
              <a:solidFill>
                <a:srgbClr val="FFFFFF"/>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095" name="Shape 1095"/>
        <p:cNvGrpSpPr/>
        <p:nvPr/>
      </p:nvGrpSpPr>
      <p:grpSpPr>
        <a:xfrm>
          <a:off x="0" y="0"/>
          <a:ext cx="0" cy="0"/>
          <a:chOff x="0" y="0"/>
          <a:chExt cx="0" cy="0"/>
        </a:xfrm>
      </p:grpSpPr>
      <p:sp>
        <p:nvSpPr>
          <p:cNvPr id="1096" name="Google Shape;1096;p27"/>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1097" name="Google Shape;1097;p27"/>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1098" name="Google Shape;1098;p27"/>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grpSp>
        <p:nvGrpSpPr>
          <p:cNvPr id="1099" name="Google Shape;1099;p27"/>
          <p:cNvGrpSpPr/>
          <p:nvPr/>
        </p:nvGrpSpPr>
        <p:grpSpPr>
          <a:xfrm>
            <a:off x="12165349" y="9609636"/>
            <a:ext cx="315741" cy="319697"/>
            <a:chOff x="0" y="-9525"/>
            <a:chExt cx="575079" cy="582283"/>
          </a:xfrm>
        </p:grpSpPr>
        <p:sp>
          <p:nvSpPr>
            <p:cNvPr id="1100" name="Google Shape;1100;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1101" name="Google Shape;1101;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02" name="Google Shape;1102;p27"/>
          <p:cNvGrpSpPr/>
          <p:nvPr/>
        </p:nvGrpSpPr>
        <p:grpSpPr>
          <a:xfrm>
            <a:off x="1824443" y="9609636"/>
            <a:ext cx="315741" cy="319697"/>
            <a:chOff x="0" y="-9525"/>
            <a:chExt cx="575079" cy="582283"/>
          </a:xfrm>
        </p:grpSpPr>
        <p:sp>
          <p:nvSpPr>
            <p:cNvPr id="1103" name="Google Shape;1103;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04" name="Google Shape;1104;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05" name="Google Shape;1105;p27"/>
          <p:cNvGrpSpPr/>
          <p:nvPr/>
        </p:nvGrpSpPr>
        <p:grpSpPr>
          <a:xfrm>
            <a:off x="16943559" y="9609636"/>
            <a:ext cx="315741" cy="319697"/>
            <a:chOff x="0" y="-9525"/>
            <a:chExt cx="575079" cy="582283"/>
          </a:xfrm>
        </p:grpSpPr>
        <p:sp>
          <p:nvSpPr>
            <p:cNvPr id="1106" name="Google Shape;1106;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07" name="Google Shape;1107;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08" name="Google Shape;1108;p27"/>
          <p:cNvGrpSpPr/>
          <p:nvPr/>
        </p:nvGrpSpPr>
        <p:grpSpPr>
          <a:xfrm>
            <a:off x="2620186" y="9609636"/>
            <a:ext cx="315741" cy="319697"/>
            <a:chOff x="0" y="-9525"/>
            <a:chExt cx="575079" cy="582283"/>
          </a:xfrm>
        </p:grpSpPr>
        <p:sp>
          <p:nvSpPr>
            <p:cNvPr id="1109" name="Google Shape;1109;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10" name="Google Shape;1110;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11" name="Google Shape;1111;p27"/>
          <p:cNvGrpSpPr/>
          <p:nvPr/>
        </p:nvGrpSpPr>
        <p:grpSpPr>
          <a:xfrm>
            <a:off x="3415929" y="9609636"/>
            <a:ext cx="315741" cy="319697"/>
            <a:chOff x="0" y="-9525"/>
            <a:chExt cx="575079" cy="582283"/>
          </a:xfrm>
        </p:grpSpPr>
        <p:sp>
          <p:nvSpPr>
            <p:cNvPr id="1112" name="Google Shape;1112;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13" name="Google Shape;1113;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14" name="Google Shape;1114;p27"/>
          <p:cNvGrpSpPr/>
          <p:nvPr/>
        </p:nvGrpSpPr>
        <p:grpSpPr>
          <a:xfrm>
            <a:off x="4211672" y="9609636"/>
            <a:ext cx="315741" cy="319697"/>
            <a:chOff x="0" y="-9525"/>
            <a:chExt cx="575079" cy="582283"/>
          </a:xfrm>
        </p:grpSpPr>
        <p:sp>
          <p:nvSpPr>
            <p:cNvPr id="1115" name="Google Shape;1115;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16" name="Google Shape;1116;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17" name="Google Shape;1117;p27"/>
          <p:cNvGrpSpPr/>
          <p:nvPr/>
        </p:nvGrpSpPr>
        <p:grpSpPr>
          <a:xfrm>
            <a:off x="5007415" y="9609636"/>
            <a:ext cx="315741" cy="319697"/>
            <a:chOff x="0" y="-9525"/>
            <a:chExt cx="575079" cy="582283"/>
          </a:xfrm>
        </p:grpSpPr>
        <p:sp>
          <p:nvSpPr>
            <p:cNvPr id="1118" name="Google Shape;1118;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19" name="Google Shape;1119;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20" name="Google Shape;1120;p27"/>
          <p:cNvGrpSpPr/>
          <p:nvPr/>
        </p:nvGrpSpPr>
        <p:grpSpPr>
          <a:xfrm>
            <a:off x="1032452" y="9609636"/>
            <a:ext cx="315741" cy="319697"/>
            <a:chOff x="0" y="-9525"/>
            <a:chExt cx="575079" cy="582283"/>
          </a:xfrm>
        </p:grpSpPr>
        <p:sp>
          <p:nvSpPr>
            <p:cNvPr id="1121" name="Google Shape;1121;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22" name="Google Shape;1122;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23" name="Google Shape;1123;p27"/>
          <p:cNvGrpSpPr/>
          <p:nvPr/>
        </p:nvGrpSpPr>
        <p:grpSpPr>
          <a:xfrm>
            <a:off x="6598901" y="9609636"/>
            <a:ext cx="315741" cy="319697"/>
            <a:chOff x="0" y="-9525"/>
            <a:chExt cx="575079" cy="582283"/>
          </a:xfrm>
        </p:grpSpPr>
        <p:sp>
          <p:nvSpPr>
            <p:cNvPr id="1124" name="Google Shape;1124;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25" name="Google Shape;1125;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26" name="Google Shape;1126;p27"/>
          <p:cNvGrpSpPr/>
          <p:nvPr/>
        </p:nvGrpSpPr>
        <p:grpSpPr>
          <a:xfrm>
            <a:off x="7394644" y="9609636"/>
            <a:ext cx="315741" cy="319697"/>
            <a:chOff x="0" y="-9525"/>
            <a:chExt cx="575079" cy="582283"/>
          </a:xfrm>
        </p:grpSpPr>
        <p:sp>
          <p:nvSpPr>
            <p:cNvPr id="1127" name="Google Shape;1127;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28" name="Google Shape;1128;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29" name="Google Shape;1129;p27"/>
          <p:cNvGrpSpPr/>
          <p:nvPr/>
        </p:nvGrpSpPr>
        <p:grpSpPr>
          <a:xfrm>
            <a:off x="8190387" y="9609636"/>
            <a:ext cx="315741" cy="319697"/>
            <a:chOff x="0" y="-9525"/>
            <a:chExt cx="575079" cy="582283"/>
          </a:xfrm>
        </p:grpSpPr>
        <p:sp>
          <p:nvSpPr>
            <p:cNvPr id="1130" name="Google Shape;1130;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31" name="Google Shape;1131;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32" name="Google Shape;1132;p27"/>
          <p:cNvGrpSpPr/>
          <p:nvPr/>
        </p:nvGrpSpPr>
        <p:grpSpPr>
          <a:xfrm>
            <a:off x="8986130" y="9609636"/>
            <a:ext cx="315741" cy="319697"/>
            <a:chOff x="0" y="-9525"/>
            <a:chExt cx="575079" cy="582283"/>
          </a:xfrm>
        </p:grpSpPr>
        <p:sp>
          <p:nvSpPr>
            <p:cNvPr id="1133" name="Google Shape;1133;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34" name="Google Shape;1134;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35" name="Google Shape;1135;p27"/>
          <p:cNvGrpSpPr/>
          <p:nvPr/>
        </p:nvGrpSpPr>
        <p:grpSpPr>
          <a:xfrm>
            <a:off x="9781873" y="9609636"/>
            <a:ext cx="315741" cy="319697"/>
            <a:chOff x="0" y="-9525"/>
            <a:chExt cx="575079" cy="582283"/>
          </a:xfrm>
        </p:grpSpPr>
        <p:sp>
          <p:nvSpPr>
            <p:cNvPr id="1136" name="Google Shape;1136;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37" name="Google Shape;1137;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38" name="Google Shape;1138;p27"/>
          <p:cNvGrpSpPr/>
          <p:nvPr/>
        </p:nvGrpSpPr>
        <p:grpSpPr>
          <a:xfrm>
            <a:off x="10577616" y="9609636"/>
            <a:ext cx="315741" cy="319697"/>
            <a:chOff x="0" y="-9525"/>
            <a:chExt cx="575079" cy="582283"/>
          </a:xfrm>
        </p:grpSpPr>
        <p:sp>
          <p:nvSpPr>
            <p:cNvPr id="1139" name="Google Shape;1139;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40" name="Google Shape;1140;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41" name="Google Shape;1141;p27"/>
          <p:cNvGrpSpPr/>
          <p:nvPr/>
        </p:nvGrpSpPr>
        <p:grpSpPr>
          <a:xfrm>
            <a:off x="11373359" y="9609636"/>
            <a:ext cx="315741" cy="319697"/>
            <a:chOff x="0" y="-9525"/>
            <a:chExt cx="575079" cy="582283"/>
          </a:xfrm>
        </p:grpSpPr>
        <p:sp>
          <p:nvSpPr>
            <p:cNvPr id="1142" name="Google Shape;1142;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43" name="Google Shape;1143;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44" name="Google Shape;1144;p27"/>
          <p:cNvGrpSpPr/>
          <p:nvPr/>
        </p:nvGrpSpPr>
        <p:grpSpPr>
          <a:xfrm>
            <a:off x="5806910" y="9609636"/>
            <a:ext cx="315741" cy="319697"/>
            <a:chOff x="0" y="-9525"/>
            <a:chExt cx="575079" cy="582283"/>
          </a:xfrm>
        </p:grpSpPr>
        <p:sp>
          <p:nvSpPr>
            <p:cNvPr id="1145" name="Google Shape;1145;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46" name="Google Shape;1146;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47" name="Google Shape;1147;p27"/>
          <p:cNvGrpSpPr/>
          <p:nvPr/>
        </p:nvGrpSpPr>
        <p:grpSpPr>
          <a:xfrm>
            <a:off x="12964844" y="9609636"/>
            <a:ext cx="315741" cy="319697"/>
            <a:chOff x="0" y="-9525"/>
            <a:chExt cx="575079" cy="582283"/>
          </a:xfrm>
        </p:grpSpPr>
        <p:sp>
          <p:nvSpPr>
            <p:cNvPr id="1148" name="Google Shape;1148;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49" name="Google Shape;1149;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50" name="Google Shape;1150;p27"/>
          <p:cNvGrpSpPr/>
          <p:nvPr/>
        </p:nvGrpSpPr>
        <p:grpSpPr>
          <a:xfrm>
            <a:off x="13760587" y="9609636"/>
            <a:ext cx="315741" cy="319697"/>
            <a:chOff x="0" y="-9525"/>
            <a:chExt cx="575079" cy="582283"/>
          </a:xfrm>
        </p:grpSpPr>
        <p:sp>
          <p:nvSpPr>
            <p:cNvPr id="1151" name="Google Shape;1151;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52" name="Google Shape;1152;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53" name="Google Shape;1153;p27"/>
          <p:cNvGrpSpPr/>
          <p:nvPr/>
        </p:nvGrpSpPr>
        <p:grpSpPr>
          <a:xfrm>
            <a:off x="14556330" y="9609636"/>
            <a:ext cx="315741" cy="319697"/>
            <a:chOff x="0" y="-9525"/>
            <a:chExt cx="575079" cy="582283"/>
          </a:xfrm>
        </p:grpSpPr>
        <p:sp>
          <p:nvSpPr>
            <p:cNvPr id="1154" name="Google Shape;1154;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55" name="Google Shape;1155;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56" name="Google Shape;1156;p27"/>
          <p:cNvGrpSpPr/>
          <p:nvPr/>
        </p:nvGrpSpPr>
        <p:grpSpPr>
          <a:xfrm>
            <a:off x="15352073" y="9609636"/>
            <a:ext cx="315741" cy="319697"/>
            <a:chOff x="0" y="-9525"/>
            <a:chExt cx="575079" cy="582283"/>
          </a:xfrm>
        </p:grpSpPr>
        <p:sp>
          <p:nvSpPr>
            <p:cNvPr id="1157" name="Google Shape;1157;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58" name="Google Shape;1158;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59" name="Google Shape;1159;p27"/>
          <p:cNvGrpSpPr/>
          <p:nvPr/>
        </p:nvGrpSpPr>
        <p:grpSpPr>
          <a:xfrm>
            <a:off x="16147816" y="9609636"/>
            <a:ext cx="315741" cy="319697"/>
            <a:chOff x="0" y="-9525"/>
            <a:chExt cx="575079" cy="582283"/>
          </a:xfrm>
        </p:grpSpPr>
        <p:sp>
          <p:nvSpPr>
            <p:cNvPr id="1160" name="Google Shape;1160;p2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61" name="Google Shape;1161;p2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62" name="Google Shape;1162;p27"/>
          <p:cNvSpPr txBox="1"/>
          <p:nvPr/>
        </p:nvSpPr>
        <p:spPr>
          <a:xfrm>
            <a:off x="1531888" y="828675"/>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mfrc522.py Dosyamız? </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sp>
        <p:nvSpPr>
          <p:cNvPr id="1163" name="Google Shape;1163;p27"/>
          <p:cNvSpPr txBox="1"/>
          <p:nvPr/>
        </p:nvSpPr>
        <p:spPr>
          <a:xfrm>
            <a:off x="1265506" y="2986214"/>
            <a:ext cx="16072730" cy="259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400" b="0" i="0" u="none" strike="noStrike" cap="none">
                <a:solidFill>
                  <a:srgbClr val="FFFFFF"/>
                </a:solidFill>
                <a:latin typeface="Raleway"/>
                <a:ea typeface="Raleway"/>
                <a:cs typeface="Raleway"/>
                <a:sym typeface="Raleway"/>
              </a:rPr>
              <a:t>Bu Python dosyası, RFID (Radio-Frequency Identification) okuyucu için bir sürücü (driver) sınıfı olan MFRC522 sınıfını içerir. Bu sürücü, RFID okuyucu ile iletişim kurmak ve RFID kartları üzerinde çeşitli işlemleri gerçekleştirmek için gerekli işlevleri sağlar. Ayrıca Pin ve SPI gibi temel donanım kütüphanelerini de içeri aktarır.</a:t>
            </a:r>
            <a:endParaRPr lang="en-US" sz="3400" b="0" i="0" u="none" strike="noStrike" cap="none">
              <a:solidFill>
                <a:srgbClr val="FFFFFF"/>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167" name="Shape 1167"/>
        <p:cNvGrpSpPr/>
        <p:nvPr/>
      </p:nvGrpSpPr>
      <p:grpSpPr>
        <a:xfrm>
          <a:off x="0" y="0"/>
          <a:ext cx="0" cy="0"/>
          <a:chOff x="0" y="0"/>
          <a:chExt cx="0" cy="0"/>
        </a:xfrm>
      </p:grpSpPr>
      <p:sp>
        <p:nvSpPr>
          <p:cNvPr id="1168" name="Google Shape;1168;p28"/>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1169" name="Google Shape;1169;p28"/>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1170" name="Google Shape;1170;p28"/>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grpSp>
        <p:nvGrpSpPr>
          <p:cNvPr id="1171" name="Google Shape;1171;p28"/>
          <p:cNvGrpSpPr/>
          <p:nvPr/>
        </p:nvGrpSpPr>
        <p:grpSpPr>
          <a:xfrm>
            <a:off x="12968597" y="9609636"/>
            <a:ext cx="315741" cy="319697"/>
            <a:chOff x="0" y="-9525"/>
            <a:chExt cx="575079" cy="582283"/>
          </a:xfrm>
        </p:grpSpPr>
        <p:sp>
          <p:nvSpPr>
            <p:cNvPr id="1172" name="Google Shape;1172;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1173" name="Google Shape;1173;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74" name="Google Shape;1174;p28"/>
          <p:cNvGrpSpPr/>
          <p:nvPr/>
        </p:nvGrpSpPr>
        <p:grpSpPr>
          <a:xfrm>
            <a:off x="1824443" y="9609636"/>
            <a:ext cx="315741" cy="319697"/>
            <a:chOff x="0" y="-9525"/>
            <a:chExt cx="575079" cy="582283"/>
          </a:xfrm>
        </p:grpSpPr>
        <p:sp>
          <p:nvSpPr>
            <p:cNvPr id="1175" name="Google Shape;1175;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76" name="Google Shape;1176;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77" name="Google Shape;1177;p28"/>
          <p:cNvGrpSpPr/>
          <p:nvPr/>
        </p:nvGrpSpPr>
        <p:grpSpPr>
          <a:xfrm>
            <a:off x="16943559" y="9609636"/>
            <a:ext cx="315741" cy="319697"/>
            <a:chOff x="0" y="-9525"/>
            <a:chExt cx="575079" cy="582283"/>
          </a:xfrm>
        </p:grpSpPr>
        <p:sp>
          <p:nvSpPr>
            <p:cNvPr id="1178" name="Google Shape;1178;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79" name="Google Shape;1179;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80" name="Google Shape;1180;p28"/>
          <p:cNvGrpSpPr/>
          <p:nvPr/>
        </p:nvGrpSpPr>
        <p:grpSpPr>
          <a:xfrm>
            <a:off x="2620186" y="9609636"/>
            <a:ext cx="315741" cy="319697"/>
            <a:chOff x="0" y="-9525"/>
            <a:chExt cx="575079" cy="582283"/>
          </a:xfrm>
        </p:grpSpPr>
        <p:sp>
          <p:nvSpPr>
            <p:cNvPr id="1181" name="Google Shape;1181;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82" name="Google Shape;1182;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83" name="Google Shape;1183;p28"/>
          <p:cNvGrpSpPr/>
          <p:nvPr/>
        </p:nvGrpSpPr>
        <p:grpSpPr>
          <a:xfrm>
            <a:off x="3415929" y="9609636"/>
            <a:ext cx="315741" cy="319697"/>
            <a:chOff x="0" y="-9525"/>
            <a:chExt cx="575079" cy="582283"/>
          </a:xfrm>
        </p:grpSpPr>
        <p:sp>
          <p:nvSpPr>
            <p:cNvPr id="1184" name="Google Shape;1184;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85" name="Google Shape;1185;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86" name="Google Shape;1186;p28"/>
          <p:cNvGrpSpPr/>
          <p:nvPr/>
        </p:nvGrpSpPr>
        <p:grpSpPr>
          <a:xfrm>
            <a:off x="4211672" y="9609636"/>
            <a:ext cx="315741" cy="319697"/>
            <a:chOff x="0" y="-9525"/>
            <a:chExt cx="575079" cy="582283"/>
          </a:xfrm>
        </p:grpSpPr>
        <p:sp>
          <p:nvSpPr>
            <p:cNvPr id="1187" name="Google Shape;1187;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88" name="Google Shape;1188;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89" name="Google Shape;1189;p28"/>
          <p:cNvGrpSpPr/>
          <p:nvPr/>
        </p:nvGrpSpPr>
        <p:grpSpPr>
          <a:xfrm>
            <a:off x="5007415" y="9609636"/>
            <a:ext cx="315741" cy="319697"/>
            <a:chOff x="0" y="-9525"/>
            <a:chExt cx="575079" cy="582283"/>
          </a:xfrm>
        </p:grpSpPr>
        <p:sp>
          <p:nvSpPr>
            <p:cNvPr id="1190" name="Google Shape;1190;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91" name="Google Shape;1191;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92" name="Google Shape;1192;p28"/>
          <p:cNvGrpSpPr/>
          <p:nvPr/>
        </p:nvGrpSpPr>
        <p:grpSpPr>
          <a:xfrm>
            <a:off x="1032452" y="9609636"/>
            <a:ext cx="315741" cy="319697"/>
            <a:chOff x="0" y="-9525"/>
            <a:chExt cx="575079" cy="582283"/>
          </a:xfrm>
        </p:grpSpPr>
        <p:sp>
          <p:nvSpPr>
            <p:cNvPr id="1193" name="Google Shape;1193;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94" name="Google Shape;1194;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95" name="Google Shape;1195;p28"/>
          <p:cNvGrpSpPr/>
          <p:nvPr/>
        </p:nvGrpSpPr>
        <p:grpSpPr>
          <a:xfrm>
            <a:off x="6598901" y="9609636"/>
            <a:ext cx="315741" cy="319697"/>
            <a:chOff x="0" y="-9525"/>
            <a:chExt cx="575079" cy="582283"/>
          </a:xfrm>
        </p:grpSpPr>
        <p:sp>
          <p:nvSpPr>
            <p:cNvPr id="1196" name="Google Shape;1196;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197" name="Google Shape;1197;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98" name="Google Shape;1198;p28"/>
          <p:cNvGrpSpPr/>
          <p:nvPr/>
        </p:nvGrpSpPr>
        <p:grpSpPr>
          <a:xfrm>
            <a:off x="7394644" y="9609636"/>
            <a:ext cx="315741" cy="319697"/>
            <a:chOff x="0" y="-9525"/>
            <a:chExt cx="575079" cy="582283"/>
          </a:xfrm>
        </p:grpSpPr>
        <p:sp>
          <p:nvSpPr>
            <p:cNvPr id="1199" name="Google Shape;1199;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00" name="Google Shape;1200;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01" name="Google Shape;1201;p28"/>
          <p:cNvGrpSpPr/>
          <p:nvPr/>
        </p:nvGrpSpPr>
        <p:grpSpPr>
          <a:xfrm>
            <a:off x="8190387" y="9609636"/>
            <a:ext cx="315741" cy="319697"/>
            <a:chOff x="0" y="-9525"/>
            <a:chExt cx="575079" cy="582283"/>
          </a:xfrm>
        </p:grpSpPr>
        <p:sp>
          <p:nvSpPr>
            <p:cNvPr id="1202" name="Google Shape;1202;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03" name="Google Shape;1203;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04" name="Google Shape;1204;p28"/>
          <p:cNvGrpSpPr/>
          <p:nvPr/>
        </p:nvGrpSpPr>
        <p:grpSpPr>
          <a:xfrm>
            <a:off x="8986130" y="9609636"/>
            <a:ext cx="315741" cy="319697"/>
            <a:chOff x="0" y="-9525"/>
            <a:chExt cx="575079" cy="582283"/>
          </a:xfrm>
        </p:grpSpPr>
        <p:sp>
          <p:nvSpPr>
            <p:cNvPr id="1205" name="Google Shape;1205;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06" name="Google Shape;1206;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07" name="Google Shape;1207;p28"/>
          <p:cNvGrpSpPr/>
          <p:nvPr/>
        </p:nvGrpSpPr>
        <p:grpSpPr>
          <a:xfrm>
            <a:off x="9781873" y="9609636"/>
            <a:ext cx="315741" cy="319697"/>
            <a:chOff x="0" y="-9525"/>
            <a:chExt cx="575079" cy="582283"/>
          </a:xfrm>
        </p:grpSpPr>
        <p:sp>
          <p:nvSpPr>
            <p:cNvPr id="1208" name="Google Shape;1208;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09" name="Google Shape;1209;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10" name="Google Shape;1210;p28"/>
          <p:cNvGrpSpPr/>
          <p:nvPr/>
        </p:nvGrpSpPr>
        <p:grpSpPr>
          <a:xfrm>
            <a:off x="10577616" y="9609636"/>
            <a:ext cx="315741" cy="319697"/>
            <a:chOff x="0" y="-9525"/>
            <a:chExt cx="575079" cy="582283"/>
          </a:xfrm>
        </p:grpSpPr>
        <p:sp>
          <p:nvSpPr>
            <p:cNvPr id="1211" name="Google Shape;1211;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12" name="Google Shape;1212;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13" name="Google Shape;1213;p28"/>
          <p:cNvGrpSpPr/>
          <p:nvPr/>
        </p:nvGrpSpPr>
        <p:grpSpPr>
          <a:xfrm>
            <a:off x="11373359" y="9609636"/>
            <a:ext cx="315741" cy="319697"/>
            <a:chOff x="0" y="-9525"/>
            <a:chExt cx="575079" cy="582283"/>
          </a:xfrm>
        </p:grpSpPr>
        <p:sp>
          <p:nvSpPr>
            <p:cNvPr id="1214" name="Google Shape;1214;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15" name="Google Shape;1215;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16" name="Google Shape;1216;p28"/>
          <p:cNvGrpSpPr/>
          <p:nvPr/>
        </p:nvGrpSpPr>
        <p:grpSpPr>
          <a:xfrm>
            <a:off x="12169101" y="9609636"/>
            <a:ext cx="315741" cy="319697"/>
            <a:chOff x="0" y="-9525"/>
            <a:chExt cx="575079" cy="582283"/>
          </a:xfrm>
        </p:grpSpPr>
        <p:sp>
          <p:nvSpPr>
            <p:cNvPr id="1217" name="Google Shape;1217;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18" name="Google Shape;1218;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19" name="Google Shape;1219;p28"/>
          <p:cNvGrpSpPr/>
          <p:nvPr/>
        </p:nvGrpSpPr>
        <p:grpSpPr>
          <a:xfrm>
            <a:off x="5806910" y="9609636"/>
            <a:ext cx="315741" cy="319697"/>
            <a:chOff x="0" y="-9525"/>
            <a:chExt cx="575079" cy="582283"/>
          </a:xfrm>
        </p:grpSpPr>
        <p:sp>
          <p:nvSpPr>
            <p:cNvPr id="1220" name="Google Shape;1220;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21" name="Google Shape;1221;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22" name="Google Shape;1222;p28"/>
          <p:cNvGrpSpPr/>
          <p:nvPr/>
        </p:nvGrpSpPr>
        <p:grpSpPr>
          <a:xfrm>
            <a:off x="13760587" y="9609636"/>
            <a:ext cx="315741" cy="319697"/>
            <a:chOff x="0" y="-9525"/>
            <a:chExt cx="575079" cy="582283"/>
          </a:xfrm>
        </p:grpSpPr>
        <p:sp>
          <p:nvSpPr>
            <p:cNvPr id="1223" name="Google Shape;1223;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24" name="Google Shape;1224;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25" name="Google Shape;1225;p28"/>
          <p:cNvGrpSpPr/>
          <p:nvPr/>
        </p:nvGrpSpPr>
        <p:grpSpPr>
          <a:xfrm>
            <a:off x="14556330" y="9609636"/>
            <a:ext cx="315741" cy="319697"/>
            <a:chOff x="0" y="-9525"/>
            <a:chExt cx="575079" cy="582283"/>
          </a:xfrm>
        </p:grpSpPr>
        <p:sp>
          <p:nvSpPr>
            <p:cNvPr id="1226" name="Google Shape;1226;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27" name="Google Shape;1227;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28" name="Google Shape;1228;p28"/>
          <p:cNvGrpSpPr/>
          <p:nvPr/>
        </p:nvGrpSpPr>
        <p:grpSpPr>
          <a:xfrm>
            <a:off x="15352073" y="9609636"/>
            <a:ext cx="315741" cy="319697"/>
            <a:chOff x="0" y="-9525"/>
            <a:chExt cx="575079" cy="582283"/>
          </a:xfrm>
        </p:grpSpPr>
        <p:sp>
          <p:nvSpPr>
            <p:cNvPr id="1229" name="Google Shape;1229;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30" name="Google Shape;1230;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31" name="Google Shape;1231;p28"/>
          <p:cNvGrpSpPr/>
          <p:nvPr/>
        </p:nvGrpSpPr>
        <p:grpSpPr>
          <a:xfrm>
            <a:off x="16147816" y="9609636"/>
            <a:ext cx="315741" cy="319697"/>
            <a:chOff x="0" y="-9525"/>
            <a:chExt cx="575079" cy="582283"/>
          </a:xfrm>
        </p:grpSpPr>
        <p:sp>
          <p:nvSpPr>
            <p:cNvPr id="1232" name="Google Shape;1232;p2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33" name="Google Shape;1233;p2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234" name="Google Shape;1234;p28"/>
          <p:cNvSpPr txBox="1"/>
          <p:nvPr/>
        </p:nvSpPr>
        <p:spPr>
          <a:xfrm>
            <a:off x="1531888" y="828675"/>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whatsapp.py Dosyamız? </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sp>
        <p:nvSpPr>
          <p:cNvPr id="1235" name="Google Shape;1235;p28"/>
          <p:cNvSpPr txBox="1"/>
          <p:nvPr/>
        </p:nvSpPr>
        <p:spPr>
          <a:xfrm>
            <a:off x="1107635" y="2950058"/>
            <a:ext cx="16072730" cy="61055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100" b="0" i="0" u="none" strike="noStrike" cap="none">
                <a:solidFill>
                  <a:srgbClr val="FFFFFF"/>
                </a:solidFill>
                <a:latin typeface="Raleway"/>
                <a:ea typeface="Raleway"/>
                <a:cs typeface="Raleway"/>
                <a:sym typeface="Raleway"/>
              </a:rPr>
              <a:t>Bu MicroPython dosyası, bir WhatsApp mesajını CallMeBot API'si aracılığıyla belirtilen telefon numarasına göndermek için gerekli işlevleri sağlar.</a:t>
            </a:r>
            <a:endParaRPr lang="en-US" sz="31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1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3100" b="0" i="0" u="none" strike="noStrike" cap="none">
                <a:solidFill>
                  <a:srgbClr val="FFFFFF"/>
                </a:solidFill>
                <a:latin typeface="Raleway"/>
                <a:ea typeface="Raleway"/>
                <a:cs typeface="Raleway"/>
                <a:sym typeface="Raleway"/>
              </a:rPr>
              <a:t>    İşlevler:</a:t>
            </a:r>
            <a:endParaRPr lang="en-US" sz="3100" b="0" i="0" u="none" strike="noStrike" cap="none">
              <a:solidFill>
                <a:srgbClr val="FFFFFF"/>
              </a:solidFill>
              <a:latin typeface="Raleway"/>
              <a:ea typeface="Raleway"/>
              <a:cs typeface="Raleway"/>
              <a:sym typeface="Raleway"/>
            </a:endParaRPr>
          </a:p>
          <a:p>
            <a:pPr marL="669290" marR="0" lvl="1" indent="-334645" algn="l" rtl="0">
              <a:lnSpc>
                <a:spcPct val="120000"/>
              </a:lnSpc>
              <a:spcBef>
                <a:spcPts val="0"/>
              </a:spcBef>
              <a:spcAft>
                <a:spcPts val="0"/>
              </a:spcAft>
              <a:buClr>
                <a:srgbClr val="FFFFFF"/>
              </a:buClr>
              <a:buSzPts val="3100"/>
              <a:buFont typeface="Arial" panose="020B0604020202020204"/>
              <a:buChar char="•"/>
            </a:pPr>
            <a:r>
              <a:rPr lang="en-US" sz="3100" b="0" i="0" u="none" strike="noStrike" cap="none">
                <a:solidFill>
                  <a:srgbClr val="FFFFFF"/>
                </a:solidFill>
                <a:latin typeface="Raleway"/>
                <a:ea typeface="Raleway"/>
                <a:cs typeface="Raleway"/>
                <a:sym typeface="Raleway"/>
              </a:rPr>
              <a:t>send_message Fonksiyonu: Bu fonksiyon, bir WhatsApp mesajını belirtilen telefon numarasına gönderir. İşlev, mesajın içeriğini parametre olarak alır ve bu mesajı CallMeBot API'si aracılığıyla gönderir.</a:t>
            </a:r>
            <a:endParaRPr lang="en-US" sz="3100" b="0" i="0" u="none" strike="noStrike" cap="none">
              <a:solidFill>
                <a:srgbClr val="FFFFFF"/>
              </a:solidFill>
              <a:latin typeface="Raleway"/>
              <a:ea typeface="Raleway"/>
              <a:cs typeface="Raleway"/>
              <a:sym typeface="Raleway"/>
            </a:endParaRPr>
          </a:p>
          <a:p>
            <a:pPr marL="669290" marR="0" lvl="1" indent="-334645" algn="l" rtl="0">
              <a:lnSpc>
                <a:spcPct val="120000"/>
              </a:lnSpc>
              <a:spcBef>
                <a:spcPts val="0"/>
              </a:spcBef>
              <a:spcAft>
                <a:spcPts val="0"/>
              </a:spcAft>
              <a:buClr>
                <a:srgbClr val="FFFFFF"/>
              </a:buClr>
              <a:buSzPts val="3100"/>
              <a:buFont typeface="Arial" panose="020B0604020202020204"/>
              <a:buChar char="•"/>
            </a:pPr>
            <a:r>
              <a:rPr lang="en-US" sz="3100" b="0" i="0" u="none" strike="noStrike" cap="none">
                <a:solidFill>
                  <a:srgbClr val="FFFFFF"/>
                </a:solidFill>
                <a:latin typeface="Raleway"/>
                <a:ea typeface="Raleway"/>
                <a:cs typeface="Raleway"/>
                <a:sym typeface="Raleway"/>
              </a:rPr>
              <a:t>urlparse Fonksiyonu: Bu yardımcı fonksiyon, verilen URL'yi parçalayarak şema, ana bilgisayar adı, bağlantı noktası, yol ve sorgu parçacıklarını içeren bir liste döndürür. Bu parçalar daha sonra HTTP isteği oluşturmak için kullanılır.</a:t>
            </a:r>
            <a:endParaRPr lang="en-US" sz="3100" b="0" i="0" u="none" strike="noStrike" cap="none">
              <a:solidFill>
                <a:srgbClr val="FFFFFF"/>
              </a:solidFill>
              <a:latin typeface="Raleway"/>
              <a:ea typeface="Raleway"/>
              <a:cs typeface="Raleway"/>
              <a:sym typeface="Raleway"/>
            </a:endParaRPr>
          </a:p>
          <a:p>
            <a:pPr marL="669290" marR="0" lvl="1" indent="-334645" algn="l" rtl="0">
              <a:lnSpc>
                <a:spcPct val="120000"/>
              </a:lnSpc>
              <a:spcBef>
                <a:spcPts val="0"/>
              </a:spcBef>
              <a:spcAft>
                <a:spcPts val="0"/>
              </a:spcAft>
              <a:buClr>
                <a:srgbClr val="FFFFFF"/>
              </a:buClr>
              <a:buSzPts val="3100"/>
              <a:buFont typeface="Arial" panose="020B0604020202020204"/>
              <a:buChar char="•"/>
            </a:pPr>
            <a:r>
              <a:rPr lang="en-US" sz="3100" b="0" i="0" u="none" strike="noStrike" cap="none">
                <a:solidFill>
                  <a:srgbClr val="FFFFFF"/>
                </a:solidFill>
                <a:latin typeface="Raleway"/>
                <a:ea typeface="Raleway"/>
                <a:cs typeface="Raleway"/>
                <a:sym typeface="Raleway"/>
              </a:rPr>
              <a:t>encode_message Fonksiyonu: Bu fonksiyon, bir metin dizesinde bulunan özel karakterleri HTTP URL kodlamasıyla değiştirir. Bu, özel karakterlerin doğru bir şekilde iletilmesini sağlar.</a:t>
            </a:r>
            <a:endParaRPr lang="en-US" sz="3100" b="0" i="0" u="none" strike="noStrike" cap="none">
              <a:solidFill>
                <a:srgbClr val="FFFFFF"/>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239" name="Shape 1239"/>
        <p:cNvGrpSpPr/>
        <p:nvPr/>
      </p:nvGrpSpPr>
      <p:grpSpPr>
        <a:xfrm>
          <a:off x="0" y="0"/>
          <a:ext cx="0" cy="0"/>
          <a:chOff x="0" y="0"/>
          <a:chExt cx="0" cy="0"/>
        </a:xfrm>
      </p:grpSpPr>
      <p:sp>
        <p:nvSpPr>
          <p:cNvPr id="1240" name="Google Shape;1240;p29"/>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1241" name="Google Shape;1241;p29"/>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1242" name="Google Shape;1242;p29"/>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grpSp>
        <p:nvGrpSpPr>
          <p:cNvPr id="1243" name="Google Shape;1243;p29"/>
          <p:cNvGrpSpPr/>
          <p:nvPr/>
        </p:nvGrpSpPr>
        <p:grpSpPr>
          <a:xfrm>
            <a:off x="13764340" y="9609636"/>
            <a:ext cx="315741" cy="319697"/>
            <a:chOff x="0" y="-9525"/>
            <a:chExt cx="575079" cy="582283"/>
          </a:xfrm>
        </p:grpSpPr>
        <p:sp>
          <p:nvSpPr>
            <p:cNvPr id="1244" name="Google Shape;1244;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1245" name="Google Shape;1245;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46" name="Google Shape;1246;p29"/>
          <p:cNvGrpSpPr/>
          <p:nvPr/>
        </p:nvGrpSpPr>
        <p:grpSpPr>
          <a:xfrm>
            <a:off x="1824443" y="9609636"/>
            <a:ext cx="315741" cy="319697"/>
            <a:chOff x="0" y="-9525"/>
            <a:chExt cx="575079" cy="582283"/>
          </a:xfrm>
        </p:grpSpPr>
        <p:sp>
          <p:nvSpPr>
            <p:cNvPr id="1247" name="Google Shape;1247;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48" name="Google Shape;1248;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49" name="Google Shape;1249;p29"/>
          <p:cNvGrpSpPr/>
          <p:nvPr/>
        </p:nvGrpSpPr>
        <p:grpSpPr>
          <a:xfrm>
            <a:off x="16943559" y="9609636"/>
            <a:ext cx="315741" cy="319697"/>
            <a:chOff x="0" y="-9525"/>
            <a:chExt cx="575079" cy="582283"/>
          </a:xfrm>
        </p:grpSpPr>
        <p:sp>
          <p:nvSpPr>
            <p:cNvPr id="1250" name="Google Shape;1250;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51" name="Google Shape;1251;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52" name="Google Shape;1252;p29"/>
          <p:cNvGrpSpPr/>
          <p:nvPr/>
        </p:nvGrpSpPr>
        <p:grpSpPr>
          <a:xfrm>
            <a:off x="2620186" y="9609636"/>
            <a:ext cx="315741" cy="319697"/>
            <a:chOff x="0" y="-9525"/>
            <a:chExt cx="575079" cy="582283"/>
          </a:xfrm>
        </p:grpSpPr>
        <p:sp>
          <p:nvSpPr>
            <p:cNvPr id="1253" name="Google Shape;1253;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54" name="Google Shape;1254;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55" name="Google Shape;1255;p29"/>
          <p:cNvGrpSpPr/>
          <p:nvPr/>
        </p:nvGrpSpPr>
        <p:grpSpPr>
          <a:xfrm>
            <a:off x="3415929" y="9609636"/>
            <a:ext cx="315741" cy="319697"/>
            <a:chOff x="0" y="-9525"/>
            <a:chExt cx="575079" cy="582283"/>
          </a:xfrm>
        </p:grpSpPr>
        <p:sp>
          <p:nvSpPr>
            <p:cNvPr id="1256" name="Google Shape;1256;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57" name="Google Shape;1257;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58" name="Google Shape;1258;p29"/>
          <p:cNvGrpSpPr/>
          <p:nvPr/>
        </p:nvGrpSpPr>
        <p:grpSpPr>
          <a:xfrm>
            <a:off x="4211672" y="9609636"/>
            <a:ext cx="315741" cy="319697"/>
            <a:chOff x="0" y="-9525"/>
            <a:chExt cx="575079" cy="582283"/>
          </a:xfrm>
        </p:grpSpPr>
        <p:sp>
          <p:nvSpPr>
            <p:cNvPr id="1259" name="Google Shape;1259;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60" name="Google Shape;1260;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61" name="Google Shape;1261;p29"/>
          <p:cNvGrpSpPr/>
          <p:nvPr/>
        </p:nvGrpSpPr>
        <p:grpSpPr>
          <a:xfrm>
            <a:off x="5007415" y="9609636"/>
            <a:ext cx="315741" cy="319697"/>
            <a:chOff x="0" y="-9525"/>
            <a:chExt cx="575079" cy="582283"/>
          </a:xfrm>
        </p:grpSpPr>
        <p:sp>
          <p:nvSpPr>
            <p:cNvPr id="1262" name="Google Shape;1262;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63" name="Google Shape;1263;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64" name="Google Shape;1264;p29"/>
          <p:cNvGrpSpPr/>
          <p:nvPr/>
        </p:nvGrpSpPr>
        <p:grpSpPr>
          <a:xfrm>
            <a:off x="1032452" y="9609636"/>
            <a:ext cx="315741" cy="319697"/>
            <a:chOff x="0" y="-9525"/>
            <a:chExt cx="575079" cy="582283"/>
          </a:xfrm>
        </p:grpSpPr>
        <p:sp>
          <p:nvSpPr>
            <p:cNvPr id="1265" name="Google Shape;1265;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66" name="Google Shape;1266;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67" name="Google Shape;1267;p29"/>
          <p:cNvGrpSpPr/>
          <p:nvPr/>
        </p:nvGrpSpPr>
        <p:grpSpPr>
          <a:xfrm>
            <a:off x="6598901" y="9609636"/>
            <a:ext cx="315741" cy="319697"/>
            <a:chOff x="0" y="-9525"/>
            <a:chExt cx="575079" cy="582283"/>
          </a:xfrm>
        </p:grpSpPr>
        <p:sp>
          <p:nvSpPr>
            <p:cNvPr id="1268" name="Google Shape;1268;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69" name="Google Shape;1269;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0" name="Google Shape;1270;p29"/>
          <p:cNvGrpSpPr/>
          <p:nvPr/>
        </p:nvGrpSpPr>
        <p:grpSpPr>
          <a:xfrm>
            <a:off x="7394644" y="9609636"/>
            <a:ext cx="315741" cy="319697"/>
            <a:chOff x="0" y="-9525"/>
            <a:chExt cx="575079" cy="582283"/>
          </a:xfrm>
        </p:grpSpPr>
        <p:sp>
          <p:nvSpPr>
            <p:cNvPr id="1271" name="Google Shape;1271;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72" name="Google Shape;1272;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3" name="Google Shape;1273;p29"/>
          <p:cNvGrpSpPr/>
          <p:nvPr/>
        </p:nvGrpSpPr>
        <p:grpSpPr>
          <a:xfrm>
            <a:off x="8190387" y="9609636"/>
            <a:ext cx="315741" cy="319697"/>
            <a:chOff x="0" y="-9525"/>
            <a:chExt cx="575079" cy="582283"/>
          </a:xfrm>
        </p:grpSpPr>
        <p:sp>
          <p:nvSpPr>
            <p:cNvPr id="1274" name="Google Shape;1274;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75" name="Google Shape;1275;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6" name="Google Shape;1276;p29"/>
          <p:cNvGrpSpPr/>
          <p:nvPr/>
        </p:nvGrpSpPr>
        <p:grpSpPr>
          <a:xfrm>
            <a:off x="8986130" y="9609636"/>
            <a:ext cx="315741" cy="319697"/>
            <a:chOff x="0" y="-9525"/>
            <a:chExt cx="575079" cy="582283"/>
          </a:xfrm>
        </p:grpSpPr>
        <p:sp>
          <p:nvSpPr>
            <p:cNvPr id="1277" name="Google Shape;1277;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78" name="Google Shape;1278;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9" name="Google Shape;1279;p29"/>
          <p:cNvGrpSpPr/>
          <p:nvPr/>
        </p:nvGrpSpPr>
        <p:grpSpPr>
          <a:xfrm>
            <a:off x="9781873" y="9609636"/>
            <a:ext cx="315741" cy="319697"/>
            <a:chOff x="0" y="-9525"/>
            <a:chExt cx="575079" cy="582283"/>
          </a:xfrm>
        </p:grpSpPr>
        <p:sp>
          <p:nvSpPr>
            <p:cNvPr id="1280" name="Google Shape;1280;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81" name="Google Shape;1281;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82" name="Google Shape;1282;p29"/>
          <p:cNvGrpSpPr/>
          <p:nvPr/>
        </p:nvGrpSpPr>
        <p:grpSpPr>
          <a:xfrm>
            <a:off x="10577616" y="9609636"/>
            <a:ext cx="315741" cy="319697"/>
            <a:chOff x="0" y="-9525"/>
            <a:chExt cx="575079" cy="582283"/>
          </a:xfrm>
        </p:grpSpPr>
        <p:sp>
          <p:nvSpPr>
            <p:cNvPr id="1283" name="Google Shape;1283;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84" name="Google Shape;1284;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85" name="Google Shape;1285;p29"/>
          <p:cNvGrpSpPr/>
          <p:nvPr/>
        </p:nvGrpSpPr>
        <p:grpSpPr>
          <a:xfrm>
            <a:off x="11373359" y="9609636"/>
            <a:ext cx="315741" cy="319697"/>
            <a:chOff x="0" y="-9525"/>
            <a:chExt cx="575079" cy="582283"/>
          </a:xfrm>
        </p:grpSpPr>
        <p:sp>
          <p:nvSpPr>
            <p:cNvPr id="1286" name="Google Shape;1286;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87" name="Google Shape;1287;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88" name="Google Shape;1288;p29"/>
          <p:cNvGrpSpPr/>
          <p:nvPr/>
        </p:nvGrpSpPr>
        <p:grpSpPr>
          <a:xfrm>
            <a:off x="12169101" y="9609636"/>
            <a:ext cx="315741" cy="319697"/>
            <a:chOff x="0" y="-9525"/>
            <a:chExt cx="575079" cy="582283"/>
          </a:xfrm>
        </p:grpSpPr>
        <p:sp>
          <p:nvSpPr>
            <p:cNvPr id="1289" name="Google Shape;1289;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90" name="Google Shape;1290;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91" name="Google Shape;1291;p29"/>
          <p:cNvGrpSpPr/>
          <p:nvPr/>
        </p:nvGrpSpPr>
        <p:grpSpPr>
          <a:xfrm>
            <a:off x="12964844" y="9609636"/>
            <a:ext cx="315741" cy="319697"/>
            <a:chOff x="0" y="-9525"/>
            <a:chExt cx="575079" cy="582283"/>
          </a:xfrm>
        </p:grpSpPr>
        <p:sp>
          <p:nvSpPr>
            <p:cNvPr id="1292" name="Google Shape;1292;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93" name="Google Shape;1293;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94" name="Google Shape;1294;p29"/>
          <p:cNvGrpSpPr/>
          <p:nvPr/>
        </p:nvGrpSpPr>
        <p:grpSpPr>
          <a:xfrm>
            <a:off x="5806910" y="9609636"/>
            <a:ext cx="315741" cy="319697"/>
            <a:chOff x="0" y="-9525"/>
            <a:chExt cx="575079" cy="582283"/>
          </a:xfrm>
        </p:grpSpPr>
        <p:sp>
          <p:nvSpPr>
            <p:cNvPr id="1295" name="Google Shape;1295;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96" name="Google Shape;1296;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97" name="Google Shape;1297;p29"/>
          <p:cNvGrpSpPr/>
          <p:nvPr/>
        </p:nvGrpSpPr>
        <p:grpSpPr>
          <a:xfrm>
            <a:off x="14556330" y="9609636"/>
            <a:ext cx="315741" cy="319697"/>
            <a:chOff x="0" y="-9525"/>
            <a:chExt cx="575079" cy="582283"/>
          </a:xfrm>
        </p:grpSpPr>
        <p:sp>
          <p:nvSpPr>
            <p:cNvPr id="1298" name="Google Shape;1298;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299" name="Google Shape;1299;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00" name="Google Shape;1300;p29"/>
          <p:cNvGrpSpPr/>
          <p:nvPr/>
        </p:nvGrpSpPr>
        <p:grpSpPr>
          <a:xfrm>
            <a:off x="15352073" y="9609636"/>
            <a:ext cx="315741" cy="319697"/>
            <a:chOff x="0" y="-9525"/>
            <a:chExt cx="575079" cy="582283"/>
          </a:xfrm>
        </p:grpSpPr>
        <p:sp>
          <p:nvSpPr>
            <p:cNvPr id="1301" name="Google Shape;1301;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02" name="Google Shape;1302;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03" name="Google Shape;1303;p29"/>
          <p:cNvGrpSpPr/>
          <p:nvPr/>
        </p:nvGrpSpPr>
        <p:grpSpPr>
          <a:xfrm>
            <a:off x="16147816" y="9609636"/>
            <a:ext cx="315741" cy="319697"/>
            <a:chOff x="0" y="-9525"/>
            <a:chExt cx="575079" cy="582283"/>
          </a:xfrm>
        </p:grpSpPr>
        <p:sp>
          <p:nvSpPr>
            <p:cNvPr id="1304" name="Google Shape;1304;p2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05" name="Google Shape;1305;p2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6" name="Google Shape;1306;p29"/>
          <p:cNvSpPr txBox="1"/>
          <p:nvPr/>
        </p:nvSpPr>
        <p:spPr>
          <a:xfrm>
            <a:off x="1531888" y="828675"/>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cards.json Dosyamız? </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sp>
        <p:nvSpPr>
          <p:cNvPr id="1307" name="Google Shape;1307;p29"/>
          <p:cNvSpPr txBox="1"/>
          <p:nvPr/>
        </p:nvSpPr>
        <p:spPr>
          <a:xfrm>
            <a:off x="1098110" y="2950058"/>
            <a:ext cx="16072730" cy="65436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100" b="0" i="0" u="none" strike="noStrike" cap="none">
                <a:solidFill>
                  <a:srgbClr val="FFFFFF"/>
                </a:solidFill>
                <a:latin typeface="Raleway"/>
                <a:ea typeface="Raleway"/>
                <a:cs typeface="Raleway"/>
                <a:sym typeface="Raleway"/>
              </a:rPr>
              <a:t>cards.json dosyamız, RFID okuyucu sistemi için tanımlı olan RFID kartlarının listesini içerir. Her bir kart, bir kimlik (ID) ve kart sahibinin adı olarak belirtilmiştir.</a:t>
            </a:r>
            <a:endParaRPr lang="en-US" sz="31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3100" b="0" i="0" u="none" strike="noStrike" cap="none">
                <a:solidFill>
                  <a:srgbClr val="FFFFFF"/>
                </a:solidFill>
                <a:latin typeface="Raleway"/>
                <a:ea typeface="Raleway"/>
                <a:cs typeface="Raleway"/>
                <a:sym typeface="Raleway"/>
              </a:rPr>
              <a:t>Bu kodun işlevi, RFID kartların tanımlandığı bir veritabanını temsil etmektir. Veritabanı, kart kimlikleri ve kart sahiplerinin adlarından oluşan bir liste olarak yapılandırılmıştır.</a:t>
            </a:r>
            <a:endParaRPr lang="en-US" sz="31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1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3100" b="0" i="0" u="none" strike="noStrike" cap="none">
                <a:solidFill>
                  <a:srgbClr val="FFFFFF"/>
                </a:solidFill>
                <a:latin typeface="Raleway"/>
                <a:ea typeface="Raleway"/>
                <a:cs typeface="Raleway"/>
                <a:sym typeface="Raleway"/>
              </a:rPr>
              <a:t>Bizim cards.json dosyamızın içinde tanımlanan kartlar:</a:t>
            </a:r>
            <a:endParaRPr lang="en-US" sz="31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3100" b="0" i="0" u="none" strike="noStrike" cap="none">
                <a:solidFill>
                  <a:srgbClr val="FFFFFF"/>
                </a:solidFill>
                <a:latin typeface="Raleway"/>
                <a:ea typeface="Raleway"/>
                <a:cs typeface="Raleway"/>
                <a:sym typeface="Raleway"/>
              </a:rPr>
              <a:t>{ </a:t>
            </a:r>
            <a:endParaRPr lang="en-US" sz="31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3100" b="0" i="0" u="none" strike="noStrike" cap="none">
                <a:solidFill>
                  <a:srgbClr val="FFFFFF"/>
                </a:solidFill>
                <a:latin typeface="Raleway"/>
                <a:ea typeface="Raleway"/>
                <a:cs typeface="Raleway"/>
                <a:sym typeface="Raleway"/>
              </a:rPr>
              <a:t>"cards": [</a:t>
            </a:r>
            <a:endParaRPr lang="en-US" sz="31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3100" b="0" i="0" u="none" strike="noStrike" cap="none">
                <a:solidFill>
                  <a:srgbClr val="FFFFFF"/>
                </a:solidFill>
                <a:latin typeface="Raleway"/>
                <a:ea typeface="Raleway"/>
                <a:cs typeface="Raleway"/>
                <a:sym typeface="Raleway"/>
              </a:rPr>
              <a:t>{"id": "0x13bac912", "name": "Samet Kadem"}, </a:t>
            </a:r>
            <a:endParaRPr lang="en-US" sz="31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3100" b="0" i="0" u="none" strike="noStrike" cap="none">
                <a:solidFill>
                  <a:srgbClr val="FFFFFF"/>
                </a:solidFill>
                <a:latin typeface="Raleway"/>
                <a:ea typeface="Raleway"/>
                <a:cs typeface="Raleway"/>
                <a:sym typeface="Raleway"/>
              </a:rPr>
              <a:t>{"id": "0x4915e979", "name": "Yasin Aktas"}, </a:t>
            </a:r>
            <a:endParaRPr lang="en-US" sz="31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3100" b="0" i="0" u="none" strike="noStrike" cap="none">
                <a:solidFill>
                  <a:srgbClr val="FFFFFF"/>
                </a:solidFill>
                <a:latin typeface="Raleway"/>
                <a:ea typeface="Raleway"/>
                <a:cs typeface="Raleway"/>
                <a:sym typeface="Raleway"/>
              </a:rPr>
              <a:t>]</a:t>
            </a:r>
            <a:endParaRPr lang="en-US" sz="31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3100" b="0" i="0" u="none" strike="noStrike" cap="none">
                <a:solidFill>
                  <a:srgbClr val="FFFFFF"/>
                </a:solidFill>
                <a:latin typeface="Raleway"/>
                <a:ea typeface="Raleway"/>
                <a:cs typeface="Raleway"/>
                <a:sym typeface="Raleway"/>
              </a:rPr>
              <a:t> }</a:t>
            </a:r>
            <a:endParaRPr lang="en-US" sz="31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1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100" b="0" i="0" u="none" strike="noStrike" cap="none">
              <a:solidFill>
                <a:srgbClr val="FFFFFF"/>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311" name="Shape 1311"/>
        <p:cNvGrpSpPr/>
        <p:nvPr/>
      </p:nvGrpSpPr>
      <p:grpSpPr>
        <a:xfrm>
          <a:off x="0" y="0"/>
          <a:ext cx="0" cy="0"/>
          <a:chOff x="0" y="0"/>
          <a:chExt cx="0" cy="0"/>
        </a:xfrm>
      </p:grpSpPr>
      <p:sp>
        <p:nvSpPr>
          <p:cNvPr id="1312" name="Google Shape;1312;p30"/>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1313" name="Google Shape;1313;p30"/>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1314" name="Google Shape;1314;p30"/>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grpSp>
        <p:nvGrpSpPr>
          <p:cNvPr id="1315" name="Google Shape;1315;p30"/>
          <p:cNvGrpSpPr/>
          <p:nvPr/>
        </p:nvGrpSpPr>
        <p:grpSpPr>
          <a:xfrm>
            <a:off x="14552578" y="9609636"/>
            <a:ext cx="315741" cy="319697"/>
            <a:chOff x="0" y="-9525"/>
            <a:chExt cx="575079" cy="582283"/>
          </a:xfrm>
        </p:grpSpPr>
        <p:sp>
          <p:nvSpPr>
            <p:cNvPr id="1316" name="Google Shape;1316;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1317" name="Google Shape;1317;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18" name="Google Shape;1318;p30"/>
          <p:cNvGrpSpPr/>
          <p:nvPr/>
        </p:nvGrpSpPr>
        <p:grpSpPr>
          <a:xfrm>
            <a:off x="1824443" y="9609636"/>
            <a:ext cx="315741" cy="319697"/>
            <a:chOff x="0" y="-9525"/>
            <a:chExt cx="575079" cy="582283"/>
          </a:xfrm>
        </p:grpSpPr>
        <p:sp>
          <p:nvSpPr>
            <p:cNvPr id="1319" name="Google Shape;1319;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20" name="Google Shape;1320;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21" name="Google Shape;1321;p30"/>
          <p:cNvGrpSpPr/>
          <p:nvPr/>
        </p:nvGrpSpPr>
        <p:grpSpPr>
          <a:xfrm>
            <a:off x="16943559" y="9609636"/>
            <a:ext cx="315741" cy="319697"/>
            <a:chOff x="0" y="-9525"/>
            <a:chExt cx="575079" cy="582283"/>
          </a:xfrm>
        </p:grpSpPr>
        <p:sp>
          <p:nvSpPr>
            <p:cNvPr id="1322" name="Google Shape;1322;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23" name="Google Shape;1323;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24" name="Google Shape;1324;p30"/>
          <p:cNvGrpSpPr/>
          <p:nvPr/>
        </p:nvGrpSpPr>
        <p:grpSpPr>
          <a:xfrm>
            <a:off x="2620186" y="9609636"/>
            <a:ext cx="315741" cy="319697"/>
            <a:chOff x="0" y="-9525"/>
            <a:chExt cx="575079" cy="582283"/>
          </a:xfrm>
        </p:grpSpPr>
        <p:sp>
          <p:nvSpPr>
            <p:cNvPr id="1325" name="Google Shape;1325;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26" name="Google Shape;1326;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27" name="Google Shape;1327;p30"/>
          <p:cNvGrpSpPr/>
          <p:nvPr/>
        </p:nvGrpSpPr>
        <p:grpSpPr>
          <a:xfrm>
            <a:off x="3415929" y="9609636"/>
            <a:ext cx="315741" cy="319697"/>
            <a:chOff x="0" y="-9525"/>
            <a:chExt cx="575079" cy="582283"/>
          </a:xfrm>
        </p:grpSpPr>
        <p:sp>
          <p:nvSpPr>
            <p:cNvPr id="1328" name="Google Shape;1328;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29" name="Google Shape;1329;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30" name="Google Shape;1330;p30"/>
          <p:cNvGrpSpPr/>
          <p:nvPr/>
        </p:nvGrpSpPr>
        <p:grpSpPr>
          <a:xfrm>
            <a:off x="4211672" y="9609636"/>
            <a:ext cx="315741" cy="319697"/>
            <a:chOff x="0" y="-9525"/>
            <a:chExt cx="575079" cy="582283"/>
          </a:xfrm>
        </p:grpSpPr>
        <p:sp>
          <p:nvSpPr>
            <p:cNvPr id="1331" name="Google Shape;1331;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32" name="Google Shape;1332;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33" name="Google Shape;1333;p30"/>
          <p:cNvGrpSpPr/>
          <p:nvPr/>
        </p:nvGrpSpPr>
        <p:grpSpPr>
          <a:xfrm>
            <a:off x="5007415" y="9609636"/>
            <a:ext cx="315741" cy="319697"/>
            <a:chOff x="0" y="-9525"/>
            <a:chExt cx="575079" cy="582283"/>
          </a:xfrm>
        </p:grpSpPr>
        <p:sp>
          <p:nvSpPr>
            <p:cNvPr id="1334" name="Google Shape;1334;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35" name="Google Shape;1335;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36" name="Google Shape;1336;p30"/>
          <p:cNvGrpSpPr/>
          <p:nvPr/>
        </p:nvGrpSpPr>
        <p:grpSpPr>
          <a:xfrm>
            <a:off x="1032452" y="9609636"/>
            <a:ext cx="315741" cy="319697"/>
            <a:chOff x="0" y="-9525"/>
            <a:chExt cx="575079" cy="582283"/>
          </a:xfrm>
        </p:grpSpPr>
        <p:sp>
          <p:nvSpPr>
            <p:cNvPr id="1337" name="Google Shape;1337;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38" name="Google Shape;1338;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39" name="Google Shape;1339;p30"/>
          <p:cNvGrpSpPr/>
          <p:nvPr/>
        </p:nvGrpSpPr>
        <p:grpSpPr>
          <a:xfrm>
            <a:off x="6598901" y="9609636"/>
            <a:ext cx="315741" cy="319697"/>
            <a:chOff x="0" y="-9525"/>
            <a:chExt cx="575079" cy="582283"/>
          </a:xfrm>
        </p:grpSpPr>
        <p:sp>
          <p:nvSpPr>
            <p:cNvPr id="1340" name="Google Shape;1340;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41" name="Google Shape;1341;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42" name="Google Shape;1342;p30"/>
          <p:cNvGrpSpPr/>
          <p:nvPr/>
        </p:nvGrpSpPr>
        <p:grpSpPr>
          <a:xfrm>
            <a:off x="7394644" y="9609636"/>
            <a:ext cx="315741" cy="319697"/>
            <a:chOff x="0" y="-9525"/>
            <a:chExt cx="575079" cy="582283"/>
          </a:xfrm>
        </p:grpSpPr>
        <p:sp>
          <p:nvSpPr>
            <p:cNvPr id="1343" name="Google Shape;1343;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44" name="Google Shape;1344;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45" name="Google Shape;1345;p30"/>
          <p:cNvGrpSpPr/>
          <p:nvPr/>
        </p:nvGrpSpPr>
        <p:grpSpPr>
          <a:xfrm>
            <a:off x="8190387" y="9609636"/>
            <a:ext cx="315741" cy="319697"/>
            <a:chOff x="0" y="-9525"/>
            <a:chExt cx="575079" cy="582283"/>
          </a:xfrm>
        </p:grpSpPr>
        <p:sp>
          <p:nvSpPr>
            <p:cNvPr id="1346" name="Google Shape;1346;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47" name="Google Shape;1347;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48" name="Google Shape;1348;p30"/>
          <p:cNvGrpSpPr/>
          <p:nvPr/>
        </p:nvGrpSpPr>
        <p:grpSpPr>
          <a:xfrm>
            <a:off x="8986130" y="9609636"/>
            <a:ext cx="315741" cy="319697"/>
            <a:chOff x="0" y="-9525"/>
            <a:chExt cx="575079" cy="582283"/>
          </a:xfrm>
        </p:grpSpPr>
        <p:sp>
          <p:nvSpPr>
            <p:cNvPr id="1349" name="Google Shape;1349;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50" name="Google Shape;1350;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51" name="Google Shape;1351;p30"/>
          <p:cNvGrpSpPr/>
          <p:nvPr/>
        </p:nvGrpSpPr>
        <p:grpSpPr>
          <a:xfrm>
            <a:off x="9781873" y="9609636"/>
            <a:ext cx="315741" cy="319697"/>
            <a:chOff x="0" y="-9525"/>
            <a:chExt cx="575079" cy="582283"/>
          </a:xfrm>
        </p:grpSpPr>
        <p:sp>
          <p:nvSpPr>
            <p:cNvPr id="1352" name="Google Shape;1352;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53" name="Google Shape;1353;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54" name="Google Shape;1354;p30"/>
          <p:cNvGrpSpPr/>
          <p:nvPr/>
        </p:nvGrpSpPr>
        <p:grpSpPr>
          <a:xfrm>
            <a:off x="10577616" y="9609636"/>
            <a:ext cx="315741" cy="319697"/>
            <a:chOff x="0" y="-9525"/>
            <a:chExt cx="575079" cy="582283"/>
          </a:xfrm>
        </p:grpSpPr>
        <p:sp>
          <p:nvSpPr>
            <p:cNvPr id="1355" name="Google Shape;1355;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56" name="Google Shape;1356;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57" name="Google Shape;1357;p30"/>
          <p:cNvGrpSpPr/>
          <p:nvPr/>
        </p:nvGrpSpPr>
        <p:grpSpPr>
          <a:xfrm>
            <a:off x="11373359" y="9609636"/>
            <a:ext cx="315741" cy="319697"/>
            <a:chOff x="0" y="-9525"/>
            <a:chExt cx="575079" cy="582283"/>
          </a:xfrm>
        </p:grpSpPr>
        <p:sp>
          <p:nvSpPr>
            <p:cNvPr id="1358" name="Google Shape;1358;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59" name="Google Shape;1359;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60" name="Google Shape;1360;p30"/>
          <p:cNvGrpSpPr/>
          <p:nvPr/>
        </p:nvGrpSpPr>
        <p:grpSpPr>
          <a:xfrm>
            <a:off x="12169101" y="9609636"/>
            <a:ext cx="315741" cy="319697"/>
            <a:chOff x="0" y="-9525"/>
            <a:chExt cx="575079" cy="582283"/>
          </a:xfrm>
        </p:grpSpPr>
        <p:sp>
          <p:nvSpPr>
            <p:cNvPr id="1361" name="Google Shape;1361;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62" name="Google Shape;1362;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63" name="Google Shape;1363;p30"/>
          <p:cNvGrpSpPr/>
          <p:nvPr/>
        </p:nvGrpSpPr>
        <p:grpSpPr>
          <a:xfrm>
            <a:off x="12964844" y="9609636"/>
            <a:ext cx="315741" cy="319697"/>
            <a:chOff x="0" y="-9525"/>
            <a:chExt cx="575079" cy="582283"/>
          </a:xfrm>
        </p:grpSpPr>
        <p:sp>
          <p:nvSpPr>
            <p:cNvPr id="1364" name="Google Shape;1364;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65" name="Google Shape;1365;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66" name="Google Shape;1366;p30"/>
          <p:cNvGrpSpPr/>
          <p:nvPr/>
        </p:nvGrpSpPr>
        <p:grpSpPr>
          <a:xfrm>
            <a:off x="13760587" y="9609636"/>
            <a:ext cx="315741" cy="319697"/>
            <a:chOff x="0" y="-9525"/>
            <a:chExt cx="575079" cy="582283"/>
          </a:xfrm>
        </p:grpSpPr>
        <p:sp>
          <p:nvSpPr>
            <p:cNvPr id="1367" name="Google Shape;1367;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68" name="Google Shape;1368;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69" name="Google Shape;1369;p30"/>
          <p:cNvGrpSpPr/>
          <p:nvPr/>
        </p:nvGrpSpPr>
        <p:grpSpPr>
          <a:xfrm>
            <a:off x="5797385" y="9609636"/>
            <a:ext cx="315741" cy="319697"/>
            <a:chOff x="0" y="-9525"/>
            <a:chExt cx="575079" cy="582283"/>
          </a:xfrm>
        </p:grpSpPr>
        <p:sp>
          <p:nvSpPr>
            <p:cNvPr id="1370" name="Google Shape;1370;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71" name="Google Shape;1371;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72" name="Google Shape;1372;p30"/>
          <p:cNvGrpSpPr/>
          <p:nvPr/>
        </p:nvGrpSpPr>
        <p:grpSpPr>
          <a:xfrm>
            <a:off x="15352073" y="9609636"/>
            <a:ext cx="315741" cy="319697"/>
            <a:chOff x="0" y="-9525"/>
            <a:chExt cx="575079" cy="582283"/>
          </a:xfrm>
        </p:grpSpPr>
        <p:sp>
          <p:nvSpPr>
            <p:cNvPr id="1373" name="Google Shape;1373;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74" name="Google Shape;1374;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75" name="Google Shape;1375;p30"/>
          <p:cNvGrpSpPr/>
          <p:nvPr/>
        </p:nvGrpSpPr>
        <p:grpSpPr>
          <a:xfrm>
            <a:off x="16147816" y="9609636"/>
            <a:ext cx="315741" cy="319697"/>
            <a:chOff x="0" y="-9525"/>
            <a:chExt cx="575079" cy="582283"/>
          </a:xfrm>
        </p:grpSpPr>
        <p:sp>
          <p:nvSpPr>
            <p:cNvPr id="1376" name="Google Shape;1376;p3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77" name="Google Shape;1377;p3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78" name="Google Shape;1378;p30"/>
          <p:cNvSpPr/>
          <p:nvPr/>
        </p:nvSpPr>
        <p:spPr>
          <a:xfrm>
            <a:off x="4890531" y="2400300"/>
            <a:ext cx="8506938" cy="6380204"/>
          </a:xfrm>
          <a:custGeom>
            <a:avLst/>
            <a:gdLst/>
            <a:ahLst/>
            <a:cxnLst/>
            <a:rect l="l" t="t" r="r" b="b"/>
            <a:pathLst>
              <a:path w="8506938" h="6380204" extrusionOk="0">
                <a:moveTo>
                  <a:pt x="0" y="0"/>
                </a:moveTo>
                <a:lnTo>
                  <a:pt x="8506938" y="0"/>
                </a:lnTo>
                <a:lnTo>
                  <a:pt x="8506938" y="6380204"/>
                </a:lnTo>
                <a:lnTo>
                  <a:pt x="0" y="6380204"/>
                </a:lnTo>
                <a:lnTo>
                  <a:pt x="0" y="0"/>
                </a:lnTo>
                <a:close/>
              </a:path>
            </a:pathLst>
          </a:custGeom>
          <a:blipFill rotWithShape="1">
            <a:blip r:embed="rId3"/>
            <a:stretch>
              <a:fillRect/>
            </a:stretch>
          </a:blipFill>
          <a:ln>
            <a:noFill/>
          </a:ln>
        </p:spPr>
      </p:sp>
      <p:sp>
        <p:nvSpPr>
          <p:cNvPr id="1379" name="Google Shape;1379;p30"/>
          <p:cNvSpPr txBox="1"/>
          <p:nvPr/>
        </p:nvSpPr>
        <p:spPr>
          <a:xfrm>
            <a:off x="1531888" y="828675"/>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Devremizin Görünümü </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383" name="Shape 1383"/>
        <p:cNvGrpSpPr/>
        <p:nvPr/>
      </p:nvGrpSpPr>
      <p:grpSpPr>
        <a:xfrm>
          <a:off x="0" y="0"/>
          <a:ext cx="0" cy="0"/>
          <a:chOff x="0" y="0"/>
          <a:chExt cx="0" cy="0"/>
        </a:xfrm>
      </p:grpSpPr>
      <p:sp>
        <p:nvSpPr>
          <p:cNvPr id="1384" name="Google Shape;1384;p31"/>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1385" name="Google Shape;1385;p31"/>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1386" name="Google Shape;1386;p31"/>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grpSp>
        <p:nvGrpSpPr>
          <p:cNvPr id="1387" name="Google Shape;1387;p31"/>
          <p:cNvGrpSpPr/>
          <p:nvPr/>
        </p:nvGrpSpPr>
        <p:grpSpPr>
          <a:xfrm>
            <a:off x="15348321" y="9609636"/>
            <a:ext cx="315741" cy="319697"/>
            <a:chOff x="0" y="-9525"/>
            <a:chExt cx="575079" cy="582283"/>
          </a:xfrm>
        </p:grpSpPr>
        <p:sp>
          <p:nvSpPr>
            <p:cNvPr id="1388" name="Google Shape;1388;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1389" name="Google Shape;1389;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90" name="Google Shape;1390;p31"/>
          <p:cNvGrpSpPr/>
          <p:nvPr/>
        </p:nvGrpSpPr>
        <p:grpSpPr>
          <a:xfrm>
            <a:off x="1824443" y="9609636"/>
            <a:ext cx="315741" cy="319697"/>
            <a:chOff x="0" y="-9525"/>
            <a:chExt cx="575079" cy="582283"/>
          </a:xfrm>
        </p:grpSpPr>
        <p:sp>
          <p:nvSpPr>
            <p:cNvPr id="1391" name="Google Shape;1391;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92" name="Google Shape;1392;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93" name="Google Shape;1393;p31"/>
          <p:cNvGrpSpPr/>
          <p:nvPr/>
        </p:nvGrpSpPr>
        <p:grpSpPr>
          <a:xfrm>
            <a:off x="16943559" y="9609636"/>
            <a:ext cx="315741" cy="319697"/>
            <a:chOff x="0" y="-9525"/>
            <a:chExt cx="575079" cy="582283"/>
          </a:xfrm>
        </p:grpSpPr>
        <p:sp>
          <p:nvSpPr>
            <p:cNvPr id="1394" name="Google Shape;1394;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95" name="Google Shape;1395;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96" name="Google Shape;1396;p31"/>
          <p:cNvGrpSpPr/>
          <p:nvPr/>
        </p:nvGrpSpPr>
        <p:grpSpPr>
          <a:xfrm>
            <a:off x="2620186" y="9609636"/>
            <a:ext cx="315741" cy="319697"/>
            <a:chOff x="0" y="-9525"/>
            <a:chExt cx="575079" cy="582283"/>
          </a:xfrm>
        </p:grpSpPr>
        <p:sp>
          <p:nvSpPr>
            <p:cNvPr id="1397" name="Google Shape;1397;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398" name="Google Shape;1398;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99" name="Google Shape;1399;p31"/>
          <p:cNvGrpSpPr/>
          <p:nvPr/>
        </p:nvGrpSpPr>
        <p:grpSpPr>
          <a:xfrm>
            <a:off x="3415929" y="9609636"/>
            <a:ext cx="315741" cy="319697"/>
            <a:chOff x="0" y="-9525"/>
            <a:chExt cx="575079" cy="582283"/>
          </a:xfrm>
        </p:grpSpPr>
        <p:sp>
          <p:nvSpPr>
            <p:cNvPr id="1400" name="Google Shape;1400;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01" name="Google Shape;1401;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02" name="Google Shape;1402;p31"/>
          <p:cNvGrpSpPr/>
          <p:nvPr/>
        </p:nvGrpSpPr>
        <p:grpSpPr>
          <a:xfrm>
            <a:off x="4211672" y="9609636"/>
            <a:ext cx="315741" cy="319697"/>
            <a:chOff x="0" y="-9525"/>
            <a:chExt cx="575079" cy="582283"/>
          </a:xfrm>
        </p:grpSpPr>
        <p:sp>
          <p:nvSpPr>
            <p:cNvPr id="1403" name="Google Shape;1403;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04" name="Google Shape;1404;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05" name="Google Shape;1405;p31"/>
          <p:cNvGrpSpPr/>
          <p:nvPr/>
        </p:nvGrpSpPr>
        <p:grpSpPr>
          <a:xfrm>
            <a:off x="5007415" y="9609636"/>
            <a:ext cx="315741" cy="319697"/>
            <a:chOff x="0" y="-9525"/>
            <a:chExt cx="575079" cy="582283"/>
          </a:xfrm>
        </p:grpSpPr>
        <p:sp>
          <p:nvSpPr>
            <p:cNvPr id="1406" name="Google Shape;1406;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07" name="Google Shape;1407;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08" name="Google Shape;1408;p31"/>
          <p:cNvGrpSpPr/>
          <p:nvPr/>
        </p:nvGrpSpPr>
        <p:grpSpPr>
          <a:xfrm>
            <a:off x="1032452" y="9609636"/>
            <a:ext cx="315741" cy="319697"/>
            <a:chOff x="0" y="-9525"/>
            <a:chExt cx="575079" cy="582283"/>
          </a:xfrm>
        </p:grpSpPr>
        <p:sp>
          <p:nvSpPr>
            <p:cNvPr id="1409" name="Google Shape;1409;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10" name="Google Shape;1410;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1" name="Google Shape;1411;p31"/>
          <p:cNvGrpSpPr/>
          <p:nvPr/>
        </p:nvGrpSpPr>
        <p:grpSpPr>
          <a:xfrm>
            <a:off x="6598901" y="9609636"/>
            <a:ext cx="315741" cy="319697"/>
            <a:chOff x="0" y="-9525"/>
            <a:chExt cx="575079" cy="582283"/>
          </a:xfrm>
        </p:grpSpPr>
        <p:sp>
          <p:nvSpPr>
            <p:cNvPr id="1412" name="Google Shape;1412;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13" name="Google Shape;1413;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4" name="Google Shape;1414;p31"/>
          <p:cNvGrpSpPr/>
          <p:nvPr/>
        </p:nvGrpSpPr>
        <p:grpSpPr>
          <a:xfrm>
            <a:off x="7394644" y="9609636"/>
            <a:ext cx="315741" cy="319697"/>
            <a:chOff x="0" y="-9525"/>
            <a:chExt cx="575079" cy="582283"/>
          </a:xfrm>
        </p:grpSpPr>
        <p:sp>
          <p:nvSpPr>
            <p:cNvPr id="1415" name="Google Shape;1415;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16" name="Google Shape;1416;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7" name="Google Shape;1417;p31"/>
          <p:cNvGrpSpPr/>
          <p:nvPr/>
        </p:nvGrpSpPr>
        <p:grpSpPr>
          <a:xfrm>
            <a:off x="8190387" y="9609636"/>
            <a:ext cx="315741" cy="319697"/>
            <a:chOff x="0" y="-9525"/>
            <a:chExt cx="575079" cy="582283"/>
          </a:xfrm>
        </p:grpSpPr>
        <p:sp>
          <p:nvSpPr>
            <p:cNvPr id="1418" name="Google Shape;1418;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19" name="Google Shape;1419;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20" name="Google Shape;1420;p31"/>
          <p:cNvGrpSpPr/>
          <p:nvPr/>
        </p:nvGrpSpPr>
        <p:grpSpPr>
          <a:xfrm>
            <a:off x="8986130" y="9609636"/>
            <a:ext cx="315741" cy="319697"/>
            <a:chOff x="0" y="-9525"/>
            <a:chExt cx="575079" cy="582283"/>
          </a:xfrm>
        </p:grpSpPr>
        <p:sp>
          <p:nvSpPr>
            <p:cNvPr id="1421" name="Google Shape;1421;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22" name="Google Shape;1422;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23" name="Google Shape;1423;p31"/>
          <p:cNvGrpSpPr/>
          <p:nvPr/>
        </p:nvGrpSpPr>
        <p:grpSpPr>
          <a:xfrm>
            <a:off x="9781873" y="9609636"/>
            <a:ext cx="315741" cy="319697"/>
            <a:chOff x="0" y="-9525"/>
            <a:chExt cx="575079" cy="582283"/>
          </a:xfrm>
        </p:grpSpPr>
        <p:sp>
          <p:nvSpPr>
            <p:cNvPr id="1424" name="Google Shape;1424;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25" name="Google Shape;1425;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26" name="Google Shape;1426;p31"/>
          <p:cNvGrpSpPr/>
          <p:nvPr/>
        </p:nvGrpSpPr>
        <p:grpSpPr>
          <a:xfrm>
            <a:off x="10577616" y="9609636"/>
            <a:ext cx="315741" cy="319697"/>
            <a:chOff x="0" y="-9525"/>
            <a:chExt cx="575079" cy="582283"/>
          </a:xfrm>
        </p:grpSpPr>
        <p:sp>
          <p:nvSpPr>
            <p:cNvPr id="1427" name="Google Shape;1427;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28" name="Google Shape;1428;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29" name="Google Shape;1429;p31"/>
          <p:cNvGrpSpPr/>
          <p:nvPr/>
        </p:nvGrpSpPr>
        <p:grpSpPr>
          <a:xfrm>
            <a:off x="11373359" y="9609636"/>
            <a:ext cx="315741" cy="319697"/>
            <a:chOff x="0" y="-9525"/>
            <a:chExt cx="575079" cy="582283"/>
          </a:xfrm>
        </p:grpSpPr>
        <p:sp>
          <p:nvSpPr>
            <p:cNvPr id="1430" name="Google Shape;1430;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31" name="Google Shape;1431;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32" name="Google Shape;1432;p31"/>
          <p:cNvGrpSpPr/>
          <p:nvPr/>
        </p:nvGrpSpPr>
        <p:grpSpPr>
          <a:xfrm>
            <a:off x="12169101" y="9609636"/>
            <a:ext cx="315741" cy="319697"/>
            <a:chOff x="0" y="-9525"/>
            <a:chExt cx="575079" cy="582283"/>
          </a:xfrm>
        </p:grpSpPr>
        <p:sp>
          <p:nvSpPr>
            <p:cNvPr id="1433" name="Google Shape;1433;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34" name="Google Shape;1434;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35" name="Google Shape;1435;p31"/>
          <p:cNvGrpSpPr/>
          <p:nvPr/>
        </p:nvGrpSpPr>
        <p:grpSpPr>
          <a:xfrm>
            <a:off x="12964844" y="9609636"/>
            <a:ext cx="315741" cy="319697"/>
            <a:chOff x="0" y="-9525"/>
            <a:chExt cx="575079" cy="582283"/>
          </a:xfrm>
        </p:grpSpPr>
        <p:sp>
          <p:nvSpPr>
            <p:cNvPr id="1436" name="Google Shape;1436;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37" name="Google Shape;1437;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38" name="Google Shape;1438;p31"/>
          <p:cNvGrpSpPr/>
          <p:nvPr/>
        </p:nvGrpSpPr>
        <p:grpSpPr>
          <a:xfrm>
            <a:off x="13760587" y="9609636"/>
            <a:ext cx="315741" cy="319697"/>
            <a:chOff x="0" y="-9525"/>
            <a:chExt cx="575079" cy="582283"/>
          </a:xfrm>
        </p:grpSpPr>
        <p:sp>
          <p:nvSpPr>
            <p:cNvPr id="1439" name="Google Shape;1439;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40" name="Google Shape;1440;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41" name="Google Shape;1441;p31"/>
          <p:cNvGrpSpPr/>
          <p:nvPr/>
        </p:nvGrpSpPr>
        <p:grpSpPr>
          <a:xfrm>
            <a:off x="14556330" y="9609636"/>
            <a:ext cx="315741" cy="319697"/>
            <a:chOff x="0" y="-9525"/>
            <a:chExt cx="575079" cy="582283"/>
          </a:xfrm>
        </p:grpSpPr>
        <p:sp>
          <p:nvSpPr>
            <p:cNvPr id="1442" name="Google Shape;1442;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43" name="Google Shape;1443;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44" name="Google Shape;1444;p31"/>
          <p:cNvGrpSpPr/>
          <p:nvPr/>
        </p:nvGrpSpPr>
        <p:grpSpPr>
          <a:xfrm>
            <a:off x="5806910" y="9609636"/>
            <a:ext cx="315741" cy="319697"/>
            <a:chOff x="0" y="-9525"/>
            <a:chExt cx="575079" cy="582283"/>
          </a:xfrm>
        </p:grpSpPr>
        <p:sp>
          <p:nvSpPr>
            <p:cNvPr id="1445" name="Google Shape;1445;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46" name="Google Shape;1446;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47" name="Google Shape;1447;p31"/>
          <p:cNvGrpSpPr/>
          <p:nvPr/>
        </p:nvGrpSpPr>
        <p:grpSpPr>
          <a:xfrm>
            <a:off x="16147816" y="9609636"/>
            <a:ext cx="315741" cy="319697"/>
            <a:chOff x="0" y="-9525"/>
            <a:chExt cx="575079" cy="582283"/>
          </a:xfrm>
        </p:grpSpPr>
        <p:sp>
          <p:nvSpPr>
            <p:cNvPr id="1448" name="Google Shape;1448;p3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49" name="Google Shape;1449;p3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50" name="Google Shape;1450;p31"/>
          <p:cNvSpPr/>
          <p:nvPr/>
        </p:nvSpPr>
        <p:spPr>
          <a:xfrm>
            <a:off x="5125969" y="2632636"/>
            <a:ext cx="8036062" cy="6027047"/>
          </a:xfrm>
          <a:custGeom>
            <a:avLst/>
            <a:gdLst/>
            <a:ahLst/>
            <a:cxnLst/>
            <a:rect l="l" t="t" r="r" b="b"/>
            <a:pathLst>
              <a:path w="8036062" h="6027047" extrusionOk="0">
                <a:moveTo>
                  <a:pt x="0" y="0"/>
                </a:moveTo>
                <a:lnTo>
                  <a:pt x="8036062" y="0"/>
                </a:lnTo>
                <a:lnTo>
                  <a:pt x="8036062" y="6027047"/>
                </a:lnTo>
                <a:lnTo>
                  <a:pt x="0" y="6027047"/>
                </a:lnTo>
                <a:lnTo>
                  <a:pt x="0" y="0"/>
                </a:lnTo>
                <a:close/>
              </a:path>
            </a:pathLst>
          </a:custGeom>
          <a:blipFill rotWithShape="1">
            <a:blip r:embed="rId3"/>
            <a:stretch>
              <a:fillRect/>
            </a:stretch>
          </a:blipFill>
          <a:ln>
            <a:noFill/>
          </a:ln>
        </p:spPr>
      </p:sp>
      <p:sp>
        <p:nvSpPr>
          <p:cNvPr id="1451" name="Google Shape;1451;p31"/>
          <p:cNvSpPr txBox="1"/>
          <p:nvPr/>
        </p:nvSpPr>
        <p:spPr>
          <a:xfrm>
            <a:off x="1531888" y="828675"/>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Devremizin Görünümü </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58" name="Shape 158"/>
        <p:cNvGrpSpPr/>
        <p:nvPr/>
      </p:nvGrpSpPr>
      <p:grpSpPr>
        <a:xfrm>
          <a:off x="0" y="0"/>
          <a:ext cx="0" cy="0"/>
          <a:chOff x="0" y="0"/>
          <a:chExt cx="0" cy="0"/>
        </a:xfrm>
      </p:grpSpPr>
      <p:sp>
        <p:nvSpPr>
          <p:cNvPr id="159" name="Google Shape;159;p14"/>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160" name="Google Shape;160;p14"/>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161" name="Google Shape;161;p14"/>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sp>
        <p:nvSpPr>
          <p:cNvPr id="162" name="Google Shape;162;p14"/>
          <p:cNvSpPr txBox="1"/>
          <p:nvPr/>
        </p:nvSpPr>
        <p:spPr>
          <a:xfrm>
            <a:off x="1028700" y="3182914"/>
            <a:ext cx="16230600" cy="4105275"/>
          </a:xfrm>
          <a:prstGeom prst="rect">
            <a:avLst/>
          </a:prstGeom>
          <a:noFill/>
          <a:ln>
            <a:noFill/>
          </a:ln>
        </p:spPr>
        <p:txBody>
          <a:bodyPr spcFirstLastPara="1" wrap="square" lIns="0" tIns="0" rIns="0" bIns="0" anchor="t" anchorCtr="0">
            <a:spAutoFit/>
          </a:bodyPr>
          <a:lstStyle/>
          <a:p>
            <a:pPr marL="1144905" marR="0" lvl="1" indent="-572770" algn="l" rtl="0">
              <a:lnSpc>
                <a:spcPct val="120000"/>
              </a:lnSpc>
              <a:spcBef>
                <a:spcPts val="0"/>
              </a:spcBef>
              <a:spcAft>
                <a:spcPts val="0"/>
              </a:spcAft>
              <a:buClr>
                <a:srgbClr val="FFFFFF"/>
              </a:buClr>
              <a:buSzPts val="5303"/>
              <a:buFont typeface="Arial" panose="020B0604020202020204"/>
              <a:buChar char="•"/>
            </a:pPr>
            <a:r>
              <a:rPr lang="en-US" sz="5305" b="0" i="0" u="none" strike="noStrike" cap="none">
                <a:solidFill>
                  <a:srgbClr val="FFFFFF"/>
                </a:solidFill>
                <a:latin typeface="Raleway"/>
                <a:ea typeface="Raleway"/>
                <a:cs typeface="Raleway"/>
                <a:sym typeface="Raleway"/>
              </a:rPr>
              <a:t>ESP32 mikro denetleyicisi.</a:t>
            </a:r>
            <a:endParaRPr lang="en-US" sz="5305" b="0" i="0" u="none" strike="noStrike" cap="none">
              <a:solidFill>
                <a:srgbClr val="FFFFFF"/>
              </a:solidFill>
              <a:latin typeface="Raleway"/>
              <a:ea typeface="Raleway"/>
              <a:cs typeface="Raleway"/>
              <a:sym typeface="Raleway"/>
            </a:endParaRPr>
          </a:p>
          <a:p>
            <a:pPr marL="1144905" marR="0" lvl="1" indent="-572770" algn="l" rtl="0">
              <a:lnSpc>
                <a:spcPct val="120000"/>
              </a:lnSpc>
              <a:spcBef>
                <a:spcPts val="0"/>
              </a:spcBef>
              <a:spcAft>
                <a:spcPts val="0"/>
              </a:spcAft>
              <a:buClr>
                <a:srgbClr val="FFFFFF"/>
              </a:buClr>
              <a:buSzPts val="5303"/>
              <a:buFont typeface="Arial" panose="020B0604020202020204"/>
              <a:buChar char="•"/>
            </a:pPr>
            <a:r>
              <a:rPr lang="en-US" sz="5305" b="0" i="0" u="none" strike="noStrike" cap="none">
                <a:solidFill>
                  <a:srgbClr val="FFFFFF"/>
                </a:solidFill>
                <a:latin typeface="Raleway"/>
                <a:ea typeface="Raleway"/>
                <a:cs typeface="Raleway"/>
                <a:sym typeface="Raleway"/>
              </a:rPr>
              <a:t>RC522 RFID NFC Modülü.</a:t>
            </a:r>
            <a:endParaRPr lang="en-US" sz="5305" b="0" i="0" u="none" strike="noStrike" cap="none">
              <a:solidFill>
                <a:srgbClr val="FFFFFF"/>
              </a:solidFill>
              <a:latin typeface="Raleway"/>
              <a:ea typeface="Raleway"/>
              <a:cs typeface="Raleway"/>
              <a:sym typeface="Raleway"/>
            </a:endParaRPr>
          </a:p>
          <a:p>
            <a:pPr marL="1144905" marR="0" lvl="1" indent="-572770" algn="l" rtl="0">
              <a:lnSpc>
                <a:spcPct val="120000"/>
              </a:lnSpc>
              <a:spcBef>
                <a:spcPts val="0"/>
              </a:spcBef>
              <a:spcAft>
                <a:spcPts val="0"/>
              </a:spcAft>
              <a:buClr>
                <a:srgbClr val="FFFFFF"/>
              </a:buClr>
              <a:buSzPts val="5303"/>
              <a:buFont typeface="Arial" panose="020B0604020202020204"/>
              <a:buChar char="•"/>
            </a:pPr>
            <a:r>
              <a:rPr lang="en-US" sz="5305" b="0" i="0" u="none" strike="noStrike" cap="none">
                <a:solidFill>
                  <a:srgbClr val="FFFFFF"/>
                </a:solidFill>
                <a:latin typeface="Raleway"/>
                <a:ea typeface="Raleway"/>
                <a:cs typeface="Raleway"/>
                <a:sym typeface="Raleway"/>
              </a:rPr>
              <a:t>İki adet led.</a:t>
            </a:r>
            <a:endParaRPr lang="en-US" sz="5305" b="0" i="0" u="none" strike="noStrike" cap="none">
              <a:solidFill>
                <a:srgbClr val="FFFFFF"/>
              </a:solidFill>
              <a:latin typeface="Raleway"/>
              <a:ea typeface="Raleway"/>
              <a:cs typeface="Raleway"/>
              <a:sym typeface="Raleway"/>
            </a:endParaRPr>
          </a:p>
          <a:p>
            <a:pPr marL="1144905" marR="0" lvl="1" indent="-572770" algn="l" rtl="0">
              <a:lnSpc>
                <a:spcPct val="120000"/>
              </a:lnSpc>
              <a:spcBef>
                <a:spcPts val="0"/>
              </a:spcBef>
              <a:spcAft>
                <a:spcPts val="0"/>
              </a:spcAft>
              <a:buClr>
                <a:srgbClr val="FFFFFF"/>
              </a:buClr>
              <a:buSzPts val="5303"/>
              <a:buFont typeface="Arial" panose="020B0604020202020204"/>
              <a:buChar char="•"/>
            </a:pPr>
            <a:r>
              <a:rPr lang="en-US" sz="5305" b="0" i="0" u="none" strike="noStrike" cap="none">
                <a:solidFill>
                  <a:srgbClr val="FFFFFF"/>
                </a:solidFill>
                <a:latin typeface="Raleway"/>
                <a:ea typeface="Raleway"/>
                <a:cs typeface="Raleway"/>
                <a:sym typeface="Raleway"/>
              </a:rPr>
              <a:t>Bir adet buzzer</a:t>
            </a:r>
            <a:endParaRPr lang="en-US" sz="5305"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5305" b="0" i="0" u="none" strike="noStrike" cap="none">
              <a:solidFill>
                <a:srgbClr val="FFFFFF"/>
              </a:solidFill>
              <a:latin typeface="Raleway"/>
              <a:ea typeface="Raleway"/>
              <a:cs typeface="Raleway"/>
              <a:sym typeface="Raleway"/>
            </a:endParaRPr>
          </a:p>
        </p:txBody>
      </p:sp>
      <p:sp>
        <p:nvSpPr>
          <p:cNvPr id="163" name="Google Shape;163;p14"/>
          <p:cNvSpPr txBox="1"/>
          <p:nvPr/>
        </p:nvSpPr>
        <p:spPr>
          <a:xfrm>
            <a:off x="1531888" y="828675"/>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Projemizdeki Elemanlar </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grpSp>
        <p:nvGrpSpPr>
          <p:cNvPr id="164" name="Google Shape;164;p14"/>
          <p:cNvGrpSpPr/>
          <p:nvPr/>
        </p:nvGrpSpPr>
        <p:grpSpPr>
          <a:xfrm>
            <a:off x="1828195" y="9609636"/>
            <a:ext cx="315741" cy="319697"/>
            <a:chOff x="0" y="-9525"/>
            <a:chExt cx="575079" cy="582283"/>
          </a:xfrm>
        </p:grpSpPr>
        <p:sp>
          <p:nvSpPr>
            <p:cNvPr id="165" name="Google Shape;165;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166" name="Google Shape;166;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67" name="Google Shape;167;p14"/>
          <p:cNvGrpSpPr/>
          <p:nvPr/>
        </p:nvGrpSpPr>
        <p:grpSpPr>
          <a:xfrm>
            <a:off x="1036204" y="9609636"/>
            <a:ext cx="315741" cy="319697"/>
            <a:chOff x="0" y="-9525"/>
            <a:chExt cx="575079" cy="582283"/>
          </a:xfrm>
        </p:grpSpPr>
        <p:sp>
          <p:nvSpPr>
            <p:cNvPr id="168" name="Google Shape;168;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69" name="Google Shape;169;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0" name="Google Shape;170;p14"/>
          <p:cNvGrpSpPr/>
          <p:nvPr/>
        </p:nvGrpSpPr>
        <p:grpSpPr>
          <a:xfrm>
            <a:off x="16943559" y="9609636"/>
            <a:ext cx="315741" cy="319697"/>
            <a:chOff x="0" y="-9525"/>
            <a:chExt cx="575079" cy="582283"/>
          </a:xfrm>
        </p:grpSpPr>
        <p:sp>
          <p:nvSpPr>
            <p:cNvPr id="171" name="Google Shape;171;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72" name="Google Shape;172;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3" name="Google Shape;173;p14"/>
          <p:cNvGrpSpPr/>
          <p:nvPr/>
        </p:nvGrpSpPr>
        <p:grpSpPr>
          <a:xfrm>
            <a:off x="2620186" y="9609636"/>
            <a:ext cx="315741" cy="319697"/>
            <a:chOff x="0" y="-9525"/>
            <a:chExt cx="575079" cy="582283"/>
          </a:xfrm>
        </p:grpSpPr>
        <p:sp>
          <p:nvSpPr>
            <p:cNvPr id="174" name="Google Shape;174;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75" name="Google Shape;175;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6" name="Google Shape;176;p14"/>
          <p:cNvGrpSpPr/>
          <p:nvPr/>
        </p:nvGrpSpPr>
        <p:grpSpPr>
          <a:xfrm>
            <a:off x="3415929" y="9609636"/>
            <a:ext cx="315741" cy="319697"/>
            <a:chOff x="0" y="-9525"/>
            <a:chExt cx="575079" cy="582283"/>
          </a:xfrm>
        </p:grpSpPr>
        <p:sp>
          <p:nvSpPr>
            <p:cNvPr id="177" name="Google Shape;177;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78" name="Google Shape;178;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9" name="Google Shape;179;p14"/>
          <p:cNvGrpSpPr/>
          <p:nvPr/>
        </p:nvGrpSpPr>
        <p:grpSpPr>
          <a:xfrm>
            <a:off x="4211672" y="9609636"/>
            <a:ext cx="315741" cy="319697"/>
            <a:chOff x="0" y="-9525"/>
            <a:chExt cx="575079" cy="582283"/>
          </a:xfrm>
        </p:grpSpPr>
        <p:sp>
          <p:nvSpPr>
            <p:cNvPr id="180" name="Google Shape;180;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81" name="Google Shape;181;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82" name="Google Shape;182;p14"/>
          <p:cNvGrpSpPr/>
          <p:nvPr/>
        </p:nvGrpSpPr>
        <p:grpSpPr>
          <a:xfrm>
            <a:off x="5007415" y="9609636"/>
            <a:ext cx="315741" cy="319697"/>
            <a:chOff x="0" y="-9525"/>
            <a:chExt cx="575079" cy="582283"/>
          </a:xfrm>
        </p:grpSpPr>
        <p:sp>
          <p:nvSpPr>
            <p:cNvPr id="183" name="Google Shape;183;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84" name="Google Shape;184;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85" name="Google Shape;185;p14"/>
          <p:cNvGrpSpPr/>
          <p:nvPr/>
        </p:nvGrpSpPr>
        <p:grpSpPr>
          <a:xfrm>
            <a:off x="5803158" y="9609636"/>
            <a:ext cx="315741" cy="319697"/>
            <a:chOff x="0" y="-9525"/>
            <a:chExt cx="575079" cy="582283"/>
          </a:xfrm>
        </p:grpSpPr>
        <p:sp>
          <p:nvSpPr>
            <p:cNvPr id="186" name="Google Shape;186;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87" name="Google Shape;187;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88" name="Google Shape;188;p14"/>
          <p:cNvGrpSpPr/>
          <p:nvPr/>
        </p:nvGrpSpPr>
        <p:grpSpPr>
          <a:xfrm>
            <a:off x="6598901" y="9609636"/>
            <a:ext cx="315741" cy="319697"/>
            <a:chOff x="0" y="-9525"/>
            <a:chExt cx="575079" cy="582283"/>
          </a:xfrm>
        </p:grpSpPr>
        <p:sp>
          <p:nvSpPr>
            <p:cNvPr id="189" name="Google Shape;189;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90" name="Google Shape;190;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1" name="Google Shape;191;p14"/>
          <p:cNvGrpSpPr/>
          <p:nvPr/>
        </p:nvGrpSpPr>
        <p:grpSpPr>
          <a:xfrm>
            <a:off x="7394644" y="9609636"/>
            <a:ext cx="315741" cy="319697"/>
            <a:chOff x="0" y="-9525"/>
            <a:chExt cx="575079" cy="582283"/>
          </a:xfrm>
        </p:grpSpPr>
        <p:sp>
          <p:nvSpPr>
            <p:cNvPr id="192" name="Google Shape;192;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93" name="Google Shape;193;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4" name="Google Shape;194;p14"/>
          <p:cNvGrpSpPr/>
          <p:nvPr/>
        </p:nvGrpSpPr>
        <p:grpSpPr>
          <a:xfrm>
            <a:off x="8190387" y="9609636"/>
            <a:ext cx="315741" cy="319697"/>
            <a:chOff x="0" y="-9525"/>
            <a:chExt cx="575079" cy="582283"/>
          </a:xfrm>
        </p:grpSpPr>
        <p:sp>
          <p:nvSpPr>
            <p:cNvPr id="195" name="Google Shape;195;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96" name="Google Shape;196;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7" name="Google Shape;197;p14"/>
          <p:cNvGrpSpPr/>
          <p:nvPr/>
        </p:nvGrpSpPr>
        <p:grpSpPr>
          <a:xfrm>
            <a:off x="8986130" y="9609636"/>
            <a:ext cx="315741" cy="319697"/>
            <a:chOff x="0" y="-9525"/>
            <a:chExt cx="575079" cy="582283"/>
          </a:xfrm>
        </p:grpSpPr>
        <p:sp>
          <p:nvSpPr>
            <p:cNvPr id="198" name="Google Shape;198;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99" name="Google Shape;199;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00" name="Google Shape;200;p14"/>
          <p:cNvGrpSpPr/>
          <p:nvPr/>
        </p:nvGrpSpPr>
        <p:grpSpPr>
          <a:xfrm>
            <a:off x="9781873" y="9609636"/>
            <a:ext cx="315741" cy="319697"/>
            <a:chOff x="0" y="-9525"/>
            <a:chExt cx="575079" cy="582283"/>
          </a:xfrm>
        </p:grpSpPr>
        <p:sp>
          <p:nvSpPr>
            <p:cNvPr id="201" name="Google Shape;201;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02" name="Google Shape;202;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03" name="Google Shape;203;p14"/>
          <p:cNvGrpSpPr/>
          <p:nvPr/>
        </p:nvGrpSpPr>
        <p:grpSpPr>
          <a:xfrm>
            <a:off x="10577616" y="9609636"/>
            <a:ext cx="315741" cy="319697"/>
            <a:chOff x="0" y="-9525"/>
            <a:chExt cx="575079" cy="582283"/>
          </a:xfrm>
        </p:grpSpPr>
        <p:sp>
          <p:nvSpPr>
            <p:cNvPr id="204" name="Google Shape;204;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05" name="Google Shape;205;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06" name="Google Shape;206;p14"/>
          <p:cNvGrpSpPr/>
          <p:nvPr/>
        </p:nvGrpSpPr>
        <p:grpSpPr>
          <a:xfrm>
            <a:off x="11373359" y="9609636"/>
            <a:ext cx="315741" cy="319697"/>
            <a:chOff x="0" y="-9525"/>
            <a:chExt cx="575079" cy="582283"/>
          </a:xfrm>
        </p:grpSpPr>
        <p:sp>
          <p:nvSpPr>
            <p:cNvPr id="207" name="Google Shape;207;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08" name="Google Shape;208;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09" name="Google Shape;209;p14"/>
          <p:cNvGrpSpPr/>
          <p:nvPr/>
        </p:nvGrpSpPr>
        <p:grpSpPr>
          <a:xfrm>
            <a:off x="12169101" y="9609636"/>
            <a:ext cx="315741" cy="319697"/>
            <a:chOff x="0" y="-9525"/>
            <a:chExt cx="575079" cy="582283"/>
          </a:xfrm>
        </p:grpSpPr>
        <p:sp>
          <p:nvSpPr>
            <p:cNvPr id="210" name="Google Shape;210;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11" name="Google Shape;211;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12" name="Google Shape;212;p14"/>
          <p:cNvGrpSpPr/>
          <p:nvPr/>
        </p:nvGrpSpPr>
        <p:grpSpPr>
          <a:xfrm>
            <a:off x="12964844" y="9609636"/>
            <a:ext cx="315741" cy="319697"/>
            <a:chOff x="0" y="-9525"/>
            <a:chExt cx="575079" cy="582283"/>
          </a:xfrm>
        </p:grpSpPr>
        <p:sp>
          <p:nvSpPr>
            <p:cNvPr id="213" name="Google Shape;213;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14" name="Google Shape;214;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15" name="Google Shape;215;p14"/>
          <p:cNvGrpSpPr/>
          <p:nvPr/>
        </p:nvGrpSpPr>
        <p:grpSpPr>
          <a:xfrm>
            <a:off x="13760587" y="9609636"/>
            <a:ext cx="315741" cy="319697"/>
            <a:chOff x="0" y="-9525"/>
            <a:chExt cx="575079" cy="582283"/>
          </a:xfrm>
        </p:grpSpPr>
        <p:sp>
          <p:nvSpPr>
            <p:cNvPr id="216" name="Google Shape;216;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17" name="Google Shape;217;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18" name="Google Shape;218;p14"/>
          <p:cNvGrpSpPr/>
          <p:nvPr/>
        </p:nvGrpSpPr>
        <p:grpSpPr>
          <a:xfrm>
            <a:off x="14556330" y="9609636"/>
            <a:ext cx="315741" cy="319697"/>
            <a:chOff x="0" y="-9525"/>
            <a:chExt cx="575079" cy="582283"/>
          </a:xfrm>
        </p:grpSpPr>
        <p:sp>
          <p:nvSpPr>
            <p:cNvPr id="219" name="Google Shape;219;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20" name="Google Shape;220;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21" name="Google Shape;221;p14"/>
          <p:cNvGrpSpPr/>
          <p:nvPr/>
        </p:nvGrpSpPr>
        <p:grpSpPr>
          <a:xfrm>
            <a:off x="15352073" y="9609636"/>
            <a:ext cx="315741" cy="319697"/>
            <a:chOff x="0" y="-9525"/>
            <a:chExt cx="575079" cy="582283"/>
          </a:xfrm>
        </p:grpSpPr>
        <p:sp>
          <p:nvSpPr>
            <p:cNvPr id="222" name="Google Shape;222;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23" name="Google Shape;223;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24" name="Google Shape;224;p14"/>
          <p:cNvGrpSpPr/>
          <p:nvPr/>
        </p:nvGrpSpPr>
        <p:grpSpPr>
          <a:xfrm>
            <a:off x="16147816" y="9609636"/>
            <a:ext cx="315741" cy="319697"/>
            <a:chOff x="0" y="-9525"/>
            <a:chExt cx="575079" cy="582283"/>
          </a:xfrm>
        </p:grpSpPr>
        <p:sp>
          <p:nvSpPr>
            <p:cNvPr id="225" name="Google Shape;225;p14"/>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26" name="Google Shape;226;p14"/>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455" name="Shape 1455"/>
        <p:cNvGrpSpPr/>
        <p:nvPr/>
      </p:nvGrpSpPr>
      <p:grpSpPr>
        <a:xfrm>
          <a:off x="0" y="0"/>
          <a:ext cx="0" cy="0"/>
          <a:chOff x="0" y="0"/>
          <a:chExt cx="0" cy="0"/>
        </a:xfrm>
      </p:grpSpPr>
      <p:sp>
        <p:nvSpPr>
          <p:cNvPr id="1456" name="Google Shape;1456;p32"/>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1457" name="Google Shape;1457;p32"/>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1458" name="Google Shape;1458;p32"/>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grpSp>
        <p:nvGrpSpPr>
          <p:cNvPr id="1459" name="Google Shape;1459;p32"/>
          <p:cNvGrpSpPr/>
          <p:nvPr/>
        </p:nvGrpSpPr>
        <p:grpSpPr>
          <a:xfrm>
            <a:off x="16144064" y="9609636"/>
            <a:ext cx="315741" cy="319697"/>
            <a:chOff x="0" y="-9525"/>
            <a:chExt cx="575079" cy="582283"/>
          </a:xfrm>
        </p:grpSpPr>
        <p:sp>
          <p:nvSpPr>
            <p:cNvPr id="1460" name="Google Shape;1460;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1461" name="Google Shape;1461;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62" name="Google Shape;1462;p32"/>
          <p:cNvGrpSpPr/>
          <p:nvPr/>
        </p:nvGrpSpPr>
        <p:grpSpPr>
          <a:xfrm>
            <a:off x="1824443" y="9609636"/>
            <a:ext cx="315741" cy="319697"/>
            <a:chOff x="0" y="-9525"/>
            <a:chExt cx="575079" cy="582283"/>
          </a:xfrm>
        </p:grpSpPr>
        <p:sp>
          <p:nvSpPr>
            <p:cNvPr id="1463" name="Google Shape;1463;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64" name="Google Shape;1464;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65" name="Google Shape;1465;p32"/>
          <p:cNvGrpSpPr/>
          <p:nvPr/>
        </p:nvGrpSpPr>
        <p:grpSpPr>
          <a:xfrm>
            <a:off x="16943559" y="9609636"/>
            <a:ext cx="315741" cy="319697"/>
            <a:chOff x="0" y="-9525"/>
            <a:chExt cx="575079" cy="582283"/>
          </a:xfrm>
        </p:grpSpPr>
        <p:sp>
          <p:nvSpPr>
            <p:cNvPr id="1466" name="Google Shape;1466;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67" name="Google Shape;1467;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68" name="Google Shape;1468;p32"/>
          <p:cNvGrpSpPr/>
          <p:nvPr/>
        </p:nvGrpSpPr>
        <p:grpSpPr>
          <a:xfrm>
            <a:off x="2620186" y="9609636"/>
            <a:ext cx="315741" cy="319697"/>
            <a:chOff x="0" y="-9525"/>
            <a:chExt cx="575079" cy="582283"/>
          </a:xfrm>
        </p:grpSpPr>
        <p:sp>
          <p:nvSpPr>
            <p:cNvPr id="1469" name="Google Shape;1469;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70" name="Google Shape;1470;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71" name="Google Shape;1471;p32"/>
          <p:cNvGrpSpPr/>
          <p:nvPr/>
        </p:nvGrpSpPr>
        <p:grpSpPr>
          <a:xfrm>
            <a:off x="3415929" y="9609636"/>
            <a:ext cx="315741" cy="319697"/>
            <a:chOff x="0" y="-9525"/>
            <a:chExt cx="575079" cy="582283"/>
          </a:xfrm>
        </p:grpSpPr>
        <p:sp>
          <p:nvSpPr>
            <p:cNvPr id="1472" name="Google Shape;1472;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73" name="Google Shape;1473;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74" name="Google Shape;1474;p32"/>
          <p:cNvGrpSpPr/>
          <p:nvPr/>
        </p:nvGrpSpPr>
        <p:grpSpPr>
          <a:xfrm>
            <a:off x="4211672" y="9609636"/>
            <a:ext cx="315741" cy="319697"/>
            <a:chOff x="0" y="-9525"/>
            <a:chExt cx="575079" cy="582283"/>
          </a:xfrm>
        </p:grpSpPr>
        <p:sp>
          <p:nvSpPr>
            <p:cNvPr id="1475" name="Google Shape;1475;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76" name="Google Shape;1476;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77" name="Google Shape;1477;p32"/>
          <p:cNvGrpSpPr/>
          <p:nvPr/>
        </p:nvGrpSpPr>
        <p:grpSpPr>
          <a:xfrm>
            <a:off x="5007415" y="9609636"/>
            <a:ext cx="315741" cy="319697"/>
            <a:chOff x="0" y="-9525"/>
            <a:chExt cx="575079" cy="582283"/>
          </a:xfrm>
        </p:grpSpPr>
        <p:sp>
          <p:nvSpPr>
            <p:cNvPr id="1478" name="Google Shape;1478;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79" name="Google Shape;1479;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80" name="Google Shape;1480;p32"/>
          <p:cNvGrpSpPr/>
          <p:nvPr/>
        </p:nvGrpSpPr>
        <p:grpSpPr>
          <a:xfrm>
            <a:off x="1032452" y="9609636"/>
            <a:ext cx="315741" cy="319697"/>
            <a:chOff x="0" y="-9525"/>
            <a:chExt cx="575079" cy="582283"/>
          </a:xfrm>
        </p:grpSpPr>
        <p:sp>
          <p:nvSpPr>
            <p:cNvPr id="1481" name="Google Shape;1481;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82" name="Google Shape;1482;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83" name="Google Shape;1483;p32"/>
          <p:cNvGrpSpPr/>
          <p:nvPr/>
        </p:nvGrpSpPr>
        <p:grpSpPr>
          <a:xfrm>
            <a:off x="6598901" y="9609636"/>
            <a:ext cx="315741" cy="319697"/>
            <a:chOff x="0" y="-9525"/>
            <a:chExt cx="575079" cy="582283"/>
          </a:xfrm>
        </p:grpSpPr>
        <p:sp>
          <p:nvSpPr>
            <p:cNvPr id="1484" name="Google Shape;1484;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85" name="Google Shape;1485;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86" name="Google Shape;1486;p32"/>
          <p:cNvGrpSpPr/>
          <p:nvPr/>
        </p:nvGrpSpPr>
        <p:grpSpPr>
          <a:xfrm>
            <a:off x="7394644" y="9609636"/>
            <a:ext cx="315741" cy="319697"/>
            <a:chOff x="0" y="-9525"/>
            <a:chExt cx="575079" cy="582283"/>
          </a:xfrm>
        </p:grpSpPr>
        <p:sp>
          <p:nvSpPr>
            <p:cNvPr id="1487" name="Google Shape;1487;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88" name="Google Shape;1488;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89" name="Google Shape;1489;p32"/>
          <p:cNvGrpSpPr/>
          <p:nvPr/>
        </p:nvGrpSpPr>
        <p:grpSpPr>
          <a:xfrm>
            <a:off x="8190387" y="9609636"/>
            <a:ext cx="315741" cy="319697"/>
            <a:chOff x="0" y="-9525"/>
            <a:chExt cx="575079" cy="582283"/>
          </a:xfrm>
        </p:grpSpPr>
        <p:sp>
          <p:nvSpPr>
            <p:cNvPr id="1490" name="Google Shape;1490;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91" name="Google Shape;1491;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92" name="Google Shape;1492;p32"/>
          <p:cNvGrpSpPr/>
          <p:nvPr/>
        </p:nvGrpSpPr>
        <p:grpSpPr>
          <a:xfrm>
            <a:off x="8986130" y="9609636"/>
            <a:ext cx="315741" cy="319697"/>
            <a:chOff x="0" y="-9525"/>
            <a:chExt cx="575079" cy="582283"/>
          </a:xfrm>
        </p:grpSpPr>
        <p:sp>
          <p:nvSpPr>
            <p:cNvPr id="1493" name="Google Shape;1493;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94" name="Google Shape;1494;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95" name="Google Shape;1495;p32"/>
          <p:cNvGrpSpPr/>
          <p:nvPr/>
        </p:nvGrpSpPr>
        <p:grpSpPr>
          <a:xfrm>
            <a:off x="9781873" y="9609636"/>
            <a:ext cx="315741" cy="319697"/>
            <a:chOff x="0" y="-9525"/>
            <a:chExt cx="575079" cy="582283"/>
          </a:xfrm>
        </p:grpSpPr>
        <p:sp>
          <p:nvSpPr>
            <p:cNvPr id="1496" name="Google Shape;1496;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497" name="Google Shape;1497;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98" name="Google Shape;1498;p32"/>
          <p:cNvGrpSpPr/>
          <p:nvPr/>
        </p:nvGrpSpPr>
        <p:grpSpPr>
          <a:xfrm>
            <a:off x="10577616" y="9609636"/>
            <a:ext cx="315741" cy="319697"/>
            <a:chOff x="0" y="-9525"/>
            <a:chExt cx="575079" cy="582283"/>
          </a:xfrm>
        </p:grpSpPr>
        <p:sp>
          <p:nvSpPr>
            <p:cNvPr id="1499" name="Google Shape;1499;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500" name="Google Shape;1500;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501" name="Google Shape;1501;p32"/>
          <p:cNvGrpSpPr/>
          <p:nvPr/>
        </p:nvGrpSpPr>
        <p:grpSpPr>
          <a:xfrm>
            <a:off x="11373359" y="9609636"/>
            <a:ext cx="315741" cy="319697"/>
            <a:chOff x="0" y="-9525"/>
            <a:chExt cx="575079" cy="582283"/>
          </a:xfrm>
        </p:grpSpPr>
        <p:sp>
          <p:nvSpPr>
            <p:cNvPr id="1502" name="Google Shape;1502;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503" name="Google Shape;1503;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504" name="Google Shape;1504;p32"/>
          <p:cNvGrpSpPr/>
          <p:nvPr/>
        </p:nvGrpSpPr>
        <p:grpSpPr>
          <a:xfrm>
            <a:off x="12169101" y="9609636"/>
            <a:ext cx="315741" cy="319697"/>
            <a:chOff x="0" y="-9525"/>
            <a:chExt cx="575079" cy="582283"/>
          </a:xfrm>
        </p:grpSpPr>
        <p:sp>
          <p:nvSpPr>
            <p:cNvPr id="1505" name="Google Shape;1505;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506" name="Google Shape;1506;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507" name="Google Shape;1507;p32"/>
          <p:cNvGrpSpPr/>
          <p:nvPr/>
        </p:nvGrpSpPr>
        <p:grpSpPr>
          <a:xfrm>
            <a:off x="12964844" y="9609636"/>
            <a:ext cx="315741" cy="319697"/>
            <a:chOff x="0" y="-9525"/>
            <a:chExt cx="575079" cy="582283"/>
          </a:xfrm>
        </p:grpSpPr>
        <p:sp>
          <p:nvSpPr>
            <p:cNvPr id="1508" name="Google Shape;1508;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509" name="Google Shape;1509;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510" name="Google Shape;1510;p32"/>
          <p:cNvGrpSpPr/>
          <p:nvPr/>
        </p:nvGrpSpPr>
        <p:grpSpPr>
          <a:xfrm>
            <a:off x="13760587" y="9609636"/>
            <a:ext cx="315741" cy="319697"/>
            <a:chOff x="0" y="-9525"/>
            <a:chExt cx="575079" cy="582283"/>
          </a:xfrm>
        </p:grpSpPr>
        <p:sp>
          <p:nvSpPr>
            <p:cNvPr id="1511" name="Google Shape;1511;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512" name="Google Shape;1512;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513" name="Google Shape;1513;p32"/>
          <p:cNvGrpSpPr/>
          <p:nvPr/>
        </p:nvGrpSpPr>
        <p:grpSpPr>
          <a:xfrm>
            <a:off x="14556330" y="9609636"/>
            <a:ext cx="315741" cy="319697"/>
            <a:chOff x="0" y="-9525"/>
            <a:chExt cx="575079" cy="582283"/>
          </a:xfrm>
        </p:grpSpPr>
        <p:sp>
          <p:nvSpPr>
            <p:cNvPr id="1514" name="Google Shape;1514;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515" name="Google Shape;1515;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516" name="Google Shape;1516;p32"/>
          <p:cNvGrpSpPr/>
          <p:nvPr/>
        </p:nvGrpSpPr>
        <p:grpSpPr>
          <a:xfrm>
            <a:off x="15352073" y="9609636"/>
            <a:ext cx="315741" cy="319697"/>
            <a:chOff x="0" y="-9525"/>
            <a:chExt cx="575079" cy="582283"/>
          </a:xfrm>
        </p:grpSpPr>
        <p:sp>
          <p:nvSpPr>
            <p:cNvPr id="1517" name="Google Shape;1517;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518" name="Google Shape;1518;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519" name="Google Shape;1519;p32"/>
          <p:cNvGrpSpPr/>
          <p:nvPr/>
        </p:nvGrpSpPr>
        <p:grpSpPr>
          <a:xfrm>
            <a:off x="5806910" y="9609636"/>
            <a:ext cx="315741" cy="319697"/>
            <a:chOff x="0" y="-9525"/>
            <a:chExt cx="575079" cy="582283"/>
          </a:xfrm>
        </p:grpSpPr>
        <p:sp>
          <p:nvSpPr>
            <p:cNvPr id="1520" name="Google Shape;1520;p32"/>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1521" name="Google Shape;1521;p32"/>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522" name="Google Shape;1522;p32"/>
          <p:cNvSpPr/>
          <p:nvPr/>
        </p:nvSpPr>
        <p:spPr>
          <a:xfrm>
            <a:off x="4789916" y="2400300"/>
            <a:ext cx="8392428" cy="6294321"/>
          </a:xfrm>
          <a:custGeom>
            <a:avLst/>
            <a:gdLst/>
            <a:ahLst/>
            <a:cxnLst/>
            <a:rect l="l" t="t" r="r" b="b"/>
            <a:pathLst>
              <a:path w="8392428" h="6294321" extrusionOk="0">
                <a:moveTo>
                  <a:pt x="0" y="0"/>
                </a:moveTo>
                <a:lnTo>
                  <a:pt x="8392428" y="0"/>
                </a:lnTo>
                <a:lnTo>
                  <a:pt x="8392428" y="6294321"/>
                </a:lnTo>
                <a:lnTo>
                  <a:pt x="0" y="6294321"/>
                </a:lnTo>
                <a:lnTo>
                  <a:pt x="0" y="0"/>
                </a:lnTo>
                <a:close/>
              </a:path>
            </a:pathLst>
          </a:custGeom>
          <a:blipFill rotWithShape="1">
            <a:blip r:embed="rId3"/>
            <a:stretch>
              <a:fillRect/>
            </a:stretch>
          </a:blipFill>
          <a:ln>
            <a:noFill/>
          </a:ln>
        </p:spPr>
      </p:sp>
      <p:sp>
        <p:nvSpPr>
          <p:cNvPr id="1523" name="Google Shape;1523;p32"/>
          <p:cNvSpPr txBox="1"/>
          <p:nvPr/>
        </p:nvSpPr>
        <p:spPr>
          <a:xfrm>
            <a:off x="1531888" y="828675"/>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Devremizin Görünümü </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230" name="Shape 230"/>
        <p:cNvGrpSpPr/>
        <p:nvPr/>
      </p:nvGrpSpPr>
      <p:grpSpPr>
        <a:xfrm>
          <a:off x="0" y="0"/>
          <a:ext cx="0" cy="0"/>
          <a:chOff x="0" y="0"/>
          <a:chExt cx="0" cy="0"/>
        </a:xfrm>
      </p:grpSpPr>
      <p:sp>
        <p:nvSpPr>
          <p:cNvPr id="231" name="Google Shape;231;p15"/>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232" name="Google Shape;232;p15"/>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233" name="Google Shape;233;p15"/>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sp>
        <p:nvSpPr>
          <p:cNvPr id="234" name="Google Shape;234;p15"/>
          <p:cNvSpPr txBox="1"/>
          <p:nvPr/>
        </p:nvSpPr>
        <p:spPr>
          <a:xfrm>
            <a:off x="1028700" y="2930671"/>
            <a:ext cx="16230600" cy="31051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400" b="0" i="0" u="none" strike="noStrike" cap="none">
                <a:solidFill>
                  <a:srgbClr val="FFFFFF"/>
                </a:solidFill>
                <a:latin typeface="Raleway"/>
                <a:ea typeface="Raleway"/>
                <a:cs typeface="Raleway"/>
                <a:sym typeface="Raleway"/>
              </a:rPr>
              <a:t>ESP32, Espressif Systems tarafından geliştirilen bir mikrodenetleyici çipidir. Bu çip, düşük maliyetli, düşük güç tüketimi, entegre WiFi ve Bluetooth özellikleri gibi avantajlara sahiptir. ESP32, geniş bir kullanım yelpazesi için tasarlanmış ve özellikle IoT (Internet of Things - Nesnelerin İnterneti) uygulamalarında popülerdir.</a:t>
            </a:r>
            <a:endParaRPr lang="en-US" sz="34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400" b="0" i="0" u="none" strike="noStrike" cap="none">
              <a:solidFill>
                <a:srgbClr val="FFFFFF"/>
              </a:solidFill>
              <a:latin typeface="Raleway"/>
              <a:ea typeface="Raleway"/>
              <a:cs typeface="Raleway"/>
              <a:sym typeface="Raleway"/>
            </a:endParaRPr>
          </a:p>
        </p:txBody>
      </p:sp>
      <p:sp>
        <p:nvSpPr>
          <p:cNvPr id="235" name="Google Shape;235;p15"/>
          <p:cNvSpPr txBox="1"/>
          <p:nvPr/>
        </p:nvSpPr>
        <p:spPr>
          <a:xfrm>
            <a:off x="1531888" y="828675"/>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ESP32 Nedir? </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grpSp>
        <p:nvGrpSpPr>
          <p:cNvPr id="236" name="Google Shape;236;p15"/>
          <p:cNvGrpSpPr/>
          <p:nvPr/>
        </p:nvGrpSpPr>
        <p:grpSpPr>
          <a:xfrm>
            <a:off x="2623938" y="9609636"/>
            <a:ext cx="315741" cy="319697"/>
            <a:chOff x="0" y="-9525"/>
            <a:chExt cx="575079" cy="582283"/>
          </a:xfrm>
        </p:grpSpPr>
        <p:sp>
          <p:nvSpPr>
            <p:cNvPr id="237" name="Google Shape;237;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238" name="Google Shape;238;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39" name="Google Shape;239;p15"/>
          <p:cNvGrpSpPr/>
          <p:nvPr/>
        </p:nvGrpSpPr>
        <p:grpSpPr>
          <a:xfrm>
            <a:off x="1824443" y="9609636"/>
            <a:ext cx="315741" cy="319697"/>
            <a:chOff x="0" y="-9525"/>
            <a:chExt cx="575079" cy="582283"/>
          </a:xfrm>
        </p:grpSpPr>
        <p:sp>
          <p:nvSpPr>
            <p:cNvPr id="240" name="Google Shape;240;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41" name="Google Shape;241;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42" name="Google Shape;242;p15"/>
          <p:cNvGrpSpPr/>
          <p:nvPr/>
        </p:nvGrpSpPr>
        <p:grpSpPr>
          <a:xfrm>
            <a:off x="16943559" y="9609636"/>
            <a:ext cx="315741" cy="319697"/>
            <a:chOff x="0" y="-9525"/>
            <a:chExt cx="575079" cy="582283"/>
          </a:xfrm>
        </p:grpSpPr>
        <p:sp>
          <p:nvSpPr>
            <p:cNvPr id="243" name="Google Shape;243;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44" name="Google Shape;244;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45" name="Google Shape;245;p15"/>
          <p:cNvGrpSpPr/>
          <p:nvPr/>
        </p:nvGrpSpPr>
        <p:grpSpPr>
          <a:xfrm>
            <a:off x="1032452" y="9609636"/>
            <a:ext cx="315741" cy="319697"/>
            <a:chOff x="0" y="-9525"/>
            <a:chExt cx="575079" cy="582283"/>
          </a:xfrm>
        </p:grpSpPr>
        <p:sp>
          <p:nvSpPr>
            <p:cNvPr id="246" name="Google Shape;246;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47" name="Google Shape;247;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48" name="Google Shape;248;p15"/>
          <p:cNvGrpSpPr/>
          <p:nvPr/>
        </p:nvGrpSpPr>
        <p:grpSpPr>
          <a:xfrm>
            <a:off x="3415929" y="9609636"/>
            <a:ext cx="315741" cy="319697"/>
            <a:chOff x="0" y="-9525"/>
            <a:chExt cx="575079" cy="582283"/>
          </a:xfrm>
        </p:grpSpPr>
        <p:sp>
          <p:nvSpPr>
            <p:cNvPr id="249" name="Google Shape;249;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50" name="Google Shape;250;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51" name="Google Shape;251;p15"/>
          <p:cNvGrpSpPr/>
          <p:nvPr/>
        </p:nvGrpSpPr>
        <p:grpSpPr>
          <a:xfrm>
            <a:off x="4211672" y="9609636"/>
            <a:ext cx="315741" cy="319697"/>
            <a:chOff x="0" y="-9525"/>
            <a:chExt cx="575079" cy="582283"/>
          </a:xfrm>
        </p:grpSpPr>
        <p:sp>
          <p:nvSpPr>
            <p:cNvPr id="252" name="Google Shape;252;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53" name="Google Shape;253;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54" name="Google Shape;254;p15"/>
          <p:cNvGrpSpPr/>
          <p:nvPr/>
        </p:nvGrpSpPr>
        <p:grpSpPr>
          <a:xfrm>
            <a:off x="5007415" y="9609636"/>
            <a:ext cx="315741" cy="319697"/>
            <a:chOff x="0" y="-9525"/>
            <a:chExt cx="575079" cy="582283"/>
          </a:xfrm>
        </p:grpSpPr>
        <p:sp>
          <p:nvSpPr>
            <p:cNvPr id="255" name="Google Shape;255;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56" name="Google Shape;256;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57" name="Google Shape;257;p15"/>
          <p:cNvGrpSpPr/>
          <p:nvPr/>
        </p:nvGrpSpPr>
        <p:grpSpPr>
          <a:xfrm>
            <a:off x="5803158" y="9609636"/>
            <a:ext cx="315741" cy="319697"/>
            <a:chOff x="0" y="-9525"/>
            <a:chExt cx="575079" cy="582283"/>
          </a:xfrm>
        </p:grpSpPr>
        <p:sp>
          <p:nvSpPr>
            <p:cNvPr id="258" name="Google Shape;258;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59" name="Google Shape;259;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60" name="Google Shape;260;p15"/>
          <p:cNvGrpSpPr/>
          <p:nvPr/>
        </p:nvGrpSpPr>
        <p:grpSpPr>
          <a:xfrm>
            <a:off x="6598901" y="9609636"/>
            <a:ext cx="315741" cy="319697"/>
            <a:chOff x="0" y="-9525"/>
            <a:chExt cx="575079" cy="582283"/>
          </a:xfrm>
        </p:grpSpPr>
        <p:sp>
          <p:nvSpPr>
            <p:cNvPr id="261" name="Google Shape;261;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62" name="Google Shape;262;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63" name="Google Shape;263;p15"/>
          <p:cNvGrpSpPr/>
          <p:nvPr/>
        </p:nvGrpSpPr>
        <p:grpSpPr>
          <a:xfrm>
            <a:off x="7394644" y="9609636"/>
            <a:ext cx="315741" cy="319697"/>
            <a:chOff x="0" y="-9525"/>
            <a:chExt cx="575079" cy="582283"/>
          </a:xfrm>
        </p:grpSpPr>
        <p:sp>
          <p:nvSpPr>
            <p:cNvPr id="264" name="Google Shape;264;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65" name="Google Shape;265;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66" name="Google Shape;266;p15"/>
          <p:cNvGrpSpPr/>
          <p:nvPr/>
        </p:nvGrpSpPr>
        <p:grpSpPr>
          <a:xfrm>
            <a:off x="8190387" y="9609636"/>
            <a:ext cx="315741" cy="319697"/>
            <a:chOff x="0" y="-9525"/>
            <a:chExt cx="575079" cy="582283"/>
          </a:xfrm>
        </p:grpSpPr>
        <p:sp>
          <p:nvSpPr>
            <p:cNvPr id="267" name="Google Shape;267;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68" name="Google Shape;268;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69" name="Google Shape;269;p15"/>
          <p:cNvGrpSpPr/>
          <p:nvPr/>
        </p:nvGrpSpPr>
        <p:grpSpPr>
          <a:xfrm>
            <a:off x="8986130" y="9609636"/>
            <a:ext cx="315741" cy="319697"/>
            <a:chOff x="0" y="-9525"/>
            <a:chExt cx="575079" cy="582283"/>
          </a:xfrm>
        </p:grpSpPr>
        <p:sp>
          <p:nvSpPr>
            <p:cNvPr id="270" name="Google Shape;270;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71" name="Google Shape;271;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2" name="Google Shape;272;p15"/>
          <p:cNvGrpSpPr/>
          <p:nvPr/>
        </p:nvGrpSpPr>
        <p:grpSpPr>
          <a:xfrm>
            <a:off x="9781873" y="9609636"/>
            <a:ext cx="315741" cy="319697"/>
            <a:chOff x="0" y="-9525"/>
            <a:chExt cx="575079" cy="582283"/>
          </a:xfrm>
        </p:grpSpPr>
        <p:sp>
          <p:nvSpPr>
            <p:cNvPr id="273" name="Google Shape;273;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74" name="Google Shape;274;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5" name="Google Shape;275;p15"/>
          <p:cNvGrpSpPr/>
          <p:nvPr/>
        </p:nvGrpSpPr>
        <p:grpSpPr>
          <a:xfrm>
            <a:off x="10577616" y="9609636"/>
            <a:ext cx="315741" cy="319697"/>
            <a:chOff x="0" y="-9525"/>
            <a:chExt cx="575079" cy="582283"/>
          </a:xfrm>
        </p:grpSpPr>
        <p:sp>
          <p:nvSpPr>
            <p:cNvPr id="276" name="Google Shape;276;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77" name="Google Shape;277;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8" name="Google Shape;278;p15"/>
          <p:cNvGrpSpPr/>
          <p:nvPr/>
        </p:nvGrpSpPr>
        <p:grpSpPr>
          <a:xfrm>
            <a:off x="11373359" y="9609636"/>
            <a:ext cx="315741" cy="319697"/>
            <a:chOff x="0" y="-9525"/>
            <a:chExt cx="575079" cy="582283"/>
          </a:xfrm>
        </p:grpSpPr>
        <p:sp>
          <p:nvSpPr>
            <p:cNvPr id="279" name="Google Shape;279;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80" name="Google Shape;280;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1" name="Google Shape;281;p15"/>
          <p:cNvGrpSpPr/>
          <p:nvPr/>
        </p:nvGrpSpPr>
        <p:grpSpPr>
          <a:xfrm>
            <a:off x="12169101" y="9609636"/>
            <a:ext cx="315741" cy="319697"/>
            <a:chOff x="0" y="-9525"/>
            <a:chExt cx="575079" cy="582283"/>
          </a:xfrm>
        </p:grpSpPr>
        <p:sp>
          <p:nvSpPr>
            <p:cNvPr id="282" name="Google Shape;282;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83" name="Google Shape;283;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4" name="Google Shape;284;p15"/>
          <p:cNvGrpSpPr/>
          <p:nvPr/>
        </p:nvGrpSpPr>
        <p:grpSpPr>
          <a:xfrm>
            <a:off x="12964844" y="9609636"/>
            <a:ext cx="315741" cy="319697"/>
            <a:chOff x="0" y="-9525"/>
            <a:chExt cx="575079" cy="582283"/>
          </a:xfrm>
        </p:grpSpPr>
        <p:sp>
          <p:nvSpPr>
            <p:cNvPr id="285" name="Google Shape;285;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86" name="Google Shape;286;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7" name="Google Shape;287;p15"/>
          <p:cNvGrpSpPr/>
          <p:nvPr/>
        </p:nvGrpSpPr>
        <p:grpSpPr>
          <a:xfrm>
            <a:off x="13760587" y="9609636"/>
            <a:ext cx="315741" cy="319697"/>
            <a:chOff x="0" y="-9525"/>
            <a:chExt cx="575079" cy="582283"/>
          </a:xfrm>
        </p:grpSpPr>
        <p:sp>
          <p:nvSpPr>
            <p:cNvPr id="288" name="Google Shape;288;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89" name="Google Shape;289;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90" name="Google Shape;290;p15"/>
          <p:cNvGrpSpPr/>
          <p:nvPr/>
        </p:nvGrpSpPr>
        <p:grpSpPr>
          <a:xfrm>
            <a:off x="14556330" y="9609636"/>
            <a:ext cx="315741" cy="319697"/>
            <a:chOff x="0" y="-9525"/>
            <a:chExt cx="575079" cy="582283"/>
          </a:xfrm>
        </p:grpSpPr>
        <p:sp>
          <p:nvSpPr>
            <p:cNvPr id="291" name="Google Shape;291;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92" name="Google Shape;292;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93" name="Google Shape;293;p15"/>
          <p:cNvGrpSpPr/>
          <p:nvPr/>
        </p:nvGrpSpPr>
        <p:grpSpPr>
          <a:xfrm>
            <a:off x="15352073" y="9609636"/>
            <a:ext cx="315741" cy="319697"/>
            <a:chOff x="0" y="-9525"/>
            <a:chExt cx="575079" cy="582283"/>
          </a:xfrm>
        </p:grpSpPr>
        <p:sp>
          <p:nvSpPr>
            <p:cNvPr id="294" name="Google Shape;294;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95" name="Google Shape;295;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96" name="Google Shape;296;p15"/>
          <p:cNvGrpSpPr/>
          <p:nvPr/>
        </p:nvGrpSpPr>
        <p:grpSpPr>
          <a:xfrm>
            <a:off x="16147816" y="9609636"/>
            <a:ext cx="315741" cy="319697"/>
            <a:chOff x="0" y="-9525"/>
            <a:chExt cx="575079" cy="582283"/>
          </a:xfrm>
        </p:grpSpPr>
        <p:sp>
          <p:nvSpPr>
            <p:cNvPr id="297" name="Google Shape;297;p15"/>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298" name="Google Shape;298;p15"/>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302" name="Shape 302"/>
        <p:cNvGrpSpPr/>
        <p:nvPr/>
      </p:nvGrpSpPr>
      <p:grpSpPr>
        <a:xfrm>
          <a:off x="0" y="0"/>
          <a:ext cx="0" cy="0"/>
          <a:chOff x="0" y="0"/>
          <a:chExt cx="0" cy="0"/>
        </a:xfrm>
      </p:grpSpPr>
      <p:sp>
        <p:nvSpPr>
          <p:cNvPr id="303" name="Google Shape;303;p16"/>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304" name="Google Shape;304;p16"/>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305" name="Google Shape;305;p16"/>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sp>
        <p:nvSpPr>
          <p:cNvPr id="306" name="Google Shape;306;p16"/>
          <p:cNvSpPr txBox="1"/>
          <p:nvPr/>
        </p:nvSpPr>
        <p:spPr>
          <a:xfrm>
            <a:off x="1107635" y="3071305"/>
            <a:ext cx="16072730" cy="67056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400" b="0" i="0" u="none" strike="noStrike" cap="none">
                <a:solidFill>
                  <a:srgbClr val="FFFFFF"/>
                </a:solidFill>
                <a:latin typeface="Raleway"/>
                <a:ea typeface="Raleway"/>
                <a:cs typeface="Raleway"/>
                <a:sym typeface="Raleway"/>
              </a:rPr>
              <a:t>RFID, nesneleri benzersiz bir şekilde tanımlamak ve verileri etkileşimli bir şekilde okuyucuya iletmek için radyo dalgalarını kullanan bir teknolojidir. Bu sistem, iki temel bileşenden oluşur:</a:t>
            </a:r>
            <a:endParaRPr lang="en-US" sz="34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400" b="0" i="0" u="none" strike="noStrike" cap="none">
              <a:solidFill>
                <a:srgbClr val="FFFFFF"/>
              </a:solidFill>
              <a:latin typeface="Raleway"/>
              <a:ea typeface="Raleway"/>
              <a:cs typeface="Raleway"/>
              <a:sym typeface="Raleway"/>
            </a:endParaRPr>
          </a:p>
          <a:p>
            <a:pPr marL="734060" marR="0" lvl="1" indent="-367030" algn="l" rtl="0">
              <a:lnSpc>
                <a:spcPct val="120000"/>
              </a:lnSpc>
              <a:spcBef>
                <a:spcPts val="0"/>
              </a:spcBef>
              <a:spcAft>
                <a:spcPts val="0"/>
              </a:spcAft>
              <a:buClr>
                <a:srgbClr val="FFFFFF"/>
              </a:buClr>
              <a:buSzPts val="3399"/>
              <a:buFont typeface="Raleway"/>
              <a:buAutoNum type="arabicPeriod"/>
            </a:pPr>
            <a:r>
              <a:rPr lang="en-US" sz="3400" b="0" i="0" u="none" strike="noStrike" cap="none">
                <a:solidFill>
                  <a:srgbClr val="FFFFFF"/>
                </a:solidFill>
                <a:latin typeface="Raleway"/>
                <a:ea typeface="Raleway"/>
                <a:cs typeface="Raleway"/>
                <a:sym typeface="Raleway"/>
              </a:rPr>
              <a:t>Etiket (Transponder): RFID etiketi, nesne üzerine yerleştirilen veya içine gömülen bir cihazdır. Genellikle pasif olarak çalışır, yani kendi enerjisini üretmez. Etiket, bilgiyi depolayan ve işleyen bir mikroçip ile bir antenden oluşur.</a:t>
            </a:r>
            <a:endParaRPr lang="en-US" sz="3400" b="0" i="0" u="none" strike="noStrike" cap="none">
              <a:solidFill>
                <a:srgbClr val="FFFFFF"/>
              </a:solidFill>
              <a:latin typeface="Raleway"/>
              <a:ea typeface="Raleway"/>
              <a:cs typeface="Raleway"/>
              <a:sym typeface="Raleway"/>
            </a:endParaRPr>
          </a:p>
          <a:p>
            <a:pPr marL="734060" marR="0" lvl="1" indent="-367030" algn="l" rtl="0">
              <a:lnSpc>
                <a:spcPct val="120000"/>
              </a:lnSpc>
              <a:spcBef>
                <a:spcPts val="0"/>
              </a:spcBef>
              <a:spcAft>
                <a:spcPts val="0"/>
              </a:spcAft>
              <a:buClr>
                <a:srgbClr val="FFFFFF"/>
              </a:buClr>
              <a:buSzPts val="3399"/>
              <a:buFont typeface="Raleway"/>
              <a:buAutoNum type="arabicPeriod"/>
            </a:pPr>
            <a:r>
              <a:rPr lang="en-US" sz="3400" b="0" i="0" u="none" strike="noStrike" cap="none">
                <a:solidFill>
                  <a:srgbClr val="FFFFFF"/>
                </a:solidFill>
                <a:latin typeface="Raleway"/>
                <a:ea typeface="Raleway"/>
                <a:cs typeface="Raleway"/>
                <a:sym typeface="Raleway"/>
              </a:rPr>
              <a:t>Okuyucu (Reader): Rfid okuyucu, bir radyo frekansı modülü ve yüksek frekanslı elektromanyetik alan üreten bir antenden oluşur. Okuyucu, etiketin içindeki bilgileri okumak ve iletmek için bu elektromanyetik alanı kullanır.</a:t>
            </a:r>
            <a:endParaRPr lang="en-US" sz="34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4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400" b="0" i="0" u="none" strike="noStrike" cap="none">
              <a:solidFill>
                <a:srgbClr val="FFFFFF"/>
              </a:solidFill>
              <a:latin typeface="Raleway"/>
              <a:ea typeface="Raleway"/>
              <a:cs typeface="Raleway"/>
              <a:sym typeface="Raleway"/>
            </a:endParaRPr>
          </a:p>
        </p:txBody>
      </p:sp>
      <p:sp>
        <p:nvSpPr>
          <p:cNvPr id="307" name="Google Shape;307;p16"/>
          <p:cNvSpPr txBox="1"/>
          <p:nvPr/>
        </p:nvSpPr>
        <p:spPr>
          <a:xfrm>
            <a:off x="1531888" y="828675"/>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RFID Modülü Nedir?</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grpSp>
        <p:nvGrpSpPr>
          <p:cNvPr id="308" name="Google Shape;308;p16"/>
          <p:cNvGrpSpPr/>
          <p:nvPr/>
        </p:nvGrpSpPr>
        <p:grpSpPr>
          <a:xfrm>
            <a:off x="3412177" y="9614441"/>
            <a:ext cx="315741" cy="319697"/>
            <a:chOff x="0" y="-9525"/>
            <a:chExt cx="575079" cy="582283"/>
          </a:xfrm>
        </p:grpSpPr>
        <p:sp>
          <p:nvSpPr>
            <p:cNvPr id="309" name="Google Shape;309;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310" name="Google Shape;310;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11" name="Google Shape;311;p16"/>
          <p:cNvGrpSpPr/>
          <p:nvPr/>
        </p:nvGrpSpPr>
        <p:grpSpPr>
          <a:xfrm>
            <a:off x="1824443" y="9609636"/>
            <a:ext cx="315741" cy="319697"/>
            <a:chOff x="0" y="-9525"/>
            <a:chExt cx="575079" cy="582283"/>
          </a:xfrm>
        </p:grpSpPr>
        <p:sp>
          <p:nvSpPr>
            <p:cNvPr id="312" name="Google Shape;312;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13" name="Google Shape;313;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14" name="Google Shape;314;p16"/>
          <p:cNvGrpSpPr/>
          <p:nvPr/>
        </p:nvGrpSpPr>
        <p:grpSpPr>
          <a:xfrm>
            <a:off x="16943559" y="9609636"/>
            <a:ext cx="315741" cy="319697"/>
            <a:chOff x="0" y="-9525"/>
            <a:chExt cx="575079" cy="582283"/>
          </a:xfrm>
        </p:grpSpPr>
        <p:sp>
          <p:nvSpPr>
            <p:cNvPr id="315" name="Google Shape;315;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16" name="Google Shape;316;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17" name="Google Shape;317;p16"/>
          <p:cNvGrpSpPr/>
          <p:nvPr/>
        </p:nvGrpSpPr>
        <p:grpSpPr>
          <a:xfrm>
            <a:off x="2620186" y="9609636"/>
            <a:ext cx="315741" cy="319697"/>
            <a:chOff x="0" y="-9525"/>
            <a:chExt cx="575079" cy="582283"/>
          </a:xfrm>
        </p:grpSpPr>
        <p:sp>
          <p:nvSpPr>
            <p:cNvPr id="318" name="Google Shape;318;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19" name="Google Shape;319;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20" name="Google Shape;320;p16"/>
          <p:cNvGrpSpPr/>
          <p:nvPr/>
        </p:nvGrpSpPr>
        <p:grpSpPr>
          <a:xfrm>
            <a:off x="1032452" y="9614441"/>
            <a:ext cx="315741" cy="319697"/>
            <a:chOff x="0" y="-9525"/>
            <a:chExt cx="575079" cy="582283"/>
          </a:xfrm>
        </p:grpSpPr>
        <p:sp>
          <p:nvSpPr>
            <p:cNvPr id="321" name="Google Shape;321;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22" name="Google Shape;322;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23" name="Google Shape;323;p16"/>
          <p:cNvGrpSpPr/>
          <p:nvPr/>
        </p:nvGrpSpPr>
        <p:grpSpPr>
          <a:xfrm>
            <a:off x="4211672" y="9609636"/>
            <a:ext cx="315741" cy="319697"/>
            <a:chOff x="0" y="-9525"/>
            <a:chExt cx="575079" cy="582283"/>
          </a:xfrm>
        </p:grpSpPr>
        <p:sp>
          <p:nvSpPr>
            <p:cNvPr id="324" name="Google Shape;324;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25" name="Google Shape;325;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26" name="Google Shape;326;p16"/>
          <p:cNvGrpSpPr/>
          <p:nvPr/>
        </p:nvGrpSpPr>
        <p:grpSpPr>
          <a:xfrm>
            <a:off x="5007415" y="9609636"/>
            <a:ext cx="315741" cy="319697"/>
            <a:chOff x="0" y="-9525"/>
            <a:chExt cx="575079" cy="582283"/>
          </a:xfrm>
        </p:grpSpPr>
        <p:sp>
          <p:nvSpPr>
            <p:cNvPr id="327" name="Google Shape;327;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28" name="Google Shape;328;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29" name="Google Shape;329;p16"/>
          <p:cNvGrpSpPr/>
          <p:nvPr/>
        </p:nvGrpSpPr>
        <p:grpSpPr>
          <a:xfrm>
            <a:off x="5803158" y="9609636"/>
            <a:ext cx="315741" cy="319697"/>
            <a:chOff x="0" y="-9525"/>
            <a:chExt cx="575079" cy="582283"/>
          </a:xfrm>
        </p:grpSpPr>
        <p:sp>
          <p:nvSpPr>
            <p:cNvPr id="330" name="Google Shape;330;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31" name="Google Shape;331;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32" name="Google Shape;332;p16"/>
          <p:cNvGrpSpPr/>
          <p:nvPr/>
        </p:nvGrpSpPr>
        <p:grpSpPr>
          <a:xfrm>
            <a:off x="6598901" y="9609636"/>
            <a:ext cx="315741" cy="319697"/>
            <a:chOff x="0" y="-9525"/>
            <a:chExt cx="575079" cy="582283"/>
          </a:xfrm>
        </p:grpSpPr>
        <p:sp>
          <p:nvSpPr>
            <p:cNvPr id="333" name="Google Shape;333;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34" name="Google Shape;334;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35" name="Google Shape;335;p16"/>
          <p:cNvGrpSpPr/>
          <p:nvPr/>
        </p:nvGrpSpPr>
        <p:grpSpPr>
          <a:xfrm>
            <a:off x="7394644" y="9609636"/>
            <a:ext cx="315741" cy="319697"/>
            <a:chOff x="0" y="-9525"/>
            <a:chExt cx="575079" cy="582283"/>
          </a:xfrm>
        </p:grpSpPr>
        <p:sp>
          <p:nvSpPr>
            <p:cNvPr id="336" name="Google Shape;336;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37" name="Google Shape;337;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38" name="Google Shape;338;p16"/>
          <p:cNvGrpSpPr/>
          <p:nvPr/>
        </p:nvGrpSpPr>
        <p:grpSpPr>
          <a:xfrm>
            <a:off x="8190387" y="9609636"/>
            <a:ext cx="315741" cy="319697"/>
            <a:chOff x="0" y="-9525"/>
            <a:chExt cx="575079" cy="582283"/>
          </a:xfrm>
        </p:grpSpPr>
        <p:sp>
          <p:nvSpPr>
            <p:cNvPr id="339" name="Google Shape;339;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40" name="Google Shape;340;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41" name="Google Shape;341;p16"/>
          <p:cNvGrpSpPr/>
          <p:nvPr/>
        </p:nvGrpSpPr>
        <p:grpSpPr>
          <a:xfrm>
            <a:off x="8986130" y="9609636"/>
            <a:ext cx="315741" cy="319697"/>
            <a:chOff x="0" y="-9525"/>
            <a:chExt cx="575079" cy="582283"/>
          </a:xfrm>
        </p:grpSpPr>
        <p:sp>
          <p:nvSpPr>
            <p:cNvPr id="342" name="Google Shape;342;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43" name="Google Shape;343;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44" name="Google Shape;344;p16"/>
          <p:cNvGrpSpPr/>
          <p:nvPr/>
        </p:nvGrpSpPr>
        <p:grpSpPr>
          <a:xfrm>
            <a:off x="9781873" y="9609636"/>
            <a:ext cx="315741" cy="319697"/>
            <a:chOff x="0" y="-9525"/>
            <a:chExt cx="575079" cy="582283"/>
          </a:xfrm>
        </p:grpSpPr>
        <p:sp>
          <p:nvSpPr>
            <p:cNvPr id="345" name="Google Shape;345;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46" name="Google Shape;346;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47" name="Google Shape;347;p16"/>
          <p:cNvGrpSpPr/>
          <p:nvPr/>
        </p:nvGrpSpPr>
        <p:grpSpPr>
          <a:xfrm>
            <a:off x="10577616" y="9609636"/>
            <a:ext cx="315741" cy="319697"/>
            <a:chOff x="0" y="-9525"/>
            <a:chExt cx="575079" cy="582283"/>
          </a:xfrm>
        </p:grpSpPr>
        <p:sp>
          <p:nvSpPr>
            <p:cNvPr id="348" name="Google Shape;348;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49" name="Google Shape;349;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50" name="Google Shape;350;p16"/>
          <p:cNvGrpSpPr/>
          <p:nvPr/>
        </p:nvGrpSpPr>
        <p:grpSpPr>
          <a:xfrm>
            <a:off x="11373359" y="9609636"/>
            <a:ext cx="315741" cy="319697"/>
            <a:chOff x="0" y="-9525"/>
            <a:chExt cx="575079" cy="582283"/>
          </a:xfrm>
        </p:grpSpPr>
        <p:sp>
          <p:nvSpPr>
            <p:cNvPr id="351" name="Google Shape;351;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52" name="Google Shape;352;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53" name="Google Shape;353;p16"/>
          <p:cNvGrpSpPr/>
          <p:nvPr/>
        </p:nvGrpSpPr>
        <p:grpSpPr>
          <a:xfrm>
            <a:off x="12169101" y="9609636"/>
            <a:ext cx="315741" cy="319697"/>
            <a:chOff x="0" y="-9525"/>
            <a:chExt cx="575079" cy="582283"/>
          </a:xfrm>
        </p:grpSpPr>
        <p:sp>
          <p:nvSpPr>
            <p:cNvPr id="354" name="Google Shape;354;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55" name="Google Shape;355;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56" name="Google Shape;356;p16"/>
          <p:cNvGrpSpPr/>
          <p:nvPr/>
        </p:nvGrpSpPr>
        <p:grpSpPr>
          <a:xfrm>
            <a:off x="12964844" y="9609636"/>
            <a:ext cx="315741" cy="319697"/>
            <a:chOff x="0" y="-9525"/>
            <a:chExt cx="575079" cy="582283"/>
          </a:xfrm>
        </p:grpSpPr>
        <p:sp>
          <p:nvSpPr>
            <p:cNvPr id="357" name="Google Shape;357;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58" name="Google Shape;358;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59" name="Google Shape;359;p16"/>
          <p:cNvGrpSpPr/>
          <p:nvPr/>
        </p:nvGrpSpPr>
        <p:grpSpPr>
          <a:xfrm>
            <a:off x="13760587" y="9609636"/>
            <a:ext cx="315741" cy="319697"/>
            <a:chOff x="0" y="-9525"/>
            <a:chExt cx="575079" cy="582283"/>
          </a:xfrm>
        </p:grpSpPr>
        <p:sp>
          <p:nvSpPr>
            <p:cNvPr id="360" name="Google Shape;360;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61" name="Google Shape;361;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62" name="Google Shape;362;p16"/>
          <p:cNvGrpSpPr/>
          <p:nvPr/>
        </p:nvGrpSpPr>
        <p:grpSpPr>
          <a:xfrm>
            <a:off x="14556330" y="9609636"/>
            <a:ext cx="315741" cy="319697"/>
            <a:chOff x="0" y="-9525"/>
            <a:chExt cx="575079" cy="582283"/>
          </a:xfrm>
        </p:grpSpPr>
        <p:sp>
          <p:nvSpPr>
            <p:cNvPr id="363" name="Google Shape;363;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64" name="Google Shape;364;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65" name="Google Shape;365;p16"/>
          <p:cNvGrpSpPr/>
          <p:nvPr/>
        </p:nvGrpSpPr>
        <p:grpSpPr>
          <a:xfrm>
            <a:off x="15352073" y="9609636"/>
            <a:ext cx="315741" cy="319697"/>
            <a:chOff x="0" y="-9525"/>
            <a:chExt cx="575079" cy="582283"/>
          </a:xfrm>
        </p:grpSpPr>
        <p:sp>
          <p:nvSpPr>
            <p:cNvPr id="366" name="Google Shape;366;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67" name="Google Shape;367;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68" name="Google Shape;368;p16"/>
          <p:cNvGrpSpPr/>
          <p:nvPr/>
        </p:nvGrpSpPr>
        <p:grpSpPr>
          <a:xfrm>
            <a:off x="16147816" y="9609636"/>
            <a:ext cx="315741" cy="319697"/>
            <a:chOff x="0" y="-9525"/>
            <a:chExt cx="575079" cy="582283"/>
          </a:xfrm>
        </p:grpSpPr>
        <p:sp>
          <p:nvSpPr>
            <p:cNvPr id="369" name="Google Shape;369;p16"/>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70" name="Google Shape;370;p16"/>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374" name="Shape 374"/>
        <p:cNvGrpSpPr/>
        <p:nvPr/>
      </p:nvGrpSpPr>
      <p:grpSpPr>
        <a:xfrm>
          <a:off x="0" y="0"/>
          <a:ext cx="0" cy="0"/>
          <a:chOff x="0" y="0"/>
          <a:chExt cx="0" cy="0"/>
        </a:xfrm>
      </p:grpSpPr>
      <p:sp>
        <p:nvSpPr>
          <p:cNvPr id="375" name="Google Shape;375;p17"/>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376" name="Google Shape;376;p17"/>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377" name="Google Shape;377;p17"/>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sp>
        <p:nvSpPr>
          <p:cNvPr id="378" name="Google Shape;378;p17"/>
          <p:cNvSpPr txBox="1"/>
          <p:nvPr/>
        </p:nvSpPr>
        <p:spPr>
          <a:xfrm>
            <a:off x="1265506" y="2881439"/>
            <a:ext cx="16072730" cy="5752846"/>
          </a:xfrm>
          <a:prstGeom prst="rect">
            <a:avLst/>
          </a:prstGeom>
          <a:noFill/>
          <a:ln>
            <a:noFill/>
          </a:ln>
        </p:spPr>
        <p:txBody>
          <a:bodyPr spcFirstLastPara="1" wrap="square" lIns="0" tIns="0" rIns="0" bIns="0" anchor="t" anchorCtr="0">
            <a:spAutoFit/>
          </a:bodyPr>
          <a:lstStyle/>
          <a:p>
            <a:pPr marL="734060" marR="0" lvl="1" indent="-367030" algn="l" rtl="0">
              <a:lnSpc>
                <a:spcPct val="151000"/>
              </a:lnSpc>
              <a:spcBef>
                <a:spcPts val="0"/>
              </a:spcBef>
              <a:spcAft>
                <a:spcPts val="0"/>
              </a:spcAft>
              <a:buClr>
                <a:srgbClr val="FFFFFF"/>
              </a:buClr>
              <a:buSzPts val="3399"/>
              <a:buFont typeface="Raleway"/>
              <a:buAutoNum type="arabicPeriod"/>
            </a:pPr>
            <a:r>
              <a:rPr lang="en-US" sz="3400" b="0" i="0" u="none" strike="noStrike" cap="none">
                <a:solidFill>
                  <a:srgbClr val="FFFFFF"/>
                </a:solidFill>
                <a:latin typeface="Raleway"/>
                <a:ea typeface="Raleway"/>
                <a:cs typeface="Raleway"/>
                <a:sym typeface="Raleway"/>
              </a:rPr>
              <a:t>Etikette kodlanan bilgileri okumak için, okuyucunun menziline etiket yerleştirilir (okuyucunun doğrudan görüş alanı içinde olması gerekmez).</a:t>
            </a:r>
            <a:endParaRPr lang="en-US" sz="3400" b="0" i="0" u="none" strike="noStrike" cap="none">
              <a:solidFill>
                <a:srgbClr val="FFFFFF"/>
              </a:solidFill>
              <a:latin typeface="Raleway"/>
              <a:ea typeface="Raleway"/>
              <a:cs typeface="Raleway"/>
              <a:sym typeface="Raleway"/>
            </a:endParaRPr>
          </a:p>
          <a:p>
            <a:pPr marL="734060" marR="0" lvl="1" indent="-367030" algn="l" rtl="0">
              <a:lnSpc>
                <a:spcPct val="151000"/>
              </a:lnSpc>
              <a:spcBef>
                <a:spcPts val="0"/>
              </a:spcBef>
              <a:spcAft>
                <a:spcPts val="0"/>
              </a:spcAft>
              <a:buClr>
                <a:srgbClr val="FFFFFF"/>
              </a:buClr>
              <a:buSzPts val="3399"/>
              <a:buFont typeface="Raleway"/>
              <a:buAutoNum type="arabicPeriod"/>
            </a:pPr>
            <a:r>
              <a:rPr lang="en-US" sz="3400" b="0" i="0" u="none" strike="noStrike" cap="none">
                <a:solidFill>
                  <a:srgbClr val="FFFFFF"/>
                </a:solidFill>
                <a:latin typeface="Raleway"/>
                <a:ea typeface="Raleway"/>
                <a:cs typeface="Raleway"/>
                <a:sym typeface="Raleway"/>
              </a:rPr>
              <a:t>Okuyucu, etiketin anteninden geçen elektronlarla bir elektromanyetik alan oluşturur ve etiketin içindeki güç yongasına enerji sağlar.</a:t>
            </a:r>
            <a:endParaRPr lang="en-US" sz="3400" b="0" i="0" u="none" strike="noStrike" cap="none">
              <a:solidFill>
                <a:srgbClr val="FFFFFF"/>
              </a:solidFill>
              <a:latin typeface="Raleway"/>
              <a:ea typeface="Raleway"/>
              <a:cs typeface="Raleway"/>
              <a:sym typeface="Raleway"/>
            </a:endParaRPr>
          </a:p>
          <a:p>
            <a:pPr marL="734060" marR="0" lvl="1" indent="-367030" algn="l" rtl="0">
              <a:lnSpc>
                <a:spcPct val="151000"/>
              </a:lnSpc>
              <a:spcBef>
                <a:spcPts val="0"/>
              </a:spcBef>
              <a:spcAft>
                <a:spcPts val="0"/>
              </a:spcAft>
              <a:buClr>
                <a:srgbClr val="FFFFFF"/>
              </a:buClr>
              <a:buSzPts val="3399"/>
              <a:buFont typeface="Raleway"/>
              <a:buAutoNum type="arabicPeriod"/>
            </a:pPr>
            <a:r>
              <a:rPr lang="en-US" sz="3400" b="0" i="0" u="none" strike="noStrike" cap="none">
                <a:solidFill>
                  <a:srgbClr val="FFFFFF"/>
                </a:solidFill>
                <a:latin typeface="Raleway"/>
                <a:ea typeface="Raleway"/>
                <a:cs typeface="Raleway"/>
                <a:sym typeface="Raleway"/>
              </a:rPr>
              <a:t>Enerji yongası, saklanan bilgileri başka bir radyo sinyali biçiminde okuyucuya geri gönderir. Bu işlem “backscatter” olarak adlandırılır.</a:t>
            </a:r>
            <a:endParaRPr lang="en-US" sz="3400" b="0" i="0" u="none" strike="noStrike" cap="none">
              <a:solidFill>
                <a:srgbClr val="FFFFFF"/>
              </a:solidFill>
              <a:latin typeface="Raleway"/>
              <a:ea typeface="Raleway"/>
              <a:cs typeface="Raleway"/>
              <a:sym typeface="Raleway"/>
            </a:endParaRPr>
          </a:p>
          <a:p>
            <a:pPr marL="734060" marR="0" lvl="1" indent="-367030" algn="l" rtl="0">
              <a:lnSpc>
                <a:spcPct val="151000"/>
              </a:lnSpc>
              <a:spcBef>
                <a:spcPts val="0"/>
              </a:spcBef>
              <a:spcAft>
                <a:spcPts val="0"/>
              </a:spcAft>
              <a:buClr>
                <a:srgbClr val="FFFFFF"/>
              </a:buClr>
              <a:buSzPts val="3399"/>
              <a:buFont typeface="Raleway"/>
              <a:buAutoNum type="arabicPeriod"/>
            </a:pPr>
            <a:r>
              <a:rPr lang="en-US" sz="3400" b="0" i="0" u="none" strike="noStrike" cap="none">
                <a:solidFill>
                  <a:srgbClr val="FFFFFF"/>
                </a:solidFill>
                <a:latin typeface="Raleway"/>
                <a:ea typeface="Raleway"/>
                <a:cs typeface="Raleway"/>
                <a:sym typeface="Raleway"/>
              </a:rPr>
              <a:t>Okuyucu, RF dalgasındaki değişiklikleri algılar ve yorumlar. Veriler daha sonra bir bilgisayara veya mikrodenetleyiciye iletilir.</a:t>
            </a:r>
            <a:endParaRPr lang="en-US" sz="3400" b="0" i="0" u="none" strike="noStrike" cap="none">
              <a:solidFill>
                <a:srgbClr val="FFFFFF"/>
              </a:solidFill>
              <a:latin typeface="Raleway"/>
              <a:ea typeface="Raleway"/>
              <a:cs typeface="Raleway"/>
              <a:sym typeface="Raleway"/>
            </a:endParaRPr>
          </a:p>
          <a:p>
            <a:pPr marL="0" marR="0" lvl="0" indent="0" algn="ctr" rtl="0">
              <a:lnSpc>
                <a:spcPct val="120000"/>
              </a:lnSpc>
              <a:spcBef>
                <a:spcPts val="0"/>
              </a:spcBef>
              <a:spcAft>
                <a:spcPts val="0"/>
              </a:spcAft>
              <a:buNone/>
            </a:pPr>
            <a:endParaRPr sz="3400" b="0" i="0" u="none" strike="noStrike" cap="none">
              <a:solidFill>
                <a:srgbClr val="FFFFFF"/>
              </a:solidFill>
              <a:latin typeface="Raleway"/>
              <a:ea typeface="Raleway"/>
              <a:cs typeface="Raleway"/>
              <a:sym typeface="Raleway"/>
            </a:endParaRPr>
          </a:p>
        </p:txBody>
      </p:sp>
      <p:sp>
        <p:nvSpPr>
          <p:cNvPr id="379" name="Google Shape;379;p17"/>
          <p:cNvSpPr txBox="1"/>
          <p:nvPr/>
        </p:nvSpPr>
        <p:spPr>
          <a:xfrm>
            <a:off x="1531888" y="828675"/>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RFID Modülü Nasıl Çalışır?</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grpSp>
        <p:nvGrpSpPr>
          <p:cNvPr id="380" name="Google Shape;380;p17"/>
          <p:cNvGrpSpPr/>
          <p:nvPr/>
        </p:nvGrpSpPr>
        <p:grpSpPr>
          <a:xfrm>
            <a:off x="4207920" y="9609636"/>
            <a:ext cx="315741" cy="319697"/>
            <a:chOff x="0" y="-9525"/>
            <a:chExt cx="575079" cy="582283"/>
          </a:xfrm>
        </p:grpSpPr>
        <p:sp>
          <p:nvSpPr>
            <p:cNvPr id="381" name="Google Shape;381;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382" name="Google Shape;382;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83" name="Google Shape;383;p17"/>
          <p:cNvGrpSpPr/>
          <p:nvPr/>
        </p:nvGrpSpPr>
        <p:grpSpPr>
          <a:xfrm>
            <a:off x="1824443" y="9609636"/>
            <a:ext cx="315741" cy="319697"/>
            <a:chOff x="0" y="-9525"/>
            <a:chExt cx="575079" cy="582283"/>
          </a:xfrm>
        </p:grpSpPr>
        <p:sp>
          <p:nvSpPr>
            <p:cNvPr id="384" name="Google Shape;384;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85" name="Google Shape;385;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86" name="Google Shape;386;p17"/>
          <p:cNvGrpSpPr/>
          <p:nvPr/>
        </p:nvGrpSpPr>
        <p:grpSpPr>
          <a:xfrm>
            <a:off x="16943559" y="9609636"/>
            <a:ext cx="315741" cy="319697"/>
            <a:chOff x="0" y="-9525"/>
            <a:chExt cx="575079" cy="582283"/>
          </a:xfrm>
        </p:grpSpPr>
        <p:sp>
          <p:nvSpPr>
            <p:cNvPr id="387" name="Google Shape;387;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88" name="Google Shape;388;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89" name="Google Shape;389;p17"/>
          <p:cNvGrpSpPr/>
          <p:nvPr/>
        </p:nvGrpSpPr>
        <p:grpSpPr>
          <a:xfrm>
            <a:off x="2620186" y="9609636"/>
            <a:ext cx="315741" cy="319697"/>
            <a:chOff x="0" y="-9525"/>
            <a:chExt cx="575079" cy="582283"/>
          </a:xfrm>
        </p:grpSpPr>
        <p:sp>
          <p:nvSpPr>
            <p:cNvPr id="390" name="Google Shape;390;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91" name="Google Shape;391;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92" name="Google Shape;392;p17"/>
          <p:cNvGrpSpPr/>
          <p:nvPr/>
        </p:nvGrpSpPr>
        <p:grpSpPr>
          <a:xfrm>
            <a:off x="3415929" y="9609636"/>
            <a:ext cx="315741" cy="319697"/>
            <a:chOff x="0" y="-9525"/>
            <a:chExt cx="575079" cy="582283"/>
          </a:xfrm>
        </p:grpSpPr>
        <p:sp>
          <p:nvSpPr>
            <p:cNvPr id="393" name="Google Shape;393;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94" name="Google Shape;394;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95" name="Google Shape;395;p17"/>
          <p:cNvGrpSpPr/>
          <p:nvPr/>
        </p:nvGrpSpPr>
        <p:grpSpPr>
          <a:xfrm>
            <a:off x="1032452" y="9609636"/>
            <a:ext cx="315741" cy="319697"/>
            <a:chOff x="0" y="-9525"/>
            <a:chExt cx="575079" cy="582283"/>
          </a:xfrm>
        </p:grpSpPr>
        <p:sp>
          <p:nvSpPr>
            <p:cNvPr id="396" name="Google Shape;396;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397" name="Google Shape;397;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98" name="Google Shape;398;p17"/>
          <p:cNvGrpSpPr/>
          <p:nvPr/>
        </p:nvGrpSpPr>
        <p:grpSpPr>
          <a:xfrm>
            <a:off x="5007415" y="9609636"/>
            <a:ext cx="315741" cy="319697"/>
            <a:chOff x="0" y="-9525"/>
            <a:chExt cx="575079" cy="582283"/>
          </a:xfrm>
        </p:grpSpPr>
        <p:sp>
          <p:nvSpPr>
            <p:cNvPr id="399" name="Google Shape;399;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00" name="Google Shape;400;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01" name="Google Shape;401;p17"/>
          <p:cNvGrpSpPr/>
          <p:nvPr/>
        </p:nvGrpSpPr>
        <p:grpSpPr>
          <a:xfrm>
            <a:off x="5803158" y="9609636"/>
            <a:ext cx="315741" cy="319697"/>
            <a:chOff x="0" y="-9525"/>
            <a:chExt cx="575079" cy="582283"/>
          </a:xfrm>
        </p:grpSpPr>
        <p:sp>
          <p:nvSpPr>
            <p:cNvPr id="402" name="Google Shape;402;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03" name="Google Shape;403;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04" name="Google Shape;404;p17"/>
          <p:cNvGrpSpPr/>
          <p:nvPr/>
        </p:nvGrpSpPr>
        <p:grpSpPr>
          <a:xfrm>
            <a:off x="6598901" y="9609636"/>
            <a:ext cx="315741" cy="319697"/>
            <a:chOff x="0" y="-9525"/>
            <a:chExt cx="575079" cy="582283"/>
          </a:xfrm>
        </p:grpSpPr>
        <p:sp>
          <p:nvSpPr>
            <p:cNvPr id="405" name="Google Shape;405;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06" name="Google Shape;406;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07" name="Google Shape;407;p17"/>
          <p:cNvGrpSpPr/>
          <p:nvPr/>
        </p:nvGrpSpPr>
        <p:grpSpPr>
          <a:xfrm>
            <a:off x="7394644" y="9609636"/>
            <a:ext cx="315741" cy="319697"/>
            <a:chOff x="0" y="-9525"/>
            <a:chExt cx="575079" cy="582283"/>
          </a:xfrm>
        </p:grpSpPr>
        <p:sp>
          <p:nvSpPr>
            <p:cNvPr id="408" name="Google Shape;408;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09" name="Google Shape;409;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10" name="Google Shape;410;p17"/>
          <p:cNvGrpSpPr/>
          <p:nvPr/>
        </p:nvGrpSpPr>
        <p:grpSpPr>
          <a:xfrm>
            <a:off x="8190387" y="9609636"/>
            <a:ext cx="315741" cy="319697"/>
            <a:chOff x="0" y="-9525"/>
            <a:chExt cx="575079" cy="582283"/>
          </a:xfrm>
        </p:grpSpPr>
        <p:sp>
          <p:nvSpPr>
            <p:cNvPr id="411" name="Google Shape;411;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12" name="Google Shape;412;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13" name="Google Shape;413;p17"/>
          <p:cNvGrpSpPr/>
          <p:nvPr/>
        </p:nvGrpSpPr>
        <p:grpSpPr>
          <a:xfrm>
            <a:off x="8986130" y="9609636"/>
            <a:ext cx="315741" cy="319697"/>
            <a:chOff x="0" y="-9525"/>
            <a:chExt cx="575079" cy="582283"/>
          </a:xfrm>
        </p:grpSpPr>
        <p:sp>
          <p:nvSpPr>
            <p:cNvPr id="414" name="Google Shape;414;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15" name="Google Shape;415;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16" name="Google Shape;416;p17"/>
          <p:cNvGrpSpPr/>
          <p:nvPr/>
        </p:nvGrpSpPr>
        <p:grpSpPr>
          <a:xfrm>
            <a:off x="9781873" y="9609636"/>
            <a:ext cx="315741" cy="319697"/>
            <a:chOff x="0" y="-9525"/>
            <a:chExt cx="575079" cy="582283"/>
          </a:xfrm>
        </p:grpSpPr>
        <p:sp>
          <p:nvSpPr>
            <p:cNvPr id="417" name="Google Shape;417;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18" name="Google Shape;418;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19" name="Google Shape;419;p17"/>
          <p:cNvGrpSpPr/>
          <p:nvPr/>
        </p:nvGrpSpPr>
        <p:grpSpPr>
          <a:xfrm>
            <a:off x="10577616" y="9609636"/>
            <a:ext cx="315741" cy="319697"/>
            <a:chOff x="0" y="-9525"/>
            <a:chExt cx="575079" cy="582283"/>
          </a:xfrm>
        </p:grpSpPr>
        <p:sp>
          <p:nvSpPr>
            <p:cNvPr id="420" name="Google Shape;420;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21" name="Google Shape;421;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22" name="Google Shape;422;p17"/>
          <p:cNvGrpSpPr/>
          <p:nvPr/>
        </p:nvGrpSpPr>
        <p:grpSpPr>
          <a:xfrm>
            <a:off x="11373359" y="9609636"/>
            <a:ext cx="315741" cy="319697"/>
            <a:chOff x="0" y="-9525"/>
            <a:chExt cx="575079" cy="582283"/>
          </a:xfrm>
        </p:grpSpPr>
        <p:sp>
          <p:nvSpPr>
            <p:cNvPr id="423" name="Google Shape;423;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24" name="Google Shape;424;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25" name="Google Shape;425;p17"/>
          <p:cNvGrpSpPr/>
          <p:nvPr/>
        </p:nvGrpSpPr>
        <p:grpSpPr>
          <a:xfrm>
            <a:off x="12169101" y="9609636"/>
            <a:ext cx="315741" cy="319697"/>
            <a:chOff x="0" y="-9525"/>
            <a:chExt cx="575079" cy="582283"/>
          </a:xfrm>
        </p:grpSpPr>
        <p:sp>
          <p:nvSpPr>
            <p:cNvPr id="426" name="Google Shape;426;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27" name="Google Shape;427;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28" name="Google Shape;428;p17"/>
          <p:cNvGrpSpPr/>
          <p:nvPr/>
        </p:nvGrpSpPr>
        <p:grpSpPr>
          <a:xfrm>
            <a:off x="12964844" y="9609636"/>
            <a:ext cx="315741" cy="319697"/>
            <a:chOff x="0" y="-9525"/>
            <a:chExt cx="575079" cy="582283"/>
          </a:xfrm>
        </p:grpSpPr>
        <p:sp>
          <p:nvSpPr>
            <p:cNvPr id="429" name="Google Shape;429;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30" name="Google Shape;430;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31" name="Google Shape;431;p17"/>
          <p:cNvGrpSpPr/>
          <p:nvPr/>
        </p:nvGrpSpPr>
        <p:grpSpPr>
          <a:xfrm>
            <a:off x="13760587" y="9609636"/>
            <a:ext cx="315741" cy="319697"/>
            <a:chOff x="0" y="-9525"/>
            <a:chExt cx="575079" cy="582283"/>
          </a:xfrm>
        </p:grpSpPr>
        <p:sp>
          <p:nvSpPr>
            <p:cNvPr id="432" name="Google Shape;432;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33" name="Google Shape;433;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34" name="Google Shape;434;p17"/>
          <p:cNvGrpSpPr/>
          <p:nvPr/>
        </p:nvGrpSpPr>
        <p:grpSpPr>
          <a:xfrm>
            <a:off x="14556330" y="9609636"/>
            <a:ext cx="315741" cy="319697"/>
            <a:chOff x="0" y="-9525"/>
            <a:chExt cx="575079" cy="582283"/>
          </a:xfrm>
        </p:grpSpPr>
        <p:sp>
          <p:nvSpPr>
            <p:cNvPr id="435" name="Google Shape;435;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36" name="Google Shape;436;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37" name="Google Shape;437;p17"/>
          <p:cNvGrpSpPr/>
          <p:nvPr/>
        </p:nvGrpSpPr>
        <p:grpSpPr>
          <a:xfrm>
            <a:off x="15352073" y="9609636"/>
            <a:ext cx="315741" cy="319697"/>
            <a:chOff x="0" y="-9525"/>
            <a:chExt cx="575079" cy="582283"/>
          </a:xfrm>
        </p:grpSpPr>
        <p:sp>
          <p:nvSpPr>
            <p:cNvPr id="438" name="Google Shape;438;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39" name="Google Shape;439;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40" name="Google Shape;440;p17"/>
          <p:cNvGrpSpPr/>
          <p:nvPr/>
        </p:nvGrpSpPr>
        <p:grpSpPr>
          <a:xfrm>
            <a:off x="16147816" y="9609636"/>
            <a:ext cx="315741" cy="319697"/>
            <a:chOff x="0" y="-9525"/>
            <a:chExt cx="575079" cy="582283"/>
          </a:xfrm>
        </p:grpSpPr>
        <p:sp>
          <p:nvSpPr>
            <p:cNvPr id="441" name="Google Shape;441;p17"/>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42" name="Google Shape;442;p17"/>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446" name="Shape 446"/>
        <p:cNvGrpSpPr/>
        <p:nvPr/>
      </p:nvGrpSpPr>
      <p:grpSpPr>
        <a:xfrm>
          <a:off x="0" y="0"/>
          <a:ext cx="0" cy="0"/>
          <a:chOff x="0" y="0"/>
          <a:chExt cx="0" cy="0"/>
        </a:xfrm>
      </p:grpSpPr>
      <p:sp>
        <p:nvSpPr>
          <p:cNvPr id="447" name="Google Shape;447;p18"/>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448" name="Google Shape;448;p18"/>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449" name="Google Shape;449;p18"/>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sp>
        <p:nvSpPr>
          <p:cNvPr id="450" name="Google Shape;450;p18"/>
          <p:cNvSpPr/>
          <p:nvPr/>
        </p:nvSpPr>
        <p:spPr>
          <a:xfrm>
            <a:off x="4698004" y="2601070"/>
            <a:ext cx="8576252" cy="6446935"/>
          </a:xfrm>
          <a:custGeom>
            <a:avLst/>
            <a:gdLst/>
            <a:ahLst/>
            <a:cxnLst/>
            <a:rect l="l" t="t" r="r" b="b"/>
            <a:pathLst>
              <a:path w="8576252" h="6446935" extrusionOk="0">
                <a:moveTo>
                  <a:pt x="0" y="0"/>
                </a:moveTo>
                <a:lnTo>
                  <a:pt x="8576252" y="0"/>
                </a:lnTo>
                <a:lnTo>
                  <a:pt x="8576252" y="6446935"/>
                </a:lnTo>
                <a:lnTo>
                  <a:pt x="0" y="6446935"/>
                </a:lnTo>
                <a:lnTo>
                  <a:pt x="0" y="0"/>
                </a:lnTo>
                <a:close/>
              </a:path>
            </a:pathLst>
          </a:custGeom>
          <a:blipFill rotWithShape="1">
            <a:blip r:embed="rId3"/>
            <a:stretch>
              <a:fillRect t="-5249" b="-5249"/>
            </a:stretch>
          </a:blipFill>
          <a:ln>
            <a:noFill/>
          </a:ln>
        </p:spPr>
      </p:sp>
      <p:sp>
        <p:nvSpPr>
          <p:cNvPr id="451" name="Google Shape;451;p18"/>
          <p:cNvSpPr txBox="1"/>
          <p:nvPr/>
        </p:nvSpPr>
        <p:spPr>
          <a:xfrm>
            <a:off x="1531888" y="828675"/>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Bağlantılar Nasıl Olmalı?</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grpSp>
        <p:nvGrpSpPr>
          <p:cNvPr id="452" name="Google Shape;452;p18"/>
          <p:cNvGrpSpPr/>
          <p:nvPr/>
        </p:nvGrpSpPr>
        <p:grpSpPr>
          <a:xfrm>
            <a:off x="5011167" y="9609636"/>
            <a:ext cx="315741" cy="319697"/>
            <a:chOff x="0" y="-9525"/>
            <a:chExt cx="575079" cy="582283"/>
          </a:xfrm>
        </p:grpSpPr>
        <p:sp>
          <p:nvSpPr>
            <p:cNvPr id="453" name="Google Shape;453;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454" name="Google Shape;454;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55" name="Google Shape;455;p18"/>
          <p:cNvGrpSpPr/>
          <p:nvPr/>
        </p:nvGrpSpPr>
        <p:grpSpPr>
          <a:xfrm>
            <a:off x="1824443" y="9609636"/>
            <a:ext cx="315741" cy="319697"/>
            <a:chOff x="0" y="-9525"/>
            <a:chExt cx="575079" cy="582283"/>
          </a:xfrm>
        </p:grpSpPr>
        <p:sp>
          <p:nvSpPr>
            <p:cNvPr id="456" name="Google Shape;456;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57" name="Google Shape;457;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58" name="Google Shape;458;p18"/>
          <p:cNvGrpSpPr/>
          <p:nvPr/>
        </p:nvGrpSpPr>
        <p:grpSpPr>
          <a:xfrm>
            <a:off x="16943559" y="9609636"/>
            <a:ext cx="315741" cy="319697"/>
            <a:chOff x="0" y="-9525"/>
            <a:chExt cx="575079" cy="582283"/>
          </a:xfrm>
        </p:grpSpPr>
        <p:sp>
          <p:nvSpPr>
            <p:cNvPr id="459" name="Google Shape;459;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60" name="Google Shape;460;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61" name="Google Shape;461;p18"/>
          <p:cNvGrpSpPr/>
          <p:nvPr/>
        </p:nvGrpSpPr>
        <p:grpSpPr>
          <a:xfrm>
            <a:off x="2620186" y="9609636"/>
            <a:ext cx="315741" cy="319697"/>
            <a:chOff x="0" y="-9525"/>
            <a:chExt cx="575079" cy="582283"/>
          </a:xfrm>
        </p:grpSpPr>
        <p:sp>
          <p:nvSpPr>
            <p:cNvPr id="462" name="Google Shape;462;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63" name="Google Shape;463;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64" name="Google Shape;464;p18"/>
          <p:cNvGrpSpPr/>
          <p:nvPr/>
        </p:nvGrpSpPr>
        <p:grpSpPr>
          <a:xfrm>
            <a:off x="3415929" y="9609636"/>
            <a:ext cx="315741" cy="319697"/>
            <a:chOff x="0" y="-9525"/>
            <a:chExt cx="575079" cy="582283"/>
          </a:xfrm>
        </p:grpSpPr>
        <p:sp>
          <p:nvSpPr>
            <p:cNvPr id="465" name="Google Shape;465;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66" name="Google Shape;466;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67" name="Google Shape;467;p18"/>
          <p:cNvGrpSpPr/>
          <p:nvPr/>
        </p:nvGrpSpPr>
        <p:grpSpPr>
          <a:xfrm>
            <a:off x="4211672" y="9609636"/>
            <a:ext cx="315741" cy="319697"/>
            <a:chOff x="0" y="-9525"/>
            <a:chExt cx="575079" cy="582283"/>
          </a:xfrm>
        </p:grpSpPr>
        <p:sp>
          <p:nvSpPr>
            <p:cNvPr id="468" name="Google Shape;468;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69" name="Google Shape;469;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70" name="Google Shape;470;p18"/>
          <p:cNvGrpSpPr/>
          <p:nvPr/>
        </p:nvGrpSpPr>
        <p:grpSpPr>
          <a:xfrm>
            <a:off x="1032452" y="9609636"/>
            <a:ext cx="315741" cy="319697"/>
            <a:chOff x="0" y="-9525"/>
            <a:chExt cx="575079" cy="582283"/>
          </a:xfrm>
        </p:grpSpPr>
        <p:sp>
          <p:nvSpPr>
            <p:cNvPr id="471" name="Google Shape;471;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72" name="Google Shape;472;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73" name="Google Shape;473;p18"/>
          <p:cNvGrpSpPr/>
          <p:nvPr/>
        </p:nvGrpSpPr>
        <p:grpSpPr>
          <a:xfrm>
            <a:off x="5803158" y="9609636"/>
            <a:ext cx="315741" cy="319697"/>
            <a:chOff x="0" y="-9525"/>
            <a:chExt cx="575079" cy="582283"/>
          </a:xfrm>
        </p:grpSpPr>
        <p:sp>
          <p:nvSpPr>
            <p:cNvPr id="474" name="Google Shape;474;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75" name="Google Shape;475;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76" name="Google Shape;476;p18"/>
          <p:cNvGrpSpPr/>
          <p:nvPr/>
        </p:nvGrpSpPr>
        <p:grpSpPr>
          <a:xfrm>
            <a:off x="6598901" y="9609636"/>
            <a:ext cx="315741" cy="319697"/>
            <a:chOff x="0" y="-9525"/>
            <a:chExt cx="575079" cy="582283"/>
          </a:xfrm>
        </p:grpSpPr>
        <p:sp>
          <p:nvSpPr>
            <p:cNvPr id="477" name="Google Shape;477;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78" name="Google Shape;478;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79" name="Google Shape;479;p18"/>
          <p:cNvGrpSpPr/>
          <p:nvPr/>
        </p:nvGrpSpPr>
        <p:grpSpPr>
          <a:xfrm>
            <a:off x="7394644" y="9609636"/>
            <a:ext cx="315741" cy="319697"/>
            <a:chOff x="0" y="-9525"/>
            <a:chExt cx="575079" cy="582283"/>
          </a:xfrm>
        </p:grpSpPr>
        <p:sp>
          <p:nvSpPr>
            <p:cNvPr id="480" name="Google Shape;480;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81" name="Google Shape;481;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82" name="Google Shape;482;p18"/>
          <p:cNvGrpSpPr/>
          <p:nvPr/>
        </p:nvGrpSpPr>
        <p:grpSpPr>
          <a:xfrm>
            <a:off x="8190387" y="9609636"/>
            <a:ext cx="315741" cy="319697"/>
            <a:chOff x="0" y="-9525"/>
            <a:chExt cx="575079" cy="582283"/>
          </a:xfrm>
        </p:grpSpPr>
        <p:sp>
          <p:nvSpPr>
            <p:cNvPr id="483" name="Google Shape;483;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84" name="Google Shape;484;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85" name="Google Shape;485;p18"/>
          <p:cNvGrpSpPr/>
          <p:nvPr/>
        </p:nvGrpSpPr>
        <p:grpSpPr>
          <a:xfrm>
            <a:off x="8986130" y="9609636"/>
            <a:ext cx="315741" cy="319697"/>
            <a:chOff x="0" y="-9525"/>
            <a:chExt cx="575079" cy="582283"/>
          </a:xfrm>
        </p:grpSpPr>
        <p:sp>
          <p:nvSpPr>
            <p:cNvPr id="486" name="Google Shape;486;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87" name="Google Shape;487;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88" name="Google Shape;488;p18"/>
          <p:cNvGrpSpPr/>
          <p:nvPr/>
        </p:nvGrpSpPr>
        <p:grpSpPr>
          <a:xfrm>
            <a:off x="9781873" y="9609636"/>
            <a:ext cx="315741" cy="319697"/>
            <a:chOff x="0" y="-9525"/>
            <a:chExt cx="575079" cy="582283"/>
          </a:xfrm>
        </p:grpSpPr>
        <p:sp>
          <p:nvSpPr>
            <p:cNvPr id="489" name="Google Shape;489;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90" name="Google Shape;490;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91" name="Google Shape;491;p18"/>
          <p:cNvGrpSpPr/>
          <p:nvPr/>
        </p:nvGrpSpPr>
        <p:grpSpPr>
          <a:xfrm>
            <a:off x="10577616" y="9609636"/>
            <a:ext cx="315741" cy="319697"/>
            <a:chOff x="0" y="-9525"/>
            <a:chExt cx="575079" cy="582283"/>
          </a:xfrm>
        </p:grpSpPr>
        <p:sp>
          <p:nvSpPr>
            <p:cNvPr id="492" name="Google Shape;492;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93" name="Google Shape;493;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94" name="Google Shape;494;p18"/>
          <p:cNvGrpSpPr/>
          <p:nvPr/>
        </p:nvGrpSpPr>
        <p:grpSpPr>
          <a:xfrm>
            <a:off x="11373359" y="9609636"/>
            <a:ext cx="315741" cy="319697"/>
            <a:chOff x="0" y="-9525"/>
            <a:chExt cx="575079" cy="582283"/>
          </a:xfrm>
        </p:grpSpPr>
        <p:sp>
          <p:nvSpPr>
            <p:cNvPr id="495" name="Google Shape;495;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96" name="Google Shape;496;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97" name="Google Shape;497;p18"/>
          <p:cNvGrpSpPr/>
          <p:nvPr/>
        </p:nvGrpSpPr>
        <p:grpSpPr>
          <a:xfrm>
            <a:off x="12169101" y="9609636"/>
            <a:ext cx="315741" cy="319697"/>
            <a:chOff x="0" y="-9525"/>
            <a:chExt cx="575079" cy="582283"/>
          </a:xfrm>
        </p:grpSpPr>
        <p:sp>
          <p:nvSpPr>
            <p:cNvPr id="498" name="Google Shape;498;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499" name="Google Shape;499;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00" name="Google Shape;500;p18"/>
          <p:cNvGrpSpPr/>
          <p:nvPr/>
        </p:nvGrpSpPr>
        <p:grpSpPr>
          <a:xfrm>
            <a:off x="12964844" y="9609636"/>
            <a:ext cx="315741" cy="319697"/>
            <a:chOff x="0" y="-9525"/>
            <a:chExt cx="575079" cy="582283"/>
          </a:xfrm>
        </p:grpSpPr>
        <p:sp>
          <p:nvSpPr>
            <p:cNvPr id="501" name="Google Shape;501;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02" name="Google Shape;502;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03" name="Google Shape;503;p18"/>
          <p:cNvGrpSpPr/>
          <p:nvPr/>
        </p:nvGrpSpPr>
        <p:grpSpPr>
          <a:xfrm>
            <a:off x="13760587" y="9609636"/>
            <a:ext cx="315741" cy="319697"/>
            <a:chOff x="0" y="-9525"/>
            <a:chExt cx="575079" cy="582283"/>
          </a:xfrm>
        </p:grpSpPr>
        <p:sp>
          <p:nvSpPr>
            <p:cNvPr id="504" name="Google Shape;504;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05" name="Google Shape;505;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06" name="Google Shape;506;p18"/>
          <p:cNvGrpSpPr/>
          <p:nvPr/>
        </p:nvGrpSpPr>
        <p:grpSpPr>
          <a:xfrm>
            <a:off x="14556330" y="9609636"/>
            <a:ext cx="315741" cy="319697"/>
            <a:chOff x="0" y="-9525"/>
            <a:chExt cx="575079" cy="582283"/>
          </a:xfrm>
        </p:grpSpPr>
        <p:sp>
          <p:nvSpPr>
            <p:cNvPr id="507" name="Google Shape;507;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08" name="Google Shape;508;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09" name="Google Shape;509;p18"/>
          <p:cNvGrpSpPr/>
          <p:nvPr/>
        </p:nvGrpSpPr>
        <p:grpSpPr>
          <a:xfrm>
            <a:off x="15352073" y="9609636"/>
            <a:ext cx="315741" cy="319697"/>
            <a:chOff x="0" y="-9525"/>
            <a:chExt cx="575079" cy="582283"/>
          </a:xfrm>
        </p:grpSpPr>
        <p:sp>
          <p:nvSpPr>
            <p:cNvPr id="510" name="Google Shape;510;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11" name="Google Shape;511;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12" name="Google Shape;512;p18"/>
          <p:cNvGrpSpPr/>
          <p:nvPr/>
        </p:nvGrpSpPr>
        <p:grpSpPr>
          <a:xfrm>
            <a:off x="16147816" y="9609636"/>
            <a:ext cx="315741" cy="319697"/>
            <a:chOff x="0" y="-9525"/>
            <a:chExt cx="575079" cy="582283"/>
          </a:xfrm>
        </p:grpSpPr>
        <p:sp>
          <p:nvSpPr>
            <p:cNvPr id="513" name="Google Shape;513;p18"/>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14" name="Google Shape;514;p18"/>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518" name="Shape 518"/>
        <p:cNvGrpSpPr/>
        <p:nvPr/>
      </p:nvGrpSpPr>
      <p:grpSpPr>
        <a:xfrm>
          <a:off x="0" y="0"/>
          <a:ext cx="0" cy="0"/>
          <a:chOff x="0" y="0"/>
          <a:chExt cx="0" cy="0"/>
        </a:xfrm>
      </p:grpSpPr>
      <p:sp>
        <p:nvSpPr>
          <p:cNvPr id="519" name="Google Shape;519;p19"/>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520" name="Google Shape;520;p19"/>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521" name="Google Shape;521;p19"/>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sp>
        <p:nvSpPr>
          <p:cNvPr id="522" name="Google Shape;522;p19"/>
          <p:cNvSpPr txBox="1"/>
          <p:nvPr/>
        </p:nvSpPr>
        <p:spPr>
          <a:xfrm>
            <a:off x="1531888" y="828675"/>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Dosyalarımız</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sp>
        <p:nvSpPr>
          <p:cNvPr id="523" name="Google Shape;523;p19"/>
          <p:cNvSpPr txBox="1"/>
          <p:nvPr/>
        </p:nvSpPr>
        <p:spPr>
          <a:xfrm>
            <a:off x="1255981" y="2986214"/>
            <a:ext cx="16072730" cy="2638425"/>
          </a:xfrm>
          <a:prstGeom prst="rect">
            <a:avLst/>
          </a:prstGeom>
          <a:noFill/>
          <a:ln>
            <a:noFill/>
          </a:ln>
        </p:spPr>
        <p:txBody>
          <a:bodyPr spcFirstLastPara="1" wrap="square" lIns="0" tIns="0" rIns="0" bIns="0" anchor="t" anchorCtr="0">
            <a:spAutoFit/>
          </a:bodyPr>
          <a:lstStyle/>
          <a:p>
            <a:pPr marL="734060" marR="0" lvl="1" indent="-367030" algn="l" rtl="0">
              <a:lnSpc>
                <a:spcPct val="120000"/>
              </a:lnSpc>
              <a:spcBef>
                <a:spcPts val="0"/>
              </a:spcBef>
              <a:spcAft>
                <a:spcPts val="0"/>
              </a:spcAft>
              <a:buClr>
                <a:srgbClr val="FFFFFF"/>
              </a:buClr>
              <a:buSzPts val="3399"/>
              <a:buFont typeface="Arial" panose="020B0604020202020204"/>
              <a:buChar char="•"/>
            </a:pPr>
            <a:r>
              <a:rPr lang="en-US" sz="3400" b="0" i="0" u="none" strike="noStrike" cap="none">
                <a:solidFill>
                  <a:srgbClr val="FFFFFF"/>
                </a:solidFill>
                <a:latin typeface="Raleway"/>
                <a:ea typeface="Raleway"/>
                <a:cs typeface="Raleway"/>
                <a:sym typeface="Raleway"/>
              </a:rPr>
              <a:t>boot.py</a:t>
            </a:r>
            <a:endParaRPr lang="en-US" sz="3400" b="0" i="0" u="none" strike="noStrike" cap="none">
              <a:solidFill>
                <a:srgbClr val="FFFFFF"/>
              </a:solidFill>
              <a:latin typeface="Raleway"/>
              <a:ea typeface="Raleway"/>
              <a:cs typeface="Raleway"/>
              <a:sym typeface="Raleway"/>
            </a:endParaRPr>
          </a:p>
          <a:p>
            <a:pPr marL="734060" marR="0" lvl="1" indent="-367030" algn="l" rtl="0">
              <a:lnSpc>
                <a:spcPct val="120000"/>
              </a:lnSpc>
              <a:spcBef>
                <a:spcPts val="0"/>
              </a:spcBef>
              <a:spcAft>
                <a:spcPts val="0"/>
              </a:spcAft>
              <a:buClr>
                <a:srgbClr val="FFFFFF"/>
              </a:buClr>
              <a:buSzPts val="3399"/>
              <a:buFont typeface="Arial" panose="020B0604020202020204"/>
              <a:buChar char="•"/>
            </a:pPr>
            <a:r>
              <a:rPr lang="en-US" sz="3400" b="0" i="0" u="none" strike="noStrike" cap="none">
                <a:solidFill>
                  <a:srgbClr val="FFFFFF"/>
                </a:solidFill>
                <a:latin typeface="Raleway"/>
                <a:ea typeface="Raleway"/>
                <a:cs typeface="Raleway"/>
                <a:sym typeface="Raleway"/>
              </a:rPr>
              <a:t>main.py</a:t>
            </a:r>
            <a:endParaRPr lang="en-US" sz="3400" b="0" i="0" u="none" strike="noStrike" cap="none">
              <a:solidFill>
                <a:srgbClr val="FFFFFF"/>
              </a:solidFill>
              <a:latin typeface="Raleway"/>
              <a:ea typeface="Raleway"/>
              <a:cs typeface="Raleway"/>
              <a:sym typeface="Raleway"/>
            </a:endParaRPr>
          </a:p>
          <a:p>
            <a:pPr marL="734060" marR="0" lvl="1" indent="-367030" algn="l" rtl="0">
              <a:lnSpc>
                <a:spcPct val="120000"/>
              </a:lnSpc>
              <a:spcBef>
                <a:spcPts val="0"/>
              </a:spcBef>
              <a:spcAft>
                <a:spcPts val="0"/>
              </a:spcAft>
              <a:buClr>
                <a:srgbClr val="FFFFFF"/>
              </a:buClr>
              <a:buSzPts val="3399"/>
              <a:buFont typeface="Arial" panose="020B0604020202020204"/>
              <a:buChar char="•"/>
            </a:pPr>
            <a:r>
              <a:rPr lang="en-US" sz="3400" b="0" i="0" u="none" strike="noStrike" cap="none">
                <a:solidFill>
                  <a:srgbClr val="FFFFFF"/>
                </a:solidFill>
                <a:latin typeface="Raleway"/>
                <a:ea typeface="Raleway"/>
                <a:cs typeface="Raleway"/>
                <a:sym typeface="Raleway"/>
              </a:rPr>
              <a:t>mfrc522.py</a:t>
            </a:r>
            <a:endParaRPr lang="en-US" sz="3400" b="0" i="0" u="none" strike="noStrike" cap="none">
              <a:solidFill>
                <a:srgbClr val="FFFFFF"/>
              </a:solidFill>
              <a:latin typeface="Raleway"/>
              <a:ea typeface="Raleway"/>
              <a:cs typeface="Raleway"/>
              <a:sym typeface="Raleway"/>
            </a:endParaRPr>
          </a:p>
          <a:p>
            <a:pPr marL="734060" marR="0" lvl="1" indent="-367030" algn="l" rtl="0">
              <a:lnSpc>
                <a:spcPct val="120000"/>
              </a:lnSpc>
              <a:spcBef>
                <a:spcPts val="0"/>
              </a:spcBef>
              <a:spcAft>
                <a:spcPts val="0"/>
              </a:spcAft>
              <a:buClr>
                <a:srgbClr val="FFFFFF"/>
              </a:buClr>
              <a:buSzPts val="3399"/>
              <a:buFont typeface="Arial" panose="020B0604020202020204"/>
              <a:buChar char="•"/>
            </a:pPr>
            <a:r>
              <a:rPr lang="en-US" sz="3400" b="0" i="0" u="none" strike="noStrike" cap="none">
                <a:solidFill>
                  <a:srgbClr val="FFFFFF"/>
                </a:solidFill>
                <a:latin typeface="Raleway"/>
                <a:ea typeface="Raleway"/>
                <a:cs typeface="Raleway"/>
                <a:sym typeface="Raleway"/>
              </a:rPr>
              <a:t>whatsapp.py</a:t>
            </a:r>
            <a:endParaRPr lang="en-US" sz="3400" b="0" i="0" u="none" strike="noStrike" cap="none">
              <a:solidFill>
                <a:srgbClr val="FFFFFF"/>
              </a:solidFill>
              <a:latin typeface="Raleway"/>
              <a:ea typeface="Raleway"/>
              <a:cs typeface="Raleway"/>
              <a:sym typeface="Raleway"/>
            </a:endParaRPr>
          </a:p>
          <a:p>
            <a:pPr marL="734060" marR="0" lvl="1" indent="-367030" algn="l" rtl="0">
              <a:lnSpc>
                <a:spcPct val="120000"/>
              </a:lnSpc>
              <a:spcBef>
                <a:spcPts val="0"/>
              </a:spcBef>
              <a:spcAft>
                <a:spcPts val="0"/>
              </a:spcAft>
              <a:buClr>
                <a:srgbClr val="FFFFFF"/>
              </a:buClr>
              <a:buSzPts val="3399"/>
              <a:buFont typeface="Arial" panose="020B0604020202020204"/>
              <a:buChar char="•"/>
            </a:pPr>
            <a:r>
              <a:rPr lang="en-US" sz="3400" b="0" i="0" u="none" strike="noStrike" cap="none">
                <a:solidFill>
                  <a:srgbClr val="FFFFFF"/>
                </a:solidFill>
                <a:latin typeface="Raleway"/>
                <a:ea typeface="Raleway"/>
                <a:cs typeface="Raleway"/>
                <a:sym typeface="Raleway"/>
              </a:rPr>
              <a:t>cards.json</a:t>
            </a:r>
            <a:endParaRPr lang="en-US" sz="3400" b="0" i="0" u="none" strike="noStrike" cap="none">
              <a:solidFill>
                <a:srgbClr val="FFFFFF"/>
              </a:solidFill>
              <a:latin typeface="Raleway"/>
              <a:ea typeface="Raleway"/>
              <a:cs typeface="Raleway"/>
              <a:sym typeface="Raleway"/>
            </a:endParaRPr>
          </a:p>
        </p:txBody>
      </p:sp>
      <p:sp>
        <p:nvSpPr>
          <p:cNvPr id="524" name="Google Shape;524;p19"/>
          <p:cNvSpPr txBox="1"/>
          <p:nvPr/>
        </p:nvSpPr>
        <p:spPr>
          <a:xfrm>
            <a:off x="1255981" y="6205664"/>
            <a:ext cx="16072730" cy="10477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400" b="0" i="0" u="none" strike="noStrike" cap="none">
                <a:solidFill>
                  <a:srgbClr val="FFFFFF"/>
                </a:solidFill>
                <a:latin typeface="Raleway"/>
                <a:ea typeface="Raleway"/>
                <a:cs typeface="Raleway"/>
                <a:sym typeface="Raleway"/>
              </a:rPr>
              <a:t>Olmak üzere dört adet MikroPython dosyamız ve bir adet JSON dosyamız bulunmaktadır.</a:t>
            </a:r>
            <a:endParaRPr lang="en-US" sz="3400" b="0" i="0" u="none" strike="noStrike" cap="none">
              <a:solidFill>
                <a:srgbClr val="FFFFFF"/>
              </a:solidFill>
              <a:latin typeface="Raleway"/>
              <a:ea typeface="Raleway"/>
              <a:cs typeface="Raleway"/>
              <a:sym typeface="Raleway"/>
            </a:endParaRPr>
          </a:p>
        </p:txBody>
      </p:sp>
      <p:grpSp>
        <p:nvGrpSpPr>
          <p:cNvPr id="525" name="Google Shape;525;p19"/>
          <p:cNvGrpSpPr/>
          <p:nvPr/>
        </p:nvGrpSpPr>
        <p:grpSpPr>
          <a:xfrm>
            <a:off x="5799406" y="9609636"/>
            <a:ext cx="315741" cy="319697"/>
            <a:chOff x="0" y="-9525"/>
            <a:chExt cx="575079" cy="582283"/>
          </a:xfrm>
        </p:grpSpPr>
        <p:sp>
          <p:nvSpPr>
            <p:cNvPr id="526" name="Google Shape;526;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527" name="Google Shape;527;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28" name="Google Shape;528;p19"/>
          <p:cNvGrpSpPr/>
          <p:nvPr/>
        </p:nvGrpSpPr>
        <p:grpSpPr>
          <a:xfrm>
            <a:off x="1824443" y="9609636"/>
            <a:ext cx="315741" cy="319697"/>
            <a:chOff x="0" y="-9525"/>
            <a:chExt cx="575079" cy="582283"/>
          </a:xfrm>
        </p:grpSpPr>
        <p:sp>
          <p:nvSpPr>
            <p:cNvPr id="529" name="Google Shape;529;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30" name="Google Shape;530;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31" name="Google Shape;531;p19"/>
          <p:cNvGrpSpPr/>
          <p:nvPr/>
        </p:nvGrpSpPr>
        <p:grpSpPr>
          <a:xfrm>
            <a:off x="16943559" y="9609636"/>
            <a:ext cx="315741" cy="319697"/>
            <a:chOff x="0" y="-9525"/>
            <a:chExt cx="575079" cy="582283"/>
          </a:xfrm>
        </p:grpSpPr>
        <p:sp>
          <p:nvSpPr>
            <p:cNvPr id="532" name="Google Shape;532;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33" name="Google Shape;533;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34" name="Google Shape;534;p19"/>
          <p:cNvGrpSpPr/>
          <p:nvPr/>
        </p:nvGrpSpPr>
        <p:grpSpPr>
          <a:xfrm>
            <a:off x="2620186" y="9609636"/>
            <a:ext cx="315741" cy="319697"/>
            <a:chOff x="0" y="-9525"/>
            <a:chExt cx="575079" cy="582283"/>
          </a:xfrm>
        </p:grpSpPr>
        <p:sp>
          <p:nvSpPr>
            <p:cNvPr id="535" name="Google Shape;535;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36" name="Google Shape;536;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37" name="Google Shape;537;p19"/>
          <p:cNvGrpSpPr/>
          <p:nvPr/>
        </p:nvGrpSpPr>
        <p:grpSpPr>
          <a:xfrm>
            <a:off x="3415929" y="9609636"/>
            <a:ext cx="315741" cy="319697"/>
            <a:chOff x="0" y="-9525"/>
            <a:chExt cx="575079" cy="582283"/>
          </a:xfrm>
        </p:grpSpPr>
        <p:sp>
          <p:nvSpPr>
            <p:cNvPr id="538" name="Google Shape;538;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39" name="Google Shape;539;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40" name="Google Shape;540;p19"/>
          <p:cNvGrpSpPr/>
          <p:nvPr/>
        </p:nvGrpSpPr>
        <p:grpSpPr>
          <a:xfrm>
            <a:off x="4211672" y="9609636"/>
            <a:ext cx="315741" cy="319697"/>
            <a:chOff x="0" y="-9525"/>
            <a:chExt cx="575079" cy="582283"/>
          </a:xfrm>
        </p:grpSpPr>
        <p:sp>
          <p:nvSpPr>
            <p:cNvPr id="541" name="Google Shape;541;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42" name="Google Shape;542;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43" name="Google Shape;543;p19"/>
          <p:cNvGrpSpPr/>
          <p:nvPr/>
        </p:nvGrpSpPr>
        <p:grpSpPr>
          <a:xfrm>
            <a:off x="5007415" y="9609636"/>
            <a:ext cx="315741" cy="319697"/>
            <a:chOff x="0" y="-9525"/>
            <a:chExt cx="575079" cy="582283"/>
          </a:xfrm>
        </p:grpSpPr>
        <p:sp>
          <p:nvSpPr>
            <p:cNvPr id="544" name="Google Shape;544;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45" name="Google Shape;545;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46" name="Google Shape;546;p19"/>
          <p:cNvGrpSpPr/>
          <p:nvPr/>
        </p:nvGrpSpPr>
        <p:grpSpPr>
          <a:xfrm>
            <a:off x="1032452" y="9609636"/>
            <a:ext cx="315741" cy="319697"/>
            <a:chOff x="0" y="-9525"/>
            <a:chExt cx="575079" cy="582283"/>
          </a:xfrm>
        </p:grpSpPr>
        <p:sp>
          <p:nvSpPr>
            <p:cNvPr id="547" name="Google Shape;547;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48" name="Google Shape;548;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49" name="Google Shape;549;p19"/>
          <p:cNvGrpSpPr/>
          <p:nvPr/>
        </p:nvGrpSpPr>
        <p:grpSpPr>
          <a:xfrm>
            <a:off x="6598901" y="9609636"/>
            <a:ext cx="315741" cy="319697"/>
            <a:chOff x="0" y="-9525"/>
            <a:chExt cx="575079" cy="582283"/>
          </a:xfrm>
        </p:grpSpPr>
        <p:sp>
          <p:nvSpPr>
            <p:cNvPr id="550" name="Google Shape;550;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51" name="Google Shape;551;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52" name="Google Shape;552;p19"/>
          <p:cNvGrpSpPr/>
          <p:nvPr/>
        </p:nvGrpSpPr>
        <p:grpSpPr>
          <a:xfrm>
            <a:off x="7394644" y="9609636"/>
            <a:ext cx="315741" cy="319697"/>
            <a:chOff x="0" y="-9525"/>
            <a:chExt cx="575079" cy="582283"/>
          </a:xfrm>
        </p:grpSpPr>
        <p:sp>
          <p:nvSpPr>
            <p:cNvPr id="553" name="Google Shape;553;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54" name="Google Shape;554;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55" name="Google Shape;555;p19"/>
          <p:cNvGrpSpPr/>
          <p:nvPr/>
        </p:nvGrpSpPr>
        <p:grpSpPr>
          <a:xfrm>
            <a:off x="8190387" y="9609636"/>
            <a:ext cx="315741" cy="319697"/>
            <a:chOff x="0" y="-9525"/>
            <a:chExt cx="575079" cy="582283"/>
          </a:xfrm>
        </p:grpSpPr>
        <p:sp>
          <p:nvSpPr>
            <p:cNvPr id="556" name="Google Shape;556;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57" name="Google Shape;557;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58" name="Google Shape;558;p19"/>
          <p:cNvGrpSpPr/>
          <p:nvPr/>
        </p:nvGrpSpPr>
        <p:grpSpPr>
          <a:xfrm>
            <a:off x="8986130" y="9609636"/>
            <a:ext cx="315741" cy="319697"/>
            <a:chOff x="0" y="-9525"/>
            <a:chExt cx="575079" cy="582283"/>
          </a:xfrm>
        </p:grpSpPr>
        <p:sp>
          <p:nvSpPr>
            <p:cNvPr id="559" name="Google Shape;559;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60" name="Google Shape;560;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61" name="Google Shape;561;p19"/>
          <p:cNvGrpSpPr/>
          <p:nvPr/>
        </p:nvGrpSpPr>
        <p:grpSpPr>
          <a:xfrm>
            <a:off x="9781873" y="9609636"/>
            <a:ext cx="315741" cy="319697"/>
            <a:chOff x="0" y="-9525"/>
            <a:chExt cx="575079" cy="582283"/>
          </a:xfrm>
        </p:grpSpPr>
        <p:sp>
          <p:nvSpPr>
            <p:cNvPr id="562" name="Google Shape;562;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63" name="Google Shape;563;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64" name="Google Shape;564;p19"/>
          <p:cNvGrpSpPr/>
          <p:nvPr/>
        </p:nvGrpSpPr>
        <p:grpSpPr>
          <a:xfrm>
            <a:off x="10577616" y="9609636"/>
            <a:ext cx="315741" cy="319697"/>
            <a:chOff x="0" y="-9525"/>
            <a:chExt cx="575079" cy="582283"/>
          </a:xfrm>
        </p:grpSpPr>
        <p:sp>
          <p:nvSpPr>
            <p:cNvPr id="565" name="Google Shape;565;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66" name="Google Shape;566;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67" name="Google Shape;567;p19"/>
          <p:cNvGrpSpPr/>
          <p:nvPr/>
        </p:nvGrpSpPr>
        <p:grpSpPr>
          <a:xfrm>
            <a:off x="11373359" y="9609636"/>
            <a:ext cx="315741" cy="319697"/>
            <a:chOff x="0" y="-9525"/>
            <a:chExt cx="575079" cy="582283"/>
          </a:xfrm>
        </p:grpSpPr>
        <p:sp>
          <p:nvSpPr>
            <p:cNvPr id="568" name="Google Shape;568;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69" name="Google Shape;569;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70" name="Google Shape;570;p19"/>
          <p:cNvGrpSpPr/>
          <p:nvPr/>
        </p:nvGrpSpPr>
        <p:grpSpPr>
          <a:xfrm>
            <a:off x="12169101" y="9609636"/>
            <a:ext cx="315741" cy="319697"/>
            <a:chOff x="0" y="-9525"/>
            <a:chExt cx="575079" cy="582283"/>
          </a:xfrm>
        </p:grpSpPr>
        <p:sp>
          <p:nvSpPr>
            <p:cNvPr id="571" name="Google Shape;571;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72" name="Google Shape;572;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73" name="Google Shape;573;p19"/>
          <p:cNvGrpSpPr/>
          <p:nvPr/>
        </p:nvGrpSpPr>
        <p:grpSpPr>
          <a:xfrm>
            <a:off x="12964844" y="9609636"/>
            <a:ext cx="315741" cy="319697"/>
            <a:chOff x="0" y="-9525"/>
            <a:chExt cx="575079" cy="582283"/>
          </a:xfrm>
        </p:grpSpPr>
        <p:sp>
          <p:nvSpPr>
            <p:cNvPr id="574" name="Google Shape;574;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75" name="Google Shape;575;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76" name="Google Shape;576;p19"/>
          <p:cNvGrpSpPr/>
          <p:nvPr/>
        </p:nvGrpSpPr>
        <p:grpSpPr>
          <a:xfrm>
            <a:off x="13760587" y="9609636"/>
            <a:ext cx="315741" cy="319697"/>
            <a:chOff x="0" y="-9525"/>
            <a:chExt cx="575079" cy="582283"/>
          </a:xfrm>
        </p:grpSpPr>
        <p:sp>
          <p:nvSpPr>
            <p:cNvPr id="577" name="Google Shape;577;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78" name="Google Shape;578;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79" name="Google Shape;579;p19"/>
          <p:cNvGrpSpPr/>
          <p:nvPr/>
        </p:nvGrpSpPr>
        <p:grpSpPr>
          <a:xfrm>
            <a:off x="14556330" y="9609636"/>
            <a:ext cx="315741" cy="319697"/>
            <a:chOff x="0" y="-9525"/>
            <a:chExt cx="575079" cy="582283"/>
          </a:xfrm>
        </p:grpSpPr>
        <p:sp>
          <p:nvSpPr>
            <p:cNvPr id="580" name="Google Shape;580;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81" name="Google Shape;581;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82" name="Google Shape;582;p19"/>
          <p:cNvGrpSpPr/>
          <p:nvPr/>
        </p:nvGrpSpPr>
        <p:grpSpPr>
          <a:xfrm>
            <a:off x="15352073" y="9609636"/>
            <a:ext cx="315741" cy="319697"/>
            <a:chOff x="0" y="-9525"/>
            <a:chExt cx="575079" cy="582283"/>
          </a:xfrm>
        </p:grpSpPr>
        <p:sp>
          <p:nvSpPr>
            <p:cNvPr id="583" name="Google Shape;583;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84" name="Google Shape;584;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85" name="Google Shape;585;p19"/>
          <p:cNvGrpSpPr/>
          <p:nvPr/>
        </p:nvGrpSpPr>
        <p:grpSpPr>
          <a:xfrm>
            <a:off x="16147816" y="9609636"/>
            <a:ext cx="315741" cy="319697"/>
            <a:chOff x="0" y="-9525"/>
            <a:chExt cx="575079" cy="582283"/>
          </a:xfrm>
        </p:grpSpPr>
        <p:sp>
          <p:nvSpPr>
            <p:cNvPr id="586" name="Google Shape;586;p19"/>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587" name="Google Shape;587;p19"/>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591" name="Shape 591"/>
        <p:cNvGrpSpPr/>
        <p:nvPr/>
      </p:nvGrpSpPr>
      <p:grpSpPr>
        <a:xfrm>
          <a:off x="0" y="0"/>
          <a:ext cx="0" cy="0"/>
          <a:chOff x="0" y="0"/>
          <a:chExt cx="0" cy="0"/>
        </a:xfrm>
      </p:grpSpPr>
      <p:sp>
        <p:nvSpPr>
          <p:cNvPr id="592" name="Google Shape;592;p20"/>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593" name="Google Shape;593;p20"/>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594" name="Google Shape;594;p20"/>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grpSp>
        <p:nvGrpSpPr>
          <p:cNvPr id="595" name="Google Shape;595;p20"/>
          <p:cNvGrpSpPr/>
          <p:nvPr/>
        </p:nvGrpSpPr>
        <p:grpSpPr>
          <a:xfrm>
            <a:off x="6602653" y="9609636"/>
            <a:ext cx="315741" cy="319697"/>
            <a:chOff x="0" y="-9525"/>
            <a:chExt cx="575079" cy="582283"/>
          </a:xfrm>
        </p:grpSpPr>
        <p:sp>
          <p:nvSpPr>
            <p:cNvPr id="596" name="Google Shape;596;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597" name="Google Shape;597;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98" name="Google Shape;598;p20"/>
          <p:cNvGrpSpPr/>
          <p:nvPr/>
        </p:nvGrpSpPr>
        <p:grpSpPr>
          <a:xfrm>
            <a:off x="1824443" y="9609636"/>
            <a:ext cx="315741" cy="319697"/>
            <a:chOff x="0" y="-9525"/>
            <a:chExt cx="575079" cy="582283"/>
          </a:xfrm>
        </p:grpSpPr>
        <p:sp>
          <p:nvSpPr>
            <p:cNvPr id="599" name="Google Shape;599;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00" name="Google Shape;600;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01" name="Google Shape;601;p20"/>
          <p:cNvGrpSpPr/>
          <p:nvPr/>
        </p:nvGrpSpPr>
        <p:grpSpPr>
          <a:xfrm>
            <a:off x="16943559" y="9609636"/>
            <a:ext cx="315741" cy="319697"/>
            <a:chOff x="0" y="-9525"/>
            <a:chExt cx="575079" cy="582283"/>
          </a:xfrm>
        </p:grpSpPr>
        <p:sp>
          <p:nvSpPr>
            <p:cNvPr id="602" name="Google Shape;602;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03" name="Google Shape;603;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04" name="Google Shape;604;p20"/>
          <p:cNvGrpSpPr/>
          <p:nvPr/>
        </p:nvGrpSpPr>
        <p:grpSpPr>
          <a:xfrm>
            <a:off x="2620186" y="9609636"/>
            <a:ext cx="315741" cy="319697"/>
            <a:chOff x="0" y="-9525"/>
            <a:chExt cx="575079" cy="582283"/>
          </a:xfrm>
        </p:grpSpPr>
        <p:sp>
          <p:nvSpPr>
            <p:cNvPr id="605" name="Google Shape;605;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06" name="Google Shape;606;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07" name="Google Shape;607;p20"/>
          <p:cNvGrpSpPr/>
          <p:nvPr/>
        </p:nvGrpSpPr>
        <p:grpSpPr>
          <a:xfrm>
            <a:off x="3415929" y="9609636"/>
            <a:ext cx="315741" cy="319697"/>
            <a:chOff x="0" y="-9525"/>
            <a:chExt cx="575079" cy="582283"/>
          </a:xfrm>
        </p:grpSpPr>
        <p:sp>
          <p:nvSpPr>
            <p:cNvPr id="608" name="Google Shape;608;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09" name="Google Shape;609;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10" name="Google Shape;610;p20"/>
          <p:cNvGrpSpPr/>
          <p:nvPr/>
        </p:nvGrpSpPr>
        <p:grpSpPr>
          <a:xfrm>
            <a:off x="4211672" y="9609636"/>
            <a:ext cx="315741" cy="319697"/>
            <a:chOff x="0" y="-9525"/>
            <a:chExt cx="575079" cy="582283"/>
          </a:xfrm>
        </p:grpSpPr>
        <p:sp>
          <p:nvSpPr>
            <p:cNvPr id="611" name="Google Shape;611;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12" name="Google Shape;612;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13" name="Google Shape;613;p20"/>
          <p:cNvGrpSpPr/>
          <p:nvPr/>
        </p:nvGrpSpPr>
        <p:grpSpPr>
          <a:xfrm>
            <a:off x="5007415" y="9609636"/>
            <a:ext cx="315741" cy="319697"/>
            <a:chOff x="0" y="-9525"/>
            <a:chExt cx="575079" cy="582283"/>
          </a:xfrm>
        </p:grpSpPr>
        <p:sp>
          <p:nvSpPr>
            <p:cNvPr id="614" name="Google Shape;614;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15" name="Google Shape;615;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16" name="Google Shape;616;p20"/>
          <p:cNvGrpSpPr/>
          <p:nvPr/>
        </p:nvGrpSpPr>
        <p:grpSpPr>
          <a:xfrm>
            <a:off x="1032452" y="9609636"/>
            <a:ext cx="315741" cy="319697"/>
            <a:chOff x="0" y="-9525"/>
            <a:chExt cx="575079" cy="582283"/>
          </a:xfrm>
        </p:grpSpPr>
        <p:sp>
          <p:nvSpPr>
            <p:cNvPr id="617" name="Google Shape;617;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18" name="Google Shape;618;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19" name="Google Shape;619;p20"/>
          <p:cNvGrpSpPr/>
          <p:nvPr/>
        </p:nvGrpSpPr>
        <p:grpSpPr>
          <a:xfrm>
            <a:off x="5799406" y="9609636"/>
            <a:ext cx="315741" cy="319697"/>
            <a:chOff x="0" y="-9525"/>
            <a:chExt cx="575079" cy="582283"/>
          </a:xfrm>
        </p:grpSpPr>
        <p:sp>
          <p:nvSpPr>
            <p:cNvPr id="620" name="Google Shape;620;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21" name="Google Shape;621;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22" name="Google Shape;622;p20"/>
          <p:cNvGrpSpPr/>
          <p:nvPr/>
        </p:nvGrpSpPr>
        <p:grpSpPr>
          <a:xfrm>
            <a:off x="7394644" y="9609636"/>
            <a:ext cx="315741" cy="319697"/>
            <a:chOff x="0" y="-9525"/>
            <a:chExt cx="575079" cy="582283"/>
          </a:xfrm>
        </p:grpSpPr>
        <p:sp>
          <p:nvSpPr>
            <p:cNvPr id="623" name="Google Shape;623;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24" name="Google Shape;624;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25" name="Google Shape;625;p20"/>
          <p:cNvGrpSpPr/>
          <p:nvPr/>
        </p:nvGrpSpPr>
        <p:grpSpPr>
          <a:xfrm>
            <a:off x="8190387" y="9609636"/>
            <a:ext cx="315741" cy="319697"/>
            <a:chOff x="0" y="-9525"/>
            <a:chExt cx="575079" cy="582283"/>
          </a:xfrm>
        </p:grpSpPr>
        <p:sp>
          <p:nvSpPr>
            <p:cNvPr id="626" name="Google Shape;626;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27" name="Google Shape;627;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28" name="Google Shape;628;p20"/>
          <p:cNvGrpSpPr/>
          <p:nvPr/>
        </p:nvGrpSpPr>
        <p:grpSpPr>
          <a:xfrm>
            <a:off x="8986130" y="9609636"/>
            <a:ext cx="315741" cy="319697"/>
            <a:chOff x="0" y="-9525"/>
            <a:chExt cx="575079" cy="582283"/>
          </a:xfrm>
        </p:grpSpPr>
        <p:sp>
          <p:nvSpPr>
            <p:cNvPr id="629" name="Google Shape;629;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30" name="Google Shape;630;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31" name="Google Shape;631;p20"/>
          <p:cNvGrpSpPr/>
          <p:nvPr/>
        </p:nvGrpSpPr>
        <p:grpSpPr>
          <a:xfrm>
            <a:off x="9781873" y="9609636"/>
            <a:ext cx="315741" cy="319697"/>
            <a:chOff x="0" y="-9525"/>
            <a:chExt cx="575079" cy="582283"/>
          </a:xfrm>
        </p:grpSpPr>
        <p:sp>
          <p:nvSpPr>
            <p:cNvPr id="632" name="Google Shape;632;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33" name="Google Shape;633;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34" name="Google Shape;634;p20"/>
          <p:cNvGrpSpPr/>
          <p:nvPr/>
        </p:nvGrpSpPr>
        <p:grpSpPr>
          <a:xfrm>
            <a:off x="10577616" y="9609636"/>
            <a:ext cx="315741" cy="319697"/>
            <a:chOff x="0" y="-9525"/>
            <a:chExt cx="575079" cy="582283"/>
          </a:xfrm>
        </p:grpSpPr>
        <p:sp>
          <p:nvSpPr>
            <p:cNvPr id="635" name="Google Shape;635;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36" name="Google Shape;636;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37" name="Google Shape;637;p20"/>
          <p:cNvGrpSpPr/>
          <p:nvPr/>
        </p:nvGrpSpPr>
        <p:grpSpPr>
          <a:xfrm>
            <a:off x="11373359" y="9609636"/>
            <a:ext cx="315741" cy="319697"/>
            <a:chOff x="0" y="-9525"/>
            <a:chExt cx="575079" cy="582283"/>
          </a:xfrm>
        </p:grpSpPr>
        <p:sp>
          <p:nvSpPr>
            <p:cNvPr id="638" name="Google Shape;638;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39" name="Google Shape;639;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40" name="Google Shape;640;p20"/>
          <p:cNvGrpSpPr/>
          <p:nvPr/>
        </p:nvGrpSpPr>
        <p:grpSpPr>
          <a:xfrm>
            <a:off x="12169101" y="9609636"/>
            <a:ext cx="315741" cy="319697"/>
            <a:chOff x="0" y="-9525"/>
            <a:chExt cx="575079" cy="582283"/>
          </a:xfrm>
        </p:grpSpPr>
        <p:sp>
          <p:nvSpPr>
            <p:cNvPr id="641" name="Google Shape;641;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42" name="Google Shape;642;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43" name="Google Shape;643;p20"/>
          <p:cNvGrpSpPr/>
          <p:nvPr/>
        </p:nvGrpSpPr>
        <p:grpSpPr>
          <a:xfrm>
            <a:off x="12964844" y="9609636"/>
            <a:ext cx="315741" cy="319697"/>
            <a:chOff x="0" y="-9525"/>
            <a:chExt cx="575079" cy="582283"/>
          </a:xfrm>
        </p:grpSpPr>
        <p:sp>
          <p:nvSpPr>
            <p:cNvPr id="644" name="Google Shape;644;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45" name="Google Shape;645;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46" name="Google Shape;646;p20"/>
          <p:cNvGrpSpPr/>
          <p:nvPr/>
        </p:nvGrpSpPr>
        <p:grpSpPr>
          <a:xfrm>
            <a:off x="13760587" y="9609636"/>
            <a:ext cx="315741" cy="319697"/>
            <a:chOff x="0" y="-9525"/>
            <a:chExt cx="575079" cy="582283"/>
          </a:xfrm>
        </p:grpSpPr>
        <p:sp>
          <p:nvSpPr>
            <p:cNvPr id="647" name="Google Shape;647;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48" name="Google Shape;648;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49" name="Google Shape;649;p20"/>
          <p:cNvGrpSpPr/>
          <p:nvPr/>
        </p:nvGrpSpPr>
        <p:grpSpPr>
          <a:xfrm>
            <a:off x="14556330" y="9609636"/>
            <a:ext cx="315741" cy="319697"/>
            <a:chOff x="0" y="-9525"/>
            <a:chExt cx="575079" cy="582283"/>
          </a:xfrm>
        </p:grpSpPr>
        <p:sp>
          <p:nvSpPr>
            <p:cNvPr id="650" name="Google Shape;650;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51" name="Google Shape;651;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52" name="Google Shape;652;p20"/>
          <p:cNvGrpSpPr/>
          <p:nvPr/>
        </p:nvGrpSpPr>
        <p:grpSpPr>
          <a:xfrm>
            <a:off x="15352073" y="9609636"/>
            <a:ext cx="315741" cy="319697"/>
            <a:chOff x="0" y="-9525"/>
            <a:chExt cx="575079" cy="582283"/>
          </a:xfrm>
        </p:grpSpPr>
        <p:sp>
          <p:nvSpPr>
            <p:cNvPr id="653" name="Google Shape;653;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54" name="Google Shape;654;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55" name="Google Shape;655;p20"/>
          <p:cNvGrpSpPr/>
          <p:nvPr/>
        </p:nvGrpSpPr>
        <p:grpSpPr>
          <a:xfrm>
            <a:off x="16147816" y="9609636"/>
            <a:ext cx="315741" cy="319697"/>
            <a:chOff x="0" y="-9525"/>
            <a:chExt cx="575079" cy="582283"/>
          </a:xfrm>
        </p:grpSpPr>
        <p:sp>
          <p:nvSpPr>
            <p:cNvPr id="656" name="Google Shape;656;p20"/>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57" name="Google Shape;657;p20"/>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58" name="Google Shape;658;p20"/>
          <p:cNvSpPr txBox="1"/>
          <p:nvPr/>
        </p:nvSpPr>
        <p:spPr>
          <a:xfrm>
            <a:off x="1531888" y="828675"/>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boot.py Nedir? </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sp>
        <p:nvSpPr>
          <p:cNvPr id="659" name="Google Shape;659;p20"/>
          <p:cNvSpPr txBox="1"/>
          <p:nvPr/>
        </p:nvSpPr>
        <p:spPr>
          <a:xfrm>
            <a:off x="1265506" y="2986214"/>
            <a:ext cx="16072730" cy="41338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400" b="0" i="0" u="none" strike="noStrike" cap="none">
                <a:solidFill>
                  <a:srgbClr val="FFFFFF"/>
                </a:solidFill>
                <a:latin typeface="Raleway"/>
                <a:ea typeface="Raleway"/>
                <a:cs typeface="Raleway"/>
                <a:sym typeface="Raleway"/>
              </a:rPr>
              <a:t>“boot.py” adı, mikrodenetleyici veya mikrodenetleyici tabanlı sistemlerde sıkça kullanılan bir dosya adıdır.</a:t>
            </a:r>
            <a:endParaRPr lang="en-US" sz="34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4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4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r>
              <a:rPr lang="en-US" sz="3400" b="0" i="0" u="none" strike="noStrike" cap="none">
                <a:solidFill>
                  <a:srgbClr val="FFFFFF"/>
                </a:solidFill>
                <a:latin typeface="Raleway"/>
                <a:ea typeface="Raleway"/>
                <a:cs typeface="Raleway"/>
                <a:sym typeface="Raleway"/>
              </a:rPr>
              <a:t>“boot.py” genellikle başlangıçta çalıştırılan ve sistemin başlangıç konfigürasyonunu yapmak veya bazı önemli işlemleri gerçekleştirmek için kullanılan bir Python betiğidir. İsim "boot" (başlangıç) olduğu için, genellikle cihazın başlangıç zamanında çalıştırılır.</a:t>
            </a:r>
            <a:endParaRPr lang="en-US" sz="3400" b="0" i="0" u="none" strike="noStrike" cap="none">
              <a:solidFill>
                <a:srgbClr val="FFFFFF"/>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663" name="Shape 663"/>
        <p:cNvGrpSpPr/>
        <p:nvPr/>
      </p:nvGrpSpPr>
      <p:grpSpPr>
        <a:xfrm>
          <a:off x="0" y="0"/>
          <a:ext cx="0" cy="0"/>
          <a:chOff x="0" y="0"/>
          <a:chExt cx="0" cy="0"/>
        </a:xfrm>
      </p:grpSpPr>
      <p:sp>
        <p:nvSpPr>
          <p:cNvPr id="664" name="Google Shape;664;p21"/>
          <p:cNvSpPr/>
          <p:nvPr/>
        </p:nvSpPr>
        <p:spPr>
          <a:xfrm>
            <a:off x="12484842" y="-1284242"/>
            <a:ext cx="9884429" cy="10180592"/>
          </a:xfrm>
          <a:custGeom>
            <a:avLst/>
            <a:gdLst/>
            <a:ahLst/>
            <a:cxnLst/>
            <a:rect l="l" t="t" r="r" b="b"/>
            <a:pathLst>
              <a:path w="9884429" h="10180592" extrusionOk="0">
                <a:moveTo>
                  <a:pt x="0" y="0"/>
                </a:moveTo>
                <a:lnTo>
                  <a:pt x="9884430" y="0"/>
                </a:lnTo>
                <a:lnTo>
                  <a:pt x="9884430" y="10180592"/>
                </a:lnTo>
                <a:lnTo>
                  <a:pt x="0" y="10180592"/>
                </a:lnTo>
                <a:lnTo>
                  <a:pt x="0" y="0"/>
                </a:lnTo>
                <a:close/>
              </a:path>
            </a:pathLst>
          </a:custGeom>
          <a:blipFill rotWithShape="1">
            <a:blip r:embed="rId1"/>
            <a:stretch>
              <a:fillRect/>
            </a:stretch>
          </a:blipFill>
          <a:ln>
            <a:noFill/>
          </a:ln>
        </p:spPr>
      </p:sp>
      <p:cxnSp>
        <p:nvCxnSpPr>
          <p:cNvPr id="665" name="Google Shape;665;p21"/>
          <p:cNvCxnSpPr/>
          <p:nvPr/>
        </p:nvCxnSpPr>
        <p:spPr>
          <a:xfrm rot="10800000">
            <a:off x="1028700" y="9248775"/>
            <a:ext cx="16230600" cy="0"/>
          </a:xfrm>
          <a:prstGeom prst="straightConnector1">
            <a:avLst/>
          </a:prstGeom>
          <a:noFill/>
          <a:ln w="9525" cap="flat" cmpd="sng">
            <a:solidFill>
              <a:srgbClr val="FFFFFF"/>
            </a:solidFill>
            <a:prstDash val="solid"/>
            <a:round/>
            <a:headEnd type="none" w="sm" len="sm"/>
            <a:tailEnd type="none" w="sm" len="sm"/>
          </a:ln>
        </p:spPr>
      </p:cxnSp>
      <p:sp>
        <p:nvSpPr>
          <p:cNvPr id="666" name="Google Shape;666;p21"/>
          <p:cNvSpPr/>
          <p:nvPr/>
        </p:nvSpPr>
        <p:spPr>
          <a:xfrm>
            <a:off x="-3459166" y="-824452"/>
            <a:ext cx="7670838" cy="8321422"/>
          </a:xfrm>
          <a:custGeom>
            <a:avLst/>
            <a:gdLst/>
            <a:ahLst/>
            <a:cxnLst/>
            <a:rect l="l" t="t" r="r" b="b"/>
            <a:pathLst>
              <a:path w="7670838" h="8321422" extrusionOk="0">
                <a:moveTo>
                  <a:pt x="0" y="0"/>
                </a:moveTo>
                <a:lnTo>
                  <a:pt x="7670838" y="0"/>
                </a:lnTo>
                <a:lnTo>
                  <a:pt x="7670838" y="8321422"/>
                </a:lnTo>
                <a:lnTo>
                  <a:pt x="0" y="8321422"/>
                </a:lnTo>
                <a:lnTo>
                  <a:pt x="0" y="0"/>
                </a:lnTo>
                <a:close/>
              </a:path>
            </a:pathLst>
          </a:custGeom>
          <a:blipFill rotWithShape="1">
            <a:blip r:embed="rId2"/>
            <a:stretch>
              <a:fillRect/>
            </a:stretch>
          </a:blipFill>
          <a:ln>
            <a:noFill/>
          </a:ln>
        </p:spPr>
      </p:sp>
      <p:grpSp>
        <p:nvGrpSpPr>
          <p:cNvPr id="667" name="Google Shape;667;p21"/>
          <p:cNvGrpSpPr/>
          <p:nvPr/>
        </p:nvGrpSpPr>
        <p:grpSpPr>
          <a:xfrm>
            <a:off x="7398396" y="9609636"/>
            <a:ext cx="315741" cy="319697"/>
            <a:chOff x="0" y="-9525"/>
            <a:chExt cx="575079" cy="582283"/>
          </a:xfrm>
        </p:grpSpPr>
        <p:sp>
          <p:nvSpPr>
            <p:cNvPr id="668" name="Google Shape;668;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5714DB"/>
            </a:solidFill>
            <a:ln>
              <a:noFill/>
            </a:ln>
          </p:spPr>
        </p:sp>
        <p:sp>
          <p:nvSpPr>
            <p:cNvPr id="669" name="Google Shape;669;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70" name="Google Shape;670;p21"/>
          <p:cNvGrpSpPr/>
          <p:nvPr/>
        </p:nvGrpSpPr>
        <p:grpSpPr>
          <a:xfrm>
            <a:off x="1824443" y="9609636"/>
            <a:ext cx="315741" cy="319697"/>
            <a:chOff x="0" y="-9525"/>
            <a:chExt cx="575079" cy="582283"/>
          </a:xfrm>
        </p:grpSpPr>
        <p:sp>
          <p:nvSpPr>
            <p:cNvPr id="671" name="Google Shape;671;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72" name="Google Shape;672;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73" name="Google Shape;673;p21"/>
          <p:cNvGrpSpPr/>
          <p:nvPr/>
        </p:nvGrpSpPr>
        <p:grpSpPr>
          <a:xfrm>
            <a:off x="16943559" y="9609636"/>
            <a:ext cx="315741" cy="319697"/>
            <a:chOff x="0" y="-9525"/>
            <a:chExt cx="575079" cy="582283"/>
          </a:xfrm>
        </p:grpSpPr>
        <p:sp>
          <p:nvSpPr>
            <p:cNvPr id="674" name="Google Shape;674;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75" name="Google Shape;675;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76" name="Google Shape;676;p21"/>
          <p:cNvGrpSpPr/>
          <p:nvPr/>
        </p:nvGrpSpPr>
        <p:grpSpPr>
          <a:xfrm>
            <a:off x="2620186" y="9609636"/>
            <a:ext cx="315741" cy="319697"/>
            <a:chOff x="0" y="-9525"/>
            <a:chExt cx="575079" cy="582283"/>
          </a:xfrm>
        </p:grpSpPr>
        <p:sp>
          <p:nvSpPr>
            <p:cNvPr id="677" name="Google Shape;677;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78" name="Google Shape;678;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79" name="Google Shape;679;p21"/>
          <p:cNvGrpSpPr/>
          <p:nvPr/>
        </p:nvGrpSpPr>
        <p:grpSpPr>
          <a:xfrm>
            <a:off x="3415929" y="9609636"/>
            <a:ext cx="315741" cy="319697"/>
            <a:chOff x="0" y="-9525"/>
            <a:chExt cx="575079" cy="582283"/>
          </a:xfrm>
        </p:grpSpPr>
        <p:sp>
          <p:nvSpPr>
            <p:cNvPr id="680" name="Google Shape;680;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81" name="Google Shape;681;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82" name="Google Shape;682;p21"/>
          <p:cNvGrpSpPr/>
          <p:nvPr/>
        </p:nvGrpSpPr>
        <p:grpSpPr>
          <a:xfrm>
            <a:off x="4211672" y="9609636"/>
            <a:ext cx="315741" cy="319697"/>
            <a:chOff x="0" y="-9525"/>
            <a:chExt cx="575079" cy="582283"/>
          </a:xfrm>
        </p:grpSpPr>
        <p:sp>
          <p:nvSpPr>
            <p:cNvPr id="683" name="Google Shape;683;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84" name="Google Shape;684;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85" name="Google Shape;685;p21"/>
          <p:cNvGrpSpPr/>
          <p:nvPr/>
        </p:nvGrpSpPr>
        <p:grpSpPr>
          <a:xfrm>
            <a:off x="5007415" y="9609636"/>
            <a:ext cx="315741" cy="319697"/>
            <a:chOff x="0" y="-9525"/>
            <a:chExt cx="575079" cy="582283"/>
          </a:xfrm>
        </p:grpSpPr>
        <p:sp>
          <p:nvSpPr>
            <p:cNvPr id="686" name="Google Shape;686;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87" name="Google Shape;687;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88" name="Google Shape;688;p21"/>
          <p:cNvGrpSpPr/>
          <p:nvPr/>
        </p:nvGrpSpPr>
        <p:grpSpPr>
          <a:xfrm>
            <a:off x="1032452" y="9609636"/>
            <a:ext cx="315741" cy="319697"/>
            <a:chOff x="0" y="-9525"/>
            <a:chExt cx="575079" cy="582283"/>
          </a:xfrm>
        </p:grpSpPr>
        <p:sp>
          <p:nvSpPr>
            <p:cNvPr id="689" name="Google Shape;689;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90" name="Google Shape;690;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91" name="Google Shape;691;p21"/>
          <p:cNvGrpSpPr/>
          <p:nvPr/>
        </p:nvGrpSpPr>
        <p:grpSpPr>
          <a:xfrm>
            <a:off x="5810662" y="9605495"/>
            <a:ext cx="315741" cy="319697"/>
            <a:chOff x="0" y="-9525"/>
            <a:chExt cx="575079" cy="582283"/>
          </a:xfrm>
        </p:grpSpPr>
        <p:sp>
          <p:nvSpPr>
            <p:cNvPr id="692" name="Google Shape;692;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93" name="Google Shape;693;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94" name="Google Shape;694;p21"/>
          <p:cNvGrpSpPr/>
          <p:nvPr/>
        </p:nvGrpSpPr>
        <p:grpSpPr>
          <a:xfrm>
            <a:off x="6606405" y="9605495"/>
            <a:ext cx="315741" cy="319697"/>
            <a:chOff x="0" y="-9525"/>
            <a:chExt cx="575079" cy="582283"/>
          </a:xfrm>
        </p:grpSpPr>
        <p:sp>
          <p:nvSpPr>
            <p:cNvPr id="695" name="Google Shape;695;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96" name="Google Shape;696;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97" name="Google Shape;697;p21"/>
          <p:cNvGrpSpPr/>
          <p:nvPr/>
        </p:nvGrpSpPr>
        <p:grpSpPr>
          <a:xfrm>
            <a:off x="8190387" y="9609636"/>
            <a:ext cx="315741" cy="319697"/>
            <a:chOff x="0" y="-9525"/>
            <a:chExt cx="575079" cy="582283"/>
          </a:xfrm>
        </p:grpSpPr>
        <p:sp>
          <p:nvSpPr>
            <p:cNvPr id="698" name="Google Shape;698;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699" name="Google Shape;699;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00" name="Google Shape;700;p21"/>
          <p:cNvGrpSpPr/>
          <p:nvPr/>
        </p:nvGrpSpPr>
        <p:grpSpPr>
          <a:xfrm>
            <a:off x="8986130" y="9609636"/>
            <a:ext cx="315741" cy="319697"/>
            <a:chOff x="0" y="-9525"/>
            <a:chExt cx="575079" cy="582283"/>
          </a:xfrm>
        </p:grpSpPr>
        <p:sp>
          <p:nvSpPr>
            <p:cNvPr id="701" name="Google Shape;701;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02" name="Google Shape;702;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03" name="Google Shape;703;p21"/>
          <p:cNvGrpSpPr/>
          <p:nvPr/>
        </p:nvGrpSpPr>
        <p:grpSpPr>
          <a:xfrm>
            <a:off x="9781873" y="9609636"/>
            <a:ext cx="315741" cy="319697"/>
            <a:chOff x="0" y="-9525"/>
            <a:chExt cx="575079" cy="582283"/>
          </a:xfrm>
        </p:grpSpPr>
        <p:sp>
          <p:nvSpPr>
            <p:cNvPr id="704" name="Google Shape;704;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05" name="Google Shape;705;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06" name="Google Shape;706;p21"/>
          <p:cNvGrpSpPr/>
          <p:nvPr/>
        </p:nvGrpSpPr>
        <p:grpSpPr>
          <a:xfrm>
            <a:off x="10577616" y="9609636"/>
            <a:ext cx="315741" cy="319697"/>
            <a:chOff x="0" y="-9525"/>
            <a:chExt cx="575079" cy="582283"/>
          </a:xfrm>
        </p:grpSpPr>
        <p:sp>
          <p:nvSpPr>
            <p:cNvPr id="707" name="Google Shape;707;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08" name="Google Shape;708;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09" name="Google Shape;709;p21"/>
          <p:cNvGrpSpPr/>
          <p:nvPr/>
        </p:nvGrpSpPr>
        <p:grpSpPr>
          <a:xfrm>
            <a:off x="11373359" y="9609636"/>
            <a:ext cx="315741" cy="319697"/>
            <a:chOff x="0" y="-9525"/>
            <a:chExt cx="575079" cy="582283"/>
          </a:xfrm>
        </p:grpSpPr>
        <p:sp>
          <p:nvSpPr>
            <p:cNvPr id="710" name="Google Shape;710;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11" name="Google Shape;711;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12" name="Google Shape;712;p21"/>
          <p:cNvGrpSpPr/>
          <p:nvPr/>
        </p:nvGrpSpPr>
        <p:grpSpPr>
          <a:xfrm>
            <a:off x="12169101" y="9609636"/>
            <a:ext cx="315741" cy="319697"/>
            <a:chOff x="0" y="-9525"/>
            <a:chExt cx="575079" cy="582283"/>
          </a:xfrm>
        </p:grpSpPr>
        <p:sp>
          <p:nvSpPr>
            <p:cNvPr id="713" name="Google Shape;713;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14" name="Google Shape;714;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15" name="Google Shape;715;p21"/>
          <p:cNvGrpSpPr/>
          <p:nvPr/>
        </p:nvGrpSpPr>
        <p:grpSpPr>
          <a:xfrm>
            <a:off x="12964844" y="9609636"/>
            <a:ext cx="315741" cy="319697"/>
            <a:chOff x="0" y="-9525"/>
            <a:chExt cx="575079" cy="582283"/>
          </a:xfrm>
        </p:grpSpPr>
        <p:sp>
          <p:nvSpPr>
            <p:cNvPr id="716" name="Google Shape;716;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17" name="Google Shape;717;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18" name="Google Shape;718;p21"/>
          <p:cNvGrpSpPr/>
          <p:nvPr/>
        </p:nvGrpSpPr>
        <p:grpSpPr>
          <a:xfrm>
            <a:off x="13760587" y="9609636"/>
            <a:ext cx="315741" cy="319697"/>
            <a:chOff x="0" y="-9525"/>
            <a:chExt cx="575079" cy="582283"/>
          </a:xfrm>
        </p:grpSpPr>
        <p:sp>
          <p:nvSpPr>
            <p:cNvPr id="719" name="Google Shape;719;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20" name="Google Shape;720;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21" name="Google Shape;721;p21"/>
          <p:cNvGrpSpPr/>
          <p:nvPr/>
        </p:nvGrpSpPr>
        <p:grpSpPr>
          <a:xfrm>
            <a:off x="14556330" y="9609636"/>
            <a:ext cx="315741" cy="319697"/>
            <a:chOff x="0" y="-9525"/>
            <a:chExt cx="575079" cy="582283"/>
          </a:xfrm>
        </p:grpSpPr>
        <p:sp>
          <p:nvSpPr>
            <p:cNvPr id="722" name="Google Shape;722;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23" name="Google Shape;723;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24" name="Google Shape;724;p21"/>
          <p:cNvGrpSpPr/>
          <p:nvPr/>
        </p:nvGrpSpPr>
        <p:grpSpPr>
          <a:xfrm>
            <a:off x="15352073" y="9609636"/>
            <a:ext cx="315741" cy="319697"/>
            <a:chOff x="0" y="-9525"/>
            <a:chExt cx="575079" cy="582283"/>
          </a:xfrm>
        </p:grpSpPr>
        <p:sp>
          <p:nvSpPr>
            <p:cNvPr id="725" name="Google Shape;725;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26" name="Google Shape;726;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27" name="Google Shape;727;p21"/>
          <p:cNvGrpSpPr/>
          <p:nvPr/>
        </p:nvGrpSpPr>
        <p:grpSpPr>
          <a:xfrm>
            <a:off x="16147816" y="9609636"/>
            <a:ext cx="315741" cy="319697"/>
            <a:chOff x="0" y="-9525"/>
            <a:chExt cx="575079" cy="582283"/>
          </a:xfrm>
        </p:grpSpPr>
        <p:sp>
          <p:nvSpPr>
            <p:cNvPr id="728" name="Google Shape;728;p21"/>
            <p:cNvSpPr/>
            <p:nvPr/>
          </p:nvSpPr>
          <p:spPr>
            <a:xfrm>
              <a:off x="0" y="0"/>
              <a:ext cx="575079" cy="572758"/>
            </a:xfrm>
            <a:custGeom>
              <a:avLst/>
              <a:gdLst/>
              <a:ahLst/>
              <a:cxnLst/>
              <a:rect l="l" t="t" r="r" b="b"/>
              <a:pathLst>
                <a:path w="575079" h="572758" extrusionOk="0">
                  <a:moveTo>
                    <a:pt x="0" y="0"/>
                  </a:moveTo>
                  <a:lnTo>
                    <a:pt x="575079" y="0"/>
                  </a:lnTo>
                  <a:lnTo>
                    <a:pt x="575079" y="572758"/>
                  </a:lnTo>
                  <a:lnTo>
                    <a:pt x="0" y="572758"/>
                  </a:lnTo>
                  <a:close/>
                </a:path>
              </a:pathLst>
            </a:custGeom>
            <a:solidFill>
              <a:srgbClr val="240959"/>
            </a:solidFill>
            <a:ln>
              <a:noFill/>
            </a:ln>
          </p:spPr>
        </p:sp>
        <p:sp>
          <p:nvSpPr>
            <p:cNvPr id="729" name="Google Shape;729;p21"/>
            <p:cNvSpPr txBox="1"/>
            <p:nvPr/>
          </p:nvSpPr>
          <p:spPr>
            <a:xfrm>
              <a:off x="0" y="-9525"/>
              <a:ext cx="575079" cy="582283"/>
            </a:xfrm>
            <a:prstGeom prst="rect">
              <a:avLst/>
            </a:prstGeom>
            <a:noFill/>
            <a:ln>
              <a:noFill/>
            </a:ln>
          </p:spPr>
          <p:txBody>
            <a:bodyPr spcFirstLastPara="1" wrap="square" lIns="50800" tIns="50800" rIns="50800" bIns="50800" anchor="ctr" anchorCtr="0">
              <a:noAutofit/>
            </a:bodyPr>
            <a:lstStyle/>
            <a:p>
              <a:pPr marL="0" marR="0" lvl="0" indent="0" algn="ctr" rtl="0">
                <a:lnSpc>
                  <a:spcPct val="16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730" name="Google Shape;730;p21"/>
          <p:cNvSpPr txBox="1"/>
          <p:nvPr/>
        </p:nvSpPr>
        <p:spPr>
          <a:xfrm>
            <a:off x="1531888" y="828675"/>
            <a:ext cx="15224225" cy="15716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rPr>
              <a:t>boot.py Ne İşe Yarar? </a:t>
            </a:r>
            <a:endParaRPr lang="en-US" sz="9000" b="1" i="0" u="none" strike="noStrike" cap="none">
              <a:solidFill>
                <a:srgbClr val="FFFFFF"/>
              </a:solidFill>
              <a:latin typeface="Arimo" panose="020B0604020202020204"/>
              <a:ea typeface="Arimo" panose="020B0604020202020204"/>
              <a:cs typeface="Arimo" panose="020B0604020202020204"/>
              <a:sym typeface="Arimo" panose="020B0604020202020204"/>
            </a:endParaRPr>
          </a:p>
        </p:txBody>
      </p:sp>
      <p:sp>
        <p:nvSpPr>
          <p:cNvPr id="731" name="Google Shape;731;p21"/>
          <p:cNvSpPr txBox="1"/>
          <p:nvPr/>
        </p:nvSpPr>
        <p:spPr>
          <a:xfrm>
            <a:off x="1190323" y="2486025"/>
            <a:ext cx="16072730" cy="64103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000" b="0" i="0" u="none" strike="noStrike" cap="none">
                <a:solidFill>
                  <a:srgbClr val="FFFFFF"/>
                </a:solidFill>
                <a:latin typeface="Raleway"/>
                <a:ea typeface="Raleway"/>
                <a:cs typeface="Raleway"/>
                <a:sym typeface="Raleway"/>
              </a:rPr>
              <a:t>Bu dosya genellikle aşağıdaki gibi işlemleri gerçekleştirebilir:</a:t>
            </a:r>
            <a:endParaRPr lang="en-US" sz="3000" b="0" i="0" u="none" strike="noStrike" cap="none">
              <a:solidFill>
                <a:srgbClr val="FFFFFF"/>
              </a:solidFill>
              <a:latin typeface="Raleway"/>
              <a:ea typeface="Raleway"/>
              <a:cs typeface="Raleway"/>
              <a:sym typeface="Raleway"/>
            </a:endParaRPr>
          </a:p>
          <a:p>
            <a:pPr marL="647700" marR="0" lvl="1" indent="-323850" algn="l" rtl="0">
              <a:lnSpc>
                <a:spcPct val="120000"/>
              </a:lnSpc>
              <a:spcBef>
                <a:spcPts val="0"/>
              </a:spcBef>
              <a:spcAft>
                <a:spcPts val="0"/>
              </a:spcAft>
              <a:buClr>
                <a:srgbClr val="FFFFFF"/>
              </a:buClr>
              <a:buSzPts val="3000"/>
              <a:buFont typeface="Raleway"/>
              <a:buAutoNum type="arabicPeriod"/>
            </a:pPr>
            <a:r>
              <a:rPr lang="en-US" sz="3000" b="0" i="0" u="none" strike="noStrike" cap="none">
                <a:solidFill>
                  <a:srgbClr val="FFFFFF"/>
                </a:solidFill>
                <a:latin typeface="Raleway"/>
                <a:ea typeface="Raleway"/>
                <a:cs typeface="Raleway"/>
                <a:sym typeface="Raleway"/>
              </a:rPr>
              <a:t>Başlangıç Konfigürasyonu: Sistem başladığında, donanım ve yazılım ayarlarının belirlenmesi ve yapılandırılması.</a:t>
            </a:r>
            <a:endParaRPr lang="en-US" sz="3000" b="0" i="0" u="none" strike="noStrike" cap="none">
              <a:solidFill>
                <a:srgbClr val="FFFFFF"/>
              </a:solidFill>
              <a:latin typeface="Raleway"/>
              <a:ea typeface="Raleway"/>
              <a:cs typeface="Raleway"/>
              <a:sym typeface="Raleway"/>
            </a:endParaRPr>
          </a:p>
          <a:p>
            <a:pPr marL="647700" marR="0" lvl="1" indent="-323850" algn="l" rtl="0">
              <a:lnSpc>
                <a:spcPct val="120000"/>
              </a:lnSpc>
              <a:spcBef>
                <a:spcPts val="0"/>
              </a:spcBef>
              <a:spcAft>
                <a:spcPts val="0"/>
              </a:spcAft>
              <a:buClr>
                <a:srgbClr val="FFFFFF"/>
              </a:buClr>
              <a:buSzPts val="3000"/>
              <a:buFont typeface="Raleway"/>
              <a:buAutoNum type="arabicPeriod"/>
            </a:pPr>
            <a:r>
              <a:rPr lang="en-US" sz="3000" b="0" i="0" u="none" strike="noStrike" cap="none">
                <a:solidFill>
                  <a:srgbClr val="FFFFFF"/>
                </a:solidFill>
                <a:latin typeface="Raleway"/>
                <a:ea typeface="Raleway"/>
                <a:cs typeface="Raleway"/>
                <a:sym typeface="Raleway"/>
              </a:rPr>
              <a:t>Başlangıçta Modüllerin Yüklenmesi: İhtiyaç duyulan Python modüllerinin (kütüphanelerin) yüklenmesi. Özellikle IoT cihazlarında, internete bağlanmak için gerekli olan ağ modülleri gibi modüllerin yüklenmesi yaygındır.</a:t>
            </a:r>
            <a:endParaRPr lang="en-US" sz="3000" b="0" i="0" u="none" strike="noStrike" cap="none">
              <a:solidFill>
                <a:srgbClr val="FFFFFF"/>
              </a:solidFill>
              <a:latin typeface="Raleway"/>
              <a:ea typeface="Raleway"/>
              <a:cs typeface="Raleway"/>
              <a:sym typeface="Raleway"/>
            </a:endParaRPr>
          </a:p>
          <a:p>
            <a:pPr marL="647700" marR="0" lvl="1" indent="-323850" algn="l" rtl="0">
              <a:lnSpc>
                <a:spcPct val="120000"/>
              </a:lnSpc>
              <a:spcBef>
                <a:spcPts val="0"/>
              </a:spcBef>
              <a:spcAft>
                <a:spcPts val="0"/>
              </a:spcAft>
              <a:buClr>
                <a:srgbClr val="FFFFFF"/>
              </a:buClr>
              <a:buSzPts val="3000"/>
              <a:buFont typeface="Raleway"/>
              <a:buAutoNum type="arabicPeriod"/>
            </a:pPr>
            <a:r>
              <a:rPr lang="en-US" sz="3000" b="0" i="0" u="none" strike="noStrike" cap="none">
                <a:solidFill>
                  <a:srgbClr val="FFFFFF"/>
                </a:solidFill>
                <a:latin typeface="Raleway"/>
                <a:ea typeface="Raleway"/>
                <a:cs typeface="Raleway"/>
                <a:sym typeface="Raleway"/>
              </a:rPr>
              <a:t>Gerekli Servislerin Başlatılması: İhtiyaç duyulan servislerin başlatılması veya sistem kaynaklarının başlangıçta ayağa kaldırılması.</a:t>
            </a:r>
            <a:endParaRPr lang="en-US" sz="3000" b="0" i="0" u="none" strike="noStrike" cap="none">
              <a:solidFill>
                <a:srgbClr val="FFFFFF"/>
              </a:solidFill>
              <a:latin typeface="Raleway"/>
              <a:ea typeface="Raleway"/>
              <a:cs typeface="Raleway"/>
              <a:sym typeface="Raleway"/>
            </a:endParaRPr>
          </a:p>
          <a:p>
            <a:pPr marL="647700" marR="0" lvl="1" indent="-323850" algn="l" rtl="0">
              <a:lnSpc>
                <a:spcPct val="120000"/>
              </a:lnSpc>
              <a:spcBef>
                <a:spcPts val="0"/>
              </a:spcBef>
              <a:spcAft>
                <a:spcPts val="0"/>
              </a:spcAft>
              <a:buClr>
                <a:srgbClr val="FFFFFF"/>
              </a:buClr>
              <a:buSzPts val="3000"/>
              <a:buFont typeface="Raleway"/>
              <a:buAutoNum type="arabicPeriod"/>
            </a:pPr>
            <a:r>
              <a:rPr lang="en-US" sz="3000" b="0" i="0" u="none" strike="noStrike" cap="none">
                <a:solidFill>
                  <a:srgbClr val="FFFFFF"/>
                </a:solidFill>
                <a:latin typeface="Raleway"/>
                <a:ea typeface="Raleway"/>
                <a:cs typeface="Raleway"/>
                <a:sym typeface="Raleway"/>
              </a:rPr>
              <a:t>Hata Ayıklama: Başlangıçta hataları tespit etmek için hata ayıklama işlemlerinin başlatılması. Bu, sistemin doğru bir şekilde başlatılmadığı durumlarda hata ayıklama işlemlerini kolaylaştırır.</a:t>
            </a:r>
            <a:endParaRPr lang="en-US" sz="3000" b="0" i="0" u="none" strike="noStrike" cap="none">
              <a:solidFill>
                <a:srgbClr val="FFFFFF"/>
              </a:solidFill>
              <a:latin typeface="Raleway"/>
              <a:ea typeface="Raleway"/>
              <a:cs typeface="Raleway"/>
              <a:sym typeface="Raleway"/>
            </a:endParaRPr>
          </a:p>
          <a:p>
            <a:pPr marL="647700" marR="0" lvl="1" indent="-323850" algn="l" rtl="0">
              <a:lnSpc>
                <a:spcPct val="120000"/>
              </a:lnSpc>
              <a:spcBef>
                <a:spcPts val="0"/>
              </a:spcBef>
              <a:spcAft>
                <a:spcPts val="0"/>
              </a:spcAft>
              <a:buClr>
                <a:srgbClr val="FFFFFF"/>
              </a:buClr>
              <a:buSzPts val="3000"/>
              <a:buFont typeface="Raleway"/>
              <a:buAutoNum type="arabicPeriod"/>
            </a:pPr>
            <a:r>
              <a:rPr lang="en-US" sz="3000" b="0" i="0" u="none" strike="noStrike" cap="none">
                <a:solidFill>
                  <a:srgbClr val="FFFFFF"/>
                </a:solidFill>
                <a:latin typeface="Raleway"/>
                <a:ea typeface="Raleway"/>
                <a:cs typeface="Raleway"/>
                <a:sym typeface="Raleway"/>
              </a:rPr>
              <a:t>Otomasyon İşlemleri: Belirli görevlerin otomatik olarak başlatılması veya planlanması. Örneğin, belirli sensörlerin veya cihazların okunması ve verilerin toplanması.</a:t>
            </a:r>
            <a:endParaRPr lang="en-US" sz="3000" b="0" i="0" u="none" strike="noStrike" cap="none">
              <a:solidFill>
                <a:srgbClr val="FFFFFF"/>
              </a:solidFill>
              <a:latin typeface="Raleway"/>
              <a:ea typeface="Raleway"/>
              <a:cs typeface="Raleway"/>
              <a:sym typeface="Raleway"/>
            </a:endParaRPr>
          </a:p>
          <a:p>
            <a:pPr marL="0" marR="0" lvl="0" indent="0" algn="l" rtl="0">
              <a:lnSpc>
                <a:spcPct val="120000"/>
              </a:lnSpc>
              <a:spcBef>
                <a:spcPts val="0"/>
              </a:spcBef>
              <a:spcAft>
                <a:spcPts val="0"/>
              </a:spcAft>
              <a:buNone/>
            </a:pPr>
            <a:endParaRPr sz="3000" b="0" i="0" u="none" strike="noStrike" cap="none">
              <a:solidFill>
                <a:srgbClr val="FFFFFF"/>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7649</Words>
  <Application>WPS Presentation</Application>
  <PresentationFormat/>
  <Paragraphs>155</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Arial</vt:lpstr>
      <vt:lpstr>Calibri</vt:lpstr>
      <vt:lpstr>Raleway</vt:lpstr>
      <vt:lpstr>Barlow Black</vt:lpstr>
      <vt:lpstr>Arimo</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Acer</cp:lastModifiedBy>
  <cp:revision>1</cp:revision>
  <dcterms:created xsi:type="dcterms:W3CDTF">2024-10-08T15:47:05Z</dcterms:created>
  <dcterms:modified xsi:type="dcterms:W3CDTF">2024-10-08T15:47:06Z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5A3D428E56EC4FA6BDB0CE74121E2B83_12</vt:lpwstr>
  </property>
  <property fmtid="{D5CDD505-2E9C-101B-9397-08002B2CF9AE}" pid="3" name="KSOProductBuildVer">
    <vt:lpwstr>1033-12.2.0.13472</vt:lpwstr>
  </property>
</Properties>
</file>