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10287000" cx="18288000"/>
  <p:notesSz cx="6858000" cy="9144000"/>
  <p:embeddedFontLst>
    <p:embeddedFont>
      <p:font typeface="Raleway"/>
      <p:regular r:id="rId27"/>
      <p:bold r:id="rId28"/>
      <p:italic r:id="rId29"/>
      <p:boldItalic r:id="rId30"/>
    </p:embeddedFont>
    <p:embeddedFont>
      <p:font typeface="Arimo"/>
      <p:bold r:id="rId31"/>
      <p:boldItalic r:id="rId32"/>
    </p:embeddedFont>
    <p:embeddedFont>
      <p:font typeface="Barlow Black"/>
      <p:bold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rimo-bold.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BarlowBlack-bold.fntdata"/><Relationship Id="rId10" Type="http://schemas.openxmlformats.org/officeDocument/2006/relationships/slide" Target="slides/slide5.xml"/><Relationship Id="rId32" Type="http://schemas.openxmlformats.org/officeDocument/2006/relationships/font" Target="fonts/Arimo-boldItalic.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BarlowBlack-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4" name="Shape 1164"/>
        <p:cNvGrpSpPr/>
        <p:nvPr/>
      </p:nvGrpSpPr>
      <p:grpSpPr>
        <a:xfrm>
          <a:off x="0" y="0"/>
          <a:ext cx="0" cy="0"/>
          <a:chOff x="0" y="0"/>
          <a:chExt cx="0" cy="0"/>
        </a:xfrm>
      </p:grpSpPr>
      <p:sp>
        <p:nvSpPr>
          <p:cNvPr id="1165" name="Google Shape;116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6" name="Shape 1236"/>
        <p:cNvGrpSpPr/>
        <p:nvPr/>
      </p:nvGrpSpPr>
      <p:grpSpPr>
        <a:xfrm>
          <a:off x="0" y="0"/>
          <a:ext cx="0" cy="0"/>
          <a:chOff x="0" y="0"/>
          <a:chExt cx="0" cy="0"/>
        </a:xfrm>
      </p:grpSpPr>
      <p:sp>
        <p:nvSpPr>
          <p:cNvPr id="1237" name="Google Shape;123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8" name="Shape 1308"/>
        <p:cNvGrpSpPr/>
        <p:nvPr/>
      </p:nvGrpSpPr>
      <p:grpSpPr>
        <a:xfrm>
          <a:off x="0" y="0"/>
          <a:ext cx="0" cy="0"/>
          <a:chOff x="0" y="0"/>
          <a:chExt cx="0" cy="0"/>
        </a:xfrm>
      </p:grpSpPr>
      <p:sp>
        <p:nvSpPr>
          <p:cNvPr id="1309" name="Google Shape;130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0" name="Shape 1380"/>
        <p:cNvGrpSpPr/>
        <p:nvPr/>
      </p:nvGrpSpPr>
      <p:grpSpPr>
        <a:xfrm>
          <a:off x="0" y="0"/>
          <a:ext cx="0" cy="0"/>
          <a:chOff x="0" y="0"/>
          <a:chExt cx="0" cy="0"/>
        </a:xfrm>
      </p:grpSpPr>
      <p:sp>
        <p:nvSpPr>
          <p:cNvPr id="1381" name="Google Shape;138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2" name="Shape 1452"/>
        <p:cNvGrpSpPr/>
        <p:nvPr/>
      </p:nvGrpSpPr>
      <p:grpSpPr>
        <a:xfrm>
          <a:off x="0" y="0"/>
          <a:ext cx="0" cy="0"/>
          <a:chOff x="0" y="0"/>
          <a:chExt cx="0" cy="0"/>
        </a:xfrm>
      </p:grpSpPr>
      <p:sp>
        <p:nvSpPr>
          <p:cNvPr id="1453" name="Google Shape;145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4" name="Shape 1524"/>
        <p:cNvGrpSpPr/>
        <p:nvPr/>
      </p:nvGrpSpPr>
      <p:grpSpPr>
        <a:xfrm>
          <a:off x="0" y="0"/>
          <a:ext cx="0" cy="0"/>
          <a:chOff x="0" y="0"/>
          <a:chExt cx="0" cy="0"/>
        </a:xfrm>
      </p:grpSpPr>
      <p:sp>
        <p:nvSpPr>
          <p:cNvPr id="1525" name="Google Shape;152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0234"/>
        </a:solidFill>
      </p:bgPr>
    </p:bg>
    <p:spTree>
      <p:nvGrpSpPr>
        <p:cNvPr id="83" name="Shape 83"/>
        <p:cNvGrpSpPr/>
        <p:nvPr/>
      </p:nvGrpSpPr>
      <p:grpSpPr>
        <a:xfrm>
          <a:off x="0" y="0"/>
          <a:ext cx="0" cy="0"/>
          <a:chOff x="0" y="0"/>
          <a:chExt cx="0" cy="0"/>
        </a:xfrm>
      </p:grpSpPr>
      <p:cxnSp>
        <p:nvCxnSpPr>
          <p:cNvPr id="84" name="Google Shape;84;p13"/>
          <p:cNvCxnSpPr/>
          <p:nvPr/>
        </p:nvCxnSpPr>
        <p:spPr>
          <a:xfrm rot="10800000">
            <a:off x="1028700" y="9248775"/>
            <a:ext cx="16230600" cy="0"/>
          </a:xfrm>
          <a:prstGeom prst="straightConnector1">
            <a:avLst/>
          </a:prstGeom>
          <a:noFill/>
          <a:ln cap="flat" cmpd="sng" w="9525">
            <a:solidFill>
              <a:srgbClr val="FFFFFF"/>
            </a:solidFill>
            <a:prstDash val="solid"/>
            <a:round/>
            <a:headEnd len="sm" w="sm" type="none"/>
            <a:tailEnd len="sm" w="sm" type="none"/>
          </a:ln>
        </p:spPr>
      </p:cxnSp>
      <p:grpSp>
        <p:nvGrpSpPr>
          <p:cNvPr id="85" name="Google Shape;85;p13"/>
          <p:cNvGrpSpPr/>
          <p:nvPr/>
        </p:nvGrpSpPr>
        <p:grpSpPr>
          <a:xfrm>
            <a:off x="7463941" y="6382244"/>
            <a:ext cx="3044377" cy="858740"/>
            <a:chOff x="0" y="-9525"/>
            <a:chExt cx="997376" cy="281334"/>
          </a:xfrm>
        </p:grpSpPr>
        <p:sp>
          <p:nvSpPr>
            <p:cNvPr id="86" name="Google Shape;86;p13"/>
            <p:cNvSpPr/>
            <p:nvPr/>
          </p:nvSpPr>
          <p:spPr>
            <a:xfrm>
              <a:off x="0" y="0"/>
              <a:ext cx="997376" cy="271809"/>
            </a:xfrm>
            <a:custGeom>
              <a:rect b="b" l="l" r="r" t="t"/>
              <a:pathLst>
                <a:path extrusionOk="0" h="271809" w="997376">
                  <a:moveTo>
                    <a:pt x="135904" y="0"/>
                  </a:moveTo>
                  <a:lnTo>
                    <a:pt x="861471" y="0"/>
                  </a:lnTo>
                  <a:cubicBezTo>
                    <a:pt x="936529" y="0"/>
                    <a:pt x="997376" y="60846"/>
                    <a:pt x="997376" y="135904"/>
                  </a:cubicBezTo>
                  <a:lnTo>
                    <a:pt x="997376" y="135904"/>
                  </a:lnTo>
                  <a:cubicBezTo>
                    <a:pt x="997376" y="210962"/>
                    <a:pt x="936529" y="271809"/>
                    <a:pt x="861471" y="271809"/>
                  </a:cubicBezTo>
                  <a:lnTo>
                    <a:pt x="135904" y="271809"/>
                  </a:lnTo>
                  <a:cubicBezTo>
                    <a:pt x="60846" y="271809"/>
                    <a:pt x="0" y="210962"/>
                    <a:pt x="0" y="135904"/>
                  </a:cubicBezTo>
                  <a:lnTo>
                    <a:pt x="0" y="135904"/>
                  </a:lnTo>
                  <a:cubicBezTo>
                    <a:pt x="0" y="60846"/>
                    <a:pt x="60846" y="0"/>
                    <a:pt x="135904" y="0"/>
                  </a:cubicBezTo>
                  <a:close/>
                </a:path>
              </a:pathLst>
            </a:custGeom>
            <a:solidFill>
              <a:srgbClr val="130234"/>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txBox="1"/>
            <p:nvPr/>
          </p:nvSpPr>
          <p:spPr>
            <a:xfrm>
              <a:off x="0" y="-9525"/>
              <a:ext cx="997376" cy="281334"/>
            </a:xfrm>
            <a:prstGeom prst="rect">
              <a:avLst/>
            </a:prstGeom>
            <a:noFill/>
            <a:ln>
              <a:noFill/>
            </a:ln>
          </p:spPr>
          <p:txBody>
            <a:bodyPr anchorCtr="0" anchor="ctr" bIns="50800" lIns="50800" spcFirstLastPara="1" rIns="50800" wrap="square" tIns="50800">
              <a:noAutofit/>
            </a:bodyPr>
            <a:lstStyle/>
            <a:p>
              <a:pPr indent="0" lvl="0" marL="0" marR="0" rtl="0" algn="ctr">
                <a:lnSpc>
                  <a:spcPct val="120009"/>
                </a:lnSpc>
                <a:spcBef>
                  <a:spcPts val="0"/>
                </a:spcBef>
                <a:spcAft>
                  <a:spcPts val="0"/>
                </a:spcAft>
                <a:buNone/>
              </a:pPr>
              <a:r>
                <a:rPr b="0" i="0" lang="en-US" sz="2199" u="none" cap="none" strike="noStrike">
                  <a:solidFill>
                    <a:srgbClr val="FFFFFF"/>
                  </a:solidFill>
                  <a:latin typeface="Raleway"/>
                  <a:ea typeface="Raleway"/>
                  <a:cs typeface="Raleway"/>
                  <a:sym typeface="Raleway"/>
                </a:rPr>
                <a:t>Selman Yasin Aktaş</a:t>
              </a:r>
              <a:endParaRPr/>
            </a:p>
          </p:txBody>
        </p:sp>
      </p:grpSp>
      <p:grpSp>
        <p:nvGrpSpPr>
          <p:cNvPr id="88" name="Google Shape;88;p13"/>
          <p:cNvGrpSpPr/>
          <p:nvPr/>
        </p:nvGrpSpPr>
        <p:grpSpPr>
          <a:xfrm>
            <a:off x="1028700" y="9609636"/>
            <a:ext cx="16230600" cy="319697"/>
            <a:chOff x="0" y="-6973"/>
            <a:chExt cx="21640800" cy="426262"/>
          </a:xfrm>
        </p:grpSpPr>
        <p:grpSp>
          <p:nvGrpSpPr>
            <p:cNvPr id="89" name="Google Shape;89;p13"/>
            <p:cNvGrpSpPr/>
            <p:nvPr/>
          </p:nvGrpSpPr>
          <p:grpSpPr>
            <a:xfrm>
              <a:off x="0" y="-6973"/>
              <a:ext cx="420988" cy="426262"/>
              <a:chOff x="0" y="-9525"/>
              <a:chExt cx="575079" cy="582283"/>
            </a:xfrm>
          </p:grpSpPr>
          <p:sp>
            <p:nvSpPr>
              <p:cNvPr id="90" name="Google Shape;90;p1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5714DB"/>
              </a:solidFill>
              <a:ln>
                <a:noFill/>
              </a:ln>
            </p:spPr>
          </p:sp>
          <p:sp>
            <p:nvSpPr>
              <p:cNvPr id="91" name="Google Shape;91;p1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2" name="Google Shape;92;p13"/>
            <p:cNvGrpSpPr/>
            <p:nvPr/>
          </p:nvGrpSpPr>
          <p:grpSpPr>
            <a:xfrm>
              <a:off x="1060991" y="-6973"/>
              <a:ext cx="420988" cy="426262"/>
              <a:chOff x="0" y="-9525"/>
              <a:chExt cx="575079" cy="582283"/>
            </a:xfrm>
          </p:grpSpPr>
          <p:sp>
            <p:nvSpPr>
              <p:cNvPr id="93" name="Google Shape;93;p1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94" name="Google Shape;94;p1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5" name="Google Shape;95;p13"/>
            <p:cNvGrpSpPr/>
            <p:nvPr/>
          </p:nvGrpSpPr>
          <p:grpSpPr>
            <a:xfrm>
              <a:off x="21219812" y="-6973"/>
              <a:ext cx="420988" cy="426262"/>
              <a:chOff x="0" y="-9525"/>
              <a:chExt cx="575079" cy="582283"/>
            </a:xfrm>
          </p:grpSpPr>
          <p:sp>
            <p:nvSpPr>
              <p:cNvPr id="96" name="Google Shape;96;p1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97" name="Google Shape;97;p1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8" name="Google Shape;98;p13"/>
            <p:cNvGrpSpPr/>
            <p:nvPr/>
          </p:nvGrpSpPr>
          <p:grpSpPr>
            <a:xfrm>
              <a:off x="2121981" y="-6973"/>
              <a:ext cx="420988" cy="426262"/>
              <a:chOff x="0" y="-9525"/>
              <a:chExt cx="575079" cy="582283"/>
            </a:xfrm>
          </p:grpSpPr>
          <p:sp>
            <p:nvSpPr>
              <p:cNvPr id="99" name="Google Shape;99;p1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00" name="Google Shape;100;p1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1" name="Google Shape;101;p13"/>
            <p:cNvGrpSpPr/>
            <p:nvPr/>
          </p:nvGrpSpPr>
          <p:grpSpPr>
            <a:xfrm>
              <a:off x="3182972" y="-6973"/>
              <a:ext cx="420988" cy="426262"/>
              <a:chOff x="0" y="-9525"/>
              <a:chExt cx="575079" cy="582283"/>
            </a:xfrm>
          </p:grpSpPr>
          <p:sp>
            <p:nvSpPr>
              <p:cNvPr id="102" name="Google Shape;102;p1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03" name="Google Shape;103;p1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4" name="Google Shape;104;p13"/>
            <p:cNvGrpSpPr/>
            <p:nvPr/>
          </p:nvGrpSpPr>
          <p:grpSpPr>
            <a:xfrm>
              <a:off x="4243962" y="-6973"/>
              <a:ext cx="420988" cy="426262"/>
              <a:chOff x="0" y="-9525"/>
              <a:chExt cx="575079" cy="582283"/>
            </a:xfrm>
          </p:grpSpPr>
          <p:sp>
            <p:nvSpPr>
              <p:cNvPr id="105" name="Google Shape;105;p1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06" name="Google Shape;106;p1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7" name="Google Shape;107;p13"/>
            <p:cNvGrpSpPr/>
            <p:nvPr/>
          </p:nvGrpSpPr>
          <p:grpSpPr>
            <a:xfrm>
              <a:off x="5304953" y="-6973"/>
              <a:ext cx="420988" cy="426262"/>
              <a:chOff x="0" y="-9525"/>
              <a:chExt cx="575079" cy="582283"/>
            </a:xfrm>
          </p:grpSpPr>
          <p:sp>
            <p:nvSpPr>
              <p:cNvPr id="108" name="Google Shape;108;p1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09" name="Google Shape;109;p1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0" name="Google Shape;110;p13"/>
            <p:cNvGrpSpPr/>
            <p:nvPr/>
          </p:nvGrpSpPr>
          <p:grpSpPr>
            <a:xfrm>
              <a:off x="6365944" y="-6973"/>
              <a:ext cx="420988" cy="426262"/>
              <a:chOff x="0" y="-9525"/>
              <a:chExt cx="575079" cy="582283"/>
            </a:xfrm>
          </p:grpSpPr>
          <p:sp>
            <p:nvSpPr>
              <p:cNvPr id="111" name="Google Shape;111;p1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12" name="Google Shape;112;p1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3" name="Google Shape;113;p13"/>
            <p:cNvGrpSpPr/>
            <p:nvPr/>
          </p:nvGrpSpPr>
          <p:grpSpPr>
            <a:xfrm>
              <a:off x="7426934" y="-6973"/>
              <a:ext cx="420988" cy="426262"/>
              <a:chOff x="0" y="-9525"/>
              <a:chExt cx="575079" cy="582283"/>
            </a:xfrm>
          </p:grpSpPr>
          <p:sp>
            <p:nvSpPr>
              <p:cNvPr id="114" name="Google Shape;114;p1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15" name="Google Shape;115;p1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6" name="Google Shape;116;p13"/>
            <p:cNvGrpSpPr/>
            <p:nvPr/>
          </p:nvGrpSpPr>
          <p:grpSpPr>
            <a:xfrm>
              <a:off x="8487925" y="-6973"/>
              <a:ext cx="420988" cy="426262"/>
              <a:chOff x="0" y="-9525"/>
              <a:chExt cx="575079" cy="582283"/>
            </a:xfrm>
          </p:grpSpPr>
          <p:sp>
            <p:nvSpPr>
              <p:cNvPr id="117" name="Google Shape;117;p1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18" name="Google Shape;118;p1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9" name="Google Shape;119;p13"/>
            <p:cNvGrpSpPr/>
            <p:nvPr/>
          </p:nvGrpSpPr>
          <p:grpSpPr>
            <a:xfrm>
              <a:off x="9548916" y="-6973"/>
              <a:ext cx="420988" cy="426262"/>
              <a:chOff x="0" y="-9525"/>
              <a:chExt cx="575079" cy="582283"/>
            </a:xfrm>
          </p:grpSpPr>
          <p:sp>
            <p:nvSpPr>
              <p:cNvPr id="120" name="Google Shape;120;p1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21" name="Google Shape;121;p1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2" name="Google Shape;122;p13"/>
            <p:cNvGrpSpPr/>
            <p:nvPr/>
          </p:nvGrpSpPr>
          <p:grpSpPr>
            <a:xfrm>
              <a:off x="10609906" y="-6973"/>
              <a:ext cx="420988" cy="426262"/>
              <a:chOff x="0" y="-9525"/>
              <a:chExt cx="575079" cy="582283"/>
            </a:xfrm>
          </p:grpSpPr>
          <p:sp>
            <p:nvSpPr>
              <p:cNvPr id="123" name="Google Shape;123;p1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24" name="Google Shape;124;p1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5" name="Google Shape;125;p13"/>
            <p:cNvGrpSpPr/>
            <p:nvPr/>
          </p:nvGrpSpPr>
          <p:grpSpPr>
            <a:xfrm>
              <a:off x="11670897" y="-6973"/>
              <a:ext cx="420988" cy="426262"/>
              <a:chOff x="0" y="-9525"/>
              <a:chExt cx="575079" cy="582283"/>
            </a:xfrm>
          </p:grpSpPr>
          <p:sp>
            <p:nvSpPr>
              <p:cNvPr id="126" name="Google Shape;126;p1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27" name="Google Shape;127;p1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8" name="Google Shape;128;p13"/>
            <p:cNvGrpSpPr/>
            <p:nvPr/>
          </p:nvGrpSpPr>
          <p:grpSpPr>
            <a:xfrm>
              <a:off x="12731887" y="-6973"/>
              <a:ext cx="420988" cy="426262"/>
              <a:chOff x="0" y="-9525"/>
              <a:chExt cx="575079" cy="582283"/>
            </a:xfrm>
          </p:grpSpPr>
          <p:sp>
            <p:nvSpPr>
              <p:cNvPr id="129" name="Google Shape;129;p1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30" name="Google Shape;130;p1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1" name="Google Shape;131;p13"/>
            <p:cNvGrpSpPr/>
            <p:nvPr/>
          </p:nvGrpSpPr>
          <p:grpSpPr>
            <a:xfrm>
              <a:off x="13792878" y="-6973"/>
              <a:ext cx="420988" cy="426262"/>
              <a:chOff x="0" y="-9525"/>
              <a:chExt cx="575079" cy="582283"/>
            </a:xfrm>
          </p:grpSpPr>
          <p:sp>
            <p:nvSpPr>
              <p:cNvPr id="132" name="Google Shape;132;p1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33" name="Google Shape;133;p1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4" name="Google Shape;134;p13"/>
            <p:cNvGrpSpPr/>
            <p:nvPr/>
          </p:nvGrpSpPr>
          <p:grpSpPr>
            <a:xfrm>
              <a:off x="14853869" y="-6973"/>
              <a:ext cx="420988" cy="426262"/>
              <a:chOff x="0" y="-9525"/>
              <a:chExt cx="575079" cy="582283"/>
            </a:xfrm>
          </p:grpSpPr>
          <p:sp>
            <p:nvSpPr>
              <p:cNvPr id="135" name="Google Shape;135;p1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36" name="Google Shape;136;p1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7" name="Google Shape;137;p13"/>
            <p:cNvGrpSpPr/>
            <p:nvPr/>
          </p:nvGrpSpPr>
          <p:grpSpPr>
            <a:xfrm>
              <a:off x="15914859" y="-6973"/>
              <a:ext cx="420988" cy="426262"/>
              <a:chOff x="0" y="-9525"/>
              <a:chExt cx="575079" cy="582283"/>
            </a:xfrm>
          </p:grpSpPr>
          <p:sp>
            <p:nvSpPr>
              <p:cNvPr id="138" name="Google Shape;138;p1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39" name="Google Shape;139;p1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0" name="Google Shape;140;p13"/>
            <p:cNvGrpSpPr/>
            <p:nvPr/>
          </p:nvGrpSpPr>
          <p:grpSpPr>
            <a:xfrm>
              <a:off x="16975850" y="-6973"/>
              <a:ext cx="420988" cy="426262"/>
              <a:chOff x="0" y="-9525"/>
              <a:chExt cx="575079" cy="582283"/>
            </a:xfrm>
          </p:grpSpPr>
          <p:sp>
            <p:nvSpPr>
              <p:cNvPr id="141" name="Google Shape;141;p1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42" name="Google Shape;142;p1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3" name="Google Shape;143;p13"/>
            <p:cNvGrpSpPr/>
            <p:nvPr/>
          </p:nvGrpSpPr>
          <p:grpSpPr>
            <a:xfrm>
              <a:off x="18036840" y="-6973"/>
              <a:ext cx="420988" cy="426262"/>
              <a:chOff x="0" y="-9525"/>
              <a:chExt cx="575079" cy="582283"/>
            </a:xfrm>
          </p:grpSpPr>
          <p:sp>
            <p:nvSpPr>
              <p:cNvPr id="144" name="Google Shape;144;p1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45" name="Google Shape;145;p1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6" name="Google Shape;146;p13"/>
            <p:cNvGrpSpPr/>
            <p:nvPr/>
          </p:nvGrpSpPr>
          <p:grpSpPr>
            <a:xfrm>
              <a:off x="19097831" y="-6973"/>
              <a:ext cx="420988" cy="426262"/>
              <a:chOff x="0" y="-9525"/>
              <a:chExt cx="575079" cy="582283"/>
            </a:xfrm>
          </p:grpSpPr>
          <p:sp>
            <p:nvSpPr>
              <p:cNvPr id="147" name="Google Shape;147;p1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48" name="Google Shape;148;p1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9" name="Google Shape;149;p13"/>
            <p:cNvGrpSpPr/>
            <p:nvPr/>
          </p:nvGrpSpPr>
          <p:grpSpPr>
            <a:xfrm>
              <a:off x="20158822" y="-6973"/>
              <a:ext cx="420988" cy="426262"/>
              <a:chOff x="0" y="-9525"/>
              <a:chExt cx="575079" cy="582283"/>
            </a:xfrm>
          </p:grpSpPr>
          <p:sp>
            <p:nvSpPr>
              <p:cNvPr id="150" name="Google Shape;150;p1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51" name="Google Shape;151;p1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
        <p:nvSpPr>
          <p:cNvPr id="152" name="Google Shape;152;p13"/>
          <p:cNvSpPr/>
          <p:nvPr/>
        </p:nvSpPr>
        <p:spPr>
          <a:xfrm>
            <a:off x="10967892" y="-3769274"/>
            <a:ext cx="9884429" cy="10180592"/>
          </a:xfrm>
          <a:custGeom>
            <a:rect b="b" l="l" r="r" t="t"/>
            <a:pathLst>
              <a:path extrusionOk="0" h="10180592" w="9884429">
                <a:moveTo>
                  <a:pt x="0" y="0"/>
                </a:moveTo>
                <a:lnTo>
                  <a:pt x="9884429" y="0"/>
                </a:lnTo>
                <a:lnTo>
                  <a:pt x="9884429" y="10180592"/>
                </a:lnTo>
                <a:lnTo>
                  <a:pt x="0" y="10180592"/>
                </a:lnTo>
                <a:lnTo>
                  <a:pt x="0" y="0"/>
                </a:lnTo>
                <a:close/>
              </a:path>
            </a:pathLst>
          </a:custGeom>
          <a:blipFill rotWithShape="1">
            <a:blip r:embed="rId3">
              <a:alphaModFix/>
            </a:blip>
            <a:stretch>
              <a:fillRect b="0" l="0" r="0" t="0"/>
            </a:stretch>
          </a:blipFill>
          <a:ln>
            <a:noFill/>
          </a:ln>
        </p:spPr>
      </p:sp>
      <p:sp>
        <p:nvSpPr>
          <p:cNvPr id="153" name="Google Shape;153;p13"/>
          <p:cNvSpPr/>
          <p:nvPr/>
        </p:nvSpPr>
        <p:spPr>
          <a:xfrm>
            <a:off x="-5743156" y="-1569586"/>
            <a:ext cx="10503645" cy="10818361"/>
          </a:xfrm>
          <a:custGeom>
            <a:rect b="b" l="l" r="r" t="t"/>
            <a:pathLst>
              <a:path extrusionOk="0" h="10818361" w="10503645">
                <a:moveTo>
                  <a:pt x="0" y="0"/>
                </a:moveTo>
                <a:lnTo>
                  <a:pt x="10503645" y="0"/>
                </a:lnTo>
                <a:lnTo>
                  <a:pt x="10503645" y="10818361"/>
                </a:lnTo>
                <a:lnTo>
                  <a:pt x="0" y="10818361"/>
                </a:lnTo>
                <a:lnTo>
                  <a:pt x="0" y="0"/>
                </a:lnTo>
                <a:close/>
              </a:path>
            </a:pathLst>
          </a:custGeom>
          <a:blipFill rotWithShape="1">
            <a:blip r:embed="rId3">
              <a:alphaModFix/>
            </a:blip>
            <a:stretch>
              <a:fillRect b="0" l="0" r="0" t="0"/>
            </a:stretch>
          </a:blipFill>
          <a:ln>
            <a:noFill/>
          </a:ln>
        </p:spPr>
      </p:sp>
      <p:sp>
        <p:nvSpPr>
          <p:cNvPr id="154" name="Google Shape;154;p13"/>
          <p:cNvSpPr txBox="1"/>
          <p:nvPr/>
        </p:nvSpPr>
        <p:spPr>
          <a:xfrm>
            <a:off x="1796813" y="805882"/>
            <a:ext cx="14378634" cy="459105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0000" u="none" cap="none" strike="noStrike">
                <a:solidFill>
                  <a:srgbClr val="FFFFFF"/>
                </a:solidFill>
                <a:latin typeface="Barlow Black"/>
                <a:ea typeface="Barlow Black"/>
                <a:cs typeface="Barlow Black"/>
                <a:sym typeface="Barlow Black"/>
              </a:rPr>
              <a:t>ESP32 ve RFID Modülü ile  Whatsapp Aracılığıyla Loglama Sistemi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0234"/>
        </a:solidFill>
      </p:bgPr>
    </p:bg>
    <p:spTree>
      <p:nvGrpSpPr>
        <p:cNvPr id="735" name="Shape 735"/>
        <p:cNvGrpSpPr/>
        <p:nvPr/>
      </p:nvGrpSpPr>
      <p:grpSpPr>
        <a:xfrm>
          <a:off x="0" y="0"/>
          <a:ext cx="0" cy="0"/>
          <a:chOff x="0" y="0"/>
          <a:chExt cx="0" cy="0"/>
        </a:xfrm>
      </p:grpSpPr>
      <p:sp>
        <p:nvSpPr>
          <p:cNvPr id="736" name="Google Shape;736;p22"/>
          <p:cNvSpPr/>
          <p:nvPr/>
        </p:nvSpPr>
        <p:spPr>
          <a:xfrm>
            <a:off x="12484842" y="-1284242"/>
            <a:ext cx="9884429" cy="10180592"/>
          </a:xfrm>
          <a:custGeom>
            <a:rect b="b" l="l" r="r" t="t"/>
            <a:pathLst>
              <a:path extrusionOk="0" h="10180592" w="9884429">
                <a:moveTo>
                  <a:pt x="0" y="0"/>
                </a:moveTo>
                <a:lnTo>
                  <a:pt x="9884430" y="0"/>
                </a:lnTo>
                <a:lnTo>
                  <a:pt x="9884430" y="10180592"/>
                </a:lnTo>
                <a:lnTo>
                  <a:pt x="0" y="10180592"/>
                </a:lnTo>
                <a:lnTo>
                  <a:pt x="0" y="0"/>
                </a:lnTo>
                <a:close/>
              </a:path>
            </a:pathLst>
          </a:custGeom>
          <a:blipFill rotWithShape="1">
            <a:blip r:embed="rId3">
              <a:alphaModFix/>
            </a:blip>
            <a:stretch>
              <a:fillRect b="0" l="0" r="0" t="0"/>
            </a:stretch>
          </a:blipFill>
          <a:ln>
            <a:noFill/>
          </a:ln>
        </p:spPr>
      </p:sp>
      <p:cxnSp>
        <p:nvCxnSpPr>
          <p:cNvPr id="737" name="Google Shape;737;p22"/>
          <p:cNvCxnSpPr/>
          <p:nvPr/>
        </p:nvCxnSpPr>
        <p:spPr>
          <a:xfrm rot="10800000">
            <a:off x="1028700" y="9248775"/>
            <a:ext cx="16230600" cy="0"/>
          </a:xfrm>
          <a:prstGeom prst="straightConnector1">
            <a:avLst/>
          </a:prstGeom>
          <a:noFill/>
          <a:ln cap="flat" cmpd="sng" w="9525">
            <a:solidFill>
              <a:srgbClr val="FFFFFF"/>
            </a:solidFill>
            <a:prstDash val="solid"/>
            <a:round/>
            <a:headEnd len="sm" w="sm" type="none"/>
            <a:tailEnd len="sm" w="sm" type="none"/>
          </a:ln>
        </p:spPr>
      </p:cxnSp>
      <p:sp>
        <p:nvSpPr>
          <p:cNvPr id="738" name="Google Shape;738;p22"/>
          <p:cNvSpPr/>
          <p:nvPr/>
        </p:nvSpPr>
        <p:spPr>
          <a:xfrm>
            <a:off x="-3459166" y="-824452"/>
            <a:ext cx="7670838" cy="8321422"/>
          </a:xfrm>
          <a:custGeom>
            <a:rect b="b" l="l" r="r" t="t"/>
            <a:pathLst>
              <a:path extrusionOk="0" h="8321422" w="7670838">
                <a:moveTo>
                  <a:pt x="0" y="0"/>
                </a:moveTo>
                <a:lnTo>
                  <a:pt x="7670838" y="0"/>
                </a:lnTo>
                <a:lnTo>
                  <a:pt x="7670838" y="8321422"/>
                </a:lnTo>
                <a:lnTo>
                  <a:pt x="0" y="8321422"/>
                </a:lnTo>
                <a:lnTo>
                  <a:pt x="0" y="0"/>
                </a:lnTo>
                <a:close/>
              </a:path>
            </a:pathLst>
          </a:custGeom>
          <a:blipFill rotWithShape="1">
            <a:blip r:embed="rId4">
              <a:alphaModFix/>
            </a:blip>
            <a:stretch>
              <a:fillRect b="0" l="0" r="0" t="0"/>
            </a:stretch>
          </a:blipFill>
          <a:ln>
            <a:noFill/>
          </a:ln>
        </p:spPr>
      </p:sp>
      <p:grpSp>
        <p:nvGrpSpPr>
          <p:cNvPr id="739" name="Google Shape;739;p22"/>
          <p:cNvGrpSpPr/>
          <p:nvPr/>
        </p:nvGrpSpPr>
        <p:grpSpPr>
          <a:xfrm>
            <a:off x="8186030" y="9609636"/>
            <a:ext cx="315741" cy="319697"/>
            <a:chOff x="0" y="-9525"/>
            <a:chExt cx="575079" cy="582283"/>
          </a:xfrm>
        </p:grpSpPr>
        <p:sp>
          <p:nvSpPr>
            <p:cNvPr id="740" name="Google Shape;740;p22"/>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5714DB"/>
            </a:solidFill>
            <a:ln>
              <a:noFill/>
            </a:ln>
          </p:spPr>
        </p:sp>
        <p:sp>
          <p:nvSpPr>
            <p:cNvPr id="741" name="Google Shape;741;p22"/>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42" name="Google Shape;742;p22"/>
          <p:cNvGrpSpPr/>
          <p:nvPr/>
        </p:nvGrpSpPr>
        <p:grpSpPr>
          <a:xfrm>
            <a:off x="1824443" y="9609636"/>
            <a:ext cx="315741" cy="319697"/>
            <a:chOff x="0" y="-9525"/>
            <a:chExt cx="575079" cy="582283"/>
          </a:xfrm>
        </p:grpSpPr>
        <p:sp>
          <p:nvSpPr>
            <p:cNvPr id="743" name="Google Shape;743;p22"/>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744" name="Google Shape;744;p22"/>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45" name="Google Shape;745;p22"/>
          <p:cNvGrpSpPr/>
          <p:nvPr/>
        </p:nvGrpSpPr>
        <p:grpSpPr>
          <a:xfrm>
            <a:off x="16943559" y="9609636"/>
            <a:ext cx="315741" cy="319697"/>
            <a:chOff x="0" y="-9525"/>
            <a:chExt cx="575079" cy="582283"/>
          </a:xfrm>
        </p:grpSpPr>
        <p:sp>
          <p:nvSpPr>
            <p:cNvPr id="746" name="Google Shape;746;p22"/>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747" name="Google Shape;747;p22"/>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48" name="Google Shape;748;p22"/>
          <p:cNvGrpSpPr/>
          <p:nvPr/>
        </p:nvGrpSpPr>
        <p:grpSpPr>
          <a:xfrm>
            <a:off x="2620186" y="9609636"/>
            <a:ext cx="315741" cy="319697"/>
            <a:chOff x="0" y="-9525"/>
            <a:chExt cx="575079" cy="582283"/>
          </a:xfrm>
        </p:grpSpPr>
        <p:sp>
          <p:nvSpPr>
            <p:cNvPr id="749" name="Google Shape;749;p22"/>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750" name="Google Shape;750;p22"/>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51" name="Google Shape;751;p22"/>
          <p:cNvGrpSpPr/>
          <p:nvPr/>
        </p:nvGrpSpPr>
        <p:grpSpPr>
          <a:xfrm>
            <a:off x="3415929" y="9609636"/>
            <a:ext cx="315741" cy="319697"/>
            <a:chOff x="0" y="-9525"/>
            <a:chExt cx="575079" cy="582283"/>
          </a:xfrm>
        </p:grpSpPr>
        <p:sp>
          <p:nvSpPr>
            <p:cNvPr id="752" name="Google Shape;752;p22"/>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753" name="Google Shape;753;p22"/>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54" name="Google Shape;754;p22"/>
          <p:cNvGrpSpPr/>
          <p:nvPr/>
        </p:nvGrpSpPr>
        <p:grpSpPr>
          <a:xfrm>
            <a:off x="4211672" y="9609636"/>
            <a:ext cx="315741" cy="319697"/>
            <a:chOff x="0" y="-9525"/>
            <a:chExt cx="575079" cy="582283"/>
          </a:xfrm>
        </p:grpSpPr>
        <p:sp>
          <p:nvSpPr>
            <p:cNvPr id="755" name="Google Shape;755;p22"/>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756" name="Google Shape;756;p22"/>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57" name="Google Shape;757;p22"/>
          <p:cNvGrpSpPr/>
          <p:nvPr/>
        </p:nvGrpSpPr>
        <p:grpSpPr>
          <a:xfrm>
            <a:off x="5007415" y="9609636"/>
            <a:ext cx="315741" cy="319697"/>
            <a:chOff x="0" y="-9525"/>
            <a:chExt cx="575079" cy="582283"/>
          </a:xfrm>
        </p:grpSpPr>
        <p:sp>
          <p:nvSpPr>
            <p:cNvPr id="758" name="Google Shape;758;p22"/>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759" name="Google Shape;759;p22"/>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60" name="Google Shape;760;p22"/>
          <p:cNvGrpSpPr/>
          <p:nvPr/>
        </p:nvGrpSpPr>
        <p:grpSpPr>
          <a:xfrm>
            <a:off x="1032452" y="9609636"/>
            <a:ext cx="315741" cy="319697"/>
            <a:chOff x="0" y="-9525"/>
            <a:chExt cx="575079" cy="582283"/>
          </a:xfrm>
        </p:grpSpPr>
        <p:sp>
          <p:nvSpPr>
            <p:cNvPr id="761" name="Google Shape;761;p22"/>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762" name="Google Shape;762;p22"/>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63" name="Google Shape;763;p22"/>
          <p:cNvGrpSpPr/>
          <p:nvPr/>
        </p:nvGrpSpPr>
        <p:grpSpPr>
          <a:xfrm>
            <a:off x="6598901" y="9609636"/>
            <a:ext cx="315741" cy="319697"/>
            <a:chOff x="0" y="-9525"/>
            <a:chExt cx="575079" cy="582283"/>
          </a:xfrm>
        </p:grpSpPr>
        <p:sp>
          <p:nvSpPr>
            <p:cNvPr id="764" name="Google Shape;764;p22"/>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765" name="Google Shape;765;p22"/>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66" name="Google Shape;766;p22"/>
          <p:cNvGrpSpPr/>
          <p:nvPr/>
        </p:nvGrpSpPr>
        <p:grpSpPr>
          <a:xfrm>
            <a:off x="5806910" y="9609636"/>
            <a:ext cx="315741" cy="319697"/>
            <a:chOff x="0" y="-9525"/>
            <a:chExt cx="575079" cy="582283"/>
          </a:xfrm>
        </p:grpSpPr>
        <p:sp>
          <p:nvSpPr>
            <p:cNvPr id="767" name="Google Shape;767;p22"/>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768" name="Google Shape;768;p22"/>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69" name="Google Shape;769;p22"/>
          <p:cNvGrpSpPr/>
          <p:nvPr/>
        </p:nvGrpSpPr>
        <p:grpSpPr>
          <a:xfrm>
            <a:off x="7394039" y="9609636"/>
            <a:ext cx="315741" cy="319697"/>
            <a:chOff x="0" y="-9525"/>
            <a:chExt cx="575079" cy="582283"/>
          </a:xfrm>
        </p:grpSpPr>
        <p:sp>
          <p:nvSpPr>
            <p:cNvPr id="770" name="Google Shape;770;p22"/>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771" name="Google Shape;771;p22"/>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72" name="Google Shape;772;p22"/>
          <p:cNvGrpSpPr/>
          <p:nvPr/>
        </p:nvGrpSpPr>
        <p:grpSpPr>
          <a:xfrm>
            <a:off x="8986130" y="9609636"/>
            <a:ext cx="315741" cy="319697"/>
            <a:chOff x="0" y="-9525"/>
            <a:chExt cx="575079" cy="582283"/>
          </a:xfrm>
        </p:grpSpPr>
        <p:sp>
          <p:nvSpPr>
            <p:cNvPr id="773" name="Google Shape;773;p22"/>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774" name="Google Shape;774;p22"/>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75" name="Google Shape;775;p22"/>
          <p:cNvGrpSpPr/>
          <p:nvPr/>
        </p:nvGrpSpPr>
        <p:grpSpPr>
          <a:xfrm>
            <a:off x="9781873" y="9609636"/>
            <a:ext cx="315741" cy="319697"/>
            <a:chOff x="0" y="-9525"/>
            <a:chExt cx="575079" cy="582283"/>
          </a:xfrm>
        </p:grpSpPr>
        <p:sp>
          <p:nvSpPr>
            <p:cNvPr id="776" name="Google Shape;776;p22"/>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777" name="Google Shape;777;p22"/>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78" name="Google Shape;778;p22"/>
          <p:cNvGrpSpPr/>
          <p:nvPr/>
        </p:nvGrpSpPr>
        <p:grpSpPr>
          <a:xfrm>
            <a:off x="10577616" y="9609636"/>
            <a:ext cx="315741" cy="319697"/>
            <a:chOff x="0" y="-9525"/>
            <a:chExt cx="575079" cy="582283"/>
          </a:xfrm>
        </p:grpSpPr>
        <p:sp>
          <p:nvSpPr>
            <p:cNvPr id="779" name="Google Shape;779;p22"/>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780" name="Google Shape;780;p22"/>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81" name="Google Shape;781;p22"/>
          <p:cNvGrpSpPr/>
          <p:nvPr/>
        </p:nvGrpSpPr>
        <p:grpSpPr>
          <a:xfrm>
            <a:off x="11373359" y="9609636"/>
            <a:ext cx="315741" cy="319697"/>
            <a:chOff x="0" y="-9525"/>
            <a:chExt cx="575079" cy="582283"/>
          </a:xfrm>
        </p:grpSpPr>
        <p:sp>
          <p:nvSpPr>
            <p:cNvPr id="782" name="Google Shape;782;p22"/>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783" name="Google Shape;783;p22"/>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84" name="Google Shape;784;p22"/>
          <p:cNvGrpSpPr/>
          <p:nvPr/>
        </p:nvGrpSpPr>
        <p:grpSpPr>
          <a:xfrm>
            <a:off x="12169101" y="9609636"/>
            <a:ext cx="315741" cy="319697"/>
            <a:chOff x="0" y="-9525"/>
            <a:chExt cx="575079" cy="582283"/>
          </a:xfrm>
        </p:grpSpPr>
        <p:sp>
          <p:nvSpPr>
            <p:cNvPr id="785" name="Google Shape;785;p22"/>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786" name="Google Shape;786;p22"/>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87" name="Google Shape;787;p22"/>
          <p:cNvGrpSpPr/>
          <p:nvPr/>
        </p:nvGrpSpPr>
        <p:grpSpPr>
          <a:xfrm>
            <a:off x="12964844" y="9609636"/>
            <a:ext cx="315741" cy="319697"/>
            <a:chOff x="0" y="-9525"/>
            <a:chExt cx="575079" cy="582283"/>
          </a:xfrm>
        </p:grpSpPr>
        <p:sp>
          <p:nvSpPr>
            <p:cNvPr id="788" name="Google Shape;788;p22"/>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789" name="Google Shape;789;p22"/>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90" name="Google Shape;790;p22"/>
          <p:cNvGrpSpPr/>
          <p:nvPr/>
        </p:nvGrpSpPr>
        <p:grpSpPr>
          <a:xfrm>
            <a:off x="13760587" y="9609636"/>
            <a:ext cx="315741" cy="319697"/>
            <a:chOff x="0" y="-9525"/>
            <a:chExt cx="575079" cy="582283"/>
          </a:xfrm>
        </p:grpSpPr>
        <p:sp>
          <p:nvSpPr>
            <p:cNvPr id="791" name="Google Shape;791;p22"/>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792" name="Google Shape;792;p22"/>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93" name="Google Shape;793;p22"/>
          <p:cNvGrpSpPr/>
          <p:nvPr/>
        </p:nvGrpSpPr>
        <p:grpSpPr>
          <a:xfrm>
            <a:off x="14556330" y="9609636"/>
            <a:ext cx="315741" cy="319697"/>
            <a:chOff x="0" y="-9525"/>
            <a:chExt cx="575079" cy="582283"/>
          </a:xfrm>
        </p:grpSpPr>
        <p:sp>
          <p:nvSpPr>
            <p:cNvPr id="794" name="Google Shape;794;p22"/>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795" name="Google Shape;795;p22"/>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96" name="Google Shape;796;p22"/>
          <p:cNvGrpSpPr/>
          <p:nvPr/>
        </p:nvGrpSpPr>
        <p:grpSpPr>
          <a:xfrm>
            <a:off x="15352073" y="9609636"/>
            <a:ext cx="315741" cy="319697"/>
            <a:chOff x="0" y="-9525"/>
            <a:chExt cx="575079" cy="582283"/>
          </a:xfrm>
        </p:grpSpPr>
        <p:sp>
          <p:nvSpPr>
            <p:cNvPr id="797" name="Google Shape;797;p22"/>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798" name="Google Shape;798;p22"/>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99" name="Google Shape;799;p22"/>
          <p:cNvGrpSpPr/>
          <p:nvPr/>
        </p:nvGrpSpPr>
        <p:grpSpPr>
          <a:xfrm>
            <a:off x="16147816" y="9609636"/>
            <a:ext cx="315741" cy="319697"/>
            <a:chOff x="0" y="-9525"/>
            <a:chExt cx="575079" cy="582283"/>
          </a:xfrm>
        </p:grpSpPr>
        <p:sp>
          <p:nvSpPr>
            <p:cNvPr id="800" name="Google Shape;800;p22"/>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801" name="Google Shape;801;p22"/>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802" name="Google Shape;802;p22"/>
          <p:cNvSpPr txBox="1"/>
          <p:nvPr/>
        </p:nvSpPr>
        <p:spPr>
          <a:xfrm>
            <a:off x="1531888" y="571500"/>
            <a:ext cx="15224225" cy="1571625"/>
          </a:xfrm>
          <a:prstGeom prst="rect">
            <a:avLst/>
          </a:prstGeom>
          <a:noFill/>
          <a:ln>
            <a:noFill/>
          </a:ln>
        </p:spPr>
        <p:txBody>
          <a:bodyPr anchorCtr="0" anchor="t" bIns="0" lIns="0" spcFirstLastPara="1" rIns="0" wrap="square" tIns="0">
            <a:spAutoFit/>
          </a:bodyPr>
          <a:lstStyle/>
          <a:p>
            <a:pPr indent="0" lvl="0" marL="0" marR="0" rtl="0" algn="ctr">
              <a:lnSpc>
                <a:spcPct val="139988"/>
              </a:lnSpc>
              <a:spcBef>
                <a:spcPts val="0"/>
              </a:spcBef>
              <a:spcAft>
                <a:spcPts val="0"/>
              </a:spcAft>
              <a:buNone/>
            </a:pPr>
            <a:r>
              <a:rPr b="1" i="0" lang="en-US" sz="9000" u="none" cap="none" strike="noStrike">
                <a:solidFill>
                  <a:srgbClr val="FFFFFF"/>
                </a:solidFill>
                <a:latin typeface="Arimo"/>
                <a:ea typeface="Arimo"/>
                <a:cs typeface="Arimo"/>
                <a:sym typeface="Arimo"/>
              </a:rPr>
              <a:t>Bizim boot.py Dosyamız? </a:t>
            </a:r>
            <a:endParaRPr/>
          </a:p>
        </p:txBody>
      </p:sp>
      <p:sp>
        <p:nvSpPr>
          <p:cNvPr id="803" name="Google Shape;803;p22"/>
          <p:cNvSpPr txBox="1"/>
          <p:nvPr/>
        </p:nvSpPr>
        <p:spPr>
          <a:xfrm>
            <a:off x="1190323" y="2486025"/>
            <a:ext cx="16072730" cy="41243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000" u="none" cap="none" strike="noStrike">
                <a:solidFill>
                  <a:srgbClr val="FFFFFF"/>
                </a:solidFill>
                <a:latin typeface="Raleway"/>
                <a:ea typeface="Raleway"/>
                <a:cs typeface="Raleway"/>
                <a:sym typeface="Raleway"/>
              </a:rPr>
              <a:t>Bizim boot.py dosyamızda da esp, uos, machine modülleri içe aktarılır sonrasında ise gereksiz çıktılar almamak için esp modünün içinde tanımlanan hata ayıklama modu ve uos.dupterm(None) kodu ile UART aktarımı yani seri iletişim kapatılır.</a:t>
            </a:r>
            <a:endParaRPr/>
          </a:p>
          <a:p>
            <a:pPr indent="0" lvl="0" marL="0" marR="0" rtl="0" algn="l">
              <a:lnSpc>
                <a:spcPct val="120000"/>
              </a:lnSpc>
              <a:spcBef>
                <a:spcPts val="0"/>
              </a:spcBef>
              <a:spcAft>
                <a:spcPts val="0"/>
              </a:spcAft>
              <a:buNone/>
            </a:pPr>
            <a:r>
              <a:t/>
            </a:r>
            <a:endParaRPr b="0" i="0" sz="3000" u="none" cap="none" strike="noStrike">
              <a:solidFill>
                <a:srgbClr val="FFFFFF"/>
              </a:solidFill>
              <a:latin typeface="Raleway"/>
              <a:ea typeface="Raleway"/>
              <a:cs typeface="Raleway"/>
              <a:sym typeface="Raleway"/>
            </a:endParaRPr>
          </a:p>
          <a:p>
            <a:pPr indent="0" lvl="0" marL="0" marR="0" rtl="0" algn="l">
              <a:lnSpc>
                <a:spcPct val="120000"/>
              </a:lnSpc>
              <a:spcBef>
                <a:spcPts val="0"/>
              </a:spcBef>
              <a:spcAft>
                <a:spcPts val="0"/>
              </a:spcAft>
              <a:buNone/>
            </a:pPr>
            <a:r>
              <a:rPr b="0" i="0" lang="en-US" sz="3000" u="none" cap="none" strike="noStrike">
                <a:solidFill>
                  <a:srgbClr val="FFFFFF"/>
                </a:solidFill>
                <a:latin typeface="Raleway"/>
                <a:ea typeface="Raleway"/>
                <a:cs typeface="Raleway"/>
                <a:sym typeface="Raleway"/>
              </a:rPr>
              <a:t>Sonrasında gc modülü eklenerek bellekteki gereksiz yer kaplayan verilerin toplanmasını sağlayan gc.collect() fonksiyonu çalıştırılır.</a:t>
            </a:r>
            <a:endParaRPr/>
          </a:p>
          <a:p>
            <a:pPr indent="0" lvl="0" marL="0" marR="0" rtl="0" algn="l">
              <a:lnSpc>
                <a:spcPct val="120000"/>
              </a:lnSpc>
              <a:spcBef>
                <a:spcPts val="0"/>
              </a:spcBef>
              <a:spcAft>
                <a:spcPts val="0"/>
              </a:spcAft>
              <a:buNone/>
            </a:pPr>
            <a:r>
              <a:t/>
            </a:r>
            <a:endParaRPr b="0" i="0" sz="3000" u="none" cap="none" strike="noStrike">
              <a:solidFill>
                <a:srgbClr val="FFFFFF"/>
              </a:solidFill>
              <a:latin typeface="Raleway"/>
              <a:ea typeface="Raleway"/>
              <a:cs typeface="Raleway"/>
              <a:sym typeface="Raleway"/>
            </a:endParaRPr>
          </a:p>
          <a:p>
            <a:pPr indent="0" lvl="0" marL="0" marR="0" rtl="0" algn="l">
              <a:lnSpc>
                <a:spcPct val="120000"/>
              </a:lnSpc>
              <a:spcBef>
                <a:spcPts val="0"/>
              </a:spcBef>
              <a:spcAft>
                <a:spcPts val="0"/>
              </a:spcAft>
              <a:buNone/>
            </a:pPr>
            <a:r>
              <a:rPr b="0" i="0" lang="en-US" sz="3000" u="none" cap="none" strike="noStrike">
                <a:solidFill>
                  <a:srgbClr val="FFFFFF"/>
                </a:solidFill>
                <a:latin typeface="Raleway"/>
                <a:ea typeface="Raleway"/>
                <a:cs typeface="Raleway"/>
                <a:sym typeface="Raleway"/>
              </a:rPr>
              <a:t>Ve son olarak WiFi bağlantımız da boot.py dosyamızın içinde tanımladığımız fonksiyon ile gerçekleştirilir.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0234"/>
        </a:solidFill>
      </p:bgPr>
    </p:bg>
    <p:spTree>
      <p:nvGrpSpPr>
        <p:cNvPr id="807" name="Shape 807"/>
        <p:cNvGrpSpPr/>
        <p:nvPr/>
      </p:nvGrpSpPr>
      <p:grpSpPr>
        <a:xfrm>
          <a:off x="0" y="0"/>
          <a:ext cx="0" cy="0"/>
          <a:chOff x="0" y="0"/>
          <a:chExt cx="0" cy="0"/>
        </a:xfrm>
      </p:grpSpPr>
      <p:sp>
        <p:nvSpPr>
          <p:cNvPr id="808" name="Google Shape;808;p23"/>
          <p:cNvSpPr/>
          <p:nvPr/>
        </p:nvSpPr>
        <p:spPr>
          <a:xfrm>
            <a:off x="12484842" y="-1284242"/>
            <a:ext cx="9884429" cy="10180592"/>
          </a:xfrm>
          <a:custGeom>
            <a:rect b="b" l="l" r="r" t="t"/>
            <a:pathLst>
              <a:path extrusionOk="0" h="10180592" w="9884429">
                <a:moveTo>
                  <a:pt x="0" y="0"/>
                </a:moveTo>
                <a:lnTo>
                  <a:pt x="9884430" y="0"/>
                </a:lnTo>
                <a:lnTo>
                  <a:pt x="9884430" y="10180592"/>
                </a:lnTo>
                <a:lnTo>
                  <a:pt x="0" y="10180592"/>
                </a:lnTo>
                <a:lnTo>
                  <a:pt x="0" y="0"/>
                </a:lnTo>
                <a:close/>
              </a:path>
            </a:pathLst>
          </a:custGeom>
          <a:blipFill rotWithShape="1">
            <a:blip r:embed="rId3">
              <a:alphaModFix/>
            </a:blip>
            <a:stretch>
              <a:fillRect b="0" l="0" r="0" t="0"/>
            </a:stretch>
          </a:blipFill>
          <a:ln>
            <a:noFill/>
          </a:ln>
        </p:spPr>
      </p:sp>
      <p:cxnSp>
        <p:nvCxnSpPr>
          <p:cNvPr id="809" name="Google Shape;809;p23"/>
          <p:cNvCxnSpPr/>
          <p:nvPr/>
        </p:nvCxnSpPr>
        <p:spPr>
          <a:xfrm rot="10800000">
            <a:off x="1028700" y="9248775"/>
            <a:ext cx="16230600" cy="0"/>
          </a:xfrm>
          <a:prstGeom prst="straightConnector1">
            <a:avLst/>
          </a:prstGeom>
          <a:noFill/>
          <a:ln cap="flat" cmpd="sng" w="9525">
            <a:solidFill>
              <a:srgbClr val="FFFFFF"/>
            </a:solidFill>
            <a:prstDash val="solid"/>
            <a:round/>
            <a:headEnd len="sm" w="sm" type="none"/>
            <a:tailEnd len="sm" w="sm" type="none"/>
          </a:ln>
        </p:spPr>
      </p:cxnSp>
      <p:sp>
        <p:nvSpPr>
          <p:cNvPr id="810" name="Google Shape;810;p23"/>
          <p:cNvSpPr/>
          <p:nvPr/>
        </p:nvSpPr>
        <p:spPr>
          <a:xfrm>
            <a:off x="-3459166" y="-824452"/>
            <a:ext cx="7670838" cy="8321422"/>
          </a:xfrm>
          <a:custGeom>
            <a:rect b="b" l="l" r="r" t="t"/>
            <a:pathLst>
              <a:path extrusionOk="0" h="8321422" w="7670838">
                <a:moveTo>
                  <a:pt x="0" y="0"/>
                </a:moveTo>
                <a:lnTo>
                  <a:pt x="7670838" y="0"/>
                </a:lnTo>
                <a:lnTo>
                  <a:pt x="7670838" y="8321422"/>
                </a:lnTo>
                <a:lnTo>
                  <a:pt x="0" y="8321422"/>
                </a:lnTo>
                <a:lnTo>
                  <a:pt x="0" y="0"/>
                </a:lnTo>
                <a:close/>
              </a:path>
            </a:pathLst>
          </a:custGeom>
          <a:blipFill rotWithShape="1">
            <a:blip r:embed="rId4">
              <a:alphaModFix/>
            </a:blip>
            <a:stretch>
              <a:fillRect b="0" l="0" r="0" t="0"/>
            </a:stretch>
          </a:blipFill>
          <a:ln>
            <a:noFill/>
          </a:ln>
        </p:spPr>
      </p:sp>
      <p:grpSp>
        <p:nvGrpSpPr>
          <p:cNvPr id="811" name="Google Shape;811;p23"/>
          <p:cNvGrpSpPr/>
          <p:nvPr/>
        </p:nvGrpSpPr>
        <p:grpSpPr>
          <a:xfrm>
            <a:off x="8985525" y="9609636"/>
            <a:ext cx="315741" cy="319697"/>
            <a:chOff x="0" y="-9525"/>
            <a:chExt cx="575079" cy="582283"/>
          </a:xfrm>
        </p:grpSpPr>
        <p:sp>
          <p:nvSpPr>
            <p:cNvPr id="812" name="Google Shape;812;p2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5714DB"/>
            </a:solidFill>
            <a:ln>
              <a:noFill/>
            </a:ln>
          </p:spPr>
        </p:sp>
        <p:sp>
          <p:nvSpPr>
            <p:cNvPr id="813" name="Google Shape;813;p2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14" name="Google Shape;814;p23"/>
          <p:cNvGrpSpPr/>
          <p:nvPr/>
        </p:nvGrpSpPr>
        <p:grpSpPr>
          <a:xfrm>
            <a:off x="1824443" y="9609636"/>
            <a:ext cx="315741" cy="319697"/>
            <a:chOff x="0" y="-9525"/>
            <a:chExt cx="575079" cy="582283"/>
          </a:xfrm>
        </p:grpSpPr>
        <p:sp>
          <p:nvSpPr>
            <p:cNvPr id="815" name="Google Shape;815;p2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816" name="Google Shape;816;p2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17" name="Google Shape;817;p23"/>
          <p:cNvGrpSpPr/>
          <p:nvPr/>
        </p:nvGrpSpPr>
        <p:grpSpPr>
          <a:xfrm>
            <a:off x="16943559" y="9609636"/>
            <a:ext cx="315741" cy="319697"/>
            <a:chOff x="0" y="-9525"/>
            <a:chExt cx="575079" cy="582283"/>
          </a:xfrm>
        </p:grpSpPr>
        <p:sp>
          <p:nvSpPr>
            <p:cNvPr id="818" name="Google Shape;818;p2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819" name="Google Shape;819;p2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20" name="Google Shape;820;p23"/>
          <p:cNvGrpSpPr/>
          <p:nvPr/>
        </p:nvGrpSpPr>
        <p:grpSpPr>
          <a:xfrm>
            <a:off x="2620186" y="9609636"/>
            <a:ext cx="315741" cy="319697"/>
            <a:chOff x="0" y="-9525"/>
            <a:chExt cx="575079" cy="582283"/>
          </a:xfrm>
        </p:grpSpPr>
        <p:sp>
          <p:nvSpPr>
            <p:cNvPr id="821" name="Google Shape;821;p2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822" name="Google Shape;822;p2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23" name="Google Shape;823;p23"/>
          <p:cNvGrpSpPr/>
          <p:nvPr/>
        </p:nvGrpSpPr>
        <p:grpSpPr>
          <a:xfrm>
            <a:off x="3415929" y="9609636"/>
            <a:ext cx="315741" cy="319697"/>
            <a:chOff x="0" y="-9525"/>
            <a:chExt cx="575079" cy="582283"/>
          </a:xfrm>
        </p:grpSpPr>
        <p:sp>
          <p:nvSpPr>
            <p:cNvPr id="824" name="Google Shape;824;p2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825" name="Google Shape;825;p2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26" name="Google Shape;826;p23"/>
          <p:cNvGrpSpPr/>
          <p:nvPr/>
        </p:nvGrpSpPr>
        <p:grpSpPr>
          <a:xfrm>
            <a:off x="4211672" y="9609636"/>
            <a:ext cx="315741" cy="319697"/>
            <a:chOff x="0" y="-9525"/>
            <a:chExt cx="575079" cy="582283"/>
          </a:xfrm>
        </p:grpSpPr>
        <p:sp>
          <p:nvSpPr>
            <p:cNvPr id="827" name="Google Shape;827;p2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828" name="Google Shape;828;p2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29" name="Google Shape;829;p23"/>
          <p:cNvGrpSpPr/>
          <p:nvPr/>
        </p:nvGrpSpPr>
        <p:grpSpPr>
          <a:xfrm>
            <a:off x="5007415" y="9609636"/>
            <a:ext cx="315741" cy="319697"/>
            <a:chOff x="0" y="-9525"/>
            <a:chExt cx="575079" cy="582283"/>
          </a:xfrm>
        </p:grpSpPr>
        <p:sp>
          <p:nvSpPr>
            <p:cNvPr id="830" name="Google Shape;830;p2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831" name="Google Shape;831;p2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32" name="Google Shape;832;p23"/>
          <p:cNvGrpSpPr/>
          <p:nvPr/>
        </p:nvGrpSpPr>
        <p:grpSpPr>
          <a:xfrm>
            <a:off x="1032452" y="9609636"/>
            <a:ext cx="315741" cy="319697"/>
            <a:chOff x="0" y="-9525"/>
            <a:chExt cx="575079" cy="582283"/>
          </a:xfrm>
        </p:grpSpPr>
        <p:sp>
          <p:nvSpPr>
            <p:cNvPr id="833" name="Google Shape;833;p2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834" name="Google Shape;834;p2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35" name="Google Shape;835;p23"/>
          <p:cNvGrpSpPr/>
          <p:nvPr/>
        </p:nvGrpSpPr>
        <p:grpSpPr>
          <a:xfrm>
            <a:off x="6598901" y="9609636"/>
            <a:ext cx="315741" cy="319697"/>
            <a:chOff x="0" y="-9525"/>
            <a:chExt cx="575079" cy="582283"/>
          </a:xfrm>
        </p:grpSpPr>
        <p:sp>
          <p:nvSpPr>
            <p:cNvPr id="836" name="Google Shape;836;p2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837" name="Google Shape;837;p2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38" name="Google Shape;838;p23"/>
          <p:cNvGrpSpPr/>
          <p:nvPr/>
        </p:nvGrpSpPr>
        <p:grpSpPr>
          <a:xfrm>
            <a:off x="7394644" y="9609636"/>
            <a:ext cx="315741" cy="319697"/>
            <a:chOff x="0" y="-9525"/>
            <a:chExt cx="575079" cy="582283"/>
          </a:xfrm>
        </p:grpSpPr>
        <p:sp>
          <p:nvSpPr>
            <p:cNvPr id="839" name="Google Shape;839;p2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840" name="Google Shape;840;p2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41" name="Google Shape;841;p23"/>
          <p:cNvGrpSpPr/>
          <p:nvPr/>
        </p:nvGrpSpPr>
        <p:grpSpPr>
          <a:xfrm>
            <a:off x="8190387" y="9609636"/>
            <a:ext cx="315741" cy="319697"/>
            <a:chOff x="0" y="-9525"/>
            <a:chExt cx="575079" cy="582283"/>
          </a:xfrm>
        </p:grpSpPr>
        <p:sp>
          <p:nvSpPr>
            <p:cNvPr id="842" name="Google Shape;842;p2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843" name="Google Shape;843;p2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44" name="Google Shape;844;p23"/>
          <p:cNvGrpSpPr/>
          <p:nvPr/>
        </p:nvGrpSpPr>
        <p:grpSpPr>
          <a:xfrm>
            <a:off x="5806910" y="9609636"/>
            <a:ext cx="315741" cy="319697"/>
            <a:chOff x="0" y="-9525"/>
            <a:chExt cx="575079" cy="582283"/>
          </a:xfrm>
        </p:grpSpPr>
        <p:sp>
          <p:nvSpPr>
            <p:cNvPr id="845" name="Google Shape;845;p2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846" name="Google Shape;846;p2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47" name="Google Shape;847;p23"/>
          <p:cNvGrpSpPr/>
          <p:nvPr/>
        </p:nvGrpSpPr>
        <p:grpSpPr>
          <a:xfrm>
            <a:off x="9777516" y="9609636"/>
            <a:ext cx="315741" cy="319697"/>
            <a:chOff x="0" y="-9525"/>
            <a:chExt cx="575079" cy="582283"/>
          </a:xfrm>
        </p:grpSpPr>
        <p:sp>
          <p:nvSpPr>
            <p:cNvPr id="848" name="Google Shape;848;p2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849" name="Google Shape;849;p2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50" name="Google Shape;850;p23"/>
          <p:cNvGrpSpPr/>
          <p:nvPr/>
        </p:nvGrpSpPr>
        <p:grpSpPr>
          <a:xfrm>
            <a:off x="10577616" y="9609636"/>
            <a:ext cx="315741" cy="319697"/>
            <a:chOff x="0" y="-9525"/>
            <a:chExt cx="575079" cy="582283"/>
          </a:xfrm>
        </p:grpSpPr>
        <p:sp>
          <p:nvSpPr>
            <p:cNvPr id="851" name="Google Shape;851;p2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852" name="Google Shape;852;p2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53" name="Google Shape;853;p23"/>
          <p:cNvGrpSpPr/>
          <p:nvPr/>
        </p:nvGrpSpPr>
        <p:grpSpPr>
          <a:xfrm>
            <a:off x="11373359" y="9609636"/>
            <a:ext cx="315741" cy="319697"/>
            <a:chOff x="0" y="-9525"/>
            <a:chExt cx="575079" cy="582283"/>
          </a:xfrm>
        </p:grpSpPr>
        <p:sp>
          <p:nvSpPr>
            <p:cNvPr id="854" name="Google Shape;854;p2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855" name="Google Shape;855;p2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56" name="Google Shape;856;p23"/>
          <p:cNvGrpSpPr/>
          <p:nvPr/>
        </p:nvGrpSpPr>
        <p:grpSpPr>
          <a:xfrm>
            <a:off x="12169101" y="9609636"/>
            <a:ext cx="315741" cy="319697"/>
            <a:chOff x="0" y="-9525"/>
            <a:chExt cx="575079" cy="582283"/>
          </a:xfrm>
        </p:grpSpPr>
        <p:sp>
          <p:nvSpPr>
            <p:cNvPr id="857" name="Google Shape;857;p2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858" name="Google Shape;858;p2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59" name="Google Shape;859;p23"/>
          <p:cNvGrpSpPr/>
          <p:nvPr/>
        </p:nvGrpSpPr>
        <p:grpSpPr>
          <a:xfrm>
            <a:off x="12964844" y="9609636"/>
            <a:ext cx="315741" cy="319697"/>
            <a:chOff x="0" y="-9525"/>
            <a:chExt cx="575079" cy="582283"/>
          </a:xfrm>
        </p:grpSpPr>
        <p:sp>
          <p:nvSpPr>
            <p:cNvPr id="860" name="Google Shape;860;p2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861" name="Google Shape;861;p2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62" name="Google Shape;862;p23"/>
          <p:cNvGrpSpPr/>
          <p:nvPr/>
        </p:nvGrpSpPr>
        <p:grpSpPr>
          <a:xfrm>
            <a:off x="13760587" y="9609636"/>
            <a:ext cx="315741" cy="319697"/>
            <a:chOff x="0" y="-9525"/>
            <a:chExt cx="575079" cy="582283"/>
          </a:xfrm>
        </p:grpSpPr>
        <p:sp>
          <p:nvSpPr>
            <p:cNvPr id="863" name="Google Shape;863;p2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864" name="Google Shape;864;p2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65" name="Google Shape;865;p23"/>
          <p:cNvGrpSpPr/>
          <p:nvPr/>
        </p:nvGrpSpPr>
        <p:grpSpPr>
          <a:xfrm>
            <a:off x="14556330" y="9609636"/>
            <a:ext cx="315741" cy="319697"/>
            <a:chOff x="0" y="-9525"/>
            <a:chExt cx="575079" cy="582283"/>
          </a:xfrm>
        </p:grpSpPr>
        <p:sp>
          <p:nvSpPr>
            <p:cNvPr id="866" name="Google Shape;866;p2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867" name="Google Shape;867;p2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68" name="Google Shape;868;p23"/>
          <p:cNvGrpSpPr/>
          <p:nvPr/>
        </p:nvGrpSpPr>
        <p:grpSpPr>
          <a:xfrm>
            <a:off x="15352073" y="9609636"/>
            <a:ext cx="315741" cy="319697"/>
            <a:chOff x="0" y="-9525"/>
            <a:chExt cx="575079" cy="582283"/>
          </a:xfrm>
        </p:grpSpPr>
        <p:sp>
          <p:nvSpPr>
            <p:cNvPr id="869" name="Google Shape;869;p2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870" name="Google Shape;870;p2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71" name="Google Shape;871;p23"/>
          <p:cNvGrpSpPr/>
          <p:nvPr/>
        </p:nvGrpSpPr>
        <p:grpSpPr>
          <a:xfrm>
            <a:off x="16147816" y="9609636"/>
            <a:ext cx="315741" cy="319697"/>
            <a:chOff x="0" y="-9525"/>
            <a:chExt cx="575079" cy="582283"/>
          </a:xfrm>
        </p:grpSpPr>
        <p:sp>
          <p:nvSpPr>
            <p:cNvPr id="872" name="Google Shape;872;p2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873" name="Google Shape;873;p2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874" name="Google Shape;874;p23"/>
          <p:cNvSpPr txBox="1"/>
          <p:nvPr/>
        </p:nvSpPr>
        <p:spPr>
          <a:xfrm>
            <a:off x="1531888" y="571500"/>
            <a:ext cx="15224225" cy="1571625"/>
          </a:xfrm>
          <a:prstGeom prst="rect">
            <a:avLst/>
          </a:prstGeom>
          <a:noFill/>
          <a:ln>
            <a:noFill/>
          </a:ln>
        </p:spPr>
        <p:txBody>
          <a:bodyPr anchorCtr="0" anchor="t" bIns="0" lIns="0" spcFirstLastPara="1" rIns="0" wrap="square" tIns="0">
            <a:spAutoFit/>
          </a:bodyPr>
          <a:lstStyle/>
          <a:p>
            <a:pPr indent="0" lvl="0" marL="0" marR="0" rtl="0" algn="ctr">
              <a:lnSpc>
                <a:spcPct val="139988"/>
              </a:lnSpc>
              <a:spcBef>
                <a:spcPts val="0"/>
              </a:spcBef>
              <a:spcAft>
                <a:spcPts val="0"/>
              </a:spcAft>
              <a:buNone/>
            </a:pPr>
            <a:r>
              <a:rPr b="1" i="0" lang="en-US" sz="9000" u="none" cap="none" strike="noStrike">
                <a:solidFill>
                  <a:srgbClr val="FFFFFF"/>
                </a:solidFill>
                <a:latin typeface="Arimo"/>
                <a:ea typeface="Arimo"/>
                <a:cs typeface="Arimo"/>
                <a:sym typeface="Arimo"/>
              </a:rPr>
              <a:t>main.py Dosyası Nedir?</a:t>
            </a:r>
            <a:endParaRPr/>
          </a:p>
        </p:txBody>
      </p:sp>
      <p:sp>
        <p:nvSpPr>
          <p:cNvPr id="875" name="Google Shape;875;p23"/>
          <p:cNvSpPr txBox="1"/>
          <p:nvPr/>
        </p:nvSpPr>
        <p:spPr>
          <a:xfrm>
            <a:off x="1265506" y="2986214"/>
            <a:ext cx="16072730" cy="3619500"/>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b="0" i="0" lang="en-US" sz="3399" u="none" cap="none" strike="noStrike">
                <a:solidFill>
                  <a:srgbClr val="FFFFFF"/>
                </a:solidFill>
                <a:latin typeface="Raleway"/>
                <a:ea typeface="Raleway"/>
                <a:cs typeface="Raleway"/>
                <a:sym typeface="Raleway"/>
              </a:rPr>
              <a:t>main.py dosyası, Python tabanlı mikrodenetleyici geliştirme platformlarında sıkça karşılaşılan bir dosya adıdır. </a:t>
            </a:r>
            <a:endParaRPr/>
          </a:p>
          <a:p>
            <a:pPr indent="0" lvl="0" marL="0" marR="0" rtl="0" algn="l">
              <a:lnSpc>
                <a:spcPct val="120005"/>
              </a:lnSpc>
              <a:spcBef>
                <a:spcPts val="0"/>
              </a:spcBef>
              <a:spcAft>
                <a:spcPts val="0"/>
              </a:spcAft>
              <a:buNone/>
            </a:pPr>
            <a:r>
              <a:t/>
            </a:r>
            <a:endParaRPr b="0" i="0" sz="3399" u="none" cap="none" strike="noStrike">
              <a:solidFill>
                <a:srgbClr val="FFFFFF"/>
              </a:solidFill>
              <a:latin typeface="Raleway"/>
              <a:ea typeface="Raleway"/>
              <a:cs typeface="Raleway"/>
              <a:sym typeface="Raleway"/>
            </a:endParaRPr>
          </a:p>
          <a:p>
            <a:pPr indent="0" lvl="0" marL="0" marR="0" rtl="0" algn="l">
              <a:lnSpc>
                <a:spcPct val="120005"/>
              </a:lnSpc>
              <a:spcBef>
                <a:spcPts val="0"/>
              </a:spcBef>
              <a:spcAft>
                <a:spcPts val="0"/>
              </a:spcAft>
              <a:buNone/>
            </a:pPr>
            <a:r>
              <a:rPr b="0" i="0" lang="en-US" sz="3399" u="none" cap="none" strike="noStrike">
                <a:solidFill>
                  <a:srgbClr val="FFFFFF"/>
                </a:solidFill>
                <a:latin typeface="Raleway"/>
                <a:ea typeface="Raleway"/>
                <a:cs typeface="Raleway"/>
                <a:sym typeface="Raleway"/>
              </a:rPr>
              <a:t>Özellikle ESP8266 veya ESP32 gibi cihazlarda bu dosya yaygın olarak kullanılır. </a:t>
            </a:r>
            <a:endParaRPr/>
          </a:p>
          <a:p>
            <a:pPr indent="0" lvl="0" marL="0" marR="0" rtl="0" algn="l">
              <a:lnSpc>
                <a:spcPct val="120005"/>
              </a:lnSpc>
              <a:spcBef>
                <a:spcPts val="0"/>
              </a:spcBef>
              <a:spcAft>
                <a:spcPts val="0"/>
              </a:spcAft>
              <a:buNone/>
            </a:pPr>
            <a:r>
              <a:t/>
            </a:r>
            <a:endParaRPr b="0" i="0" sz="3399" u="none" cap="none" strike="noStrike">
              <a:solidFill>
                <a:srgbClr val="FFFFFF"/>
              </a:solidFill>
              <a:latin typeface="Raleway"/>
              <a:ea typeface="Raleway"/>
              <a:cs typeface="Raleway"/>
              <a:sym typeface="Raleway"/>
            </a:endParaRPr>
          </a:p>
          <a:p>
            <a:pPr indent="0" lvl="0" marL="0" marR="0" rtl="0" algn="l">
              <a:lnSpc>
                <a:spcPct val="120005"/>
              </a:lnSpc>
              <a:spcBef>
                <a:spcPts val="0"/>
              </a:spcBef>
              <a:spcAft>
                <a:spcPts val="0"/>
              </a:spcAft>
              <a:buNone/>
            </a:pPr>
            <a:r>
              <a:rPr b="0" i="0" lang="en-US" sz="3399" u="none" cap="none" strike="noStrike">
                <a:solidFill>
                  <a:srgbClr val="FFFFFF"/>
                </a:solidFill>
                <a:latin typeface="Raleway"/>
                <a:ea typeface="Raleway"/>
                <a:cs typeface="Raleway"/>
                <a:sym typeface="Raleway"/>
              </a:rPr>
              <a:t>main.py, genellikle kullanıcının yazdığı ana uygulama kodunu içerir ve cihaz başlatıldığında otomatik olarak çalıştırılır.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0234"/>
        </a:solidFill>
      </p:bgPr>
    </p:bg>
    <p:spTree>
      <p:nvGrpSpPr>
        <p:cNvPr id="879" name="Shape 879"/>
        <p:cNvGrpSpPr/>
        <p:nvPr/>
      </p:nvGrpSpPr>
      <p:grpSpPr>
        <a:xfrm>
          <a:off x="0" y="0"/>
          <a:ext cx="0" cy="0"/>
          <a:chOff x="0" y="0"/>
          <a:chExt cx="0" cy="0"/>
        </a:xfrm>
      </p:grpSpPr>
      <p:sp>
        <p:nvSpPr>
          <p:cNvPr id="880" name="Google Shape;880;p24"/>
          <p:cNvSpPr/>
          <p:nvPr/>
        </p:nvSpPr>
        <p:spPr>
          <a:xfrm>
            <a:off x="12484842" y="-1284242"/>
            <a:ext cx="9884429" cy="10180592"/>
          </a:xfrm>
          <a:custGeom>
            <a:rect b="b" l="l" r="r" t="t"/>
            <a:pathLst>
              <a:path extrusionOk="0" h="10180592" w="9884429">
                <a:moveTo>
                  <a:pt x="0" y="0"/>
                </a:moveTo>
                <a:lnTo>
                  <a:pt x="9884430" y="0"/>
                </a:lnTo>
                <a:lnTo>
                  <a:pt x="9884430" y="10180592"/>
                </a:lnTo>
                <a:lnTo>
                  <a:pt x="0" y="10180592"/>
                </a:lnTo>
                <a:lnTo>
                  <a:pt x="0" y="0"/>
                </a:lnTo>
                <a:close/>
              </a:path>
            </a:pathLst>
          </a:custGeom>
          <a:blipFill rotWithShape="1">
            <a:blip r:embed="rId3">
              <a:alphaModFix/>
            </a:blip>
            <a:stretch>
              <a:fillRect b="0" l="0" r="0" t="0"/>
            </a:stretch>
          </a:blipFill>
          <a:ln>
            <a:noFill/>
          </a:ln>
        </p:spPr>
      </p:sp>
      <p:cxnSp>
        <p:nvCxnSpPr>
          <p:cNvPr id="881" name="Google Shape;881;p24"/>
          <p:cNvCxnSpPr/>
          <p:nvPr/>
        </p:nvCxnSpPr>
        <p:spPr>
          <a:xfrm rot="10800000">
            <a:off x="1028700" y="9248775"/>
            <a:ext cx="16230600" cy="0"/>
          </a:xfrm>
          <a:prstGeom prst="straightConnector1">
            <a:avLst/>
          </a:prstGeom>
          <a:noFill/>
          <a:ln cap="flat" cmpd="sng" w="9525">
            <a:solidFill>
              <a:srgbClr val="FFFFFF"/>
            </a:solidFill>
            <a:prstDash val="solid"/>
            <a:round/>
            <a:headEnd len="sm" w="sm" type="none"/>
            <a:tailEnd len="sm" w="sm" type="none"/>
          </a:ln>
        </p:spPr>
      </p:cxnSp>
      <p:sp>
        <p:nvSpPr>
          <p:cNvPr id="882" name="Google Shape;882;p24"/>
          <p:cNvSpPr/>
          <p:nvPr/>
        </p:nvSpPr>
        <p:spPr>
          <a:xfrm>
            <a:off x="-3459166" y="-824452"/>
            <a:ext cx="7670838" cy="8321422"/>
          </a:xfrm>
          <a:custGeom>
            <a:rect b="b" l="l" r="r" t="t"/>
            <a:pathLst>
              <a:path extrusionOk="0" h="8321422" w="7670838">
                <a:moveTo>
                  <a:pt x="0" y="0"/>
                </a:moveTo>
                <a:lnTo>
                  <a:pt x="7670838" y="0"/>
                </a:lnTo>
                <a:lnTo>
                  <a:pt x="7670838" y="8321422"/>
                </a:lnTo>
                <a:lnTo>
                  <a:pt x="0" y="8321422"/>
                </a:lnTo>
                <a:lnTo>
                  <a:pt x="0" y="0"/>
                </a:lnTo>
                <a:close/>
              </a:path>
            </a:pathLst>
          </a:custGeom>
          <a:blipFill rotWithShape="1">
            <a:blip r:embed="rId4">
              <a:alphaModFix/>
            </a:blip>
            <a:stretch>
              <a:fillRect b="0" l="0" r="0" t="0"/>
            </a:stretch>
          </a:blipFill>
          <a:ln>
            <a:noFill/>
          </a:ln>
        </p:spPr>
      </p:sp>
      <p:grpSp>
        <p:nvGrpSpPr>
          <p:cNvPr id="883" name="Google Shape;883;p24"/>
          <p:cNvGrpSpPr/>
          <p:nvPr/>
        </p:nvGrpSpPr>
        <p:grpSpPr>
          <a:xfrm>
            <a:off x="9785625" y="9609636"/>
            <a:ext cx="315741" cy="319697"/>
            <a:chOff x="0" y="-9525"/>
            <a:chExt cx="575079" cy="582283"/>
          </a:xfrm>
        </p:grpSpPr>
        <p:sp>
          <p:nvSpPr>
            <p:cNvPr id="884" name="Google Shape;884;p24"/>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5714DB"/>
            </a:solidFill>
            <a:ln>
              <a:noFill/>
            </a:ln>
          </p:spPr>
        </p:sp>
        <p:sp>
          <p:nvSpPr>
            <p:cNvPr id="885" name="Google Shape;885;p24"/>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86" name="Google Shape;886;p24"/>
          <p:cNvGrpSpPr/>
          <p:nvPr/>
        </p:nvGrpSpPr>
        <p:grpSpPr>
          <a:xfrm>
            <a:off x="1824443" y="9609636"/>
            <a:ext cx="315741" cy="319697"/>
            <a:chOff x="0" y="-9525"/>
            <a:chExt cx="575079" cy="582283"/>
          </a:xfrm>
        </p:grpSpPr>
        <p:sp>
          <p:nvSpPr>
            <p:cNvPr id="887" name="Google Shape;887;p24"/>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888" name="Google Shape;888;p24"/>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89" name="Google Shape;889;p24"/>
          <p:cNvGrpSpPr/>
          <p:nvPr/>
        </p:nvGrpSpPr>
        <p:grpSpPr>
          <a:xfrm>
            <a:off x="16943559" y="9609636"/>
            <a:ext cx="315741" cy="319697"/>
            <a:chOff x="0" y="-9525"/>
            <a:chExt cx="575079" cy="582283"/>
          </a:xfrm>
        </p:grpSpPr>
        <p:sp>
          <p:nvSpPr>
            <p:cNvPr id="890" name="Google Shape;890;p24"/>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891" name="Google Shape;891;p24"/>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92" name="Google Shape;892;p24"/>
          <p:cNvGrpSpPr/>
          <p:nvPr/>
        </p:nvGrpSpPr>
        <p:grpSpPr>
          <a:xfrm>
            <a:off x="2620186" y="9609636"/>
            <a:ext cx="315741" cy="319697"/>
            <a:chOff x="0" y="-9525"/>
            <a:chExt cx="575079" cy="582283"/>
          </a:xfrm>
        </p:grpSpPr>
        <p:sp>
          <p:nvSpPr>
            <p:cNvPr id="893" name="Google Shape;893;p24"/>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894" name="Google Shape;894;p24"/>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95" name="Google Shape;895;p24"/>
          <p:cNvGrpSpPr/>
          <p:nvPr/>
        </p:nvGrpSpPr>
        <p:grpSpPr>
          <a:xfrm>
            <a:off x="3415929" y="9609636"/>
            <a:ext cx="315741" cy="319697"/>
            <a:chOff x="0" y="-9525"/>
            <a:chExt cx="575079" cy="582283"/>
          </a:xfrm>
        </p:grpSpPr>
        <p:sp>
          <p:nvSpPr>
            <p:cNvPr id="896" name="Google Shape;896;p24"/>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897" name="Google Shape;897;p24"/>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98" name="Google Shape;898;p24"/>
          <p:cNvGrpSpPr/>
          <p:nvPr/>
        </p:nvGrpSpPr>
        <p:grpSpPr>
          <a:xfrm>
            <a:off x="4211672" y="9609636"/>
            <a:ext cx="315741" cy="319697"/>
            <a:chOff x="0" y="-9525"/>
            <a:chExt cx="575079" cy="582283"/>
          </a:xfrm>
        </p:grpSpPr>
        <p:sp>
          <p:nvSpPr>
            <p:cNvPr id="899" name="Google Shape;899;p24"/>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900" name="Google Shape;900;p24"/>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01" name="Google Shape;901;p24"/>
          <p:cNvGrpSpPr/>
          <p:nvPr/>
        </p:nvGrpSpPr>
        <p:grpSpPr>
          <a:xfrm>
            <a:off x="5007415" y="9609636"/>
            <a:ext cx="315741" cy="319697"/>
            <a:chOff x="0" y="-9525"/>
            <a:chExt cx="575079" cy="582283"/>
          </a:xfrm>
        </p:grpSpPr>
        <p:sp>
          <p:nvSpPr>
            <p:cNvPr id="902" name="Google Shape;902;p24"/>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903" name="Google Shape;903;p24"/>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04" name="Google Shape;904;p24"/>
          <p:cNvGrpSpPr/>
          <p:nvPr/>
        </p:nvGrpSpPr>
        <p:grpSpPr>
          <a:xfrm>
            <a:off x="1032452" y="9609636"/>
            <a:ext cx="315741" cy="319697"/>
            <a:chOff x="0" y="-9525"/>
            <a:chExt cx="575079" cy="582283"/>
          </a:xfrm>
        </p:grpSpPr>
        <p:sp>
          <p:nvSpPr>
            <p:cNvPr id="905" name="Google Shape;905;p24"/>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906" name="Google Shape;906;p24"/>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07" name="Google Shape;907;p24"/>
          <p:cNvGrpSpPr/>
          <p:nvPr/>
        </p:nvGrpSpPr>
        <p:grpSpPr>
          <a:xfrm>
            <a:off x="6598901" y="9609636"/>
            <a:ext cx="315741" cy="319697"/>
            <a:chOff x="0" y="-9525"/>
            <a:chExt cx="575079" cy="582283"/>
          </a:xfrm>
        </p:grpSpPr>
        <p:sp>
          <p:nvSpPr>
            <p:cNvPr id="908" name="Google Shape;908;p24"/>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909" name="Google Shape;909;p24"/>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10" name="Google Shape;910;p24"/>
          <p:cNvGrpSpPr/>
          <p:nvPr/>
        </p:nvGrpSpPr>
        <p:grpSpPr>
          <a:xfrm>
            <a:off x="7394644" y="9609636"/>
            <a:ext cx="315741" cy="319697"/>
            <a:chOff x="0" y="-9525"/>
            <a:chExt cx="575079" cy="582283"/>
          </a:xfrm>
        </p:grpSpPr>
        <p:sp>
          <p:nvSpPr>
            <p:cNvPr id="911" name="Google Shape;911;p24"/>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912" name="Google Shape;912;p24"/>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13" name="Google Shape;913;p24"/>
          <p:cNvGrpSpPr/>
          <p:nvPr/>
        </p:nvGrpSpPr>
        <p:grpSpPr>
          <a:xfrm>
            <a:off x="8190387" y="9609636"/>
            <a:ext cx="315741" cy="319697"/>
            <a:chOff x="0" y="-9525"/>
            <a:chExt cx="575079" cy="582283"/>
          </a:xfrm>
        </p:grpSpPr>
        <p:sp>
          <p:nvSpPr>
            <p:cNvPr id="914" name="Google Shape;914;p24"/>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915" name="Google Shape;915;p24"/>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16" name="Google Shape;916;p24"/>
          <p:cNvGrpSpPr/>
          <p:nvPr/>
        </p:nvGrpSpPr>
        <p:grpSpPr>
          <a:xfrm>
            <a:off x="8986130" y="9609636"/>
            <a:ext cx="315741" cy="319697"/>
            <a:chOff x="0" y="-9525"/>
            <a:chExt cx="575079" cy="582283"/>
          </a:xfrm>
        </p:grpSpPr>
        <p:sp>
          <p:nvSpPr>
            <p:cNvPr id="917" name="Google Shape;917;p24"/>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918" name="Google Shape;918;p24"/>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19" name="Google Shape;919;p24"/>
          <p:cNvGrpSpPr/>
          <p:nvPr/>
        </p:nvGrpSpPr>
        <p:grpSpPr>
          <a:xfrm>
            <a:off x="5806910" y="9609636"/>
            <a:ext cx="315741" cy="319697"/>
            <a:chOff x="0" y="-9525"/>
            <a:chExt cx="575079" cy="582283"/>
          </a:xfrm>
        </p:grpSpPr>
        <p:sp>
          <p:nvSpPr>
            <p:cNvPr id="920" name="Google Shape;920;p24"/>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921" name="Google Shape;921;p24"/>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22" name="Google Shape;922;p24"/>
          <p:cNvGrpSpPr/>
          <p:nvPr/>
        </p:nvGrpSpPr>
        <p:grpSpPr>
          <a:xfrm>
            <a:off x="10577616" y="9609636"/>
            <a:ext cx="315741" cy="319697"/>
            <a:chOff x="0" y="-9525"/>
            <a:chExt cx="575079" cy="582283"/>
          </a:xfrm>
        </p:grpSpPr>
        <p:sp>
          <p:nvSpPr>
            <p:cNvPr id="923" name="Google Shape;923;p24"/>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924" name="Google Shape;924;p24"/>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25" name="Google Shape;925;p24"/>
          <p:cNvGrpSpPr/>
          <p:nvPr/>
        </p:nvGrpSpPr>
        <p:grpSpPr>
          <a:xfrm>
            <a:off x="11373359" y="9609636"/>
            <a:ext cx="315741" cy="319697"/>
            <a:chOff x="0" y="-9525"/>
            <a:chExt cx="575079" cy="582283"/>
          </a:xfrm>
        </p:grpSpPr>
        <p:sp>
          <p:nvSpPr>
            <p:cNvPr id="926" name="Google Shape;926;p24"/>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927" name="Google Shape;927;p24"/>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28" name="Google Shape;928;p24"/>
          <p:cNvGrpSpPr/>
          <p:nvPr/>
        </p:nvGrpSpPr>
        <p:grpSpPr>
          <a:xfrm>
            <a:off x="12169101" y="9609636"/>
            <a:ext cx="315741" cy="319697"/>
            <a:chOff x="0" y="-9525"/>
            <a:chExt cx="575079" cy="582283"/>
          </a:xfrm>
        </p:grpSpPr>
        <p:sp>
          <p:nvSpPr>
            <p:cNvPr id="929" name="Google Shape;929;p24"/>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930" name="Google Shape;930;p24"/>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31" name="Google Shape;931;p24"/>
          <p:cNvGrpSpPr/>
          <p:nvPr/>
        </p:nvGrpSpPr>
        <p:grpSpPr>
          <a:xfrm>
            <a:off x="12964844" y="9609636"/>
            <a:ext cx="315741" cy="319697"/>
            <a:chOff x="0" y="-9525"/>
            <a:chExt cx="575079" cy="582283"/>
          </a:xfrm>
        </p:grpSpPr>
        <p:sp>
          <p:nvSpPr>
            <p:cNvPr id="932" name="Google Shape;932;p24"/>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933" name="Google Shape;933;p24"/>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34" name="Google Shape;934;p24"/>
          <p:cNvGrpSpPr/>
          <p:nvPr/>
        </p:nvGrpSpPr>
        <p:grpSpPr>
          <a:xfrm>
            <a:off x="13760587" y="9609636"/>
            <a:ext cx="315741" cy="319697"/>
            <a:chOff x="0" y="-9525"/>
            <a:chExt cx="575079" cy="582283"/>
          </a:xfrm>
        </p:grpSpPr>
        <p:sp>
          <p:nvSpPr>
            <p:cNvPr id="935" name="Google Shape;935;p24"/>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936" name="Google Shape;936;p24"/>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37" name="Google Shape;937;p24"/>
          <p:cNvGrpSpPr/>
          <p:nvPr/>
        </p:nvGrpSpPr>
        <p:grpSpPr>
          <a:xfrm>
            <a:off x="14556330" y="9609636"/>
            <a:ext cx="315741" cy="319697"/>
            <a:chOff x="0" y="-9525"/>
            <a:chExt cx="575079" cy="582283"/>
          </a:xfrm>
        </p:grpSpPr>
        <p:sp>
          <p:nvSpPr>
            <p:cNvPr id="938" name="Google Shape;938;p24"/>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939" name="Google Shape;939;p24"/>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40" name="Google Shape;940;p24"/>
          <p:cNvGrpSpPr/>
          <p:nvPr/>
        </p:nvGrpSpPr>
        <p:grpSpPr>
          <a:xfrm>
            <a:off x="15352073" y="9609636"/>
            <a:ext cx="315741" cy="319697"/>
            <a:chOff x="0" y="-9525"/>
            <a:chExt cx="575079" cy="582283"/>
          </a:xfrm>
        </p:grpSpPr>
        <p:sp>
          <p:nvSpPr>
            <p:cNvPr id="941" name="Google Shape;941;p24"/>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942" name="Google Shape;942;p24"/>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43" name="Google Shape;943;p24"/>
          <p:cNvGrpSpPr/>
          <p:nvPr/>
        </p:nvGrpSpPr>
        <p:grpSpPr>
          <a:xfrm>
            <a:off x="16147816" y="9609636"/>
            <a:ext cx="315741" cy="319697"/>
            <a:chOff x="0" y="-9525"/>
            <a:chExt cx="575079" cy="582283"/>
          </a:xfrm>
        </p:grpSpPr>
        <p:sp>
          <p:nvSpPr>
            <p:cNvPr id="944" name="Google Shape;944;p24"/>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945" name="Google Shape;945;p24"/>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46" name="Google Shape;946;p24"/>
          <p:cNvSpPr txBox="1"/>
          <p:nvPr/>
        </p:nvSpPr>
        <p:spPr>
          <a:xfrm>
            <a:off x="1531888" y="828675"/>
            <a:ext cx="15224225" cy="1571625"/>
          </a:xfrm>
          <a:prstGeom prst="rect">
            <a:avLst/>
          </a:prstGeom>
          <a:noFill/>
          <a:ln>
            <a:noFill/>
          </a:ln>
        </p:spPr>
        <p:txBody>
          <a:bodyPr anchorCtr="0" anchor="t" bIns="0" lIns="0" spcFirstLastPara="1" rIns="0" wrap="square" tIns="0">
            <a:spAutoFit/>
          </a:bodyPr>
          <a:lstStyle/>
          <a:p>
            <a:pPr indent="0" lvl="0" marL="0" marR="0" rtl="0" algn="ctr">
              <a:lnSpc>
                <a:spcPct val="139988"/>
              </a:lnSpc>
              <a:spcBef>
                <a:spcPts val="0"/>
              </a:spcBef>
              <a:spcAft>
                <a:spcPts val="0"/>
              </a:spcAft>
              <a:buNone/>
            </a:pPr>
            <a:r>
              <a:rPr b="1" i="0" lang="en-US" sz="9000" u="none" cap="none" strike="noStrike">
                <a:solidFill>
                  <a:srgbClr val="FFFFFF"/>
                </a:solidFill>
                <a:latin typeface="Arimo"/>
                <a:ea typeface="Arimo"/>
                <a:cs typeface="Arimo"/>
                <a:sym typeface="Arimo"/>
              </a:rPr>
              <a:t>main.py Ne İşe Yarar? </a:t>
            </a:r>
            <a:endParaRPr/>
          </a:p>
        </p:txBody>
      </p:sp>
      <p:sp>
        <p:nvSpPr>
          <p:cNvPr id="947" name="Google Shape;947;p24"/>
          <p:cNvSpPr txBox="1"/>
          <p:nvPr/>
        </p:nvSpPr>
        <p:spPr>
          <a:xfrm>
            <a:off x="1190323" y="2915445"/>
            <a:ext cx="16072730" cy="4581525"/>
          </a:xfrm>
          <a:prstGeom prst="rect">
            <a:avLst/>
          </a:prstGeom>
          <a:noFill/>
          <a:ln>
            <a:noFill/>
          </a:ln>
        </p:spPr>
        <p:txBody>
          <a:bodyPr anchorCtr="0" anchor="t" bIns="0" lIns="0" spcFirstLastPara="1" rIns="0" wrap="square" tIns="0">
            <a:spAutoFit/>
          </a:bodyPr>
          <a:lstStyle/>
          <a:p>
            <a:pPr indent="-323851" lvl="1" marL="647702" marR="0" rtl="0" algn="l">
              <a:lnSpc>
                <a:spcPct val="120000"/>
              </a:lnSpc>
              <a:spcBef>
                <a:spcPts val="0"/>
              </a:spcBef>
              <a:spcAft>
                <a:spcPts val="0"/>
              </a:spcAft>
              <a:buClr>
                <a:srgbClr val="FFFFFF"/>
              </a:buClr>
              <a:buSzPts val="3000"/>
              <a:buFont typeface="Raleway"/>
              <a:buAutoNum type="arabicPeriod"/>
            </a:pPr>
            <a:r>
              <a:rPr b="0" i="0" lang="en-US" sz="3000" u="none" cap="none" strike="noStrike">
                <a:solidFill>
                  <a:srgbClr val="FFFFFF"/>
                </a:solidFill>
                <a:latin typeface="Raleway"/>
                <a:ea typeface="Raleway"/>
                <a:cs typeface="Raleway"/>
                <a:sym typeface="Raleway"/>
              </a:rPr>
              <a:t> Ana Uygulama Kodu: main.py, genellikle cihazın ana işlevselliğini tanımlayan Python kodunu içerir.</a:t>
            </a:r>
            <a:endParaRPr/>
          </a:p>
          <a:p>
            <a:pPr indent="-323851" lvl="1" marL="647702" marR="0" rtl="0" algn="l">
              <a:lnSpc>
                <a:spcPct val="120000"/>
              </a:lnSpc>
              <a:spcBef>
                <a:spcPts val="0"/>
              </a:spcBef>
              <a:spcAft>
                <a:spcPts val="0"/>
              </a:spcAft>
              <a:buClr>
                <a:srgbClr val="FFFFFF"/>
              </a:buClr>
              <a:buSzPts val="3000"/>
              <a:buFont typeface="Raleway"/>
              <a:buAutoNum type="arabicPeriod"/>
            </a:pPr>
            <a:r>
              <a:rPr b="0" i="0" lang="en-US" sz="3000" u="none" cap="none" strike="noStrike">
                <a:solidFill>
                  <a:srgbClr val="FFFFFF"/>
                </a:solidFill>
                <a:latin typeface="Raleway"/>
                <a:ea typeface="Raleway"/>
                <a:cs typeface="Raleway"/>
                <a:sym typeface="Raleway"/>
              </a:rPr>
              <a:t> Başlangıç İşlemleri: main.py, cihaz başlatıldığında yapılması gereken başlangıç işlemlerini içerebilir.</a:t>
            </a:r>
            <a:endParaRPr/>
          </a:p>
          <a:p>
            <a:pPr indent="-323851" lvl="1" marL="647702" marR="0" rtl="0" algn="l">
              <a:lnSpc>
                <a:spcPct val="120000"/>
              </a:lnSpc>
              <a:spcBef>
                <a:spcPts val="0"/>
              </a:spcBef>
              <a:spcAft>
                <a:spcPts val="0"/>
              </a:spcAft>
              <a:buClr>
                <a:srgbClr val="FFFFFF"/>
              </a:buClr>
              <a:buSzPts val="3000"/>
              <a:buFont typeface="Raleway"/>
              <a:buAutoNum type="arabicPeriod"/>
            </a:pPr>
            <a:r>
              <a:rPr b="0" i="0" lang="en-US" sz="3000" u="none" cap="none" strike="noStrike">
                <a:solidFill>
                  <a:srgbClr val="FFFFFF"/>
                </a:solidFill>
                <a:latin typeface="Raleway"/>
                <a:ea typeface="Raleway"/>
                <a:cs typeface="Raleway"/>
                <a:sym typeface="Raleway"/>
              </a:rPr>
              <a:t> Olay İşleme: main.py, cihazın belirli olaylara tepki vermesini sağlayabilir.</a:t>
            </a:r>
            <a:endParaRPr/>
          </a:p>
          <a:p>
            <a:pPr indent="-323851" lvl="1" marL="647702" marR="0" rtl="0" algn="l">
              <a:lnSpc>
                <a:spcPct val="120000"/>
              </a:lnSpc>
              <a:spcBef>
                <a:spcPts val="0"/>
              </a:spcBef>
              <a:spcAft>
                <a:spcPts val="0"/>
              </a:spcAft>
              <a:buClr>
                <a:srgbClr val="FFFFFF"/>
              </a:buClr>
              <a:buSzPts val="3000"/>
              <a:buFont typeface="Raleway"/>
              <a:buAutoNum type="arabicPeriod"/>
            </a:pPr>
            <a:r>
              <a:rPr b="0" i="0" lang="en-US" sz="3000" u="none" cap="none" strike="noStrike">
                <a:solidFill>
                  <a:srgbClr val="FFFFFF"/>
                </a:solidFill>
                <a:latin typeface="Raleway"/>
                <a:ea typeface="Raleway"/>
                <a:cs typeface="Raleway"/>
                <a:sym typeface="Raleway"/>
              </a:rPr>
              <a:t> Hata Ayıklama ve Günlükleme: main.py, hata ayıklama çıktılarını gösterme veya bir günlük dosyasına yazma gibi hata ayıklama ve günlükleme işlemlerini içerebilir.</a:t>
            </a:r>
            <a:endParaRPr/>
          </a:p>
          <a:p>
            <a:pPr indent="-323851" lvl="1" marL="647702" marR="0" rtl="0" algn="l">
              <a:lnSpc>
                <a:spcPct val="120000"/>
              </a:lnSpc>
              <a:spcBef>
                <a:spcPts val="0"/>
              </a:spcBef>
              <a:spcAft>
                <a:spcPts val="0"/>
              </a:spcAft>
              <a:buClr>
                <a:srgbClr val="FFFFFF"/>
              </a:buClr>
              <a:buSzPts val="3000"/>
              <a:buFont typeface="Raleway"/>
              <a:buAutoNum type="arabicPeriod"/>
            </a:pPr>
            <a:r>
              <a:rPr b="0" i="0" lang="en-US" sz="3000" u="none" cap="none" strike="noStrike">
                <a:solidFill>
                  <a:srgbClr val="FFFFFF"/>
                </a:solidFill>
                <a:latin typeface="Raleway"/>
                <a:ea typeface="Raleway"/>
                <a:cs typeface="Raleway"/>
                <a:sym typeface="Raleway"/>
              </a:rPr>
              <a:t> Modül İçe Aktarma ve Bağımlılıklar: Gerekli Python modüllerini içe aktararak veya harici bağımlılıkları yükleyerek cihazın çalışması için gereken ortamı hazırlama işlemleri bu dosyada yer alabilir.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0234"/>
        </a:solidFill>
      </p:bgPr>
    </p:bg>
    <p:spTree>
      <p:nvGrpSpPr>
        <p:cNvPr id="951" name="Shape 951"/>
        <p:cNvGrpSpPr/>
        <p:nvPr/>
      </p:nvGrpSpPr>
      <p:grpSpPr>
        <a:xfrm>
          <a:off x="0" y="0"/>
          <a:ext cx="0" cy="0"/>
          <a:chOff x="0" y="0"/>
          <a:chExt cx="0" cy="0"/>
        </a:xfrm>
      </p:grpSpPr>
      <p:sp>
        <p:nvSpPr>
          <p:cNvPr id="952" name="Google Shape;952;p25"/>
          <p:cNvSpPr/>
          <p:nvPr/>
        </p:nvSpPr>
        <p:spPr>
          <a:xfrm>
            <a:off x="12484842" y="-1284242"/>
            <a:ext cx="9884429" cy="10180592"/>
          </a:xfrm>
          <a:custGeom>
            <a:rect b="b" l="l" r="r" t="t"/>
            <a:pathLst>
              <a:path extrusionOk="0" h="10180592" w="9884429">
                <a:moveTo>
                  <a:pt x="0" y="0"/>
                </a:moveTo>
                <a:lnTo>
                  <a:pt x="9884430" y="0"/>
                </a:lnTo>
                <a:lnTo>
                  <a:pt x="9884430" y="10180592"/>
                </a:lnTo>
                <a:lnTo>
                  <a:pt x="0" y="10180592"/>
                </a:lnTo>
                <a:lnTo>
                  <a:pt x="0" y="0"/>
                </a:lnTo>
                <a:close/>
              </a:path>
            </a:pathLst>
          </a:custGeom>
          <a:blipFill rotWithShape="1">
            <a:blip r:embed="rId3">
              <a:alphaModFix/>
            </a:blip>
            <a:stretch>
              <a:fillRect b="0" l="0" r="0" t="0"/>
            </a:stretch>
          </a:blipFill>
          <a:ln>
            <a:noFill/>
          </a:ln>
        </p:spPr>
      </p:sp>
      <p:cxnSp>
        <p:nvCxnSpPr>
          <p:cNvPr id="953" name="Google Shape;953;p25"/>
          <p:cNvCxnSpPr/>
          <p:nvPr/>
        </p:nvCxnSpPr>
        <p:spPr>
          <a:xfrm rot="10800000">
            <a:off x="1028700" y="9248775"/>
            <a:ext cx="16230600" cy="0"/>
          </a:xfrm>
          <a:prstGeom prst="straightConnector1">
            <a:avLst/>
          </a:prstGeom>
          <a:noFill/>
          <a:ln cap="flat" cmpd="sng" w="9525">
            <a:solidFill>
              <a:srgbClr val="FFFFFF"/>
            </a:solidFill>
            <a:prstDash val="solid"/>
            <a:round/>
            <a:headEnd len="sm" w="sm" type="none"/>
            <a:tailEnd len="sm" w="sm" type="none"/>
          </a:ln>
        </p:spPr>
      </p:cxnSp>
      <p:sp>
        <p:nvSpPr>
          <p:cNvPr id="954" name="Google Shape;954;p25"/>
          <p:cNvSpPr/>
          <p:nvPr/>
        </p:nvSpPr>
        <p:spPr>
          <a:xfrm>
            <a:off x="-3459166" y="-824452"/>
            <a:ext cx="7670838" cy="8321422"/>
          </a:xfrm>
          <a:custGeom>
            <a:rect b="b" l="l" r="r" t="t"/>
            <a:pathLst>
              <a:path extrusionOk="0" h="8321422" w="7670838">
                <a:moveTo>
                  <a:pt x="0" y="0"/>
                </a:moveTo>
                <a:lnTo>
                  <a:pt x="7670838" y="0"/>
                </a:lnTo>
                <a:lnTo>
                  <a:pt x="7670838" y="8321422"/>
                </a:lnTo>
                <a:lnTo>
                  <a:pt x="0" y="8321422"/>
                </a:lnTo>
                <a:lnTo>
                  <a:pt x="0" y="0"/>
                </a:lnTo>
                <a:close/>
              </a:path>
            </a:pathLst>
          </a:custGeom>
          <a:blipFill rotWithShape="1">
            <a:blip r:embed="rId4">
              <a:alphaModFix/>
            </a:blip>
            <a:stretch>
              <a:fillRect b="0" l="0" r="0" t="0"/>
            </a:stretch>
          </a:blipFill>
          <a:ln>
            <a:noFill/>
          </a:ln>
        </p:spPr>
      </p:sp>
      <p:grpSp>
        <p:nvGrpSpPr>
          <p:cNvPr id="955" name="Google Shape;955;p25"/>
          <p:cNvGrpSpPr/>
          <p:nvPr/>
        </p:nvGrpSpPr>
        <p:grpSpPr>
          <a:xfrm>
            <a:off x="10581368" y="9609636"/>
            <a:ext cx="315741" cy="319697"/>
            <a:chOff x="0" y="-9525"/>
            <a:chExt cx="575079" cy="582283"/>
          </a:xfrm>
        </p:grpSpPr>
        <p:sp>
          <p:nvSpPr>
            <p:cNvPr id="956" name="Google Shape;956;p25"/>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5714DB"/>
            </a:solidFill>
            <a:ln>
              <a:noFill/>
            </a:ln>
          </p:spPr>
        </p:sp>
        <p:sp>
          <p:nvSpPr>
            <p:cNvPr id="957" name="Google Shape;957;p25"/>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58" name="Google Shape;958;p25"/>
          <p:cNvGrpSpPr/>
          <p:nvPr/>
        </p:nvGrpSpPr>
        <p:grpSpPr>
          <a:xfrm>
            <a:off x="1824443" y="9609636"/>
            <a:ext cx="315741" cy="319697"/>
            <a:chOff x="0" y="-9525"/>
            <a:chExt cx="575079" cy="582283"/>
          </a:xfrm>
        </p:grpSpPr>
        <p:sp>
          <p:nvSpPr>
            <p:cNvPr id="959" name="Google Shape;959;p25"/>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960" name="Google Shape;960;p25"/>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61" name="Google Shape;961;p25"/>
          <p:cNvGrpSpPr/>
          <p:nvPr/>
        </p:nvGrpSpPr>
        <p:grpSpPr>
          <a:xfrm>
            <a:off x="16943559" y="9609636"/>
            <a:ext cx="315741" cy="319697"/>
            <a:chOff x="0" y="-9525"/>
            <a:chExt cx="575079" cy="582283"/>
          </a:xfrm>
        </p:grpSpPr>
        <p:sp>
          <p:nvSpPr>
            <p:cNvPr id="962" name="Google Shape;962;p25"/>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963" name="Google Shape;963;p25"/>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64" name="Google Shape;964;p25"/>
          <p:cNvGrpSpPr/>
          <p:nvPr/>
        </p:nvGrpSpPr>
        <p:grpSpPr>
          <a:xfrm>
            <a:off x="2620186" y="9609636"/>
            <a:ext cx="315741" cy="319697"/>
            <a:chOff x="0" y="-9525"/>
            <a:chExt cx="575079" cy="582283"/>
          </a:xfrm>
        </p:grpSpPr>
        <p:sp>
          <p:nvSpPr>
            <p:cNvPr id="965" name="Google Shape;965;p25"/>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966" name="Google Shape;966;p25"/>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67" name="Google Shape;967;p25"/>
          <p:cNvGrpSpPr/>
          <p:nvPr/>
        </p:nvGrpSpPr>
        <p:grpSpPr>
          <a:xfrm>
            <a:off x="3415929" y="9609636"/>
            <a:ext cx="315741" cy="319697"/>
            <a:chOff x="0" y="-9525"/>
            <a:chExt cx="575079" cy="582283"/>
          </a:xfrm>
        </p:grpSpPr>
        <p:sp>
          <p:nvSpPr>
            <p:cNvPr id="968" name="Google Shape;968;p25"/>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969" name="Google Shape;969;p25"/>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70" name="Google Shape;970;p25"/>
          <p:cNvGrpSpPr/>
          <p:nvPr/>
        </p:nvGrpSpPr>
        <p:grpSpPr>
          <a:xfrm>
            <a:off x="4211672" y="9609636"/>
            <a:ext cx="315741" cy="319697"/>
            <a:chOff x="0" y="-9525"/>
            <a:chExt cx="575079" cy="582283"/>
          </a:xfrm>
        </p:grpSpPr>
        <p:sp>
          <p:nvSpPr>
            <p:cNvPr id="971" name="Google Shape;971;p25"/>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972" name="Google Shape;972;p25"/>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73" name="Google Shape;973;p25"/>
          <p:cNvGrpSpPr/>
          <p:nvPr/>
        </p:nvGrpSpPr>
        <p:grpSpPr>
          <a:xfrm>
            <a:off x="5007415" y="9609636"/>
            <a:ext cx="315741" cy="319697"/>
            <a:chOff x="0" y="-9525"/>
            <a:chExt cx="575079" cy="582283"/>
          </a:xfrm>
        </p:grpSpPr>
        <p:sp>
          <p:nvSpPr>
            <p:cNvPr id="974" name="Google Shape;974;p25"/>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975" name="Google Shape;975;p25"/>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76" name="Google Shape;976;p25"/>
          <p:cNvGrpSpPr/>
          <p:nvPr/>
        </p:nvGrpSpPr>
        <p:grpSpPr>
          <a:xfrm>
            <a:off x="1032452" y="9609636"/>
            <a:ext cx="315741" cy="319697"/>
            <a:chOff x="0" y="-9525"/>
            <a:chExt cx="575079" cy="582283"/>
          </a:xfrm>
        </p:grpSpPr>
        <p:sp>
          <p:nvSpPr>
            <p:cNvPr id="977" name="Google Shape;977;p25"/>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978" name="Google Shape;978;p25"/>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79" name="Google Shape;979;p25"/>
          <p:cNvGrpSpPr/>
          <p:nvPr/>
        </p:nvGrpSpPr>
        <p:grpSpPr>
          <a:xfrm>
            <a:off x="6598901" y="9609636"/>
            <a:ext cx="315741" cy="319697"/>
            <a:chOff x="0" y="-9525"/>
            <a:chExt cx="575079" cy="582283"/>
          </a:xfrm>
        </p:grpSpPr>
        <p:sp>
          <p:nvSpPr>
            <p:cNvPr id="980" name="Google Shape;980;p25"/>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981" name="Google Shape;981;p25"/>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82" name="Google Shape;982;p25"/>
          <p:cNvGrpSpPr/>
          <p:nvPr/>
        </p:nvGrpSpPr>
        <p:grpSpPr>
          <a:xfrm>
            <a:off x="7394644" y="9609636"/>
            <a:ext cx="315741" cy="319697"/>
            <a:chOff x="0" y="-9525"/>
            <a:chExt cx="575079" cy="582283"/>
          </a:xfrm>
        </p:grpSpPr>
        <p:sp>
          <p:nvSpPr>
            <p:cNvPr id="983" name="Google Shape;983;p25"/>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984" name="Google Shape;984;p25"/>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85" name="Google Shape;985;p25"/>
          <p:cNvGrpSpPr/>
          <p:nvPr/>
        </p:nvGrpSpPr>
        <p:grpSpPr>
          <a:xfrm>
            <a:off x="8190387" y="9609636"/>
            <a:ext cx="315741" cy="319697"/>
            <a:chOff x="0" y="-9525"/>
            <a:chExt cx="575079" cy="582283"/>
          </a:xfrm>
        </p:grpSpPr>
        <p:sp>
          <p:nvSpPr>
            <p:cNvPr id="986" name="Google Shape;986;p25"/>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987" name="Google Shape;987;p25"/>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88" name="Google Shape;988;p25"/>
          <p:cNvGrpSpPr/>
          <p:nvPr/>
        </p:nvGrpSpPr>
        <p:grpSpPr>
          <a:xfrm>
            <a:off x="8986130" y="9609636"/>
            <a:ext cx="315741" cy="319697"/>
            <a:chOff x="0" y="-9525"/>
            <a:chExt cx="575079" cy="582283"/>
          </a:xfrm>
        </p:grpSpPr>
        <p:sp>
          <p:nvSpPr>
            <p:cNvPr id="989" name="Google Shape;989;p25"/>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990" name="Google Shape;990;p25"/>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91" name="Google Shape;991;p25"/>
          <p:cNvGrpSpPr/>
          <p:nvPr/>
        </p:nvGrpSpPr>
        <p:grpSpPr>
          <a:xfrm>
            <a:off x="9781873" y="9609636"/>
            <a:ext cx="315741" cy="319697"/>
            <a:chOff x="0" y="-9525"/>
            <a:chExt cx="575079" cy="582283"/>
          </a:xfrm>
        </p:grpSpPr>
        <p:sp>
          <p:nvSpPr>
            <p:cNvPr id="992" name="Google Shape;992;p25"/>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993" name="Google Shape;993;p25"/>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94" name="Google Shape;994;p25"/>
          <p:cNvGrpSpPr/>
          <p:nvPr/>
        </p:nvGrpSpPr>
        <p:grpSpPr>
          <a:xfrm>
            <a:off x="5806910" y="9609636"/>
            <a:ext cx="315741" cy="319697"/>
            <a:chOff x="0" y="-9525"/>
            <a:chExt cx="575079" cy="582283"/>
          </a:xfrm>
        </p:grpSpPr>
        <p:sp>
          <p:nvSpPr>
            <p:cNvPr id="995" name="Google Shape;995;p25"/>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996" name="Google Shape;996;p25"/>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97" name="Google Shape;997;p25"/>
          <p:cNvGrpSpPr/>
          <p:nvPr/>
        </p:nvGrpSpPr>
        <p:grpSpPr>
          <a:xfrm>
            <a:off x="11373359" y="9609636"/>
            <a:ext cx="315741" cy="319697"/>
            <a:chOff x="0" y="-9525"/>
            <a:chExt cx="575079" cy="582283"/>
          </a:xfrm>
        </p:grpSpPr>
        <p:sp>
          <p:nvSpPr>
            <p:cNvPr id="998" name="Google Shape;998;p25"/>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999" name="Google Shape;999;p25"/>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00" name="Google Shape;1000;p25"/>
          <p:cNvGrpSpPr/>
          <p:nvPr/>
        </p:nvGrpSpPr>
        <p:grpSpPr>
          <a:xfrm>
            <a:off x="12169101" y="9609636"/>
            <a:ext cx="315741" cy="319697"/>
            <a:chOff x="0" y="-9525"/>
            <a:chExt cx="575079" cy="582283"/>
          </a:xfrm>
        </p:grpSpPr>
        <p:sp>
          <p:nvSpPr>
            <p:cNvPr id="1001" name="Google Shape;1001;p25"/>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002" name="Google Shape;1002;p25"/>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03" name="Google Shape;1003;p25"/>
          <p:cNvGrpSpPr/>
          <p:nvPr/>
        </p:nvGrpSpPr>
        <p:grpSpPr>
          <a:xfrm>
            <a:off x="12964844" y="9609636"/>
            <a:ext cx="315741" cy="319697"/>
            <a:chOff x="0" y="-9525"/>
            <a:chExt cx="575079" cy="582283"/>
          </a:xfrm>
        </p:grpSpPr>
        <p:sp>
          <p:nvSpPr>
            <p:cNvPr id="1004" name="Google Shape;1004;p25"/>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005" name="Google Shape;1005;p25"/>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06" name="Google Shape;1006;p25"/>
          <p:cNvGrpSpPr/>
          <p:nvPr/>
        </p:nvGrpSpPr>
        <p:grpSpPr>
          <a:xfrm>
            <a:off x="13760587" y="9609636"/>
            <a:ext cx="315741" cy="319697"/>
            <a:chOff x="0" y="-9525"/>
            <a:chExt cx="575079" cy="582283"/>
          </a:xfrm>
        </p:grpSpPr>
        <p:sp>
          <p:nvSpPr>
            <p:cNvPr id="1007" name="Google Shape;1007;p25"/>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008" name="Google Shape;1008;p25"/>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09" name="Google Shape;1009;p25"/>
          <p:cNvGrpSpPr/>
          <p:nvPr/>
        </p:nvGrpSpPr>
        <p:grpSpPr>
          <a:xfrm>
            <a:off x="14556330" y="9609636"/>
            <a:ext cx="315741" cy="319697"/>
            <a:chOff x="0" y="-9525"/>
            <a:chExt cx="575079" cy="582283"/>
          </a:xfrm>
        </p:grpSpPr>
        <p:sp>
          <p:nvSpPr>
            <p:cNvPr id="1010" name="Google Shape;1010;p25"/>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011" name="Google Shape;1011;p25"/>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12" name="Google Shape;1012;p25"/>
          <p:cNvGrpSpPr/>
          <p:nvPr/>
        </p:nvGrpSpPr>
        <p:grpSpPr>
          <a:xfrm>
            <a:off x="15352073" y="9609636"/>
            <a:ext cx="315741" cy="319697"/>
            <a:chOff x="0" y="-9525"/>
            <a:chExt cx="575079" cy="582283"/>
          </a:xfrm>
        </p:grpSpPr>
        <p:sp>
          <p:nvSpPr>
            <p:cNvPr id="1013" name="Google Shape;1013;p25"/>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014" name="Google Shape;1014;p25"/>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15" name="Google Shape;1015;p25"/>
          <p:cNvGrpSpPr/>
          <p:nvPr/>
        </p:nvGrpSpPr>
        <p:grpSpPr>
          <a:xfrm>
            <a:off x="16147816" y="9609636"/>
            <a:ext cx="315741" cy="319697"/>
            <a:chOff x="0" y="-9525"/>
            <a:chExt cx="575079" cy="582283"/>
          </a:xfrm>
        </p:grpSpPr>
        <p:sp>
          <p:nvSpPr>
            <p:cNvPr id="1016" name="Google Shape;1016;p25"/>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017" name="Google Shape;1017;p25"/>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18" name="Google Shape;1018;p25"/>
          <p:cNvSpPr txBox="1"/>
          <p:nvPr/>
        </p:nvSpPr>
        <p:spPr>
          <a:xfrm>
            <a:off x="1531888" y="571500"/>
            <a:ext cx="15224225" cy="1571625"/>
          </a:xfrm>
          <a:prstGeom prst="rect">
            <a:avLst/>
          </a:prstGeom>
          <a:noFill/>
          <a:ln>
            <a:noFill/>
          </a:ln>
        </p:spPr>
        <p:txBody>
          <a:bodyPr anchorCtr="0" anchor="t" bIns="0" lIns="0" spcFirstLastPara="1" rIns="0" wrap="square" tIns="0">
            <a:spAutoFit/>
          </a:bodyPr>
          <a:lstStyle/>
          <a:p>
            <a:pPr indent="0" lvl="0" marL="0" marR="0" rtl="0" algn="ctr">
              <a:lnSpc>
                <a:spcPct val="139988"/>
              </a:lnSpc>
              <a:spcBef>
                <a:spcPts val="0"/>
              </a:spcBef>
              <a:spcAft>
                <a:spcPts val="0"/>
              </a:spcAft>
              <a:buNone/>
            </a:pPr>
            <a:r>
              <a:rPr b="1" i="0" lang="en-US" sz="9000" u="none" cap="none" strike="noStrike">
                <a:solidFill>
                  <a:srgbClr val="FFFFFF"/>
                </a:solidFill>
                <a:latin typeface="Arimo"/>
                <a:ea typeface="Arimo"/>
                <a:cs typeface="Arimo"/>
                <a:sym typeface="Arimo"/>
              </a:rPr>
              <a:t>Bizim main.py Dosyamız? </a:t>
            </a:r>
            <a:endParaRPr/>
          </a:p>
        </p:txBody>
      </p:sp>
      <p:sp>
        <p:nvSpPr>
          <p:cNvPr id="1019" name="Google Shape;1019;p25"/>
          <p:cNvSpPr txBox="1"/>
          <p:nvPr/>
        </p:nvSpPr>
        <p:spPr>
          <a:xfrm>
            <a:off x="1190323" y="2486025"/>
            <a:ext cx="16072730" cy="5981700"/>
          </a:xfrm>
          <a:prstGeom prst="rect">
            <a:avLst/>
          </a:prstGeom>
          <a:noFill/>
          <a:ln>
            <a:noFill/>
          </a:ln>
        </p:spPr>
        <p:txBody>
          <a:bodyPr anchorCtr="0" anchor="t" bIns="0" lIns="0" spcFirstLastPara="1" rIns="0" wrap="square" tIns="0">
            <a:spAutoFit/>
          </a:bodyPr>
          <a:lstStyle/>
          <a:p>
            <a:pPr indent="-323851" lvl="1" marL="647702" marR="0" rtl="0" algn="l">
              <a:lnSpc>
                <a:spcPct val="120000"/>
              </a:lnSpc>
              <a:spcBef>
                <a:spcPts val="0"/>
              </a:spcBef>
              <a:spcAft>
                <a:spcPts val="0"/>
              </a:spcAft>
              <a:buClr>
                <a:srgbClr val="FFFFFF"/>
              </a:buClr>
              <a:buSzPts val="3000"/>
              <a:buFont typeface="Raleway"/>
              <a:buAutoNum type="arabicPeriod"/>
            </a:pPr>
            <a:r>
              <a:rPr b="0" i="0" lang="en-US" sz="3000" u="none" cap="none" strike="noStrike">
                <a:solidFill>
                  <a:srgbClr val="FFFFFF"/>
                </a:solidFill>
                <a:latin typeface="Raleway"/>
                <a:ea typeface="Raleway"/>
                <a:cs typeface="Raleway"/>
                <a:sym typeface="Raleway"/>
              </a:rPr>
              <a:t> Gerekli Kütüphanelerin içe aktarılması:</a:t>
            </a:r>
            <a:endParaRPr/>
          </a:p>
          <a:p>
            <a:pPr indent="0" lvl="0" marL="0" marR="0" rtl="0" algn="l">
              <a:lnSpc>
                <a:spcPct val="120000"/>
              </a:lnSpc>
              <a:spcBef>
                <a:spcPts val="0"/>
              </a:spcBef>
              <a:spcAft>
                <a:spcPts val="0"/>
              </a:spcAft>
              <a:buNone/>
            </a:pPr>
            <a:r>
              <a:t/>
            </a:r>
            <a:endParaRPr b="0" i="0" sz="3000" u="none" cap="none" strike="noStrike">
              <a:solidFill>
                <a:srgbClr val="FFFFFF"/>
              </a:solidFill>
              <a:latin typeface="Raleway"/>
              <a:ea typeface="Raleway"/>
              <a:cs typeface="Raleway"/>
              <a:sym typeface="Raleway"/>
            </a:endParaRPr>
          </a:p>
          <a:p>
            <a:pPr indent="-323851" lvl="1" marL="647702" marR="0" rtl="0" algn="l">
              <a:lnSpc>
                <a:spcPct val="120000"/>
              </a:lnSpc>
              <a:spcBef>
                <a:spcPts val="0"/>
              </a:spcBef>
              <a:spcAft>
                <a:spcPts val="0"/>
              </a:spcAft>
              <a:buClr>
                <a:srgbClr val="FFFFFF"/>
              </a:buClr>
              <a:buSzPts val="3000"/>
              <a:buFont typeface="Arial"/>
              <a:buChar char="•"/>
            </a:pPr>
            <a:r>
              <a:rPr b="0" i="0" lang="en-US" sz="3000" u="none" cap="none" strike="noStrike">
                <a:solidFill>
                  <a:srgbClr val="FFFFFF"/>
                </a:solidFill>
                <a:latin typeface="Raleway"/>
                <a:ea typeface="Raleway"/>
                <a:cs typeface="Raleway"/>
                <a:sym typeface="Raleway"/>
              </a:rPr>
              <a:t>mfrc522: RFID okuyucu (MFRC522) için kütüphane</a:t>
            </a:r>
            <a:endParaRPr/>
          </a:p>
          <a:p>
            <a:pPr indent="0" lvl="0" marL="0" marR="0" rtl="0" algn="l">
              <a:lnSpc>
                <a:spcPct val="120000"/>
              </a:lnSpc>
              <a:spcBef>
                <a:spcPts val="0"/>
              </a:spcBef>
              <a:spcAft>
                <a:spcPts val="0"/>
              </a:spcAft>
              <a:buNone/>
            </a:pPr>
            <a:r>
              <a:t/>
            </a:r>
            <a:endParaRPr b="0" i="0" sz="3000" u="none" cap="none" strike="noStrike">
              <a:solidFill>
                <a:srgbClr val="FFFFFF"/>
              </a:solidFill>
              <a:latin typeface="Raleway"/>
              <a:ea typeface="Raleway"/>
              <a:cs typeface="Raleway"/>
              <a:sym typeface="Raleway"/>
            </a:endParaRPr>
          </a:p>
          <a:p>
            <a:pPr indent="-323851" lvl="1" marL="647702" marR="0" rtl="0" algn="l">
              <a:lnSpc>
                <a:spcPct val="120000"/>
              </a:lnSpc>
              <a:spcBef>
                <a:spcPts val="0"/>
              </a:spcBef>
              <a:spcAft>
                <a:spcPts val="0"/>
              </a:spcAft>
              <a:buClr>
                <a:srgbClr val="FFFFFF"/>
              </a:buClr>
              <a:buSzPts val="3000"/>
              <a:buFont typeface="Arial"/>
              <a:buChar char="•"/>
            </a:pPr>
            <a:r>
              <a:rPr b="0" i="0" lang="en-US" sz="3000" u="none" cap="none" strike="noStrike">
                <a:solidFill>
                  <a:srgbClr val="FFFFFF"/>
                </a:solidFill>
                <a:latin typeface="Raleway"/>
                <a:ea typeface="Raleway"/>
                <a:cs typeface="Raleway"/>
                <a:sym typeface="Raleway"/>
              </a:rPr>
              <a:t>machine, Pin, PWM, SPI, I2C: Donanım kontrolü ve iletişim için kütüphaneler</a:t>
            </a:r>
            <a:endParaRPr/>
          </a:p>
          <a:p>
            <a:pPr indent="0" lvl="0" marL="0" marR="0" rtl="0" algn="l">
              <a:lnSpc>
                <a:spcPct val="120000"/>
              </a:lnSpc>
              <a:spcBef>
                <a:spcPts val="0"/>
              </a:spcBef>
              <a:spcAft>
                <a:spcPts val="0"/>
              </a:spcAft>
              <a:buNone/>
            </a:pPr>
            <a:r>
              <a:t/>
            </a:r>
            <a:endParaRPr b="0" i="0" sz="3000" u="none" cap="none" strike="noStrike">
              <a:solidFill>
                <a:srgbClr val="FFFFFF"/>
              </a:solidFill>
              <a:latin typeface="Raleway"/>
              <a:ea typeface="Raleway"/>
              <a:cs typeface="Raleway"/>
              <a:sym typeface="Raleway"/>
            </a:endParaRPr>
          </a:p>
          <a:p>
            <a:pPr indent="-323851" lvl="1" marL="647702" marR="0" rtl="0" algn="l">
              <a:lnSpc>
                <a:spcPct val="120000"/>
              </a:lnSpc>
              <a:spcBef>
                <a:spcPts val="0"/>
              </a:spcBef>
              <a:spcAft>
                <a:spcPts val="0"/>
              </a:spcAft>
              <a:buClr>
                <a:srgbClr val="FFFFFF"/>
              </a:buClr>
              <a:buSzPts val="3000"/>
              <a:buFont typeface="Arial"/>
              <a:buChar char="•"/>
            </a:pPr>
            <a:r>
              <a:rPr b="0" i="0" lang="en-US" sz="3000" u="none" cap="none" strike="noStrike">
                <a:solidFill>
                  <a:srgbClr val="FFFFFF"/>
                </a:solidFill>
                <a:latin typeface="Raleway"/>
                <a:ea typeface="Raleway"/>
                <a:cs typeface="Raleway"/>
                <a:sym typeface="Raleway"/>
              </a:rPr>
              <a:t>json: JSON dosyası işlemleri için kütüphane</a:t>
            </a:r>
            <a:endParaRPr/>
          </a:p>
          <a:p>
            <a:pPr indent="0" lvl="0" marL="0" marR="0" rtl="0" algn="l">
              <a:lnSpc>
                <a:spcPct val="120000"/>
              </a:lnSpc>
              <a:spcBef>
                <a:spcPts val="0"/>
              </a:spcBef>
              <a:spcAft>
                <a:spcPts val="0"/>
              </a:spcAft>
              <a:buNone/>
            </a:pPr>
            <a:r>
              <a:t/>
            </a:r>
            <a:endParaRPr b="0" i="0" sz="3000" u="none" cap="none" strike="noStrike">
              <a:solidFill>
                <a:srgbClr val="FFFFFF"/>
              </a:solidFill>
              <a:latin typeface="Raleway"/>
              <a:ea typeface="Raleway"/>
              <a:cs typeface="Raleway"/>
              <a:sym typeface="Raleway"/>
            </a:endParaRPr>
          </a:p>
          <a:p>
            <a:pPr indent="-323851" lvl="1" marL="647702" marR="0" rtl="0" algn="l">
              <a:lnSpc>
                <a:spcPct val="120000"/>
              </a:lnSpc>
              <a:spcBef>
                <a:spcPts val="0"/>
              </a:spcBef>
              <a:spcAft>
                <a:spcPts val="0"/>
              </a:spcAft>
              <a:buClr>
                <a:srgbClr val="FFFFFF"/>
              </a:buClr>
              <a:buSzPts val="3000"/>
              <a:buFont typeface="Arial"/>
              <a:buChar char="•"/>
            </a:pPr>
            <a:r>
              <a:rPr b="0" i="0" lang="en-US" sz="3000" u="none" cap="none" strike="noStrike">
                <a:solidFill>
                  <a:srgbClr val="FFFFFF"/>
                </a:solidFill>
                <a:latin typeface="Raleway"/>
                <a:ea typeface="Raleway"/>
                <a:cs typeface="Raleway"/>
                <a:sym typeface="Raleway"/>
              </a:rPr>
              <a:t>utime: Zaman işlemleri için kütüphane</a:t>
            </a:r>
            <a:endParaRPr/>
          </a:p>
          <a:p>
            <a:pPr indent="0" lvl="0" marL="0" marR="0" rtl="0" algn="l">
              <a:lnSpc>
                <a:spcPct val="120000"/>
              </a:lnSpc>
              <a:spcBef>
                <a:spcPts val="0"/>
              </a:spcBef>
              <a:spcAft>
                <a:spcPts val="0"/>
              </a:spcAft>
              <a:buNone/>
            </a:pPr>
            <a:r>
              <a:t/>
            </a:r>
            <a:endParaRPr b="0" i="0" sz="3000" u="none" cap="none" strike="noStrike">
              <a:solidFill>
                <a:srgbClr val="FFFFFF"/>
              </a:solidFill>
              <a:latin typeface="Raleway"/>
              <a:ea typeface="Raleway"/>
              <a:cs typeface="Raleway"/>
              <a:sym typeface="Raleway"/>
            </a:endParaRPr>
          </a:p>
          <a:p>
            <a:pPr indent="-323851" lvl="1" marL="647702" marR="0" rtl="0" algn="l">
              <a:lnSpc>
                <a:spcPct val="120000"/>
              </a:lnSpc>
              <a:spcBef>
                <a:spcPts val="0"/>
              </a:spcBef>
              <a:spcAft>
                <a:spcPts val="0"/>
              </a:spcAft>
              <a:buClr>
                <a:srgbClr val="FFFFFF"/>
              </a:buClr>
              <a:buSzPts val="3000"/>
              <a:buFont typeface="Arial"/>
              <a:buChar char="•"/>
            </a:pPr>
            <a:r>
              <a:rPr b="0" i="0" lang="en-US" sz="3000" u="none" cap="none" strike="noStrike">
                <a:solidFill>
                  <a:srgbClr val="FFFFFF"/>
                </a:solidFill>
                <a:latin typeface="Raleway"/>
                <a:ea typeface="Raleway"/>
                <a:cs typeface="Raleway"/>
                <a:sym typeface="Raleway"/>
              </a:rPr>
              <a:t>whatsapp: WhatsApp mesajları göndermek için kullanılan özel bir kütüphane</a:t>
            </a:r>
            <a:endParaRPr/>
          </a:p>
          <a:p>
            <a:pPr indent="0" lvl="0" marL="0" marR="0" rtl="0" algn="l">
              <a:lnSpc>
                <a:spcPct val="120000"/>
              </a:lnSpc>
              <a:spcBef>
                <a:spcPts val="0"/>
              </a:spcBef>
              <a:spcAft>
                <a:spcPts val="0"/>
              </a:spcAft>
              <a:buNone/>
            </a:pPr>
            <a:r>
              <a:t/>
            </a:r>
            <a:endParaRPr b="0" i="0" sz="3000" u="none" cap="none" strike="noStrike">
              <a:solidFill>
                <a:srgbClr val="FFFFFF"/>
              </a:solidFill>
              <a:latin typeface="Raleway"/>
              <a:ea typeface="Raleway"/>
              <a:cs typeface="Raleway"/>
              <a:sym typeface="Raleway"/>
            </a:endParaRPr>
          </a:p>
          <a:p>
            <a:pPr indent="-323851" lvl="1" marL="647702" marR="0" rtl="0" algn="l">
              <a:lnSpc>
                <a:spcPct val="120000"/>
              </a:lnSpc>
              <a:spcBef>
                <a:spcPts val="0"/>
              </a:spcBef>
              <a:spcAft>
                <a:spcPts val="0"/>
              </a:spcAft>
              <a:buClr>
                <a:srgbClr val="FFFFFF"/>
              </a:buClr>
              <a:buSzPts val="3000"/>
              <a:buFont typeface="Arial"/>
              <a:buChar char="•"/>
            </a:pPr>
            <a:r>
              <a:rPr b="0" i="0" lang="en-US" sz="3000" u="none" cap="none" strike="noStrike">
                <a:solidFill>
                  <a:srgbClr val="FFFFFF"/>
                </a:solidFill>
                <a:latin typeface="Raleway"/>
                <a:ea typeface="Raleway"/>
                <a:cs typeface="Raleway"/>
                <a:sym typeface="Raleway"/>
              </a:rPr>
              <a:t>boot: Bağlantı yapılandırması ve işlemleri için kullanılan özel bir kütüphane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0234"/>
        </a:solidFill>
      </p:bgPr>
    </p:bg>
    <p:spTree>
      <p:nvGrpSpPr>
        <p:cNvPr id="1023" name="Shape 1023"/>
        <p:cNvGrpSpPr/>
        <p:nvPr/>
      </p:nvGrpSpPr>
      <p:grpSpPr>
        <a:xfrm>
          <a:off x="0" y="0"/>
          <a:ext cx="0" cy="0"/>
          <a:chOff x="0" y="0"/>
          <a:chExt cx="0" cy="0"/>
        </a:xfrm>
      </p:grpSpPr>
      <p:sp>
        <p:nvSpPr>
          <p:cNvPr id="1024" name="Google Shape;1024;p26"/>
          <p:cNvSpPr/>
          <p:nvPr/>
        </p:nvSpPr>
        <p:spPr>
          <a:xfrm>
            <a:off x="12484842" y="-1284242"/>
            <a:ext cx="9884429" cy="10180592"/>
          </a:xfrm>
          <a:custGeom>
            <a:rect b="b" l="l" r="r" t="t"/>
            <a:pathLst>
              <a:path extrusionOk="0" h="10180592" w="9884429">
                <a:moveTo>
                  <a:pt x="0" y="0"/>
                </a:moveTo>
                <a:lnTo>
                  <a:pt x="9884430" y="0"/>
                </a:lnTo>
                <a:lnTo>
                  <a:pt x="9884430" y="10180592"/>
                </a:lnTo>
                <a:lnTo>
                  <a:pt x="0" y="10180592"/>
                </a:lnTo>
                <a:lnTo>
                  <a:pt x="0" y="0"/>
                </a:lnTo>
                <a:close/>
              </a:path>
            </a:pathLst>
          </a:custGeom>
          <a:blipFill rotWithShape="1">
            <a:blip r:embed="rId3">
              <a:alphaModFix/>
            </a:blip>
            <a:stretch>
              <a:fillRect b="0" l="0" r="0" t="0"/>
            </a:stretch>
          </a:blipFill>
          <a:ln>
            <a:noFill/>
          </a:ln>
        </p:spPr>
      </p:sp>
      <p:cxnSp>
        <p:nvCxnSpPr>
          <p:cNvPr id="1025" name="Google Shape;1025;p26"/>
          <p:cNvCxnSpPr/>
          <p:nvPr/>
        </p:nvCxnSpPr>
        <p:spPr>
          <a:xfrm rot="10800000">
            <a:off x="1028700" y="9248775"/>
            <a:ext cx="16230600" cy="0"/>
          </a:xfrm>
          <a:prstGeom prst="straightConnector1">
            <a:avLst/>
          </a:prstGeom>
          <a:noFill/>
          <a:ln cap="flat" cmpd="sng" w="9525">
            <a:solidFill>
              <a:srgbClr val="FFFFFF"/>
            </a:solidFill>
            <a:prstDash val="solid"/>
            <a:round/>
            <a:headEnd len="sm" w="sm" type="none"/>
            <a:tailEnd len="sm" w="sm" type="none"/>
          </a:ln>
        </p:spPr>
      </p:cxnSp>
      <p:sp>
        <p:nvSpPr>
          <p:cNvPr id="1026" name="Google Shape;1026;p26"/>
          <p:cNvSpPr/>
          <p:nvPr/>
        </p:nvSpPr>
        <p:spPr>
          <a:xfrm>
            <a:off x="-3459166" y="-824452"/>
            <a:ext cx="7670838" cy="8321422"/>
          </a:xfrm>
          <a:custGeom>
            <a:rect b="b" l="l" r="r" t="t"/>
            <a:pathLst>
              <a:path extrusionOk="0" h="8321422" w="7670838">
                <a:moveTo>
                  <a:pt x="0" y="0"/>
                </a:moveTo>
                <a:lnTo>
                  <a:pt x="7670838" y="0"/>
                </a:lnTo>
                <a:lnTo>
                  <a:pt x="7670838" y="8321422"/>
                </a:lnTo>
                <a:lnTo>
                  <a:pt x="0" y="8321422"/>
                </a:lnTo>
                <a:lnTo>
                  <a:pt x="0" y="0"/>
                </a:lnTo>
                <a:close/>
              </a:path>
            </a:pathLst>
          </a:custGeom>
          <a:blipFill rotWithShape="1">
            <a:blip r:embed="rId4">
              <a:alphaModFix/>
            </a:blip>
            <a:stretch>
              <a:fillRect b="0" l="0" r="0" t="0"/>
            </a:stretch>
          </a:blipFill>
          <a:ln>
            <a:noFill/>
          </a:ln>
        </p:spPr>
      </p:sp>
      <p:grpSp>
        <p:nvGrpSpPr>
          <p:cNvPr id="1027" name="Google Shape;1027;p26"/>
          <p:cNvGrpSpPr/>
          <p:nvPr/>
        </p:nvGrpSpPr>
        <p:grpSpPr>
          <a:xfrm>
            <a:off x="11369606" y="9609636"/>
            <a:ext cx="315741" cy="319697"/>
            <a:chOff x="0" y="-9525"/>
            <a:chExt cx="575079" cy="582283"/>
          </a:xfrm>
        </p:grpSpPr>
        <p:sp>
          <p:nvSpPr>
            <p:cNvPr id="1028" name="Google Shape;1028;p26"/>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5714DB"/>
            </a:solidFill>
            <a:ln>
              <a:noFill/>
            </a:ln>
          </p:spPr>
        </p:sp>
        <p:sp>
          <p:nvSpPr>
            <p:cNvPr id="1029" name="Google Shape;1029;p26"/>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30" name="Google Shape;1030;p26"/>
          <p:cNvGrpSpPr/>
          <p:nvPr/>
        </p:nvGrpSpPr>
        <p:grpSpPr>
          <a:xfrm>
            <a:off x="1824443" y="9609636"/>
            <a:ext cx="315741" cy="319697"/>
            <a:chOff x="0" y="-9525"/>
            <a:chExt cx="575079" cy="582283"/>
          </a:xfrm>
        </p:grpSpPr>
        <p:sp>
          <p:nvSpPr>
            <p:cNvPr id="1031" name="Google Shape;1031;p26"/>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032" name="Google Shape;1032;p26"/>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33" name="Google Shape;1033;p26"/>
          <p:cNvGrpSpPr/>
          <p:nvPr/>
        </p:nvGrpSpPr>
        <p:grpSpPr>
          <a:xfrm>
            <a:off x="16943559" y="9609636"/>
            <a:ext cx="315741" cy="319697"/>
            <a:chOff x="0" y="-9525"/>
            <a:chExt cx="575079" cy="582283"/>
          </a:xfrm>
        </p:grpSpPr>
        <p:sp>
          <p:nvSpPr>
            <p:cNvPr id="1034" name="Google Shape;1034;p26"/>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035" name="Google Shape;1035;p26"/>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36" name="Google Shape;1036;p26"/>
          <p:cNvGrpSpPr/>
          <p:nvPr/>
        </p:nvGrpSpPr>
        <p:grpSpPr>
          <a:xfrm>
            <a:off x="2620186" y="9609636"/>
            <a:ext cx="315741" cy="319697"/>
            <a:chOff x="0" y="-9525"/>
            <a:chExt cx="575079" cy="582283"/>
          </a:xfrm>
        </p:grpSpPr>
        <p:sp>
          <p:nvSpPr>
            <p:cNvPr id="1037" name="Google Shape;1037;p26"/>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038" name="Google Shape;1038;p26"/>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39" name="Google Shape;1039;p26"/>
          <p:cNvGrpSpPr/>
          <p:nvPr/>
        </p:nvGrpSpPr>
        <p:grpSpPr>
          <a:xfrm>
            <a:off x="3415929" y="9609636"/>
            <a:ext cx="315741" cy="319697"/>
            <a:chOff x="0" y="-9525"/>
            <a:chExt cx="575079" cy="582283"/>
          </a:xfrm>
        </p:grpSpPr>
        <p:sp>
          <p:nvSpPr>
            <p:cNvPr id="1040" name="Google Shape;1040;p26"/>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041" name="Google Shape;1041;p26"/>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42" name="Google Shape;1042;p26"/>
          <p:cNvGrpSpPr/>
          <p:nvPr/>
        </p:nvGrpSpPr>
        <p:grpSpPr>
          <a:xfrm>
            <a:off x="4211672" y="9609636"/>
            <a:ext cx="315741" cy="319697"/>
            <a:chOff x="0" y="-9525"/>
            <a:chExt cx="575079" cy="582283"/>
          </a:xfrm>
        </p:grpSpPr>
        <p:sp>
          <p:nvSpPr>
            <p:cNvPr id="1043" name="Google Shape;1043;p26"/>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044" name="Google Shape;1044;p26"/>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45" name="Google Shape;1045;p26"/>
          <p:cNvGrpSpPr/>
          <p:nvPr/>
        </p:nvGrpSpPr>
        <p:grpSpPr>
          <a:xfrm>
            <a:off x="5007415" y="9609636"/>
            <a:ext cx="315741" cy="319697"/>
            <a:chOff x="0" y="-9525"/>
            <a:chExt cx="575079" cy="582283"/>
          </a:xfrm>
        </p:grpSpPr>
        <p:sp>
          <p:nvSpPr>
            <p:cNvPr id="1046" name="Google Shape;1046;p26"/>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047" name="Google Shape;1047;p26"/>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48" name="Google Shape;1048;p26"/>
          <p:cNvGrpSpPr/>
          <p:nvPr/>
        </p:nvGrpSpPr>
        <p:grpSpPr>
          <a:xfrm>
            <a:off x="1032452" y="9609636"/>
            <a:ext cx="315741" cy="319697"/>
            <a:chOff x="0" y="-9525"/>
            <a:chExt cx="575079" cy="582283"/>
          </a:xfrm>
        </p:grpSpPr>
        <p:sp>
          <p:nvSpPr>
            <p:cNvPr id="1049" name="Google Shape;1049;p26"/>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050" name="Google Shape;1050;p26"/>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51" name="Google Shape;1051;p26"/>
          <p:cNvGrpSpPr/>
          <p:nvPr/>
        </p:nvGrpSpPr>
        <p:grpSpPr>
          <a:xfrm>
            <a:off x="6598901" y="9609636"/>
            <a:ext cx="315741" cy="319697"/>
            <a:chOff x="0" y="-9525"/>
            <a:chExt cx="575079" cy="582283"/>
          </a:xfrm>
        </p:grpSpPr>
        <p:sp>
          <p:nvSpPr>
            <p:cNvPr id="1052" name="Google Shape;1052;p26"/>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053" name="Google Shape;1053;p26"/>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54" name="Google Shape;1054;p26"/>
          <p:cNvGrpSpPr/>
          <p:nvPr/>
        </p:nvGrpSpPr>
        <p:grpSpPr>
          <a:xfrm>
            <a:off x="7394644" y="9609636"/>
            <a:ext cx="315741" cy="319697"/>
            <a:chOff x="0" y="-9525"/>
            <a:chExt cx="575079" cy="582283"/>
          </a:xfrm>
        </p:grpSpPr>
        <p:sp>
          <p:nvSpPr>
            <p:cNvPr id="1055" name="Google Shape;1055;p26"/>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056" name="Google Shape;1056;p26"/>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57" name="Google Shape;1057;p26"/>
          <p:cNvGrpSpPr/>
          <p:nvPr/>
        </p:nvGrpSpPr>
        <p:grpSpPr>
          <a:xfrm>
            <a:off x="8190387" y="9609636"/>
            <a:ext cx="315741" cy="319697"/>
            <a:chOff x="0" y="-9525"/>
            <a:chExt cx="575079" cy="582283"/>
          </a:xfrm>
        </p:grpSpPr>
        <p:sp>
          <p:nvSpPr>
            <p:cNvPr id="1058" name="Google Shape;1058;p26"/>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059" name="Google Shape;1059;p26"/>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60" name="Google Shape;1060;p26"/>
          <p:cNvGrpSpPr/>
          <p:nvPr/>
        </p:nvGrpSpPr>
        <p:grpSpPr>
          <a:xfrm>
            <a:off x="8986130" y="9609636"/>
            <a:ext cx="315741" cy="319697"/>
            <a:chOff x="0" y="-9525"/>
            <a:chExt cx="575079" cy="582283"/>
          </a:xfrm>
        </p:grpSpPr>
        <p:sp>
          <p:nvSpPr>
            <p:cNvPr id="1061" name="Google Shape;1061;p26"/>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062" name="Google Shape;1062;p26"/>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63" name="Google Shape;1063;p26"/>
          <p:cNvGrpSpPr/>
          <p:nvPr/>
        </p:nvGrpSpPr>
        <p:grpSpPr>
          <a:xfrm>
            <a:off x="9781873" y="9609636"/>
            <a:ext cx="315741" cy="319697"/>
            <a:chOff x="0" y="-9525"/>
            <a:chExt cx="575079" cy="582283"/>
          </a:xfrm>
        </p:grpSpPr>
        <p:sp>
          <p:nvSpPr>
            <p:cNvPr id="1064" name="Google Shape;1064;p26"/>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065" name="Google Shape;1065;p26"/>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66" name="Google Shape;1066;p26"/>
          <p:cNvGrpSpPr/>
          <p:nvPr/>
        </p:nvGrpSpPr>
        <p:grpSpPr>
          <a:xfrm>
            <a:off x="10577616" y="9609636"/>
            <a:ext cx="315741" cy="319697"/>
            <a:chOff x="0" y="-9525"/>
            <a:chExt cx="575079" cy="582283"/>
          </a:xfrm>
        </p:grpSpPr>
        <p:sp>
          <p:nvSpPr>
            <p:cNvPr id="1067" name="Google Shape;1067;p26"/>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068" name="Google Shape;1068;p26"/>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69" name="Google Shape;1069;p26"/>
          <p:cNvGrpSpPr/>
          <p:nvPr/>
        </p:nvGrpSpPr>
        <p:grpSpPr>
          <a:xfrm>
            <a:off x="5797385" y="9609636"/>
            <a:ext cx="315741" cy="319697"/>
            <a:chOff x="0" y="-9525"/>
            <a:chExt cx="575079" cy="582283"/>
          </a:xfrm>
        </p:grpSpPr>
        <p:sp>
          <p:nvSpPr>
            <p:cNvPr id="1070" name="Google Shape;1070;p26"/>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071" name="Google Shape;1071;p26"/>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72" name="Google Shape;1072;p26"/>
          <p:cNvGrpSpPr/>
          <p:nvPr/>
        </p:nvGrpSpPr>
        <p:grpSpPr>
          <a:xfrm>
            <a:off x="12169101" y="9609636"/>
            <a:ext cx="315741" cy="319697"/>
            <a:chOff x="0" y="-9525"/>
            <a:chExt cx="575079" cy="582283"/>
          </a:xfrm>
        </p:grpSpPr>
        <p:sp>
          <p:nvSpPr>
            <p:cNvPr id="1073" name="Google Shape;1073;p26"/>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074" name="Google Shape;1074;p26"/>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75" name="Google Shape;1075;p26"/>
          <p:cNvGrpSpPr/>
          <p:nvPr/>
        </p:nvGrpSpPr>
        <p:grpSpPr>
          <a:xfrm>
            <a:off x="12964844" y="9609636"/>
            <a:ext cx="315741" cy="319697"/>
            <a:chOff x="0" y="-9525"/>
            <a:chExt cx="575079" cy="582283"/>
          </a:xfrm>
        </p:grpSpPr>
        <p:sp>
          <p:nvSpPr>
            <p:cNvPr id="1076" name="Google Shape;1076;p26"/>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077" name="Google Shape;1077;p26"/>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78" name="Google Shape;1078;p26"/>
          <p:cNvGrpSpPr/>
          <p:nvPr/>
        </p:nvGrpSpPr>
        <p:grpSpPr>
          <a:xfrm>
            <a:off x="13760587" y="9609636"/>
            <a:ext cx="315741" cy="319697"/>
            <a:chOff x="0" y="-9525"/>
            <a:chExt cx="575079" cy="582283"/>
          </a:xfrm>
        </p:grpSpPr>
        <p:sp>
          <p:nvSpPr>
            <p:cNvPr id="1079" name="Google Shape;1079;p26"/>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080" name="Google Shape;1080;p26"/>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81" name="Google Shape;1081;p26"/>
          <p:cNvGrpSpPr/>
          <p:nvPr/>
        </p:nvGrpSpPr>
        <p:grpSpPr>
          <a:xfrm>
            <a:off x="14556330" y="9609636"/>
            <a:ext cx="315741" cy="319697"/>
            <a:chOff x="0" y="-9525"/>
            <a:chExt cx="575079" cy="582283"/>
          </a:xfrm>
        </p:grpSpPr>
        <p:sp>
          <p:nvSpPr>
            <p:cNvPr id="1082" name="Google Shape;1082;p26"/>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083" name="Google Shape;1083;p26"/>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84" name="Google Shape;1084;p26"/>
          <p:cNvGrpSpPr/>
          <p:nvPr/>
        </p:nvGrpSpPr>
        <p:grpSpPr>
          <a:xfrm>
            <a:off x="15352073" y="9609636"/>
            <a:ext cx="315741" cy="319697"/>
            <a:chOff x="0" y="-9525"/>
            <a:chExt cx="575079" cy="582283"/>
          </a:xfrm>
        </p:grpSpPr>
        <p:sp>
          <p:nvSpPr>
            <p:cNvPr id="1085" name="Google Shape;1085;p26"/>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086" name="Google Shape;1086;p26"/>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87" name="Google Shape;1087;p26"/>
          <p:cNvGrpSpPr/>
          <p:nvPr/>
        </p:nvGrpSpPr>
        <p:grpSpPr>
          <a:xfrm>
            <a:off x="16147816" y="9609636"/>
            <a:ext cx="315741" cy="319697"/>
            <a:chOff x="0" y="-9525"/>
            <a:chExt cx="575079" cy="582283"/>
          </a:xfrm>
        </p:grpSpPr>
        <p:sp>
          <p:nvSpPr>
            <p:cNvPr id="1088" name="Google Shape;1088;p26"/>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089" name="Google Shape;1089;p26"/>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90" name="Google Shape;1090;p26"/>
          <p:cNvSpPr txBox="1"/>
          <p:nvPr/>
        </p:nvSpPr>
        <p:spPr>
          <a:xfrm>
            <a:off x="1531888" y="571500"/>
            <a:ext cx="15224225" cy="1571625"/>
          </a:xfrm>
          <a:prstGeom prst="rect">
            <a:avLst/>
          </a:prstGeom>
          <a:noFill/>
          <a:ln>
            <a:noFill/>
          </a:ln>
        </p:spPr>
        <p:txBody>
          <a:bodyPr anchorCtr="0" anchor="t" bIns="0" lIns="0" spcFirstLastPara="1" rIns="0" wrap="square" tIns="0">
            <a:spAutoFit/>
          </a:bodyPr>
          <a:lstStyle/>
          <a:p>
            <a:pPr indent="0" lvl="0" marL="0" marR="0" rtl="0" algn="ctr">
              <a:lnSpc>
                <a:spcPct val="139988"/>
              </a:lnSpc>
              <a:spcBef>
                <a:spcPts val="0"/>
              </a:spcBef>
              <a:spcAft>
                <a:spcPts val="0"/>
              </a:spcAft>
              <a:buNone/>
            </a:pPr>
            <a:r>
              <a:rPr b="1" i="0" lang="en-US" sz="9000" u="none" cap="none" strike="noStrike">
                <a:solidFill>
                  <a:srgbClr val="FFFFFF"/>
                </a:solidFill>
                <a:latin typeface="Arimo"/>
                <a:ea typeface="Arimo"/>
                <a:cs typeface="Arimo"/>
                <a:sym typeface="Arimo"/>
              </a:rPr>
              <a:t>Bizim main.py Dosyamız? </a:t>
            </a:r>
            <a:endParaRPr/>
          </a:p>
        </p:txBody>
      </p:sp>
      <p:sp>
        <p:nvSpPr>
          <p:cNvPr id="1091" name="Google Shape;1091;p26"/>
          <p:cNvSpPr txBox="1"/>
          <p:nvPr/>
        </p:nvSpPr>
        <p:spPr>
          <a:xfrm>
            <a:off x="1107635" y="2321408"/>
            <a:ext cx="16072730" cy="71056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2600" u="none" cap="none" strike="noStrike">
                <a:solidFill>
                  <a:srgbClr val="FFFFFF"/>
                </a:solidFill>
                <a:latin typeface="Raleway"/>
                <a:ea typeface="Raleway"/>
                <a:cs typeface="Raleway"/>
                <a:sym typeface="Raleway"/>
              </a:rPr>
              <a:t>    2. Gerekli Kütüphanelerin içe aktarılması:</a:t>
            </a:r>
            <a:endParaRPr/>
          </a:p>
          <a:p>
            <a:pPr indent="0" lvl="0" marL="0" marR="0" rtl="0" algn="l">
              <a:lnSpc>
                <a:spcPct val="120000"/>
              </a:lnSpc>
              <a:spcBef>
                <a:spcPts val="0"/>
              </a:spcBef>
              <a:spcAft>
                <a:spcPts val="0"/>
              </a:spcAft>
              <a:buNone/>
            </a:pPr>
            <a:r>
              <a:t/>
            </a:r>
            <a:endParaRPr b="0" i="0" sz="2600" u="none" cap="none" strike="noStrike">
              <a:solidFill>
                <a:srgbClr val="FFFFFF"/>
              </a:solidFill>
              <a:latin typeface="Raleway"/>
              <a:ea typeface="Raleway"/>
              <a:cs typeface="Raleway"/>
              <a:sym typeface="Raleway"/>
            </a:endParaRPr>
          </a:p>
          <a:p>
            <a:pPr indent="-280671" lvl="1" marL="561344" marR="0" rtl="0" algn="l">
              <a:lnSpc>
                <a:spcPct val="120000"/>
              </a:lnSpc>
              <a:spcBef>
                <a:spcPts val="0"/>
              </a:spcBef>
              <a:spcAft>
                <a:spcPts val="0"/>
              </a:spcAft>
              <a:buClr>
                <a:srgbClr val="FFFFFF"/>
              </a:buClr>
              <a:buSzPts val="2600"/>
              <a:buFont typeface="Arial"/>
              <a:buChar char="•"/>
            </a:pPr>
            <a:r>
              <a:rPr b="0" i="0" lang="en-US" sz="2600" u="none" cap="none" strike="noStrike">
                <a:solidFill>
                  <a:srgbClr val="FFFFFF"/>
                </a:solidFill>
                <a:latin typeface="Raleway"/>
                <a:ea typeface="Raleway"/>
                <a:cs typeface="Raleway"/>
                <a:sym typeface="Raleway"/>
              </a:rPr>
              <a:t>Bağlantı Yapılandırması: do_connect(): Bağlantı yapılandırması işlevini çağırarak WiFi bağlantısını kurar.</a:t>
            </a:r>
            <a:endParaRPr/>
          </a:p>
          <a:p>
            <a:pPr indent="0" lvl="0" marL="0" marR="0" rtl="0" algn="l">
              <a:lnSpc>
                <a:spcPct val="120000"/>
              </a:lnSpc>
              <a:spcBef>
                <a:spcPts val="0"/>
              </a:spcBef>
              <a:spcAft>
                <a:spcPts val="0"/>
              </a:spcAft>
              <a:buNone/>
            </a:pPr>
            <a:r>
              <a:t/>
            </a:r>
            <a:endParaRPr b="0" i="0" sz="2600" u="none" cap="none" strike="noStrike">
              <a:solidFill>
                <a:srgbClr val="FFFFFF"/>
              </a:solidFill>
              <a:latin typeface="Raleway"/>
              <a:ea typeface="Raleway"/>
              <a:cs typeface="Raleway"/>
              <a:sym typeface="Raleway"/>
            </a:endParaRPr>
          </a:p>
          <a:p>
            <a:pPr indent="0" lvl="0" marL="0" marR="0" rtl="0" algn="l">
              <a:lnSpc>
                <a:spcPct val="120000"/>
              </a:lnSpc>
              <a:spcBef>
                <a:spcPts val="0"/>
              </a:spcBef>
              <a:spcAft>
                <a:spcPts val="0"/>
              </a:spcAft>
              <a:buNone/>
            </a:pPr>
            <a:r>
              <a:rPr b="0" i="0" lang="en-US" sz="2600" u="none" cap="none" strike="noStrike">
                <a:solidFill>
                  <a:srgbClr val="FFFFFF"/>
                </a:solidFill>
                <a:latin typeface="Raleway"/>
                <a:ea typeface="Raleway"/>
                <a:cs typeface="Raleway"/>
                <a:sym typeface="Raleway"/>
              </a:rPr>
              <a:t>    3. Donanım Ayarları:</a:t>
            </a:r>
            <a:endParaRPr/>
          </a:p>
          <a:p>
            <a:pPr indent="-280671" lvl="1" marL="561344" marR="0" rtl="0" algn="l">
              <a:lnSpc>
                <a:spcPct val="120000"/>
              </a:lnSpc>
              <a:spcBef>
                <a:spcPts val="0"/>
              </a:spcBef>
              <a:spcAft>
                <a:spcPts val="0"/>
              </a:spcAft>
              <a:buClr>
                <a:srgbClr val="FFFFFF"/>
              </a:buClr>
              <a:buSzPts val="2600"/>
              <a:buFont typeface="Arial"/>
              <a:buChar char="•"/>
            </a:pPr>
            <a:r>
              <a:rPr b="0" i="0" lang="en-US" sz="2600" u="none" cap="none" strike="noStrike">
                <a:solidFill>
                  <a:srgbClr val="FFFFFF"/>
                </a:solidFill>
                <a:latin typeface="Raleway"/>
                <a:ea typeface="Raleway"/>
                <a:cs typeface="Raleway"/>
                <a:sym typeface="Raleway"/>
              </a:rPr>
              <a:t>SPI başlatılır ve RFID okuyucu için yapılandırılır.</a:t>
            </a:r>
            <a:endParaRPr/>
          </a:p>
          <a:p>
            <a:pPr indent="-280671" lvl="1" marL="561344" marR="0" rtl="0" algn="l">
              <a:lnSpc>
                <a:spcPct val="120000"/>
              </a:lnSpc>
              <a:spcBef>
                <a:spcPts val="0"/>
              </a:spcBef>
              <a:spcAft>
                <a:spcPts val="0"/>
              </a:spcAft>
              <a:buClr>
                <a:srgbClr val="FFFFFF"/>
              </a:buClr>
              <a:buSzPts val="2600"/>
              <a:buFont typeface="Arial"/>
              <a:buChar char="•"/>
            </a:pPr>
            <a:r>
              <a:rPr b="0" i="0" lang="en-US" sz="2600" u="none" cap="none" strike="noStrike">
                <a:solidFill>
                  <a:srgbClr val="FFFFFF"/>
                </a:solidFill>
                <a:latin typeface="Raleway"/>
                <a:ea typeface="Raleway"/>
                <a:cs typeface="Raleway"/>
                <a:sym typeface="Raleway"/>
              </a:rPr>
              <a:t>LED'lerin ve Buzzer'ın kullanılacağı pinler tanımlanır ve çıkış olarak ayarlanır.</a:t>
            </a:r>
            <a:endParaRPr/>
          </a:p>
          <a:p>
            <a:pPr indent="0" lvl="0" marL="0" marR="0" rtl="0" algn="l">
              <a:lnSpc>
                <a:spcPct val="120000"/>
              </a:lnSpc>
              <a:spcBef>
                <a:spcPts val="0"/>
              </a:spcBef>
              <a:spcAft>
                <a:spcPts val="0"/>
              </a:spcAft>
              <a:buNone/>
            </a:pPr>
            <a:r>
              <a:t/>
            </a:r>
            <a:endParaRPr b="0" i="0" sz="2600" u="none" cap="none" strike="noStrike">
              <a:solidFill>
                <a:srgbClr val="FFFFFF"/>
              </a:solidFill>
              <a:latin typeface="Raleway"/>
              <a:ea typeface="Raleway"/>
              <a:cs typeface="Raleway"/>
              <a:sym typeface="Raleway"/>
            </a:endParaRPr>
          </a:p>
          <a:p>
            <a:pPr indent="0" lvl="0" marL="0" marR="0" rtl="0" algn="l">
              <a:lnSpc>
                <a:spcPct val="120000"/>
              </a:lnSpc>
              <a:spcBef>
                <a:spcPts val="0"/>
              </a:spcBef>
              <a:spcAft>
                <a:spcPts val="0"/>
              </a:spcAft>
              <a:buNone/>
            </a:pPr>
            <a:r>
              <a:rPr b="0" i="0" lang="en-US" sz="2600" u="none" cap="none" strike="noStrike">
                <a:solidFill>
                  <a:srgbClr val="FFFFFF"/>
                </a:solidFill>
                <a:latin typeface="Raleway"/>
                <a:ea typeface="Raleway"/>
                <a:cs typeface="Raleway"/>
                <a:sym typeface="Raleway"/>
              </a:rPr>
              <a:t>    4. Kart Okuma ve İşleme Döngüsü:</a:t>
            </a:r>
            <a:endParaRPr/>
          </a:p>
          <a:p>
            <a:pPr indent="-280671" lvl="1" marL="561344" marR="0" rtl="0" algn="l">
              <a:lnSpc>
                <a:spcPct val="120000"/>
              </a:lnSpc>
              <a:spcBef>
                <a:spcPts val="0"/>
              </a:spcBef>
              <a:spcAft>
                <a:spcPts val="0"/>
              </a:spcAft>
              <a:buClr>
                <a:srgbClr val="FFFFFF"/>
              </a:buClr>
              <a:buSzPts val="2600"/>
              <a:buFont typeface="Arial"/>
              <a:buChar char="•"/>
            </a:pPr>
            <a:r>
              <a:rPr b="0" i="0" lang="en-US" sz="2600" u="none" cap="none" strike="noStrike">
                <a:solidFill>
                  <a:srgbClr val="FFFFFF"/>
                </a:solidFill>
                <a:latin typeface="Raleway"/>
                <a:ea typeface="Raleway"/>
                <a:cs typeface="Raleway"/>
                <a:sym typeface="Raleway"/>
              </a:rPr>
              <a:t>Sonsuz bir döngü içinde RFID okuyucu sürekli olarak kontrol edilir.</a:t>
            </a:r>
            <a:endParaRPr/>
          </a:p>
          <a:p>
            <a:pPr indent="-280671" lvl="1" marL="561344" marR="0" rtl="0" algn="l">
              <a:lnSpc>
                <a:spcPct val="120000"/>
              </a:lnSpc>
              <a:spcBef>
                <a:spcPts val="0"/>
              </a:spcBef>
              <a:spcAft>
                <a:spcPts val="0"/>
              </a:spcAft>
              <a:buClr>
                <a:srgbClr val="FFFFFF"/>
              </a:buClr>
              <a:buSzPts val="2600"/>
              <a:buFont typeface="Arial"/>
              <a:buChar char="•"/>
            </a:pPr>
            <a:r>
              <a:rPr b="0" i="0" lang="en-US" sz="2600" u="none" cap="none" strike="noStrike">
                <a:solidFill>
                  <a:srgbClr val="FFFFFF"/>
                </a:solidFill>
                <a:latin typeface="Raleway"/>
                <a:ea typeface="Raleway"/>
                <a:cs typeface="Raleway"/>
                <a:sym typeface="Raleway"/>
              </a:rPr>
              <a:t>Bir kart algılandığında, kartın ID'si okunur ve bu ID, önceden tanımlı kartlarla karşılaştırılır.</a:t>
            </a:r>
            <a:endParaRPr/>
          </a:p>
          <a:p>
            <a:pPr indent="-280671" lvl="1" marL="561344" marR="0" rtl="0" algn="l">
              <a:lnSpc>
                <a:spcPct val="120000"/>
              </a:lnSpc>
              <a:spcBef>
                <a:spcPts val="0"/>
              </a:spcBef>
              <a:spcAft>
                <a:spcPts val="0"/>
              </a:spcAft>
              <a:buClr>
                <a:srgbClr val="FFFFFF"/>
              </a:buClr>
              <a:buSzPts val="2600"/>
              <a:buFont typeface="Arial"/>
              <a:buChar char="•"/>
            </a:pPr>
            <a:r>
              <a:rPr b="0" i="0" lang="en-US" sz="2600" u="none" cap="none" strike="noStrike">
                <a:solidFill>
                  <a:srgbClr val="FFFFFF"/>
                </a:solidFill>
                <a:latin typeface="Raleway"/>
                <a:ea typeface="Raleway"/>
                <a:cs typeface="Raleway"/>
                <a:sym typeface="Raleway"/>
              </a:rPr>
              <a:t>Tanımlı bir kart bulunduğunda, yeşil LED yanar, başarılı kart okuma sesi çalınır ve bu kart için bir mesaj gönderilir.</a:t>
            </a:r>
            <a:endParaRPr/>
          </a:p>
          <a:p>
            <a:pPr indent="-280671" lvl="1" marL="561344" marR="0" rtl="0" algn="l">
              <a:lnSpc>
                <a:spcPct val="120000"/>
              </a:lnSpc>
              <a:spcBef>
                <a:spcPts val="0"/>
              </a:spcBef>
              <a:spcAft>
                <a:spcPts val="0"/>
              </a:spcAft>
              <a:buClr>
                <a:srgbClr val="FFFFFF"/>
              </a:buClr>
              <a:buSzPts val="2600"/>
              <a:buFont typeface="Arial"/>
              <a:buChar char="•"/>
            </a:pPr>
            <a:r>
              <a:rPr b="0" i="0" lang="en-US" sz="2600" u="none" cap="none" strike="noStrike">
                <a:solidFill>
                  <a:srgbClr val="FFFFFF"/>
                </a:solidFill>
                <a:latin typeface="Raleway"/>
                <a:ea typeface="Raleway"/>
                <a:cs typeface="Raleway"/>
                <a:sym typeface="Raleway"/>
              </a:rPr>
              <a:t>Tanımlı olmayan bir kart algılandığında, kırmızı LED yanar, başarısız kart okuma sesi çalınır ve "Tanımsız Kart" mesajı ekrana yazdırılır.</a:t>
            </a:r>
            <a:endParaRPr/>
          </a:p>
          <a:p>
            <a:pPr indent="0" lvl="0" marL="0" marR="0" rtl="0" algn="l">
              <a:lnSpc>
                <a:spcPct val="120000"/>
              </a:lnSpc>
              <a:spcBef>
                <a:spcPts val="0"/>
              </a:spcBef>
              <a:spcAft>
                <a:spcPts val="0"/>
              </a:spcAft>
              <a:buNone/>
            </a:pPr>
            <a:r>
              <a:t/>
            </a:r>
            <a:endParaRPr b="0" i="0" sz="2600" u="none" cap="none" strike="noStrike">
              <a:solidFill>
                <a:srgbClr val="FFFFFF"/>
              </a:solidFill>
              <a:latin typeface="Raleway"/>
              <a:ea typeface="Raleway"/>
              <a:cs typeface="Raleway"/>
              <a:sym typeface="Raleway"/>
            </a:endParaRPr>
          </a:p>
          <a:p>
            <a:pPr indent="0" lvl="0" marL="0" marR="0" rtl="0" algn="l">
              <a:lnSpc>
                <a:spcPct val="120000"/>
              </a:lnSpc>
              <a:spcBef>
                <a:spcPts val="0"/>
              </a:spcBef>
              <a:spcAft>
                <a:spcPts val="0"/>
              </a:spcAft>
              <a:buNone/>
            </a:pPr>
            <a:r>
              <a:t/>
            </a:r>
            <a:endParaRPr b="0" i="0" sz="2600" u="none" cap="none" strike="noStrike">
              <a:solidFill>
                <a:srgbClr val="FFFFFF"/>
              </a:solidFill>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0234"/>
        </a:solidFill>
      </p:bgPr>
    </p:bg>
    <p:spTree>
      <p:nvGrpSpPr>
        <p:cNvPr id="1095" name="Shape 1095"/>
        <p:cNvGrpSpPr/>
        <p:nvPr/>
      </p:nvGrpSpPr>
      <p:grpSpPr>
        <a:xfrm>
          <a:off x="0" y="0"/>
          <a:ext cx="0" cy="0"/>
          <a:chOff x="0" y="0"/>
          <a:chExt cx="0" cy="0"/>
        </a:xfrm>
      </p:grpSpPr>
      <p:sp>
        <p:nvSpPr>
          <p:cNvPr id="1096" name="Google Shape;1096;p27"/>
          <p:cNvSpPr/>
          <p:nvPr/>
        </p:nvSpPr>
        <p:spPr>
          <a:xfrm>
            <a:off x="12484842" y="-1284242"/>
            <a:ext cx="9884429" cy="10180592"/>
          </a:xfrm>
          <a:custGeom>
            <a:rect b="b" l="l" r="r" t="t"/>
            <a:pathLst>
              <a:path extrusionOk="0" h="10180592" w="9884429">
                <a:moveTo>
                  <a:pt x="0" y="0"/>
                </a:moveTo>
                <a:lnTo>
                  <a:pt x="9884430" y="0"/>
                </a:lnTo>
                <a:lnTo>
                  <a:pt x="9884430" y="10180592"/>
                </a:lnTo>
                <a:lnTo>
                  <a:pt x="0" y="10180592"/>
                </a:lnTo>
                <a:lnTo>
                  <a:pt x="0" y="0"/>
                </a:lnTo>
                <a:close/>
              </a:path>
            </a:pathLst>
          </a:custGeom>
          <a:blipFill rotWithShape="1">
            <a:blip r:embed="rId3">
              <a:alphaModFix/>
            </a:blip>
            <a:stretch>
              <a:fillRect b="0" l="0" r="0" t="0"/>
            </a:stretch>
          </a:blipFill>
          <a:ln>
            <a:noFill/>
          </a:ln>
        </p:spPr>
      </p:sp>
      <p:cxnSp>
        <p:nvCxnSpPr>
          <p:cNvPr id="1097" name="Google Shape;1097;p27"/>
          <p:cNvCxnSpPr/>
          <p:nvPr/>
        </p:nvCxnSpPr>
        <p:spPr>
          <a:xfrm rot="10800000">
            <a:off x="1028700" y="9248775"/>
            <a:ext cx="16230600" cy="0"/>
          </a:xfrm>
          <a:prstGeom prst="straightConnector1">
            <a:avLst/>
          </a:prstGeom>
          <a:noFill/>
          <a:ln cap="flat" cmpd="sng" w="9525">
            <a:solidFill>
              <a:srgbClr val="FFFFFF"/>
            </a:solidFill>
            <a:prstDash val="solid"/>
            <a:round/>
            <a:headEnd len="sm" w="sm" type="none"/>
            <a:tailEnd len="sm" w="sm" type="none"/>
          </a:ln>
        </p:spPr>
      </p:cxnSp>
      <p:sp>
        <p:nvSpPr>
          <p:cNvPr id="1098" name="Google Shape;1098;p27"/>
          <p:cNvSpPr/>
          <p:nvPr/>
        </p:nvSpPr>
        <p:spPr>
          <a:xfrm>
            <a:off x="-3459166" y="-824452"/>
            <a:ext cx="7670838" cy="8321422"/>
          </a:xfrm>
          <a:custGeom>
            <a:rect b="b" l="l" r="r" t="t"/>
            <a:pathLst>
              <a:path extrusionOk="0" h="8321422" w="7670838">
                <a:moveTo>
                  <a:pt x="0" y="0"/>
                </a:moveTo>
                <a:lnTo>
                  <a:pt x="7670838" y="0"/>
                </a:lnTo>
                <a:lnTo>
                  <a:pt x="7670838" y="8321422"/>
                </a:lnTo>
                <a:lnTo>
                  <a:pt x="0" y="8321422"/>
                </a:lnTo>
                <a:lnTo>
                  <a:pt x="0" y="0"/>
                </a:lnTo>
                <a:close/>
              </a:path>
            </a:pathLst>
          </a:custGeom>
          <a:blipFill rotWithShape="1">
            <a:blip r:embed="rId4">
              <a:alphaModFix/>
            </a:blip>
            <a:stretch>
              <a:fillRect b="0" l="0" r="0" t="0"/>
            </a:stretch>
          </a:blipFill>
          <a:ln>
            <a:noFill/>
          </a:ln>
        </p:spPr>
      </p:sp>
      <p:grpSp>
        <p:nvGrpSpPr>
          <p:cNvPr id="1099" name="Google Shape;1099;p27"/>
          <p:cNvGrpSpPr/>
          <p:nvPr/>
        </p:nvGrpSpPr>
        <p:grpSpPr>
          <a:xfrm>
            <a:off x="12165349" y="9609636"/>
            <a:ext cx="315741" cy="319697"/>
            <a:chOff x="0" y="-9525"/>
            <a:chExt cx="575079" cy="582283"/>
          </a:xfrm>
        </p:grpSpPr>
        <p:sp>
          <p:nvSpPr>
            <p:cNvPr id="1100" name="Google Shape;1100;p27"/>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5714DB"/>
            </a:solidFill>
            <a:ln>
              <a:noFill/>
            </a:ln>
          </p:spPr>
        </p:sp>
        <p:sp>
          <p:nvSpPr>
            <p:cNvPr id="1101" name="Google Shape;1101;p27"/>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02" name="Google Shape;1102;p27"/>
          <p:cNvGrpSpPr/>
          <p:nvPr/>
        </p:nvGrpSpPr>
        <p:grpSpPr>
          <a:xfrm>
            <a:off x="1824443" y="9609636"/>
            <a:ext cx="315741" cy="319697"/>
            <a:chOff x="0" y="-9525"/>
            <a:chExt cx="575079" cy="582283"/>
          </a:xfrm>
        </p:grpSpPr>
        <p:sp>
          <p:nvSpPr>
            <p:cNvPr id="1103" name="Google Shape;1103;p27"/>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104" name="Google Shape;1104;p27"/>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05" name="Google Shape;1105;p27"/>
          <p:cNvGrpSpPr/>
          <p:nvPr/>
        </p:nvGrpSpPr>
        <p:grpSpPr>
          <a:xfrm>
            <a:off x="16943559" y="9609636"/>
            <a:ext cx="315741" cy="319697"/>
            <a:chOff x="0" y="-9525"/>
            <a:chExt cx="575079" cy="582283"/>
          </a:xfrm>
        </p:grpSpPr>
        <p:sp>
          <p:nvSpPr>
            <p:cNvPr id="1106" name="Google Shape;1106;p27"/>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107" name="Google Shape;1107;p27"/>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08" name="Google Shape;1108;p27"/>
          <p:cNvGrpSpPr/>
          <p:nvPr/>
        </p:nvGrpSpPr>
        <p:grpSpPr>
          <a:xfrm>
            <a:off x="2620186" y="9609636"/>
            <a:ext cx="315741" cy="319697"/>
            <a:chOff x="0" y="-9525"/>
            <a:chExt cx="575079" cy="582283"/>
          </a:xfrm>
        </p:grpSpPr>
        <p:sp>
          <p:nvSpPr>
            <p:cNvPr id="1109" name="Google Shape;1109;p27"/>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110" name="Google Shape;1110;p27"/>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11" name="Google Shape;1111;p27"/>
          <p:cNvGrpSpPr/>
          <p:nvPr/>
        </p:nvGrpSpPr>
        <p:grpSpPr>
          <a:xfrm>
            <a:off x="3415929" y="9609636"/>
            <a:ext cx="315741" cy="319697"/>
            <a:chOff x="0" y="-9525"/>
            <a:chExt cx="575079" cy="582283"/>
          </a:xfrm>
        </p:grpSpPr>
        <p:sp>
          <p:nvSpPr>
            <p:cNvPr id="1112" name="Google Shape;1112;p27"/>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113" name="Google Shape;1113;p27"/>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14" name="Google Shape;1114;p27"/>
          <p:cNvGrpSpPr/>
          <p:nvPr/>
        </p:nvGrpSpPr>
        <p:grpSpPr>
          <a:xfrm>
            <a:off x="4211672" y="9609636"/>
            <a:ext cx="315741" cy="319697"/>
            <a:chOff x="0" y="-9525"/>
            <a:chExt cx="575079" cy="582283"/>
          </a:xfrm>
        </p:grpSpPr>
        <p:sp>
          <p:nvSpPr>
            <p:cNvPr id="1115" name="Google Shape;1115;p27"/>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116" name="Google Shape;1116;p27"/>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17" name="Google Shape;1117;p27"/>
          <p:cNvGrpSpPr/>
          <p:nvPr/>
        </p:nvGrpSpPr>
        <p:grpSpPr>
          <a:xfrm>
            <a:off x="5007415" y="9609636"/>
            <a:ext cx="315741" cy="319697"/>
            <a:chOff x="0" y="-9525"/>
            <a:chExt cx="575079" cy="582283"/>
          </a:xfrm>
        </p:grpSpPr>
        <p:sp>
          <p:nvSpPr>
            <p:cNvPr id="1118" name="Google Shape;1118;p27"/>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119" name="Google Shape;1119;p27"/>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20" name="Google Shape;1120;p27"/>
          <p:cNvGrpSpPr/>
          <p:nvPr/>
        </p:nvGrpSpPr>
        <p:grpSpPr>
          <a:xfrm>
            <a:off x="1032452" y="9609636"/>
            <a:ext cx="315741" cy="319697"/>
            <a:chOff x="0" y="-9525"/>
            <a:chExt cx="575079" cy="582283"/>
          </a:xfrm>
        </p:grpSpPr>
        <p:sp>
          <p:nvSpPr>
            <p:cNvPr id="1121" name="Google Shape;1121;p27"/>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122" name="Google Shape;1122;p27"/>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23" name="Google Shape;1123;p27"/>
          <p:cNvGrpSpPr/>
          <p:nvPr/>
        </p:nvGrpSpPr>
        <p:grpSpPr>
          <a:xfrm>
            <a:off x="6598901" y="9609636"/>
            <a:ext cx="315741" cy="319697"/>
            <a:chOff x="0" y="-9525"/>
            <a:chExt cx="575079" cy="582283"/>
          </a:xfrm>
        </p:grpSpPr>
        <p:sp>
          <p:nvSpPr>
            <p:cNvPr id="1124" name="Google Shape;1124;p27"/>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125" name="Google Shape;1125;p27"/>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26" name="Google Shape;1126;p27"/>
          <p:cNvGrpSpPr/>
          <p:nvPr/>
        </p:nvGrpSpPr>
        <p:grpSpPr>
          <a:xfrm>
            <a:off x="7394644" y="9609636"/>
            <a:ext cx="315741" cy="319697"/>
            <a:chOff x="0" y="-9525"/>
            <a:chExt cx="575079" cy="582283"/>
          </a:xfrm>
        </p:grpSpPr>
        <p:sp>
          <p:nvSpPr>
            <p:cNvPr id="1127" name="Google Shape;1127;p27"/>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128" name="Google Shape;1128;p27"/>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29" name="Google Shape;1129;p27"/>
          <p:cNvGrpSpPr/>
          <p:nvPr/>
        </p:nvGrpSpPr>
        <p:grpSpPr>
          <a:xfrm>
            <a:off x="8190387" y="9609636"/>
            <a:ext cx="315741" cy="319697"/>
            <a:chOff x="0" y="-9525"/>
            <a:chExt cx="575079" cy="582283"/>
          </a:xfrm>
        </p:grpSpPr>
        <p:sp>
          <p:nvSpPr>
            <p:cNvPr id="1130" name="Google Shape;1130;p27"/>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131" name="Google Shape;1131;p27"/>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32" name="Google Shape;1132;p27"/>
          <p:cNvGrpSpPr/>
          <p:nvPr/>
        </p:nvGrpSpPr>
        <p:grpSpPr>
          <a:xfrm>
            <a:off x="8986130" y="9609636"/>
            <a:ext cx="315741" cy="319697"/>
            <a:chOff x="0" y="-9525"/>
            <a:chExt cx="575079" cy="582283"/>
          </a:xfrm>
        </p:grpSpPr>
        <p:sp>
          <p:nvSpPr>
            <p:cNvPr id="1133" name="Google Shape;1133;p27"/>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134" name="Google Shape;1134;p27"/>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35" name="Google Shape;1135;p27"/>
          <p:cNvGrpSpPr/>
          <p:nvPr/>
        </p:nvGrpSpPr>
        <p:grpSpPr>
          <a:xfrm>
            <a:off x="9781873" y="9609636"/>
            <a:ext cx="315741" cy="319697"/>
            <a:chOff x="0" y="-9525"/>
            <a:chExt cx="575079" cy="582283"/>
          </a:xfrm>
        </p:grpSpPr>
        <p:sp>
          <p:nvSpPr>
            <p:cNvPr id="1136" name="Google Shape;1136;p27"/>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137" name="Google Shape;1137;p27"/>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38" name="Google Shape;1138;p27"/>
          <p:cNvGrpSpPr/>
          <p:nvPr/>
        </p:nvGrpSpPr>
        <p:grpSpPr>
          <a:xfrm>
            <a:off x="10577616" y="9609636"/>
            <a:ext cx="315741" cy="319697"/>
            <a:chOff x="0" y="-9525"/>
            <a:chExt cx="575079" cy="582283"/>
          </a:xfrm>
        </p:grpSpPr>
        <p:sp>
          <p:nvSpPr>
            <p:cNvPr id="1139" name="Google Shape;1139;p27"/>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140" name="Google Shape;1140;p27"/>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41" name="Google Shape;1141;p27"/>
          <p:cNvGrpSpPr/>
          <p:nvPr/>
        </p:nvGrpSpPr>
        <p:grpSpPr>
          <a:xfrm>
            <a:off x="11373359" y="9609636"/>
            <a:ext cx="315741" cy="319697"/>
            <a:chOff x="0" y="-9525"/>
            <a:chExt cx="575079" cy="582283"/>
          </a:xfrm>
        </p:grpSpPr>
        <p:sp>
          <p:nvSpPr>
            <p:cNvPr id="1142" name="Google Shape;1142;p27"/>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143" name="Google Shape;1143;p27"/>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44" name="Google Shape;1144;p27"/>
          <p:cNvGrpSpPr/>
          <p:nvPr/>
        </p:nvGrpSpPr>
        <p:grpSpPr>
          <a:xfrm>
            <a:off x="5806910" y="9609636"/>
            <a:ext cx="315741" cy="319697"/>
            <a:chOff x="0" y="-9525"/>
            <a:chExt cx="575079" cy="582283"/>
          </a:xfrm>
        </p:grpSpPr>
        <p:sp>
          <p:nvSpPr>
            <p:cNvPr id="1145" name="Google Shape;1145;p27"/>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146" name="Google Shape;1146;p27"/>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47" name="Google Shape;1147;p27"/>
          <p:cNvGrpSpPr/>
          <p:nvPr/>
        </p:nvGrpSpPr>
        <p:grpSpPr>
          <a:xfrm>
            <a:off x="12964844" y="9609636"/>
            <a:ext cx="315741" cy="319697"/>
            <a:chOff x="0" y="-9525"/>
            <a:chExt cx="575079" cy="582283"/>
          </a:xfrm>
        </p:grpSpPr>
        <p:sp>
          <p:nvSpPr>
            <p:cNvPr id="1148" name="Google Shape;1148;p27"/>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149" name="Google Shape;1149;p27"/>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50" name="Google Shape;1150;p27"/>
          <p:cNvGrpSpPr/>
          <p:nvPr/>
        </p:nvGrpSpPr>
        <p:grpSpPr>
          <a:xfrm>
            <a:off x="13760587" y="9609636"/>
            <a:ext cx="315741" cy="319697"/>
            <a:chOff x="0" y="-9525"/>
            <a:chExt cx="575079" cy="582283"/>
          </a:xfrm>
        </p:grpSpPr>
        <p:sp>
          <p:nvSpPr>
            <p:cNvPr id="1151" name="Google Shape;1151;p27"/>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152" name="Google Shape;1152;p27"/>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53" name="Google Shape;1153;p27"/>
          <p:cNvGrpSpPr/>
          <p:nvPr/>
        </p:nvGrpSpPr>
        <p:grpSpPr>
          <a:xfrm>
            <a:off x="14556330" y="9609636"/>
            <a:ext cx="315741" cy="319697"/>
            <a:chOff x="0" y="-9525"/>
            <a:chExt cx="575079" cy="582283"/>
          </a:xfrm>
        </p:grpSpPr>
        <p:sp>
          <p:nvSpPr>
            <p:cNvPr id="1154" name="Google Shape;1154;p27"/>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155" name="Google Shape;1155;p27"/>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56" name="Google Shape;1156;p27"/>
          <p:cNvGrpSpPr/>
          <p:nvPr/>
        </p:nvGrpSpPr>
        <p:grpSpPr>
          <a:xfrm>
            <a:off x="15352073" y="9609636"/>
            <a:ext cx="315741" cy="319697"/>
            <a:chOff x="0" y="-9525"/>
            <a:chExt cx="575079" cy="582283"/>
          </a:xfrm>
        </p:grpSpPr>
        <p:sp>
          <p:nvSpPr>
            <p:cNvPr id="1157" name="Google Shape;1157;p27"/>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158" name="Google Shape;1158;p27"/>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59" name="Google Shape;1159;p27"/>
          <p:cNvGrpSpPr/>
          <p:nvPr/>
        </p:nvGrpSpPr>
        <p:grpSpPr>
          <a:xfrm>
            <a:off x="16147816" y="9609636"/>
            <a:ext cx="315741" cy="319697"/>
            <a:chOff x="0" y="-9525"/>
            <a:chExt cx="575079" cy="582283"/>
          </a:xfrm>
        </p:grpSpPr>
        <p:sp>
          <p:nvSpPr>
            <p:cNvPr id="1160" name="Google Shape;1160;p27"/>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161" name="Google Shape;1161;p27"/>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62" name="Google Shape;1162;p27"/>
          <p:cNvSpPr txBox="1"/>
          <p:nvPr/>
        </p:nvSpPr>
        <p:spPr>
          <a:xfrm>
            <a:off x="1531888" y="828675"/>
            <a:ext cx="15224225" cy="1571625"/>
          </a:xfrm>
          <a:prstGeom prst="rect">
            <a:avLst/>
          </a:prstGeom>
          <a:noFill/>
          <a:ln>
            <a:noFill/>
          </a:ln>
        </p:spPr>
        <p:txBody>
          <a:bodyPr anchorCtr="0" anchor="t" bIns="0" lIns="0" spcFirstLastPara="1" rIns="0" wrap="square" tIns="0">
            <a:spAutoFit/>
          </a:bodyPr>
          <a:lstStyle/>
          <a:p>
            <a:pPr indent="0" lvl="0" marL="0" marR="0" rtl="0" algn="ctr">
              <a:lnSpc>
                <a:spcPct val="139988"/>
              </a:lnSpc>
              <a:spcBef>
                <a:spcPts val="0"/>
              </a:spcBef>
              <a:spcAft>
                <a:spcPts val="0"/>
              </a:spcAft>
              <a:buNone/>
            </a:pPr>
            <a:r>
              <a:rPr b="1" i="0" lang="en-US" sz="9000" u="none" cap="none" strike="noStrike">
                <a:solidFill>
                  <a:srgbClr val="FFFFFF"/>
                </a:solidFill>
                <a:latin typeface="Arimo"/>
                <a:ea typeface="Arimo"/>
                <a:cs typeface="Arimo"/>
                <a:sym typeface="Arimo"/>
              </a:rPr>
              <a:t>mfrc522.py Dosyamız? </a:t>
            </a:r>
            <a:endParaRPr/>
          </a:p>
        </p:txBody>
      </p:sp>
      <p:sp>
        <p:nvSpPr>
          <p:cNvPr id="1163" name="Google Shape;1163;p27"/>
          <p:cNvSpPr txBox="1"/>
          <p:nvPr/>
        </p:nvSpPr>
        <p:spPr>
          <a:xfrm>
            <a:off x="1265506" y="2986214"/>
            <a:ext cx="16072730" cy="2590800"/>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b="0" i="0" lang="en-US" sz="3399" u="none" cap="none" strike="noStrike">
                <a:solidFill>
                  <a:srgbClr val="FFFFFF"/>
                </a:solidFill>
                <a:latin typeface="Raleway"/>
                <a:ea typeface="Raleway"/>
                <a:cs typeface="Raleway"/>
                <a:sym typeface="Raleway"/>
              </a:rPr>
              <a:t>Bu Python dosyası, RFID (Radio-Frequency Identification) okuyucu için bir sürücü (driver) sınıfı olan MFRC522 sınıfını içerir. Bu sürücü, RFID okuyucu ile iletişim kurmak ve RFID kartları üzerinde çeşitli işlemleri gerçekleştirmek için gerekli işlevleri sağlar. Ayrıca Pin ve SPI gibi temel donanım kütüphanelerini de içeri aktarır.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0234"/>
        </a:solidFill>
      </p:bgPr>
    </p:bg>
    <p:spTree>
      <p:nvGrpSpPr>
        <p:cNvPr id="1167" name="Shape 1167"/>
        <p:cNvGrpSpPr/>
        <p:nvPr/>
      </p:nvGrpSpPr>
      <p:grpSpPr>
        <a:xfrm>
          <a:off x="0" y="0"/>
          <a:ext cx="0" cy="0"/>
          <a:chOff x="0" y="0"/>
          <a:chExt cx="0" cy="0"/>
        </a:xfrm>
      </p:grpSpPr>
      <p:sp>
        <p:nvSpPr>
          <p:cNvPr id="1168" name="Google Shape;1168;p28"/>
          <p:cNvSpPr/>
          <p:nvPr/>
        </p:nvSpPr>
        <p:spPr>
          <a:xfrm>
            <a:off x="12484842" y="-1284242"/>
            <a:ext cx="9884429" cy="10180592"/>
          </a:xfrm>
          <a:custGeom>
            <a:rect b="b" l="l" r="r" t="t"/>
            <a:pathLst>
              <a:path extrusionOk="0" h="10180592" w="9884429">
                <a:moveTo>
                  <a:pt x="0" y="0"/>
                </a:moveTo>
                <a:lnTo>
                  <a:pt x="9884430" y="0"/>
                </a:lnTo>
                <a:lnTo>
                  <a:pt x="9884430" y="10180592"/>
                </a:lnTo>
                <a:lnTo>
                  <a:pt x="0" y="10180592"/>
                </a:lnTo>
                <a:lnTo>
                  <a:pt x="0" y="0"/>
                </a:lnTo>
                <a:close/>
              </a:path>
            </a:pathLst>
          </a:custGeom>
          <a:blipFill rotWithShape="1">
            <a:blip r:embed="rId3">
              <a:alphaModFix/>
            </a:blip>
            <a:stretch>
              <a:fillRect b="0" l="0" r="0" t="0"/>
            </a:stretch>
          </a:blipFill>
          <a:ln>
            <a:noFill/>
          </a:ln>
        </p:spPr>
      </p:sp>
      <p:cxnSp>
        <p:nvCxnSpPr>
          <p:cNvPr id="1169" name="Google Shape;1169;p28"/>
          <p:cNvCxnSpPr/>
          <p:nvPr/>
        </p:nvCxnSpPr>
        <p:spPr>
          <a:xfrm rot="10800000">
            <a:off x="1028700" y="9248775"/>
            <a:ext cx="16230600" cy="0"/>
          </a:xfrm>
          <a:prstGeom prst="straightConnector1">
            <a:avLst/>
          </a:prstGeom>
          <a:noFill/>
          <a:ln cap="flat" cmpd="sng" w="9525">
            <a:solidFill>
              <a:srgbClr val="FFFFFF"/>
            </a:solidFill>
            <a:prstDash val="solid"/>
            <a:round/>
            <a:headEnd len="sm" w="sm" type="none"/>
            <a:tailEnd len="sm" w="sm" type="none"/>
          </a:ln>
        </p:spPr>
      </p:cxnSp>
      <p:sp>
        <p:nvSpPr>
          <p:cNvPr id="1170" name="Google Shape;1170;p28"/>
          <p:cNvSpPr/>
          <p:nvPr/>
        </p:nvSpPr>
        <p:spPr>
          <a:xfrm>
            <a:off x="-3459166" y="-824452"/>
            <a:ext cx="7670838" cy="8321422"/>
          </a:xfrm>
          <a:custGeom>
            <a:rect b="b" l="l" r="r" t="t"/>
            <a:pathLst>
              <a:path extrusionOk="0" h="8321422" w="7670838">
                <a:moveTo>
                  <a:pt x="0" y="0"/>
                </a:moveTo>
                <a:lnTo>
                  <a:pt x="7670838" y="0"/>
                </a:lnTo>
                <a:lnTo>
                  <a:pt x="7670838" y="8321422"/>
                </a:lnTo>
                <a:lnTo>
                  <a:pt x="0" y="8321422"/>
                </a:lnTo>
                <a:lnTo>
                  <a:pt x="0" y="0"/>
                </a:lnTo>
                <a:close/>
              </a:path>
            </a:pathLst>
          </a:custGeom>
          <a:blipFill rotWithShape="1">
            <a:blip r:embed="rId4">
              <a:alphaModFix/>
            </a:blip>
            <a:stretch>
              <a:fillRect b="0" l="0" r="0" t="0"/>
            </a:stretch>
          </a:blipFill>
          <a:ln>
            <a:noFill/>
          </a:ln>
        </p:spPr>
      </p:sp>
      <p:grpSp>
        <p:nvGrpSpPr>
          <p:cNvPr id="1171" name="Google Shape;1171;p28"/>
          <p:cNvGrpSpPr/>
          <p:nvPr/>
        </p:nvGrpSpPr>
        <p:grpSpPr>
          <a:xfrm>
            <a:off x="12968597" y="9609636"/>
            <a:ext cx="315741" cy="319697"/>
            <a:chOff x="0" y="-9525"/>
            <a:chExt cx="575079" cy="582283"/>
          </a:xfrm>
        </p:grpSpPr>
        <p:sp>
          <p:nvSpPr>
            <p:cNvPr id="1172" name="Google Shape;1172;p28"/>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5714DB"/>
            </a:solidFill>
            <a:ln>
              <a:noFill/>
            </a:ln>
          </p:spPr>
        </p:sp>
        <p:sp>
          <p:nvSpPr>
            <p:cNvPr id="1173" name="Google Shape;1173;p28"/>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74" name="Google Shape;1174;p28"/>
          <p:cNvGrpSpPr/>
          <p:nvPr/>
        </p:nvGrpSpPr>
        <p:grpSpPr>
          <a:xfrm>
            <a:off x="1824443" y="9609636"/>
            <a:ext cx="315741" cy="319697"/>
            <a:chOff x="0" y="-9525"/>
            <a:chExt cx="575079" cy="582283"/>
          </a:xfrm>
        </p:grpSpPr>
        <p:sp>
          <p:nvSpPr>
            <p:cNvPr id="1175" name="Google Shape;1175;p28"/>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176" name="Google Shape;1176;p28"/>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77" name="Google Shape;1177;p28"/>
          <p:cNvGrpSpPr/>
          <p:nvPr/>
        </p:nvGrpSpPr>
        <p:grpSpPr>
          <a:xfrm>
            <a:off x="16943559" y="9609636"/>
            <a:ext cx="315741" cy="319697"/>
            <a:chOff x="0" y="-9525"/>
            <a:chExt cx="575079" cy="582283"/>
          </a:xfrm>
        </p:grpSpPr>
        <p:sp>
          <p:nvSpPr>
            <p:cNvPr id="1178" name="Google Shape;1178;p28"/>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179" name="Google Shape;1179;p28"/>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80" name="Google Shape;1180;p28"/>
          <p:cNvGrpSpPr/>
          <p:nvPr/>
        </p:nvGrpSpPr>
        <p:grpSpPr>
          <a:xfrm>
            <a:off x="2620186" y="9609636"/>
            <a:ext cx="315741" cy="319697"/>
            <a:chOff x="0" y="-9525"/>
            <a:chExt cx="575079" cy="582283"/>
          </a:xfrm>
        </p:grpSpPr>
        <p:sp>
          <p:nvSpPr>
            <p:cNvPr id="1181" name="Google Shape;1181;p28"/>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182" name="Google Shape;1182;p28"/>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83" name="Google Shape;1183;p28"/>
          <p:cNvGrpSpPr/>
          <p:nvPr/>
        </p:nvGrpSpPr>
        <p:grpSpPr>
          <a:xfrm>
            <a:off x="3415929" y="9609636"/>
            <a:ext cx="315741" cy="319697"/>
            <a:chOff x="0" y="-9525"/>
            <a:chExt cx="575079" cy="582283"/>
          </a:xfrm>
        </p:grpSpPr>
        <p:sp>
          <p:nvSpPr>
            <p:cNvPr id="1184" name="Google Shape;1184;p28"/>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185" name="Google Shape;1185;p28"/>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86" name="Google Shape;1186;p28"/>
          <p:cNvGrpSpPr/>
          <p:nvPr/>
        </p:nvGrpSpPr>
        <p:grpSpPr>
          <a:xfrm>
            <a:off x="4211672" y="9609636"/>
            <a:ext cx="315741" cy="319697"/>
            <a:chOff x="0" y="-9525"/>
            <a:chExt cx="575079" cy="582283"/>
          </a:xfrm>
        </p:grpSpPr>
        <p:sp>
          <p:nvSpPr>
            <p:cNvPr id="1187" name="Google Shape;1187;p28"/>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188" name="Google Shape;1188;p28"/>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89" name="Google Shape;1189;p28"/>
          <p:cNvGrpSpPr/>
          <p:nvPr/>
        </p:nvGrpSpPr>
        <p:grpSpPr>
          <a:xfrm>
            <a:off x="5007415" y="9609636"/>
            <a:ext cx="315741" cy="319697"/>
            <a:chOff x="0" y="-9525"/>
            <a:chExt cx="575079" cy="582283"/>
          </a:xfrm>
        </p:grpSpPr>
        <p:sp>
          <p:nvSpPr>
            <p:cNvPr id="1190" name="Google Shape;1190;p28"/>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191" name="Google Shape;1191;p28"/>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92" name="Google Shape;1192;p28"/>
          <p:cNvGrpSpPr/>
          <p:nvPr/>
        </p:nvGrpSpPr>
        <p:grpSpPr>
          <a:xfrm>
            <a:off x="1032452" y="9609636"/>
            <a:ext cx="315741" cy="319697"/>
            <a:chOff x="0" y="-9525"/>
            <a:chExt cx="575079" cy="582283"/>
          </a:xfrm>
        </p:grpSpPr>
        <p:sp>
          <p:nvSpPr>
            <p:cNvPr id="1193" name="Google Shape;1193;p28"/>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194" name="Google Shape;1194;p28"/>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95" name="Google Shape;1195;p28"/>
          <p:cNvGrpSpPr/>
          <p:nvPr/>
        </p:nvGrpSpPr>
        <p:grpSpPr>
          <a:xfrm>
            <a:off x="6598901" y="9609636"/>
            <a:ext cx="315741" cy="319697"/>
            <a:chOff x="0" y="-9525"/>
            <a:chExt cx="575079" cy="582283"/>
          </a:xfrm>
        </p:grpSpPr>
        <p:sp>
          <p:nvSpPr>
            <p:cNvPr id="1196" name="Google Shape;1196;p28"/>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197" name="Google Shape;1197;p28"/>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98" name="Google Shape;1198;p28"/>
          <p:cNvGrpSpPr/>
          <p:nvPr/>
        </p:nvGrpSpPr>
        <p:grpSpPr>
          <a:xfrm>
            <a:off x="7394644" y="9609636"/>
            <a:ext cx="315741" cy="319697"/>
            <a:chOff x="0" y="-9525"/>
            <a:chExt cx="575079" cy="582283"/>
          </a:xfrm>
        </p:grpSpPr>
        <p:sp>
          <p:nvSpPr>
            <p:cNvPr id="1199" name="Google Shape;1199;p28"/>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200" name="Google Shape;1200;p28"/>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01" name="Google Shape;1201;p28"/>
          <p:cNvGrpSpPr/>
          <p:nvPr/>
        </p:nvGrpSpPr>
        <p:grpSpPr>
          <a:xfrm>
            <a:off x="8190387" y="9609636"/>
            <a:ext cx="315741" cy="319697"/>
            <a:chOff x="0" y="-9525"/>
            <a:chExt cx="575079" cy="582283"/>
          </a:xfrm>
        </p:grpSpPr>
        <p:sp>
          <p:nvSpPr>
            <p:cNvPr id="1202" name="Google Shape;1202;p28"/>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203" name="Google Shape;1203;p28"/>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04" name="Google Shape;1204;p28"/>
          <p:cNvGrpSpPr/>
          <p:nvPr/>
        </p:nvGrpSpPr>
        <p:grpSpPr>
          <a:xfrm>
            <a:off x="8986130" y="9609636"/>
            <a:ext cx="315741" cy="319697"/>
            <a:chOff x="0" y="-9525"/>
            <a:chExt cx="575079" cy="582283"/>
          </a:xfrm>
        </p:grpSpPr>
        <p:sp>
          <p:nvSpPr>
            <p:cNvPr id="1205" name="Google Shape;1205;p28"/>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206" name="Google Shape;1206;p28"/>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07" name="Google Shape;1207;p28"/>
          <p:cNvGrpSpPr/>
          <p:nvPr/>
        </p:nvGrpSpPr>
        <p:grpSpPr>
          <a:xfrm>
            <a:off x="9781873" y="9609636"/>
            <a:ext cx="315741" cy="319697"/>
            <a:chOff x="0" y="-9525"/>
            <a:chExt cx="575079" cy="582283"/>
          </a:xfrm>
        </p:grpSpPr>
        <p:sp>
          <p:nvSpPr>
            <p:cNvPr id="1208" name="Google Shape;1208;p28"/>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209" name="Google Shape;1209;p28"/>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10" name="Google Shape;1210;p28"/>
          <p:cNvGrpSpPr/>
          <p:nvPr/>
        </p:nvGrpSpPr>
        <p:grpSpPr>
          <a:xfrm>
            <a:off x="10577616" y="9609636"/>
            <a:ext cx="315741" cy="319697"/>
            <a:chOff x="0" y="-9525"/>
            <a:chExt cx="575079" cy="582283"/>
          </a:xfrm>
        </p:grpSpPr>
        <p:sp>
          <p:nvSpPr>
            <p:cNvPr id="1211" name="Google Shape;1211;p28"/>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212" name="Google Shape;1212;p28"/>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13" name="Google Shape;1213;p28"/>
          <p:cNvGrpSpPr/>
          <p:nvPr/>
        </p:nvGrpSpPr>
        <p:grpSpPr>
          <a:xfrm>
            <a:off x="11373359" y="9609636"/>
            <a:ext cx="315741" cy="319697"/>
            <a:chOff x="0" y="-9525"/>
            <a:chExt cx="575079" cy="582283"/>
          </a:xfrm>
        </p:grpSpPr>
        <p:sp>
          <p:nvSpPr>
            <p:cNvPr id="1214" name="Google Shape;1214;p28"/>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215" name="Google Shape;1215;p28"/>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16" name="Google Shape;1216;p28"/>
          <p:cNvGrpSpPr/>
          <p:nvPr/>
        </p:nvGrpSpPr>
        <p:grpSpPr>
          <a:xfrm>
            <a:off x="12169101" y="9609636"/>
            <a:ext cx="315741" cy="319697"/>
            <a:chOff x="0" y="-9525"/>
            <a:chExt cx="575079" cy="582283"/>
          </a:xfrm>
        </p:grpSpPr>
        <p:sp>
          <p:nvSpPr>
            <p:cNvPr id="1217" name="Google Shape;1217;p28"/>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218" name="Google Shape;1218;p28"/>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19" name="Google Shape;1219;p28"/>
          <p:cNvGrpSpPr/>
          <p:nvPr/>
        </p:nvGrpSpPr>
        <p:grpSpPr>
          <a:xfrm>
            <a:off x="5806910" y="9609636"/>
            <a:ext cx="315741" cy="319697"/>
            <a:chOff x="0" y="-9525"/>
            <a:chExt cx="575079" cy="582283"/>
          </a:xfrm>
        </p:grpSpPr>
        <p:sp>
          <p:nvSpPr>
            <p:cNvPr id="1220" name="Google Shape;1220;p28"/>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221" name="Google Shape;1221;p28"/>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22" name="Google Shape;1222;p28"/>
          <p:cNvGrpSpPr/>
          <p:nvPr/>
        </p:nvGrpSpPr>
        <p:grpSpPr>
          <a:xfrm>
            <a:off x="13760587" y="9609636"/>
            <a:ext cx="315741" cy="319697"/>
            <a:chOff x="0" y="-9525"/>
            <a:chExt cx="575079" cy="582283"/>
          </a:xfrm>
        </p:grpSpPr>
        <p:sp>
          <p:nvSpPr>
            <p:cNvPr id="1223" name="Google Shape;1223;p28"/>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224" name="Google Shape;1224;p28"/>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25" name="Google Shape;1225;p28"/>
          <p:cNvGrpSpPr/>
          <p:nvPr/>
        </p:nvGrpSpPr>
        <p:grpSpPr>
          <a:xfrm>
            <a:off x="14556330" y="9609636"/>
            <a:ext cx="315741" cy="319697"/>
            <a:chOff x="0" y="-9525"/>
            <a:chExt cx="575079" cy="582283"/>
          </a:xfrm>
        </p:grpSpPr>
        <p:sp>
          <p:nvSpPr>
            <p:cNvPr id="1226" name="Google Shape;1226;p28"/>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227" name="Google Shape;1227;p28"/>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28" name="Google Shape;1228;p28"/>
          <p:cNvGrpSpPr/>
          <p:nvPr/>
        </p:nvGrpSpPr>
        <p:grpSpPr>
          <a:xfrm>
            <a:off x="15352073" y="9609636"/>
            <a:ext cx="315741" cy="319697"/>
            <a:chOff x="0" y="-9525"/>
            <a:chExt cx="575079" cy="582283"/>
          </a:xfrm>
        </p:grpSpPr>
        <p:sp>
          <p:nvSpPr>
            <p:cNvPr id="1229" name="Google Shape;1229;p28"/>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230" name="Google Shape;1230;p28"/>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31" name="Google Shape;1231;p28"/>
          <p:cNvGrpSpPr/>
          <p:nvPr/>
        </p:nvGrpSpPr>
        <p:grpSpPr>
          <a:xfrm>
            <a:off x="16147816" y="9609636"/>
            <a:ext cx="315741" cy="319697"/>
            <a:chOff x="0" y="-9525"/>
            <a:chExt cx="575079" cy="582283"/>
          </a:xfrm>
        </p:grpSpPr>
        <p:sp>
          <p:nvSpPr>
            <p:cNvPr id="1232" name="Google Shape;1232;p28"/>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233" name="Google Shape;1233;p28"/>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34" name="Google Shape;1234;p28"/>
          <p:cNvSpPr txBox="1"/>
          <p:nvPr/>
        </p:nvSpPr>
        <p:spPr>
          <a:xfrm>
            <a:off x="1531888" y="828675"/>
            <a:ext cx="15224225" cy="1571625"/>
          </a:xfrm>
          <a:prstGeom prst="rect">
            <a:avLst/>
          </a:prstGeom>
          <a:noFill/>
          <a:ln>
            <a:noFill/>
          </a:ln>
        </p:spPr>
        <p:txBody>
          <a:bodyPr anchorCtr="0" anchor="t" bIns="0" lIns="0" spcFirstLastPara="1" rIns="0" wrap="square" tIns="0">
            <a:spAutoFit/>
          </a:bodyPr>
          <a:lstStyle/>
          <a:p>
            <a:pPr indent="0" lvl="0" marL="0" marR="0" rtl="0" algn="ctr">
              <a:lnSpc>
                <a:spcPct val="139988"/>
              </a:lnSpc>
              <a:spcBef>
                <a:spcPts val="0"/>
              </a:spcBef>
              <a:spcAft>
                <a:spcPts val="0"/>
              </a:spcAft>
              <a:buNone/>
            </a:pPr>
            <a:r>
              <a:rPr b="1" i="0" lang="en-US" sz="9000" u="none" cap="none" strike="noStrike">
                <a:solidFill>
                  <a:srgbClr val="FFFFFF"/>
                </a:solidFill>
                <a:latin typeface="Arimo"/>
                <a:ea typeface="Arimo"/>
                <a:cs typeface="Arimo"/>
                <a:sym typeface="Arimo"/>
              </a:rPr>
              <a:t>whatsapp.py Dosyamız? </a:t>
            </a:r>
            <a:endParaRPr/>
          </a:p>
        </p:txBody>
      </p:sp>
      <p:sp>
        <p:nvSpPr>
          <p:cNvPr id="1235" name="Google Shape;1235;p28"/>
          <p:cNvSpPr txBox="1"/>
          <p:nvPr/>
        </p:nvSpPr>
        <p:spPr>
          <a:xfrm>
            <a:off x="1107635" y="2950058"/>
            <a:ext cx="16072730" cy="61055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100" u="none" cap="none" strike="noStrike">
                <a:solidFill>
                  <a:srgbClr val="FFFFFF"/>
                </a:solidFill>
                <a:latin typeface="Raleway"/>
                <a:ea typeface="Raleway"/>
                <a:cs typeface="Raleway"/>
                <a:sym typeface="Raleway"/>
              </a:rPr>
              <a:t>Bu MicroPython dosyası, bir WhatsApp mesajını CallMeBot API'si aracılığıyla belirtilen telefon numarasına göndermek için gerekli işlevleri sağlar.</a:t>
            </a:r>
            <a:endParaRPr/>
          </a:p>
          <a:p>
            <a:pPr indent="0" lvl="0" marL="0" marR="0" rtl="0" algn="l">
              <a:lnSpc>
                <a:spcPct val="120000"/>
              </a:lnSpc>
              <a:spcBef>
                <a:spcPts val="0"/>
              </a:spcBef>
              <a:spcAft>
                <a:spcPts val="0"/>
              </a:spcAft>
              <a:buNone/>
            </a:pPr>
            <a:r>
              <a:t/>
            </a:r>
            <a:endParaRPr b="0" i="0" sz="3100" u="none" cap="none" strike="noStrike">
              <a:solidFill>
                <a:srgbClr val="FFFFFF"/>
              </a:solidFill>
              <a:latin typeface="Raleway"/>
              <a:ea typeface="Raleway"/>
              <a:cs typeface="Raleway"/>
              <a:sym typeface="Raleway"/>
            </a:endParaRPr>
          </a:p>
          <a:p>
            <a:pPr indent="0" lvl="0" marL="0" marR="0" rtl="0" algn="l">
              <a:lnSpc>
                <a:spcPct val="120000"/>
              </a:lnSpc>
              <a:spcBef>
                <a:spcPts val="0"/>
              </a:spcBef>
              <a:spcAft>
                <a:spcPts val="0"/>
              </a:spcAft>
              <a:buNone/>
            </a:pPr>
            <a:r>
              <a:rPr b="0" i="0" lang="en-US" sz="3100" u="none" cap="none" strike="noStrike">
                <a:solidFill>
                  <a:srgbClr val="FFFFFF"/>
                </a:solidFill>
                <a:latin typeface="Raleway"/>
                <a:ea typeface="Raleway"/>
                <a:cs typeface="Raleway"/>
                <a:sym typeface="Raleway"/>
              </a:rPr>
              <a:t>    İşlevler:</a:t>
            </a:r>
            <a:endParaRPr/>
          </a:p>
          <a:p>
            <a:pPr indent="-334646" lvl="1" marL="669291" marR="0" rtl="0" algn="l">
              <a:lnSpc>
                <a:spcPct val="120000"/>
              </a:lnSpc>
              <a:spcBef>
                <a:spcPts val="0"/>
              </a:spcBef>
              <a:spcAft>
                <a:spcPts val="0"/>
              </a:spcAft>
              <a:buClr>
                <a:srgbClr val="FFFFFF"/>
              </a:buClr>
              <a:buSzPts val="3100"/>
              <a:buFont typeface="Arial"/>
              <a:buChar char="•"/>
            </a:pPr>
            <a:r>
              <a:rPr b="0" i="0" lang="en-US" sz="3100" u="none" cap="none" strike="noStrike">
                <a:solidFill>
                  <a:srgbClr val="FFFFFF"/>
                </a:solidFill>
                <a:latin typeface="Raleway"/>
                <a:ea typeface="Raleway"/>
                <a:cs typeface="Raleway"/>
                <a:sym typeface="Raleway"/>
              </a:rPr>
              <a:t>send_message Fonksiyonu: Bu fonksiyon, bir WhatsApp mesajını belirtilen telefon numarasına gönderir. İşlev, mesajın içeriğini parametre olarak alır ve bu mesajı CallMeBot API'si aracılığıyla gönderir.</a:t>
            </a:r>
            <a:endParaRPr/>
          </a:p>
          <a:p>
            <a:pPr indent="-334646" lvl="1" marL="669291" marR="0" rtl="0" algn="l">
              <a:lnSpc>
                <a:spcPct val="120000"/>
              </a:lnSpc>
              <a:spcBef>
                <a:spcPts val="0"/>
              </a:spcBef>
              <a:spcAft>
                <a:spcPts val="0"/>
              </a:spcAft>
              <a:buClr>
                <a:srgbClr val="FFFFFF"/>
              </a:buClr>
              <a:buSzPts val="3100"/>
              <a:buFont typeface="Arial"/>
              <a:buChar char="•"/>
            </a:pPr>
            <a:r>
              <a:rPr b="0" i="0" lang="en-US" sz="3100" u="none" cap="none" strike="noStrike">
                <a:solidFill>
                  <a:srgbClr val="FFFFFF"/>
                </a:solidFill>
                <a:latin typeface="Raleway"/>
                <a:ea typeface="Raleway"/>
                <a:cs typeface="Raleway"/>
                <a:sym typeface="Raleway"/>
              </a:rPr>
              <a:t>urlparse Fonksiyonu: Bu yardımcı fonksiyon, verilen URL'yi parçalayarak şema, ana bilgisayar adı, bağlantı noktası, yol ve sorgu parçacıklarını içeren bir liste döndürür. Bu parçalar daha sonra HTTP isteği oluşturmak için kullanılır.</a:t>
            </a:r>
            <a:endParaRPr/>
          </a:p>
          <a:p>
            <a:pPr indent="-334646" lvl="1" marL="669291" marR="0" rtl="0" algn="l">
              <a:lnSpc>
                <a:spcPct val="120000"/>
              </a:lnSpc>
              <a:spcBef>
                <a:spcPts val="0"/>
              </a:spcBef>
              <a:spcAft>
                <a:spcPts val="0"/>
              </a:spcAft>
              <a:buClr>
                <a:srgbClr val="FFFFFF"/>
              </a:buClr>
              <a:buSzPts val="3100"/>
              <a:buFont typeface="Arial"/>
              <a:buChar char="•"/>
            </a:pPr>
            <a:r>
              <a:rPr b="0" i="0" lang="en-US" sz="3100" u="none" cap="none" strike="noStrike">
                <a:solidFill>
                  <a:srgbClr val="FFFFFF"/>
                </a:solidFill>
                <a:latin typeface="Raleway"/>
                <a:ea typeface="Raleway"/>
                <a:cs typeface="Raleway"/>
                <a:sym typeface="Raleway"/>
              </a:rPr>
              <a:t>encode_message Fonksiyonu: Bu fonksiyon, bir metin dizesinde bulunan özel karakterleri HTTP URL kodlamasıyla değiştirir. Bu, özel karakterlerin doğru bir şekilde iletilmesini sağlar.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0234"/>
        </a:solidFill>
      </p:bgPr>
    </p:bg>
    <p:spTree>
      <p:nvGrpSpPr>
        <p:cNvPr id="1239" name="Shape 1239"/>
        <p:cNvGrpSpPr/>
        <p:nvPr/>
      </p:nvGrpSpPr>
      <p:grpSpPr>
        <a:xfrm>
          <a:off x="0" y="0"/>
          <a:ext cx="0" cy="0"/>
          <a:chOff x="0" y="0"/>
          <a:chExt cx="0" cy="0"/>
        </a:xfrm>
      </p:grpSpPr>
      <p:sp>
        <p:nvSpPr>
          <p:cNvPr id="1240" name="Google Shape;1240;p29"/>
          <p:cNvSpPr/>
          <p:nvPr/>
        </p:nvSpPr>
        <p:spPr>
          <a:xfrm>
            <a:off x="12484842" y="-1284242"/>
            <a:ext cx="9884429" cy="10180592"/>
          </a:xfrm>
          <a:custGeom>
            <a:rect b="b" l="l" r="r" t="t"/>
            <a:pathLst>
              <a:path extrusionOk="0" h="10180592" w="9884429">
                <a:moveTo>
                  <a:pt x="0" y="0"/>
                </a:moveTo>
                <a:lnTo>
                  <a:pt x="9884430" y="0"/>
                </a:lnTo>
                <a:lnTo>
                  <a:pt x="9884430" y="10180592"/>
                </a:lnTo>
                <a:lnTo>
                  <a:pt x="0" y="10180592"/>
                </a:lnTo>
                <a:lnTo>
                  <a:pt x="0" y="0"/>
                </a:lnTo>
                <a:close/>
              </a:path>
            </a:pathLst>
          </a:custGeom>
          <a:blipFill rotWithShape="1">
            <a:blip r:embed="rId3">
              <a:alphaModFix/>
            </a:blip>
            <a:stretch>
              <a:fillRect b="0" l="0" r="0" t="0"/>
            </a:stretch>
          </a:blipFill>
          <a:ln>
            <a:noFill/>
          </a:ln>
        </p:spPr>
      </p:sp>
      <p:cxnSp>
        <p:nvCxnSpPr>
          <p:cNvPr id="1241" name="Google Shape;1241;p29"/>
          <p:cNvCxnSpPr/>
          <p:nvPr/>
        </p:nvCxnSpPr>
        <p:spPr>
          <a:xfrm rot="10800000">
            <a:off x="1028700" y="9248775"/>
            <a:ext cx="16230600" cy="0"/>
          </a:xfrm>
          <a:prstGeom prst="straightConnector1">
            <a:avLst/>
          </a:prstGeom>
          <a:noFill/>
          <a:ln cap="flat" cmpd="sng" w="9525">
            <a:solidFill>
              <a:srgbClr val="FFFFFF"/>
            </a:solidFill>
            <a:prstDash val="solid"/>
            <a:round/>
            <a:headEnd len="sm" w="sm" type="none"/>
            <a:tailEnd len="sm" w="sm" type="none"/>
          </a:ln>
        </p:spPr>
      </p:cxnSp>
      <p:sp>
        <p:nvSpPr>
          <p:cNvPr id="1242" name="Google Shape;1242;p29"/>
          <p:cNvSpPr/>
          <p:nvPr/>
        </p:nvSpPr>
        <p:spPr>
          <a:xfrm>
            <a:off x="-3459166" y="-824452"/>
            <a:ext cx="7670838" cy="8321422"/>
          </a:xfrm>
          <a:custGeom>
            <a:rect b="b" l="l" r="r" t="t"/>
            <a:pathLst>
              <a:path extrusionOk="0" h="8321422" w="7670838">
                <a:moveTo>
                  <a:pt x="0" y="0"/>
                </a:moveTo>
                <a:lnTo>
                  <a:pt x="7670838" y="0"/>
                </a:lnTo>
                <a:lnTo>
                  <a:pt x="7670838" y="8321422"/>
                </a:lnTo>
                <a:lnTo>
                  <a:pt x="0" y="8321422"/>
                </a:lnTo>
                <a:lnTo>
                  <a:pt x="0" y="0"/>
                </a:lnTo>
                <a:close/>
              </a:path>
            </a:pathLst>
          </a:custGeom>
          <a:blipFill rotWithShape="1">
            <a:blip r:embed="rId4">
              <a:alphaModFix/>
            </a:blip>
            <a:stretch>
              <a:fillRect b="0" l="0" r="0" t="0"/>
            </a:stretch>
          </a:blipFill>
          <a:ln>
            <a:noFill/>
          </a:ln>
        </p:spPr>
      </p:sp>
      <p:grpSp>
        <p:nvGrpSpPr>
          <p:cNvPr id="1243" name="Google Shape;1243;p29"/>
          <p:cNvGrpSpPr/>
          <p:nvPr/>
        </p:nvGrpSpPr>
        <p:grpSpPr>
          <a:xfrm>
            <a:off x="13764340" y="9609636"/>
            <a:ext cx="315741" cy="319697"/>
            <a:chOff x="0" y="-9525"/>
            <a:chExt cx="575079" cy="582283"/>
          </a:xfrm>
        </p:grpSpPr>
        <p:sp>
          <p:nvSpPr>
            <p:cNvPr id="1244" name="Google Shape;1244;p29"/>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5714DB"/>
            </a:solidFill>
            <a:ln>
              <a:noFill/>
            </a:ln>
          </p:spPr>
        </p:sp>
        <p:sp>
          <p:nvSpPr>
            <p:cNvPr id="1245" name="Google Shape;1245;p29"/>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46" name="Google Shape;1246;p29"/>
          <p:cNvGrpSpPr/>
          <p:nvPr/>
        </p:nvGrpSpPr>
        <p:grpSpPr>
          <a:xfrm>
            <a:off x="1824443" y="9609636"/>
            <a:ext cx="315741" cy="319697"/>
            <a:chOff x="0" y="-9525"/>
            <a:chExt cx="575079" cy="582283"/>
          </a:xfrm>
        </p:grpSpPr>
        <p:sp>
          <p:nvSpPr>
            <p:cNvPr id="1247" name="Google Shape;1247;p29"/>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248" name="Google Shape;1248;p29"/>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49" name="Google Shape;1249;p29"/>
          <p:cNvGrpSpPr/>
          <p:nvPr/>
        </p:nvGrpSpPr>
        <p:grpSpPr>
          <a:xfrm>
            <a:off x="16943559" y="9609636"/>
            <a:ext cx="315741" cy="319697"/>
            <a:chOff x="0" y="-9525"/>
            <a:chExt cx="575079" cy="582283"/>
          </a:xfrm>
        </p:grpSpPr>
        <p:sp>
          <p:nvSpPr>
            <p:cNvPr id="1250" name="Google Shape;1250;p29"/>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251" name="Google Shape;1251;p29"/>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52" name="Google Shape;1252;p29"/>
          <p:cNvGrpSpPr/>
          <p:nvPr/>
        </p:nvGrpSpPr>
        <p:grpSpPr>
          <a:xfrm>
            <a:off x="2620186" y="9609636"/>
            <a:ext cx="315741" cy="319697"/>
            <a:chOff x="0" y="-9525"/>
            <a:chExt cx="575079" cy="582283"/>
          </a:xfrm>
        </p:grpSpPr>
        <p:sp>
          <p:nvSpPr>
            <p:cNvPr id="1253" name="Google Shape;1253;p29"/>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254" name="Google Shape;1254;p29"/>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55" name="Google Shape;1255;p29"/>
          <p:cNvGrpSpPr/>
          <p:nvPr/>
        </p:nvGrpSpPr>
        <p:grpSpPr>
          <a:xfrm>
            <a:off x="3415929" y="9609636"/>
            <a:ext cx="315741" cy="319697"/>
            <a:chOff x="0" y="-9525"/>
            <a:chExt cx="575079" cy="582283"/>
          </a:xfrm>
        </p:grpSpPr>
        <p:sp>
          <p:nvSpPr>
            <p:cNvPr id="1256" name="Google Shape;1256;p29"/>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257" name="Google Shape;1257;p29"/>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58" name="Google Shape;1258;p29"/>
          <p:cNvGrpSpPr/>
          <p:nvPr/>
        </p:nvGrpSpPr>
        <p:grpSpPr>
          <a:xfrm>
            <a:off x="4211672" y="9609636"/>
            <a:ext cx="315741" cy="319697"/>
            <a:chOff x="0" y="-9525"/>
            <a:chExt cx="575079" cy="582283"/>
          </a:xfrm>
        </p:grpSpPr>
        <p:sp>
          <p:nvSpPr>
            <p:cNvPr id="1259" name="Google Shape;1259;p29"/>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260" name="Google Shape;1260;p29"/>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61" name="Google Shape;1261;p29"/>
          <p:cNvGrpSpPr/>
          <p:nvPr/>
        </p:nvGrpSpPr>
        <p:grpSpPr>
          <a:xfrm>
            <a:off x="5007415" y="9609636"/>
            <a:ext cx="315741" cy="319697"/>
            <a:chOff x="0" y="-9525"/>
            <a:chExt cx="575079" cy="582283"/>
          </a:xfrm>
        </p:grpSpPr>
        <p:sp>
          <p:nvSpPr>
            <p:cNvPr id="1262" name="Google Shape;1262;p29"/>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263" name="Google Shape;1263;p29"/>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64" name="Google Shape;1264;p29"/>
          <p:cNvGrpSpPr/>
          <p:nvPr/>
        </p:nvGrpSpPr>
        <p:grpSpPr>
          <a:xfrm>
            <a:off x="1032452" y="9609636"/>
            <a:ext cx="315741" cy="319697"/>
            <a:chOff x="0" y="-9525"/>
            <a:chExt cx="575079" cy="582283"/>
          </a:xfrm>
        </p:grpSpPr>
        <p:sp>
          <p:nvSpPr>
            <p:cNvPr id="1265" name="Google Shape;1265;p29"/>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266" name="Google Shape;1266;p29"/>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67" name="Google Shape;1267;p29"/>
          <p:cNvGrpSpPr/>
          <p:nvPr/>
        </p:nvGrpSpPr>
        <p:grpSpPr>
          <a:xfrm>
            <a:off x="6598901" y="9609636"/>
            <a:ext cx="315741" cy="319697"/>
            <a:chOff x="0" y="-9525"/>
            <a:chExt cx="575079" cy="582283"/>
          </a:xfrm>
        </p:grpSpPr>
        <p:sp>
          <p:nvSpPr>
            <p:cNvPr id="1268" name="Google Shape;1268;p29"/>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269" name="Google Shape;1269;p29"/>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70" name="Google Shape;1270;p29"/>
          <p:cNvGrpSpPr/>
          <p:nvPr/>
        </p:nvGrpSpPr>
        <p:grpSpPr>
          <a:xfrm>
            <a:off x="7394644" y="9609636"/>
            <a:ext cx="315741" cy="319697"/>
            <a:chOff x="0" y="-9525"/>
            <a:chExt cx="575079" cy="582283"/>
          </a:xfrm>
        </p:grpSpPr>
        <p:sp>
          <p:nvSpPr>
            <p:cNvPr id="1271" name="Google Shape;1271;p29"/>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272" name="Google Shape;1272;p29"/>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73" name="Google Shape;1273;p29"/>
          <p:cNvGrpSpPr/>
          <p:nvPr/>
        </p:nvGrpSpPr>
        <p:grpSpPr>
          <a:xfrm>
            <a:off x="8190387" y="9609636"/>
            <a:ext cx="315741" cy="319697"/>
            <a:chOff x="0" y="-9525"/>
            <a:chExt cx="575079" cy="582283"/>
          </a:xfrm>
        </p:grpSpPr>
        <p:sp>
          <p:nvSpPr>
            <p:cNvPr id="1274" name="Google Shape;1274;p29"/>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275" name="Google Shape;1275;p29"/>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76" name="Google Shape;1276;p29"/>
          <p:cNvGrpSpPr/>
          <p:nvPr/>
        </p:nvGrpSpPr>
        <p:grpSpPr>
          <a:xfrm>
            <a:off x="8986130" y="9609636"/>
            <a:ext cx="315741" cy="319697"/>
            <a:chOff x="0" y="-9525"/>
            <a:chExt cx="575079" cy="582283"/>
          </a:xfrm>
        </p:grpSpPr>
        <p:sp>
          <p:nvSpPr>
            <p:cNvPr id="1277" name="Google Shape;1277;p29"/>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278" name="Google Shape;1278;p29"/>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79" name="Google Shape;1279;p29"/>
          <p:cNvGrpSpPr/>
          <p:nvPr/>
        </p:nvGrpSpPr>
        <p:grpSpPr>
          <a:xfrm>
            <a:off x="9781873" y="9609636"/>
            <a:ext cx="315741" cy="319697"/>
            <a:chOff x="0" y="-9525"/>
            <a:chExt cx="575079" cy="582283"/>
          </a:xfrm>
        </p:grpSpPr>
        <p:sp>
          <p:nvSpPr>
            <p:cNvPr id="1280" name="Google Shape;1280;p29"/>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281" name="Google Shape;1281;p29"/>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82" name="Google Shape;1282;p29"/>
          <p:cNvGrpSpPr/>
          <p:nvPr/>
        </p:nvGrpSpPr>
        <p:grpSpPr>
          <a:xfrm>
            <a:off x="10577616" y="9609636"/>
            <a:ext cx="315741" cy="319697"/>
            <a:chOff x="0" y="-9525"/>
            <a:chExt cx="575079" cy="582283"/>
          </a:xfrm>
        </p:grpSpPr>
        <p:sp>
          <p:nvSpPr>
            <p:cNvPr id="1283" name="Google Shape;1283;p29"/>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284" name="Google Shape;1284;p29"/>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85" name="Google Shape;1285;p29"/>
          <p:cNvGrpSpPr/>
          <p:nvPr/>
        </p:nvGrpSpPr>
        <p:grpSpPr>
          <a:xfrm>
            <a:off x="11373359" y="9609636"/>
            <a:ext cx="315741" cy="319697"/>
            <a:chOff x="0" y="-9525"/>
            <a:chExt cx="575079" cy="582283"/>
          </a:xfrm>
        </p:grpSpPr>
        <p:sp>
          <p:nvSpPr>
            <p:cNvPr id="1286" name="Google Shape;1286;p29"/>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287" name="Google Shape;1287;p29"/>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88" name="Google Shape;1288;p29"/>
          <p:cNvGrpSpPr/>
          <p:nvPr/>
        </p:nvGrpSpPr>
        <p:grpSpPr>
          <a:xfrm>
            <a:off x="12169101" y="9609636"/>
            <a:ext cx="315741" cy="319697"/>
            <a:chOff x="0" y="-9525"/>
            <a:chExt cx="575079" cy="582283"/>
          </a:xfrm>
        </p:grpSpPr>
        <p:sp>
          <p:nvSpPr>
            <p:cNvPr id="1289" name="Google Shape;1289;p29"/>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290" name="Google Shape;1290;p29"/>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91" name="Google Shape;1291;p29"/>
          <p:cNvGrpSpPr/>
          <p:nvPr/>
        </p:nvGrpSpPr>
        <p:grpSpPr>
          <a:xfrm>
            <a:off x="12964844" y="9609636"/>
            <a:ext cx="315741" cy="319697"/>
            <a:chOff x="0" y="-9525"/>
            <a:chExt cx="575079" cy="582283"/>
          </a:xfrm>
        </p:grpSpPr>
        <p:sp>
          <p:nvSpPr>
            <p:cNvPr id="1292" name="Google Shape;1292;p29"/>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293" name="Google Shape;1293;p29"/>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94" name="Google Shape;1294;p29"/>
          <p:cNvGrpSpPr/>
          <p:nvPr/>
        </p:nvGrpSpPr>
        <p:grpSpPr>
          <a:xfrm>
            <a:off x="5806910" y="9609636"/>
            <a:ext cx="315741" cy="319697"/>
            <a:chOff x="0" y="-9525"/>
            <a:chExt cx="575079" cy="582283"/>
          </a:xfrm>
        </p:grpSpPr>
        <p:sp>
          <p:nvSpPr>
            <p:cNvPr id="1295" name="Google Shape;1295;p29"/>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296" name="Google Shape;1296;p29"/>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97" name="Google Shape;1297;p29"/>
          <p:cNvGrpSpPr/>
          <p:nvPr/>
        </p:nvGrpSpPr>
        <p:grpSpPr>
          <a:xfrm>
            <a:off x="14556330" y="9609636"/>
            <a:ext cx="315741" cy="319697"/>
            <a:chOff x="0" y="-9525"/>
            <a:chExt cx="575079" cy="582283"/>
          </a:xfrm>
        </p:grpSpPr>
        <p:sp>
          <p:nvSpPr>
            <p:cNvPr id="1298" name="Google Shape;1298;p29"/>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299" name="Google Shape;1299;p29"/>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00" name="Google Shape;1300;p29"/>
          <p:cNvGrpSpPr/>
          <p:nvPr/>
        </p:nvGrpSpPr>
        <p:grpSpPr>
          <a:xfrm>
            <a:off x="15352073" y="9609636"/>
            <a:ext cx="315741" cy="319697"/>
            <a:chOff x="0" y="-9525"/>
            <a:chExt cx="575079" cy="582283"/>
          </a:xfrm>
        </p:grpSpPr>
        <p:sp>
          <p:nvSpPr>
            <p:cNvPr id="1301" name="Google Shape;1301;p29"/>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302" name="Google Shape;1302;p29"/>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03" name="Google Shape;1303;p29"/>
          <p:cNvGrpSpPr/>
          <p:nvPr/>
        </p:nvGrpSpPr>
        <p:grpSpPr>
          <a:xfrm>
            <a:off x="16147816" y="9609636"/>
            <a:ext cx="315741" cy="319697"/>
            <a:chOff x="0" y="-9525"/>
            <a:chExt cx="575079" cy="582283"/>
          </a:xfrm>
        </p:grpSpPr>
        <p:sp>
          <p:nvSpPr>
            <p:cNvPr id="1304" name="Google Shape;1304;p29"/>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305" name="Google Shape;1305;p29"/>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06" name="Google Shape;1306;p29"/>
          <p:cNvSpPr txBox="1"/>
          <p:nvPr/>
        </p:nvSpPr>
        <p:spPr>
          <a:xfrm>
            <a:off x="1531888" y="828675"/>
            <a:ext cx="15224225" cy="1571625"/>
          </a:xfrm>
          <a:prstGeom prst="rect">
            <a:avLst/>
          </a:prstGeom>
          <a:noFill/>
          <a:ln>
            <a:noFill/>
          </a:ln>
        </p:spPr>
        <p:txBody>
          <a:bodyPr anchorCtr="0" anchor="t" bIns="0" lIns="0" spcFirstLastPara="1" rIns="0" wrap="square" tIns="0">
            <a:spAutoFit/>
          </a:bodyPr>
          <a:lstStyle/>
          <a:p>
            <a:pPr indent="0" lvl="0" marL="0" marR="0" rtl="0" algn="ctr">
              <a:lnSpc>
                <a:spcPct val="139988"/>
              </a:lnSpc>
              <a:spcBef>
                <a:spcPts val="0"/>
              </a:spcBef>
              <a:spcAft>
                <a:spcPts val="0"/>
              </a:spcAft>
              <a:buNone/>
            </a:pPr>
            <a:r>
              <a:rPr b="1" i="0" lang="en-US" sz="9000" u="none" cap="none" strike="noStrike">
                <a:solidFill>
                  <a:srgbClr val="FFFFFF"/>
                </a:solidFill>
                <a:latin typeface="Arimo"/>
                <a:ea typeface="Arimo"/>
                <a:cs typeface="Arimo"/>
                <a:sym typeface="Arimo"/>
              </a:rPr>
              <a:t>cards.json Dosyamız? </a:t>
            </a:r>
            <a:endParaRPr/>
          </a:p>
        </p:txBody>
      </p:sp>
      <p:sp>
        <p:nvSpPr>
          <p:cNvPr id="1307" name="Google Shape;1307;p29"/>
          <p:cNvSpPr txBox="1"/>
          <p:nvPr/>
        </p:nvSpPr>
        <p:spPr>
          <a:xfrm>
            <a:off x="1098110" y="2950058"/>
            <a:ext cx="16072730" cy="654367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100" u="none" cap="none" strike="noStrike">
                <a:solidFill>
                  <a:srgbClr val="FFFFFF"/>
                </a:solidFill>
                <a:latin typeface="Raleway"/>
                <a:ea typeface="Raleway"/>
                <a:cs typeface="Raleway"/>
                <a:sym typeface="Raleway"/>
              </a:rPr>
              <a:t>cards.json dosyamız, RFID okuyucu sistemi için tanımlı olan RFID kartlarının listesini içerir. Her bir kart, bir kimlik (ID) ve kart sahibinin adı olarak belirtilmiştir.</a:t>
            </a:r>
            <a:endParaRPr/>
          </a:p>
          <a:p>
            <a:pPr indent="0" lvl="0" marL="0" marR="0" rtl="0" algn="l">
              <a:lnSpc>
                <a:spcPct val="120000"/>
              </a:lnSpc>
              <a:spcBef>
                <a:spcPts val="0"/>
              </a:spcBef>
              <a:spcAft>
                <a:spcPts val="0"/>
              </a:spcAft>
              <a:buNone/>
            </a:pPr>
            <a:r>
              <a:rPr b="0" i="0" lang="en-US" sz="3100" u="none" cap="none" strike="noStrike">
                <a:solidFill>
                  <a:srgbClr val="FFFFFF"/>
                </a:solidFill>
                <a:latin typeface="Raleway"/>
                <a:ea typeface="Raleway"/>
                <a:cs typeface="Raleway"/>
                <a:sym typeface="Raleway"/>
              </a:rPr>
              <a:t>Bu kodun işlevi, RFID kartların tanımlandığı bir veritabanını temsil etmektir. Veritabanı, kart kimlikleri ve kart sahiplerinin adlarından oluşan bir liste olarak yapılandırılmıştır.</a:t>
            </a:r>
            <a:endParaRPr/>
          </a:p>
          <a:p>
            <a:pPr indent="0" lvl="0" marL="0" marR="0" rtl="0" algn="l">
              <a:lnSpc>
                <a:spcPct val="120000"/>
              </a:lnSpc>
              <a:spcBef>
                <a:spcPts val="0"/>
              </a:spcBef>
              <a:spcAft>
                <a:spcPts val="0"/>
              </a:spcAft>
              <a:buNone/>
            </a:pPr>
            <a:r>
              <a:t/>
            </a:r>
            <a:endParaRPr b="0" i="0" sz="3100" u="none" cap="none" strike="noStrike">
              <a:solidFill>
                <a:srgbClr val="FFFFFF"/>
              </a:solidFill>
              <a:latin typeface="Raleway"/>
              <a:ea typeface="Raleway"/>
              <a:cs typeface="Raleway"/>
              <a:sym typeface="Raleway"/>
            </a:endParaRPr>
          </a:p>
          <a:p>
            <a:pPr indent="0" lvl="0" marL="0" marR="0" rtl="0" algn="l">
              <a:lnSpc>
                <a:spcPct val="120000"/>
              </a:lnSpc>
              <a:spcBef>
                <a:spcPts val="0"/>
              </a:spcBef>
              <a:spcAft>
                <a:spcPts val="0"/>
              </a:spcAft>
              <a:buNone/>
            </a:pPr>
            <a:r>
              <a:rPr b="0" i="0" lang="en-US" sz="3100" u="none" cap="none" strike="noStrike">
                <a:solidFill>
                  <a:srgbClr val="FFFFFF"/>
                </a:solidFill>
                <a:latin typeface="Raleway"/>
                <a:ea typeface="Raleway"/>
                <a:cs typeface="Raleway"/>
                <a:sym typeface="Raleway"/>
              </a:rPr>
              <a:t>Bizim cards.json dosyamızın içinde tanımlanan kartlar:</a:t>
            </a:r>
            <a:endParaRPr/>
          </a:p>
          <a:p>
            <a:pPr indent="0" lvl="0" marL="0" marR="0" rtl="0" algn="l">
              <a:lnSpc>
                <a:spcPct val="120000"/>
              </a:lnSpc>
              <a:spcBef>
                <a:spcPts val="0"/>
              </a:spcBef>
              <a:spcAft>
                <a:spcPts val="0"/>
              </a:spcAft>
              <a:buNone/>
            </a:pPr>
            <a:r>
              <a:rPr b="0" i="0" lang="en-US" sz="3100" u="none" cap="none" strike="noStrike">
                <a:solidFill>
                  <a:srgbClr val="FFFFFF"/>
                </a:solidFill>
                <a:latin typeface="Raleway"/>
                <a:ea typeface="Raleway"/>
                <a:cs typeface="Raleway"/>
                <a:sym typeface="Raleway"/>
              </a:rPr>
              <a:t>{ </a:t>
            </a:r>
            <a:endParaRPr/>
          </a:p>
          <a:p>
            <a:pPr indent="0" lvl="0" marL="0" marR="0" rtl="0" algn="l">
              <a:lnSpc>
                <a:spcPct val="120000"/>
              </a:lnSpc>
              <a:spcBef>
                <a:spcPts val="0"/>
              </a:spcBef>
              <a:spcAft>
                <a:spcPts val="0"/>
              </a:spcAft>
              <a:buNone/>
            </a:pPr>
            <a:r>
              <a:rPr b="0" i="0" lang="en-US" sz="3100" u="none" cap="none" strike="noStrike">
                <a:solidFill>
                  <a:srgbClr val="FFFFFF"/>
                </a:solidFill>
                <a:latin typeface="Raleway"/>
                <a:ea typeface="Raleway"/>
                <a:cs typeface="Raleway"/>
                <a:sym typeface="Raleway"/>
              </a:rPr>
              <a:t>"cards": [</a:t>
            </a:r>
            <a:endParaRPr/>
          </a:p>
          <a:p>
            <a:pPr indent="0" lvl="0" marL="0" marR="0" rtl="0" algn="l">
              <a:lnSpc>
                <a:spcPct val="120000"/>
              </a:lnSpc>
              <a:spcBef>
                <a:spcPts val="0"/>
              </a:spcBef>
              <a:spcAft>
                <a:spcPts val="0"/>
              </a:spcAft>
              <a:buNone/>
            </a:pPr>
            <a:r>
              <a:rPr b="0" i="0" lang="en-US" sz="3100" u="none" cap="none" strike="noStrike">
                <a:solidFill>
                  <a:srgbClr val="FFFFFF"/>
                </a:solidFill>
                <a:latin typeface="Raleway"/>
                <a:ea typeface="Raleway"/>
                <a:cs typeface="Raleway"/>
                <a:sym typeface="Raleway"/>
              </a:rPr>
              <a:t>{"id": "0x13bac912", "name": "Samet Kadem"}, </a:t>
            </a:r>
            <a:endParaRPr/>
          </a:p>
          <a:p>
            <a:pPr indent="0" lvl="0" marL="0" marR="0" rtl="0" algn="l">
              <a:lnSpc>
                <a:spcPct val="120000"/>
              </a:lnSpc>
              <a:spcBef>
                <a:spcPts val="0"/>
              </a:spcBef>
              <a:spcAft>
                <a:spcPts val="0"/>
              </a:spcAft>
              <a:buNone/>
            </a:pPr>
            <a:r>
              <a:rPr b="0" i="0" lang="en-US" sz="3100" u="none" cap="none" strike="noStrike">
                <a:solidFill>
                  <a:srgbClr val="FFFFFF"/>
                </a:solidFill>
                <a:latin typeface="Raleway"/>
                <a:ea typeface="Raleway"/>
                <a:cs typeface="Raleway"/>
                <a:sym typeface="Raleway"/>
              </a:rPr>
              <a:t>{"id": "0x4915e979", "name": "Yasin Aktas"}, </a:t>
            </a:r>
            <a:endParaRPr/>
          </a:p>
          <a:p>
            <a:pPr indent="0" lvl="0" marL="0" marR="0" rtl="0" algn="l">
              <a:lnSpc>
                <a:spcPct val="120000"/>
              </a:lnSpc>
              <a:spcBef>
                <a:spcPts val="0"/>
              </a:spcBef>
              <a:spcAft>
                <a:spcPts val="0"/>
              </a:spcAft>
              <a:buNone/>
            </a:pPr>
            <a:r>
              <a:rPr b="0" i="0" lang="en-US" sz="3100" u="none" cap="none" strike="noStrike">
                <a:solidFill>
                  <a:srgbClr val="FFFFFF"/>
                </a:solidFill>
                <a:latin typeface="Raleway"/>
                <a:ea typeface="Raleway"/>
                <a:cs typeface="Raleway"/>
                <a:sym typeface="Raleway"/>
              </a:rPr>
              <a:t>]</a:t>
            </a:r>
            <a:endParaRPr/>
          </a:p>
          <a:p>
            <a:pPr indent="0" lvl="0" marL="0" marR="0" rtl="0" algn="l">
              <a:lnSpc>
                <a:spcPct val="120000"/>
              </a:lnSpc>
              <a:spcBef>
                <a:spcPts val="0"/>
              </a:spcBef>
              <a:spcAft>
                <a:spcPts val="0"/>
              </a:spcAft>
              <a:buNone/>
            </a:pPr>
            <a:r>
              <a:rPr b="0" i="0" lang="en-US" sz="3100" u="none" cap="none" strike="noStrike">
                <a:solidFill>
                  <a:srgbClr val="FFFFFF"/>
                </a:solidFill>
                <a:latin typeface="Raleway"/>
                <a:ea typeface="Raleway"/>
                <a:cs typeface="Raleway"/>
                <a:sym typeface="Raleway"/>
              </a:rPr>
              <a:t> }</a:t>
            </a:r>
            <a:endParaRPr/>
          </a:p>
          <a:p>
            <a:pPr indent="0" lvl="0" marL="0" marR="0" rtl="0" algn="l">
              <a:lnSpc>
                <a:spcPct val="120000"/>
              </a:lnSpc>
              <a:spcBef>
                <a:spcPts val="0"/>
              </a:spcBef>
              <a:spcAft>
                <a:spcPts val="0"/>
              </a:spcAft>
              <a:buNone/>
            </a:pPr>
            <a:r>
              <a:t/>
            </a:r>
            <a:endParaRPr b="0" i="0" sz="3100" u="none" cap="none" strike="noStrike">
              <a:solidFill>
                <a:srgbClr val="FFFFFF"/>
              </a:solidFill>
              <a:latin typeface="Raleway"/>
              <a:ea typeface="Raleway"/>
              <a:cs typeface="Raleway"/>
              <a:sym typeface="Raleway"/>
            </a:endParaRPr>
          </a:p>
          <a:p>
            <a:pPr indent="0" lvl="0" marL="0" marR="0" rtl="0" algn="l">
              <a:lnSpc>
                <a:spcPct val="120000"/>
              </a:lnSpc>
              <a:spcBef>
                <a:spcPts val="0"/>
              </a:spcBef>
              <a:spcAft>
                <a:spcPts val="0"/>
              </a:spcAft>
              <a:buNone/>
            </a:pPr>
            <a:r>
              <a:t/>
            </a:r>
            <a:endParaRPr b="0" i="0" sz="3100" u="none" cap="none" strike="noStrike">
              <a:solidFill>
                <a:srgbClr val="FFFFFF"/>
              </a:solidFill>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0234"/>
        </a:solidFill>
      </p:bgPr>
    </p:bg>
    <p:spTree>
      <p:nvGrpSpPr>
        <p:cNvPr id="1311" name="Shape 1311"/>
        <p:cNvGrpSpPr/>
        <p:nvPr/>
      </p:nvGrpSpPr>
      <p:grpSpPr>
        <a:xfrm>
          <a:off x="0" y="0"/>
          <a:ext cx="0" cy="0"/>
          <a:chOff x="0" y="0"/>
          <a:chExt cx="0" cy="0"/>
        </a:xfrm>
      </p:grpSpPr>
      <p:sp>
        <p:nvSpPr>
          <p:cNvPr id="1312" name="Google Shape;1312;p30"/>
          <p:cNvSpPr/>
          <p:nvPr/>
        </p:nvSpPr>
        <p:spPr>
          <a:xfrm>
            <a:off x="12484842" y="-1284242"/>
            <a:ext cx="9884429" cy="10180592"/>
          </a:xfrm>
          <a:custGeom>
            <a:rect b="b" l="l" r="r" t="t"/>
            <a:pathLst>
              <a:path extrusionOk="0" h="10180592" w="9884429">
                <a:moveTo>
                  <a:pt x="0" y="0"/>
                </a:moveTo>
                <a:lnTo>
                  <a:pt x="9884430" y="0"/>
                </a:lnTo>
                <a:lnTo>
                  <a:pt x="9884430" y="10180592"/>
                </a:lnTo>
                <a:lnTo>
                  <a:pt x="0" y="10180592"/>
                </a:lnTo>
                <a:lnTo>
                  <a:pt x="0" y="0"/>
                </a:lnTo>
                <a:close/>
              </a:path>
            </a:pathLst>
          </a:custGeom>
          <a:blipFill rotWithShape="1">
            <a:blip r:embed="rId3">
              <a:alphaModFix/>
            </a:blip>
            <a:stretch>
              <a:fillRect b="0" l="0" r="0" t="0"/>
            </a:stretch>
          </a:blipFill>
          <a:ln>
            <a:noFill/>
          </a:ln>
        </p:spPr>
      </p:sp>
      <p:cxnSp>
        <p:nvCxnSpPr>
          <p:cNvPr id="1313" name="Google Shape;1313;p30"/>
          <p:cNvCxnSpPr/>
          <p:nvPr/>
        </p:nvCxnSpPr>
        <p:spPr>
          <a:xfrm rot="10800000">
            <a:off x="1028700" y="9248775"/>
            <a:ext cx="16230600" cy="0"/>
          </a:xfrm>
          <a:prstGeom prst="straightConnector1">
            <a:avLst/>
          </a:prstGeom>
          <a:noFill/>
          <a:ln cap="flat" cmpd="sng" w="9525">
            <a:solidFill>
              <a:srgbClr val="FFFFFF"/>
            </a:solidFill>
            <a:prstDash val="solid"/>
            <a:round/>
            <a:headEnd len="sm" w="sm" type="none"/>
            <a:tailEnd len="sm" w="sm" type="none"/>
          </a:ln>
        </p:spPr>
      </p:cxnSp>
      <p:sp>
        <p:nvSpPr>
          <p:cNvPr id="1314" name="Google Shape;1314;p30"/>
          <p:cNvSpPr/>
          <p:nvPr/>
        </p:nvSpPr>
        <p:spPr>
          <a:xfrm>
            <a:off x="-3459166" y="-824452"/>
            <a:ext cx="7670838" cy="8321422"/>
          </a:xfrm>
          <a:custGeom>
            <a:rect b="b" l="l" r="r" t="t"/>
            <a:pathLst>
              <a:path extrusionOk="0" h="8321422" w="7670838">
                <a:moveTo>
                  <a:pt x="0" y="0"/>
                </a:moveTo>
                <a:lnTo>
                  <a:pt x="7670838" y="0"/>
                </a:lnTo>
                <a:lnTo>
                  <a:pt x="7670838" y="8321422"/>
                </a:lnTo>
                <a:lnTo>
                  <a:pt x="0" y="8321422"/>
                </a:lnTo>
                <a:lnTo>
                  <a:pt x="0" y="0"/>
                </a:lnTo>
                <a:close/>
              </a:path>
            </a:pathLst>
          </a:custGeom>
          <a:blipFill rotWithShape="1">
            <a:blip r:embed="rId4">
              <a:alphaModFix/>
            </a:blip>
            <a:stretch>
              <a:fillRect b="0" l="0" r="0" t="0"/>
            </a:stretch>
          </a:blipFill>
          <a:ln>
            <a:noFill/>
          </a:ln>
        </p:spPr>
      </p:sp>
      <p:grpSp>
        <p:nvGrpSpPr>
          <p:cNvPr id="1315" name="Google Shape;1315;p30"/>
          <p:cNvGrpSpPr/>
          <p:nvPr/>
        </p:nvGrpSpPr>
        <p:grpSpPr>
          <a:xfrm>
            <a:off x="14552578" y="9609636"/>
            <a:ext cx="315741" cy="319697"/>
            <a:chOff x="0" y="-9525"/>
            <a:chExt cx="575079" cy="582283"/>
          </a:xfrm>
        </p:grpSpPr>
        <p:sp>
          <p:nvSpPr>
            <p:cNvPr id="1316" name="Google Shape;1316;p30"/>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5714DB"/>
            </a:solidFill>
            <a:ln>
              <a:noFill/>
            </a:ln>
          </p:spPr>
        </p:sp>
        <p:sp>
          <p:nvSpPr>
            <p:cNvPr id="1317" name="Google Shape;1317;p30"/>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18" name="Google Shape;1318;p30"/>
          <p:cNvGrpSpPr/>
          <p:nvPr/>
        </p:nvGrpSpPr>
        <p:grpSpPr>
          <a:xfrm>
            <a:off x="1824443" y="9609636"/>
            <a:ext cx="315741" cy="319697"/>
            <a:chOff x="0" y="-9525"/>
            <a:chExt cx="575079" cy="582283"/>
          </a:xfrm>
        </p:grpSpPr>
        <p:sp>
          <p:nvSpPr>
            <p:cNvPr id="1319" name="Google Shape;1319;p30"/>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320" name="Google Shape;1320;p30"/>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21" name="Google Shape;1321;p30"/>
          <p:cNvGrpSpPr/>
          <p:nvPr/>
        </p:nvGrpSpPr>
        <p:grpSpPr>
          <a:xfrm>
            <a:off x="16943559" y="9609636"/>
            <a:ext cx="315741" cy="319697"/>
            <a:chOff x="0" y="-9525"/>
            <a:chExt cx="575079" cy="582283"/>
          </a:xfrm>
        </p:grpSpPr>
        <p:sp>
          <p:nvSpPr>
            <p:cNvPr id="1322" name="Google Shape;1322;p30"/>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323" name="Google Shape;1323;p30"/>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24" name="Google Shape;1324;p30"/>
          <p:cNvGrpSpPr/>
          <p:nvPr/>
        </p:nvGrpSpPr>
        <p:grpSpPr>
          <a:xfrm>
            <a:off x="2620186" y="9609636"/>
            <a:ext cx="315741" cy="319697"/>
            <a:chOff x="0" y="-9525"/>
            <a:chExt cx="575079" cy="582283"/>
          </a:xfrm>
        </p:grpSpPr>
        <p:sp>
          <p:nvSpPr>
            <p:cNvPr id="1325" name="Google Shape;1325;p30"/>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326" name="Google Shape;1326;p30"/>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27" name="Google Shape;1327;p30"/>
          <p:cNvGrpSpPr/>
          <p:nvPr/>
        </p:nvGrpSpPr>
        <p:grpSpPr>
          <a:xfrm>
            <a:off x="3415929" y="9609636"/>
            <a:ext cx="315741" cy="319697"/>
            <a:chOff x="0" y="-9525"/>
            <a:chExt cx="575079" cy="582283"/>
          </a:xfrm>
        </p:grpSpPr>
        <p:sp>
          <p:nvSpPr>
            <p:cNvPr id="1328" name="Google Shape;1328;p30"/>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329" name="Google Shape;1329;p30"/>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30" name="Google Shape;1330;p30"/>
          <p:cNvGrpSpPr/>
          <p:nvPr/>
        </p:nvGrpSpPr>
        <p:grpSpPr>
          <a:xfrm>
            <a:off x="4211672" y="9609636"/>
            <a:ext cx="315741" cy="319697"/>
            <a:chOff x="0" y="-9525"/>
            <a:chExt cx="575079" cy="582283"/>
          </a:xfrm>
        </p:grpSpPr>
        <p:sp>
          <p:nvSpPr>
            <p:cNvPr id="1331" name="Google Shape;1331;p30"/>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332" name="Google Shape;1332;p30"/>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33" name="Google Shape;1333;p30"/>
          <p:cNvGrpSpPr/>
          <p:nvPr/>
        </p:nvGrpSpPr>
        <p:grpSpPr>
          <a:xfrm>
            <a:off x="5007415" y="9609636"/>
            <a:ext cx="315741" cy="319697"/>
            <a:chOff x="0" y="-9525"/>
            <a:chExt cx="575079" cy="582283"/>
          </a:xfrm>
        </p:grpSpPr>
        <p:sp>
          <p:nvSpPr>
            <p:cNvPr id="1334" name="Google Shape;1334;p30"/>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335" name="Google Shape;1335;p30"/>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36" name="Google Shape;1336;p30"/>
          <p:cNvGrpSpPr/>
          <p:nvPr/>
        </p:nvGrpSpPr>
        <p:grpSpPr>
          <a:xfrm>
            <a:off x="1032452" y="9609636"/>
            <a:ext cx="315741" cy="319697"/>
            <a:chOff x="0" y="-9525"/>
            <a:chExt cx="575079" cy="582283"/>
          </a:xfrm>
        </p:grpSpPr>
        <p:sp>
          <p:nvSpPr>
            <p:cNvPr id="1337" name="Google Shape;1337;p30"/>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338" name="Google Shape;1338;p30"/>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39" name="Google Shape;1339;p30"/>
          <p:cNvGrpSpPr/>
          <p:nvPr/>
        </p:nvGrpSpPr>
        <p:grpSpPr>
          <a:xfrm>
            <a:off x="6598901" y="9609636"/>
            <a:ext cx="315741" cy="319697"/>
            <a:chOff x="0" y="-9525"/>
            <a:chExt cx="575079" cy="582283"/>
          </a:xfrm>
        </p:grpSpPr>
        <p:sp>
          <p:nvSpPr>
            <p:cNvPr id="1340" name="Google Shape;1340;p30"/>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341" name="Google Shape;1341;p30"/>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42" name="Google Shape;1342;p30"/>
          <p:cNvGrpSpPr/>
          <p:nvPr/>
        </p:nvGrpSpPr>
        <p:grpSpPr>
          <a:xfrm>
            <a:off x="7394644" y="9609636"/>
            <a:ext cx="315741" cy="319697"/>
            <a:chOff x="0" y="-9525"/>
            <a:chExt cx="575079" cy="582283"/>
          </a:xfrm>
        </p:grpSpPr>
        <p:sp>
          <p:nvSpPr>
            <p:cNvPr id="1343" name="Google Shape;1343;p30"/>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344" name="Google Shape;1344;p30"/>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45" name="Google Shape;1345;p30"/>
          <p:cNvGrpSpPr/>
          <p:nvPr/>
        </p:nvGrpSpPr>
        <p:grpSpPr>
          <a:xfrm>
            <a:off x="8190387" y="9609636"/>
            <a:ext cx="315741" cy="319697"/>
            <a:chOff x="0" y="-9525"/>
            <a:chExt cx="575079" cy="582283"/>
          </a:xfrm>
        </p:grpSpPr>
        <p:sp>
          <p:nvSpPr>
            <p:cNvPr id="1346" name="Google Shape;1346;p30"/>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347" name="Google Shape;1347;p30"/>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48" name="Google Shape;1348;p30"/>
          <p:cNvGrpSpPr/>
          <p:nvPr/>
        </p:nvGrpSpPr>
        <p:grpSpPr>
          <a:xfrm>
            <a:off x="8986130" y="9609636"/>
            <a:ext cx="315741" cy="319697"/>
            <a:chOff x="0" y="-9525"/>
            <a:chExt cx="575079" cy="582283"/>
          </a:xfrm>
        </p:grpSpPr>
        <p:sp>
          <p:nvSpPr>
            <p:cNvPr id="1349" name="Google Shape;1349;p30"/>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350" name="Google Shape;1350;p30"/>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51" name="Google Shape;1351;p30"/>
          <p:cNvGrpSpPr/>
          <p:nvPr/>
        </p:nvGrpSpPr>
        <p:grpSpPr>
          <a:xfrm>
            <a:off x="9781873" y="9609636"/>
            <a:ext cx="315741" cy="319697"/>
            <a:chOff x="0" y="-9525"/>
            <a:chExt cx="575079" cy="582283"/>
          </a:xfrm>
        </p:grpSpPr>
        <p:sp>
          <p:nvSpPr>
            <p:cNvPr id="1352" name="Google Shape;1352;p30"/>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353" name="Google Shape;1353;p30"/>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54" name="Google Shape;1354;p30"/>
          <p:cNvGrpSpPr/>
          <p:nvPr/>
        </p:nvGrpSpPr>
        <p:grpSpPr>
          <a:xfrm>
            <a:off x="10577616" y="9609636"/>
            <a:ext cx="315741" cy="319697"/>
            <a:chOff x="0" y="-9525"/>
            <a:chExt cx="575079" cy="582283"/>
          </a:xfrm>
        </p:grpSpPr>
        <p:sp>
          <p:nvSpPr>
            <p:cNvPr id="1355" name="Google Shape;1355;p30"/>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356" name="Google Shape;1356;p30"/>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57" name="Google Shape;1357;p30"/>
          <p:cNvGrpSpPr/>
          <p:nvPr/>
        </p:nvGrpSpPr>
        <p:grpSpPr>
          <a:xfrm>
            <a:off x="11373359" y="9609636"/>
            <a:ext cx="315741" cy="319697"/>
            <a:chOff x="0" y="-9525"/>
            <a:chExt cx="575079" cy="582283"/>
          </a:xfrm>
        </p:grpSpPr>
        <p:sp>
          <p:nvSpPr>
            <p:cNvPr id="1358" name="Google Shape;1358;p30"/>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359" name="Google Shape;1359;p30"/>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60" name="Google Shape;1360;p30"/>
          <p:cNvGrpSpPr/>
          <p:nvPr/>
        </p:nvGrpSpPr>
        <p:grpSpPr>
          <a:xfrm>
            <a:off x="12169101" y="9609636"/>
            <a:ext cx="315741" cy="319697"/>
            <a:chOff x="0" y="-9525"/>
            <a:chExt cx="575079" cy="582283"/>
          </a:xfrm>
        </p:grpSpPr>
        <p:sp>
          <p:nvSpPr>
            <p:cNvPr id="1361" name="Google Shape;1361;p30"/>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362" name="Google Shape;1362;p30"/>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63" name="Google Shape;1363;p30"/>
          <p:cNvGrpSpPr/>
          <p:nvPr/>
        </p:nvGrpSpPr>
        <p:grpSpPr>
          <a:xfrm>
            <a:off x="12964844" y="9609636"/>
            <a:ext cx="315741" cy="319697"/>
            <a:chOff x="0" y="-9525"/>
            <a:chExt cx="575079" cy="582283"/>
          </a:xfrm>
        </p:grpSpPr>
        <p:sp>
          <p:nvSpPr>
            <p:cNvPr id="1364" name="Google Shape;1364;p30"/>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365" name="Google Shape;1365;p30"/>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66" name="Google Shape;1366;p30"/>
          <p:cNvGrpSpPr/>
          <p:nvPr/>
        </p:nvGrpSpPr>
        <p:grpSpPr>
          <a:xfrm>
            <a:off x="13760587" y="9609636"/>
            <a:ext cx="315741" cy="319697"/>
            <a:chOff x="0" y="-9525"/>
            <a:chExt cx="575079" cy="582283"/>
          </a:xfrm>
        </p:grpSpPr>
        <p:sp>
          <p:nvSpPr>
            <p:cNvPr id="1367" name="Google Shape;1367;p30"/>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368" name="Google Shape;1368;p30"/>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69" name="Google Shape;1369;p30"/>
          <p:cNvGrpSpPr/>
          <p:nvPr/>
        </p:nvGrpSpPr>
        <p:grpSpPr>
          <a:xfrm>
            <a:off x="5797385" y="9609636"/>
            <a:ext cx="315741" cy="319697"/>
            <a:chOff x="0" y="-9525"/>
            <a:chExt cx="575079" cy="582283"/>
          </a:xfrm>
        </p:grpSpPr>
        <p:sp>
          <p:nvSpPr>
            <p:cNvPr id="1370" name="Google Shape;1370;p30"/>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371" name="Google Shape;1371;p30"/>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72" name="Google Shape;1372;p30"/>
          <p:cNvGrpSpPr/>
          <p:nvPr/>
        </p:nvGrpSpPr>
        <p:grpSpPr>
          <a:xfrm>
            <a:off x="15352073" y="9609636"/>
            <a:ext cx="315741" cy="319697"/>
            <a:chOff x="0" y="-9525"/>
            <a:chExt cx="575079" cy="582283"/>
          </a:xfrm>
        </p:grpSpPr>
        <p:sp>
          <p:nvSpPr>
            <p:cNvPr id="1373" name="Google Shape;1373;p30"/>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374" name="Google Shape;1374;p30"/>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75" name="Google Shape;1375;p30"/>
          <p:cNvGrpSpPr/>
          <p:nvPr/>
        </p:nvGrpSpPr>
        <p:grpSpPr>
          <a:xfrm>
            <a:off x="16147816" y="9609636"/>
            <a:ext cx="315741" cy="319697"/>
            <a:chOff x="0" y="-9525"/>
            <a:chExt cx="575079" cy="582283"/>
          </a:xfrm>
        </p:grpSpPr>
        <p:sp>
          <p:nvSpPr>
            <p:cNvPr id="1376" name="Google Shape;1376;p30"/>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377" name="Google Shape;1377;p30"/>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78" name="Google Shape;1378;p30"/>
          <p:cNvSpPr/>
          <p:nvPr/>
        </p:nvSpPr>
        <p:spPr>
          <a:xfrm>
            <a:off x="4890531" y="2400300"/>
            <a:ext cx="8506938" cy="6380204"/>
          </a:xfrm>
          <a:custGeom>
            <a:rect b="b" l="l" r="r" t="t"/>
            <a:pathLst>
              <a:path extrusionOk="0" h="6380204" w="8506938">
                <a:moveTo>
                  <a:pt x="0" y="0"/>
                </a:moveTo>
                <a:lnTo>
                  <a:pt x="8506938" y="0"/>
                </a:lnTo>
                <a:lnTo>
                  <a:pt x="8506938" y="6380204"/>
                </a:lnTo>
                <a:lnTo>
                  <a:pt x="0" y="6380204"/>
                </a:lnTo>
                <a:lnTo>
                  <a:pt x="0" y="0"/>
                </a:lnTo>
                <a:close/>
              </a:path>
            </a:pathLst>
          </a:custGeom>
          <a:blipFill rotWithShape="1">
            <a:blip r:embed="rId5">
              <a:alphaModFix/>
            </a:blip>
            <a:stretch>
              <a:fillRect b="0" l="0" r="0" t="0"/>
            </a:stretch>
          </a:blipFill>
          <a:ln>
            <a:noFill/>
          </a:ln>
        </p:spPr>
      </p:sp>
      <p:sp>
        <p:nvSpPr>
          <p:cNvPr id="1379" name="Google Shape;1379;p30"/>
          <p:cNvSpPr txBox="1"/>
          <p:nvPr/>
        </p:nvSpPr>
        <p:spPr>
          <a:xfrm>
            <a:off x="1531888" y="828675"/>
            <a:ext cx="15224225" cy="1571625"/>
          </a:xfrm>
          <a:prstGeom prst="rect">
            <a:avLst/>
          </a:prstGeom>
          <a:noFill/>
          <a:ln>
            <a:noFill/>
          </a:ln>
        </p:spPr>
        <p:txBody>
          <a:bodyPr anchorCtr="0" anchor="t" bIns="0" lIns="0" spcFirstLastPara="1" rIns="0" wrap="square" tIns="0">
            <a:spAutoFit/>
          </a:bodyPr>
          <a:lstStyle/>
          <a:p>
            <a:pPr indent="0" lvl="0" marL="0" marR="0" rtl="0" algn="ctr">
              <a:lnSpc>
                <a:spcPct val="139988"/>
              </a:lnSpc>
              <a:spcBef>
                <a:spcPts val="0"/>
              </a:spcBef>
              <a:spcAft>
                <a:spcPts val="0"/>
              </a:spcAft>
              <a:buNone/>
            </a:pPr>
            <a:r>
              <a:rPr b="1" i="0" lang="en-US" sz="9000" u="none" cap="none" strike="noStrike">
                <a:solidFill>
                  <a:srgbClr val="FFFFFF"/>
                </a:solidFill>
                <a:latin typeface="Arimo"/>
                <a:ea typeface="Arimo"/>
                <a:cs typeface="Arimo"/>
                <a:sym typeface="Arimo"/>
              </a:rPr>
              <a:t>Devremizin Görünümü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0234"/>
        </a:solidFill>
      </p:bgPr>
    </p:bg>
    <p:spTree>
      <p:nvGrpSpPr>
        <p:cNvPr id="1383" name="Shape 1383"/>
        <p:cNvGrpSpPr/>
        <p:nvPr/>
      </p:nvGrpSpPr>
      <p:grpSpPr>
        <a:xfrm>
          <a:off x="0" y="0"/>
          <a:ext cx="0" cy="0"/>
          <a:chOff x="0" y="0"/>
          <a:chExt cx="0" cy="0"/>
        </a:xfrm>
      </p:grpSpPr>
      <p:sp>
        <p:nvSpPr>
          <p:cNvPr id="1384" name="Google Shape;1384;p31"/>
          <p:cNvSpPr/>
          <p:nvPr/>
        </p:nvSpPr>
        <p:spPr>
          <a:xfrm>
            <a:off x="12484842" y="-1284242"/>
            <a:ext cx="9884429" cy="10180592"/>
          </a:xfrm>
          <a:custGeom>
            <a:rect b="b" l="l" r="r" t="t"/>
            <a:pathLst>
              <a:path extrusionOk="0" h="10180592" w="9884429">
                <a:moveTo>
                  <a:pt x="0" y="0"/>
                </a:moveTo>
                <a:lnTo>
                  <a:pt x="9884430" y="0"/>
                </a:lnTo>
                <a:lnTo>
                  <a:pt x="9884430" y="10180592"/>
                </a:lnTo>
                <a:lnTo>
                  <a:pt x="0" y="10180592"/>
                </a:lnTo>
                <a:lnTo>
                  <a:pt x="0" y="0"/>
                </a:lnTo>
                <a:close/>
              </a:path>
            </a:pathLst>
          </a:custGeom>
          <a:blipFill rotWithShape="1">
            <a:blip r:embed="rId3">
              <a:alphaModFix/>
            </a:blip>
            <a:stretch>
              <a:fillRect b="0" l="0" r="0" t="0"/>
            </a:stretch>
          </a:blipFill>
          <a:ln>
            <a:noFill/>
          </a:ln>
        </p:spPr>
      </p:sp>
      <p:cxnSp>
        <p:nvCxnSpPr>
          <p:cNvPr id="1385" name="Google Shape;1385;p31"/>
          <p:cNvCxnSpPr/>
          <p:nvPr/>
        </p:nvCxnSpPr>
        <p:spPr>
          <a:xfrm rot="10800000">
            <a:off x="1028700" y="9248775"/>
            <a:ext cx="16230600" cy="0"/>
          </a:xfrm>
          <a:prstGeom prst="straightConnector1">
            <a:avLst/>
          </a:prstGeom>
          <a:noFill/>
          <a:ln cap="flat" cmpd="sng" w="9525">
            <a:solidFill>
              <a:srgbClr val="FFFFFF"/>
            </a:solidFill>
            <a:prstDash val="solid"/>
            <a:round/>
            <a:headEnd len="sm" w="sm" type="none"/>
            <a:tailEnd len="sm" w="sm" type="none"/>
          </a:ln>
        </p:spPr>
      </p:cxnSp>
      <p:sp>
        <p:nvSpPr>
          <p:cNvPr id="1386" name="Google Shape;1386;p31"/>
          <p:cNvSpPr/>
          <p:nvPr/>
        </p:nvSpPr>
        <p:spPr>
          <a:xfrm>
            <a:off x="-3459166" y="-824452"/>
            <a:ext cx="7670838" cy="8321422"/>
          </a:xfrm>
          <a:custGeom>
            <a:rect b="b" l="l" r="r" t="t"/>
            <a:pathLst>
              <a:path extrusionOk="0" h="8321422" w="7670838">
                <a:moveTo>
                  <a:pt x="0" y="0"/>
                </a:moveTo>
                <a:lnTo>
                  <a:pt x="7670838" y="0"/>
                </a:lnTo>
                <a:lnTo>
                  <a:pt x="7670838" y="8321422"/>
                </a:lnTo>
                <a:lnTo>
                  <a:pt x="0" y="8321422"/>
                </a:lnTo>
                <a:lnTo>
                  <a:pt x="0" y="0"/>
                </a:lnTo>
                <a:close/>
              </a:path>
            </a:pathLst>
          </a:custGeom>
          <a:blipFill rotWithShape="1">
            <a:blip r:embed="rId4">
              <a:alphaModFix/>
            </a:blip>
            <a:stretch>
              <a:fillRect b="0" l="0" r="0" t="0"/>
            </a:stretch>
          </a:blipFill>
          <a:ln>
            <a:noFill/>
          </a:ln>
        </p:spPr>
      </p:sp>
      <p:grpSp>
        <p:nvGrpSpPr>
          <p:cNvPr id="1387" name="Google Shape;1387;p31"/>
          <p:cNvGrpSpPr/>
          <p:nvPr/>
        </p:nvGrpSpPr>
        <p:grpSpPr>
          <a:xfrm>
            <a:off x="15348321" y="9609636"/>
            <a:ext cx="315741" cy="319697"/>
            <a:chOff x="0" y="-9525"/>
            <a:chExt cx="575079" cy="582283"/>
          </a:xfrm>
        </p:grpSpPr>
        <p:sp>
          <p:nvSpPr>
            <p:cNvPr id="1388" name="Google Shape;1388;p31"/>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5714DB"/>
            </a:solidFill>
            <a:ln>
              <a:noFill/>
            </a:ln>
          </p:spPr>
        </p:sp>
        <p:sp>
          <p:nvSpPr>
            <p:cNvPr id="1389" name="Google Shape;1389;p31"/>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90" name="Google Shape;1390;p31"/>
          <p:cNvGrpSpPr/>
          <p:nvPr/>
        </p:nvGrpSpPr>
        <p:grpSpPr>
          <a:xfrm>
            <a:off x="1824443" y="9609636"/>
            <a:ext cx="315741" cy="319697"/>
            <a:chOff x="0" y="-9525"/>
            <a:chExt cx="575079" cy="582283"/>
          </a:xfrm>
        </p:grpSpPr>
        <p:sp>
          <p:nvSpPr>
            <p:cNvPr id="1391" name="Google Shape;1391;p31"/>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392" name="Google Shape;1392;p31"/>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93" name="Google Shape;1393;p31"/>
          <p:cNvGrpSpPr/>
          <p:nvPr/>
        </p:nvGrpSpPr>
        <p:grpSpPr>
          <a:xfrm>
            <a:off x="16943559" y="9609636"/>
            <a:ext cx="315741" cy="319697"/>
            <a:chOff x="0" y="-9525"/>
            <a:chExt cx="575079" cy="582283"/>
          </a:xfrm>
        </p:grpSpPr>
        <p:sp>
          <p:nvSpPr>
            <p:cNvPr id="1394" name="Google Shape;1394;p31"/>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395" name="Google Shape;1395;p31"/>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96" name="Google Shape;1396;p31"/>
          <p:cNvGrpSpPr/>
          <p:nvPr/>
        </p:nvGrpSpPr>
        <p:grpSpPr>
          <a:xfrm>
            <a:off x="2620186" y="9609636"/>
            <a:ext cx="315741" cy="319697"/>
            <a:chOff x="0" y="-9525"/>
            <a:chExt cx="575079" cy="582283"/>
          </a:xfrm>
        </p:grpSpPr>
        <p:sp>
          <p:nvSpPr>
            <p:cNvPr id="1397" name="Google Shape;1397;p31"/>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398" name="Google Shape;1398;p31"/>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99" name="Google Shape;1399;p31"/>
          <p:cNvGrpSpPr/>
          <p:nvPr/>
        </p:nvGrpSpPr>
        <p:grpSpPr>
          <a:xfrm>
            <a:off x="3415929" y="9609636"/>
            <a:ext cx="315741" cy="319697"/>
            <a:chOff x="0" y="-9525"/>
            <a:chExt cx="575079" cy="582283"/>
          </a:xfrm>
        </p:grpSpPr>
        <p:sp>
          <p:nvSpPr>
            <p:cNvPr id="1400" name="Google Shape;1400;p31"/>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401" name="Google Shape;1401;p31"/>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02" name="Google Shape;1402;p31"/>
          <p:cNvGrpSpPr/>
          <p:nvPr/>
        </p:nvGrpSpPr>
        <p:grpSpPr>
          <a:xfrm>
            <a:off x="4211672" y="9609636"/>
            <a:ext cx="315741" cy="319697"/>
            <a:chOff x="0" y="-9525"/>
            <a:chExt cx="575079" cy="582283"/>
          </a:xfrm>
        </p:grpSpPr>
        <p:sp>
          <p:nvSpPr>
            <p:cNvPr id="1403" name="Google Shape;1403;p31"/>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404" name="Google Shape;1404;p31"/>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05" name="Google Shape;1405;p31"/>
          <p:cNvGrpSpPr/>
          <p:nvPr/>
        </p:nvGrpSpPr>
        <p:grpSpPr>
          <a:xfrm>
            <a:off x="5007415" y="9609636"/>
            <a:ext cx="315741" cy="319697"/>
            <a:chOff x="0" y="-9525"/>
            <a:chExt cx="575079" cy="582283"/>
          </a:xfrm>
        </p:grpSpPr>
        <p:sp>
          <p:nvSpPr>
            <p:cNvPr id="1406" name="Google Shape;1406;p31"/>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407" name="Google Shape;1407;p31"/>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08" name="Google Shape;1408;p31"/>
          <p:cNvGrpSpPr/>
          <p:nvPr/>
        </p:nvGrpSpPr>
        <p:grpSpPr>
          <a:xfrm>
            <a:off x="1032452" y="9609636"/>
            <a:ext cx="315741" cy="319697"/>
            <a:chOff x="0" y="-9525"/>
            <a:chExt cx="575079" cy="582283"/>
          </a:xfrm>
        </p:grpSpPr>
        <p:sp>
          <p:nvSpPr>
            <p:cNvPr id="1409" name="Google Shape;1409;p31"/>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410" name="Google Shape;1410;p31"/>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11" name="Google Shape;1411;p31"/>
          <p:cNvGrpSpPr/>
          <p:nvPr/>
        </p:nvGrpSpPr>
        <p:grpSpPr>
          <a:xfrm>
            <a:off x="6598901" y="9609636"/>
            <a:ext cx="315741" cy="319697"/>
            <a:chOff x="0" y="-9525"/>
            <a:chExt cx="575079" cy="582283"/>
          </a:xfrm>
        </p:grpSpPr>
        <p:sp>
          <p:nvSpPr>
            <p:cNvPr id="1412" name="Google Shape;1412;p31"/>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413" name="Google Shape;1413;p31"/>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14" name="Google Shape;1414;p31"/>
          <p:cNvGrpSpPr/>
          <p:nvPr/>
        </p:nvGrpSpPr>
        <p:grpSpPr>
          <a:xfrm>
            <a:off x="7394644" y="9609636"/>
            <a:ext cx="315741" cy="319697"/>
            <a:chOff x="0" y="-9525"/>
            <a:chExt cx="575079" cy="582283"/>
          </a:xfrm>
        </p:grpSpPr>
        <p:sp>
          <p:nvSpPr>
            <p:cNvPr id="1415" name="Google Shape;1415;p31"/>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416" name="Google Shape;1416;p31"/>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17" name="Google Shape;1417;p31"/>
          <p:cNvGrpSpPr/>
          <p:nvPr/>
        </p:nvGrpSpPr>
        <p:grpSpPr>
          <a:xfrm>
            <a:off x="8190387" y="9609636"/>
            <a:ext cx="315741" cy="319697"/>
            <a:chOff x="0" y="-9525"/>
            <a:chExt cx="575079" cy="582283"/>
          </a:xfrm>
        </p:grpSpPr>
        <p:sp>
          <p:nvSpPr>
            <p:cNvPr id="1418" name="Google Shape;1418;p31"/>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419" name="Google Shape;1419;p31"/>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20" name="Google Shape;1420;p31"/>
          <p:cNvGrpSpPr/>
          <p:nvPr/>
        </p:nvGrpSpPr>
        <p:grpSpPr>
          <a:xfrm>
            <a:off x="8986130" y="9609636"/>
            <a:ext cx="315741" cy="319697"/>
            <a:chOff x="0" y="-9525"/>
            <a:chExt cx="575079" cy="582283"/>
          </a:xfrm>
        </p:grpSpPr>
        <p:sp>
          <p:nvSpPr>
            <p:cNvPr id="1421" name="Google Shape;1421;p31"/>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422" name="Google Shape;1422;p31"/>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23" name="Google Shape;1423;p31"/>
          <p:cNvGrpSpPr/>
          <p:nvPr/>
        </p:nvGrpSpPr>
        <p:grpSpPr>
          <a:xfrm>
            <a:off x="9781873" y="9609636"/>
            <a:ext cx="315741" cy="319697"/>
            <a:chOff x="0" y="-9525"/>
            <a:chExt cx="575079" cy="582283"/>
          </a:xfrm>
        </p:grpSpPr>
        <p:sp>
          <p:nvSpPr>
            <p:cNvPr id="1424" name="Google Shape;1424;p31"/>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425" name="Google Shape;1425;p31"/>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26" name="Google Shape;1426;p31"/>
          <p:cNvGrpSpPr/>
          <p:nvPr/>
        </p:nvGrpSpPr>
        <p:grpSpPr>
          <a:xfrm>
            <a:off x="10577616" y="9609636"/>
            <a:ext cx="315741" cy="319697"/>
            <a:chOff x="0" y="-9525"/>
            <a:chExt cx="575079" cy="582283"/>
          </a:xfrm>
        </p:grpSpPr>
        <p:sp>
          <p:nvSpPr>
            <p:cNvPr id="1427" name="Google Shape;1427;p31"/>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428" name="Google Shape;1428;p31"/>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29" name="Google Shape;1429;p31"/>
          <p:cNvGrpSpPr/>
          <p:nvPr/>
        </p:nvGrpSpPr>
        <p:grpSpPr>
          <a:xfrm>
            <a:off x="11373359" y="9609636"/>
            <a:ext cx="315741" cy="319697"/>
            <a:chOff x="0" y="-9525"/>
            <a:chExt cx="575079" cy="582283"/>
          </a:xfrm>
        </p:grpSpPr>
        <p:sp>
          <p:nvSpPr>
            <p:cNvPr id="1430" name="Google Shape;1430;p31"/>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431" name="Google Shape;1431;p31"/>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32" name="Google Shape;1432;p31"/>
          <p:cNvGrpSpPr/>
          <p:nvPr/>
        </p:nvGrpSpPr>
        <p:grpSpPr>
          <a:xfrm>
            <a:off x="12169101" y="9609636"/>
            <a:ext cx="315741" cy="319697"/>
            <a:chOff x="0" y="-9525"/>
            <a:chExt cx="575079" cy="582283"/>
          </a:xfrm>
        </p:grpSpPr>
        <p:sp>
          <p:nvSpPr>
            <p:cNvPr id="1433" name="Google Shape;1433;p31"/>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434" name="Google Shape;1434;p31"/>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35" name="Google Shape;1435;p31"/>
          <p:cNvGrpSpPr/>
          <p:nvPr/>
        </p:nvGrpSpPr>
        <p:grpSpPr>
          <a:xfrm>
            <a:off x="12964844" y="9609636"/>
            <a:ext cx="315741" cy="319697"/>
            <a:chOff x="0" y="-9525"/>
            <a:chExt cx="575079" cy="582283"/>
          </a:xfrm>
        </p:grpSpPr>
        <p:sp>
          <p:nvSpPr>
            <p:cNvPr id="1436" name="Google Shape;1436;p31"/>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437" name="Google Shape;1437;p31"/>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38" name="Google Shape;1438;p31"/>
          <p:cNvGrpSpPr/>
          <p:nvPr/>
        </p:nvGrpSpPr>
        <p:grpSpPr>
          <a:xfrm>
            <a:off x="13760587" y="9609636"/>
            <a:ext cx="315741" cy="319697"/>
            <a:chOff x="0" y="-9525"/>
            <a:chExt cx="575079" cy="582283"/>
          </a:xfrm>
        </p:grpSpPr>
        <p:sp>
          <p:nvSpPr>
            <p:cNvPr id="1439" name="Google Shape;1439;p31"/>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440" name="Google Shape;1440;p31"/>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41" name="Google Shape;1441;p31"/>
          <p:cNvGrpSpPr/>
          <p:nvPr/>
        </p:nvGrpSpPr>
        <p:grpSpPr>
          <a:xfrm>
            <a:off x="14556330" y="9609636"/>
            <a:ext cx="315741" cy="319697"/>
            <a:chOff x="0" y="-9525"/>
            <a:chExt cx="575079" cy="582283"/>
          </a:xfrm>
        </p:grpSpPr>
        <p:sp>
          <p:nvSpPr>
            <p:cNvPr id="1442" name="Google Shape;1442;p31"/>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443" name="Google Shape;1443;p31"/>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44" name="Google Shape;1444;p31"/>
          <p:cNvGrpSpPr/>
          <p:nvPr/>
        </p:nvGrpSpPr>
        <p:grpSpPr>
          <a:xfrm>
            <a:off x="5806910" y="9609636"/>
            <a:ext cx="315741" cy="319697"/>
            <a:chOff x="0" y="-9525"/>
            <a:chExt cx="575079" cy="582283"/>
          </a:xfrm>
        </p:grpSpPr>
        <p:sp>
          <p:nvSpPr>
            <p:cNvPr id="1445" name="Google Shape;1445;p31"/>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446" name="Google Shape;1446;p31"/>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47" name="Google Shape;1447;p31"/>
          <p:cNvGrpSpPr/>
          <p:nvPr/>
        </p:nvGrpSpPr>
        <p:grpSpPr>
          <a:xfrm>
            <a:off x="16147816" y="9609636"/>
            <a:ext cx="315741" cy="319697"/>
            <a:chOff x="0" y="-9525"/>
            <a:chExt cx="575079" cy="582283"/>
          </a:xfrm>
        </p:grpSpPr>
        <p:sp>
          <p:nvSpPr>
            <p:cNvPr id="1448" name="Google Shape;1448;p31"/>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449" name="Google Shape;1449;p31"/>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50" name="Google Shape;1450;p31"/>
          <p:cNvSpPr/>
          <p:nvPr/>
        </p:nvSpPr>
        <p:spPr>
          <a:xfrm>
            <a:off x="5125969" y="2632636"/>
            <a:ext cx="8036062" cy="6027047"/>
          </a:xfrm>
          <a:custGeom>
            <a:rect b="b" l="l" r="r" t="t"/>
            <a:pathLst>
              <a:path extrusionOk="0" h="6027047" w="8036062">
                <a:moveTo>
                  <a:pt x="0" y="0"/>
                </a:moveTo>
                <a:lnTo>
                  <a:pt x="8036062" y="0"/>
                </a:lnTo>
                <a:lnTo>
                  <a:pt x="8036062" y="6027047"/>
                </a:lnTo>
                <a:lnTo>
                  <a:pt x="0" y="6027047"/>
                </a:lnTo>
                <a:lnTo>
                  <a:pt x="0" y="0"/>
                </a:lnTo>
                <a:close/>
              </a:path>
            </a:pathLst>
          </a:custGeom>
          <a:blipFill rotWithShape="1">
            <a:blip r:embed="rId5">
              <a:alphaModFix/>
            </a:blip>
            <a:stretch>
              <a:fillRect b="0" l="0" r="0" t="0"/>
            </a:stretch>
          </a:blipFill>
          <a:ln>
            <a:noFill/>
          </a:ln>
        </p:spPr>
      </p:sp>
      <p:sp>
        <p:nvSpPr>
          <p:cNvPr id="1451" name="Google Shape;1451;p31"/>
          <p:cNvSpPr txBox="1"/>
          <p:nvPr/>
        </p:nvSpPr>
        <p:spPr>
          <a:xfrm>
            <a:off x="1531888" y="828675"/>
            <a:ext cx="15224225" cy="1571625"/>
          </a:xfrm>
          <a:prstGeom prst="rect">
            <a:avLst/>
          </a:prstGeom>
          <a:noFill/>
          <a:ln>
            <a:noFill/>
          </a:ln>
        </p:spPr>
        <p:txBody>
          <a:bodyPr anchorCtr="0" anchor="t" bIns="0" lIns="0" spcFirstLastPara="1" rIns="0" wrap="square" tIns="0">
            <a:spAutoFit/>
          </a:bodyPr>
          <a:lstStyle/>
          <a:p>
            <a:pPr indent="0" lvl="0" marL="0" marR="0" rtl="0" algn="ctr">
              <a:lnSpc>
                <a:spcPct val="139988"/>
              </a:lnSpc>
              <a:spcBef>
                <a:spcPts val="0"/>
              </a:spcBef>
              <a:spcAft>
                <a:spcPts val="0"/>
              </a:spcAft>
              <a:buNone/>
            </a:pPr>
            <a:r>
              <a:rPr b="1" i="0" lang="en-US" sz="9000" u="none" cap="none" strike="noStrike">
                <a:solidFill>
                  <a:srgbClr val="FFFFFF"/>
                </a:solidFill>
                <a:latin typeface="Arimo"/>
                <a:ea typeface="Arimo"/>
                <a:cs typeface="Arimo"/>
                <a:sym typeface="Arimo"/>
              </a:rPr>
              <a:t>Devremizin Görünümü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0234"/>
        </a:solidFill>
      </p:bgPr>
    </p:bg>
    <p:spTree>
      <p:nvGrpSpPr>
        <p:cNvPr id="158" name="Shape 158"/>
        <p:cNvGrpSpPr/>
        <p:nvPr/>
      </p:nvGrpSpPr>
      <p:grpSpPr>
        <a:xfrm>
          <a:off x="0" y="0"/>
          <a:ext cx="0" cy="0"/>
          <a:chOff x="0" y="0"/>
          <a:chExt cx="0" cy="0"/>
        </a:xfrm>
      </p:grpSpPr>
      <p:sp>
        <p:nvSpPr>
          <p:cNvPr id="159" name="Google Shape;159;p14"/>
          <p:cNvSpPr/>
          <p:nvPr/>
        </p:nvSpPr>
        <p:spPr>
          <a:xfrm>
            <a:off x="12484842" y="-1284242"/>
            <a:ext cx="9884429" cy="10180592"/>
          </a:xfrm>
          <a:custGeom>
            <a:rect b="b" l="l" r="r" t="t"/>
            <a:pathLst>
              <a:path extrusionOk="0" h="10180592" w="9884429">
                <a:moveTo>
                  <a:pt x="0" y="0"/>
                </a:moveTo>
                <a:lnTo>
                  <a:pt x="9884430" y="0"/>
                </a:lnTo>
                <a:lnTo>
                  <a:pt x="9884430" y="10180592"/>
                </a:lnTo>
                <a:lnTo>
                  <a:pt x="0" y="10180592"/>
                </a:lnTo>
                <a:lnTo>
                  <a:pt x="0" y="0"/>
                </a:lnTo>
                <a:close/>
              </a:path>
            </a:pathLst>
          </a:custGeom>
          <a:blipFill rotWithShape="1">
            <a:blip r:embed="rId3">
              <a:alphaModFix/>
            </a:blip>
            <a:stretch>
              <a:fillRect b="0" l="0" r="0" t="0"/>
            </a:stretch>
          </a:blipFill>
          <a:ln>
            <a:noFill/>
          </a:ln>
        </p:spPr>
      </p:sp>
      <p:cxnSp>
        <p:nvCxnSpPr>
          <p:cNvPr id="160" name="Google Shape;160;p14"/>
          <p:cNvCxnSpPr/>
          <p:nvPr/>
        </p:nvCxnSpPr>
        <p:spPr>
          <a:xfrm rot="10800000">
            <a:off x="1028700" y="9248775"/>
            <a:ext cx="16230600" cy="0"/>
          </a:xfrm>
          <a:prstGeom prst="straightConnector1">
            <a:avLst/>
          </a:prstGeom>
          <a:noFill/>
          <a:ln cap="flat" cmpd="sng" w="9525">
            <a:solidFill>
              <a:srgbClr val="FFFFFF"/>
            </a:solidFill>
            <a:prstDash val="solid"/>
            <a:round/>
            <a:headEnd len="sm" w="sm" type="none"/>
            <a:tailEnd len="sm" w="sm" type="none"/>
          </a:ln>
        </p:spPr>
      </p:cxnSp>
      <p:sp>
        <p:nvSpPr>
          <p:cNvPr id="161" name="Google Shape;161;p14"/>
          <p:cNvSpPr/>
          <p:nvPr/>
        </p:nvSpPr>
        <p:spPr>
          <a:xfrm>
            <a:off x="-3459166" y="-824452"/>
            <a:ext cx="7670838" cy="8321422"/>
          </a:xfrm>
          <a:custGeom>
            <a:rect b="b" l="l" r="r" t="t"/>
            <a:pathLst>
              <a:path extrusionOk="0" h="8321422" w="7670838">
                <a:moveTo>
                  <a:pt x="0" y="0"/>
                </a:moveTo>
                <a:lnTo>
                  <a:pt x="7670838" y="0"/>
                </a:lnTo>
                <a:lnTo>
                  <a:pt x="7670838" y="8321422"/>
                </a:lnTo>
                <a:lnTo>
                  <a:pt x="0" y="8321422"/>
                </a:lnTo>
                <a:lnTo>
                  <a:pt x="0" y="0"/>
                </a:lnTo>
                <a:close/>
              </a:path>
            </a:pathLst>
          </a:custGeom>
          <a:blipFill rotWithShape="1">
            <a:blip r:embed="rId4">
              <a:alphaModFix/>
            </a:blip>
            <a:stretch>
              <a:fillRect b="0" l="0" r="0" t="0"/>
            </a:stretch>
          </a:blipFill>
          <a:ln>
            <a:noFill/>
          </a:ln>
        </p:spPr>
      </p:sp>
      <p:sp>
        <p:nvSpPr>
          <p:cNvPr id="162" name="Google Shape;162;p14"/>
          <p:cNvSpPr txBox="1"/>
          <p:nvPr/>
        </p:nvSpPr>
        <p:spPr>
          <a:xfrm>
            <a:off x="1028700" y="3182914"/>
            <a:ext cx="16230600" cy="4105275"/>
          </a:xfrm>
          <a:prstGeom prst="rect">
            <a:avLst/>
          </a:prstGeom>
          <a:noFill/>
          <a:ln>
            <a:noFill/>
          </a:ln>
        </p:spPr>
        <p:txBody>
          <a:bodyPr anchorCtr="0" anchor="t" bIns="0" lIns="0" spcFirstLastPara="1" rIns="0" wrap="square" tIns="0">
            <a:spAutoFit/>
          </a:bodyPr>
          <a:lstStyle/>
          <a:p>
            <a:pPr indent="-572517" lvl="1" marL="1145033" marR="0" rtl="0" algn="l">
              <a:lnSpc>
                <a:spcPct val="120007"/>
              </a:lnSpc>
              <a:spcBef>
                <a:spcPts val="0"/>
              </a:spcBef>
              <a:spcAft>
                <a:spcPts val="0"/>
              </a:spcAft>
              <a:buClr>
                <a:srgbClr val="FFFFFF"/>
              </a:buClr>
              <a:buSzPts val="5303"/>
              <a:buFont typeface="Arial"/>
              <a:buChar char="•"/>
            </a:pPr>
            <a:r>
              <a:rPr b="0" i="0" lang="en-US" sz="5303" u="none" cap="none" strike="noStrike">
                <a:solidFill>
                  <a:srgbClr val="FFFFFF"/>
                </a:solidFill>
                <a:latin typeface="Raleway"/>
                <a:ea typeface="Raleway"/>
                <a:cs typeface="Raleway"/>
                <a:sym typeface="Raleway"/>
              </a:rPr>
              <a:t>ESP32 mikro denetleyicisi.</a:t>
            </a:r>
            <a:endParaRPr/>
          </a:p>
          <a:p>
            <a:pPr indent="-572517" lvl="1" marL="1145035" marR="0" rtl="0" algn="l">
              <a:lnSpc>
                <a:spcPct val="120007"/>
              </a:lnSpc>
              <a:spcBef>
                <a:spcPts val="0"/>
              </a:spcBef>
              <a:spcAft>
                <a:spcPts val="0"/>
              </a:spcAft>
              <a:buClr>
                <a:srgbClr val="FFFFFF"/>
              </a:buClr>
              <a:buSzPts val="5303"/>
              <a:buFont typeface="Arial"/>
              <a:buChar char="•"/>
            </a:pPr>
            <a:r>
              <a:rPr b="0" i="0" lang="en-US" sz="5303" u="none" cap="none" strike="noStrike">
                <a:solidFill>
                  <a:srgbClr val="FFFFFF"/>
                </a:solidFill>
                <a:latin typeface="Raleway"/>
                <a:ea typeface="Raleway"/>
                <a:cs typeface="Raleway"/>
                <a:sym typeface="Raleway"/>
              </a:rPr>
              <a:t>RC522 RFID NFC Modülü.</a:t>
            </a:r>
            <a:endParaRPr/>
          </a:p>
          <a:p>
            <a:pPr indent="-572517" lvl="1" marL="1145035" marR="0" rtl="0" algn="l">
              <a:lnSpc>
                <a:spcPct val="120007"/>
              </a:lnSpc>
              <a:spcBef>
                <a:spcPts val="0"/>
              </a:spcBef>
              <a:spcAft>
                <a:spcPts val="0"/>
              </a:spcAft>
              <a:buClr>
                <a:srgbClr val="FFFFFF"/>
              </a:buClr>
              <a:buSzPts val="5303"/>
              <a:buFont typeface="Arial"/>
              <a:buChar char="•"/>
            </a:pPr>
            <a:r>
              <a:rPr b="0" i="0" lang="en-US" sz="5303" u="none" cap="none" strike="noStrike">
                <a:solidFill>
                  <a:srgbClr val="FFFFFF"/>
                </a:solidFill>
                <a:latin typeface="Raleway"/>
                <a:ea typeface="Raleway"/>
                <a:cs typeface="Raleway"/>
                <a:sym typeface="Raleway"/>
              </a:rPr>
              <a:t>İki adet led.</a:t>
            </a:r>
            <a:endParaRPr/>
          </a:p>
          <a:p>
            <a:pPr indent="-572517" lvl="1" marL="1145035" marR="0" rtl="0" algn="l">
              <a:lnSpc>
                <a:spcPct val="120007"/>
              </a:lnSpc>
              <a:spcBef>
                <a:spcPts val="0"/>
              </a:spcBef>
              <a:spcAft>
                <a:spcPts val="0"/>
              </a:spcAft>
              <a:buClr>
                <a:srgbClr val="FFFFFF"/>
              </a:buClr>
              <a:buSzPts val="5303"/>
              <a:buFont typeface="Arial"/>
              <a:buChar char="•"/>
            </a:pPr>
            <a:r>
              <a:rPr b="0" i="0" lang="en-US" sz="5303" u="none" cap="none" strike="noStrike">
                <a:solidFill>
                  <a:srgbClr val="FFFFFF"/>
                </a:solidFill>
                <a:latin typeface="Raleway"/>
                <a:ea typeface="Raleway"/>
                <a:cs typeface="Raleway"/>
                <a:sym typeface="Raleway"/>
              </a:rPr>
              <a:t>Bir adet buzzer</a:t>
            </a:r>
            <a:endParaRPr/>
          </a:p>
          <a:p>
            <a:pPr indent="0" lvl="0" marL="0" marR="0" rtl="0" algn="l">
              <a:lnSpc>
                <a:spcPct val="120007"/>
              </a:lnSpc>
              <a:spcBef>
                <a:spcPts val="0"/>
              </a:spcBef>
              <a:spcAft>
                <a:spcPts val="0"/>
              </a:spcAft>
              <a:buNone/>
            </a:pPr>
            <a:r>
              <a:t/>
            </a:r>
            <a:endParaRPr b="0" i="0" sz="5303" u="none" cap="none" strike="noStrike">
              <a:solidFill>
                <a:srgbClr val="FFFFFF"/>
              </a:solidFill>
              <a:latin typeface="Raleway"/>
              <a:ea typeface="Raleway"/>
              <a:cs typeface="Raleway"/>
              <a:sym typeface="Raleway"/>
            </a:endParaRPr>
          </a:p>
        </p:txBody>
      </p:sp>
      <p:sp>
        <p:nvSpPr>
          <p:cNvPr id="163" name="Google Shape;163;p14"/>
          <p:cNvSpPr txBox="1"/>
          <p:nvPr/>
        </p:nvSpPr>
        <p:spPr>
          <a:xfrm>
            <a:off x="1531888" y="828675"/>
            <a:ext cx="15224225" cy="1571625"/>
          </a:xfrm>
          <a:prstGeom prst="rect">
            <a:avLst/>
          </a:prstGeom>
          <a:noFill/>
          <a:ln>
            <a:noFill/>
          </a:ln>
        </p:spPr>
        <p:txBody>
          <a:bodyPr anchorCtr="0" anchor="t" bIns="0" lIns="0" spcFirstLastPara="1" rIns="0" wrap="square" tIns="0">
            <a:spAutoFit/>
          </a:bodyPr>
          <a:lstStyle/>
          <a:p>
            <a:pPr indent="0" lvl="0" marL="0" marR="0" rtl="0" algn="ctr">
              <a:lnSpc>
                <a:spcPct val="139988"/>
              </a:lnSpc>
              <a:spcBef>
                <a:spcPts val="0"/>
              </a:spcBef>
              <a:spcAft>
                <a:spcPts val="0"/>
              </a:spcAft>
              <a:buNone/>
            </a:pPr>
            <a:r>
              <a:rPr b="1" i="0" lang="en-US" sz="9000" u="none" cap="none" strike="noStrike">
                <a:solidFill>
                  <a:srgbClr val="FFFFFF"/>
                </a:solidFill>
                <a:latin typeface="Arimo"/>
                <a:ea typeface="Arimo"/>
                <a:cs typeface="Arimo"/>
                <a:sym typeface="Arimo"/>
              </a:rPr>
              <a:t>Projemizdeki Elemanlar </a:t>
            </a:r>
            <a:endParaRPr/>
          </a:p>
        </p:txBody>
      </p:sp>
      <p:grpSp>
        <p:nvGrpSpPr>
          <p:cNvPr id="164" name="Google Shape;164;p14"/>
          <p:cNvGrpSpPr/>
          <p:nvPr/>
        </p:nvGrpSpPr>
        <p:grpSpPr>
          <a:xfrm>
            <a:off x="1828195" y="9609636"/>
            <a:ext cx="315741" cy="319697"/>
            <a:chOff x="0" y="-9525"/>
            <a:chExt cx="575079" cy="582283"/>
          </a:xfrm>
        </p:grpSpPr>
        <p:sp>
          <p:nvSpPr>
            <p:cNvPr id="165" name="Google Shape;165;p14"/>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5714DB"/>
            </a:solidFill>
            <a:ln>
              <a:noFill/>
            </a:ln>
          </p:spPr>
        </p:sp>
        <p:sp>
          <p:nvSpPr>
            <p:cNvPr id="166" name="Google Shape;166;p14"/>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67" name="Google Shape;167;p14"/>
          <p:cNvGrpSpPr/>
          <p:nvPr/>
        </p:nvGrpSpPr>
        <p:grpSpPr>
          <a:xfrm>
            <a:off x="1036204" y="9609636"/>
            <a:ext cx="315741" cy="319697"/>
            <a:chOff x="0" y="-9525"/>
            <a:chExt cx="575079" cy="582283"/>
          </a:xfrm>
        </p:grpSpPr>
        <p:sp>
          <p:nvSpPr>
            <p:cNvPr id="168" name="Google Shape;168;p14"/>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69" name="Google Shape;169;p14"/>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70" name="Google Shape;170;p14"/>
          <p:cNvGrpSpPr/>
          <p:nvPr/>
        </p:nvGrpSpPr>
        <p:grpSpPr>
          <a:xfrm>
            <a:off x="16943559" y="9609636"/>
            <a:ext cx="315741" cy="319697"/>
            <a:chOff x="0" y="-9525"/>
            <a:chExt cx="575079" cy="582283"/>
          </a:xfrm>
        </p:grpSpPr>
        <p:sp>
          <p:nvSpPr>
            <p:cNvPr id="171" name="Google Shape;171;p14"/>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72" name="Google Shape;172;p14"/>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73" name="Google Shape;173;p14"/>
          <p:cNvGrpSpPr/>
          <p:nvPr/>
        </p:nvGrpSpPr>
        <p:grpSpPr>
          <a:xfrm>
            <a:off x="2620186" y="9609636"/>
            <a:ext cx="315741" cy="319697"/>
            <a:chOff x="0" y="-9525"/>
            <a:chExt cx="575079" cy="582283"/>
          </a:xfrm>
        </p:grpSpPr>
        <p:sp>
          <p:nvSpPr>
            <p:cNvPr id="174" name="Google Shape;174;p14"/>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75" name="Google Shape;175;p14"/>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76" name="Google Shape;176;p14"/>
          <p:cNvGrpSpPr/>
          <p:nvPr/>
        </p:nvGrpSpPr>
        <p:grpSpPr>
          <a:xfrm>
            <a:off x="3415929" y="9609636"/>
            <a:ext cx="315741" cy="319697"/>
            <a:chOff x="0" y="-9525"/>
            <a:chExt cx="575079" cy="582283"/>
          </a:xfrm>
        </p:grpSpPr>
        <p:sp>
          <p:nvSpPr>
            <p:cNvPr id="177" name="Google Shape;177;p14"/>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78" name="Google Shape;178;p14"/>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79" name="Google Shape;179;p14"/>
          <p:cNvGrpSpPr/>
          <p:nvPr/>
        </p:nvGrpSpPr>
        <p:grpSpPr>
          <a:xfrm>
            <a:off x="4211672" y="9609636"/>
            <a:ext cx="315741" cy="319697"/>
            <a:chOff x="0" y="-9525"/>
            <a:chExt cx="575079" cy="582283"/>
          </a:xfrm>
        </p:grpSpPr>
        <p:sp>
          <p:nvSpPr>
            <p:cNvPr id="180" name="Google Shape;180;p14"/>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81" name="Google Shape;181;p14"/>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82" name="Google Shape;182;p14"/>
          <p:cNvGrpSpPr/>
          <p:nvPr/>
        </p:nvGrpSpPr>
        <p:grpSpPr>
          <a:xfrm>
            <a:off x="5007415" y="9609636"/>
            <a:ext cx="315741" cy="319697"/>
            <a:chOff x="0" y="-9525"/>
            <a:chExt cx="575079" cy="582283"/>
          </a:xfrm>
        </p:grpSpPr>
        <p:sp>
          <p:nvSpPr>
            <p:cNvPr id="183" name="Google Shape;183;p14"/>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84" name="Google Shape;184;p14"/>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85" name="Google Shape;185;p14"/>
          <p:cNvGrpSpPr/>
          <p:nvPr/>
        </p:nvGrpSpPr>
        <p:grpSpPr>
          <a:xfrm>
            <a:off x="5803158" y="9609636"/>
            <a:ext cx="315741" cy="319697"/>
            <a:chOff x="0" y="-9525"/>
            <a:chExt cx="575079" cy="582283"/>
          </a:xfrm>
        </p:grpSpPr>
        <p:sp>
          <p:nvSpPr>
            <p:cNvPr id="186" name="Google Shape;186;p14"/>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87" name="Google Shape;187;p14"/>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88" name="Google Shape;188;p14"/>
          <p:cNvGrpSpPr/>
          <p:nvPr/>
        </p:nvGrpSpPr>
        <p:grpSpPr>
          <a:xfrm>
            <a:off x="6598901" y="9609636"/>
            <a:ext cx="315741" cy="319697"/>
            <a:chOff x="0" y="-9525"/>
            <a:chExt cx="575079" cy="582283"/>
          </a:xfrm>
        </p:grpSpPr>
        <p:sp>
          <p:nvSpPr>
            <p:cNvPr id="189" name="Google Shape;189;p14"/>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90" name="Google Shape;190;p14"/>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91" name="Google Shape;191;p14"/>
          <p:cNvGrpSpPr/>
          <p:nvPr/>
        </p:nvGrpSpPr>
        <p:grpSpPr>
          <a:xfrm>
            <a:off x="7394644" y="9609636"/>
            <a:ext cx="315741" cy="319697"/>
            <a:chOff x="0" y="-9525"/>
            <a:chExt cx="575079" cy="582283"/>
          </a:xfrm>
        </p:grpSpPr>
        <p:sp>
          <p:nvSpPr>
            <p:cNvPr id="192" name="Google Shape;192;p14"/>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93" name="Google Shape;193;p14"/>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94" name="Google Shape;194;p14"/>
          <p:cNvGrpSpPr/>
          <p:nvPr/>
        </p:nvGrpSpPr>
        <p:grpSpPr>
          <a:xfrm>
            <a:off x="8190387" y="9609636"/>
            <a:ext cx="315741" cy="319697"/>
            <a:chOff x="0" y="-9525"/>
            <a:chExt cx="575079" cy="582283"/>
          </a:xfrm>
        </p:grpSpPr>
        <p:sp>
          <p:nvSpPr>
            <p:cNvPr id="195" name="Google Shape;195;p14"/>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96" name="Google Shape;196;p14"/>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97" name="Google Shape;197;p14"/>
          <p:cNvGrpSpPr/>
          <p:nvPr/>
        </p:nvGrpSpPr>
        <p:grpSpPr>
          <a:xfrm>
            <a:off x="8986130" y="9609636"/>
            <a:ext cx="315741" cy="319697"/>
            <a:chOff x="0" y="-9525"/>
            <a:chExt cx="575079" cy="582283"/>
          </a:xfrm>
        </p:grpSpPr>
        <p:sp>
          <p:nvSpPr>
            <p:cNvPr id="198" name="Google Shape;198;p14"/>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99" name="Google Shape;199;p14"/>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0" name="Google Shape;200;p14"/>
          <p:cNvGrpSpPr/>
          <p:nvPr/>
        </p:nvGrpSpPr>
        <p:grpSpPr>
          <a:xfrm>
            <a:off x="9781873" y="9609636"/>
            <a:ext cx="315741" cy="319697"/>
            <a:chOff x="0" y="-9525"/>
            <a:chExt cx="575079" cy="582283"/>
          </a:xfrm>
        </p:grpSpPr>
        <p:sp>
          <p:nvSpPr>
            <p:cNvPr id="201" name="Google Shape;201;p14"/>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202" name="Google Shape;202;p14"/>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3" name="Google Shape;203;p14"/>
          <p:cNvGrpSpPr/>
          <p:nvPr/>
        </p:nvGrpSpPr>
        <p:grpSpPr>
          <a:xfrm>
            <a:off x="10577616" y="9609636"/>
            <a:ext cx="315741" cy="319697"/>
            <a:chOff x="0" y="-9525"/>
            <a:chExt cx="575079" cy="582283"/>
          </a:xfrm>
        </p:grpSpPr>
        <p:sp>
          <p:nvSpPr>
            <p:cNvPr id="204" name="Google Shape;204;p14"/>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205" name="Google Shape;205;p14"/>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6" name="Google Shape;206;p14"/>
          <p:cNvGrpSpPr/>
          <p:nvPr/>
        </p:nvGrpSpPr>
        <p:grpSpPr>
          <a:xfrm>
            <a:off x="11373359" y="9609636"/>
            <a:ext cx="315741" cy="319697"/>
            <a:chOff x="0" y="-9525"/>
            <a:chExt cx="575079" cy="582283"/>
          </a:xfrm>
        </p:grpSpPr>
        <p:sp>
          <p:nvSpPr>
            <p:cNvPr id="207" name="Google Shape;207;p14"/>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208" name="Google Shape;208;p14"/>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9" name="Google Shape;209;p14"/>
          <p:cNvGrpSpPr/>
          <p:nvPr/>
        </p:nvGrpSpPr>
        <p:grpSpPr>
          <a:xfrm>
            <a:off x="12169101" y="9609636"/>
            <a:ext cx="315741" cy="319697"/>
            <a:chOff x="0" y="-9525"/>
            <a:chExt cx="575079" cy="582283"/>
          </a:xfrm>
        </p:grpSpPr>
        <p:sp>
          <p:nvSpPr>
            <p:cNvPr id="210" name="Google Shape;210;p14"/>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211" name="Google Shape;211;p14"/>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12" name="Google Shape;212;p14"/>
          <p:cNvGrpSpPr/>
          <p:nvPr/>
        </p:nvGrpSpPr>
        <p:grpSpPr>
          <a:xfrm>
            <a:off x="12964844" y="9609636"/>
            <a:ext cx="315741" cy="319697"/>
            <a:chOff x="0" y="-9525"/>
            <a:chExt cx="575079" cy="582283"/>
          </a:xfrm>
        </p:grpSpPr>
        <p:sp>
          <p:nvSpPr>
            <p:cNvPr id="213" name="Google Shape;213;p14"/>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214" name="Google Shape;214;p14"/>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15" name="Google Shape;215;p14"/>
          <p:cNvGrpSpPr/>
          <p:nvPr/>
        </p:nvGrpSpPr>
        <p:grpSpPr>
          <a:xfrm>
            <a:off x="13760587" y="9609636"/>
            <a:ext cx="315741" cy="319697"/>
            <a:chOff x="0" y="-9525"/>
            <a:chExt cx="575079" cy="582283"/>
          </a:xfrm>
        </p:grpSpPr>
        <p:sp>
          <p:nvSpPr>
            <p:cNvPr id="216" name="Google Shape;216;p14"/>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217" name="Google Shape;217;p14"/>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18" name="Google Shape;218;p14"/>
          <p:cNvGrpSpPr/>
          <p:nvPr/>
        </p:nvGrpSpPr>
        <p:grpSpPr>
          <a:xfrm>
            <a:off x="14556330" y="9609636"/>
            <a:ext cx="315741" cy="319697"/>
            <a:chOff x="0" y="-9525"/>
            <a:chExt cx="575079" cy="582283"/>
          </a:xfrm>
        </p:grpSpPr>
        <p:sp>
          <p:nvSpPr>
            <p:cNvPr id="219" name="Google Shape;219;p14"/>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220" name="Google Shape;220;p14"/>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21" name="Google Shape;221;p14"/>
          <p:cNvGrpSpPr/>
          <p:nvPr/>
        </p:nvGrpSpPr>
        <p:grpSpPr>
          <a:xfrm>
            <a:off x="15352073" y="9609636"/>
            <a:ext cx="315741" cy="319697"/>
            <a:chOff x="0" y="-9525"/>
            <a:chExt cx="575079" cy="582283"/>
          </a:xfrm>
        </p:grpSpPr>
        <p:sp>
          <p:nvSpPr>
            <p:cNvPr id="222" name="Google Shape;222;p14"/>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223" name="Google Shape;223;p14"/>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24" name="Google Shape;224;p14"/>
          <p:cNvGrpSpPr/>
          <p:nvPr/>
        </p:nvGrpSpPr>
        <p:grpSpPr>
          <a:xfrm>
            <a:off x="16147816" y="9609636"/>
            <a:ext cx="315741" cy="319697"/>
            <a:chOff x="0" y="-9525"/>
            <a:chExt cx="575079" cy="582283"/>
          </a:xfrm>
        </p:grpSpPr>
        <p:sp>
          <p:nvSpPr>
            <p:cNvPr id="225" name="Google Shape;225;p14"/>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226" name="Google Shape;226;p14"/>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0234"/>
        </a:solidFill>
      </p:bgPr>
    </p:bg>
    <p:spTree>
      <p:nvGrpSpPr>
        <p:cNvPr id="1455" name="Shape 1455"/>
        <p:cNvGrpSpPr/>
        <p:nvPr/>
      </p:nvGrpSpPr>
      <p:grpSpPr>
        <a:xfrm>
          <a:off x="0" y="0"/>
          <a:ext cx="0" cy="0"/>
          <a:chOff x="0" y="0"/>
          <a:chExt cx="0" cy="0"/>
        </a:xfrm>
      </p:grpSpPr>
      <p:sp>
        <p:nvSpPr>
          <p:cNvPr id="1456" name="Google Shape;1456;p32"/>
          <p:cNvSpPr/>
          <p:nvPr/>
        </p:nvSpPr>
        <p:spPr>
          <a:xfrm>
            <a:off x="12484842" y="-1284242"/>
            <a:ext cx="9884429" cy="10180592"/>
          </a:xfrm>
          <a:custGeom>
            <a:rect b="b" l="l" r="r" t="t"/>
            <a:pathLst>
              <a:path extrusionOk="0" h="10180592" w="9884429">
                <a:moveTo>
                  <a:pt x="0" y="0"/>
                </a:moveTo>
                <a:lnTo>
                  <a:pt x="9884430" y="0"/>
                </a:lnTo>
                <a:lnTo>
                  <a:pt x="9884430" y="10180592"/>
                </a:lnTo>
                <a:lnTo>
                  <a:pt x="0" y="10180592"/>
                </a:lnTo>
                <a:lnTo>
                  <a:pt x="0" y="0"/>
                </a:lnTo>
                <a:close/>
              </a:path>
            </a:pathLst>
          </a:custGeom>
          <a:blipFill rotWithShape="1">
            <a:blip r:embed="rId3">
              <a:alphaModFix/>
            </a:blip>
            <a:stretch>
              <a:fillRect b="0" l="0" r="0" t="0"/>
            </a:stretch>
          </a:blipFill>
          <a:ln>
            <a:noFill/>
          </a:ln>
        </p:spPr>
      </p:sp>
      <p:cxnSp>
        <p:nvCxnSpPr>
          <p:cNvPr id="1457" name="Google Shape;1457;p32"/>
          <p:cNvCxnSpPr/>
          <p:nvPr/>
        </p:nvCxnSpPr>
        <p:spPr>
          <a:xfrm rot="10800000">
            <a:off x="1028700" y="9248775"/>
            <a:ext cx="16230600" cy="0"/>
          </a:xfrm>
          <a:prstGeom prst="straightConnector1">
            <a:avLst/>
          </a:prstGeom>
          <a:noFill/>
          <a:ln cap="flat" cmpd="sng" w="9525">
            <a:solidFill>
              <a:srgbClr val="FFFFFF"/>
            </a:solidFill>
            <a:prstDash val="solid"/>
            <a:round/>
            <a:headEnd len="sm" w="sm" type="none"/>
            <a:tailEnd len="sm" w="sm" type="none"/>
          </a:ln>
        </p:spPr>
      </p:cxnSp>
      <p:sp>
        <p:nvSpPr>
          <p:cNvPr id="1458" name="Google Shape;1458;p32"/>
          <p:cNvSpPr/>
          <p:nvPr/>
        </p:nvSpPr>
        <p:spPr>
          <a:xfrm>
            <a:off x="-3459166" y="-824452"/>
            <a:ext cx="7670838" cy="8321422"/>
          </a:xfrm>
          <a:custGeom>
            <a:rect b="b" l="l" r="r" t="t"/>
            <a:pathLst>
              <a:path extrusionOk="0" h="8321422" w="7670838">
                <a:moveTo>
                  <a:pt x="0" y="0"/>
                </a:moveTo>
                <a:lnTo>
                  <a:pt x="7670838" y="0"/>
                </a:lnTo>
                <a:lnTo>
                  <a:pt x="7670838" y="8321422"/>
                </a:lnTo>
                <a:lnTo>
                  <a:pt x="0" y="8321422"/>
                </a:lnTo>
                <a:lnTo>
                  <a:pt x="0" y="0"/>
                </a:lnTo>
                <a:close/>
              </a:path>
            </a:pathLst>
          </a:custGeom>
          <a:blipFill rotWithShape="1">
            <a:blip r:embed="rId4">
              <a:alphaModFix/>
            </a:blip>
            <a:stretch>
              <a:fillRect b="0" l="0" r="0" t="0"/>
            </a:stretch>
          </a:blipFill>
          <a:ln>
            <a:noFill/>
          </a:ln>
        </p:spPr>
      </p:sp>
      <p:grpSp>
        <p:nvGrpSpPr>
          <p:cNvPr id="1459" name="Google Shape;1459;p32"/>
          <p:cNvGrpSpPr/>
          <p:nvPr/>
        </p:nvGrpSpPr>
        <p:grpSpPr>
          <a:xfrm>
            <a:off x="16144064" y="9609636"/>
            <a:ext cx="315741" cy="319697"/>
            <a:chOff x="0" y="-9525"/>
            <a:chExt cx="575079" cy="582283"/>
          </a:xfrm>
        </p:grpSpPr>
        <p:sp>
          <p:nvSpPr>
            <p:cNvPr id="1460" name="Google Shape;1460;p32"/>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5714DB"/>
            </a:solidFill>
            <a:ln>
              <a:noFill/>
            </a:ln>
          </p:spPr>
        </p:sp>
        <p:sp>
          <p:nvSpPr>
            <p:cNvPr id="1461" name="Google Shape;1461;p32"/>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62" name="Google Shape;1462;p32"/>
          <p:cNvGrpSpPr/>
          <p:nvPr/>
        </p:nvGrpSpPr>
        <p:grpSpPr>
          <a:xfrm>
            <a:off x="1824443" y="9609636"/>
            <a:ext cx="315741" cy="319697"/>
            <a:chOff x="0" y="-9525"/>
            <a:chExt cx="575079" cy="582283"/>
          </a:xfrm>
        </p:grpSpPr>
        <p:sp>
          <p:nvSpPr>
            <p:cNvPr id="1463" name="Google Shape;1463;p32"/>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464" name="Google Shape;1464;p32"/>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65" name="Google Shape;1465;p32"/>
          <p:cNvGrpSpPr/>
          <p:nvPr/>
        </p:nvGrpSpPr>
        <p:grpSpPr>
          <a:xfrm>
            <a:off x="16943559" y="9609636"/>
            <a:ext cx="315741" cy="319697"/>
            <a:chOff x="0" y="-9525"/>
            <a:chExt cx="575079" cy="582283"/>
          </a:xfrm>
        </p:grpSpPr>
        <p:sp>
          <p:nvSpPr>
            <p:cNvPr id="1466" name="Google Shape;1466;p32"/>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467" name="Google Shape;1467;p32"/>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68" name="Google Shape;1468;p32"/>
          <p:cNvGrpSpPr/>
          <p:nvPr/>
        </p:nvGrpSpPr>
        <p:grpSpPr>
          <a:xfrm>
            <a:off x="2620186" y="9609636"/>
            <a:ext cx="315741" cy="319697"/>
            <a:chOff x="0" y="-9525"/>
            <a:chExt cx="575079" cy="582283"/>
          </a:xfrm>
        </p:grpSpPr>
        <p:sp>
          <p:nvSpPr>
            <p:cNvPr id="1469" name="Google Shape;1469;p32"/>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470" name="Google Shape;1470;p32"/>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71" name="Google Shape;1471;p32"/>
          <p:cNvGrpSpPr/>
          <p:nvPr/>
        </p:nvGrpSpPr>
        <p:grpSpPr>
          <a:xfrm>
            <a:off x="3415929" y="9609636"/>
            <a:ext cx="315741" cy="319697"/>
            <a:chOff x="0" y="-9525"/>
            <a:chExt cx="575079" cy="582283"/>
          </a:xfrm>
        </p:grpSpPr>
        <p:sp>
          <p:nvSpPr>
            <p:cNvPr id="1472" name="Google Shape;1472;p32"/>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473" name="Google Shape;1473;p32"/>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74" name="Google Shape;1474;p32"/>
          <p:cNvGrpSpPr/>
          <p:nvPr/>
        </p:nvGrpSpPr>
        <p:grpSpPr>
          <a:xfrm>
            <a:off x="4211672" y="9609636"/>
            <a:ext cx="315741" cy="319697"/>
            <a:chOff x="0" y="-9525"/>
            <a:chExt cx="575079" cy="582283"/>
          </a:xfrm>
        </p:grpSpPr>
        <p:sp>
          <p:nvSpPr>
            <p:cNvPr id="1475" name="Google Shape;1475;p32"/>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476" name="Google Shape;1476;p32"/>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77" name="Google Shape;1477;p32"/>
          <p:cNvGrpSpPr/>
          <p:nvPr/>
        </p:nvGrpSpPr>
        <p:grpSpPr>
          <a:xfrm>
            <a:off x="5007415" y="9609636"/>
            <a:ext cx="315741" cy="319697"/>
            <a:chOff x="0" y="-9525"/>
            <a:chExt cx="575079" cy="582283"/>
          </a:xfrm>
        </p:grpSpPr>
        <p:sp>
          <p:nvSpPr>
            <p:cNvPr id="1478" name="Google Shape;1478;p32"/>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479" name="Google Shape;1479;p32"/>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80" name="Google Shape;1480;p32"/>
          <p:cNvGrpSpPr/>
          <p:nvPr/>
        </p:nvGrpSpPr>
        <p:grpSpPr>
          <a:xfrm>
            <a:off x="1032452" y="9609636"/>
            <a:ext cx="315741" cy="319697"/>
            <a:chOff x="0" y="-9525"/>
            <a:chExt cx="575079" cy="582283"/>
          </a:xfrm>
        </p:grpSpPr>
        <p:sp>
          <p:nvSpPr>
            <p:cNvPr id="1481" name="Google Shape;1481;p32"/>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482" name="Google Shape;1482;p32"/>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83" name="Google Shape;1483;p32"/>
          <p:cNvGrpSpPr/>
          <p:nvPr/>
        </p:nvGrpSpPr>
        <p:grpSpPr>
          <a:xfrm>
            <a:off x="6598901" y="9609636"/>
            <a:ext cx="315741" cy="319697"/>
            <a:chOff x="0" y="-9525"/>
            <a:chExt cx="575079" cy="582283"/>
          </a:xfrm>
        </p:grpSpPr>
        <p:sp>
          <p:nvSpPr>
            <p:cNvPr id="1484" name="Google Shape;1484;p32"/>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485" name="Google Shape;1485;p32"/>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86" name="Google Shape;1486;p32"/>
          <p:cNvGrpSpPr/>
          <p:nvPr/>
        </p:nvGrpSpPr>
        <p:grpSpPr>
          <a:xfrm>
            <a:off x="7394644" y="9609636"/>
            <a:ext cx="315741" cy="319697"/>
            <a:chOff x="0" y="-9525"/>
            <a:chExt cx="575079" cy="582283"/>
          </a:xfrm>
        </p:grpSpPr>
        <p:sp>
          <p:nvSpPr>
            <p:cNvPr id="1487" name="Google Shape;1487;p32"/>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488" name="Google Shape;1488;p32"/>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89" name="Google Shape;1489;p32"/>
          <p:cNvGrpSpPr/>
          <p:nvPr/>
        </p:nvGrpSpPr>
        <p:grpSpPr>
          <a:xfrm>
            <a:off x="8190387" y="9609636"/>
            <a:ext cx="315741" cy="319697"/>
            <a:chOff x="0" y="-9525"/>
            <a:chExt cx="575079" cy="582283"/>
          </a:xfrm>
        </p:grpSpPr>
        <p:sp>
          <p:nvSpPr>
            <p:cNvPr id="1490" name="Google Shape;1490;p32"/>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491" name="Google Shape;1491;p32"/>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92" name="Google Shape;1492;p32"/>
          <p:cNvGrpSpPr/>
          <p:nvPr/>
        </p:nvGrpSpPr>
        <p:grpSpPr>
          <a:xfrm>
            <a:off x="8986130" y="9609636"/>
            <a:ext cx="315741" cy="319697"/>
            <a:chOff x="0" y="-9525"/>
            <a:chExt cx="575079" cy="582283"/>
          </a:xfrm>
        </p:grpSpPr>
        <p:sp>
          <p:nvSpPr>
            <p:cNvPr id="1493" name="Google Shape;1493;p32"/>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494" name="Google Shape;1494;p32"/>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95" name="Google Shape;1495;p32"/>
          <p:cNvGrpSpPr/>
          <p:nvPr/>
        </p:nvGrpSpPr>
        <p:grpSpPr>
          <a:xfrm>
            <a:off x="9781873" y="9609636"/>
            <a:ext cx="315741" cy="319697"/>
            <a:chOff x="0" y="-9525"/>
            <a:chExt cx="575079" cy="582283"/>
          </a:xfrm>
        </p:grpSpPr>
        <p:sp>
          <p:nvSpPr>
            <p:cNvPr id="1496" name="Google Shape;1496;p32"/>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497" name="Google Shape;1497;p32"/>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98" name="Google Shape;1498;p32"/>
          <p:cNvGrpSpPr/>
          <p:nvPr/>
        </p:nvGrpSpPr>
        <p:grpSpPr>
          <a:xfrm>
            <a:off x="10577616" y="9609636"/>
            <a:ext cx="315741" cy="319697"/>
            <a:chOff x="0" y="-9525"/>
            <a:chExt cx="575079" cy="582283"/>
          </a:xfrm>
        </p:grpSpPr>
        <p:sp>
          <p:nvSpPr>
            <p:cNvPr id="1499" name="Google Shape;1499;p32"/>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500" name="Google Shape;1500;p32"/>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01" name="Google Shape;1501;p32"/>
          <p:cNvGrpSpPr/>
          <p:nvPr/>
        </p:nvGrpSpPr>
        <p:grpSpPr>
          <a:xfrm>
            <a:off x="11373359" y="9609636"/>
            <a:ext cx="315741" cy="319697"/>
            <a:chOff x="0" y="-9525"/>
            <a:chExt cx="575079" cy="582283"/>
          </a:xfrm>
        </p:grpSpPr>
        <p:sp>
          <p:nvSpPr>
            <p:cNvPr id="1502" name="Google Shape;1502;p32"/>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503" name="Google Shape;1503;p32"/>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04" name="Google Shape;1504;p32"/>
          <p:cNvGrpSpPr/>
          <p:nvPr/>
        </p:nvGrpSpPr>
        <p:grpSpPr>
          <a:xfrm>
            <a:off x="12169101" y="9609636"/>
            <a:ext cx="315741" cy="319697"/>
            <a:chOff x="0" y="-9525"/>
            <a:chExt cx="575079" cy="582283"/>
          </a:xfrm>
        </p:grpSpPr>
        <p:sp>
          <p:nvSpPr>
            <p:cNvPr id="1505" name="Google Shape;1505;p32"/>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506" name="Google Shape;1506;p32"/>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07" name="Google Shape;1507;p32"/>
          <p:cNvGrpSpPr/>
          <p:nvPr/>
        </p:nvGrpSpPr>
        <p:grpSpPr>
          <a:xfrm>
            <a:off x="12964844" y="9609636"/>
            <a:ext cx="315741" cy="319697"/>
            <a:chOff x="0" y="-9525"/>
            <a:chExt cx="575079" cy="582283"/>
          </a:xfrm>
        </p:grpSpPr>
        <p:sp>
          <p:nvSpPr>
            <p:cNvPr id="1508" name="Google Shape;1508;p32"/>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509" name="Google Shape;1509;p32"/>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10" name="Google Shape;1510;p32"/>
          <p:cNvGrpSpPr/>
          <p:nvPr/>
        </p:nvGrpSpPr>
        <p:grpSpPr>
          <a:xfrm>
            <a:off x="13760587" y="9609636"/>
            <a:ext cx="315741" cy="319697"/>
            <a:chOff x="0" y="-9525"/>
            <a:chExt cx="575079" cy="582283"/>
          </a:xfrm>
        </p:grpSpPr>
        <p:sp>
          <p:nvSpPr>
            <p:cNvPr id="1511" name="Google Shape;1511;p32"/>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512" name="Google Shape;1512;p32"/>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13" name="Google Shape;1513;p32"/>
          <p:cNvGrpSpPr/>
          <p:nvPr/>
        </p:nvGrpSpPr>
        <p:grpSpPr>
          <a:xfrm>
            <a:off x="14556330" y="9609636"/>
            <a:ext cx="315741" cy="319697"/>
            <a:chOff x="0" y="-9525"/>
            <a:chExt cx="575079" cy="582283"/>
          </a:xfrm>
        </p:grpSpPr>
        <p:sp>
          <p:nvSpPr>
            <p:cNvPr id="1514" name="Google Shape;1514;p32"/>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515" name="Google Shape;1515;p32"/>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16" name="Google Shape;1516;p32"/>
          <p:cNvGrpSpPr/>
          <p:nvPr/>
        </p:nvGrpSpPr>
        <p:grpSpPr>
          <a:xfrm>
            <a:off x="15352073" y="9609636"/>
            <a:ext cx="315741" cy="319697"/>
            <a:chOff x="0" y="-9525"/>
            <a:chExt cx="575079" cy="582283"/>
          </a:xfrm>
        </p:grpSpPr>
        <p:sp>
          <p:nvSpPr>
            <p:cNvPr id="1517" name="Google Shape;1517;p32"/>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518" name="Google Shape;1518;p32"/>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19" name="Google Shape;1519;p32"/>
          <p:cNvGrpSpPr/>
          <p:nvPr/>
        </p:nvGrpSpPr>
        <p:grpSpPr>
          <a:xfrm>
            <a:off x="5806910" y="9609636"/>
            <a:ext cx="315741" cy="319697"/>
            <a:chOff x="0" y="-9525"/>
            <a:chExt cx="575079" cy="582283"/>
          </a:xfrm>
        </p:grpSpPr>
        <p:sp>
          <p:nvSpPr>
            <p:cNvPr id="1520" name="Google Shape;1520;p32"/>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521" name="Google Shape;1521;p32"/>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22" name="Google Shape;1522;p32"/>
          <p:cNvSpPr/>
          <p:nvPr/>
        </p:nvSpPr>
        <p:spPr>
          <a:xfrm>
            <a:off x="4789916" y="2400300"/>
            <a:ext cx="8392428" cy="6294321"/>
          </a:xfrm>
          <a:custGeom>
            <a:rect b="b" l="l" r="r" t="t"/>
            <a:pathLst>
              <a:path extrusionOk="0" h="6294321" w="8392428">
                <a:moveTo>
                  <a:pt x="0" y="0"/>
                </a:moveTo>
                <a:lnTo>
                  <a:pt x="8392428" y="0"/>
                </a:lnTo>
                <a:lnTo>
                  <a:pt x="8392428" y="6294321"/>
                </a:lnTo>
                <a:lnTo>
                  <a:pt x="0" y="6294321"/>
                </a:lnTo>
                <a:lnTo>
                  <a:pt x="0" y="0"/>
                </a:lnTo>
                <a:close/>
              </a:path>
            </a:pathLst>
          </a:custGeom>
          <a:blipFill rotWithShape="1">
            <a:blip r:embed="rId5">
              <a:alphaModFix/>
            </a:blip>
            <a:stretch>
              <a:fillRect b="0" l="0" r="0" t="0"/>
            </a:stretch>
          </a:blipFill>
          <a:ln>
            <a:noFill/>
          </a:ln>
        </p:spPr>
      </p:sp>
      <p:sp>
        <p:nvSpPr>
          <p:cNvPr id="1523" name="Google Shape;1523;p32"/>
          <p:cNvSpPr txBox="1"/>
          <p:nvPr/>
        </p:nvSpPr>
        <p:spPr>
          <a:xfrm>
            <a:off x="1531888" y="828675"/>
            <a:ext cx="15224225" cy="1571625"/>
          </a:xfrm>
          <a:prstGeom prst="rect">
            <a:avLst/>
          </a:prstGeom>
          <a:noFill/>
          <a:ln>
            <a:noFill/>
          </a:ln>
        </p:spPr>
        <p:txBody>
          <a:bodyPr anchorCtr="0" anchor="t" bIns="0" lIns="0" spcFirstLastPara="1" rIns="0" wrap="square" tIns="0">
            <a:spAutoFit/>
          </a:bodyPr>
          <a:lstStyle/>
          <a:p>
            <a:pPr indent="0" lvl="0" marL="0" marR="0" rtl="0" algn="ctr">
              <a:lnSpc>
                <a:spcPct val="139988"/>
              </a:lnSpc>
              <a:spcBef>
                <a:spcPts val="0"/>
              </a:spcBef>
              <a:spcAft>
                <a:spcPts val="0"/>
              </a:spcAft>
              <a:buNone/>
            </a:pPr>
            <a:r>
              <a:rPr b="1" i="0" lang="en-US" sz="9000" u="none" cap="none" strike="noStrike">
                <a:solidFill>
                  <a:srgbClr val="FFFFFF"/>
                </a:solidFill>
                <a:latin typeface="Arimo"/>
                <a:ea typeface="Arimo"/>
                <a:cs typeface="Arimo"/>
                <a:sym typeface="Arimo"/>
              </a:rPr>
              <a:t>Devremizin Görünümü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0234"/>
        </a:solidFill>
      </p:bgPr>
    </p:bg>
    <p:spTree>
      <p:nvGrpSpPr>
        <p:cNvPr id="1527" name="Shape 1527"/>
        <p:cNvGrpSpPr/>
        <p:nvPr/>
      </p:nvGrpSpPr>
      <p:grpSpPr>
        <a:xfrm>
          <a:off x="0" y="0"/>
          <a:ext cx="0" cy="0"/>
          <a:chOff x="0" y="0"/>
          <a:chExt cx="0" cy="0"/>
        </a:xfrm>
      </p:grpSpPr>
      <p:sp>
        <p:nvSpPr>
          <p:cNvPr id="1528" name="Google Shape;1528;p33"/>
          <p:cNvSpPr/>
          <p:nvPr/>
        </p:nvSpPr>
        <p:spPr>
          <a:xfrm>
            <a:off x="12484842" y="-1284242"/>
            <a:ext cx="9884429" cy="10180592"/>
          </a:xfrm>
          <a:custGeom>
            <a:rect b="b" l="l" r="r" t="t"/>
            <a:pathLst>
              <a:path extrusionOk="0" h="10180592" w="9884429">
                <a:moveTo>
                  <a:pt x="0" y="0"/>
                </a:moveTo>
                <a:lnTo>
                  <a:pt x="9884430" y="0"/>
                </a:lnTo>
                <a:lnTo>
                  <a:pt x="9884430" y="10180592"/>
                </a:lnTo>
                <a:lnTo>
                  <a:pt x="0" y="10180592"/>
                </a:lnTo>
                <a:lnTo>
                  <a:pt x="0" y="0"/>
                </a:lnTo>
                <a:close/>
              </a:path>
            </a:pathLst>
          </a:custGeom>
          <a:blipFill rotWithShape="1">
            <a:blip r:embed="rId3">
              <a:alphaModFix/>
            </a:blip>
            <a:stretch>
              <a:fillRect b="0" l="0" r="0" t="0"/>
            </a:stretch>
          </a:blipFill>
          <a:ln>
            <a:noFill/>
          </a:ln>
        </p:spPr>
      </p:sp>
      <p:cxnSp>
        <p:nvCxnSpPr>
          <p:cNvPr id="1529" name="Google Shape;1529;p33"/>
          <p:cNvCxnSpPr/>
          <p:nvPr/>
        </p:nvCxnSpPr>
        <p:spPr>
          <a:xfrm rot="10800000">
            <a:off x="1028700" y="9248775"/>
            <a:ext cx="16230600" cy="0"/>
          </a:xfrm>
          <a:prstGeom prst="straightConnector1">
            <a:avLst/>
          </a:prstGeom>
          <a:noFill/>
          <a:ln cap="flat" cmpd="sng" w="9525">
            <a:solidFill>
              <a:srgbClr val="FFFFFF"/>
            </a:solidFill>
            <a:prstDash val="solid"/>
            <a:round/>
            <a:headEnd len="sm" w="sm" type="none"/>
            <a:tailEnd len="sm" w="sm" type="none"/>
          </a:ln>
        </p:spPr>
      </p:cxnSp>
      <p:sp>
        <p:nvSpPr>
          <p:cNvPr id="1530" name="Google Shape;1530;p33"/>
          <p:cNvSpPr/>
          <p:nvPr/>
        </p:nvSpPr>
        <p:spPr>
          <a:xfrm>
            <a:off x="-3459166" y="-824452"/>
            <a:ext cx="7670838" cy="8321422"/>
          </a:xfrm>
          <a:custGeom>
            <a:rect b="b" l="l" r="r" t="t"/>
            <a:pathLst>
              <a:path extrusionOk="0" h="8321422" w="7670838">
                <a:moveTo>
                  <a:pt x="0" y="0"/>
                </a:moveTo>
                <a:lnTo>
                  <a:pt x="7670838" y="0"/>
                </a:lnTo>
                <a:lnTo>
                  <a:pt x="7670838" y="8321422"/>
                </a:lnTo>
                <a:lnTo>
                  <a:pt x="0" y="8321422"/>
                </a:lnTo>
                <a:lnTo>
                  <a:pt x="0" y="0"/>
                </a:lnTo>
                <a:close/>
              </a:path>
            </a:pathLst>
          </a:custGeom>
          <a:blipFill rotWithShape="1">
            <a:blip r:embed="rId4">
              <a:alphaModFix/>
            </a:blip>
            <a:stretch>
              <a:fillRect b="0" l="0" r="0" t="0"/>
            </a:stretch>
          </a:blipFill>
          <a:ln>
            <a:noFill/>
          </a:ln>
        </p:spPr>
      </p:sp>
      <p:grpSp>
        <p:nvGrpSpPr>
          <p:cNvPr id="1531" name="Google Shape;1531;p33"/>
          <p:cNvGrpSpPr/>
          <p:nvPr/>
        </p:nvGrpSpPr>
        <p:grpSpPr>
          <a:xfrm>
            <a:off x="16939807" y="9605495"/>
            <a:ext cx="315741" cy="319697"/>
            <a:chOff x="0" y="-9525"/>
            <a:chExt cx="575079" cy="582283"/>
          </a:xfrm>
        </p:grpSpPr>
        <p:sp>
          <p:nvSpPr>
            <p:cNvPr id="1532" name="Google Shape;1532;p3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5714DB"/>
            </a:solidFill>
            <a:ln>
              <a:noFill/>
            </a:ln>
          </p:spPr>
        </p:sp>
        <p:sp>
          <p:nvSpPr>
            <p:cNvPr id="1533" name="Google Shape;1533;p3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34" name="Google Shape;1534;p33"/>
          <p:cNvGrpSpPr/>
          <p:nvPr/>
        </p:nvGrpSpPr>
        <p:grpSpPr>
          <a:xfrm>
            <a:off x="1824443" y="9609636"/>
            <a:ext cx="315741" cy="319697"/>
            <a:chOff x="0" y="-9525"/>
            <a:chExt cx="575079" cy="582283"/>
          </a:xfrm>
        </p:grpSpPr>
        <p:sp>
          <p:nvSpPr>
            <p:cNvPr id="1535" name="Google Shape;1535;p3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536" name="Google Shape;1536;p3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37" name="Google Shape;1537;p33"/>
          <p:cNvGrpSpPr/>
          <p:nvPr/>
        </p:nvGrpSpPr>
        <p:grpSpPr>
          <a:xfrm>
            <a:off x="5806910" y="9609636"/>
            <a:ext cx="315741" cy="319697"/>
            <a:chOff x="0" y="-9525"/>
            <a:chExt cx="575079" cy="582283"/>
          </a:xfrm>
        </p:grpSpPr>
        <p:sp>
          <p:nvSpPr>
            <p:cNvPr id="1538" name="Google Shape;1538;p3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539" name="Google Shape;1539;p3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40" name="Google Shape;1540;p33"/>
          <p:cNvGrpSpPr/>
          <p:nvPr/>
        </p:nvGrpSpPr>
        <p:grpSpPr>
          <a:xfrm>
            <a:off x="2620186" y="9609636"/>
            <a:ext cx="315741" cy="319697"/>
            <a:chOff x="0" y="-9525"/>
            <a:chExt cx="575079" cy="582283"/>
          </a:xfrm>
        </p:grpSpPr>
        <p:sp>
          <p:nvSpPr>
            <p:cNvPr id="1541" name="Google Shape;1541;p3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542" name="Google Shape;1542;p3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43" name="Google Shape;1543;p33"/>
          <p:cNvGrpSpPr/>
          <p:nvPr/>
        </p:nvGrpSpPr>
        <p:grpSpPr>
          <a:xfrm>
            <a:off x="3415929" y="9609636"/>
            <a:ext cx="315741" cy="319697"/>
            <a:chOff x="0" y="-9525"/>
            <a:chExt cx="575079" cy="582283"/>
          </a:xfrm>
        </p:grpSpPr>
        <p:sp>
          <p:nvSpPr>
            <p:cNvPr id="1544" name="Google Shape;1544;p3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545" name="Google Shape;1545;p3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46" name="Google Shape;1546;p33"/>
          <p:cNvGrpSpPr/>
          <p:nvPr/>
        </p:nvGrpSpPr>
        <p:grpSpPr>
          <a:xfrm>
            <a:off x="4211672" y="9609636"/>
            <a:ext cx="315741" cy="319697"/>
            <a:chOff x="0" y="-9525"/>
            <a:chExt cx="575079" cy="582283"/>
          </a:xfrm>
        </p:grpSpPr>
        <p:sp>
          <p:nvSpPr>
            <p:cNvPr id="1547" name="Google Shape;1547;p3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548" name="Google Shape;1548;p3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49" name="Google Shape;1549;p33"/>
          <p:cNvGrpSpPr/>
          <p:nvPr/>
        </p:nvGrpSpPr>
        <p:grpSpPr>
          <a:xfrm>
            <a:off x="5007415" y="9609636"/>
            <a:ext cx="315741" cy="319697"/>
            <a:chOff x="0" y="-9525"/>
            <a:chExt cx="575079" cy="582283"/>
          </a:xfrm>
        </p:grpSpPr>
        <p:sp>
          <p:nvSpPr>
            <p:cNvPr id="1550" name="Google Shape;1550;p3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551" name="Google Shape;1551;p3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52" name="Google Shape;1552;p33"/>
          <p:cNvGrpSpPr/>
          <p:nvPr/>
        </p:nvGrpSpPr>
        <p:grpSpPr>
          <a:xfrm>
            <a:off x="1032452" y="9609636"/>
            <a:ext cx="315741" cy="319697"/>
            <a:chOff x="0" y="-9525"/>
            <a:chExt cx="575079" cy="582283"/>
          </a:xfrm>
        </p:grpSpPr>
        <p:sp>
          <p:nvSpPr>
            <p:cNvPr id="1553" name="Google Shape;1553;p3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554" name="Google Shape;1554;p3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55" name="Google Shape;1555;p33"/>
          <p:cNvGrpSpPr/>
          <p:nvPr/>
        </p:nvGrpSpPr>
        <p:grpSpPr>
          <a:xfrm>
            <a:off x="6598901" y="9609636"/>
            <a:ext cx="315741" cy="319697"/>
            <a:chOff x="0" y="-9525"/>
            <a:chExt cx="575079" cy="582283"/>
          </a:xfrm>
        </p:grpSpPr>
        <p:sp>
          <p:nvSpPr>
            <p:cNvPr id="1556" name="Google Shape;1556;p3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557" name="Google Shape;1557;p3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58" name="Google Shape;1558;p33"/>
          <p:cNvGrpSpPr/>
          <p:nvPr/>
        </p:nvGrpSpPr>
        <p:grpSpPr>
          <a:xfrm>
            <a:off x="7394644" y="9609636"/>
            <a:ext cx="315741" cy="319697"/>
            <a:chOff x="0" y="-9525"/>
            <a:chExt cx="575079" cy="582283"/>
          </a:xfrm>
        </p:grpSpPr>
        <p:sp>
          <p:nvSpPr>
            <p:cNvPr id="1559" name="Google Shape;1559;p3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560" name="Google Shape;1560;p3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61" name="Google Shape;1561;p33"/>
          <p:cNvGrpSpPr/>
          <p:nvPr/>
        </p:nvGrpSpPr>
        <p:grpSpPr>
          <a:xfrm>
            <a:off x="8190387" y="9609636"/>
            <a:ext cx="315741" cy="319697"/>
            <a:chOff x="0" y="-9525"/>
            <a:chExt cx="575079" cy="582283"/>
          </a:xfrm>
        </p:grpSpPr>
        <p:sp>
          <p:nvSpPr>
            <p:cNvPr id="1562" name="Google Shape;1562;p3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563" name="Google Shape;1563;p3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64" name="Google Shape;1564;p33"/>
          <p:cNvGrpSpPr/>
          <p:nvPr/>
        </p:nvGrpSpPr>
        <p:grpSpPr>
          <a:xfrm>
            <a:off x="8986130" y="9609636"/>
            <a:ext cx="315741" cy="319697"/>
            <a:chOff x="0" y="-9525"/>
            <a:chExt cx="575079" cy="582283"/>
          </a:xfrm>
        </p:grpSpPr>
        <p:sp>
          <p:nvSpPr>
            <p:cNvPr id="1565" name="Google Shape;1565;p3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566" name="Google Shape;1566;p3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67" name="Google Shape;1567;p33"/>
          <p:cNvGrpSpPr/>
          <p:nvPr/>
        </p:nvGrpSpPr>
        <p:grpSpPr>
          <a:xfrm>
            <a:off x="9781873" y="9609636"/>
            <a:ext cx="315741" cy="319697"/>
            <a:chOff x="0" y="-9525"/>
            <a:chExt cx="575079" cy="582283"/>
          </a:xfrm>
        </p:grpSpPr>
        <p:sp>
          <p:nvSpPr>
            <p:cNvPr id="1568" name="Google Shape;1568;p3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569" name="Google Shape;1569;p3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70" name="Google Shape;1570;p33"/>
          <p:cNvGrpSpPr/>
          <p:nvPr/>
        </p:nvGrpSpPr>
        <p:grpSpPr>
          <a:xfrm>
            <a:off x="10577616" y="9609636"/>
            <a:ext cx="315741" cy="319697"/>
            <a:chOff x="0" y="-9525"/>
            <a:chExt cx="575079" cy="582283"/>
          </a:xfrm>
        </p:grpSpPr>
        <p:sp>
          <p:nvSpPr>
            <p:cNvPr id="1571" name="Google Shape;1571;p3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572" name="Google Shape;1572;p3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73" name="Google Shape;1573;p33"/>
          <p:cNvGrpSpPr/>
          <p:nvPr/>
        </p:nvGrpSpPr>
        <p:grpSpPr>
          <a:xfrm>
            <a:off x="11373359" y="9609636"/>
            <a:ext cx="315741" cy="319697"/>
            <a:chOff x="0" y="-9525"/>
            <a:chExt cx="575079" cy="582283"/>
          </a:xfrm>
        </p:grpSpPr>
        <p:sp>
          <p:nvSpPr>
            <p:cNvPr id="1574" name="Google Shape;1574;p3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575" name="Google Shape;1575;p3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76" name="Google Shape;1576;p33"/>
          <p:cNvGrpSpPr/>
          <p:nvPr/>
        </p:nvGrpSpPr>
        <p:grpSpPr>
          <a:xfrm>
            <a:off x="12169101" y="9609636"/>
            <a:ext cx="315741" cy="319697"/>
            <a:chOff x="0" y="-9525"/>
            <a:chExt cx="575079" cy="582283"/>
          </a:xfrm>
        </p:grpSpPr>
        <p:sp>
          <p:nvSpPr>
            <p:cNvPr id="1577" name="Google Shape;1577;p3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578" name="Google Shape;1578;p3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79" name="Google Shape;1579;p33"/>
          <p:cNvGrpSpPr/>
          <p:nvPr/>
        </p:nvGrpSpPr>
        <p:grpSpPr>
          <a:xfrm>
            <a:off x="12964844" y="9609636"/>
            <a:ext cx="315741" cy="319697"/>
            <a:chOff x="0" y="-9525"/>
            <a:chExt cx="575079" cy="582283"/>
          </a:xfrm>
        </p:grpSpPr>
        <p:sp>
          <p:nvSpPr>
            <p:cNvPr id="1580" name="Google Shape;1580;p3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581" name="Google Shape;1581;p3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82" name="Google Shape;1582;p33"/>
          <p:cNvGrpSpPr/>
          <p:nvPr/>
        </p:nvGrpSpPr>
        <p:grpSpPr>
          <a:xfrm>
            <a:off x="13760587" y="9609636"/>
            <a:ext cx="315741" cy="319697"/>
            <a:chOff x="0" y="-9525"/>
            <a:chExt cx="575079" cy="582283"/>
          </a:xfrm>
        </p:grpSpPr>
        <p:sp>
          <p:nvSpPr>
            <p:cNvPr id="1583" name="Google Shape;1583;p3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584" name="Google Shape;1584;p3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85" name="Google Shape;1585;p33"/>
          <p:cNvGrpSpPr/>
          <p:nvPr/>
        </p:nvGrpSpPr>
        <p:grpSpPr>
          <a:xfrm>
            <a:off x="14556330" y="9609636"/>
            <a:ext cx="315741" cy="319697"/>
            <a:chOff x="0" y="-9525"/>
            <a:chExt cx="575079" cy="582283"/>
          </a:xfrm>
        </p:grpSpPr>
        <p:sp>
          <p:nvSpPr>
            <p:cNvPr id="1586" name="Google Shape;1586;p3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587" name="Google Shape;1587;p3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88" name="Google Shape;1588;p33"/>
          <p:cNvGrpSpPr/>
          <p:nvPr/>
        </p:nvGrpSpPr>
        <p:grpSpPr>
          <a:xfrm>
            <a:off x="15352073" y="9609636"/>
            <a:ext cx="315741" cy="319697"/>
            <a:chOff x="0" y="-9525"/>
            <a:chExt cx="575079" cy="582283"/>
          </a:xfrm>
        </p:grpSpPr>
        <p:sp>
          <p:nvSpPr>
            <p:cNvPr id="1589" name="Google Shape;1589;p3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590" name="Google Shape;1590;p3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91" name="Google Shape;1591;p33"/>
          <p:cNvGrpSpPr/>
          <p:nvPr/>
        </p:nvGrpSpPr>
        <p:grpSpPr>
          <a:xfrm>
            <a:off x="16147816" y="9609636"/>
            <a:ext cx="315741" cy="319697"/>
            <a:chOff x="0" y="-9525"/>
            <a:chExt cx="575079" cy="582283"/>
          </a:xfrm>
        </p:grpSpPr>
        <p:sp>
          <p:nvSpPr>
            <p:cNvPr id="1592" name="Google Shape;1592;p33"/>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1593" name="Google Shape;1593;p33"/>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94" name="Google Shape;1594;p33"/>
          <p:cNvSpPr txBox="1"/>
          <p:nvPr/>
        </p:nvSpPr>
        <p:spPr>
          <a:xfrm>
            <a:off x="1531888" y="3136234"/>
            <a:ext cx="15224225" cy="3171825"/>
          </a:xfrm>
          <a:prstGeom prst="rect">
            <a:avLst/>
          </a:prstGeom>
          <a:noFill/>
          <a:ln>
            <a:noFill/>
          </a:ln>
        </p:spPr>
        <p:txBody>
          <a:bodyPr anchorCtr="0" anchor="t" bIns="0" lIns="0" spcFirstLastPara="1" rIns="0" wrap="square" tIns="0">
            <a:spAutoFit/>
          </a:bodyPr>
          <a:lstStyle/>
          <a:p>
            <a:pPr indent="0" lvl="0" marL="0" marR="0" rtl="0" algn="ctr">
              <a:lnSpc>
                <a:spcPct val="139988"/>
              </a:lnSpc>
              <a:spcBef>
                <a:spcPts val="0"/>
              </a:spcBef>
              <a:spcAft>
                <a:spcPts val="0"/>
              </a:spcAft>
              <a:buNone/>
            </a:pPr>
            <a:r>
              <a:rPr b="1" i="0" lang="en-US" sz="9000" u="none" cap="none" strike="noStrike">
                <a:solidFill>
                  <a:srgbClr val="FFFFFF"/>
                </a:solidFill>
                <a:latin typeface="Arimo"/>
                <a:ea typeface="Arimo"/>
                <a:cs typeface="Arimo"/>
                <a:sym typeface="Arimo"/>
              </a:rPr>
              <a:t>Beni Dinlediğiniz için Teşekkürler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0234"/>
        </a:solidFill>
      </p:bgPr>
    </p:bg>
    <p:spTree>
      <p:nvGrpSpPr>
        <p:cNvPr id="230" name="Shape 230"/>
        <p:cNvGrpSpPr/>
        <p:nvPr/>
      </p:nvGrpSpPr>
      <p:grpSpPr>
        <a:xfrm>
          <a:off x="0" y="0"/>
          <a:ext cx="0" cy="0"/>
          <a:chOff x="0" y="0"/>
          <a:chExt cx="0" cy="0"/>
        </a:xfrm>
      </p:grpSpPr>
      <p:sp>
        <p:nvSpPr>
          <p:cNvPr id="231" name="Google Shape;231;p15"/>
          <p:cNvSpPr/>
          <p:nvPr/>
        </p:nvSpPr>
        <p:spPr>
          <a:xfrm>
            <a:off x="12484842" y="-1284242"/>
            <a:ext cx="9884429" cy="10180592"/>
          </a:xfrm>
          <a:custGeom>
            <a:rect b="b" l="l" r="r" t="t"/>
            <a:pathLst>
              <a:path extrusionOk="0" h="10180592" w="9884429">
                <a:moveTo>
                  <a:pt x="0" y="0"/>
                </a:moveTo>
                <a:lnTo>
                  <a:pt x="9884430" y="0"/>
                </a:lnTo>
                <a:lnTo>
                  <a:pt x="9884430" y="10180592"/>
                </a:lnTo>
                <a:lnTo>
                  <a:pt x="0" y="10180592"/>
                </a:lnTo>
                <a:lnTo>
                  <a:pt x="0" y="0"/>
                </a:lnTo>
                <a:close/>
              </a:path>
            </a:pathLst>
          </a:custGeom>
          <a:blipFill rotWithShape="1">
            <a:blip r:embed="rId3">
              <a:alphaModFix/>
            </a:blip>
            <a:stretch>
              <a:fillRect b="0" l="0" r="0" t="0"/>
            </a:stretch>
          </a:blipFill>
          <a:ln>
            <a:noFill/>
          </a:ln>
        </p:spPr>
      </p:sp>
      <p:cxnSp>
        <p:nvCxnSpPr>
          <p:cNvPr id="232" name="Google Shape;232;p15"/>
          <p:cNvCxnSpPr/>
          <p:nvPr/>
        </p:nvCxnSpPr>
        <p:spPr>
          <a:xfrm rot="10800000">
            <a:off x="1028700" y="9248775"/>
            <a:ext cx="16230600" cy="0"/>
          </a:xfrm>
          <a:prstGeom prst="straightConnector1">
            <a:avLst/>
          </a:prstGeom>
          <a:noFill/>
          <a:ln cap="flat" cmpd="sng" w="9525">
            <a:solidFill>
              <a:srgbClr val="FFFFFF"/>
            </a:solidFill>
            <a:prstDash val="solid"/>
            <a:round/>
            <a:headEnd len="sm" w="sm" type="none"/>
            <a:tailEnd len="sm" w="sm" type="none"/>
          </a:ln>
        </p:spPr>
      </p:cxnSp>
      <p:sp>
        <p:nvSpPr>
          <p:cNvPr id="233" name="Google Shape;233;p15"/>
          <p:cNvSpPr/>
          <p:nvPr/>
        </p:nvSpPr>
        <p:spPr>
          <a:xfrm>
            <a:off x="-3459166" y="-824452"/>
            <a:ext cx="7670838" cy="8321422"/>
          </a:xfrm>
          <a:custGeom>
            <a:rect b="b" l="l" r="r" t="t"/>
            <a:pathLst>
              <a:path extrusionOk="0" h="8321422" w="7670838">
                <a:moveTo>
                  <a:pt x="0" y="0"/>
                </a:moveTo>
                <a:lnTo>
                  <a:pt x="7670838" y="0"/>
                </a:lnTo>
                <a:lnTo>
                  <a:pt x="7670838" y="8321422"/>
                </a:lnTo>
                <a:lnTo>
                  <a:pt x="0" y="8321422"/>
                </a:lnTo>
                <a:lnTo>
                  <a:pt x="0" y="0"/>
                </a:lnTo>
                <a:close/>
              </a:path>
            </a:pathLst>
          </a:custGeom>
          <a:blipFill rotWithShape="1">
            <a:blip r:embed="rId4">
              <a:alphaModFix/>
            </a:blip>
            <a:stretch>
              <a:fillRect b="0" l="0" r="0" t="0"/>
            </a:stretch>
          </a:blipFill>
          <a:ln>
            <a:noFill/>
          </a:ln>
        </p:spPr>
      </p:sp>
      <p:sp>
        <p:nvSpPr>
          <p:cNvPr id="234" name="Google Shape;234;p15"/>
          <p:cNvSpPr txBox="1"/>
          <p:nvPr/>
        </p:nvSpPr>
        <p:spPr>
          <a:xfrm>
            <a:off x="1028700" y="2930671"/>
            <a:ext cx="16230600" cy="3105150"/>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b="0" i="0" lang="en-US" sz="3399" u="none" cap="none" strike="noStrike">
                <a:solidFill>
                  <a:srgbClr val="FFFFFF"/>
                </a:solidFill>
                <a:latin typeface="Raleway"/>
                <a:ea typeface="Raleway"/>
                <a:cs typeface="Raleway"/>
                <a:sym typeface="Raleway"/>
              </a:rPr>
              <a:t>ESP32, Espressif Systems tarafından geliştirilen bir mikrodenetleyici çipidir. Bu çip, düşük maliyetli, düşük güç tüketimi, entegre WiFi ve Bluetooth özellikleri gibi avantajlara sahiptir. ESP32, geniş bir kullanım yelpazesi için tasarlanmış ve özellikle IoT (Internet of Things - Nesnelerin İnterneti) uygulamalarında popülerdir.</a:t>
            </a:r>
            <a:endParaRPr/>
          </a:p>
          <a:p>
            <a:pPr indent="0" lvl="0" marL="0" marR="0" rtl="0" algn="l">
              <a:lnSpc>
                <a:spcPct val="120005"/>
              </a:lnSpc>
              <a:spcBef>
                <a:spcPts val="0"/>
              </a:spcBef>
              <a:spcAft>
                <a:spcPts val="0"/>
              </a:spcAft>
              <a:buNone/>
            </a:pPr>
            <a:r>
              <a:t/>
            </a:r>
            <a:endParaRPr b="0" i="0" sz="3399" u="none" cap="none" strike="noStrike">
              <a:solidFill>
                <a:srgbClr val="FFFFFF"/>
              </a:solidFill>
              <a:latin typeface="Raleway"/>
              <a:ea typeface="Raleway"/>
              <a:cs typeface="Raleway"/>
              <a:sym typeface="Raleway"/>
            </a:endParaRPr>
          </a:p>
        </p:txBody>
      </p:sp>
      <p:sp>
        <p:nvSpPr>
          <p:cNvPr id="235" name="Google Shape;235;p15"/>
          <p:cNvSpPr txBox="1"/>
          <p:nvPr/>
        </p:nvSpPr>
        <p:spPr>
          <a:xfrm>
            <a:off x="1531888" y="828675"/>
            <a:ext cx="15224225" cy="1571625"/>
          </a:xfrm>
          <a:prstGeom prst="rect">
            <a:avLst/>
          </a:prstGeom>
          <a:noFill/>
          <a:ln>
            <a:noFill/>
          </a:ln>
        </p:spPr>
        <p:txBody>
          <a:bodyPr anchorCtr="0" anchor="t" bIns="0" lIns="0" spcFirstLastPara="1" rIns="0" wrap="square" tIns="0">
            <a:spAutoFit/>
          </a:bodyPr>
          <a:lstStyle/>
          <a:p>
            <a:pPr indent="0" lvl="0" marL="0" marR="0" rtl="0" algn="ctr">
              <a:lnSpc>
                <a:spcPct val="139988"/>
              </a:lnSpc>
              <a:spcBef>
                <a:spcPts val="0"/>
              </a:spcBef>
              <a:spcAft>
                <a:spcPts val="0"/>
              </a:spcAft>
              <a:buNone/>
            </a:pPr>
            <a:r>
              <a:rPr b="1" i="0" lang="en-US" sz="9000" u="none" cap="none" strike="noStrike">
                <a:solidFill>
                  <a:srgbClr val="FFFFFF"/>
                </a:solidFill>
                <a:latin typeface="Arimo"/>
                <a:ea typeface="Arimo"/>
                <a:cs typeface="Arimo"/>
                <a:sym typeface="Arimo"/>
              </a:rPr>
              <a:t>ESP32 Nedir? </a:t>
            </a:r>
            <a:endParaRPr/>
          </a:p>
        </p:txBody>
      </p:sp>
      <p:grpSp>
        <p:nvGrpSpPr>
          <p:cNvPr id="236" name="Google Shape;236;p15"/>
          <p:cNvGrpSpPr/>
          <p:nvPr/>
        </p:nvGrpSpPr>
        <p:grpSpPr>
          <a:xfrm>
            <a:off x="2623938" y="9609636"/>
            <a:ext cx="315741" cy="319697"/>
            <a:chOff x="0" y="-9525"/>
            <a:chExt cx="575079" cy="582283"/>
          </a:xfrm>
        </p:grpSpPr>
        <p:sp>
          <p:nvSpPr>
            <p:cNvPr id="237" name="Google Shape;237;p15"/>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5714DB"/>
            </a:solidFill>
            <a:ln>
              <a:noFill/>
            </a:ln>
          </p:spPr>
        </p:sp>
        <p:sp>
          <p:nvSpPr>
            <p:cNvPr id="238" name="Google Shape;238;p15"/>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39" name="Google Shape;239;p15"/>
          <p:cNvGrpSpPr/>
          <p:nvPr/>
        </p:nvGrpSpPr>
        <p:grpSpPr>
          <a:xfrm>
            <a:off x="1824443" y="9609636"/>
            <a:ext cx="315741" cy="319697"/>
            <a:chOff x="0" y="-9525"/>
            <a:chExt cx="575079" cy="582283"/>
          </a:xfrm>
        </p:grpSpPr>
        <p:sp>
          <p:nvSpPr>
            <p:cNvPr id="240" name="Google Shape;240;p15"/>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241" name="Google Shape;241;p15"/>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42" name="Google Shape;242;p15"/>
          <p:cNvGrpSpPr/>
          <p:nvPr/>
        </p:nvGrpSpPr>
        <p:grpSpPr>
          <a:xfrm>
            <a:off x="16943559" y="9609636"/>
            <a:ext cx="315741" cy="319697"/>
            <a:chOff x="0" y="-9525"/>
            <a:chExt cx="575079" cy="582283"/>
          </a:xfrm>
        </p:grpSpPr>
        <p:sp>
          <p:nvSpPr>
            <p:cNvPr id="243" name="Google Shape;243;p15"/>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244" name="Google Shape;244;p15"/>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45" name="Google Shape;245;p15"/>
          <p:cNvGrpSpPr/>
          <p:nvPr/>
        </p:nvGrpSpPr>
        <p:grpSpPr>
          <a:xfrm>
            <a:off x="1032452" y="9609636"/>
            <a:ext cx="315741" cy="319697"/>
            <a:chOff x="0" y="-9525"/>
            <a:chExt cx="575079" cy="582283"/>
          </a:xfrm>
        </p:grpSpPr>
        <p:sp>
          <p:nvSpPr>
            <p:cNvPr id="246" name="Google Shape;246;p15"/>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247" name="Google Shape;247;p15"/>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48" name="Google Shape;248;p15"/>
          <p:cNvGrpSpPr/>
          <p:nvPr/>
        </p:nvGrpSpPr>
        <p:grpSpPr>
          <a:xfrm>
            <a:off x="3415929" y="9609636"/>
            <a:ext cx="315741" cy="319697"/>
            <a:chOff x="0" y="-9525"/>
            <a:chExt cx="575079" cy="582283"/>
          </a:xfrm>
        </p:grpSpPr>
        <p:sp>
          <p:nvSpPr>
            <p:cNvPr id="249" name="Google Shape;249;p15"/>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250" name="Google Shape;250;p15"/>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51" name="Google Shape;251;p15"/>
          <p:cNvGrpSpPr/>
          <p:nvPr/>
        </p:nvGrpSpPr>
        <p:grpSpPr>
          <a:xfrm>
            <a:off x="4211672" y="9609636"/>
            <a:ext cx="315741" cy="319697"/>
            <a:chOff x="0" y="-9525"/>
            <a:chExt cx="575079" cy="582283"/>
          </a:xfrm>
        </p:grpSpPr>
        <p:sp>
          <p:nvSpPr>
            <p:cNvPr id="252" name="Google Shape;252;p15"/>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253" name="Google Shape;253;p15"/>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54" name="Google Shape;254;p15"/>
          <p:cNvGrpSpPr/>
          <p:nvPr/>
        </p:nvGrpSpPr>
        <p:grpSpPr>
          <a:xfrm>
            <a:off x="5007415" y="9609636"/>
            <a:ext cx="315741" cy="319697"/>
            <a:chOff x="0" y="-9525"/>
            <a:chExt cx="575079" cy="582283"/>
          </a:xfrm>
        </p:grpSpPr>
        <p:sp>
          <p:nvSpPr>
            <p:cNvPr id="255" name="Google Shape;255;p15"/>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256" name="Google Shape;256;p15"/>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57" name="Google Shape;257;p15"/>
          <p:cNvGrpSpPr/>
          <p:nvPr/>
        </p:nvGrpSpPr>
        <p:grpSpPr>
          <a:xfrm>
            <a:off x="5803158" y="9609636"/>
            <a:ext cx="315741" cy="319697"/>
            <a:chOff x="0" y="-9525"/>
            <a:chExt cx="575079" cy="582283"/>
          </a:xfrm>
        </p:grpSpPr>
        <p:sp>
          <p:nvSpPr>
            <p:cNvPr id="258" name="Google Shape;258;p15"/>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259" name="Google Shape;259;p15"/>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60" name="Google Shape;260;p15"/>
          <p:cNvGrpSpPr/>
          <p:nvPr/>
        </p:nvGrpSpPr>
        <p:grpSpPr>
          <a:xfrm>
            <a:off x="6598901" y="9609636"/>
            <a:ext cx="315741" cy="319697"/>
            <a:chOff x="0" y="-9525"/>
            <a:chExt cx="575079" cy="582283"/>
          </a:xfrm>
        </p:grpSpPr>
        <p:sp>
          <p:nvSpPr>
            <p:cNvPr id="261" name="Google Shape;261;p15"/>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262" name="Google Shape;262;p15"/>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63" name="Google Shape;263;p15"/>
          <p:cNvGrpSpPr/>
          <p:nvPr/>
        </p:nvGrpSpPr>
        <p:grpSpPr>
          <a:xfrm>
            <a:off x="7394644" y="9609636"/>
            <a:ext cx="315741" cy="319697"/>
            <a:chOff x="0" y="-9525"/>
            <a:chExt cx="575079" cy="582283"/>
          </a:xfrm>
        </p:grpSpPr>
        <p:sp>
          <p:nvSpPr>
            <p:cNvPr id="264" name="Google Shape;264;p15"/>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265" name="Google Shape;265;p15"/>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66" name="Google Shape;266;p15"/>
          <p:cNvGrpSpPr/>
          <p:nvPr/>
        </p:nvGrpSpPr>
        <p:grpSpPr>
          <a:xfrm>
            <a:off x="8190387" y="9609636"/>
            <a:ext cx="315741" cy="319697"/>
            <a:chOff x="0" y="-9525"/>
            <a:chExt cx="575079" cy="582283"/>
          </a:xfrm>
        </p:grpSpPr>
        <p:sp>
          <p:nvSpPr>
            <p:cNvPr id="267" name="Google Shape;267;p15"/>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268" name="Google Shape;268;p15"/>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69" name="Google Shape;269;p15"/>
          <p:cNvGrpSpPr/>
          <p:nvPr/>
        </p:nvGrpSpPr>
        <p:grpSpPr>
          <a:xfrm>
            <a:off x="8986130" y="9609636"/>
            <a:ext cx="315741" cy="319697"/>
            <a:chOff x="0" y="-9525"/>
            <a:chExt cx="575079" cy="582283"/>
          </a:xfrm>
        </p:grpSpPr>
        <p:sp>
          <p:nvSpPr>
            <p:cNvPr id="270" name="Google Shape;270;p15"/>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271" name="Google Shape;271;p15"/>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72" name="Google Shape;272;p15"/>
          <p:cNvGrpSpPr/>
          <p:nvPr/>
        </p:nvGrpSpPr>
        <p:grpSpPr>
          <a:xfrm>
            <a:off x="9781873" y="9609636"/>
            <a:ext cx="315741" cy="319697"/>
            <a:chOff x="0" y="-9525"/>
            <a:chExt cx="575079" cy="582283"/>
          </a:xfrm>
        </p:grpSpPr>
        <p:sp>
          <p:nvSpPr>
            <p:cNvPr id="273" name="Google Shape;273;p15"/>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274" name="Google Shape;274;p15"/>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75" name="Google Shape;275;p15"/>
          <p:cNvGrpSpPr/>
          <p:nvPr/>
        </p:nvGrpSpPr>
        <p:grpSpPr>
          <a:xfrm>
            <a:off x="10577616" y="9609636"/>
            <a:ext cx="315741" cy="319697"/>
            <a:chOff x="0" y="-9525"/>
            <a:chExt cx="575079" cy="582283"/>
          </a:xfrm>
        </p:grpSpPr>
        <p:sp>
          <p:nvSpPr>
            <p:cNvPr id="276" name="Google Shape;276;p15"/>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277" name="Google Shape;277;p15"/>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78" name="Google Shape;278;p15"/>
          <p:cNvGrpSpPr/>
          <p:nvPr/>
        </p:nvGrpSpPr>
        <p:grpSpPr>
          <a:xfrm>
            <a:off x="11373359" y="9609636"/>
            <a:ext cx="315741" cy="319697"/>
            <a:chOff x="0" y="-9525"/>
            <a:chExt cx="575079" cy="582283"/>
          </a:xfrm>
        </p:grpSpPr>
        <p:sp>
          <p:nvSpPr>
            <p:cNvPr id="279" name="Google Shape;279;p15"/>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280" name="Google Shape;280;p15"/>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81" name="Google Shape;281;p15"/>
          <p:cNvGrpSpPr/>
          <p:nvPr/>
        </p:nvGrpSpPr>
        <p:grpSpPr>
          <a:xfrm>
            <a:off x="12169101" y="9609636"/>
            <a:ext cx="315741" cy="319697"/>
            <a:chOff x="0" y="-9525"/>
            <a:chExt cx="575079" cy="582283"/>
          </a:xfrm>
        </p:grpSpPr>
        <p:sp>
          <p:nvSpPr>
            <p:cNvPr id="282" name="Google Shape;282;p15"/>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283" name="Google Shape;283;p15"/>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84" name="Google Shape;284;p15"/>
          <p:cNvGrpSpPr/>
          <p:nvPr/>
        </p:nvGrpSpPr>
        <p:grpSpPr>
          <a:xfrm>
            <a:off x="12964844" y="9609636"/>
            <a:ext cx="315741" cy="319697"/>
            <a:chOff x="0" y="-9525"/>
            <a:chExt cx="575079" cy="582283"/>
          </a:xfrm>
        </p:grpSpPr>
        <p:sp>
          <p:nvSpPr>
            <p:cNvPr id="285" name="Google Shape;285;p15"/>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286" name="Google Shape;286;p15"/>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87" name="Google Shape;287;p15"/>
          <p:cNvGrpSpPr/>
          <p:nvPr/>
        </p:nvGrpSpPr>
        <p:grpSpPr>
          <a:xfrm>
            <a:off x="13760587" y="9609636"/>
            <a:ext cx="315741" cy="319697"/>
            <a:chOff x="0" y="-9525"/>
            <a:chExt cx="575079" cy="582283"/>
          </a:xfrm>
        </p:grpSpPr>
        <p:sp>
          <p:nvSpPr>
            <p:cNvPr id="288" name="Google Shape;288;p15"/>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289" name="Google Shape;289;p15"/>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90" name="Google Shape;290;p15"/>
          <p:cNvGrpSpPr/>
          <p:nvPr/>
        </p:nvGrpSpPr>
        <p:grpSpPr>
          <a:xfrm>
            <a:off x="14556330" y="9609636"/>
            <a:ext cx="315741" cy="319697"/>
            <a:chOff x="0" y="-9525"/>
            <a:chExt cx="575079" cy="582283"/>
          </a:xfrm>
        </p:grpSpPr>
        <p:sp>
          <p:nvSpPr>
            <p:cNvPr id="291" name="Google Shape;291;p15"/>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292" name="Google Shape;292;p15"/>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93" name="Google Shape;293;p15"/>
          <p:cNvGrpSpPr/>
          <p:nvPr/>
        </p:nvGrpSpPr>
        <p:grpSpPr>
          <a:xfrm>
            <a:off x="15352073" y="9609636"/>
            <a:ext cx="315741" cy="319697"/>
            <a:chOff x="0" y="-9525"/>
            <a:chExt cx="575079" cy="582283"/>
          </a:xfrm>
        </p:grpSpPr>
        <p:sp>
          <p:nvSpPr>
            <p:cNvPr id="294" name="Google Shape;294;p15"/>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295" name="Google Shape;295;p15"/>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96" name="Google Shape;296;p15"/>
          <p:cNvGrpSpPr/>
          <p:nvPr/>
        </p:nvGrpSpPr>
        <p:grpSpPr>
          <a:xfrm>
            <a:off x="16147816" y="9609636"/>
            <a:ext cx="315741" cy="319697"/>
            <a:chOff x="0" y="-9525"/>
            <a:chExt cx="575079" cy="582283"/>
          </a:xfrm>
        </p:grpSpPr>
        <p:sp>
          <p:nvSpPr>
            <p:cNvPr id="297" name="Google Shape;297;p15"/>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298" name="Google Shape;298;p15"/>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0234"/>
        </a:solidFill>
      </p:bgPr>
    </p:bg>
    <p:spTree>
      <p:nvGrpSpPr>
        <p:cNvPr id="302" name="Shape 302"/>
        <p:cNvGrpSpPr/>
        <p:nvPr/>
      </p:nvGrpSpPr>
      <p:grpSpPr>
        <a:xfrm>
          <a:off x="0" y="0"/>
          <a:ext cx="0" cy="0"/>
          <a:chOff x="0" y="0"/>
          <a:chExt cx="0" cy="0"/>
        </a:xfrm>
      </p:grpSpPr>
      <p:sp>
        <p:nvSpPr>
          <p:cNvPr id="303" name="Google Shape;303;p16"/>
          <p:cNvSpPr/>
          <p:nvPr/>
        </p:nvSpPr>
        <p:spPr>
          <a:xfrm>
            <a:off x="12484842" y="-1284242"/>
            <a:ext cx="9884429" cy="10180592"/>
          </a:xfrm>
          <a:custGeom>
            <a:rect b="b" l="l" r="r" t="t"/>
            <a:pathLst>
              <a:path extrusionOk="0" h="10180592" w="9884429">
                <a:moveTo>
                  <a:pt x="0" y="0"/>
                </a:moveTo>
                <a:lnTo>
                  <a:pt x="9884430" y="0"/>
                </a:lnTo>
                <a:lnTo>
                  <a:pt x="9884430" y="10180592"/>
                </a:lnTo>
                <a:lnTo>
                  <a:pt x="0" y="10180592"/>
                </a:lnTo>
                <a:lnTo>
                  <a:pt x="0" y="0"/>
                </a:lnTo>
                <a:close/>
              </a:path>
            </a:pathLst>
          </a:custGeom>
          <a:blipFill rotWithShape="1">
            <a:blip r:embed="rId3">
              <a:alphaModFix/>
            </a:blip>
            <a:stretch>
              <a:fillRect b="0" l="0" r="0" t="0"/>
            </a:stretch>
          </a:blipFill>
          <a:ln>
            <a:noFill/>
          </a:ln>
        </p:spPr>
      </p:sp>
      <p:cxnSp>
        <p:nvCxnSpPr>
          <p:cNvPr id="304" name="Google Shape;304;p16"/>
          <p:cNvCxnSpPr/>
          <p:nvPr/>
        </p:nvCxnSpPr>
        <p:spPr>
          <a:xfrm rot="10800000">
            <a:off x="1028700" y="9248775"/>
            <a:ext cx="16230600" cy="0"/>
          </a:xfrm>
          <a:prstGeom prst="straightConnector1">
            <a:avLst/>
          </a:prstGeom>
          <a:noFill/>
          <a:ln cap="flat" cmpd="sng" w="9525">
            <a:solidFill>
              <a:srgbClr val="FFFFFF"/>
            </a:solidFill>
            <a:prstDash val="solid"/>
            <a:round/>
            <a:headEnd len="sm" w="sm" type="none"/>
            <a:tailEnd len="sm" w="sm" type="none"/>
          </a:ln>
        </p:spPr>
      </p:cxnSp>
      <p:sp>
        <p:nvSpPr>
          <p:cNvPr id="305" name="Google Shape;305;p16"/>
          <p:cNvSpPr/>
          <p:nvPr/>
        </p:nvSpPr>
        <p:spPr>
          <a:xfrm>
            <a:off x="-3459166" y="-824452"/>
            <a:ext cx="7670838" cy="8321422"/>
          </a:xfrm>
          <a:custGeom>
            <a:rect b="b" l="l" r="r" t="t"/>
            <a:pathLst>
              <a:path extrusionOk="0" h="8321422" w="7670838">
                <a:moveTo>
                  <a:pt x="0" y="0"/>
                </a:moveTo>
                <a:lnTo>
                  <a:pt x="7670838" y="0"/>
                </a:lnTo>
                <a:lnTo>
                  <a:pt x="7670838" y="8321422"/>
                </a:lnTo>
                <a:lnTo>
                  <a:pt x="0" y="8321422"/>
                </a:lnTo>
                <a:lnTo>
                  <a:pt x="0" y="0"/>
                </a:lnTo>
                <a:close/>
              </a:path>
            </a:pathLst>
          </a:custGeom>
          <a:blipFill rotWithShape="1">
            <a:blip r:embed="rId4">
              <a:alphaModFix/>
            </a:blip>
            <a:stretch>
              <a:fillRect b="0" l="0" r="0" t="0"/>
            </a:stretch>
          </a:blipFill>
          <a:ln>
            <a:noFill/>
          </a:ln>
        </p:spPr>
      </p:sp>
      <p:sp>
        <p:nvSpPr>
          <p:cNvPr id="306" name="Google Shape;306;p16"/>
          <p:cNvSpPr txBox="1"/>
          <p:nvPr/>
        </p:nvSpPr>
        <p:spPr>
          <a:xfrm>
            <a:off x="1107635" y="3071305"/>
            <a:ext cx="16072730" cy="6705600"/>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b="0" i="0" lang="en-US" sz="3399" u="none" cap="none" strike="noStrike">
                <a:solidFill>
                  <a:srgbClr val="FFFFFF"/>
                </a:solidFill>
                <a:latin typeface="Raleway"/>
                <a:ea typeface="Raleway"/>
                <a:cs typeface="Raleway"/>
                <a:sym typeface="Raleway"/>
              </a:rPr>
              <a:t>RFID, nesneleri benzersiz bir şekilde tanımlamak ve verileri etkileşimli bir şekilde okuyucuya iletmek için radyo dalgalarını kullanan bir teknolojidir. Bu sistem, iki temel bileşenden oluşur:</a:t>
            </a:r>
            <a:endParaRPr/>
          </a:p>
          <a:p>
            <a:pPr indent="0" lvl="0" marL="0" marR="0" rtl="0" algn="l">
              <a:lnSpc>
                <a:spcPct val="120005"/>
              </a:lnSpc>
              <a:spcBef>
                <a:spcPts val="0"/>
              </a:spcBef>
              <a:spcAft>
                <a:spcPts val="0"/>
              </a:spcAft>
              <a:buNone/>
            </a:pPr>
            <a:r>
              <a:t/>
            </a:r>
            <a:endParaRPr b="0" i="0" sz="3399" u="none" cap="none" strike="noStrike">
              <a:solidFill>
                <a:srgbClr val="FFFFFF"/>
              </a:solidFill>
              <a:latin typeface="Raleway"/>
              <a:ea typeface="Raleway"/>
              <a:cs typeface="Raleway"/>
              <a:sym typeface="Raleway"/>
            </a:endParaRPr>
          </a:p>
          <a:p>
            <a:pPr indent="-367030" lvl="1" marL="734059" marR="0" rtl="0" algn="l">
              <a:lnSpc>
                <a:spcPct val="120005"/>
              </a:lnSpc>
              <a:spcBef>
                <a:spcPts val="0"/>
              </a:spcBef>
              <a:spcAft>
                <a:spcPts val="0"/>
              </a:spcAft>
              <a:buClr>
                <a:srgbClr val="FFFFFF"/>
              </a:buClr>
              <a:buSzPts val="3399"/>
              <a:buFont typeface="Raleway"/>
              <a:buAutoNum type="arabicPeriod"/>
            </a:pPr>
            <a:r>
              <a:rPr b="0" i="0" lang="en-US" sz="3399" u="none" cap="none" strike="noStrike">
                <a:solidFill>
                  <a:srgbClr val="FFFFFF"/>
                </a:solidFill>
                <a:latin typeface="Raleway"/>
                <a:ea typeface="Raleway"/>
                <a:cs typeface="Raleway"/>
                <a:sym typeface="Raleway"/>
              </a:rPr>
              <a:t>Etiket (Transponder): RFID etiketi, nesne üzerine yerleştirilen veya içine gömülen bir cihazdır. Genellikle pasif olarak çalışır, yani kendi enerjisini üretmez. Etiket, bilgiyi depolayan ve işleyen bir mikroçip ile bir antenden oluşur.</a:t>
            </a:r>
            <a:endParaRPr/>
          </a:p>
          <a:p>
            <a:pPr indent="-367030" lvl="1" marL="734059" marR="0" rtl="0" algn="l">
              <a:lnSpc>
                <a:spcPct val="120005"/>
              </a:lnSpc>
              <a:spcBef>
                <a:spcPts val="0"/>
              </a:spcBef>
              <a:spcAft>
                <a:spcPts val="0"/>
              </a:spcAft>
              <a:buClr>
                <a:srgbClr val="FFFFFF"/>
              </a:buClr>
              <a:buSzPts val="3399"/>
              <a:buFont typeface="Raleway"/>
              <a:buAutoNum type="arabicPeriod"/>
            </a:pPr>
            <a:r>
              <a:rPr b="0" i="0" lang="en-US" sz="3399" u="none" cap="none" strike="noStrike">
                <a:solidFill>
                  <a:srgbClr val="FFFFFF"/>
                </a:solidFill>
                <a:latin typeface="Raleway"/>
                <a:ea typeface="Raleway"/>
                <a:cs typeface="Raleway"/>
                <a:sym typeface="Raleway"/>
              </a:rPr>
              <a:t>Okuyucu (Reader): Rfid okuyucu, bir radyo frekansı modülü ve yüksek frekanslı elektromanyetik alan üreten bir antenden oluşur. Okuyucu, etiketin içindeki bilgileri okumak ve iletmek için bu elektromanyetik alanı kullanır.</a:t>
            </a:r>
            <a:endParaRPr/>
          </a:p>
          <a:p>
            <a:pPr indent="0" lvl="0" marL="0" marR="0" rtl="0" algn="l">
              <a:lnSpc>
                <a:spcPct val="120005"/>
              </a:lnSpc>
              <a:spcBef>
                <a:spcPts val="0"/>
              </a:spcBef>
              <a:spcAft>
                <a:spcPts val="0"/>
              </a:spcAft>
              <a:buNone/>
            </a:pPr>
            <a:r>
              <a:t/>
            </a:r>
            <a:endParaRPr b="0" i="0" sz="3399" u="none" cap="none" strike="noStrike">
              <a:solidFill>
                <a:srgbClr val="FFFFFF"/>
              </a:solidFill>
              <a:latin typeface="Raleway"/>
              <a:ea typeface="Raleway"/>
              <a:cs typeface="Raleway"/>
              <a:sym typeface="Raleway"/>
            </a:endParaRPr>
          </a:p>
          <a:p>
            <a:pPr indent="0" lvl="0" marL="0" marR="0" rtl="0" algn="l">
              <a:lnSpc>
                <a:spcPct val="120005"/>
              </a:lnSpc>
              <a:spcBef>
                <a:spcPts val="0"/>
              </a:spcBef>
              <a:spcAft>
                <a:spcPts val="0"/>
              </a:spcAft>
              <a:buNone/>
            </a:pPr>
            <a:r>
              <a:t/>
            </a:r>
            <a:endParaRPr b="0" i="0" sz="3399" u="none" cap="none" strike="noStrike">
              <a:solidFill>
                <a:srgbClr val="FFFFFF"/>
              </a:solidFill>
              <a:latin typeface="Raleway"/>
              <a:ea typeface="Raleway"/>
              <a:cs typeface="Raleway"/>
              <a:sym typeface="Raleway"/>
            </a:endParaRPr>
          </a:p>
        </p:txBody>
      </p:sp>
      <p:sp>
        <p:nvSpPr>
          <p:cNvPr id="307" name="Google Shape;307;p16"/>
          <p:cNvSpPr txBox="1"/>
          <p:nvPr/>
        </p:nvSpPr>
        <p:spPr>
          <a:xfrm>
            <a:off x="1531888" y="828675"/>
            <a:ext cx="15224225" cy="1571625"/>
          </a:xfrm>
          <a:prstGeom prst="rect">
            <a:avLst/>
          </a:prstGeom>
          <a:noFill/>
          <a:ln>
            <a:noFill/>
          </a:ln>
        </p:spPr>
        <p:txBody>
          <a:bodyPr anchorCtr="0" anchor="t" bIns="0" lIns="0" spcFirstLastPara="1" rIns="0" wrap="square" tIns="0">
            <a:spAutoFit/>
          </a:bodyPr>
          <a:lstStyle/>
          <a:p>
            <a:pPr indent="0" lvl="0" marL="0" marR="0" rtl="0" algn="ctr">
              <a:lnSpc>
                <a:spcPct val="139988"/>
              </a:lnSpc>
              <a:spcBef>
                <a:spcPts val="0"/>
              </a:spcBef>
              <a:spcAft>
                <a:spcPts val="0"/>
              </a:spcAft>
              <a:buNone/>
            </a:pPr>
            <a:r>
              <a:rPr b="1" i="0" lang="en-US" sz="9000" u="none" cap="none" strike="noStrike">
                <a:solidFill>
                  <a:srgbClr val="FFFFFF"/>
                </a:solidFill>
                <a:latin typeface="Arimo"/>
                <a:ea typeface="Arimo"/>
                <a:cs typeface="Arimo"/>
                <a:sym typeface="Arimo"/>
              </a:rPr>
              <a:t>RFID Modülü Nedir?</a:t>
            </a:r>
            <a:endParaRPr/>
          </a:p>
        </p:txBody>
      </p:sp>
      <p:grpSp>
        <p:nvGrpSpPr>
          <p:cNvPr id="308" name="Google Shape;308;p16"/>
          <p:cNvGrpSpPr/>
          <p:nvPr/>
        </p:nvGrpSpPr>
        <p:grpSpPr>
          <a:xfrm>
            <a:off x="3412177" y="9614441"/>
            <a:ext cx="315741" cy="319697"/>
            <a:chOff x="0" y="-9525"/>
            <a:chExt cx="575079" cy="582283"/>
          </a:xfrm>
        </p:grpSpPr>
        <p:sp>
          <p:nvSpPr>
            <p:cNvPr id="309" name="Google Shape;309;p16"/>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5714DB"/>
            </a:solidFill>
            <a:ln>
              <a:noFill/>
            </a:ln>
          </p:spPr>
        </p:sp>
        <p:sp>
          <p:nvSpPr>
            <p:cNvPr id="310" name="Google Shape;310;p16"/>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11" name="Google Shape;311;p16"/>
          <p:cNvGrpSpPr/>
          <p:nvPr/>
        </p:nvGrpSpPr>
        <p:grpSpPr>
          <a:xfrm>
            <a:off x="1824443" y="9609636"/>
            <a:ext cx="315741" cy="319697"/>
            <a:chOff x="0" y="-9525"/>
            <a:chExt cx="575079" cy="582283"/>
          </a:xfrm>
        </p:grpSpPr>
        <p:sp>
          <p:nvSpPr>
            <p:cNvPr id="312" name="Google Shape;312;p16"/>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313" name="Google Shape;313;p16"/>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14" name="Google Shape;314;p16"/>
          <p:cNvGrpSpPr/>
          <p:nvPr/>
        </p:nvGrpSpPr>
        <p:grpSpPr>
          <a:xfrm>
            <a:off x="16943559" y="9609636"/>
            <a:ext cx="315741" cy="319697"/>
            <a:chOff x="0" y="-9525"/>
            <a:chExt cx="575079" cy="582283"/>
          </a:xfrm>
        </p:grpSpPr>
        <p:sp>
          <p:nvSpPr>
            <p:cNvPr id="315" name="Google Shape;315;p16"/>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316" name="Google Shape;316;p16"/>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17" name="Google Shape;317;p16"/>
          <p:cNvGrpSpPr/>
          <p:nvPr/>
        </p:nvGrpSpPr>
        <p:grpSpPr>
          <a:xfrm>
            <a:off x="2620186" y="9609636"/>
            <a:ext cx="315741" cy="319697"/>
            <a:chOff x="0" y="-9525"/>
            <a:chExt cx="575079" cy="582283"/>
          </a:xfrm>
        </p:grpSpPr>
        <p:sp>
          <p:nvSpPr>
            <p:cNvPr id="318" name="Google Shape;318;p16"/>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319" name="Google Shape;319;p16"/>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20" name="Google Shape;320;p16"/>
          <p:cNvGrpSpPr/>
          <p:nvPr/>
        </p:nvGrpSpPr>
        <p:grpSpPr>
          <a:xfrm>
            <a:off x="1032452" y="9614441"/>
            <a:ext cx="315741" cy="319697"/>
            <a:chOff x="0" y="-9525"/>
            <a:chExt cx="575079" cy="582283"/>
          </a:xfrm>
        </p:grpSpPr>
        <p:sp>
          <p:nvSpPr>
            <p:cNvPr id="321" name="Google Shape;321;p16"/>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322" name="Google Shape;322;p16"/>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23" name="Google Shape;323;p16"/>
          <p:cNvGrpSpPr/>
          <p:nvPr/>
        </p:nvGrpSpPr>
        <p:grpSpPr>
          <a:xfrm>
            <a:off x="4211672" y="9609636"/>
            <a:ext cx="315741" cy="319697"/>
            <a:chOff x="0" y="-9525"/>
            <a:chExt cx="575079" cy="582283"/>
          </a:xfrm>
        </p:grpSpPr>
        <p:sp>
          <p:nvSpPr>
            <p:cNvPr id="324" name="Google Shape;324;p16"/>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325" name="Google Shape;325;p16"/>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26" name="Google Shape;326;p16"/>
          <p:cNvGrpSpPr/>
          <p:nvPr/>
        </p:nvGrpSpPr>
        <p:grpSpPr>
          <a:xfrm>
            <a:off x="5007415" y="9609636"/>
            <a:ext cx="315741" cy="319697"/>
            <a:chOff x="0" y="-9525"/>
            <a:chExt cx="575079" cy="582283"/>
          </a:xfrm>
        </p:grpSpPr>
        <p:sp>
          <p:nvSpPr>
            <p:cNvPr id="327" name="Google Shape;327;p16"/>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328" name="Google Shape;328;p16"/>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29" name="Google Shape;329;p16"/>
          <p:cNvGrpSpPr/>
          <p:nvPr/>
        </p:nvGrpSpPr>
        <p:grpSpPr>
          <a:xfrm>
            <a:off x="5803158" y="9609636"/>
            <a:ext cx="315741" cy="319697"/>
            <a:chOff x="0" y="-9525"/>
            <a:chExt cx="575079" cy="582283"/>
          </a:xfrm>
        </p:grpSpPr>
        <p:sp>
          <p:nvSpPr>
            <p:cNvPr id="330" name="Google Shape;330;p16"/>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331" name="Google Shape;331;p16"/>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32" name="Google Shape;332;p16"/>
          <p:cNvGrpSpPr/>
          <p:nvPr/>
        </p:nvGrpSpPr>
        <p:grpSpPr>
          <a:xfrm>
            <a:off x="6598901" y="9609636"/>
            <a:ext cx="315741" cy="319697"/>
            <a:chOff x="0" y="-9525"/>
            <a:chExt cx="575079" cy="582283"/>
          </a:xfrm>
        </p:grpSpPr>
        <p:sp>
          <p:nvSpPr>
            <p:cNvPr id="333" name="Google Shape;333;p16"/>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334" name="Google Shape;334;p16"/>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35" name="Google Shape;335;p16"/>
          <p:cNvGrpSpPr/>
          <p:nvPr/>
        </p:nvGrpSpPr>
        <p:grpSpPr>
          <a:xfrm>
            <a:off x="7394644" y="9609636"/>
            <a:ext cx="315741" cy="319697"/>
            <a:chOff x="0" y="-9525"/>
            <a:chExt cx="575079" cy="582283"/>
          </a:xfrm>
        </p:grpSpPr>
        <p:sp>
          <p:nvSpPr>
            <p:cNvPr id="336" name="Google Shape;336;p16"/>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337" name="Google Shape;337;p16"/>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38" name="Google Shape;338;p16"/>
          <p:cNvGrpSpPr/>
          <p:nvPr/>
        </p:nvGrpSpPr>
        <p:grpSpPr>
          <a:xfrm>
            <a:off x="8190387" y="9609636"/>
            <a:ext cx="315741" cy="319697"/>
            <a:chOff x="0" y="-9525"/>
            <a:chExt cx="575079" cy="582283"/>
          </a:xfrm>
        </p:grpSpPr>
        <p:sp>
          <p:nvSpPr>
            <p:cNvPr id="339" name="Google Shape;339;p16"/>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340" name="Google Shape;340;p16"/>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41" name="Google Shape;341;p16"/>
          <p:cNvGrpSpPr/>
          <p:nvPr/>
        </p:nvGrpSpPr>
        <p:grpSpPr>
          <a:xfrm>
            <a:off x="8986130" y="9609636"/>
            <a:ext cx="315741" cy="319697"/>
            <a:chOff x="0" y="-9525"/>
            <a:chExt cx="575079" cy="582283"/>
          </a:xfrm>
        </p:grpSpPr>
        <p:sp>
          <p:nvSpPr>
            <p:cNvPr id="342" name="Google Shape;342;p16"/>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343" name="Google Shape;343;p16"/>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44" name="Google Shape;344;p16"/>
          <p:cNvGrpSpPr/>
          <p:nvPr/>
        </p:nvGrpSpPr>
        <p:grpSpPr>
          <a:xfrm>
            <a:off x="9781873" y="9609636"/>
            <a:ext cx="315741" cy="319697"/>
            <a:chOff x="0" y="-9525"/>
            <a:chExt cx="575079" cy="582283"/>
          </a:xfrm>
        </p:grpSpPr>
        <p:sp>
          <p:nvSpPr>
            <p:cNvPr id="345" name="Google Shape;345;p16"/>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346" name="Google Shape;346;p16"/>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47" name="Google Shape;347;p16"/>
          <p:cNvGrpSpPr/>
          <p:nvPr/>
        </p:nvGrpSpPr>
        <p:grpSpPr>
          <a:xfrm>
            <a:off x="10577616" y="9609636"/>
            <a:ext cx="315741" cy="319697"/>
            <a:chOff x="0" y="-9525"/>
            <a:chExt cx="575079" cy="582283"/>
          </a:xfrm>
        </p:grpSpPr>
        <p:sp>
          <p:nvSpPr>
            <p:cNvPr id="348" name="Google Shape;348;p16"/>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349" name="Google Shape;349;p16"/>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50" name="Google Shape;350;p16"/>
          <p:cNvGrpSpPr/>
          <p:nvPr/>
        </p:nvGrpSpPr>
        <p:grpSpPr>
          <a:xfrm>
            <a:off x="11373359" y="9609636"/>
            <a:ext cx="315741" cy="319697"/>
            <a:chOff x="0" y="-9525"/>
            <a:chExt cx="575079" cy="582283"/>
          </a:xfrm>
        </p:grpSpPr>
        <p:sp>
          <p:nvSpPr>
            <p:cNvPr id="351" name="Google Shape;351;p16"/>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352" name="Google Shape;352;p16"/>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53" name="Google Shape;353;p16"/>
          <p:cNvGrpSpPr/>
          <p:nvPr/>
        </p:nvGrpSpPr>
        <p:grpSpPr>
          <a:xfrm>
            <a:off x="12169101" y="9609636"/>
            <a:ext cx="315741" cy="319697"/>
            <a:chOff x="0" y="-9525"/>
            <a:chExt cx="575079" cy="582283"/>
          </a:xfrm>
        </p:grpSpPr>
        <p:sp>
          <p:nvSpPr>
            <p:cNvPr id="354" name="Google Shape;354;p16"/>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355" name="Google Shape;355;p16"/>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56" name="Google Shape;356;p16"/>
          <p:cNvGrpSpPr/>
          <p:nvPr/>
        </p:nvGrpSpPr>
        <p:grpSpPr>
          <a:xfrm>
            <a:off x="12964844" y="9609636"/>
            <a:ext cx="315741" cy="319697"/>
            <a:chOff x="0" y="-9525"/>
            <a:chExt cx="575079" cy="582283"/>
          </a:xfrm>
        </p:grpSpPr>
        <p:sp>
          <p:nvSpPr>
            <p:cNvPr id="357" name="Google Shape;357;p16"/>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358" name="Google Shape;358;p16"/>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59" name="Google Shape;359;p16"/>
          <p:cNvGrpSpPr/>
          <p:nvPr/>
        </p:nvGrpSpPr>
        <p:grpSpPr>
          <a:xfrm>
            <a:off x="13760587" y="9609636"/>
            <a:ext cx="315741" cy="319697"/>
            <a:chOff x="0" y="-9525"/>
            <a:chExt cx="575079" cy="582283"/>
          </a:xfrm>
        </p:grpSpPr>
        <p:sp>
          <p:nvSpPr>
            <p:cNvPr id="360" name="Google Shape;360;p16"/>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361" name="Google Shape;361;p16"/>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62" name="Google Shape;362;p16"/>
          <p:cNvGrpSpPr/>
          <p:nvPr/>
        </p:nvGrpSpPr>
        <p:grpSpPr>
          <a:xfrm>
            <a:off x="14556330" y="9609636"/>
            <a:ext cx="315741" cy="319697"/>
            <a:chOff x="0" y="-9525"/>
            <a:chExt cx="575079" cy="582283"/>
          </a:xfrm>
        </p:grpSpPr>
        <p:sp>
          <p:nvSpPr>
            <p:cNvPr id="363" name="Google Shape;363;p16"/>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364" name="Google Shape;364;p16"/>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65" name="Google Shape;365;p16"/>
          <p:cNvGrpSpPr/>
          <p:nvPr/>
        </p:nvGrpSpPr>
        <p:grpSpPr>
          <a:xfrm>
            <a:off x="15352073" y="9609636"/>
            <a:ext cx="315741" cy="319697"/>
            <a:chOff x="0" y="-9525"/>
            <a:chExt cx="575079" cy="582283"/>
          </a:xfrm>
        </p:grpSpPr>
        <p:sp>
          <p:nvSpPr>
            <p:cNvPr id="366" name="Google Shape;366;p16"/>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367" name="Google Shape;367;p16"/>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68" name="Google Shape;368;p16"/>
          <p:cNvGrpSpPr/>
          <p:nvPr/>
        </p:nvGrpSpPr>
        <p:grpSpPr>
          <a:xfrm>
            <a:off x="16147816" y="9609636"/>
            <a:ext cx="315741" cy="319697"/>
            <a:chOff x="0" y="-9525"/>
            <a:chExt cx="575079" cy="582283"/>
          </a:xfrm>
        </p:grpSpPr>
        <p:sp>
          <p:nvSpPr>
            <p:cNvPr id="369" name="Google Shape;369;p16"/>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370" name="Google Shape;370;p16"/>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0234"/>
        </a:solidFill>
      </p:bgPr>
    </p:bg>
    <p:spTree>
      <p:nvGrpSpPr>
        <p:cNvPr id="374" name="Shape 374"/>
        <p:cNvGrpSpPr/>
        <p:nvPr/>
      </p:nvGrpSpPr>
      <p:grpSpPr>
        <a:xfrm>
          <a:off x="0" y="0"/>
          <a:ext cx="0" cy="0"/>
          <a:chOff x="0" y="0"/>
          <a:chExt cx="0" cy="0"/>
        </a:xfrm>
      </p:grpSpPr>
      <p:sp>
        <p:nvSpPr>
          <p:cNvPr id="375" name="Google Shape;375;p17"/>
          <p:cNvSpPr/>
          <p:nvPr/>
        </p:nvSpPr>
        <p:spPr>
          <a:xfrm>
            <a:off x="12484842" y="-1284242"/>
            <a:ext cx="9884429" cy="10180592"/>
          </a:xfrm>
          <a:custGeom>
            <a:rect b="b" l="l" r="r" t="t"/>
            <a:pathLst>
              <a:path extrusionOk="0" h="10180592" w="9884429">
                <a:moveTo>
                  <a:pt x="0" y="0"/>
                </a:moveTo>
                <a:lnTo>
                  <a:pt x="9884430" y="0"/>
                </a:lnTo>
                <a:lnTo>
                  <a:pt x="9884430" y="10180592"/>
                </a:lnTo>
                <a:lnTo>
                  <a:pt x="0" y="10180592"/>
                </a:lnTo>
                <a:lnTo>
                  <a:pt x="0" y="0"/>
                </a:lnTo>
                <a:close/>
              </a:path>
            </a:pathLst>
          </a:custGeom>
          <a:blipFill rotWithShape="1">
            <a:blip r:embed="rId3">
              <a:alphaModFix/>
            </a:blip>
            <a:stretch>
              <a:fillRect b="0" l="0" r="0" t="0"/>
            </a:stretch>
          </a:blipFill>
          <a:ln>
            <a:noFill/>
          </a:ln>
        </p:spPr>
      </p:sp>
      <p:cxnSp>
        <p:nvCxnSpPr>
          <p:cNvPr id="376" name="Google Shape;376;p17"/>
          <p:cNvCxnSpPr/>
          <p:nvPr/>
        </p:nvCxnSpPr>
        <p:spPr>
          <a:xfrm rot="10800000">
            <a:off x="1028700" y="9248775"/>
            <a:ext cx="16230600" cy="0"/>
          </a:xfrm>
          <a:prstGeom prst="straightConnector1">
            <a:avLst/>
          </a:prstGeom>
          <a:noFill/>
          <a:ln cap="flat" cmpd="sng" w="9525">
            <a:solidFill>
              <a:srgbClr val="FFFFFF"/>
            </a:solidFill>
            <a:prstDash val="solid"/>
            <a:round/>
            <a:headEnd len="sm" w="sm" type="none"/>
            <a:tailEnd len="sm" w="sm" type="none"/>
          </a:ln>
        </p:spPr>
      </p:cxnSp>
      <p:sp>
        <p:nvSpPr>
          <p:cNvPr id="377" name="Google Shape;377;p17"/>
          <p:cNvSpPr/>
          <p:nvPr/>
        </p:nvSpPr>
        <p:spPr>
          <a:xfrm>
            <a:off x="-3459166" y="-824452"/>
            <a:ext cx="7670838" cy="8321422"/>
          </a:xfrm>
          <a:custGeom>
            <a:rect b="b" l="l" r="r" t="t"/>
            <a:pathLst>
              <a:path extrusionOk="0" h="8321422" w="7670838">
                <a:moveTo>
                  <a:pt x="0" y="0"/>
                </a:moveTo>
                <a:lnTo>
                  <a:pt x="7670838" y="0"/>
                </a:lnTo>
                <a:lnTo>
                  <a:pt x="7670838" y="8321422"/>
                </a:lnTo>
                <a:lnTo>
                  <a:pt x="0" y="8321422"/>
                </a:lnTo>
                <a:lnTo>
                  <a:pt x="0" y="0"/>
                </a:lnTo>
                <a:close/>
              </a:path>
            </a:pathLst>
          </a:custGeom>
          <a:blipFill rotWithShape="1">
            <a:blip r:embed="rId4">
              <a:alphaModFix/>
            </a:blip>
            <a:stretch>
              <a:fillRect b="0" l="0" r="0" t="0"/>
            </a:stretch>
          </a:blipFill>
          <a:ln>
            <a:noFill/>
          </a:ln>
        </p:spPr>
      </p:sp>
      <p:sp>
        <p:nvSpPr>
          <p:cNvPr id="378" name="Google Shape;378;p17"/>
          <p:cNvSpPr txBox="1"/>
          <p:nvPr/>
        </p:nvSpPr>
        <p:spPr>
          <a:xfrm>
            <a:off x="1265506" y="2881439"/>
            <a:ext cx="16072730" cy="5752846"/>
          </a:xfrm>
          <a:prstGeom prst="rect">
            <a:avLst/>
          </a:prstGeom>
          <a:noFill/>
          <a:ln>
            <a:noFill/>
          </a:ln>
        </p:spPr>
        <p:txBody>
          <a:bodyPr anchorCtr="0" anchor="t" bIns="0" lIns="0" spcFirstLastPara="1" rIns="0" wrap="square" tIns="0">
            <a:spAutoFit/>
          </a:bodyPr>
          <a:lstStyle/>
          <a:p>
            <a:pPr indent="-367030" lvl="1" marL="734059" marR="0" rtl="0" algn="l">
              <a:lnSpc>
                <a:spcPct val="151015"/>
              </a:lnSpc>
              <a:spcBef>
                <a:spcPts val="0"/>
              </a:spcBef>
              <a:spcAft>
                <a:spcPts val="0"/>
              </a:spcAft>
              <a:buClr>
                <a:srgbClr val="FFFFFF"/>
              </a:buClr>
              <a:buSzPts val="3399"/>
              <a:buFont typeface="Raleway"/>
              <a:buAutoNum type="arabicPeriod"/>
            </a:pPr>
            <a:r>
              <a:rPr b="0" i="0" lang="en-US" sz="3399" u="none" cap="none" strike="noStrike">
                <a:solidFill>
                  <a:srgbClr val="FFFFFF"/>
                </a:solidFill>
                <a:latin typeface="Raleway"/>
                <a:ea typeface="Raleway"/>
                <a:cs typeface="Raleway"/>
                <a:sym typeface="Raleway"/>
              </a:rPr>
              <a:t>Etikette kodlanan bilgileri okumak için, okuyucunun menziline etiket yerleştirilir (okuyucunun doğrudan görüş alanı içinde olması gerekmez).</a:t>
            </a:r>
            <a:endParaRPr/>
          </a:p>
          <a:p>
            <a:pPr indent="-367030" lvl="1" marL="734059" marR="0" rtl="0" algn="l">
              <a:lnSpc>
                <a:spcPct val="151015"/>
              </a:lnSpc>
              <a:spcBef>
                <a:spcPts val="0"/>
              </a:spcBef>
              <a:spcAft>
                <a:spcPts val="0"/>
              </a:spcAft>
              <a:buClr>
                <a:srgbClr val="FFFFFF"/>
              </a:buClr>
              <a:buSzPts val="3399"/>
              <a:buFont typeface="Raleway"/>
              <a:buAutoNum type="arabicPeriod"/>
            </a:pPr>
            <a:r>
              <a:rPr b="0" i="0" lang="en-US" sz="3399" u="none" cap="none" strike="noStrike">
                <a:solidFill>
                  <a:srgbClr val="FFFFFF"/>
                </a:solidFill>
                <a:latin typeface="Raleway"/>
                <a:ea typeface="Raleway"/>
                <a:cs typeface="Raleway"/>
                <a:sym typeface="Raleway"/>
              </a:rPr>
              <a:t>Okuyucu, etiketin anteninden geçen elektronlarla bir elektromanyetik alan oluşturur ve etiketin içindeki güç yongasına enerji sağlar.</a:t>
            </a:r>
            <a:endParaRPr/>
          </a:p>
          <a:p>
            <a:pPr indent="-367030" lvl="1" marL="734059" marR="0" rtl="0" algn="l">
              <a:lnSpc>
                <a:spcPct val="151015"/>
              </a:lnSpc>
              <a:spcBef>
                <a:spcPts val="0"/>
              </a:spcBef>
              <a:spcAft>
                <a:spcPts val="0"/>
              </a:spcAft>
              <a:buClr>
                <a:srgbClr val="FFFFFF"/>
              </a:buClr>
              <a:buSzPts val="3399"/>
              <a:buFont typeface="Raleway"/>
              <a:buAutoNum type="arabicPeriod"/>
            </a:pPr>
            <a:r>
              <a:rPr b="0" i="0" lang="en-US" sz="3399" u="none" cap="none" strike="noStrike">
                <a:solidFill>
                  <a:srgbClr val="FFFFFF"/>
                </a:solidFill>
                <a:latin typeface="Raleway"/>
                <a:ea typeface="Raleway"/>
                <a:cs typeface="Raleway"/>
                <a:sym typeface="Raleway"/>
              </a:rPr>
              <a:t>Enerji yongası, saklanan bilgileri başka bir radyo sinyali biçiminde okuyucuya geri gönderir. Bu işlem “backscatter” olarak adlandırılır.</a:t>
            </a:r>
            <a:endParaRPr/>
          </a:p>
          <a:p>
            <a:pPr indent="-367030" lvl="1" marL="734059" marR="0" rtl="0" algn="l">
              <a:lnSpc>
                <a:spcPct val="151015"/>
              </a:lnSpc>
              <a:spcBef>
                <a:spcPts val="0"/>
              </a:spcBef>
              <a:spcAft>
                <a:spcPts val="0"/>
              </a:spcAft>
              <a:buClr>
                <a:srgbClr val="FFFFFF"/>
              </a:buClr>
              <a:buSzPts val="3399"/>
              <a:buFont typeface="Raleway"/>
              <a:buAutoNum type="arabicPeriod"/>
            </a:pPr>
            <a:r>
              <a:rPr b="0" i="0" lang="en-US" sz="3399" u="none" cap="none" strike="noStrike">
                <a:solidFill>
                  <a:srgbClr val="FFFFFF"/>
                </a:solidFill>
                <a:latin typeface="Raleway"/>
                <a:ea typeface="Raleway"/>
                <a:cs typeface="Raleway"/>
                <a:sym typeface="Raleway"/>
              </a:rPr>
              <a:t>Okuyucu, RF dalgasındaki değişiklikleri algılar ve yorumlar. Veriler daha sonra bir bilgisayara veya mikrodenetleyiciye iletilir.</a:t>
            </a:r>
            <a:endParaRPr/>
          </a:p>
          <a:p>
            <a:pPr indent="0" lvl="0" marL="0" marR="0" rtl="0" algn="ctr">
              <a:lnSpc>
                <a:spcPct val="120005"/>
              </a:lnSpc>
              <a:spcBef>
                <a:spcPts val="0"/>
              </a:spcBef>
              <a:spcAft>
                <a:spcPts val="0"/>
              </a:spcAft>
              <a:buNone/>
            </a:pPr>
            <a:r>
              <a:t/>
            </a:r>
            <a:endParaRPr b="0" i="0" sz="3399" u="none" cap="none" strike="noStrike">
              <a:solidFill>
                <a:srgbClr val="FFFFFF"/>
              </a:solidFill>
              <a:latin typeface="Raleway"/>
              <a:ea typeface="Raleway"/>
              <a:cs typeface="Raleway"/>
              <a:sym typeface="Raleway"/>
            </a:endParaRPr>
          </a:p>
        </p:txBody>
      </p:sp>
      <p:sp>
        <p:nvSpPr>
          <p:cNvPr id="379" name="Google Shape;379;p17"/>
          <p:cNvSpPr txBox="1"/>
          <p:nvPr/>
        </p:nvSpPr>
        <p:spPr>
          <a:xfrm>
            <a:off x="1531888" y="828675"/>
            <a:ext cx="15224225" cy="1571625"/>
          </a:xfrm>
          <a:prstGeom prst="rect">
            <a:avLst/>
          </a:prstGeom>
          <a:noFill/>
          <a:ln>
            <a:noFill/>
          </a:ln>
        </p:spPr>
        <p:txBody>
          <a:bodyPr anchorCtr="0" anchor="t" bIns="0" lIns="0" spcFirstLastPara="1" rIns="0" wrap="square" tIns="0">
            <a:spAutoFit/>
          </a:bodyPr>
          <a:lstStyle/>
          <a:p>
            <a:pPr indent="0" lvl="0" marL="0" marR="0" rtl="0" algn="ctr">
              <a:lnSpc>
                <a:spcPct val="139988"/>
              </a:lnSpc>
              <a:spcBef>
                <a:spcPts val="0"/>
              </a:spcBef>
              <a:spcAft>
                <a:spcPts val="0"/>
              </a:spcAft>
              <a:buNone/>
            </a:pPr>
            <a:r>
              <a:rPr b="1" i="0" lang="en-US" sz="9000" u="none" cap="none" strike="noStrike">
                <a:solidFill>
                  <a:srgbClr val="FFFFFF"/>
                </a:solidFill>
                <a:latin typeface="Arimo"/>
                <a:ea typeface="Arimo"/>
                <a:cs typeface="Arimo"/>
                <a:sym typeface="Arimo"/>
              </a:rPr>
              <a:t>RFID Modülü Nasıl Çalışır?</a:t>
            </a:r>
            <a:endParaRPr/>
          </a:p>
        </p:txBody>
      </p:sp>
      <p:grpSp>
        <p:nvGrpSpPr>
          <p:cNvPr id="380" name="Google Shape;380;p17"/>
          <p:cNvGrpSpPr/>
          <p:nvPr/>
        </p:nvGrpSpPr>
        <p:grpSpPr>
          <a:xfrm>
            <a:off x="4207920" y="9609636"/>
            <a:ext cx="315741" cy="319697"/>
            <a:chOff x="0" y="-9525"/>
            <a:chExt cx="575079" cy="582283"/>
          </a:xfrm>
        </p:grpSpPr>
        <p:sp>
          <p:nvSpPr>
            <p:cNvPr id="381" name="Google Shape;381;p17"/>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5714DB"/>
            </a:solidFill>
            <a:ln>
              <a:noFill/>
            </a:ln>
          </p:spPr>
        </p:sp>
        <p:sp>
          <p:nvSpPr>
            <p:cNvPr id="382" name="Google Shape;382;p17"/>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83" name="Google Shape;383;p17"/>
          <p:cNvGrpSpPr/>
          <p:nvPr/>
        </p:nvGrpSpPr>
        <p:grpSpPr>
          <a:xfrm>
            <a:off x="1824443" y="9609636"/>
            <a:ext cx="315741" cy="319697"/>
            <a:chOff x="0" y="-9525"/>
            <a:chExt cx="575079" cy="582283"/>
          </a:xfrm>
        </p:grpSpPr>
        <p:sp>
          <p:nvSpPr>
            <p:cNvPr id="384" name="Google Shape;384;p17"/>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385" name="Google Shape;385;p17"/>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86" name="Google Shape;386;p17"/>
          <p:cNvGrpSpPr/>
          <p:nvPr/>
        </p:nvGrpSpPr>
        <p:grpSpPr>
          <a:xfrm>
            <a:off x="16943559" y="9609636"/>
            <a:ext cx="315741" cy="319697"/>
            <a:chOff x="0" y="-9525"/>
            <a:chExt cx="575079" cy="582283"/>
          </a:xfrm>
        </p:grpSpPr>
        <p:sp>
          <p:nvSpPr>
            <p:cNvPr id="387" name="Google Shape;387;p17"/>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388" name="Google Shape;388;p17"/>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89" name="Google Shape;389;p17"/>
          <p:cNvGrpSpPr/>
          <p:nvPr/>
        </p:nvGrpSpPr>
        <p:grpSpPr>
          <a:xfrm>
            <a:off x="2620186" y="9609636"/>
            <a:ext cx="315741" cy="319697"/>
            <a:chOff x="0" y="-9525"/>
            <a:chExt cx="575079" cy="582283"/>
          </a:xfrm>
        </p:grpSpPr>
        <p:sp>
          <p:nvSpPr>
            <p:cNvPr id="390" name="Google Shape;390;p17"/>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391" name="Google Shape;391;p17"/>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92" name="Google Shape;392;p17"/>
          <p:cNvGrpSpPr/>
          <p:nvPr/>
        </p:nvGrpSpPr>
        <p:grpSpPr>
          <a:xfrm>
            <a:off x="3415929" y="9609636"/>
            <a:ext cx="315741" cy="319697"/>
            <a:chOff x="0" y="-9525"/>
            <a:chExt cx="575079" cy="582283"/>
          </a:xfrm>
        </p:grpSpPr>
        <p:sp>
          <p:nvSpPr>
            <p:cNvPr id="393" name="Google Shape;393;p17"/>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394" name="Google Shape;394;p17"/>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95" name="Google Shape;395;p17"/>
          <p:cNvGrpSpPr/>
          <p:nvPr/>
        </p:nvGrpSpPr>
        <p:grpSpPr>
          <a:xfrm>
            <a:off x="1032452" y="9609636"/>
            <a:ext cx="315741" cy="319697"/>
            <a:chOff x="0" y="-9525"/>
            <a:chExt cx="575079" cy="582283"/>
          </a:xfrm>
        </p:grpSpPr>
        <p:sp>
          <p:nvSpPr>
            <p:cNvPr id="396" name="Google Shape;396;p17"/>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397" name="Google Shape;397;p17"/>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98" name="Google Shape;398;p17"/>
          <p:cNvGrpSpPr/>
          <p:nvPr/>
        </p:nvGrpSpPr>
        <p:grpSpPr>
          <a:xfrm>
            <a:off x="5007415" y="9609636"/>
            <a:ext cx="315741" cy="319697"/>
            <a:chOff x="0" y="-9525"/>
            <a:chExt cx="575079" cy="582283"/>
          </a:xfrm>
        </p:grpSpPr>
        <p:sp>
          <p:nvSpPr>
            <p:cNvPr id="399" name="Google Shape;399;p17"/>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400" name="Google Shape;400;p17"/>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01" name="Google Shape;401;p17"/>
          <p:cNvGrpSpPr/>
          <p:nvPr/>
        </p:nvGrpSpPr>
        <p:grpSpPr>
          <a:xfrm>
            <a:off x="5803158" y="9609636"/>
            <a:ext cx="315741" cy="319697"/>
            <a:chOff x="0" y="-9525"/>
            <a:chExt cx="575079" cy="582283"/>
          </a:xfrm>
        </p:grpSpPr>
        <p:sp>
          <p:nvSpPr>
            <p:cNvPr id="402" name="Google Shape;402;p17"/>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403" name="Google Shape;403;p17"/>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04" name="Google Shape;404;p17"/>
          <p:cNvGrpSpPr/>
          <p:nvPr/>
        </p:nvGrpSpPr>
        <p:grpSpPr>
          <a:xfrm>
            <a:off x="6598901" y="9609636"/>
            <a:ext cx="315741" cy="319697"/>
            <a:chOff x="0" y="-9525"/>
            <a:chExt cx="575079" cy="582283"/>
          </a:xfrm>
        </p:grpSpPr>
        <p:sp>
          <p:nvSpPr>
            <p:cNvPr id="405" name="Google Shape;405;p17"/>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406" name="Google Shape;406;p17"/>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07" name="Google Shape;407;p17"/>
          <p:cNvGrpSpPr/>
          <p:nvPr/>
        </p:nvGrpSpPr>
        <p:grpSpPr>
          <a:xfrm>
            <a:off x="7394644" y="9609636"/>
            <a:ext cx="315741" cy="319697"/>
            <a:chOff x="0" y="-9525"/>
            <a:chExt cx="575079" cy="582283"/>
          </a:xfrm>
        </p:grpSpPr>
        <p:sp>
          <p:nvSpPr>
            <p:cNvPr id="408" name="Google Shape;408;p17"/>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409" name="Google Shape;409;p17"/>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10" name="Google Shape;410;p17"/>
          <p:cNvGrpSpPr/>
          <p:nvPr/>
        </p:nvGrpSpPr>
        <p:grpSpPr>
          <a:xfrm>
            <a:off x="8190387" y="9609636"/>
            <a:ext cx="315741" cy="319697"/>
            <a:chOff x="0" y="-9525"/>
            <a:chExt cx="575079" cy="582283"/>
          </a:xfrm>
        </p:grpSpPr>
        <p:sp>
          <p:nvSpPr>
            <p:cNvPr id="411" name="Google Shape;411;p17"/>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412" name="Google Shape;412;p17"/>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13" name="Google Shape;413;p17"/>
          <p:cNvGrpSpPr/>
          <p:nvPr/>
        </p:nvGrpSpPr>
        <p:grpSpPr>
          <a:xfrm>
            <a:off x="8986130" y="9609636"/>
            <a:ext cx="315741" cy="319697"/>
            <a:chOff x="0" y="-9525"/>
            <a:chExt cx="575079" cy="582283"/>
          </a:xfrm>
        </p:grpSpPr>
        <p:sp>
          <p:nvSpPr>
            <p:cNvPr id="414" name="Google Shape;414;p17"/>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415" name="Google Shape;415;p17"/>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16" name="Google Shape;416;p17"/>
          <p:cNvGrpSpPr/>
          <p:nvPr/>
        </p:nvGrpSpPr>
        <p:grpSpPr>
          <a:xfrm>
            <a:off x="9781873" y="9609636"/>
            <a:ext cx="315741" cy="319697"/>
            <a:chOff x="0" y="-9525"/>
            <a:chExt cx="575079" cy="582283"/>
          </a:xfrm>
        </p:grpSpPr>
        <p:sp>
          <p:nvSpPr>
            <p:cNvPr id="417" name="Google Shape;417;p17"/>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418" name="Google Shape;418;p17"/>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19" name="Google Shape;419;p17"/>
          <p:cNvGrpSpPr/>
          <p:nvPr/>
        </p:nvGrpSpPr>
        <p:grpSpPr>
          <a:xfrm>
            <a:off x="10577616" y="9609636"/>
            <a:ext cx="315741" cy="319697"/>
            <a:chOff x="0" y="-9525"/>
            <a:chExt cx="575079" cy="582283"/>
          </a:xfrm>
        </p:grpSpPr>
        <p:sp>
          <p:nvSpPr>
            <p:cNvPr id="420" name="Google Shape;420;p17"/>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421" name="Google Shape;421;p17"/>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22" name="Google Shape;422;p17"/>
          <p:cNvGrpSpPr/>
          <p:nvPr/>
        </p:nvGrpSpPr>
        <p:grpSpPr>
          <a:xfrm>
            <a:off x="11373359" y="9609636"/>
            <a:ext cx="315741" cy="319697"/>
            <a:chOff x="0" y="-9525"/>
            <a:chExt cx="575079" cy="582283"/>
          </a:xfrm>
        </p:grpSpPr>
        <p:sp>
          <p:nvSpPr>
            <p:cNvPr id="423" name="Google Shape;423;p17"/>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424" name="Google Shape;424;p17"/>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25" name="Google Shape;425;p17"/>
          <p:cNvGrpSpPr/>
          <p:nvPr/>
        </p:nvGrpSpPr>
        <p:grpSpPr>
          <a:xfrm>
            <a:off x="12169101" y="9609636"/>
            <a:ext cx="315741" cy="319697"/>
            <a:chOff x="0" y="-9525"/>
            <a:chExt cx="575079" cy="582283"/>
          </a:xfrm>
        </p:grpSpPr>
        <p:sp>
          <p:nvSpPr>
            <p:cNvPr id="426" name="Google Shape;426;p17"/>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427" name="Google Shape;427;p17"/>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28" name="Google Shape;428;p17"/>
          <p:cNvGrpSpPr/>
          <p:nvPr/>
        </p:nvGrpSpPr>
        <p:grpSpPr>
          <a:xfrm>
            <a:off x="12964844" y="9609636"/>
            <a:ext cx="315741" cy="319697"/>
            <a:chOff x="0" y="-9525"/>
            <a:chExt cx="575079" cy="582283"/>
          </a:xfrm>
        </p:grpSpPr>
        <p:sp>
          <p:nvSpPr>
            <p:cNvPr id="429" name="Google Shape;429;p17"/>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430" name="Google Shape;430;p17"/>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31" name="Google Shape;431;p17"/>
          <p:cNvGrpSpPr/>
          <p:nvPr/>
        </p:nvGrpSpPr>
        <p:grpSpPr>
          <a:xfrm>
            <a:off x="13760587" y="9609636"/>
            <a:ext cx="315741" cy="319697"/>
            <a:chOff x="0" y="-9525"/>
            <a:chExt cx="575079" cy="582283"/>
          </a:xfrm>
        </p:grpSpPr>
        <p:sp>
          <p:nvSpPr>
            <p:cNvPr id="432" name="Google Shape;432;p17"/>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433" name="Google Shape;433;p17"/>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34" name="Google Shape;434;p17"/>
          <p:cNvGrpSpPr/>
          <p:nvPr/>
        </p:nvGrpSpPr>
        <p:grpSpPr>
          <a:xfrm>
            <a:off x="14556330" y="9609636"/>
            <a:ext cx="315741" cy="319697"/>
            <a:chOff x="0" y="-9525"/>
            <a:chExt cx="575079" cy="582283"/>
          </a:xfrm>
        </p:grpSpPr>
        <p:sp>
          <p:nvSpPr>
            <p:cNvPr id="435" name="Google Shape;435;p17"/>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436" name="Google Shape;436;p17"/>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37" name="Google Shape;437;p17"/>
          <p:cNvGrpSpPr/>
          <p:nvPr/>
        </p:nvGrpSpPr>
        <p:grpSpPr>
          <a:xfrm>
            <a:off x="15352073" y="9609636"/>
            <a:ext cx="315741" cy="319697"/>
            <a:chOff x="0" y="-9525"/>
            <a:chExt cx="575079" cy="582283"/>
          </a:xfrm>
        </p:grpSpPr>
        <p:sp>
          <p:nvSpPr>
            <p:cNvPr id="438" name="Google Shape;438;p17"/>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439" name="Google Shape;439;p17"/>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40" name="Google Shape;440;p17"/>
          <p:cNvGrpSpPr/>
          <p:nvPr/>
        </p:nvGrpSpPr>
        <p:grpSpPr>
          <a:xfrm>
            <a:off x="16147816" y="9609636"/>
            <a:ext cx="315741" cy="319697"/>
            <a:chOff x="0" y="-9525"/>
            <a:chExt cx="575079" cy="582283"/>
          </a:xfrm>
        </p:grpSpPr>
        <p:sp>
          <p:nvSpPr>
            <p:cNvPr id="441" name="Google Shape;441;p17"/>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442" name="Google Shape;442;p17"/>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0234"/>
        </a:solidFill>
      </p:bgPr>
    </p:bg>
    <p:spTree>
      <p:nvGrpSpPr>
        <p:cNvPr id="446" name="Shape 446"/>
        <p:cNvGrpSpPr/>
        <p:nvPr/>
      </p:nvGrpSpPr>
      <p:grpSpPr>
        <a:xfrm>
          <a:off x="0" y="0"/>
          <a:ext cx="0" cy="0"/>
          <a:chOff x="0" y="0"/>
          <a:chExt cx="0" cy="0"/>
        </a:xfrm>
      </p:grpSpPr>
      <p:sp>
        <p:nvSpPr>
          <p:cNvPr id="447" name="Google Shape;447;p18"/>
          <p:cNvSpPr/>
          <p:nvPr/>
        </p:nvSpPr>
        <p:spPr>
          <a:xfrm>
            <a:off x="12484842" y="-1284242"/>
            <a:ext cx="9884429" cy="10180592"/>
          </a:xfrm>
          <a:custGeom>
            <a:rect b="b" l="l" r="r" t="t"/>
            <a:pathLst>
              <a:path extrusionOk="0" h="10180592" w="9884429">
                <a:moveTo>
                  <a:pt x="0" y="0"/>
                </a:moveTo>
                <a:lnTo>
                  <a:pt x="9884430" y="0"/>
                </a:lnTo>
                <a:lnTo>
                  <a:pt x="9884430" y="10180592"/>
                </a:lnTo>
                <a:lnTo>
                  <a:pt x="0" y="10180592"/>
                </a:lnTo>
                <a:lnTo>
                  <a:pt x="0" y="0"/>
                </a:lnTo>
                <a:close/>
              </a:path>
            </a:pathLst>
          </a:custGeom>
          <a:blipFill rotWithShape="1">
            <a:blip r:embed="rId3">
              <a:alphaModFix/>
            </a:blip>
            <a:stretch>
              <a:fillRect b="0" l="0" r="0" t="0"/>
            </a:stretch>
          </a:blipFill>
          <a:ln>
            <a:noFill/>
          </a:ln>
        </p:spPr>
      </p:sp>
      <p:cxnSp>
        <p:nvCxnSpPr>
          <p:cNvPr id="448" name="Google Shape;448;p18"/>
          <p:cNvCxnSpPr/>
          <p:nvPr/>
        </p:nvCxnSpPr>
        <p:spPr>
          <a:xfrm rot="10800000">
            <a:off x="1028700" y="9248775"/>
            <a:ext cx="16230600" cy="0"/>
          </a:xfrm>
          <a:prstGeom prst="straightConnector1">
            <a:avLst/>
          </a:prstGeom>
          <a:noFill/>
          <a:ln cap="flat" cmpd="sng" w="9525">
            <a:solidFill>
              <a:srgbClr val="FFFFFF"/>
            </a:solidFill>
            <a:prstDash val="solid"/>
            <a:round/>
            <a:headEnd len="sm" w="sm" type="none"/>
            <a:tailEnd len="sm" w="sm" type="none"/>
          </a:ln>
        </p:spPr>
      </p:cxnSp>
      <p:sp>
        <p:nvSpPr>
          <p:cNvPr id="449" name="Google Shape;449;p18"/>
          <p:cNvSpPr/>
          <p:nvPr/>
        </p:nvSpPr>
        <p:spPr>
          <a:xfrm>
            <a:off x="-3459166" y="-824452"/>
            <a:ext cx="7670838" cy="8321422"/>
          </a:xfrm>
          <a:custGeom>
            <a:rect b="b" l="l" r="r" t="t"/>
            <a:pathLst>
              <a:path extrusionOk="0" h="8321422" w="7670838">
                <a:moveTo>
                  <a:pt x="0" y="0"/>
                </a:moveTo>
                <a:lnTo>
                  <a:pt x="7670838" y="0"/>
                </a:lnTo>
                <a:lnTo>
                  <a:pt x="7670838" y="8321422"/>
                </a:lnTo>
                <a:lnTo>
                  <a:pt x="0" y="8321422"/>
                </a:lnTo>
                <a:lnTo>
                  <a:pt x="0" y="0"/>
                </a:lnTo>
                <a:close/>
              </a:path>
            </a:pathLst>
          </a:custGeom>
          <a:blipFill rotWithShape="1">
            <a:blip r:embed="rId4">
              <a:alphaModFix/>
            </a:blip>
            <a:stretch>
              <a:fillRect b="0" l="0" r="0" t="0"/>
            </a:stretch>
          </a:blipFill>
          <a:ln>
            <a:noFill/>
          </a:ln>
        </p:spPr>
      </p:sp>
      <p:sp>
        <p:nvSpPr>
          <p:cNvPr id="450" name="Google Shape;450;p18"/>
          <p:cNvSpPr/>
          <p:nvPr/>
        </p:nvSpPr>
        <p:spPr>
          <a:xfrm>
            <a:off x="4698004" y="2601070"/>
            <a:ext cx="8576252" cy="6446935"/>
          </a:xfrm>
          <a:custGeom>
            <a:rect b="b" l="l" r="r" t="t"/>
            <a:pathLst>
              <a:path extrusionOk="0" h="6446935" w="8576252">
                <a:moveTo>
                  <a:pt x="0" y="0"/>
                </a:moveTo>
                <a:lnTo>
                  <a:pt x="8576252" y="0"/>
                </a:lnTo>
                <a:lnTo>
                  <a:pt x="8576252" y="6446935"/>
                </a:lnTo>
                <a:lnTo>
                  <a:pt x="0" y="6446935"/>
                </a:lnTo>
                <a:lnTo>
                  <a:pt x="0" y="0"/>
                </a:lnTo>
                <a:close/>
              </a:path>
            </a:pathLst>
          </a:custGeom>
          <a:blipFill rotWithShape="1">
            <a:blip r:embed="rId5">
              <a:alphaModFix/>
            </a:blip>
            <a:stretch>
              <a:fillRect b="-5249" l="0" r="0" t="-5249"/>
            </a:stretch>
          </a:blipFill>
          <a:ln>
            <a:noFill/>
          </a:ln>
        </p:spPr>
      </p:sp>
      <p:sp>
        <p:nvSpPr>
          <p:cNvPr id="451" name="Google Shape;451;p18"/>
          <p:cNvSpPr txBox="1"/>
          <p:nvPr/>
        </p:nvSpPr>
        <p:spPr>
          <a:xfrm>
            <a:off x="1531888" y="828675"/>
            <a:ext cx="15224225" cy="1571625"/>
          </a:xfrm>
          <a:prstGeom prst="rect">
            <a:avLst/>
          </a:prstGeom>
          <a:noFill/>
          <a:ln>
            <a:noFill/>
          </a:ln>
        </p:spPr>
        <p:txBody>
          <a:bodyPr anchorCtr="0" anchor="t" bIns="0" lIns="0" spcFirstLastPara="1" rIns="0" wrap="square" tIns="0">
            <a:spAutoFit/>
          </a:bodyPr>
          <a:lstStyle/>
          <a:p>
            <a:pPr indent="0" lvl="0" marL="0" marR="0" rtl="0" algn="ctr">
              <a:lnSpc>
                <a:spcPct val="139988"/>
              </a:lnSpc>
              <a:spcBef>
                <a:spcPts val="0"/>
              </a:spcBef>
              <a:spcAft>
                <a:spcPts val="0"/>
              </a:spcAft>
              <a:buNone/>
            </a:pPr>
            <a:r>
              <a:rPr b="1" i="0" lang="en-US" sz="9000" u="none" cap="none" strike="noStrike">
                <a:solidFill>
                  <a:srgbClr val="FFFFFF"/>
                </a:solidFill>
                <a:latin typeface="Arimo"/>
                <a:ea typeface="Arimo"/>
                <a:cs typeface="Arimo"/>
                <a:sym typeface="Arimo"/>
              </a:rPr>
              <a:t>Bağlantılar Nasıl Olmalı?</a:t>
            </a:r>
            <a:endParaRPr/>
          </a:p>
        </p:txBody>
      </p:sp>
      <p:grpSp>
        <p:nvGrpSpPr>
          <p:cNvPr id="452" name="Google Shape;452;p18"/>
          <p:cNvGrpSpPr/>
          <p:nvPr/>
        </p:nvGrpSpPr>
        <p:grpSpPr>
          <a:xfrm>
            <a:off x="5011167" y="9609636"/>
            <a:ext cx="315741" cy="319697"/>
            <a:chOff x="0" y="-9525"/>
            <a:chExt cx="575079" cy="582283"/>
          </a:xfrm>
        </p:grpSpPr>
        <p:sp>
          <p:nvSpPr>
            <p:cNvPr id="453" name="Google Shape;453;p18"/>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5714DB"/>
            </a:solidFill>
            <a:ln>
              <a:noFill/>
            </a:ln>
          </p:spPr>
        </p:sp>
        <p:sp>
          <p:nvSpPr>
            <p:cNvPr id="454" name="Google Shape;454;p18"/>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55" name="Google Shape;455;p18"/>
          <p:cNvGrpSpPr/>
          <p:nvPr/>
        </p:nvGrpSpPr>
        <p:grpSpPr>
          <a:xfrm>
            <a:off x="1824443" y="9609636"/>
            <a:ext cx="315741" cy="319697"/>
            <a:chOff x="0" y="-9525"/>
            <a:chExt cx="575079" cy="582283"/>
          </a:xfrm>
        </p:grpSpPr>
        <p:sp>
          <p:nvSpPr>
            <p:cNvPr id="456" name="Google Shape;456;p18"/>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457" name="Google Shape;457;p18"/>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58" name="Google Shape;458;p18"/>
          <p:cNvGrpSpPr/>
          <p:nvPr/>
        </p:nvGrpSpPr>
        <p:grpSpPr>
          <a:xfrm>
            <a:off x="16943559" y="9609636"/>
            <a:ext cx="315741" cy="319697"/>
            <a:chOff x="0" y="-9525"/>
            <a:chExt cx="575079" cy="582283"/>
          </a:xfrm>
        </p:grpSpPr>
        <p:sp>
          <p:nvSpPr>
            <p:cNvPr id="459" name="Google Shape;459;p18"/>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460" name="Google Shape;460;p18"/>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61" name="Google Shape;461;p18"/>
          <p:cNvGrpSpPr/>
          <p:nvPr/>
        </p:nvGrpSpPr>
        <p:grpSpPr>
          <a:xfrm>
            <a:off x="2620186" y="9609636"/>
            <a:ext cx="315741" cy="319697"/>
            <a:chOff x="0" y="-9525"/>
            <a:chExt cx="575079" cy="582283"/>
          </a:xfrm>
        </p:grpSpPr>
        <p:sp>
          <p:nvSpPr>
            <p:cNvPr id="462" name="Google Shape;462;p18"/>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463" name="Google Shape;463;p18"/>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64" name="Google Shape;464;p18"/>
          <p:cNvGrpSpPr/>
          <p:nvPr/>
        </p:nvGrpSpPr>
        <p:grpSpPr>
          <a:xfrm>
            <a:off x="3415929" y="9609636"/>
            <a:ext cx="315741" cy="319697"/>
            <a:chOff x="0" y="-9525"/>
            <a:chExt cx="575079" cy="582283"/>
          </a:xfrm>
        </p:grpSpPr>
        <p:sp>
          <p:nvSpPr>
            <p:cNvPr id="465" name="Google Shape;465;p18"/>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466" name="Google Shape;466;p18"/>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67" name="Google Shape;467;p18"/>
          <p:cNvGrpSpPr/>
          <p:nvPr/>
        </p:nvGrpSpPr>
        <p:grpSpPr>
          <a:xfrm>
            <a:off x="4211672" y="9609636"/>
            <a:ext cx="315741" cy="319697"/>
            <a:chOff x="0" y="-9525"/>
            <a:chExt cx="575079" cy="582283"/>
          </a:xfrm>
        </p:grpSpPr>
        <p:sp>
          <p:nvSpPr>
            <p:cNvPr id="468" name="Google Shape;468;p18"/>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469" name="Google Shape;469;p18"/>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70" name="Google Shape;470;p18"/>
          <p:cNvGrpSpPr/>
          <p:nvPr/>
        </p:nvGrpSpPr>
        <p:grpSpPr>
          <a:xfrm>
            <a:off x="1032452" y="9609636"/>
            <a:ext cx="315741" cy="319697"/>
            <a:chOff x="0" y="-9525"/>
            <a:chExt cx="575079" cy="582283"/>
          </a:xfrm>
        </p:grpSpPr>
        <p:sp>
          <p:nvSpPr>
            <p:cNvPr id="471" name="Google Shape;471;p18"/>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472" name="Google Shape;472;p18"/>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73" name="Google Shape;473;p18"/>
          <p:cNvGrpSpPr/>
          <p:nvPr/>
        </p:nvGrpSpPr>
        <p:grpSpPr>
          <a:xfrm>
            <a:off x="5803158" y="9609636"/>
            <a:ext cx="315741" cy="319697"/>
            <a:chOff x="0" y="-9525"/>
            <a:chExt cx="575079" cy="582283"/>
          </a:xfrm>
        </p:grpSpPr>
        <p:sp>
          <p:nvSpPr>
            <p:cNvPr id="474" name="Google Shape;474;p18"/>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475" name="Google Shape;475;p18"/>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76" name="Google Shape;476;p18"/>
          <p:cNvGrpSpPr/>
          <p:nvPr/>
        </p:nvGrpSpPr>
        <p:grpSpPr>
          <a:xfrm>
            <a:off x="6598901" y="9609636"/>
            <a:ext cx="315741" cy="319697"/>
            <a:chOff x="0" y="-9525"/>
            <a:chExt cx="575079" cy="582283"/>
          </a:xfrm>
        </p:grpSpPr>
        <p:sp>
          <p:nvSpPr>
            <p:cNvPr id="477" name="Google Shape;477;p18"/>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478" name="Google Shape;478;p18"/>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79" name="Google Shape;479;p18"/>
          <p:cNvGrpSpPr/>
          <p:nvPr/>
        </p:nvGrpSpPr>
        <p:grpSpPr>
          <a:xfrm>
            <a:off x="7394644" y="9609636"/>
            <a:ext cx="315741" cy="319697"/>
            <a:chOff x="0" y="-9525"/>
            <a:chExt cx="575079" cy="582283"/>
          </a:xfrm>
        </p:grpSpPr>
        <p:sp>
          <p:nvSpPr>
            <p:cNvPr id="480" name="Google Shape;480;p18"/>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481" name="Google Shape;481;p18"/>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82" name="Google Shape;482;p18"/>
          <p:cNvGrpSpPr/>
          <p:nvPr/>
        </p:nvGrpSpPr>
        <p:grpSpPr>
          <a:xfrm>
            <a:off x="8190387" y="9609636"/>
            <a:ext cx="315741" cy="319697"/>
            <a:chOff x="0" y="-9525"/>
            <a:chExt cx="575079" cy="582283"/>
          </a:xfrm>
        </p:grpSpPr>
        <p:sp>
          <p:nvSpPr>
            <p:cNvPr id="483" name="Google Shape;483;p18"/>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484" name="Google Shape;484;p18"/>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85" name="Google Shape;485;p18"/>
          <p:cNvGrpSpPr/>
          <p:nvPr/>
        </p:nvGrpSpPr>
        <p:grpSpPr>
          <a:xfrm>
            <a:off x="8986130" y="9609636"/>
            <a:ext cx="315741" cy="319697"/>
            <a:chOff x="0" y="-9525"/>
            <a:chExt cx="575079" cy="582283"/>
          </a:xfrm>
        </p:grpSpPr>
        <p:sp>
          <p:nvSpPr>
            <p:cNvPr id="486" name="Google Shape;486;p18"/>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487" name="Google Shape;487;p18"/>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88" name="Google Shape;488;p18"/>
          <p:cNvGrpSpPr/>
          <p:nvPr/>
        </p:nvGrpSpPr>
        <p:grpSpPr>
          <a:xfrm>
            <a:off x="9781873" y="9609636"/>
            <a:ext cx="315741" cy="319697"/>
            <a:chOff x="0" y="-9525"/>
            <a:chExt cx="575079" cy="582283"/>
          </a:xfrm>
        </p:grpSpPr>
        <p:sp>
          <p:nvSpPr>
            <p:cNvPr id="489" name="Google Shape;489;p18"/>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490" name="Google Shape;490;p18"/>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91" name="Google Shape;491;p18"/>
          <p:cNvGrpSpPr/>
          <p:nvPr/>
        </p:nvGrpSpPr>
        <p:grpSpPr>
          <a:xfrm>
            <a:off x="10577616" y="9609636"/>
            <a:ext cx="315741" cy="319697"/>
            <a:chOff x="0" y="-9525"/>
            <a:chExt cx="575079" cy="582283"/>
          </a:xfrm>
        </p:grpSpPr>
        <p:sp>
          <p:nvSpPr>
            <p:cNvPr id="492" name="Google Shape;492;p18"/>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493" name="Google Shape;493;p18"/>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94" name="Google Shape;494;p18"/>
          <p:cNvGrpSpPr/>
          <p:nvPr/>
        </p:nvGrpSpPr>
        <p:grpSpPr>
          <a:xfrm>
            <a:off x="11373359" y="9609636"/>
            <a:ext cx="315741" cy="319697"/>
            <a:chOff x="0" y="-9525"/>
            <a:chExt cx="575079" cy="582283"/>
          </a:xfrm>
        </p:grpSpPr>
        <p:sp>
          <p:nvSpPr>
            <p:cNvPr id="495" name="Google Shape;495;p18"/>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496" name="Google Shape;496;p18"/>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97" name="Google Shape;497;p18"/>
          <p:cNvGrpSpPr/>
          <p:nvPr/>
        </p:nvGrpSpPr>
        <p:grpSpPr>
          <a:xfrm>
            <a:off x="12169101" y="9609636"/>
            <a:ext cx="315741" cy="319697"/>
            <a:chOff x="0" y="-9525"/>
            <a:chExt cx="575079" cy="582283"/>
          </a:xfrm>
        </p:grpSpPr>
        <p:sp>
          <p:nvSpPr>
            <p:cNvPr id="498" name="Google Shape;498;p18"/>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499" name="Google Shape;499;p18"/>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00" name="Google Shape;500;p18"/>
          <p:cNvGrpSpPr/>
          <p:nvPr/>
        </p:nvGrpSpPr>
        <p:grpSpPr>
          <a:xfrm>
            <a:off x="12964844" y="9609636"/>
            <a:ext cx="315741" cy="319697"/>
            <a:chOff x="0" y="-9525"/>
            <a:chExt cx="575079" cy="582283"/>
          </a:xfrm>
        </p:grpSpPr>
        <p:sp>
          <p:nvSpPr>
            <p:cNvPr id="501" name="Google Shape;501;p18"/>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502" name="Google Shape;502;p18"/>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03" name="Google Shape;503;p18"/>
          <p:cNvGrpSpPr/>
          <p:nvPr/>
        </p:nvGrpSpPr>
        <p:grpSpPr>
          <a:xfrm>
            <a:off x="13760587" y="9609636"/>
            <a:ext cx="315741" cy="319697"/>
            <a:chOff x="0" y="-9525"/>
            <a:chExt cx="575079" cy="582283"/>
          </a:xfrm>
        </p:grpSpPr>
        <p:sp>
          <p:nvSpPr>
            <p:cNvPr id="504" name="Google Shape;504;p18"/>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505" name="Google Shape;505;p18"/>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06" name="Google Shape;506;p18"/>
          <p:cNvGrpSpPr/>
          <p:nvPr/>
        </p:nvGrpSpPr>
        <p:grpSpPr>
          <a:xfrm>
            <a:off x="14556330" y="9609636"/>
            <a:ext cx="315741" cy="319697"/>
            <a:chOff x="0" y="-9525"/>
            <a:chExt cx="575079" cy="582283"/>
          </a:xfrm>
        </p:grpSpPr>
        <p:sp>
          <p:nvSpPr>
            <p:cNvPr id="507" name="Google Shape;507;p18"/>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508" name="Google Shape;508;p18"/>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09" name="Google Shape;509;p18"/>
          <p:cNvGrpSpPr/>
          <p:nvPr/>
        </p:nvGrpSpPr>
        <p:grpSpPr>
          <a:xfrm>
            <a:off x="15352073" y="9609636"/>
            <a:ext cx="315741" cy="319697"/>
            <a:chOff x="0" y="-9525"/>
            <a:chExt cx="575079" cy="582283"/>
          </a:xfrm>
        </p:grpSpPr>
        <p:sp>
          <p:nvSpPr>
            <p:cNvPr id="510" name="Google Shape;510;p18"/>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511" name="Google Shape;511;p18"/>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12" name="Google Shape;512;p18"/>
          <p:cNvGrpSpPr/>
          <p:nvPr/>
        </p:nvGrpSpPr>
        <p:grpSpPr>
          <a:xfrm>
            <a:off x="16147816" y="9609636"/>
            <a:ext cx="315741" cy="319697"/>
            <a:chOff x="0" y="-9525"/>
            <a:chExt cx="575079" cy="582283"/>
          </a:xfrm>
        </p:grpSpPr>
        <p:sp>
          <p:nvSpPr>
            <p:cNvPr id="513" name="Google Shape;513;p18"/>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514" name="Google Shape;514;p18"/>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0234"/>
        </a:solidFill>
      </p:bgPr>
    </p:bg>
    <p:spTree>
      <p:nvGrpSpPr>
        <p:cNvPr id="518" name="Shape 518"/>
        <p:cNvGrpSpPr/>
        <p:nvPr/>
      </p:nvGrpSpPr>
      <p:grpSpPr>
        <a:xfrm>
          <a:off x="0" y="0"/>
          <a:ext cx="0" cy="0"/>
          <a:chOff x="0" y="0"/>
          <a:chExt cx="0" cy="0"/>
        </a:xfrm>
      </p:grpSpPr>
      <p:sp>
        <p:nvSpPr>
          <p:cNvPr id="519" name="Google Shape;519;p19"/>
          <p:cNvSpPr/>
          <p:nvPr/>
        </p:nvSpPr>
        <p:spPr>
          <a:xfrm>
            <a:off x="12484842" y="-1284242"/>
            <a:ext cx="9884429" cy="10180592"/>
          </a:xfrm>
          <a:custGeom>
            <a:rect b="b" l="l" r="r" t="t"/>
            <a:pathLst>
              <a:path extrusionOk="0" h="10180592" w="9884429">
                <a:moveTo>
                  <a:pt x="0" y="0"/>
                </a:moveTo>
                <a:lnTo>
                  <a:pt x="9884430" y="0"/>
                </a:lnTo>
                <a:lnTo>
                  <a:pt x="9884430" y="10180592"/>
                </a:lnTo>
                <a:lnTo>
                  <a:pt x="0" y="10180592"/>
                </a:lnTo>
                <a:lnTo>
                  <a:pt x="0" y="0"/>
                </a:lnTo>
                <a:close/>
              </a:path>
            </a:pathLst>
          </a:custGeom>
          <a:blipFill rotWithShape="1">
            <a:blip r:embed="rId3">
              <a:alphaModFix/>
            </a:blip>
            <a:stretch>
              <a:fillRect b="0" l="0" r="0" t="0"/>
            </a:stretch>
          </a:blipFill>
          <a:ln>
            <a:noFill/>
          </a:ln>
        </p:spPr>
      </p:sp>
      <p:cxnSp>
        <p:nvCxnSpPr>
          <p:cNvPr id="520" name="Google Shape;520;p19"/>
          <p:cNvCxnSpPr/>
          <p:nvPr/>
        </p:nvCxnSpPr>
        <p:spPr>
          <a:xfrm rot="10800000">
            <a:off x="1028700" y="9248775"/>
            <a:ext cx="16230600" cy="0"/>
          </a:xfrm>
          <a:prstGeom prst="straightConnector1">
            <a:avLst/>
          </a:prstGeom>
          <a:noFill/>
          <a:ln cap="flat" cmpd="sng" w="9525">
            <a:solidFill>
              <a:srgbClr val="FFFFFF"/>
            </a:solidFill>
            <a:prstDash val="solid"/>
            <a:round/>
            <a:headEnd len="sm" w="sm" type="none"/>
            <a:tailEnd len="sm" w="sm" type="none"/>
          </a:ln>
        </p:spPr>
      </p:cxnSp>
      <p:sp>
        <p:nvSpPr>
          <p:cNvPr id="521" name="Google Shape;521;p19"/>
          <p:cNvSpPr/>
          <p:nvPr/>
        </p:nvSpPr>
        <p:spPr>
          <a:xfrm>
            <a:off x="-3459166" y="-824452"/>
            <a:ext cx="7670838" cy="8321422"/>
          </a:xfrm>
          <a:custGeom>
            <a:rect b="b" l="l" r="r" t="t"/>
            <a:pathLst>
              <a:path extrusionOk="0" h="8321422" w="7670838">
                <a:moveTo>
                  <a:pt x="0" y="0"/>
                </a:moveTo>
                <a:lnTo>
                  <a:pt x="7670838" y="0"/>
                </a:lnTo>
                <a:lnTo>
                  <a:pt x="7670838" y="8321422"/>
                </a:lnTo>
                <a:lnTo>
                  <a:pt x="0" y="8321422"/>
                </a:lnTo>
                <a:lnTo>
                  <a:pt x="0" y="0"/>
                </a:lnTo>
                <a:close/>
              </a:path>
            </a:pathLst>
          </a:custGeom>
          <a:blipFill rotWithShape="1">
            <a:blip r:embed="rId4">
              <a:alphaModFix/>
            </a:blip>
            <a:stretch>
              <a:fillRect b="0" l="0" r="0" t="0"/>
            </a:stretch>
          </a:blipFill>
          <a:ln>
            <a:noFill/>
          </a:ln>
        </p:spPr>
      </p:sp>
      <p:sp>
        <p:nvSpPr>
          <p:cNvPr id="522" name="Google Shape;522;p19"/>
          <p:cNvSpPr txBox="1"/>
          <p:nvPr/>
        </p:nvSpPr>
        <p:spPr>
          <a:xfrm>
            <a:off x="1531888" y="828675"/>
            <a:ext cx="15224225" cy="1571625"/>
          </a:xfrm>
          <a:prstGeom prst="rect">
            <a:avLst/>
          </a:prstGeom>
          <a:noFill/>
          <a:ln>
            <a:noFill/>
          </a:ln>
        </p:spPr>
        <p:txBody>
          <a:bodyPr anchorCtr="0" anchor="t" bIns="0" lIns="0" spcFirstLastPara="1" rIns="0" wrap="square" tIns="0">
            <a:spAutoFit/>
          </a:bodyPr>
          <a:lstStyle/>
          <a:p>
            <a:pPr indent="0" lvl="0" marL="0" marR="0" rtl="0" algn="ctr">
              <a:lnSpc>
                <a:spcPct val="139988"/>
              </a:lnSpc>
              <a:spcBef>
                <a:spcPts val="0"/>
              </a:spcBef>
              <a:spcAft>
                <a:spcPts val="0"/>
              </a:spcAft>
              <a:buNone/>
            </a:pPr>
            <a:r>
              <a:rPr b="1" i="0" lang="en-US" sz="9000" u="none" cap="none" strike="noStrike">
                <a:solidFill>
                  <a:srgbClr val="FFFFFF"/>
                </a:solidFill>
                <a:latin typeface="Arimo"/>
                <a:ea typeface="Arimo"/>
                <a:cs typeface="Arimo"/>
                <a:sym typeface="Arimo"/>
              </a:rPr>
              <a:t>Dosyalarımız</a:t>
            </a:r>
            <a:endParaRPr/>
          </a:p>
        </p:txBody>
      </p:sp>
      <p:sp>
        <p:nvSpPr>
          <p:cNvPr id="523" name="Google Shape;523;p19"/>
          <p:cNvSpPr txBox="1"/>
          <p:nvPr/>
        </p:nvSpPr>
        <p:spPr>
          <a:xfrm>
            <a:off x="1255981" y="2986214"/>
            <a:ext cx="16072730" cy="2638425"/>
          </a:xfrm>
          <a:prstGeom prst="rect">
            <a:avLst/>
          </a:prstGeom>
          <a:noFill/>
          <a:ln>
            <a:noFill/>
          </a:ln>
        </p:spPr>
        <p:txBody>
          <a:bodyPr anchorCtr="0" anchor="t" bIns="0" lIns="0" spcFirstLastPara="1" rIns="0" wrap="square" tIns="0">
            <a:spAutoFit/>
          </a:bodyPr>
          <a:lstStyle/>
          <a:p>
            <a:pPr indent="-367030" lvl="1" marL="734059" marR="0" rtl="0" algn="l">
              <a:lnSpc>
                <a:spcPct val="120005"/>
              </a:lnSpc>
              <a:spcBef>
                <a:spcPts val="0"/>
              </a:spcBef>
              <a:spcAft>
                <a:spcPts val="0"/>
              </a:spcAft>
              <a:buClr>
                <a:srgbClr val="FFFFFF"/>
              </a:buClr>
              <a:buSzPts val="3399"/>
              <a:buFont typeface="Arial"/>
              <a:buChar char="•"/>
            </a:pPr>
            <a:r>
              <a:rPr b="0" i="0" lang="en-US" sz="3399" u="none" cap="none" strike="noStrike">
                <a:solidFill>
                  <a:srgbClr val="FFFFFF"/>
                </a:solidFill>
                <a:latin typeface="Raleway"/>
                <a:ea typeface="Raleway"/>
                <a:cs typeface="Raleway"/>
                <a:sym typeface="Raleway"/>
              </a:rPr>
              <a:t>boot.py</a:t>
            </a:r>
            <a:endParaRPr/>
          </a:p>
          <a:p>
            <a:pPr indent="-367030" lvl="1" marL="734059" marR="0" rtl="0" algn="l">
              <a:lnSpc>
                <a:spcPct val="120005"/>
              </a:lnSpc>
              <a:spcBef>
                <a:spcPts val="0"/>
              </a:spcBef>
              <a:spcAft>
                <a:spcPts val="0"/>
              </a:spcAft>
              <a:buClr>
                <a:srgbClr val="FFFFFF"/>
              </a:buClr>
              <a:buSzPts val="3399"/>
              <a:buFont typeface="Arial"/>
              <a:buChar char="•"/>
            </a:pPr>
            <a:r>
              <a:rPr b="0" i="0" lang="en-US" sz="3399" u="none" cap="none" strike="noStrike">
                <a:solidFill>
                  <a:srgbClr val="FFFFFF"/>
                </a:solidFill>
                <a:latin typeface="Raleway"/>
                <a:ea typeface="Raleway"/>
                <a:cs typeface="Raleway"/>
                <a:sym typeface="Raleway"/>
              </a:rPr>
              <a:t>main.py</a:t>
            </a:r>
            <a:endParaRPr/>
          </a:p>
          <a:p>
            <a:pPr indent="-367030" lvl="1" marL="734059" marR="0" rtl="0" algn="l">
              <a:lnSpc>
                <a:spcPct val="120005"/>
              </a:lnSpc>
              <a:spcBef>
                <a:spcPts val="0"/>
              </a:spcBef>
              <a:spcAft>
                <a:spcPts val="0"/>
              </a:spcAft>
              <a:buClr>
                <a:srgbClr val="FFFFFF"/>
              </a:buClr>
              <a:buSzPts val="3399"/>
              <a:buFont typeface="Arial"/>
              <a:buChar char="•"/>
            </a:pPr>
            <a:r>
              <a:rPr b="0" i="0" lang="en-US" sz="3399" u="none" cap="none" strike="noStrike">
                <a:solidFill>
                  <a:srgbClr val="FFFFFF"/>
                </a:solidFill>
                <a:latin typeface="Raleway"/>
                <a:ea typeface="Raleway"/>
                <a:cs typeface="Raleway"/>
                <a:sym typeface="Raleway"/>
              </a:rPr>
              <a:t>mfrc522.py</a:t>
            </a:r>
            <a:endParaRPr/>
          </a:p>
          <a:p>
            <a:pPr indent="-367030" lvl="1" marL="734059" marR="0" rtl="0" algn="l">
              <a:lnSpc>
                <a:spcPct val="120005"/>
              </a:lnSpc>
              <a:spcBef>
                <a:spcPts val="0"/>
              </a:spcBef>
              <a:spcAft>
                <a:spcPts val="0"/>
              </a:spcAft>
              <a:buClr>
                <a:srgbClr val="FFFFFF"/>
              </a:buClr>
              <a:buSzPts val="3399"/>
              <a:buFont typeface="Arial"/>
              <a:buChar char="•"/>
            </a:pPr>
            <a:r>
              <a:rPr b="0" i="0" lang="en-US" sz="3399" u="none" cap="none" strike="noStrike">
                <a:solidFill>
                  <a:srgbClr val="FFFFFF"/>
                </a:solidFill>
                <a:latin typeface="Raleway"/>
                <a:ea typeface="Raleway"/>
                <a:cs typeface="Raleway"/>
                <a:sym typeface="Raleway"/>
              </a:rPr>
              <a:t>whatsapp.py</a:t>
            </a:r>
            <a:endParaRPr/>
          </a:p>
          <a:p>
            <a:pPr indent="-367030" lvl="1" marL="734059" marR="0" rtl="0" algn="l">
              <a:lnSpc>
                <a:spcPct val="120005"/>
              </a:lnSpc>
              <a:spcBef>
                <a:spcPts val="0"/>
              </a:spcBef>
              <a:spcAft>
                <a:spcPts val="0"/>
              </a:spcAft>
              <a:buClr>
                <a:srgbClr val="FFFFFF"/>
              </a:buClr>
              <a:buSzPts val="3399"/>
              <a:buFont typeface="Arial"/>
              <a:buChar char="•"/>
            </a:pPr>
            <a:r>
              <a:rPr b="0" i="0" lang="en-US" sz="3399" u="none" cap="none" strike="noStrike">
                <a:solidFill>
                  <a:srgbClr val="FFFFFF"/>
                </a:solidFill>
                <a:latin typeface="Raleway"/>
                <a:ea typeface="Raleway"/>
                <a:cs typeface="Raleway"/>
                <a:sym typeface="Raleway"/>
              </a:rPr>
              <a:t>cards.json</a:t>
            </a:r>
            <a:endParaRPr/>
          </a:p>
        </p:txBody>
      </p:sp>
      <p:sp>
        <p:nvSpPr>
          <p:cNvPr id="524" name="Google Shape;524;p19"/>
          <p:cNvSpPr txBox="1"/>
          <p:nvPr/>
        </p:nvSpPr>
        <p:spPr>
          <a:xfrm>
            <a:off x="1255981" y="6205664"/>
            <a:ext cx="16072730" cy="1047750"/>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b="0" i="0" lang="en-US" sz="3399" u="none" cap="none" strike="noStrike">
                <a:solidFill>
                  <a:srgbClr val="FFFFFF"/>
                </a:solidFill>
                <a:latin typeface="Raleway"/>
                <a:ea typeface="Raleway"/>
                <a:cs typeface="Raleway"/>
                <a:sym typeface="Raleway"/>
              </a:rPr>
              <a:t>Olmak üzere dört adet MikroPython dosyamız ve bir adet JSON dosyamız bulunmaktadır.</a:t>
            </a:r>
            <a:endParaRPr/>
          </a:p>
        </p:txBody>
      </p:sp>
      <p:grpSp>
        <p:nvGrpSpPr>
          <p:cNvPr id="525" name="Google Shape;525;p19"/>
          <p:cNvGrpSpPr/>
          <p:nvPr/>
        </p:nvGrpSpPr>
        <p:grpSpPr>
          <a:xfrm>
            <a:off x="5799406" y="9609636"/>
            <a:ext cx="315741" cy="319697"/>
            <a:chOff x="0" y="-9525"/>
            <a:chExt cx="575079" cy="582283"/>
          </a:xfrm>
        </p:grpSpPr>
        <p:sp>
          <p:nvSpPr>
            <p:cNvPr id="526" name="Google Shape;526;p19"/>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5714DB"/>
            </a:solidFill>
            <a:ln>
              <a:noFill/>
            </a:ln>
          </p:spPr>
        </p:sp>
        <p:sp>
          <p:nvSpPr>
            <p:cNvPr id="527" name="Google Shape;527;p19"/>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28" name="Google Shape;528;p19"/>
          <p:cNvGrpSpPr/>
          <p:nvPr/>
        </p:nvGrpSpPr>
        <p:grpSpPr>
          <a:xfrm>
            <a:off x="1824443" y="9609636"/>
            <a:ext cx="315741" cy="319697"/>
            <a:chOff x="0" y="-9525"/>
            <a:chExt cx="575079" cy="582283"/>
          </a:xfrm>
        </p:grpSpPr>
        <p:sp>
          <p:nvSpPr>
            <p:cNvPr id="529" name="Google Shape;529;p19"/>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530" name="Google Shape;530;p19"/>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31" name="Google Shape;531;p19"/>
          <p:cNvGrpSpPr/>
          <p:nvPr/>
        </p:nvGrpSpPr>
        <p:grpSpPr>
          <a:xfrm>
            <a:off x="16943559" y="9609636"/>
            <a:ext cx="315741" cy="319697"/>
            <a:chOff x="0" y="-9525"/>
            <a:chExt cx="575079" cy="582283"/>
          </a:xfrm>
        </p:grpSpPr>
        <p:sp>
          <p:nvSpPr>
            <p:cNvPr id="532" name="Google Shape;532;p19"/>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533" name="Google Shape;533;p19"/>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34" name="Google Shape;534;p19"/>
          <p:cNvGrpSpPr/>
          <p:nvPr/>
        </p:nvGrpSpPr>
        <p:grpSpPr>
          <a:xfrm>
            <a:off x="2620186" y="9609636"/>
            <a:ext cx="315741" cy="319697"/>
            <a:chOff x="0" y="-9525"/>
            <a:chExt cx="575079" cy="582283"/>
          </a:xfrm>
        </p:grpSpPr>
        <p:sp>
          <p:nvSpPr>
            <p:cNvPr id="535" name="Google Shape;535;p19"/>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536" name="Google Shape;536;p19"/>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37" name="Google Shape;537;p19"/>
          <p:cNvGrpSpPr/>
          <p:nvPr/>
        </p:nvGrpSpPr>
        <p:grpSpPr>
          <a:xfrm>
            <a:off x="3415929" y="9609636"/>
            <a:ext cx="315741" cy="319697"/>
            <a:chOff x="0" y="-9525"/>
            <a:chExt cx="575079" cy="582283"/>
          </a:xfrm>
        </p:grpSpPr>
        <p:sp>
          <p:nvSpPr>
            <p:cNvPr id="538" name="Google Shape;538;p19"/>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539" name="Google Shape;539;p19"/>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40" name="Google Shape;540;p19"/>
          <p:cNvGrpSpPr/>
          <p:nvPr/>
        </p:nvGrpSpPr>
        <p:grpSpPr>
          <a:xfrm>
            <a:off x="4211672" y="9609636"/>
            <a:ext cx="315741" cy="319697"/>
            <a:chOff x="0" y="-9525"/>
            <a:chExt cx="575079" cy="582283"/>
          </a:xfrm>
        </p:grpSpPr>
        <p:sp>
          <p:nvSpPr>
            <p:cNvPr id="541" name="Google Shape;541;p19"/>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542" name="Google Shape;542;p19"/>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43" name="Google Shape;543;p19"/>
          <p:cNvGrpSpPr/>
          <p:nvPr/>
        </p:nvGrpSpPr>
        <p:grpSpPr>
          <a:xfrm>
            <a:off x="5007415" y="9609636"/>
            <a:ext cx="315741" cy="319697"/>
            <a:chOff x="0" y="-9525"/>
            <a:chExt cx="575079" cy="582283"/>
          </a:xfrm>
        </p:grpSpPr>
        <p:sp>
          <p:nvSpPr>
            <p:cNvPr id="544" name="Google Shape;544;p19"/>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545" name="Google Shape;545;p19"/>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46" name="Google Shape;546;p19"/>
          <p:cNvGrpSpPr/>
          <p:nvPr/>
        </p:nvGrpSpPr>
        <p:grpSpPr>
          <a:xfrm>
            <a:off x="1032452" y="9609636"/>
            <a:ext cx="315741" cy="319697"/>
            <a:chOff x="0" y="-9525"/>
            <a:chExt cx="575079" cy="582283"/>
          </a:xfrm>
        </p:grpSpPr>
        <p:sp>
          <p:nvSpPr>
            <p:cNvPr id="547" name="Google Shape;547;p19"/>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548" name="Google Shape;548;p19"/>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49" name="Google Shape;549;p19"/>
          <p:cNvGrpSpPr/>
          <p:nvPr/>
        </p:nvGrpSpPr>
        <p:grpSpPr>
          <a:xfrm>
            <a:off x="6598901" y="9609636"/>
            <a:ext cx="315741" cy="319697"/>
            <a:chOff x="0" y="-9525"/>
            <a:chExt cx="575079" cy="582283"/>
          </a:xfrm>
        </p:grpSpPr>
        <p:sp>
          <p:nvSpPr>
            <p:cNvPr id="550" name="Google Shape;550;p19"/>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551" name="Google Shape;551;p19"/>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52" name="Google Shape;552;p19"/>
          <p:cNvGrpSpPr/>
          <p:nvPr/>
        </p:nvGrpSpPr>
        <p:grpSpPr>
          <a:xfrm>
            <a:off x="7394644" y="9609636"/>
            <a:ext cx="315741" cy="319697"/>
            <a:chOff x="0" y="-9525"/>
            <a:chExt cx="575079" cy="582283"/>
          </a:xfrm>
        </p:grpSpPr>
        <p:sp>
          <p:nvSpPr>
            <p:cNvPr id="553" name="Google Shape;553;p19"/>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554" name="Google Shape;554;p19"/>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55" name="Google Shape;555;p19"/>
          <p:cNvGrpSpPr/>
          <p:nvPr/>
        </p:nvGrpSpPr>
        <p:grpSpPr>
          <a:xfrm>
            <a:off x="8190387" y="9609636"/>
            <a:ext cx="315741" cy="319697"/>
            <a:chOff x="0" y="-9525"/>
            <a:chExt cx="575079" cy="582283"/>
          </a:xfrm>
        </p:grpSpPr>
        <p:sp>
          <p:nvSpPr>
            <p:cNvPr id="556" name="Google Shape;556;p19"/>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557" name="Google Shape;557;p19"/>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58" name="Google Shape;558;p19"/>
          <p:cNvGrpSpPr/>
          <p:nvPr/>
        </p:nvGrpSpPr>
        <p:grpSpPr>
          <a:xfrm>
            <a:off x="8986130" y="9609636"/>
            <a:ext cx="315741" cy="319697"/>
            <a:chOff x="0" y="-9525"/>
            <a:chExt cx="575079" cy="582283"/>
          </a:xfrm>
        </p:grpSpPr>
        <p:sp>
          <p:nvSpPr>
            <p:cNvPr id="559" name="Google Shape;559;p19"/>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560" name="Google Shape;560;p19"/>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61" name="Google Shape;561;p19"/>
          <p:cNvGrpSpPr/>
          <p:nvPr/>
        </p:nvGrpSpPr>
        <p:grpSpPr>
          <a:xfrm>
            <a:off x="9781873" y="9609636"/>
            <a:ext cx="315741" cy="319697"/>
            <a:chOff x="0" y="-9525"/>
            <a:chExt cx="575079" cy="582283"/>
          </a:xfrm>
        </p:grpSpPr>
        <p:sp>
          <p:nvSpPr>
            <p:cNvPr id="562" name="Google Shape;562;p19"/>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563" name="Google Shape;563;p19"/>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64" name="Google Shape;564;p19"/>
          <p:cNvGrpSpPr/>
          <p:nvPr/>
        </p:nvGrpSpPr>
        <p:grpSpPr>
          <a:xfrm>
            <a:off x="10577616" y="9609636"/>
            <a:ext cx="315741" cy="319697"/>
            <a:chOff x="0" y="-9525"/>
            <a:chExt cx="575079" cy="582283"/>
          </a:xfrm>
        </p:grpSpPr>
        <p:sp>
          <p:nvSpPr>
            <p:cNvPr id="565" name="Google Shape;565;p19"/>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566" name="Google Shape;566;p19"/>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67" name="Google Shape;567;p19"/>
          <p:cNvGrpSpPr/>
          <p:nvPr/>
        </p:nvGrpSpPr>
        <p:grpSpPr>
          <a:xfrm>
            <a:off x="11373359" y="9609636"/>
            <a:ext cx="315741" cy="319697"/>
            <a:chOff x="0" y="-9525"/>
            <a:chExt cx="575079" cy="582283"/>
          </a:xfrm>
        </p:grpSpPr>
        <p:sp>
          <p:nvSpPr>
            <p:cNvPr id="568" name="Google Shape;568;p19"/>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569" name="Google Shape;569;p19"/>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70" name="Google Shape;570;p19"/>
          <p:cNvGrpSpPr/>
          <p:nvPr/>
        </p:nvGrpSpPr>
        <p:grpSpPr>
          <a:xfrm>
            <a:off x="12169101" y="9609636"/>
            <a:ext cx="315741" cy="319697"/>
            <a:chOff x="0" y="-9525"/>
            <a:chExt cx="575079" cy="582283"/>
          </a:xfrm>
        </p:grpSpPr>
        <p:sp>
          <p:nvSpPr>
            <p:cNvPr id="571" name="Google Shape;571;p19"/>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572" name="Google Shape;572;p19"/>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73" name="Google Shape;573;p19"/>
          <p:cNvGrpSpPr/>
          <p:nvPr/>
        </p:nvGrpSpPr>
        <p:grpSpPr>
          <a:xfrm>
            <a:off x="12964844" y="9609636"/>
            <a:ext cx="315741" cy="319697"/>
            <a:chOff x="0" y="-9525"/>
            <a:chExt cx="575079" cy="582283"/>
          </a:xfrm>
        </p:grpSpPr>
        <p:sp>
          <p:nvSpPr>
            <p:cNvPr id="574" name="Google Shape;574;p19"/>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575" name="Google Shape;575;p19"/>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76" name="Google Shape;576;p19"/>
          <p:cNvGrpSpPr/>
          <p:nvPr/>
        </p:nvGrpSpPr>
        <p:grpSpPr>
          <a:xfrm>
            <a:off x="13760587" y="9609636"/>
            <a:ext cx="315741" cy="319697"/>
            <a:chOff x="0" y="-9525"/>
            <a:chExt cx="575079" cy="582283"/>
          </a:xfrm>
        </p:grpSpPr>
        <p:sp>
          <p:nvSpPr>
            <p:cNvPr id="577" name="Google Shape;577;p19"/>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578" name="Google Shape;578;p19"/>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79" name="Google Shape;579;p19"/>
          <p:cNvGrpSpPr/>
          <p:nvPr/>
        </p:nvGrpSpPr>
        <p:grpSpPr>
          <a:xfrm>
            <a:off x="14556330" y="9609636"/>
            <a:ext cx="315741" cy="319697"/>
            <a:chOff x="0" y="-9525"/>
            <a:chExt cx="575079" cy="582283"/>
          </a:xfrm>
        </p:grpSpPr>
        <p:sp>
          <p:nvSpPr>
            <p:cNvPr id="580" name="Google Shape;580;p19"/>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581" name="Google Shape;581;p19"/>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82" name="Google Shape;582;p19"/>
          <p:cNvGrpSpPr/>
          <p:nvPr/>
        </p:nvGrpSpPr>
        <p:grpSpPr>
          <a:xfrm>
            <a:off x="15352073" y="9609636"/>
            <a:ext cx="315741" cy="319697"/>
            <a:chOff x="0" y="-9525"/>
            <a:chExt cx="575079" cy="582283"/>
          </a:xfrm>
        </p:grpSpPr>
        <p:sp>
          <p:nvSpPr>
            <p:cNvPr id="583" name="Google Shape;583;p19"/>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584" name="Google Shape;584;p19"/>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85" name="Google Shape;585;p19"/>
          <p:cNvGrpSpPr/>
          <p:nvPr/>
        </p:nvGrpSpPr>
        <p:grpSpPr>
          <a:xfrm>
            <a:off x="16147816" y="9609636"/>
            <a:ext cx="315741" cy="319697"/>
            <a:chOff x="0" y="-9525"/>
            <a:chExt cx="575079" cy="582283"/>
          </a:xfrm>
        </p:grpSpPr>
        <p:sp>
          <p:nvSpPr>
            <p:cNvPr id="586" name="Google Shape;586;p19"/>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587" name="Google Shape;587;p19"/>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0234"/>
        </a:solidFill>
      </p:bgPr>
    </p:bg>
    <p:spTree>
      <p:nvGrpSpPr>
        <p:cNvPr id="591" name="Shape 591"/>
        <p:cNvGrpSpPr/>
        <p:nvPr/>
      </p:nvGrpSpPr>
      <p:grpSpPr>
        <a:xfrm>
          <a:off x="0" y="0"/>
          <a:ext cx="0" cy="0"/>
          <a:chOff x="0" y="0"/>
          <a:chExt cx="0" cy="0"/>
        </a:xfrm>
      </p:grpSpPr>
      <p:sp>
        <p:nvSpPr>
          <p:cNvPr id="592" name="Google Shape;592;p20"/>
          <p:cNvSpPr/>
          <p:nvPr/>
        </p:nvSpPr>
        <p:spPr>
          <a:xfrm>
            <a:off x="12484842" y="-1284242"/>
            <a:ext cx="9884429" cy="10180592"/>
          </a:xfrm>
          <a:custGeom>
            <a:rect b="b" l="l" r="r" t="t"/>
            <a:pathLst>
              <a:path extrusionOk="0" h="10180592" w="9884429">
                <a:moveTo>
                  <a:pt x="0" y="0"/>
                </a:moveTo>
                <a:lnTo>
                  <a:pt x="9884430" y="0"/>
                </a:lnTo>
                <a:lnTo>
                  <a:pt x="9884430" y="10180592"/>
                </a:lnTo>
                <a:lnTo>
                  <a:pt x="0" y="10180592"/>
                </a:lnTo>
                <a:lnTo>
                  <a:pt x="0" y="0"/>
                </a:lnTo>
                <a:close/>
              </a:path>
            </a:pathLst>
          </a:custGeom>
          <a:blipFill rotWithShape="1">
            <a:blip r:embed="rId3">
              <a:alphaModFix/>
            </a:blip>
            <a:stretch>
              <a:fillRect b="0" l="0" r="0" t="0"/>
            </a:stretch>
          </a:blipFill>
          <a:ln>
            <a:noFill/>
          </a:ln>
        </p:spPr>
      </p:sp>
      <p:cxnSp>
        <p:nvCxnSpPr>
          <p:cNvPr id="593" name="Google Shape;593;p20"/>
          <p:cNvCxnSpPr/>
          <p:nvPr/>
        </p:nvCxnSpPr>
        <p:spPr>
          <a:xfrm rot="10800000">
            <a:off x="1028700" y="9248775"/>
            <a:ext cx="16230600" cy="0"/>
          </a:xfrm>
          <a:prstGeom prst="straightConnector1">
            <a:avLst/>
          </a:prstGeom>
          <a:noFill/>
          <a:ln cap="flat" cmpd="sng" w="9525">
            <a:solidFill>
              <a:srgbClr val="FFFFFF"/>
            </a:solidFill>
            <a:prstDash val="solid"/>
            <a:round/>
            <a:headEnd len="sm" w="sm" type="none"/>
            <a:tailEnd len="sm" w="sm" type="none"/>
          </a:ln>
        </p:spPr>
      </p:cxnSp>
      <p:sp>
        <p:nvSpPr>
          <p:cNvPr id="594" name="Google Shape;594;p20"/>
          <p:cNvSpPr/>
          <p:nvPr/>
        </p:nvSpPr>
        <p:spPr>
          <a:xfrm>
            <a:off x="-3459166" y="-824452"/>
            <a:ext cx="7670838" cy="8321422"/>
          </a:xfrm>
          <a:custGeom>
            <a:rect b="b" l="l" r="r" t="t"/>
            <a:pathLst>
              <a:path extrusionOk="0" h="8321422" w="7670838">
                <a:moveTo>
                  <a:pt x="0" y="0"/>
                </a:moveTo>
                <a:lnTo>
                  <a:pt x="7670838" y="0"/>
                </a:lnTo>
                <a:lnTo>
                  <a:pt x="7670838" y="8321422"/>
                </a:lnTo>
                <a:lnTo>
                  <a:pt x="0" y="8321422"/>
                </a:lnTo>
                <a:lnTo>
                  <a:pt x="0" y="0"/>
                </a:lnTo>
                <a:close/>
              </a:path>
            </a:pathLst>
          </a:custGeom>
          <a:blipFill rotWithShape="1">
            <a:blip r:embed="rId4">
              <a:alphaModFix/>
            </a:blip>
            <a:stretch>
              <a:fillRect b="0" l="0" r="0" t="0"/>
            </a:stretch>
          </a:blipFill>
          <a:ln>
            <a:noFill/>
          </a:ln>
        </p:spPr>
      </p:sp>
      <p:grpSp>
        <p:nvGrpSpPr>
          <p:cNvPr id="595" name="Google Shape;595;p20"/>
          <p:cNvGrpSpPr/>
          <p:nvPr/>
        </p:nvGrpSpPr>
        <p:grpSpPr>
          <a:xfrm>
            <a:off x="6602653" y="9609636"/>
            <a:ext cx="315741" cy="319697"/>
            <a:chOff x="0" y="-9525"/>
            <a:chExt cx="575079" cy="582283"/>
          </a:xfrm>
        </p:grpSpPr>
        <p:sp>
          <p:nvSpPr>
            <p:cNvPr id="596" name="Google Shape;596;p20"/>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5714DB"/>
            </a:solidFill>
            <a:ln>
              <a:noFill/>
            </a:ln>
          </p:spPr>
        </p:sp>
        <p:sp>
          <p:nvSpPr>
            <p:cNvPr id="597" name="Google Shape;597;p20"/>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98" name="Google Shape;598;p20"/>
          <p:cNvGrpSpPr/>
          <p:nvPr/>
        </p:nvGrpSpPr>
        <p:grpSpPr>
          <a:xfrm>
            <a:off x="1824443" y="9609636"/>
            <a:ext cx="315741" cy="319697"/>
            <a:chOff x="0" y="-9525"/>
            <a:chExt cx="575079" cy="582283"/>
          </a:xfrm>
        </p:grpSpPr>
        <p:sp>
          <p:nvSpPr>
            <p:cNvPr id="599" name="Google Shape;599;p20"/>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600" name="Google Shape;600;p20"/>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01" name="Google Shape;601;p20"/>
          <p:cNvGrpSpPr/>
          <p:nvPr/>
        </p:nvGrpSpPr>
        <p:grpSpPr>
          <a:xfrm>
            <a:off x="16943559" y="9609636"/>
            <a:ext cx="315741" cy="319697"/>
            <a:chOff x="0" y="-9525"/>
            <a:chExt cx="575079" cy="582283"/>
          </a:xfrm>
        </p:grpSpPr>
        <p:sp>
          <p:nvSpPr>
            <p:cNvPr id="602" name="Google Shape;602;p20"/>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603" name="Google Shape;603;p20"/>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04" name="Google Shape;604;p20"/>
          <p:cNvGrpSpPr/>
          <p:nvPr/>
        </p:nvGrpSpPr>
        <p:grpSpPr>
          <a:xfrm>
            <a:off x="2620186" y="9609636"/>
            <a:ext cx="315741" cy="319697"/>
            <a:chOff x="0" y="-9525"/>
            <a:chExt cx="575079" cy="582283"/>
          </a:xfrm>
        </p:grpSpPr>
        <p:sp>
          <p:nvSpPr>
            <p:cNvPr id="605" name="Google Shape;605;p20"/>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606" name="Google Shape;606;p20"/>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07" name="Google Shape;607;p20"/>
          <p:cNvGrpSpPr/>
          <p:nvPr/>
        </p:nvGrpSpPr>
        <p:grpSpPr>
          <a:xfrm>
            <a:off x="3415929" y="9609636"/>
            <a:ext cx="315741" cy="319697"/>
            <a:chOff x="0" y="-9525"/>
            <a:chExt cx="575079" cy="582283"/>
          </a:xfrm>
        </p:grpSpPr>
        <p:sp>
          <p:nvSpPr>
            <p:cNvPr id="608" name="Google Shape;608;p20"/>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609" name="Google Shape;609;p20"/>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10" name="Google Shape;610;p20"/>
          <p:cNvGrpSpPr/>
          <p:nvPr/>
        </p:nvGrpSpPr>
        <p:grpSpPr>
          <a:xfrm>
            <a:off x="4211672" y="9609636"/>
            <a:ext cx="315741" cy="319697"/>
            <a:chOff x="0" y="-9525"/>
            <a:chExt cx="575079" cy="582283"/>
          </a:xfrm>
        </p:grpSpPr>
        <p:sp>
          <p:nvSpPr>
            <p:cNvPr id="611" name="Google Shape;611;p20"/>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612" name="Google Shape;612;p20"/>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13" name="Google Shape;613;p20"/>
          <p:cNvGrpSpPr/>
          <p:nvPr/>
        </p:nvGrpSpPr>
        <p:grpSpPr>
          <a:xfrm>
            <a:off x="5007415" y="9609636"/>
            <a:ext cx="315741" cy="319697"/>
            <a:chOff x="0" y="-9525"/>
            <a:chExt cx="575079" cy="582283"/>
          </a:xfrm>
        </p:grpSpPr>
        <p:sp>
          <p:nvSpPr>
            <p:cNvPr id="614" name="Google Shape;614;p20"/>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615" name="Google Shape;615;p20"/>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16" name="Google Shape;616;p20"/>
          <p:cNvGrpSpPr/>
          <p:nvPr/>
        </p:nvGrpSpPr>
        <p:grpSpPr>
          <a:xfrm>
            <a:off x="1032452" y="9609636"/>
            <a:ext cx="315741" cy="319697"/>
            <a:chOff x="0" y="-9525"/>
            <a:chExt cx="575079" cy="582283"/>
          </a:xfrm>
        </p:grpSpPr>
        <p:sp>
          <p:nvSpPr>
            <p:cNvPr id="617" name="Google Shape;617;p20"/>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618" name="Google Shape;618;p20"/>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19" name="Google Shape;619;p20"/>
          <p:cNvGrpSpPr/>
          <p:nvPr/>
        </p:nvGrpSpPr>
        <p:grpSpPr>
          <a:xfrm>
            <a:off x="5799406" y="9609636"/>
            <a:ext cx="315741" cy="319697"/>
            <a:chOff x="0" y="-9525"/>
            <a:chExt cx="575079" cy="582283"/>
          </a:xfrm>
        </p:grpSpPr>
        <p:sp>
          <p:nvSpPr>
            <p:cNvPr id="620" name="Google Shape;620;p20"/>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621" name="Google Shape;621;p20"/>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22" name="Google Shape;622;p20"/>
          <p:cNvGrpSpPr/>
          <p:nvPr/>
        </p:nvGrpSpPr>
        <p:grpSpPr>
          <a:xfrm>
            <a:off x="7394644" y="9609636"/>
            <a:ext cx="315741" cy="319697"/>
            <a:chOff x="0" y="-9525"/>
            <a:chExt cx="575079" cy="582283"/>
          </a:xfrm>
        </p:grpSpPr>
        <p:sp>
          <p:nvSpPr>
            <p:cNvPr id="623" name="Google Shape;623;p20"/>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624" name="Google Shape;624;p20"/>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25" name="Google Shape;625;p20"/>
          <p:cNvGrpSpPr/>
          <p:nvPr/>
        </p:nvGrpSpPr>
        <p:grpSpPr>
          <a:xfrm>
            <a:off x="8190387" y="9609636"/>
            <a:ext cx="315741" cy="319697"/>
            <a:chOff x="0" y="-9525"/>
            <a:chExt cx="575079" cy="582283"/>
          </a:xfrm>
        </p:grpSpPr>
        <p:sp>
          <p:nvSpPr>
            <p:cNvPr id="626" name="Google Shape;626;p20"/>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627" name="Google Shape;627;p20"/>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28" name="Google Shape;628;p20"/>
          <p:cNvGrpSpPr/>
          <p:nvPr/>
        </p:nvGrpSpPr>
        <p:grpSpPr>
          <a:xfrm>
            <a:off x="8986130" y="9609636"/>
            <a:ext cx="315741" cy="319697"/>
            <a:chOff x="0" y="-9525"/>
            <a:chExt cx="575079" cy="582283"/>
          </a:xfrm>
        </p:grpSpPr>
        <p:sp>
          <p:nvSpPr>
            <p:cNvPr id="629" name="Google Shape;629;p20"/>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630" name="Google Shape;630;p20"/>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31" name="Google Shape;631;p20"/>
          <p:cNvGrpSpPr/>
          <p:nvPr/>
        </p:nvGrpSpPr>
        <p:grpSpPr>
          <a:xfrm>
            <a:off x="9781873" y="9609636"/>
            <a:ext cx="315741" cy="319697"/>
            <a:chOff x="0" y="-9525"/>
            <a:chExt cx="575079" cy="582283"/>
          </a:xfrm>
        </p:grpSpPr>
        <p:sp>
          <p:nvSpPr>
            <p:cNvPr id="632" name="Google Shape;632;p20"/>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633" name="Google Shape;633;p20"/>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34" name="Google Shape;634;p20"/>
          <p:cNvGrpSpPr/>
          <p:nvPr/>
        </p:nvGrpSpPr>
        <p:grpSpPr>
          <a:xfrm>
            <a:off x="10577616" y="9609636"/>
            <a:ext cx="315741" cy="319697"/>
            <a:chOff x="0" y="-9525"/>
            <a:chExt cx="575079" cy="582283"/>
          </a:xfrm>
        </p:grpSpPr>
        <p:sp>
          <p:nvSpPr>
            <p:cNvPr id="635" name="Google Shape;635;p20"/>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636" name="Google Shape;636;p20"/>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37" name="Google Shape;637;p20"/>
          <p:cNvGrpSpPr/>
          <p:nvPr/>
        </p:nvGrpSpPr>
        <p:grpSpPr>
          <a:xfrm>
            <a:off x="11373359" y="9609636"/>
            <a:ext cx="315741" cy="319697"/>
            <a:chOff x="0" y="-9525"/>
            <a:chExt cx="575079" cy="582283"/>
          </a:xfrm>
        </p:grpSpPr>
        <p:sp>
          <p:nvSpPr>
            <p:cNvPr id="638" name="Google Shape;638;p20"/>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639" name="Google Shape;639;p20"/>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40" name="Google Shape;640;p20"/>
          <p:cNvGrpSpPr/>
          <p:nvPr/>
        </p:nvGrpSpPr>
        <p:grpSpPr>
          <a:xfrm>
            <a:off x="12169101" y="9609636"/>
            <a:ext cx="315741" cy="319697"/>
            <a:chOff x="0" y="-9525"/>
            <a:chExt cx="575079" cy="582283"/>
          </a:xfrm>
        </p:grpSpPr>
        <p:sp>
          <p:nvSpPr>
            <p:cNvPr id="641" name="Google Shape;641;p20"/>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642" name="Google Shape;642;p20"/>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43" name="Google Shape;643;p20"/>
          <p:cNvGrpSpPr/>
          <p:nvPr/>
        </p:nvGrpSpPr>
        <p:grpSpPr>
          <a:xfrm>
            <a:off x="12964844" y="9609636"/>
            <a:ext cx="315741" cy="319697"/>
            <a:chOff x="0" y="-9525"/>
            <a:chExt cx="575079" cy="582283"/>
          </a:xfrm>
        </p:grpSpPr>
        <p:sp>
          <p:nvSpPr>
            <p:cNvPr id="644" name="Google Shape;644;p20"/>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645" name="Google Shape;645;p20"/>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46" name="Google Shape;646;p20"/>
          <p:cNvGrpSpPr/>
          <p:nvPr/>
        </p:nvGrpSpPr>
        <p:grpSpPr>
          <a:xfrm>
            <a:off x="13760587" y="9609636"/>
            <a:ext cx="315741" cy="319697"/>
            <a:chOff x="0" y="-9525"/>
            <a:chExt cx="575079" cy="582283"/>
          </a:xfrm>
        </p:grpSpPr>
        <p:sp>
          <p:nvSpPr>
            <p:cNvPr id="647" name="Google Shape;647;p20"/>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648" name="Google Shape;648;p20"/>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49" name="Google Shape;649;p20"/>
          <p:cNvGrpSpPr/>
          <p:nvPr/>
        </p:nvGrpSpPr>
        <p:grpSpPr>
          <a:xfrm>
            <a:off x="14556330" y="9609636"/>
            <a:ext cx="315741" cy="319697"/>
            <a:chOff x="0" y="-9525"/>
            <a:chExt cx="575079" cy="582283"/>
          </a:xfrm>
        </p:grpSpPr>
        <p:sp>
          <p:nvSpPr>
            <p:cNvPr id="650" name="Google Shape;650;p20"/>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651" name="Google Shape;651;p20"/>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52" name="Google Shape;652;p20"/>
          <p:cNvGrpSpPr/>
          <p:nvPr/>
        </p:nvGrpSpPr>
        <p:grpSpPr>
          <a:xfrm>
            <a:off x="15352073" y="9609636"/>
            <a:ext cx="315741" cy="319697"/>
            <a:chOff x="0" y="-9525"/>
            <a:chExt cx="575079" cy="582283"/>
          </a:xfrm>
        </p:grpSpPr>
        <p:sp>
          <p:nvSpPr>
            <p:cNvPr id="653" name="Google Shape;653;p20"/>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654" name="Google Shape;654;p20"/>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55" name="Google Shape;655;p20"/>
          <p:cNvGrpSpPr/>
          <p:nvPr/>
        </p:nvGrpSpPr>
        <p:grpSpPr>
          <a:xfrm>
            <a:off x="16147816" y="9609636"/>
            <a:ext cx="315741" cy="319697"/>
            <a:chOff x="0" y="-9525"/>
            <a:chExt cx="575079" cy="582283"/>
          </a:xfrm>
        </p:grpSpPr>
        <p:sp>
          <p:nvSpPr>
            <p:cNvPr id="656" name="Google Shape;656;p20"/>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657" name="Google Shape;657;p20"/>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658" name="Google Shape;658;p20"/>
          <p:cNvSpPr txBox="1"/>
          <p:nvPr/>
        </p:nvSpPr>
        <p:spPr>
          <a:xfrm>
            <a:off x="1531888" y="828675"/>
            <a:ext cx="15224225" cy="1571625"/>
          </a:xfrm>
          <a:prstGeom prst="rect">
            <a:avLst/>
          </a:prstGeom>
          <a:noFill/>
          <a:ln>
            <a:noFill/>
          </a:ln>
        </p:spPr>
        <p:txBody>
          <a:bodyPr anchorCtr="0" anchor="t" bIns="0" lIns="0" spcFirstLastPara="1" rIns="0" wrap="square" tIns="0">
            <a:spAutoFit/>
          </a:bodyPr>
          <a:lstStyle/>
          <a:p>
            <a:pPr indent="0" lvl="0" marL="0" marR="0" rtl="0" algn="ctr">
              <a:lnSpc>
                <a:spcPct val="139988"/>
              </a:lnSpc>
              <a:spcBef>
                <a:spcPts val="0"/>
              </a:spcBef>
              <a:spcAft>
                <a:spcPts val="0"/>
              </a:spcAft>
              <a:buNone/>
            </a:pPr>
            <a:r>
              <a:rPr b="1" i="0" lang="en-US" sz="9000" u="none" cap="none" strike="noStrike">
                <a:solidFill>
                  <a:srgbClr val="FFFFFF"/>
                </a:solidFill>
                <a:latin typeface="Arimo"/>
                <a:ea typeface="Arimo"/>
                <a:cs typeface="Arimo"/>
                <a:sym typeface="Arimo"/>
              </a:rPr>
              <a:t>boot.py Nedir? </a:t>
            </a:r>
            <a:endParaRPr/>
          </a:p>
        </p:txBody>
      </p:sp>
      <p:sp>
        <p:nvSpPr>
          <p:cNvPr id="659" name="Google Shape;659;p20"/>
          <p:cNvSpPr txBox="1"/>
          <p:nvPr/>
        </p:nvSpPr>
        <p:spPr>
          <a:xfrm>
            <a:off x="1265506" y="2986214"/>
            <a:ext cx="16072730" cy="4133850"/>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b="0" i="0" lang="en-US" sz="3399" u="none" cap="none" strike="noStrike">
                <a:solidFill>
                  <a:srgbClr val="FFFFFF"/>
                </a:solidFill>
                <a:latin typeface="Raleway"/>
                <a:ea typeface="Raleway"/>
                <a:cs typeface="Raleway"/>
                <a:sym typeface="Raleway"/>
              </a:rPr>
              <a:t>“boot.py” adı, mikrodenetleyici veya mikrodenetleyici tabanlı sistemlerde sıkça kullanılan bir dosya adıdır.</a:t>
            </a:r>
            <a:endParaRPr/>
          </a:p>
          <a:p>
            <a:pPr indent="0" lvl="0" marL="0" marR="0" rtl="0" algn="l">
              <a:lnSpc>
                <a:spcPct val="120005"/>
              </a:lnSpc>
              <a:spcBef>
                <a:spcPts val="0"/>
              </a:spcBef>
              <a:spcAft>
                <a:spcPts val="0"/>
              </a:spcAft>
              <a:buNone/>
            </a:pPr>
            <a:r>
              <a:t/>
            </a:r>
            <a:endParaRPr b="0" i="0" sz="3399" u="none" cap="none" strike="noStrike">
              <a:solidFill>
                <a:srgbClr val="FFFFFF"/>
              </a:solidFill>
              <a:latin typeface="Raleway"/>
              <a:ea typeface="Raleway"/>
              <a:cs typeface="Raleway"/>
              <a:sym typeface="Raleway"/>
            </a:endParaRPr>
          </a:p>
          <a:p>
            <a:pPr indent="0" lvl="0" marL="0" marR="0" rtl="0" algn="l">
              <a:lnSpc>
                <a:spcPct val="120005"/>
              </a:lnSpc>
              <a:spcBef>
                <a:spcPts val="0"/>
              </a:spcBef>
              <a:spcAft>
                <a:spcPts val="0"/>
              </a:spcAft>
              <a:buNone/>
            </a:pPr>
            <a:r>
              <a:t/>
            </a:r>
            <a:endParaRPr b="0" i="0" sz="3399" u="none" cap="none" strike="noStrike">
              <a:solidFill>
                <a:srgbClr val="FFFFFF"/>
              </a:solidFill>
              <a:latin typeface="Raleway"/>
              <a:ea typeface="Raleway"/>
              <a:cs typeface="Raleway"/>
              <a:sym typeface="Raleway"/>
            </a:endParaRPr>
          </a:p>
          <a:p>
            <a:pPr indent="0" lvl="0" marL="0" marR="0" rtl="0" algn="l">
              <a:lnSpc>
                <a:spcPct val="120005"/>
              </a:lnSpc>
              <a:spcBef>
                <a:spcPts val="0"/>
              </a:spcBef>
              <a:spcAft>
                <a:spcPts val="0"/>
              </a:spcAft>
              <a:buNone/>
            </a:pPr>
            <a:r>
              <a:rPr b="0" i="0" lang="en-US" sz="3399" u="none" cap="none" strike="noStrike">
                <a:solidFill>
                  <a:srgbClr val="FFFFFF"/>
                </a:solidFill>
                <a:latin typeface="Raleway"/>
                <a:ea typeface="Raleway"/>
                <a:cs typeface="Raleway"/>
                <a:sym typeface="Raleway"/>
              </a:rPr>
              <a:t>“boot.py” genellikle başlangıçta çalıştırılan ve sistemin başlangıç konfigürasyonunu yapmak veya bazı önemli işlemleri gerçekleştirmek için kullanılan bir Python betiğidir. İsim "boot" (başlangıç) olduğu için, genellikle cihazın başlangıç zamanında çalıştırılır.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0234"/>
        </a:solidFill>
      </p:bgPr>
    </p:bg>
    <p:spTree>
      <p:nvGrpSpPr>
        <p:cNvPr id="663" name="Shape 663"/>
        <p:cNvGrpSpPr/>
        <p:nvPr/>
      </p:nvGrpSpPr>
      <p:grpSpPr>
        <a:xfrm>
          <a:off x="0" y="0"/>
          <a:ext cx="0" cy="0"/>
          <a:chOff x="0" y="0"/>
          <a:chExt cx="0" cy="0"/>
        </a:xfrm>
      </p:grpSpPr>
      <p:sp>
        <p:nvSpPr>
          <p:cNvPr id="664" name="Google Shape;664;p21"/>
          <p:cNvSpPr/>
          <p:nvPr/>
        </p:nvSpPr>
        <p:spPr>
          <a:xfrm>
            <a:off x="12484842" y="-1284242"/>
            <a:ext cx="9884429" cy="10180592"/>
          </a:xfrm>
          <a:custGeom>
            <a:rect b="b" l="l" r="r" t="t"/>
            <a:pathLst>
              <a:path extrusionOk="0" h="10180592" w="9884429">
                <a:moveTo>
                  <a:pt x="0" y="0"/>
                </a:moveTo>
                <a:lnTo>
                  <a:pt x="9884430" y="0"/>
                </a:lnTo>
                <a:lnTo>
                  <a:pt x="9884430" y="10180592"/>
                </a:lnTo>
                <a:lnTo>
                  <a:pt x="0" y="10180592"/>
                </a:lnTo>
                <a:lnTo>
                  <a:pt x="0" y="0"/>
                </a:lnTo>
                <a:close/>
              </a:path>
            </a:pathLst>
          </a:custGeom>
          <a:blipFill rotWithShape="1">
            <a:blip r:embed="rId3">
              <a:alphaModFix/>
            </a:blip>
            <a:stretch>
              <a:fillRect b="0" l="0" r="0" t="0"/>
            </a:stretch>
          </a:blipFill>
          <a:ln>
            <a:noFill/>
          </a:ln>
        </p:spPr>
      </p:sp>
      <p:cxnSp>
        <p:nvCxnSpPr>
          <p:cNvPr id="665" name="Google Shape;665;p21"/>
          <p:cNvCxnSpPr/>
          <p:nvPr/>
        </p:nvCxnSpPr>
        <p:spPr>
          <a:xfrm rot="10800000">
            <a:off x="1028700" y="9248775"/>
            <a:ext cx="16230600" cy="0"/>
          </a:xfrm>
          <a:prstGeom prst="straightConnector1">
            <a:avLst/>
          </a:prstGeom>
          <a:noFill/>
          <a:ln cap="flat" cmpd="sng" w="9525">
            <a:solidFill>
              <a:srgbClr val="FFFFFF"/>
            </a:solidFill>
            <a:prstDash val="solid"/>
            <a:round/>
            <a:headEnd len="sm" w="sm" type="none"/>
            <a:tailEnd len="sm" w="sm" type="none"/>
          </a:ln>
        </p:spPr>
      </p:cxnSp>
      <p:sp>
        <p:nvSpPr>
          <p:cNvPr id="666" name="Google Shape;666;p21"/>
          <p:cNvSpPr/>
          <p:nvPr/>
        </p:nvSpPr>
        <p:spPr>
          <a:xfrm>
            <a:off x="-3459166" y="-824452"/>
            <a:ext cx="7670838" cy="8321422"/>
          </a:xfrm>
          <a:custGeom>
            <a:rect b="b" l="l" r="r" t="t"/>
            <a:pathLst>
              <a:path extrusionOk="0" h="8321422" w="7670838">
                <a:moveTo>
                  <a:pt x="0" y="0"/>
                </a:moveTo>
                <a:lnTo>
                  <a:pt x="7670838" y="0"/>
                </a:lnTo>
                <a:lnTo>
                  <a:pt x="7670838" y="8321422"/>
                </a:lnTo>
                <a:lnTo>
                  <a:pt x="0" y="8321422"/>
                </a:lnTo>
                <a:lnTo>
                  <a:pt x="0" y="0"/>
                </a:lnTo>
                <a:close/>
              </a:path>
            </a:pathLst>
          </a:custGeom>
          <a:blipFill rotWithShape="1">
            <a:blip r:embed="rId4">
              <a:alphaModFix/>
            </a:blip>
            <a:stretch>
              <a:fillRect b="0" l="0" r="0" t="0"/>
            </a:stretch>
          </a:blipFill>
          <a:ln>
            <a:noFill/>
          </a:ln>
        </p:spPr>
      </p:sp>
      <p:grpSp>
        <p:nvGrpSpPr>
          <p:cNvPr id="667" name="Google Shape;667;p21"/>
          <p:cNvGrpSpPr/>
          <p:nvPr/>
        </p:nvGrpSpPr>
        <p:grpSpPr>
          <a:xfrm>
            <a:off x="7398396" y="9609636"/>
            <a:ext cx="315741" cy="319697"/>
            <a:chOff x="0" y="-9525"/>
            <a:chExt cx="575079" cy="582283"/>
          </a:xfrm>
        </p:grpSpPr>
        <p:sp>
          <p:nvSpPr>
            <p:cNvPr id="668" name="Google Shape;668;p21"/>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5714DB"/>
            </a:solidFill>
            <a:ln>
              <a:noFill/>
            </a:ln>
          </p:spPr>
        </p:sp>
        <p:sp>
          <p:nvSpPr>
            <p:cNvPr id="669" name="Google Shape;669;p21"/>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70" name="Google Shape;670;p21"/>
          <p:cNvGrpSpPr/>
          <p:nvPr/>
        </p:nvGrpSpPr>
        <p:grpSpPr>
          <a:xfrm>
            <a:off x="1824443" y="9609636"/>
            <a:ext cx="315741" cy="319697"/>
            <a:chOff x="0" y="-9525"/>
            <a:chExt cx="575079" cy="582283"/>
          </a:xfrm>
        </p:grpSpPr>
        <p:sp>
          <p:nvSpPr>
            <p:cNvPr id="671" name="Google Shape;671;p21"/>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672" name="Google Shape;672;p21"/>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73" name="Google Shape;673;p21"/>
          <p:cNvGrpSpPr/>
          <p:nvPr/>
        </p:nvGrpSpPr>
        <p:grpSpPr>
          <a:xfrm>
            <a:off x="16943559" y="9609636"/>
            <a:ext cx="315741" cy="319697"/>
            <a:chOff x="0" y="-9525"/>
            <a:chExt cx="575079" cy="582283"/>
          </a:xfrm>
        </p:grpSpPr>
        <p:sp>
          <p:nvSpPr>
            <p:cNvPr id="674" name="Google Shape;674;p21"/>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675" name="Google Shape;675;p21"/>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76" name="Google Shape;676;p21"/>
          <p:cNvGrpSpPr/>
          <p:nvPr/>
        </p:nvGrpSpPr>
        <p:grpSpPr>
          <a:xfrm>
            <a:off x="2620186" y="9609636"/>
            <a:ext cx="315741" cy="319697"/>
            <a:chOff x="0" y="-9525"/>
            <a:chExt cx="575079" cy="582283"/>
          </a:xfrm>
        </p:grpSpPr>
        <p:sp>
          <p:nvSpPr>
            <p:cNvPr id="677" name="Google Shape;677;p21"/>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678" name="Google Shape;678;p21"/>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79" name="Google Shape;679;p21"/>
          <p:cNvGrpSpPr/>
          <p:nvPr/>
        </p:nvGrpSpPr>
        <p:grpSpPr>
          <a:xfrm>
            <a:off x="3415929" y="9609636"/>
            <a:ext cx="315741" cy="319697"/>
            <a:chOff x="0" y="-9525"/>
            <a:chExt cx="575079" cy="582283"/>
          </a:xfrm>
        </p:grpSpPr>
        <p:sp>
          <p:nvSpPr>
            <p:cNvPr id="680" name="Google Shape;680;p21"/>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681" name="Google Shape;681;p21"/>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82" name="Google Shape;682;p21"/>
          <p:cNvGrpSpPr/>
          <p:nvPr/>
        </p:nvGrpSpPr>
        <p:grpSpPr>
          <a:xfrm>
            <a:off x="4211672" y="9609636"/>
            <a:ext cx="315741" cy="319697"/>
            <a:chOff x="0" y="-9525"/>
            <a:chExt cx="575079" cy="582283"/>
          </a:xfrm>
        </p:grpSpPr>
        <p:sp>
          <p:nvSpPr>
            <p:cNvPr id="683" name="Google Shape;683;p21"/>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684" name="Google Shape;684;p21"/>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85" name="Google Shape;685;p21"/>
          <p:cNvGrpSpPr/>
          <p:nvPr/>
        </p:nvGrpSpPr>
        <p:grpSpPr>
          <a:xfrm>
            <a:off x="5007415" y="9609636"/>
            <a:ext cx="315741" cy="319697"/>
            <a:chOff x="0" y="-9525"/>
            <a:chExt cx="575079" cy="582283"/>
          </a:xfrm>
        </p:grpSpPr>
        <p:sp>
          <p:nvSpPr>
            <p:cNvPr id="686" name="Google Shape;686;p21"/>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687" name="Google Shape;687;p21"/>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88" name="Google Shape;688;p21"/>
          <p:cNvGrpSpPr/>
          <p:nvPr/>
        </p:nvGrpSpPr>
        <p:grpSpPr>
          <a:xfrm>
            <a:off x="1032452" y="9609636"/>
            <a:ext cx="315741" cy="319697"/>
            <a:chOff x="0" y="-9525"/>
            <a:chExt cx="575079" cy="582283"/>
          </a:xfrm>
        </p:grpSpPr>
        <p:sp>
          <p:nvSpPr>
            <p:cNvPr id="689" name="Google Shape;689;p21"/>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690" name="Google Shape;690;p21"/>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91" name="Google Shape;691;p21"/>
          <p:cNvGrpSpPr/>
          <p:nvPr/>
        </p:nvGrpSpPr>
        <p:grpSpPr>
          <a:xfrm>
            <a:off x="5810662" y="9605495"/>
            <a:ext cx="315741" cy="319697"/>
            <a:chOff x="0" y="-9525"/>
            <a:chExt cx="575079" cy="582283"/>
          </a:xfrm>
        </p:grpSpPr>
        <p:sp>
          <p:nvSpPr>
            <p:cNvPr id="692" name="Google Shape;692;p21"/>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693" name="Google Shape;693;p21"/>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94" name="Google Shape;694;p21"/>
          <p:cNvGrpSpPr/>
          <p:nvPr/>
        </p:nvGrpSpPr>
        <p:grpSpPr>
          <a:xfrm>
            <a:off x="6606405" y="9605495"/>
            <a:ext cx="315741" cy="319697"/>
            <a:chOff x="0" y="-9525"/>
            <a:chExt cx="575079" cy="582283"/>
          </a:xfrm>
        </p:grpSpPr>
        <p:sp>
          <p:nvSpPr>
            <p:cNvPr id="695" name="Google Shape;695;p21"/>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696" name="Google Shape;696;p21"/>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97" name="Google Shape;697;p21"/>
          <p:cNvGrpSpPr/>
          <p:nvPr/>
        </p:nvGrpSpPr>
        <p:grpSpPr>
          <a:xfrm>
            <a:off x="8190387" y="9609636"/>
            <a:ext cx="315741" cy="319697"/>
            <a:chOff x="0" y="-9525"/>
            <a:chExt cx="575079" cy="582283"/>
          </a:xfrm>
        </p:grpSpPr>
        <p:sp>
          <p:nvSpPr>
            <p:cNvPr id="698" name="Google Shape;698;p21"/>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699" name="Google Shape;699;p21"/>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00" name="Google Shape;700;p21"/>
          <p:cNvGrpSpPr/>
          <p:nvPr/>
        </p:nvGrpSpPr>
        <p:grpSpPr>
          <a:xfrm>
            <a:off x="8986130" y="9609636"/>
            <a:ext cx="315741" cy="319697"/>
            <a:chOff x="0" y="-9525"/>
            <a:chExt cx="575079" cy="582283"/>
          </a:xfrm>
        </p:grpSpPr>
        <p:sp>
          <p:nvSpPr>
            <p:cNvPr id="701" name="Google Shape;701;p21"/>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702" name="Google Shape;702;p21"/>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03" name="Google Shape;703;p21"/>
          <p:cNvGrpSpPr/>
          <p:nvPr/>
        </p:nvGrpSpPr>
        <p:grpSpPr>
          <a:xfrm>
            <a:off x="9781873" y="9609636"/>
            <a:ext cx="315741" cy="319697"/>
            <a:chOff x="0" y="-9525"/>
            <a:chExt cx="575079" cy="582283"/>
          </a:xfrm>
        </p:grpSpPr>
        <p:sp>
          <p:nvSpPr>
            <p:cNvPr id="704" name="Google Shape;704;p21"/>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705" name="Google Shape;705;p21"/>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06" name="Google Shape;706;p21"/>
          <p:cNvGrpSpPr/>
          <p:nvPr/>
        </p:nvGrpSpPr>
        <p:grpSpPr>
          <a:xfrm>
            <a:off x="10577616" y="9609636"/>
            <a:ext cx="315741" cy="319697"/>
            <a:chOff x="0" y="-9525"/>
            <a:chExt cx="575079" cy="582283"/>
          </a:xfrm>
        </p:grpSpPr>
        <p:sp>
          <p:nvSpPr>
            <p:cNvPr id="707" name="Google Shape;707;p21"/>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708" name="Google Shape;708;p21"/>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09" name="Google Shape;709;p21"/>
          <p:cNvGrpSpPr/>
          <p:nvPr/>
        </p:nvGrpSpPr>
        <p:grpSpPr>
          <a:xfrm>
            <a:off x="11373359" y="9609636"/>
            <a:ext cx="315741" cy="319697"/>
            <a:chOff x="0" y="-9525"/>
            <a:chExt cx="575079" cy="582283"/>
          </a:xfrm>
        </p:grpSpPr>
        <p:sp>
          <p:nvSpPr>
            <p:cNvPr id="710" name="Google Shape;710;p21"/>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711" name="Google Shape;711;p21"/>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12" name="Google Shape;712;p21"/>
          <p:cNvGrpSpPr/>
          <p:nvPr/>
        </p:nvGrpSpPr>
        <p:grpSpPr>
          <a:xfrm>
            <a:off x="12169101" y="9609636"/>
            <a:ext cx="315741" cy="319697"/>
            <a:chOff x="0" y="-9525"/>
            <a:chExt cx="575079" cy="582283"/>
          </a:xfrm>
        </p:grpSpPr>
        <p:sp>
          <p:nvSpPr>
            <p:cNvPr id="713" name="Google Shape;713;p21"/>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714" name="Google Shape;714;p21"/>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15" name="Google Shape;715;p21"/>
          <p:cNvGrpSpPr/>
          <p:nvPr/>
        </p:nvGrpSpPr>
        <p:grpSpPr>
          <a:xfrm>
            <a:off x="12964844" y="9609636"/>
            <a:ext cx="315741" cy="319697"/>
            <a:chOff x="0" y="-9525"/>
            <a:chExt cx="575079" cy="582283"/>
          </a:xfrm>
        </p:grpSpPr>
        <p:sp>
          <p:nvSpPr>
            <p:cNvPr id="716" name="Google Shape;716;p21"/>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717" name="Google Shape;717;p21"/>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18" name="Google Shape;718;p21"/>
          <p:cNvGrpSpPr/>
          <p:nvPr/>
        </p:nvGrpSpPr>
        <p:grpSpPr>
          <a:xfrm>
            <a:off x="13760587" y="9609636"/>
            <a:ext cx="315741" cy="319697"/>
            <a:chOff x="0" y="-9525"/>
            <a:chExt cx="575079" cy="582283"/>
          </a:xfrm>
        </p:grpSpPr>
        <p:sp>
          <p:nvSpPr>
            <p:cNvPr id="719" name="Google Shape;719;p21"/>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720" name="Google Shape;720;p21"/>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21" name="Google Shape;721;p21"/>
          <p:cNvGrpSpPr/>
          <p:nvPr/>
        </p:nvGrpSpPr>
        <p:grpSpPr>
          <a:xfrm>
            <a:off x="14556330" y="9609636"/>
            <a:ext cx="315741" cy="319697"/>
            <a:chOff x="0" y="-9525"/>
            <a:chExt cx="575079" cy="582283"/>
          </a:xfrm>
        </p:grpSpPr>
        <p:sp>
          <p:nvSpPr>
            <p:cNvPr id="722" name="Google Shape;722;p21"/>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723" name="Google Shape;723;p21"/>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24" name="Google Shape;724;p21"/>
          <p:cNvGrpSpPr/>
          <p:nvPr/>
        </p:nvGrpSpPr>
        <p:grpSpPr>
          <a:xfrm>
            <a:off x="15352073" y="9609636"/>
            <a:ext cx="315741" cy="319697"/>
            <a:chOff x="0" y="-9525"/>
            <a:chExt cx="575079" cy="582283"/>
          </a:xfrm>
        </p:grpSpPr>
        <p:sp>
          <p:nvSpPr>
            <p:cNvPr id="725" name="Google Shape;725;p21"/>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726" name="Google Shape;726;p21"/>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27" name="Google Shape;727;p21"/>
          <p:cNvGrpSpPr/>
          <p:nvPr/>
        </p:nvGrpSpPr>
        <p:grpSpPr>
          <a:xfrm>
            <a:off x="16147816" y="9609636"/>
            <a:ext cx="315741" cy="319697"/>
            <a:chOff x="0" y="-9525"/>
            <a:chExt cx="575079" cy="582283"/>
          </a:xfrm>
        </p:grpSpPr>
        <p:sp>
          <p:nvSpPr>
            <p:cNvPr id="728" name="Google Shape;728;p21"/>
            <p:cNvSpPr/>
            <p:nvPr/>
          </p:nvSpPr>
          <p:spPr>
            <a:xfrm>
              <a:off x="0" y="0"/>
              <a:ext cx="575079" cy="572758"/>
            </a:xfrm>
            <a:custGeom>
              <a:rect b="b" l="l" r="r" t="t"/>
              <a:pathLst>
                <a:path extrusionOk="0" h="572758" w="575079">
                  <a:moveTo>
                    <a:pt x="0" y="0"/>
                  </a:moveTo>
                  <a:lnTo>
                    <a:pt x="575079" y="0"/>
                  </a:lnTo>
                  <a:lnTo>
                    <a:pt x="575079" y="572758"/>
                  </a:lnTo>
                  <a:lnTo>
                    <a:pt x="0" y="572758"/>
                  </a:lnTo>
                  <a:close/>
                </a:path>
              </a:pathLst>
            </a:custGeom>
            <a:solidFill>
              <a:srgbClr val="240959"/>
            </a:solidFill>
            <a:ln>
              <a:noFill/>
            </a:ln>
          </p:spPr>
        </p:sp>
        <p:sp>
          <p:nvSpPr>
            <p:cNvPr id="729" name="Google Shape;729;p21"/>
            <p:cNvSpPr txBox="1"/>
            <p:nvPr/>
          </p:nvSpPr>
          <p:spPr>
            <a:xfrm>
              <a:off x="0" y="-9525"/>
              <a:ext cx="575079" cy="5822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730" name="Google Shape;730;p21"/>
          <p:cNvSpPr txBox="1"/>
          <p:nvPr/>
        </p:nvSpPr>
        <p:spPr>
          <a:xfrm>
            <a:off x="1531888" y="828675"/>
            <a:ext cx="15224225" cy="1571625"/>
          </a:xfrm>
          <a:prstGeom prst="rect">
            <a:avLst/>
          </a:prstGeom>
          <a:noFill/>
          <a:ln>
            <a:noFill/>
          </a:ln>
        </p:spPr>
        <p:txBody>
          <a:bodyPr anchorCtr="0" anchor="t" bIns="0" lIns="0" spcFirstLastPara="1" rIns="0" wrap="square" tIns="0">
            <a:spAutoFit/>
          </a:bodyPr>
          <a:lstStyle/>
          <a:p>
            <a:pPr indent="0" lvl="0" marL="0" marR="0" rtl="0" algn="ctr">
              <a:lnSpc>
                <a:spcPct val="139988"/>
              </a:lnSpc>
              <a:spcBef>
                <a:spcPts val="0"/>
              </a:spcBef>
              <a:spcAft>
                <a:spcPts val="0"/>
              </a:spcAft>
              <a:buNone/>
            </a:pPr>
            <a:r>
              <a:rPr b="1" i="0" lang="en-US" sz="9000" u="none" cap="none" strike="noStrike">
                <a:solidFill>
                  <a:srgbClr val="FFFFFF"/>
                </a:solidFill>
                <a:latin typeface="Arimo"/>
                <a:ea typeface="Arimo"/>
                <a:cs typeface="Arimo"/>
                <a:sym typeface="Arimo"/>
              </a:rPr>
              <a:t>boot.py Ne İşe Yarar? </a:t>
            </a:r>
            <a:endParaRPr/>
          </a:p>
        </p:txBody>
      </p:sp>
      <p:sp>
        <p:nvSpPr>
          <p:cNvPr id="731" name="Google Shape;731;p21"/>
          <p:cNvSpPr txBox="1"/>
          <p:nvPr/>
        </p:nvSpPr>
        <p:spPr>
          <a:xfrm>
            <a:off x="1190323" y="2486025"/>
            <a:ext cx="16072730" cy="64103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000" u="none" cap="none" strike="noStrike">
                <a:solidFill>
                  <a:srgbClr val="FFFFFF"/>
                </a:solidFill>
                <a:latin typeface="Raleway"/>
                <a:ea typeface="Raleway"/>
                <a:cs typeface="Raleway"/>
                <a:sym typeface="Raleway"/>
              </a:rPr>
              <a:t>Bu dosya genellikle aşağıdaki gibi işlemleri gerçekleştirebilir:</a:t>
            </a:r>
            <a:endParaRPr/>
          </a:p>
          <a:p>
            <a:pPr indent="-323851" lvl="1" marL="647702" marR="0" rtl="0" algn="l">
              <a:lnSpc>
                <a:spcPct val="120000"/>
              </a:lnSpc>
              <a:spcBef>
                <a:spcPts val="0"/>
              </a:spcBef>
              <a:spcAft>
                <a:spcPts val="0"/>
              </a:spcAft>
              <a:buClr>
                <a:srgbClr val="FFFFFF"/>
              </a:buClr>
              <a:buSzPts val="3000"/>
              <a:buFont typeface="Raleway"/>
              <a:buAutoNum type="arabicPeriod"/>
            </a:pPr>
            <a:r>
              <a:rPr b="0" i="0" lang="en-US" sz="3000" u="none" cap="none" strike="noStrike">
                <a:solidFill>
                  <a:srgbClr val="FFFFFF"/>
                </a:solidFill>
                <a:latin typeface="Raleway"/>
                <a:ea typeface="Raleway"/>
                <a:cs typeface="Raleway"/>
                <a:sym typeface="Raleway"/>
              </a:rPr>
              <a:t>Başlangıç Konfigürasyonu: Sistem başladığında, donanım ve yazılım ayarlarının belirlenmesi ve yapılandırılması.</a:t>
            </a:r>
            <a:endParaRPr/>
          </a:p>
          <a:p>
            <a:pPr indent="-323851" lvl="1" marL="647702" marR="0" rtl="0" algn="l">
              <a:lnSpc>
                <a:spcPct val="120000"/>
              </a:lnSpc>
              <a:spcBef>
                <a:spcPts val="0"/>
              </a:spcBef>
              <a:spcAft>
                <a:spcPts val="0"/>
              </a:spcAft>
              <a:buClr>
                <a:srgbClr val="FFFFFF"/>
              </a:buClr>
              <a:buSzPts val="3000"/>
              <a:buFont typeface="Raleway"/>
              <a:buAutoNum type="arabicPeriod"/>
            </a:pPr>
            <a:r>
              <a:rPr b="0" i="0" lang="en-US" sz="3000" u="none" cap="none" strike="noStrike">
                <a:solidFill>
                  <a:srgbClr val="FFFFFF"/>
                </a:solidFill>
                <a:latin typeface="Raleway"/>
                <a:ea typeface="Raleway"/>
                <a:cs typeface="Raleway"/>
                <a:sym typeface="Raleway"/>
              </a:rPr>
              <a:t>Başlangıçta Modüllerin Yüklenmesi: İhtiyaç duyulan Python modüllerinin (kütüphanelerin) yüklenmesi. Özellikle IoT cihazlarında, internete bağlanmak için gerekli olan ağ modülleri gibi modüllerin yüklenmesi yaygındır.</a:t>
            </a:r>
            <a:endParaRPr/>
          </a:p>
          <a:p>
            <a:pPr indent="-323851" lvl="1" marL="647702" marR="0" rtl="0" algn="l">
              <a:lnSpc>
                <a:spcPct val="120000"/>
              </a:lnSpc>
              <a:spcBef>
                <a:spcPts val="0"/>
              </a:spcBef>
              <a:spcAft>
                <a:spcPts val="0"/>
              </a:spcAft>
              <a:buClr>
                <a:srgbClr val="FFFFFF"/>
              </a:buClr>
              <a:buSzPts val="3000"/>
              <a:buFont typeface="Raleway"/>
              <a:buAutoNum type="arabicPeriod"/>
            </a:pPr>
            <a:r>
              <a:rPr b="0" i="0" lang="en-US" sz="3000" u="none" cap="none" strike="noStrike">
                <a:solidFill>
                  <a:srgbClr val="FFFFFF"/>
                </a:solidFill>
                <a:latin typeface="Raleway"/>
                <a:ea typeface="Raleway"/>
                <a:cs typeface="Raleway"/>
                <a:sym typeface="Raleway"/>
              </a:rPr>
              <a:t>Gerekli Servislerin Başlatılması: İhtiyaç duyulan servislerin başlatılması veya sistem kaynaklarının başlangıçta ayağa kaldırılması.</a:t>
            </a:r>
            <a:endParaRPr/>
          </a:p>
          <a:p>
            <a:pPr indent="-323851" lvl="1" marL="647702" marR="0" rtl="0" algn="l">
              <a:lnSpc>
                <a:spcPct val="120000"/>
              </a:lnSpc>
              <a:spcBef>
                <a:spcPts val="0"/>
              </a:spcBef>
              <a:spcAft>
                <a:spcPts val="0"/>
              </a:spcAft>
              <a:buClr>
                <a:srgbClr val="FFFFFF"/>
              </a:buClr>
              <a:buSzPts val="3000"/>
              <a:buFont typeface="Raleway"/>
              <a:buAutoNum type="arabicPeriod"/>
            </a:pPr>
            <a:r>
              <a:rPr b="0" i="0" lang="en-US" sz="3000" u="none" cap="none" strike="noStrike">
                <a:solidFill>
                  <a:srgbClr val="FFFFFF"/>
                </a:solidFill>
                <a:latin typeface="Raleway"/>
                <a:ea typeface="Raleway"/>
                <a:cs typeface="Raleway"/>
                <a:sym typeface="Raleway"/>
              </a:rPr>
              <a:t>Hata Ayıklama: Başlangıçta hataları tespit etmek için hata ayıklama işlemlerinin başlatılması. Bu, sistemin doğru bir şekilde başlatılmadığı durumlarda hata ayıklama işlemlerini kolaylaştırır.</a:t>
            </a:r>
            <a:endParaRPr/>
          </a:p>
          <a:p>
            <a:pPr indent="-323851" lvl="1" marL="647702" marR="0" rtl="0" algn="l">
              <a:lnSpc>
                <a:spcPct val="120000"/>
              </a:lnSpc>
              <a:spcBef>
                <a:spcPts val="0"/>
              </a:spcBef>
              <a:spcAft>
                <a:spcPts val="0"/>
              </a:spcAft>
              <a:buClr>
                <a:srgbClr val="FFFFFF"/>
              </a:buClr>
              <a:buSzPts val="3000"/>
              <a:buFont typeface="Raleway"/>
              <a:buAutoNum type="arabicPeriod"/>
            </a:pPr>
            <a:r>
              <a:rPr b="0" i="0" lang="en-US" sz="3000" u="none" cap="none" strike="noStrike">
                <a:solidFill>
                  <a:srgbClr val="FFFFFF"/>
                </a:solidFill>
                <a:latin typeface="Raleway"/>
                <a:ea typeface="Raleway"/>
                <a:cs typeface="Raleway"/>
                <a:sym typeface="Raleway"/>
              </a:rPr>
              <a:t>Otomasyon İşlemleri: Belirli görevlerin otomatik olarak başlatılması veya planlanması. Örneğin, belirli sensörlerin veya cihazların okunması ve verilerin toplanması.</a:t>
            </a:r>
            <a:endParaRPr/>
          </a:p>
          <a:p>
            <a:pPr indent="0" lvl="0" marL="0" marR="0" rtl="0" algn="l">
              <a:lnSpc>
                <a:spcPct val="120000"/>
              </a:lnSpc>
              <a:spcBef>
                <a:spcPts val="0"/>
              </a:spcBef>
              <a:spcAft>
                <a:spcPts val="0"/>
              </a:spcAft>
              <a:buNone/>
            </a:pPr>
            <a:r>
              <a:t/>
            </a:r>
            <a:endParaRPr b="0" i="0" sz="3000" u="none" cap="none" strike="noStrike">
              <a:solidFill>
                <a:srgbClr val="FFFFFF"/>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