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44a26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44a26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44a261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44a261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44a261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44a261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44a261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44a261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7e8dc0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7e8dc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SYAUQI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275" y="2740100"/>
            <a:ext cx="85206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dan Flowchart Program Deteksi Palindrom dan Reverse 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Deteksi Palindrom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Masukan nilai ke variable word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Cek apakah nilai variable word adalah string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Urutkan terbalik nilai variable word lalu masukan ke variable reversedWord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Bandingkan word dan reversedWord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Jika sama print word + “  adalah palindrom”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Jika tidak print word + “  bukan palindrom”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end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Deteksi Palindrom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2750" y="757500"/>
            <a:ext cx="85785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7437"/>
            <a:ext cx="7092101" cy="3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Reverse Words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Masukan nilai ke variable sentence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Cek apakah nilai variable sentence adalah string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Pisahkan sentence menjadi array berdasarkan spasi lalu masukan ke variable 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Urutkan secara terbalik array words lalu masukan ke variable reversedWords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Gabung array reversedWords menjadi satu string yang dipisahkan oleh spasi lalu masukan ke variable reversedSentence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Print reversedSentence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End 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Reverse Words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988225"/>
            <a:ext cx="8917198" cy="31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end.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