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16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585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857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259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4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88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516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683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778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463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142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3B73-4DB6-40D4-B4AE-377FAB7E77F1}" type="datetimeFigureOut">
              <a:rPr lang="en-ID" smtClean="0"/>
              <a:t>23/02/2022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658E-08AB-4606-91D7-DB000FB1C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36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8E21-5B6E-4211-896D-FC39F393B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GPIO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5A1B3-C9C6-4807-A844-0BBCCE0C0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by Registers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84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A1AE7-9A03-4D23-8F79-32BCD706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Any thoughts ?</a:t>
            </a:r>
            <a:endParaRPr lang="en-ID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566E-7EE9-43B4-83B2-D6E4C62A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ID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89662-BBD4-41EF-812A-1A1A0820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69" y="1828800"/>
            <a:ext cx="5131594" cy="47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7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67D2-924E-48D3-91D7-3E0C7329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System Architecture</a:t>
            </a:r>
            <a:endParaRPr lang="en-ID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3CFB-2F32-4198-99F5-3A528417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ID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5059D-9A41-4733-911F-AF17594F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85" y="1816260"/>
            <a:ext cx="5767386" cy="46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2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67D2-924E-48D3-91D7-3E0C7329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567" y="22536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Therefore…</a:t>
            </a:r>
            <a:endParaRPr lang="en-ID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3CFB-2F32-4198-99F5-3A528417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ID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8F0C531-31FC-487B-B4E4-5CDA1B4CC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9" b="70697"/>
          <a:stretch/>
        </p:blipFill>
        <p:spPr>
          <a:xfrm>
            <a:off x="2403475" y="4565594"/>
            <a:ext cx="7936959" cy="807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B67A2-E8F1-4446-B8B0-13E7B8F9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02" y="975010"/>
            <a:ext cx="6123784" cy="2182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202B5-8CF6-4223-81F7-8DA4ED140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72" y="2939130"/>
            <a:ext cx="6589712" cy="15098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A1290AB-1D0A-4229-8F9B-B64E381902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053"/>
          <a:stretch/>
        </p:blipFill>
        <p:spPr>
          <a:xfrm>
            <a:off x="2383386" y="5638853"/>
            <a:ext cx="8649922" cy="88871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E5B1A8D-7CBA-4670-92FD-D5CCCE6D03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35"/>
          <a:stretch/>
        </p:blipFill>
        <p:spPr>
          <a:xfrm>
            <a:off x="8372886" y="1114425"/>
            <a:ext cx="3676650" cy="18504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EC20DE8-FAF3-4EB4-9DEA-E6025906B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6512" y="3414283"/>
            <a:ext cx="2667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1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67D2-924E-48D3-91D7-3E0C7329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Set Port C Pin 13 as Output</a:t>
            </a:r>
            <a:endParaRPr lang="en-ID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3CFB-2F32-4198-99F5-3A528417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21" y="2247201"/>
            <a:ext cx="6123783" cy="3802762"/>
          </a:xfrm>
        </p:spPr>
        <p:txBody>
          <a:bodyPr anchor="t">
            <a:normAutofit/>
          </a:bodyPr>
          <a:lstStyle/>
          <a:p>
            <a:endParaRPr lang="en-ID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2E87584-4F1C-4F1D-B87A-B20C58988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60" r="37619" b="50836"/>
          <a:stretch/>
        </p:blipFill>
        <p:spPr>
          <a:xfrm>
            <a:off x="7502023" y="4389691"/>
            <a:ext cx="4568628" cy="1196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74696-DE7F-4D58-9295-54FF17E1B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3" y="1700397"/>
            <a:ext cx="5342873" cy="4651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17111-5564-4BA5-A864-C275512F0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569" y="2060925"/>
            <a:ext cx="3705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1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67D2-924E-48D3-91D7-3E0C7329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Set and Reset Port C Pin 13</a:t>
            </a:r>
            <a:endParaRPr lang="en-ID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3CFB-2F32-4198-99F5-3A528417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ID" sz="160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B16288F-2C85-49A2-8311-4F32EA6C7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7" t="71621" r="6000" b="10170"/>
          <a:stretch/>
        </p:blipFill>
        <p:spPr>
          <a:xfrm>
            <a:off x="4070350" y="5410083"/>
            <a:ext cx="5286358" cy="107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AFF93-267B-419A-BCF6-E08402A2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30" y="2296588"/>
            <a:ext cx="5572125" cy="25875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ACE42D-1082-4CAF-A1A8-B6A129383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66" y="2111919"/>
            <a:ext cx="3705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67D2-924E-48D3-91D7-3E0C7329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Practices :</a:t>
            </a:r>
            <a:endParaRPr lang="en-ID" sz="3600" dirty="0">
              <a:solidFill>
                <a:schemeClr val="accent1"/>
              </a:solidFill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3CFB-2F32-4198-99F5-3A528417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Make a Traffic Light using LEDs in Port B</a:t>
            </a:r>
          </a:p>
          <a:p>
            <a:r>
              <a:rPr lang="en-US" sz="1600" dirty="0"/>
              <a:t>Read Input from Button (clue : read about </a:t>
            </a:r>
            <a:r>
              <a:rPr lang="en-US" sz="1600" dirty="0" err="1"/>
              <a:t>GPIOx_IDR</a:t>
            </a:r>
            <a:r>
              <a:rPr lang="en-US" sz="1600" dirty="0"/>
              <a:t>)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52566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67D2-924E-48D3-91D7-3E0C7329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560402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85</TotalTime>
  <Words>52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GPIO</vt:lpstr>
      <vt:lpstr>Any thoughts ?</vt:lpstr>
      <vt:lpstr>System Architecture</vt:lpstr>
      <vt:lpstr>Therefore…</vt:lpstr>
      <vt:lpstr>Set Port C Pin 13 as Output</vt:lpstr>
      <vt:lpstr>Set and Reset Port C Pin 13</vt:lpstr>
      <vt:lpstr>Practices 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GPIO</dc:title>
  <dc:creator>Ali Syaugi Bilfagih</dc:creator>
  <cp:lastModifiedBy>Ali Syaugi Bilfagih</cp:lastModifiedBy>
  <cp:revision>14</cp:revision>
  <dcterms:created xsi:type="dcterms:W3CDTF">2022-02-23T05:57:19Z</dcterms:created>
  <dcterms:modified xsi:type="dcterms:W3CDTF">2022-02-23T07:22:39Z</dcterms:modified>
</cp:coreProperties>
</file>