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5"/>
  </p:notesMasterIdLst>
  <p:sldIdLst>
    <p:sldId id="276" r:id="rId2"/>
    <p:sldId id="408" r:id="rId3"/>
    <p:sldId id="409" r:id="rId4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3574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pos="6046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4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E"/>
    <a:srgbClr val="009EFF"/>
    <a:srgbClr val="95DFF9"/>
    <a:srgbClr val="CC9900"/>
    <a:srgbClr val="8090B0"/>
    <a:srgbClr val="FFA256"/>
    <a:srgbClr val="EC600A"/>
    <a:srgbClr val="002060"/>
    <a:srgbClr val="9DC3E6"/>
    <a:srgbClr val="80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4240" autoAdjust="0"/>
  </p:normalViewPr>
  <p:slideViewPr>
    <p:cSldViewPr snapToGrid="0" showGuides="1">
      <p:cViewPr varScale="1">
        <p:scale>
          <a:sx n="78" d="100"/>
          <a:sy n="78" d="100"/>
        </p:scale>
        <p:origin x="1080" y="58"/>
      </p:cViewPr>
      <p:guideLst>
        <p:guide orient="horz" pos="4133"/>
        <p:guide pos="3574"/>
        <p:guide orient="horz" pos="845"/>
        <p:guide pos="6046"/>
        <p:guide pos="194"/>
        <p:guide pos="4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AC01-2BE6-4410-AE28-6354EB5F3A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49230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4084982" y="6513513"/>
            <a:ext cx="487017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212A-251F-4A56-8E79-B4D71757A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8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4212A-251F-4A56-8E79-B4D71757AA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4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표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2958708" y="1552401"/>
            <a:ext cx="5809249" cy="992681"/>
          </a:xfrm>
          <a:prstGeom prst="rect">
            <a:avLst/>
          </a:prstGeom>
        </p:spPr>
        <p:txBody>
          <a:bodyPr anchor="b"/>
          <a:lstStyle>
            <a:lvl1pPr algn="r" defTabSz="914400"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21130" y="2595617"/>
            <a:ext cx="5859354" cy="619266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24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32" name="직사각형 3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92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내용레이아웃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1039" y="519993"/>
            <a:ext cx="8200081" cy="565586"/>
          </a:xfrm>
          <a:prstGeom prst="rect">
            <a:avLst/>
          </a:prstGeom>
        </p:spPr>
        <p:txBody>
          <a:bodyPr/>
          <a:lstStyle>
            <a:lvl1pPr defTabSz="914400">
              <a:defRPr sz="3000">
                <a:solidFill>
                  <a:srgbClr val="83838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defTabSz="914400"/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TEXT</a:t>
            </a:r>
            <a:r>
              <a:rPr lang="en-US" altLang="ko-KR" sz="3000" kern="0" dirty="0" smtClean="0">
                <a:solidFill>
                  <a:srgbClr val="878787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3000" kern="0" dirty="0" smtClean="0">
                <a:solidFill>
                  <a:srgbClr val="878787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HERE</a:t>
            </a:r>
            <a:endParaRPr lang="ko-KR" altLang="en-US" sz="3000" kern="0" dirty="0">
              <a:solidFill>
                <a:srgbClr val="878787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 flipV="1">
            <a:off x="449182" y="6320248"/>
            <a:ext cx="9031702" cy="45720"/>
            <a:chOff x="1" y="6202529"/>
            <a:chExt cx="9706707" cy="45871"/>
          </a:xfrm>
        </p:grpSpPr>
        <p:sp>
          <p:nvSpPr>
            <p:cNvPr id="19" name="직사각형 18"/>
            <p:cNvSpPr/>
            <p:nvPr/>
          </p:nvSpPr>
          <p:spPr>
            <a:xfrm>
              <a:off x="1" y="6202529"/>
              <a:ext cx="9241574" cy="45719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61950" y="6202681"/>
              <a:ext cx="2944758" cy="457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현 28"/>
          <p:cNvSpPr/>
          <p:nvPr userDrawn="1"/>
        </p:nvSpPr>
        <p:spPr>
          <a:xfrm rot="5400000">
            <a:off x="452905" y="516271"/>
            <a:ext cx="513877" cy="521324"/>
          </a:xfrm>
          <a:prstGeom prst="chord">
            <a:avLst>
              <a:gd name="adj1" fmla="val 21400682"/>
              <a:gd name="adj2" fmla="val 1097233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-15872"/>
            <a:ext cx="2527995" cy="12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목차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2741770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제목 1"/>
          <p:cNvSpPr>
            <a:spLocks noGrp="1"/>
          </p:cNvSpPr>
          <p:nvPr>
            <p:ph type="title" hasCustomPrompt="1"/>
          </p:nvPr>
        </p:nvSpPr>
        <p:spPr>
          <a:xfrm>
            <a:off x="929012" y="783581"/>
            <a:ext cx="6476010" cy="604402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defRPr>
            </a:lvl1pPr>
          </a:lstStyle>
          <a:p>
            <a:pPr>
              <a:lnSpc>
                <a:spcPts val="2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ko-KR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목차 제목을 입력해 주세요</a:t>
            </a:r>
            <a:r>
              <a:rPr lang="en-US" altLang="ko-KR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.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6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그룹 40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42" name="직사각형 41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F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526" y="2711"/>
            <a:ext cx="2131733" cy="1115248"/>
          </a:xfrm>
          <a:prstGeom prst="rect">
            <a:avLst/>
          </a:prstGeom>
        </p:spPr>
      </p:pic>
      <p:grpSp>
        <p:nvGrpSpPr>
          <p:cNvPr id="49" name="그룹 48"/>
          <p:cNvGrpSpPr/>
          <p:nvPr userDrawn="1"/>
        </p:nvGrpSpPr>
        <p:grpSpPr>
          <a:xfrm>
            <a:off x="5454822" y="1619476"/>
            <a:ext cx="3900399" cy="4110585"/>
            <a:chOff x="5755661" y="1289382"/>
            <a:chExt cx="3900399" cy="4110585"/>
          </a:xfrm>
        </p:grpSpPr>
        <p:grpSp>
          <p:nvGrpSpPr>
            <p:cNvPr id="50" name="그룹 49"/>
            <p:cNvGrpSpPr/>
            <p:nvPr/>
          </p:nvGrpSpPr>
          <p:grpSpPr>
            <a:xfrm>
              <a:off x="5755661" y="1299426"/>
              <a:ext cx="3900399" cy="3612130"/>
              <a:chOff x="5839699" y="1065933"/>
              <a:chExt cx="3900399" cy="361213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8090609" y="3142250"/>
                <a:ext cx="903396" cy="876301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610522" y="2545545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932343" y="3649521"/>
                <a:ext cx="1061661" cy="102854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5839699" y="2477424"/>
                <a:ext cx="535146" cy="518451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8160411" y="2004642"/>
                <a:ext cx="941845" cy="92516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8658315" y="1527558"/>
                <a:ext cx="281646" cy="273198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272799" y="2686597"/>
                <a:ext cx="467299" cy="453284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148155" y="1065933"/>
                <a:ext cx="214311" cy="210515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9180221" y="1655159"/>
                <a:ext cx="319238" cy="309279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039592" y="1492797"/>
                <a:ext cx="236352" cy="229262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75357" y="3114457"/>
                <a:ext cx="1231690" cy="128043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타원 50"/>
            <p:cNvSpPr/>
            <p:nvPr/>
          </p:nvSpPr>
          <p:spPr>
            <a:xfrm>
              <a:off x="5820623" y="3204237"/>
              <a:ext cx="1613553" cy="160698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571078" y="1289382"/>
              <a:ext cx="1171862" cy="1167092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294007" y="3738421"/>
              <a:ext cx="1205538" cy="124129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855889" y="3963555"/>
              <a:ext cx="1462316" cy="1436412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925487" y="2513013"/>
              <a:ext cx="1906698" cy="1870992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C600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중간타이틀이미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1828800"/>
            <a:ext cx="9905999" cy="2520352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28" y="1828800"/>
            <a:ext cx="2527995" cy="1289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09749"/>
            <a:ext cx="9905359" cy="4060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13532" y="2317652"/>
            <a:ext cx="8052899" cy="819462"/>
          </a:xfrm>
          <a:prstGeom prst="rect">
            <a:avLst/>
          </a:prstGeom>
        </p:spPr>
        <p:txBody>
          <a:bodyPr/>
          <a:lstStyle>
            <a:lvl1pPr algn="r" defTabSz="914400">
              <a:defRPr sz="55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TITLE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55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HERE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390" y="3169520"/>
            <a:ext cx="4995862" cy="638175"/>
          </a:xfrm>
          <a:prstGeom prst="rect">
            <a:avLst/>
          </a:prstGeom>
        </p:spPr>
        <p:txBody>
          <a:bodyPr/>
          <a:lstStyle>
            <a:lvl1pPr marL="0" indent="0" algn="r" defTabSz="914400">
              <a:buNone/>
              <a:defRPr sz="350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defTabSz="914400"/>
            <a:r>
              <a:rPr kumimoji="0" lang="en-US" altLang="ko-KR" sz="3500" b="0" i="0" u="none" strike="noStrike" kern="0" cap="none" spc="0" normalizeH="0" baseline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en-US" altLang="ko-KR" sz="3500" b="0" i="0" u="none" strike="noStrike" kern="0" cap="none" spc="0" normalizeH="0" noProof="0" dirty="0" smtClean="0">
                <a:ln>
                  <a:noFill/>
                </a:ln>
                <a:solidFill>
                  <a:srgbClr val="FFA256"/>
                </a:solidFill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HERE</a:t>
            </a:r>
            <a:endParaRPr kumimoji="0" lang="ko-KR" altLang="en-US" sz="3500" b="0" i="0" u="none" strike="noStrike" kern="0" cap="none" spc="0" normalizeH="0" baseline="0" noProof="0" dirty="0" smtClean="0">
              <a:ln>
                <a:noFill/>
              </a:ln>
              <a:solidFill>
                <a:srgbClr val="FFA256"/>
              </a:solidFill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11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마지막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7437" y="-19765"/>
            <a:ext cx="9923435" cy="6914187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8" y="2693808"/>
            <a:ext cx="9925271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sp>
        <p:nvSpPr>
          <p:cNvPr id="6" name="직사각형 5"/>
          <p:cNvSpPr/>
          <p:nvPr userDrawn="1"/>
        </p:nvSpPr>
        <p:spPr>
          <a:xfrm>
            <a:off x="618978" y="448019"/>
            <a:ext cx="2534668" cy="17851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defTabSz="914400"/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Thank</a:t>
            </a:r>
          </a:p>
          <a:p>
            <a:pPr lvl="0" defTabSz="914400"/>
            <a:r>
              <a:rPr lang="en-US" altLang="ko-KR" sz="5500" kern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</a:t>
            </a:r>
            <a:r>
              <a:rPr kumimoji="0" lang="en-US" altLang="ko-KR" sz="5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kumimoji="0" lang="ko-KR" altLang="en-US" sz="5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18978" y="2374594"/>
            <a:ext cx="5880296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99281" y="2549879"/>
            <a:ext cx="4623979" cy="921742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TEXT HERE TEXT HERE TEXT HERE TEXT HERE TEXT HERE</a:t>
            </a:r>
            <a:r>
              <a:rPr lang="ko-KR" altLang="en-US" sz="1500" dirty="0" smtClean="0">
                <a:solidFill>
                  <a:schemeClr val="bg1"/>
                </a:solidFill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</a:rPr>
            </a:br>
            <a:r>
              <a:rPr lang="en-US" altLang="ko-KR" sz="1500" dirty="0" smtClean="0">
                <a:solidFill>
                  <a:schemeClr val="bg1"/>
                </a:solidFill>
              </a:rPr>
              <a:t>000-000-0000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0" y="6318510"/>
            <a:ext cx="9905999" cy="48674"/>
            <a:chOff x="0" y="6322602"/>
            <a:chExt cx="10122060" cy="50366"/>
          </a:xfrm>
        </p:grpSpPr>
        <p:sp>
          <p:nvSpPr>
            <p:cNvPr id="27" name="직사각형 26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1950" y="6322602"/>
              <a:ext cx="3360110" cy="5036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3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ue_내용레이아웃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15220"/>
            <a:ext cx="9905999" cy="6890805"/>
          </a:xfrm>
          <a:prstGeom prst="rect">
            <a:avLst/>
          </a:prstGeom>
          <a:solidFill>
            <a:srgbClr val="00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62"/>
            <a:ext cx="9906000" cy="406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08"/>
            <a:ext cx="9923437" cy="42006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그룹 10"/>
          <p:cNvGrpSpPr/>
          <p:nvPr userDrawn="1"/>
        </p:nvGrpSpPr>
        <p:grpSpPr>
          <a:xfrm>
            <a:off x="0" y="-25384"/>
            <a:ext cx="9694549" cy="1588439"/>
            <a:chOff x="-8" y="-27302"/>
            <a:chExt cx="3844616" cy="1588439"/>
          </a:xfrm>
        </p:grpSpPr>
        <p:sp>
          <p:nvSpPr>
            <p:cNvPr id="12" name="양쪽 모서리가 둥근 사각형 11"/>
            <p:cNvSpPr/>
            <p:nvPr/>
          </p:nvSpPr>
          <p:spPr>
            <a:xfrm rot="5400000">
              <a:off x="1128084" y="-1155386"/>
              <a:ext cx="1588439" cy="38446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5400000">
              <a:off x="1173907" y="-1201210"/>
              <a:ext cx="1302058" cy="3649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5400000">
              <a:off x="1221135" y="-1248444"/>
              <a:ext cx="955396" cy="3397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 rot="5400000">
              <a:off x="1198168" y="-1215315"/>
              <a:ext cx="762736" cy="31590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한쪽 모서리가 둥근 사각형 15"/>
          <p:cNvSpPr/>
          <p:nvPr userDrawn="1"/>
        </p:nvSpPr>
        <p:spPr>
          <a:xfrm>
            <a:off x="0" y="745588"/>
            <a:ext cx="9706708" cy="6148834"/>
          </a:xfrm>
          <a:prstGeom prst="round1Rect">
            <a:avLst>
              <a:gd name="adj" fmla="val 1450"/>
            </a:avLst>
          </a:prstGeom>
          <a:solidFill>
            <a:schemeClr val="bg1"/>
          </a:solidFill>
          <a:ln>
            <a:noFill/>
          </a:ln>
          <a:effectLst>
            <a:outerShdw blurRad="50800" dist="635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6" t="14956" r="10381" b="-583"/>
          <a:stretch/>
        </p:blipFill>
        <p:spPr>
          <a:xfrm>
            <a:off x="3459821" y="763061"/>
            <a:ext cx="6240312" cy="5879209"/>
          </a:xfrm>
          <a:prstGeom prst="rect">
            <a:avLst/>
          </a:prstGeom>
        </p:spPr>
      </p:pic>
      <p:grpSp>
        <p:nvGrpSpPr>
          <p:cNvPr id="25" name="그룹 24"/>
          <p:cNvGrpSpPr/>
          <p:nvPr userDrawn="1"/>
        </p:nvGrpSpPr>
        <p:grpSpPr>
          <a:xfrm>
            <a:off x="0" y="6321519"/>
            <a:ext cx="9706708" cy="45724"/>
            <a:chOff x="0" y="6325655"/>
            <a:chExt cx="9918422" cy="47313"/>
          </a:xfrm>
        </p:grpSpPr>
        <p:sp>
          <p:nvSpPr>
            <p:cNvPr id="26" name="직사각형 25"/>
            <p:cNvSpPr/>
            <p:nvPr/>
          </p:nvSpPr>
          <p:spPr>
            <a:xfrm>
              <a:off x="0" y="6326438"/>
              <a:ext cx="9905999" cy="46530"/>
            </a:xfrm>
            <a:prstGeom prst="rect">
              <a:avLst/>
            </a:prstGeom>
            <a:solidFill>
              <a:srgbClr val="F679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61950" y="6325655"/>
              <a:ext cx="3156472" cy="473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866" y="168888"/>
            <a:ext cx="4717610" cy="4770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528513" y="1209093"/>
            <a:ext cx="8543925" cy="4837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3" name="슬라이드 번호 개체 틀 5"/>
          <p:cNvSpPr txBox="1">
            <a:spLocks/>
          </p:cNvSpPr>
          <p:nvPr userDrawn="1"/>
        </p:nvSpPr>
        <p:spPr>
          <a:xfrm>
            <a:off x="4856238" y="6406955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E19E61-4025-4E90-AC22-93EE1A559647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6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82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coding.tistory.com/13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hromedriver.chromium.org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coding.tistory.com/13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hromedriver.chromium.org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38759" y="927416"/>
            <a:ext cx="10642861" cy="1932435"/>
          </a:xfrm>
        </p:spPr>
        <p:txBody>
          <a:bodyPr/>
          <a:lstStyle/>
          <a:p>
            <a:pPr algn="ctr"/>
            <a:r>
              <a:rPr lang="en-US" altLang="ko-KR" sz="4000" dirty="0" smtClean="0"/>
              <a:t>python</a:t>
            </a:r>
            <a:r>
              <a:rPr lang="ko-KR" altLang="en-US" sz="4000" dirty="0" smtClean="0"/>
              <a:t>을 활용한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smtClean="0"/>
              <a:t>web interaction </a:t>
            </a:r>
            <a:r>
              <a:rPr lang="ko-KR" altLang="en-US" sz="4000" dirty="0" smtClean="0"/>
              <a:t>자동화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21130" y="3592313"/>
            <a:ext cx="5859354" cy="619266"/>
          </a:xfrm>
        </p:spPr>
        <p:txBody>
          <a:bodyPr/>
          <a:lstStyle/>
          <a:p>
            <a:r>
              <a:rPr lang="en-US" altLang="ko-KR" dirty="0" smtClean="0"/>
              <a:t>2022.04.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4717610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dirty="0" err="1" smtClean="0"/>
              <a:t>ChromeDriver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https://chancoding.tistory.com/136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설치되어있는 </a:t>
            </a:r>
            <a:r>
              <a:rPr lang="en-US" altLang="ko-KR" dirty="0" smtClean="0"/>
              <a:t>chrome browser</a:t>
            </a:r>
            <a:r>
              <a:rPr lang="ko-KR" altLang="en-US" dirty="0"/>
              <a:t>의 버전을 확인한다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아래에서 해당 버전을 지원하는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를 다운로드 하고 실행위치에 복사한다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chromedriver.chromium.org/downloads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376" y="4451857"/>
            <a:ext cx="3279058" cy="15813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202" y="1871655"/>
            <a:ext cx="2799316" cy="18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82866" y="168454"/>
            <a:ext cx="4717610" cy="4770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en-US" altLang="ko-KR" sz="2200" b="1" dirty="0" err="1" smtClean="0"/>
              <a:t>ChromeDriver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8780" y="1070517"/>
            <a:ext cx="93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8780" y="963501"/>
            <a:ext cx="939706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https://chancoding.tistory.com/136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설치되어있는 </a:t>
            </a:r>
            <a:r>
              <a:rPr lang="en-US" altLang="ko-KR" dirty="0" smtClean="0"/>
              <a:t>chrome browser</a:t>
            </a:r>
            <a:r>
              <a:rPr lang="ko-KR" altLang="en-US" dirty="0"/>
              <a:t>의 버전을 확인한다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아래에서 해당 버전을 지원하는 </a:t>
            </a:r>
            <a:r>
              <a:rPr lang="en-US" altLang="ko-KR" dirty="0" smtClean="0"/>
              <a:t>driver</a:t>
            </a:r>
            <a:r>
              <a:rPr lang="ko-KR" altLang="en-US" dirty="0" smtClean="0"/>
              <a:t>를 다운로드 하고 실행위치에 복사한다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chromedriver.chromium.org/downloads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376" y="4451857"/>
            <a:ext cx="3279058" cy="15813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202" y="1871655"/>
            <a:ext cx="2799316" cy="18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27138</TotalTime>
  <Words>63</Words>
  <Application>Microsoft Office PowerPoint</Application>
  <PresentationFormat>A4 용지(210x297mm)</PresentationFormat>
  <Paragraphs>30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Adobe 고딕 Std B</vt:lpstr>
      <vt:lpstr>Arial Unicode MS</vt:lpstr>
      <vt:lpstr>HY견고딕</vt:lpstr>
      <vt:lpstr>나눔고딕 ExtraBold</vt:lpstr>
      <vt:lpstr>맑은 고딕</vt:lpstr>
      <vt:lpstr>Arial</vt:lpstr>
      <vt:lpstr>ppt_blue1</vt:lpstr>
      <vt:lpstr>python을 활용한  web interaction 자동화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유태원</dc:creator>
  <cp:lastModifiedBy>Ban Se Youn</cp:lastModifiedBy>
  <cp:revision>2439</cp:revision>
  <dcterms:created xsi:type="dcterms:W3CDTF">2016-10-07T00:25:50Z</dcterms:created>
  <dcterms:modified xsi:type="dcterms:W3CDTF">2022-04-08T08:13:51Z</dcterms:modified>
</cp:coreProperties>
</file>