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274" r:id="rId5"/>
    <p:sldId id="329" r:id="rId6"/>
    <p:sldId id="307" r:id="rId7"/>
    <p:sldId id="327" r:id="rId8"/>
    <p:sldId id="330" r:id="rId9"/>
    <p:sldId id="308" r:id="rId10"/>
    <p:sldId id="314" r:id="rId11"/>
    <p:sldId id="332" r:id="rId12"/>
    <p:sldId id="309" r:id="rId13"/>
    <p:sldId id="315" r:id="rId14"/>
    <p:sldId id="331" r:id="rId15"/>
    <p:sldId id="328" r:id="rId16"/>
    <p:sldId id="310" r:id="rId17"/>
    <p:sldId id="316" r:id="rId18"/>
    <p:sldId id="319" r:id="rId19"/>
    <p:sldId id="323" r:id="rId20"/>
    <p:sldId id="324" r:id="rId21"/>
    <p:sldId id="318" r:id="rId22"/>
    <p:sldId id="325" r:id="rId23"/>
    <p:sldId id="317" r:id="rId24"/>
    <p:sldId id="320" r:id="rId25"/>
    <p:sldId id="333" r:id="rId26"/>
    <p:sldId id="311" r:id="rId27"/>
    <p:sldId id="334" r:id="rId28"/>
    <p:sldId id="335" r:id="rId29"/>
    <p:sldId id="312" r:id="rId30"/>
    <p:sldId id="32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9E4"/>
    <a:srgbClr val="98A4CC"/>
    <a:srgbClr val="5682C2"/>
    <a:srgbClr val="B0D1C9"/>
    <a:srgbClr val="FF9900"/>
    <a:srgbClr val="9EB7D2"/>
    <a:srgbClr val="D1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184CB-B24B-4F72-8A02-5B98D4653083}" v="4264" dt="2022-03-22T04:41:5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enobeautydance@gmail.com" userId="908225c09d888126" providerId="LiveId" clId="{538184CB-B24B-4F72-8A02-5B98D4653083}"/>
    <pc:docChg chg="undo custSel addSld delSld modSld sldOrd modMainMaster">
      <pc:chgData name="buenobeautydance@gmail.com" userId="908225c09d888126" providerId="LiveId" clId="{538184CB-B24B-4F72-8A02-5B98D4653083}" dt="2022-03-22T22:44:13.713" v="11854" actId="20577"/>
      <pc:docMkLst>
        <pc:docMk/>
      </pc:docMkLst>
      <pc:sldChg chg="addSp delSp modSp mod modTransition setBg modAnim setClrOvrMap delDesignElem">
        <pc:chgData name="buenobeautydance@gmail.com" userId="908225c09d888126" providerId="LiveId" clId="{538184CB-B24B-4F72-8A02-5B98D4653083}" dt="2022-03-22T04:41:58.135" v="11413"/>
        <pc:sldMkLst>
          <pc:docMk/>
          <pc:sldMk cId="1205248810" sldId="274"/>
        </pc:sldMkLst>
        <pc:spChg chg="mod">
          <ac:chgData name="buenobeautydance@gmail.com" userId="908225c09d888126" providerId="LiveId" clId="{538184CB-B24B-4F72-8A02-5B98D4653083}" dt="2022-03-22T02:46:01.731" v="9029" actId="20577"/>
          <ac:spMkLst>
            <pc:docMk/>
            <pc:sldMk cId="1205248810" sldId="274"/>
            <ac:spMk id="2" creationId="{1C21E816-31F5-48BB-BD02-D15F2F18B48A}"/>
          </ac:spMkLst>
        </pc:spChg>
        <pc:spChg chg="mod">
          <ac:chgData name="buenobeautydance@gmail.com" userId="908225c09d888126" providerId="LiveId" clId="{538184CB-B24B-4F72-8A02-5B98D4653083}" dt="2022-03-16T01:24:16.182" v="2323" actId="20577"/>
          <ac:spMkLst>
            <pc:docMk/>
            <pc:sldMk cId="1205248810" sldId="274"/>
            <ac:spMk id="3" creationId="{835D6E6B-3353-491C-A3C6-F278D6CED8B3}"/>
          </ac:spMkLst>
        </pc:spChg>
        <pc:spChg chg="add">
          <ac:chgData name="buenobeautydance@gmail.com" userId="908225c09d888126" providerId="LiveId" clId="{538184CB-B24B-4F72-8A02-5B98D4653083}" dt="2022-03-16T01:20:10.705" v="2256" actId="26606"/>
          <ac:spMkLst>
            <pc:docMk/>
            <pc:sldMk cId="1205248810" sldId="274"/>
            <ac:spMk id="13" creationId="{26B4480E-B7FF-4481-890E-043A69AE6FE2}"/>
          </ac:spMkLst>
        </pc:spChg>
        <pc:spChg chg="add">
          <ac:chgData name="buenobeautydance@gmail.com" userId="908225c09d888126" providerId="LiveId" clId="{538184CB-B24B-4F72-8A02-5B98D4653083}" dt="2022-03-16T01:20:10.705" v="2256" actId="26606"/>
          <ac:spMkLst>
            <pc:docMk/>
            <pc:sldMk cId="1205248810" sldId="274"/>
            <ac:spMk id="15" creationId="{64C13BAB-7C00-4D21-A857-E3D41C0A2A66}"/>
          </ac:spMkLst>
        </pc:spChg>
        <pc:spChg chg="add">
          <ac:chgData name="buenobeautydance@gmail.com" userId="908225c09d888126" providerId="LiveId" clId="{538184CB-B24B-4F72-8A02-5B98D4653083}" dt="2022-03-16T01:20:10.705" v="2256" actId="26606"/>
          <ac:spMkLst>
            <pc:docMk/>
            <pc:sldMk cId="1205248810" sldId="274"/>
            <ac:spMk id="17" creationId="{22C818ED-8AE7-4F62-A257-F746006636AF}"/>
          </ac:spMkLst>
        </pc:spChg>
        <pc:spChg chg="add">
          <ac:chgData name="buenobeautydance@gmail.com" userId="908225c09d888126" providerId="LiveId" clId="{538184CB-B24B-4F72-8A02-5B98D4653083}" dt="2022-03-16T01:20:10.705" v="2256" actId="26606"/>
          <ac:spMkLst>
            <pc:docMk/>
            <pc:sldMk cId="1205248810" sldId="274"/>
            <ac:spMk id="19" creationId="{1F1FF39A-AC3C-4066-9D4C-519AA22812EA}"/>
          </ac:spMkLst>
        </pc:spChg>
        <pc:spChg chg="add">
          <ac:chgData name="buenobeautydance@gmail.com" userId="908225c09d888126" providerId="LiveId" clId="{538184CB-B24B-4F72-8A02-5B98D4653083}" dt="2022-03-16T01:20:10.705" v="2256" actId="26606"/>
          <ac:spMkLst>
            <pc:docMk/>
            <pc:sldMk cId="1205248810" sldId="274"/>
            <ac:spMk id="21" creationId="{FDB4AB29-9860-462E-B579-181B5532A46B}"/>
          </ac:spMkLst>
        </pc:spChg>
        <pc:spChg chg="del">
          <ac:chgData name="buenobeautydance@gmail.com" userId="908225c09d888126" providerId="LiveId" clId="{538184CB-B24B-4F72-8A02-5B98D4653083}" dt="2022-03-14T03:22:06.435" v="273" actId="26606"/>
          <ac:spMkLst>
            <pc:docMk/>
            <pc:sldMk cId="1205248810" sldId="274"/>
            <ac:spMk id="53" creationId="{22C818ED-8AE7-4F62-A257-F746006636AF}"/>
          </ac:spMkLst>
        </pc:spChg>
        <pc:spChg chg="del">
          <ac:chgData name="buenobeautydance@gmail.com" userId="908225c09d888126" providerId="LiveId" clId="{538184CB-B24B-4F72-8A02-5B98D4653083}" dt="2022-03-14T03:22:06.435" v="273" actId="26606"/>
          <ac:spMkLst>
            <pc:docMk/>
            <pc:sldMk cId="1205248810" sldId="274"/>
            <ac:spMk id="54" creationId="{26B4480E-B7FF-4481-890E-043A69AE6FE2}"/>
          </ac:spMkLst>
        </pc:spChg>
        <pc:spChg chg="del">
          <ac:chgData name="buenobeautydance@gmail.com" userId="908225c09d888126" providerId="LiveId" clId="{538184CB-B24B-4F72-8A02-5B98D4653083}" dt="2022-03-14T03:22:06.435" v="273" actId="26606"/>
          <ac:spMkLst>
            <pc:docMk/>
            <pc:sldMk cId="1205248810" sldId="274"/>
            <ac:spMk id="55" creationId="{1F1FF39A-AC3C-4066-9D4C-519AA22812EA}"/>
          </ac:spMkLst>
        </pc:spChg>
        <pc:spChg chg="del">
          <ac:chgData name="buenobeautydance@gmail.com" userId="908225c09d888126" providerId="LiveId" clId="{538184CB-B24B-4F72-8A02-5B98D4653083}" dt="2022-03-14T03:22:06.435" v="273" actId="26606"/>
          <ac:spMkLst>
            <pc:docMk/>
            <pc:sldMk cId="1205248810" sldId="274"/>
            <ac:spMk id="56" creationId="{64C13BAB-7C00-4D21-A857-E3D41C0A2A66}"/>
          </ac:spMkLst>
        </pc:spChg>
        <pc:spChg chg="del">
          <ac:chgData name="buenobeautydance@gmail.com" userId="908225c09d888126" providerId="LiveId" clId="{538184CB-B24B-4F72-8A02-5B98D4653083}" dt="2022-03-14T03:22:06.435" v="273" actId="26606"/>
          <ac:spMkLst>
            <pc:docMk/>
            <pc:sldMk cId="1205248810" sldId="274"/>
            <ac:spMk id="57" creationId="{FDB4AB29-9860-462E-B579-181B5532A46B}"/>
          </ac:spMkLst>
        </pc:spChg>
        <pc:spChg chg="add del">
          <ac:chgData name="buenobeautydance@gmail.com" userId="908225c09d888126" providerId="LiveId" clId="{538184CB-B24B-4F72-8A02-5B98D4653083}" dt="2022-03-14T03:28:02.800" v="286" actId="26606"/>
          <ac:spMkLst>
            <pc:docMk/>
            <pc:sldMk cId="1205248810" sldId="274"/>
            <ac:spMk id="62" creationId="{42D4960A-896E-4F6B-BF65-B4662AC9DEB6}"/>
          </ac:spMkLst>
        </pc:spChg>
        <pc:spChg chg="add del">
          <ac:chgData name="buenobeautydance@gmail.com" userId="908225c09d888126" providerId="LiveId" clId="{538184CB-B24B-4F72-8A02-5B98D4653083}" dt="2022-03-14T03:28:02.800" v="286" actId="26606"/>
          <ac:spMkLst>
            <pc:docMk/>
            <pc:sldMk cId="1205248810" sldId="274"/>
            <ac:spMk id="64" creationId="{5684944A-8803-462C-84C5-4576C56A7758}"/>
          </ac:spMkLst>
        </pc:spChg>
        <pc:spChg chg="add del">
          <ac:chgData name="buenobeautydance@gmail.com" userId="908225c09d888126" providerId="LiveId" clId="{538184CB-B24B-4F72-8A02-5B98D4653083}" dt="2022-03-14T03:28:02.800" v="286" actId="26606"/>
          <ac:spMkLst>
            <pc:docMk/>
            <pc:sldMk cId="1205248810" sldId="274"/>
            <ac:spMk id="66" creationId="{E07F3B49-8C20-42F5-831D-59306D05F667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1205248810" sldId="274"/>
            <ac:spMk id="68" creationId="{26B4480E-B7FF-4481-890E-043A69AE6FE2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1205248810" sldId="274"/>
            <ac:spMk id="69" creationId="{64C13BAB-7C00-4D21-A857-E3D41C0A2A66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1205248810" sldId="274"/>
            <ac:spMk id="70" creationId="{22C818ED-8AE7-4F62-A257-F746006636AF}"/>
          </ac:spMkLst>
        </pc:spChg>
        <pc:spChg chg="add del">
          <ac:chgData name="buenobeautydance@gmail.com" userId="908225c09d888126" providerId="LiveId" clId="{538184CB-B24B-4F72-8A02-5B98D4653083}" dt="2022-03-14T03:24:27.595" v="276" actId="26606"/>
          <ac:spMkLst>
            <pc:docMk/>
            <pc:sldMk cId="1205248810" sldId="274"/>
            <ac:spMk id="71" creationId="{D5B012D8-7F27-4758-9AC6-C889B154BD73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1205248810" sldId="274"/>
            <ac:spMk id="72" creationId="{1F1FF39A-AC3C-4066-9D4C-519AA22812EA}"/>
          </ac:spMkLst>
        </pc:spChg>
        <pc:spChg chg="add del">
          <ac:chgData name="buenobeautydance@gmail.com" userId="908225c09d888126" providerId="LiveId" clId="{538184CB-B24B-4F72-8A02-5B98D4653083}" dt="2022-03-14T03:24:27.595" v="276" actId="26606"/>
          <ac:spMkLst>
            <pc:docMk/>
            <pc:sldMk cId="1205248810" sldId="274"/>
            <ac:spMk id="73" creationId="{4063B759-00FC-46D1-9898-8E8625268FAF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1205248810" sldId="274"/>
            <ac:spMk id="74" creationId="{FDB4AB29-9860-462E-B579-181B5532A46B}"/>
          </ac:spMkLst>
        </pc:spChg>
        <pc:spChg chg="add del">
          <ac:chgData name="buenobeautydance@gmail.com" userId="908225c09d888126" providerId="LiveId" clId="{538184CB-B24B-4F72-8A02-5B98D4653083}" dt="2022-03-14T03:24:53.170" v="278" actId="26606"/>
          <ac:spMkLst>
            <pc:docMk/>
            <pc:sldMk cId="1205248810" sldId="274"/>
            <ac:spMk id="75" creationId="{B01B0E58-A5C8-4CDA-A2E0-35DF94E59857}"/>
          </ac:spMkLst>
        </pc:spChg>
        <pc:spChg chg="add del">
          <ac:chgData name="buenobeautydance@gmail.com" userId="908225c09d888126" providerId="LiveId" clId="{538184CB-B24B-4F72-8A02-5B98D4653083}" dt="2022-03-14T03:24:53.170" v="278" actId="26606"/>
          <ac:spMkLst>
            <pc:docMk/>
            <pc:sldMk cId="1205248810" sldId="274"/>
            <ac:spMk id="76" creationId="{F7207B7B-5C57-458C-BE38-95D2CD7655BB}"/>
          </ac:spMkLst>
        </pc:spChg>
        <pc:spChg chg="add del">
          <ac:chgData name="buenobeautydance@gmail.com" userId="908225c09d888126" providerId="LiveId" clId="{538184CB-B24B-4F72-8A02-5B98D4653083}" dt="2022-03-14T03:24:53.170" v="278" actId="26606"/>
          <ac:spMkLst>
            <pc:docMk/>
            <pc:sldMk cId="1205248810" sldId="274"/>
            <ac:spMk id="77" creationId="{9822E561-F97C-4CBB-A9A6-A6BF6317BC84}"/>
          </ac:spMkLst>
        </pc:spChg>
        <pc:spChg chg="add del">
          <ac:chgData name="buenobeautydance@gmail.com" userId="908225c09d888126" providerId="LiveId" clId="{538184CB-B24B-4F72-8A02-5B98D4653083}" dt="2022-03-14T03:27:46.564" v="284" actId="26606"/>
          <ac:spMkLst>
            <pc:docMk/>
            <pc:sldMk cId="1205248810" sldId="274"/>
            <ac:spMk id="79" creationId="{FDB4AB29-9860-462E-B579-181B5532A46B}"/>
          </ac:spMkLst>
        </pc:spChg>
        <pc:spChg chg="add del">
          <ac:chgData name="buenobeautydance@gmail.com" userId="908225c09d888126" providerId="LiveId" clId="{538184CB-B24B-4F72-8A02-5B98D4653083}" dt="2022-03-14T03:27:46.564" v="284" actId="26606"/>
          <ac:spMkLst>
            <pc:docMk/>
            <pc:sldMk cId="1205248810" sldId="274"/>
            <ac:spMk id="80" creationId="{26B4480E-B7FF-4481-890E-043A69AE6FE2}"/>
          </ac:spMkLst>
        </pc:spChg>
        <pc:spChg chg="add del">
          <ac:chgData name="buenobeautydance@gmail.com" userId="908225c09d888126" providerId="LiveId" clId="{538184CB-B24B-4F72-8A02-5B98D4653083}" dt="2022-03-14T03:27:46.564" v="284" actId="26606"/>
          <ac:spMkLst>
            <pc:docMk/>
            <pc:sldMk cId="1205248810" sldId="274"/>
            <ac:spMk id="81" creationId="{64C13BAB-7C00-4D21-A857-E3D41C0A2A66}"/>
          </ac:spMkLst>
        </pc:spChg>
        <pc:spChg chg="add del">
          <ac:chgData name="buenobeautydance@gmail.com" userId="908225c09d888126" providerId="LiveId" clId="{538184CB-B24B-4F72-8A02-5B98D4653083}" dt="2022-03-14T03:27:46.564" v="284" actId="26606"/>
          <ac:spMkLst>
            <pc:docMk/>
            <pc:sldMk cId="1205248810" sldId="274"/>
            <ac:spMk id="82" creationId="{22C818ED-8AE7-4F62-A257-F746006636AF}"/>
          </ac:spMkLst>
        </pc:spChg>
        <pc:spChg chg="add del">
          <ac:chgData name="buenobeautydance@gmail.com" userId="908225c09d888126" providerId="LiveId" clId="{538184CB-B24B-4F72-8A02-5B98D4653083}" dt="2022-03-14T03:27:46.564" v="284" actId="26606"/>
          <ac:spMkLst>
            <pc:docMk/>
            <pc:sldMk cId="1205248810" sldId="274"/>
            <ac:spMk id="83" creationId="{1F1FF39A-AC3C-4066-9D4C-519AA22812EA}"/>
          </ac:spMkLst>
        </pc:spChg>
        <pc:picChg chg="mod ord">
          <ac:chgData name="buenobeautydance@gmail.com" userId="908225c09d888126" providerId="LiveId" clId="{538184CB-B24B-4F72-8A02-5B98D4653083}" dt="2022-03-16T01:32:37.103" v="2643" actId="207"/>
          <ac:picMkLst>
            <pc:docMk/>
            <pc:sldMk cId="1205248810" sldId="274"/>
            <ac:picMk id="8" creationId="{F0B92F21-44D0-49F2-B59D-6723737D9B5C}"/>
          </ac:picMkLst>
        </pc:picChg>
      </pc:sldChg>
      <pc:sldChg chg="addSp delSp modSp mod modTransition setBg setClrOvrMap">
        <pc:chgData name="buenobeautydance@gmail.com" userId="908225c09d888126" providerId="LiveId" clId="{538184CB-B24B-4F72-8A02-5B98D4653083}" dt="2022-03-22T04:41:58.135" v="11413"/>
        <pc:sldMkLst>
          <pc:docMk/>
          <pc:sldMk cId="2633271797" sldId="307"/>
        </pc:sldMkLst>
        <pc:spChg chg="mod">
          <ac:chgData name="buenobeautydance@gmail.com" userId="908225c09d888126" providerId="LiveId" clId="{538184CB-B24B-4F72-8A02-5B98D4653083}" dt="2022-03-22T02:47:49.787" v="9068" actId="20577"/>
          <ac:spMkLst>
            <pc:docMk/>
            <pc:sldMk cId="2633271797" sldId="307"/>
            <ac:spMk id="2" creationId="{E52D4D1E-BA60-4A23-8EBC-1159C82F9571}"/>
          </ac:spMkLst>
        </pc:spChg>
        <pc:spChg chg="add del mod">
          <ac:chgData name="buenobeautydance@gmail.com" userId="908225c09d888126" providerId="LiveId" clId="{538184CB-B24B-4F72-8A02-5B98D4653083}" dt="2022-03-15T00:35:14.553" v="432" actId="478"/>
          <ac:spMkLst>
            <pc:docMk/>
            <pc:sldMk cId="2633271797" sldId="307"/>
            <ac:spMk id="4" creationId="{525EB224-E00B-41ED-8CBF-AE3B37FAC9A2}"/>
          </ac:spMkLst>
        </pc:spChg>
        <pc:spChg chg="add mod">
          <ac:chgData name="buenobeautydance@gmail.com" userId="908225c09d888126" providerId="LiveId" clId="{538184CB-B24B-4F72-8A02-5B98D4653083}" dt="2022-03-15T00:53:39.298" v="662"/>
          <ac:spMkLst>
            <pc:docMk/>
            <pc:sldMk cId="2633271797" sldId="307"/>
            <ac:spMk id="6" creationId="{1E520F6F-E743-44F4-887D-1FB64A4EAF78}"/>
          </ac:spMkLst>
        </pc:spChg>
        <pc:spChg chg="add mod">
          <ac:chgData name="buenobeautydance@gmail.com" userId="908225c09d888126" providerId="LiveId" clId="{538184CB-B24B-4F72-8A02-5B98D4653083}" dt="2022-03-15T00:53:45.814" v="664"/>
          <ac:spMkLst>
            <pc:docMk/>
            <pc:sldMk cId="2633271797" sldId="307"/>
            <ac:spMk id="7" creationId="{8EA473CE-C3C2-41AE-B7D3-568023A083B3}"/>
          </ac:spMkLst>
        </pc:spChg>
        <pc:spChg chg="add del">
          <ac:chgData name="buenobeautydance@gmail.com" userId="908225c09d888126" providerId="LiveId" clId="{538184CB-B24B-4F72-8A02-5B98D4653083}" dt="2022-03-14T02:45:04.707" v="195" actId="26606"/>
          <ac:spMkLst>
            <pc:docMk/>
            <pc:sldMk cId="2633271797" sldId="307"/>
            <ac:spMk id="7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14T02:45:04.707" v="195" actId="26606"/>
          <ac:spMkLst>
            <pc:docMk/>
            <pc:sldMk cId="2633271797" sldId="307"/>
            <ac:spMk id="8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14T02:45:04.707" v="195" actId="26606"/>
          <ac:spMkLst>
            <pc:docMk/>
            <pc:sldMk cId="2633271797" sldId="307"/>
            <ac:spMk id="9" creationId="{F5F792DF-9D0A-4DB6-9A9E-7312F5A7E87D}"/>
          </ac:spMkLst>
        </pc:spChg>
        <pc:spChg chg="add del">
          <ac:chgData name="buenobeautydance@gmail.com" userId="908225c09d888126" providerId="LiveId" clId="{538184CB-B24B-4F72-8A02-5B98D4653083}" dt="2022-03-14T02:24:50.471" v="49" actId="26606"/>
          <ac:spMkLst>
            <pc:docMk/>
            <pc:sldMk cId="2633271797" sldId="307"/>
            <ac:spMk id="10" creationId="{BFABBCE0-E08C-4BBE-9FD2-E2B253D4D5F2}"/>
          </ac:spMkLst>
        </pc:spChg>
        <pc:spChg chg="add del">
          <ac:chgData name="buenobeautydance@gmail.com" userId="908225c09d888126" providerId="LiveId" clId="{538184CB-B24B-4F72-8A02-5B98D4653083}" dt="2022-03-14T02:45:04.707" v="195" actId="26606"/>
          <ac:spMkLst>
            <pc:docMk/>
            <pc:sldMk cId="2633271797" sldId="307"/>
            <ac:spMk id="11" creationId="{7BC7EA7B-802E-41F4-8926-C4475287AA31}"/>
          </ac:spMkLst>
        </pc:spChg>
        <pc:spChg chg="add del">
          <ac:chgData name="buenobeautydance@gmail.com" userId="908225c09d888126" providerId="LiveId" clId="{538184CB-B24B-4F72-8A02-5B98D4653083}" dt="2022-03-14T02:24:50.471" v="49" actId="26606"/>
          <ac:spMkLst>
            <pc:docMk/>
            <pc:sldMk cId="2633271797" sldId="307"/>
            <ac:spMk id="12" creationId="{FF426BAC-43D6-468E-B6FF-167034D5CE43}"/>
          </ac:spMkLst>
        </pc:spChg>
        <pc:spChg chg="add del">
          <ac:chgData name="buenobeautydance@gmail.com" userId="908225c09d888126" providerId="LiveId" clId="{538184CB-B24B-4F72-8A02-5B98D4653083}" dt="2022-03-14T03:27:48.581" v="285" actId="26606"/>
          <ac:spMkLst>
            <pc:docMk/>
            <pc:sldMk cId="2633271797" sldId="307"/>
            <ac:spMk id="13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14T02:24:50.471" v="49" actId="26606"/>
          <ac:spMkLst>
            <pc:docMk/>
            <pc:sldMk cId="2633271797" sldId="307"/>
            <ac:spMk id="14" creationId="{FB02D80E-5995-4C54-8387-5893C2C89473}"/>
          </ac:spMkLst>
        </pc:spChg>
        <pc:spChg chg="add del">
          <ac:chgData name="buenobeautydance@gmail.com" userId="908225c09d888126" providerId="LiveId" clId="{538184CB-B24B-4F72-8A02-5B98D4653083}" dt="2022-03-14T03:27:48.581" v="285" actId="26606"/>
          <ac:spMkLst>
            <pc:docMk/>
            <pc:sldMk cId="2633271797" sldId="307"/>
            <ac:spMk id="15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14T02:24:50.471" v="49" actId="26606"/>
          <ac:spMkLst>
            <pc:docMk/>
            <pc:sldMk cId="2633271797" sldId="307"/>
            <ac:spMk id="16" creationId="{896083C8-1401-4950-AF56-E2FAFE42D656}"/>
          </ac:spMkLst>
        </pc:spChg>
        <pc:spChg chg="add del">
          <ac:chgData name="buenobeautydance@gmail.com" userId="908225c09d888126" providerId="LiveId" clId="{538184CB-B24B-4F72-8A02-5B98D4653083}" dt="2022-03-14T03:27:48.581" v="285" actId="26606"/>
          <ac:spMkLst>
            <pc:docMk/>
            <pc:sldMk cId="2633271797" sldId="307"/>
            <ac:spMk id="17" creationId="{F5F792DF-9D0A-4DB6-9A9E-7312F5A7E87D}"/>
          </ac:spMkLst>
        </pc:spChg>
        <pc:spChg chg="add del">
          <ac:chgData name="buenobeautydance@gmail.com" userId="908225c09d888126" providerId="LiveId" clId="{538184CB-B24B-4F72-8A02-5B98D4653083}" dt="2022-03-14T02:24:51.759" v="51" actId="26606"/>
          <ac:spMkLst>
            <pc:docMk/>
            <pc:sldMk cId="2633271797" sldId="307"/>
            <ac:spMk id="18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14T02:24:51.759" v="51" actId="26606"/>
          <ac:spMkLst>
            <pc:docMk/>
            <pc:sldMk cId="2633271797" sldId="307"/>
            <ac:spMk id="19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14T02:24:51.759" v="51" actId="26606"/>
          <ac:spMkLst>
            <pc:docMk/>
            <pc:sldMk cId="2633271797" sldId="307"/>
            <ac:spMk id="20" creationId="{F5F792DF-9D0A-4DB6-9A9E-7312F5A7E87D}"/>
          </ac:spMkLst>
        </pc:spChg>
        <pc:spChg chg="add del">
          <ac:chgData name="buenobeautydance@gmail.com" userId="908225c09d888126" providerId="LiveId" clId="{538184CB-B24B-4F72-8A02-5B98D4653083}" dt="2022-03-14T02:24:51.759" v="51" actId="26606"/>
          <ac:spMkLst>
            <pc:docMk/>
            <pc:sldMk cId="2633271797" sldId="307"/>
            <ac:spMk id="21" creationId="{7BC7EA7B-802E-41F4-8926-C4475287AA31}"/>
          </ac:spMkLst>
        </pc:spChg>
        <pc:spChg chg="add del">
          <ac:chgData name="buenobeautydance@gmail.com" userId="908225c09d888126" providerId="LiveId" clId="{538184CB-B24B-4F72-8A02-5B98D4653083}" dt="2022-03-14T03:29:15.475" v="288" actId="26606"/>
          <ac:spMkLst>
            <pc:docMk/>
            <pc:sldMk cId="2633271797" sldId="307"/>
            <ac:spMk id="22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14T03:29:15.475" v="288" actId="26606"/>
          <ac:spMkLst>
            <pc:docMk/>
            <pc:sldMk cId="2633271797" sldId="307"/>
            <ac:spMk id="23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14T03:29:15.475" v="288" actId="26606"/>
          <ac:spMkLst>
            <pc:docMk/>
            <pc:sldMk cId="2633271797" sldId="307"/>
            <ac:spMk id="24" creationId="{F5F792DF-9D0A-4DB6-9A9E-7312F5A7E87D}"/>
          </ac:spMkLst>
        </pc:spChg>
        <pc:spChg chg="add del">
          <ac:chgData name="buenobeautydance@gmail.com" userId="908225c09d888126" providerId="LiveId" clId="{538184CB-B24B-4F72-8A02-5B98D4653083}" dt="2022-03-22T01:03:48.386" v="7901" actId="26606"/>
          <ac:spMkLst>
            <pc:docMk/>
            <pc:sldMk cId="2633271797" sldId="307"/>
            <ac:spMk id="25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22T01:03:48.386" v="7901" actId="26606"/>
          <ac:spMkLst>
            <pc:docMk/>
            <pc:sldMk cId="2633271797" sldId="307"/>
            <ac:spMk id="26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22T01:03:48.386" v="7901" actId="26606"/>
          <ac:spMkLst>
            <pc:docMk/>
            <pc:sldMk cId="2633271797" sldId="307"/>
            <ac:spMk id="27" creationId="{F5F792DF-9D0A-4DB6-9A9E-7312F5A7E87D}"/>
          </ac:spMkLst>
        </pc:spChg>
        <pc:graphicFrameChg chg="add del mod modGraphic">
          <ac:chgData name="buenobeautydance@gmail.com" userId="908225c09d888126" providerId="LiveId" clId="{538184CB-B24B-4F72-8A02-5B98D4653083}" dt="2022-03-22T01:45:34.323" v="7927" actId="20577"/>
          <ac:graphicFrameMkLst>
            <pc:docMk/>
            <pc:sldMk cId="2633271797" sldId="307"/>
            <ac:graphicFrameMk id="5" creationId="{65AA958D-239A-4E9F-9880-A6024BBB0D68}"/>
          </ac:graphicFrameMkLst>
        </pc:graphicFrameChg>
        <pc:picChg chg="add del mod">
          <ac:chgData name="buenobeautydance@gmail.com" userId="908225c09d888126" providerId="LiveId" clId="{538184CB-B24B-4F72-8A02-5B98D4653083}" dt="2022-03-14T02:48:59.707" v="203" actId="931"/>
          <ac:picMkLst>
            <pc:docMk/>
            <pc:sldMk cId="2633271797" sldId="307"/>
            <ac:picMk id="4" creationId="{DABADB28-AF3B-47CA-8564-4CC62997C615}"/>
          </ac:picMkLst>
        </pc:picChg>
      </pc:sldChg>
      <pc:sldChg chg="new del">
        <pc:chgData name="buenobeautydance@gmail.com" userId="908225c09d888126" providerId="LiveId" clId="{538184CB-B24B-4F72-8A02-5B98D4653083}" dt="2022-03-14T02:31:03.824" v="86" actId="680"/>
        <pc:sldMkLst>
          <pc:docMk/>
          <pc:sldMk cId="34944995" sldId="308"/>
        </pc:sldMkLst>
      </pc:sldChg>
      <pc:sldChg chg="new del">
        <pc:chgData name="buenobeautydance@gmail.com" userId="908225c09d888126" providerId="LiveId" clId="{538184CB-B24B-4F72-8A02-5B98D4653083}" dt="2022-03-14T03:27:38.770" v="282" actId="680"/>
        <pc:sldMkLst>
          <pc:docMk/>
          <pc:sldMk cId="399729701" sldId="308"/>
        </pc:sldMkLst>
      </pc:sldChg>
      <pc:sldChg chg="modSp add mod modTransition setBg modNotesTx">
        <pc:chgData name="buenobeautydance@gmail.com" userId="908225c09d888126" providerId="LiveId" clId="{538184CB-B24B-4F72-8A02-5B98D4653083}" dt="2022-03-22T04:41:58.135" v="11413"/>
        <pc:sldMkLst>
          <pc:docMk/>
          <pc:sldMk cId="3677414993" sldId="308"/>
        </pc:sldMkLst>
        <pc:spChg chg="mod">
          <ac:chgData name="buenobeautydance@gmail.com" userId="908225c09d888126" providerId="LiveId" clId="{538184CB-B24B-4F72-8A02-5B98D4653083}" dt="2022-03-22T02:49:31.621" v="9120" actId="20577"/>
          <ac:spMkLst>
            <pc:docMk/>
            <pc:sldMk cId="3677414993" sldId="308"/>
            <ac:spMk id="2" creationId="{E52D4D1E-BA60-4A23-8EBC-1159C82F9571}"/>
          </ac:spMkLst>
        </pc:spChg>
        <pc:graphicFrameChg chg="mod">
          <ac:chgData name="buenobeautydance@gmail.com" userId="908225c09d888126" providerId="LiveId" clId="{538184CB-B24B-4F72-8A02-5B98D4653083}" dt="2022-03-22T02:19:17.930" v="8409" actId="20577"/>
          <ac:graphicFrameMkLst>
            <pc:docMk/>
            <pc:sldMk cId="3677414993" sldId="308"/>
            <ac:graphicFrameMk id="5" creationId="{65AA958D-239A-4E9F-9880-A6024BBB0D68}"/>
          </ac:graphicFrameMkLst>
        </pc:graphicFrameChg>
      </pc:sldChg>
      <pc:sldChg chg="addSp delSp modSp new mod modTransition setBg setClrOvrMap">
        <pc:chgData name="buenobeautydance@gmail.com" userId="908225c09d888126" providerId="LiveId" clId="{538184CB-B24B-4F72-8A02-5B98D4653083}" dt="2022-03-22T04:41:58.135" v="11413"/>
        <pc:sldMkLst>
          <pc:docMk/>
          <pc:sldMk cId="3572791827" sldId="309"/>
        </pc:sldMkLst>
        <pc:spChg chg="mod">
          <ac:chgData name="buenobeautydance@gmail.com" userId="908225c09d888126" providerId="LiveId" clId="{538184CB-B24B-4F72-8A02-5B98D4653083}" dt="2022-03-22T02:34:38.978" v="8888" actId="20577"/>
          <ac:spMkLst>
            <pc:docMk/>
            <pc:sldMk cId="3572791827" sldId="309"/>
            <ac:spMk id="2" creationId="{2EC79739-D369-4D5B-A608-5A3A759BFB21}"/>
          </ac:spMkLst>
        </pc:spChg>
        <pc:spChg chg="add del mod">
          <ac:chgData name="buenobeautydance@gmail.com" userId="908225c09d888126" providerId="LiveId" clId="{538184CB-B24B-4F72-8A02-5B98D4653083}" dt="2022-03-16T01:03:53.227" v="1879" actId="26606"/>
          <ac:spMkLst>
            <pc:docMk/>
            <pc:sldMk cId="3572791827" sldId="309"/>
            <ac:spMk id="3" creationId="{70C4F9BB-A4AA-4E6D-8C9D-FF9C0A88C842}"/>
          </ac:spMkLst>
        </pc:spChg>
        <pc:spChg chg="add del">
          <ac:chgData name="buenobeautydance@gmail.com" userId="908225c09d888126" providerId="LiveId" clId="{538184CB-B24B-4F72-8A02-5B98D4653083}" dt="2022-03-16T01:14:04.430" v="1936" actId="26606"/>
          <ac:spMkLst>
            <pc:docMk/>
            <pc:sldMk cId="3572791827" sldId="309"/>
            <ac:spMk id="8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16T01:14:04.430" v="1936" actId="26606"/>
          <ac:spMkLst>
            <pc:docMk/>
            <pc:sldMk cId="3572791827" sldId="309"/>
            <ac:spMk id="9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16T01:14:04.430" v="1936" actId="26606"/>
          <ac:spMkLst>
            <pc:docMk/>
            <pc:sldMk cId="3572791827" sldId="309"/>
            <ac:spMk id="10" creationId="{F5F792DF-9D0A-4DB6-9A9E-7312F5A7E87D}"/>
          </ac:spMkLst>
        </pc:spChg>
        <pc:spChg chg="add del">
          <ac:chgData name="buenobeautydance@gmail.com" userId="908225c09d888126" providerId="LiveId" clId="{538184CB-B24B-4F72-8A02-5B98D4653083}" dt="2022-03-16T01:13:20.568" v="1924" actId="26606"/>
          <ac:spMkLst>
            <pc:docMk/>
            <pc:sldMk cId="3572791827" sldId="309"/>
            <ac:spMk id="11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16T01:14:04.430" v="1936" actId="26606"/>
          <ac:spMkLst>
            <pc:docMk/>
            <pc:sldMk cId="3572791827" sldId="309"/>
            <ac:spMk id="12" creationId="{7BC7EA7B-802E-41F4-8926-C4475287AA31}"/>
          </ac:spMkLst>
        </pc:spChg>
        <pc:spChg chg="add del">
          <ac:chgData name="buenobeautydance@gmail.com" userId="908225c09d888126" providerId="LiveId" clId="{538184CB-B24B-4F72-8A02-5B98D4653083}" dt="2022-03-16T01:13:20.568" v="1924" actId="26606"/>
          <ac:spMkLst>
            <pc:docMk/>
            <pc:sldMk cId="3572791827" sldId="309"/>
            <ac:spMk id="13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16T01:13:20.568" v="1924" actId="26606"/>
          <ac:spMkLst>
            <pc:docMk/>
            <pc:sldMk cId="3572791827" sldId="309"/>
            <ac:spMk id="15" creationId="{F5F792DF-9D0A-4DB6-9A9E-7312F5A7E87D}"/>
          </ac:spMkLst>
        </pc:spChg>
        <pc:spChg chg="add del">
          <ac:chgData name="buenobeautydance@gmail.com" userId="908225c09d888126" providerId="LiveId" clId="{538184CB-B24B-4F72-8A02-5B98D4653083}" dt="2022-03-16T01:13:38.951" v="1926" actId="26606"/>
          <ac:spMkLst>
            <pc:docMk/>
            <pc:sldMk cId="3572791827" sldId="309"/>
            <ac:spMk id="17" creationId="{10058680-D07C-4893-B2B7-91543F18AB32}"/>
          </ac:spMkLst>
        </pc:spChg>
        <pc:spChg chg="add del">
          <ac:chgData name="buenobeautydance@gmail.com" userId="908225c09d888126" providerId="LiveId" clId="{538184CB-B24B-4F72-8A02-5B98D4653083}" dt="2022-03-16T01:13:38.951" v="1926" actId="26606"/>
          <ac:spMkLst>
            <pc:docMk/>
            <pc:sldMk cId="3572791827" sldId="309"/>
            <ac:spMk id="18" creationId="{1BB56EB9-078F-4952-AC1F-149C7A0AE4D5}"/>
          </ac:spMkLst>
        </pc:spChg>
        <pc:spChg chg="add del">
          <ac:chgData name="buenobeautydance@gmail.com" userId="908225c09d888126" providerId="LiveId" clId="{538184CB-B24B-4F72-8A02-5B98D4653083}" dt="2022-03-16T01:13:38.951" v="1926" actId="26606"/>
          <ac:spMkLst>
            <pc:docMk/>
            <pc:sldMk cId="3572791827" sldId="309"/>
            <ac:spMk id="19" creationId="{EE54A6FE-D8CB-48A3-900B-053D4EBD3B85}"/>
          </ac:spMkLst>
        </pc:spChg>
        <pc:spChg chg="add del">
          <ac:chgData name="buenobeautydance@gmail.com" userId="908225c09d888126" providerId="LiveId" clId="{538184CB-B24B-4F72-8A02-5B98D4653083}" dt="2022-03-16T01:13:38.951" v="1926" actId="26606"/>
          <ac:spMkLst>
            <pc:docMk/>
            <pc:sldMk cId="3572791827" sldId="309"/>
            <ac:spMk id="20" creationId="{7B42427A-0A1F-4A55-8705-D9179F1E0CFB}"/>
          </ac:spMkLst>
        </pc:spChg>
        <pc:spChg chg="add del">
          <ac:chgData name="buenobeautydance@gmail.com" userId="908225c09d888126" providerId="LiveId" clId="{538184CB-B24B-4F72-8A02-5B98D4653083}" dt="2022-03-16T01:13:40.757" v="1928" actId="26606"/>
          <ac:spMkLst>
            <pc:docMk/>
            <pc:sldMk cId="3572791827" sldId="309"/>
            <ac:spMk id="22" creationId="{F875149D-F692-45DA-8324-D5E0193D5FC4}"/>
          </ac:spMkLst>
        </pc:spChg>
        <pc:spChg chg="add del">
          <ac:chgData name="buenobeautydance@gmail.com" userId="908225c09d888126" providerId="LiveId" clId="{538184CB-B24B-4F72-8A02-5B98D4653083}" dt="2022-03-16T01:13:40.757" v="1928" actId="26606"/>
          <ac:spMkLst>
            <pc:docMk/>
            <pc:sldMk cId="3572791827" sldId="309"/>
            <ac:spMk id="23" creationId="{C0B19935-C760-4698-9DD1-973C8A428D26}"/>
          </ac:spMkLst>
        </pc:spChg>
        <pc:spChg chg="add del">
          <ac:chgData name="buenobeautydance@gmail.com" userId="908225c09d888126" providerId="LiveId" clId="{538184CB-B24B-4F72-8A02-5B98D4653083}" dt="2022-03-16T01:13:40.757" v="1928" actId="26606"/>
          <ac:spMkLst>
            <pc:docMk/>
            <pc:sldMk cId="3572791827" sldId="309"/>
            <ac:spMk id="24" creationId="{08990612-E008-4F02-AEBB-B140BE753558}"/>
          </ac:spMkLst>
        </pc:spChg>
        <pc:spChg chg="add del">
          <ac:chgData name="buenobeautydance@gmail.com" userId="908225c09d888126" providerId="LiveId" clId="{538184CB-B24B-4F72-8A02-5B98D4653083}" dt="2022-03-16T01:13:40.757" v="1928" actId="26606"/>
          <ac:spMkLst>
            <pc:docMk/>
            <pc:sldMk cId="3572791827" sldId="309"/>
            <ac:spMk id="25" creationId="{A310A41F-3A14-4150-B6CF-0A577DDDEAD2}"/>
          </ac:spMkLst>
        </pc:spChg>
        <pc:spChg chg="add del">
          <ac:chgData name="buenobeautydance@gmail.com" userId="908225c09d888126" providerId="LiveId" clId="{538184CB-B24B-4F72-8A02-5B98D4653083}" dt="2022-03-16T01:13:47.602" v="1930" actId="26606"/>
          <ac:spMkLst>
            <pc:docMk/>
            <pc:sldMk cId="3572791827" sldId="309"/>
            <ac:spMk id="27" creationId="{1BB56EB9-078F-4952-AC1F-149C7A0AE4D5}"/>
          </ac:spMkLst>
        </pc:spChg>
        <pc:spChg chg="add del">
          <ac:chgData name="buenobeautydance@gmail.com" userId="908225c09d888126" providerId="LiveId" clId="{538184CB-B24B-4F72-8A02-5B98D4653083}" dt="2022-03-16T01:13:47.602" v="1930" actId="26606"/>
          <ac:spMkLst>
            <pc:docMk/>
            <pc:sldMk cId="3572791827" sldId="309"/>
            <ac:spMk id="28" creationId="{10058680-D07C-4893-B2B7-91543F18AB32}"/>
          </ac:spMkLst>
        </pc:spChg>
        <pc:spChg chg="add del">
          <ac:chgData name="buenobeautydance@gmail.com" userId="908225c09d888126" providerId="LiveId" clId="{538184CB-B24B-4F72-8A02-5B98D4653083}" dt="2022-03-16T01:13:47.602" v="1930" actId="26606"/>
          <ac:spMkLst>
            <pc:docMk/>
            <pc:sldMk cId="3572791827" sldId="309"/>
            <ac:spMk id="29" creationId="{7B42427A-0A1F-4A55-8705-D9179F1E0CFB}"/>
          </ac:spMkLst>
        </pc:spChg>
        <pc:spChg chg="add del">
          <ac:chgData name="buenobeautydance@gmail.com" userId="908225c09d888126" providerId="LiveId" clId="{538184CB-B24B-4F72-8A02-5B98D4653083}" dt="2022-03-16T01:13:47.602" v="1930" actId="26606"/>
          <ac:spMkLst>
            <pc:docMk/>
            <pc:sldMk cId="3572791827" sldId="309"/>
            <ac:spMk id="30" creationId="{EE54A6FE-D8CB-48A3-900B-053D4EBD3B85}"/>
          </ac:spMkLst>
        </pc:spChg>
        <pc:spChg chg="add del">
          <ac:chgData name="buenobeautydance@gmail.com" userId="908225c09d888126" providerId="LiveId" clId="{538184CB-B24B-4F72-8A02-5B98D4653083}" dt="2022-03-16T01:13:58.086" v="1932" actId="26606"/>
          <ac:spMkLst>
            <pc:docMk/>
            <pc:sldMk cId="3572791827" sldId="309"/>
            <ac:spMk id="32" creationId="{F92989FB-1024-49B7-BDF1-B3CE27D48623}"/>
          </ac:spMkLst>
        </pc:spChg>
        <pc:spChg chg="add del">
          <ac:chgData name="buenobeautydance@gmail.com" userId="908225c09d888126" providerId="LiveId" clId="{538184CB-B24B-4F72-8A02-5B98D4653083}" dt="2022-03-16T01:13:58.086" v="1932" actId="26606"/>
          <ac:spMkLst>
            <pc:docMk/>
            <pc:sldMk cId="3572791827" sldId="309"/>
            <ac:spMk id="33" creationId="{2987D6F4-EC95-4EF1-A8AD-4B70386CEEC7}"/>
          </ac:spMkLst>
        </pc:spChg>
        <pc:spChg chg="add del">
          <ac:chgData name="buenobeautydance@gmail.com" userId="908225c09d888126" providerId="LiveId" clId="{538184CB-B24B-4F72-8A02-5B98D4653083}" dt="2022-03-16T01:13:58.086" v="1932" actId="26606"/>
          <ac:spMkLst>
            <pc:docMk/>
            <pc:sldMk cId="3572791827" sldId="309"/>
            <ac:spMk id="34" creationId="{F5F792DF-9D0A-4DB6-9A9E-7312F5A7E87D}"/>
          </ac:spMkLst>
        </pc:spChg>
        <pc:graphicFrameChg chg="add del">
          <ac:chgData name="buenobeautydance@gmail.com" userId="908225c09d888126" providerId="LiveId" clId="{538184CB-B24B-4F72-8A02-5B98D4653083}" dt="2022-03-16T00:49:24.301" v="1740" actId="26606"/>
          <ac:graphicFrameMkLst>
            <pc:docMk/>
            <pc:sldMk cId="3572791827" sldId="309"/>
            <ac:graphicFrameMk id="5" creationId="{35BB97DB-9D91-16A2-7DA2-F7927E5556F7}"/>
          </ac:graphicFrameMkLst>
        </pc:graphicFrameChg>
        <pc:graphicFrameChg chg="add mod modGraphic">
          <ac:chgData name="buenobeautydance@gmail.com" userId="908225c09d888126" providerId="LiveId" clId="{538184CB-B24B-4F72-8A02-5B98D4653083}" dt="2022-03-22T02:26:46.356" v="8672"/>
          <ac:graphicFrameMkLst>
            <pc:docMk/>
            <pc:sldMk cId="3572791827" sldId="309"/>
            <ac:graphicFrameMk id="6" creationId="{C9087F99-8F3D-6AEA-2645-6888AB7D55B9}"/>
          </ac:graphicFrameMkLst>
        </pc:graphicFrameChg>
      </pc:sldChg>
      <pc:sldChg chg="addSp delSp modSp new mod modTransition setBg setClrOvrMap delDesignElem">
        <pc:chgData name="buenobeautydance@gmail.com" userId="908225c09d888126" providerId="LiveId" clId="{538184CB-B24B-4F72-8A02-5B98D4653083}" dt="2022-03-22T04:41:58.135" v="11413"/>
        <pc:sldMkLst>
          <pc:docMk/>
          <pc:sldMk cId="4006604440" sldId="310"/>
        </pc:sldMkLst>
        <pc:spChg chg="mod">
          <ac:chgData name="buenobeautydance@gmail.com" userId="908225c09d888126" providerId="LiveId" clId="{538184CB-B24B-4F72-8A02-5B98D4653083}" dt="2022-03-22T03:16:26.237" v="9667" actId="14100"/>
          <ac:spMkLst>
            <pc:docMk/>
            <pc:sldMk cId="4006604440" sldId="310"/>
            <ac:spMk id="2" creationId="{ACCCA528-D958-45D8-8A57-E410A00CEB9D}"/>
          </ac:spMkLst>
        </pc:spChg>
        <pc:spChg chg="del mod">
          <ac:chgData name="buenobeautydance@gmail.com" userId="908225c09d888126" providerId="LiveId" clId="{538184CB-B24B-4F72-8A02-5B98D4653083}" dt="2022-03-19T23:25:24.958" v="3140"/>
          <ac:spMkLst>
            <pc:docMk/>
            <pc:sldMk cId="4006604440" sldId="310"/>
            <ac:spMk id="3" creationId="{333C9C28-E0DA-43DF-AFD1-37DFB1E9D013}"/>
          </ac:spMkLst>
        </pc:spChg>
        <pc:spChg chg="add del">
          <ac:chgData name="buenobeautydance@gmail.com" userId="908225c09d888126" providerId="LiveId" clId="{538184CB-B24B-4F72-8A02-5B98D4653083}" dt="2022-03-19T22:41:36.851" v="3136" actId="26606"/>
          <ac:spMkLst>
            <pc:docMk/>
            <pc:sldMk cId="4006604440" sldId="310"/>
            <ac:spMk id="5" creationId="{9B6B47BF-F3D0-4678-9B20-DA45E1BCAD6C}"/>
          </ac:spMkLst>
        </pc:spChg>
        <pc:spChg chg="add del">
          <ac:chgData name="buenobeautydance@gmail.com" userId="908225c09d888126" providerId="LiveId" clId="{538184CB-B24B-4F72-8A02-5B98D4653083}" dt="2022-03-19T22:41:36.851" v="3136" actId="26606"/>
          <ac:spMkLst>
            <pc:docMk/>
            <pc:sldMk cId="4006604440" sldId="310"/>
            <ac:spMk id="6" creationId="{19334917-3673-4EF2-BA7C-CC83AEEEAE37}"/>
          </ac:spMkLst>
        </pc:spChg>
        <pc:spChg chg="add del">
          <ac:chgData name="buenobeautydance@gmail.com" userId="908225c09d888126" providerId="LiveId" clId="{538184CB-B24B-4F72-8A02-5B98D4653083}" dt="2022-03-19T22:41:36.851" v="3136" actId="26606"/>
          <ac:spMkLst>
            <pc:docMk/>
            <pc:sldMk cId="4006604440" sldId="310"/>
            <ac:spMk id="7" creationId="{E1589AE1-C0FC-4B66-9C0D-9EB92F40F440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4006604440" sldId="310"/>
            <ac:spMk id="8" creationId="{5409F327-FE5B-45BE-9891-0AC2BB3C7579}"/>
          </ac:spMkLst>
        </pc:spChg>
        <pc:spChg chg="add del">
          <ac:chgData name="buenobeautydance@gmail.com" userId="908225c09d888126" providerId="LiveId" clId="{538184CB-B24B-4F72-8A02-5B98D4653083}" dt="2022-03-19T22:41:49.438" v="3138" actId="26606"/>
          <ac:spMkLst>
            <pc:docMk/>
            <pc:sldMk cId="4006604440" sldId="310"/>
            <ac:spMk id="9" creationId="{5409F327-FE5B-45BE-9891-0AC2BB3C7579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4006604440" sldId="310"/>
            <ac:spMk id="10" creationId="{CCEA2409-B68F-42C1-811F-AF7213494547}"/>
          </ac:spMkLst>
        </pc:spChg>
        <pc:spChg chg="add del">
          <ac:chgData name="buenobeautydance@gmail.com" userId="908225c09d888126" providerId="LiveId" clId="{538184CB-B24B-4F72-8A02-5B98D4653083}" dt="2022-03-19T22:41:49.438" v="3138" actId="26606"/>
          <ac:spMkLst>
            <pc:docMk/>
            <pc:sldMk cId="4006604440" sldId="310"/>
            <ac:spMk id="11" creationId="{CCEA2409-B68F-42C1-811F-AF7213494547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4006604440" sldId="310"/>
            <ac:spMk id="12" creationId="{63426179-F318-4F63-8D09-77B498805372}"/>
          </ac:spMkLst>
        </pc:spChg>
        <pc:spChg chg="add del">
          <ac:chgData name="buenobeautydance@gmail.com" userId="908225c09d888126" providerId="LiveId" clId="{538184CB-B24B-4F72-8A02-5B98D4653083}" dt="2022-03-19T22:41:49.438" v="3138" actId="26606"/>
          <ac:spMkLst>
            <pc:docMk/>
            <pc:sldMk cId="4006604440" sldId="310"/>
            <ac:spMk id="13" creationId="{63426179-F318-4F63-8D09-77B498805372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4006604440" sldId="310"/>
            <ac:spMk id="14" creationId="{85292831-A37E-45F7-8CA8-0223DD3FA589}"/>
          </ac:spMkLst>
        </pc:spChg>
        <pc:spChg chg="add del">
          <ac:chgData name="buenobeautydance@gmail.com" userId="908225c09d888126" providerId="LiveId" clId="{538184CB-B24B-4F72-8A02-5B98D4653083}" dt="2022-03-19T22:41:49.438" v="3138" actId="26606"/>
          <ac:spMkLst>
            <pc:docMk/>
            <pc:sldMk cId="4006604440" sldId="310"/>
            <ac:spMk id="15" creationId="{85292831-A37E-45F7-8CA8-0223DD3FA589}"/>
          </ac:spMkLst>
        </pc:spChg>
        <pc:spChg chg="add del">
          <ac:chgData name="buenobeautydance@gmail.com" userId="908225c09d888126" providerId="LiveId" clId="{538184CB-B24B-4F72-8A02-5B98D4653083}" dt="2022-03-16T01:12:00.813" v="1922"/>
          <ac:spMkLst>
            <pc:docMk/>
            <pc:sldMk cId="4006604440" sldId="310"/>
            <ac:spMk id="16" creationId="{10324C00-B801-4706-ABF7-3B9B31DB06EA}"/>
          </ac:spMkLst>
        </pc:spChg>
        <pc:spChg chg="add del">
          <ac:chgData name="buenobeautydance@gmail.com" userId="908225c09d888126" providerId="LiveId" clId="{538184CB-B24B-4F72-8A02-5B98D4653083}" dt="2022-03-19T22:41:49.438" v="3138" actId="26606"/>
          <ac:spMkLst>
            <pc:docMk/>
            <pc:sldMk cId="4006604440" sldId="310"/>
            <ac:spMk id="17" creationId="{8EC5F669-E01C-4167-93A6-B06BE1C9D817}"/>
          </ac:spMkLst>
        </pc:spChg>
        <pc:spChg chg="add del">
          <ac:chgData name="buenobeautydance@gmail.com" userId="908225c09d888126" providerId="LiveId" clId="{538184CB-B24B-4F72-8A02-5B98D4653083}" dt="2022-03-19T23:26:40.753" v="3147" actId="26606"/>
          <ac:spMkLst>
            <pc:docMk/>
            <pc:sldMk cId="4006604440" sldId="310"/>
            <ac:spMk id="19" creationId="{A43B05A4-157F-403C-939A-ED1B6A0A029C}"/>
          </ac:spMkLst>
        </pc:spChg>
        <pc:spChg chg="add del">
          <ac:chgData name="buenobeautydance@gmail.com" userId="908225c09d888126" providerId="LiveId" clId="{538184CB-B24B-4F72-8A02-5B98D4653083}" dt="2022-03-19T23:26:40.753" v="3147" actId="26606"/>
          <ac:spMkLst>
            <pc:docMk/>
            <pc:sldMk cId="4006604440" sldId="310"/>
            <ac:spMk id="20" creationId="{E8CCE107-A70B-4916-9A0B-751C70B9B597}"/>
          </ac:spMkLst>
        </pc:spChg>
        <pc:spChg chg="add del">
          <ac:chgData name="buenobeautydance@gmail.com" userId="908225c09d888126" providerId="LiveId" clId="{538184CB-B24B-4F72-8A02-5B98D4653083}" dt="2022-03-19T23:26:40.753" v="3147" actId="26606"/>
          <ac:spMkLst>
            <pc:docMk/>
            <pc:sldMk cId="4006604440" sldId="310"/>
            <ac:spMk id="21" creationId="{9A925BC7-7CC5-4A0C-9B3D-8829EBF281BD}"/>
          </ac:spMkLst>
        </pc:spChg>
        <pc:spChg chg="add del">
          <ac:chgData name="buenobeautydance@gmail.com" userId="908225c09d888126" providerId="LiveId" clId="{538184CB-B24B-4F72-8A02-5B98D4653083}" dt="2022-03-19T23:26:40.753" v="3147" actId="26606"/>
          <ac:spMkLst>
            <pc:docMk/>
            <pc:sldMk cId="4006604440" sldId="310"/>
            <ac:spMk id="22" creationId="{6E67D916-28C7-4965-BA3C-287FB857979C}"/>
          </ac:spMkLst>
        </pc:spChg>
        <pc:spChg chg="add del">
          <ac:chgData name="buenobeautydance@gmail.com" userId="908225c09d888126" providerId="LiveId" clId="{538184CB-B24B-4F72-8A02-5B98D4653083}" dt="2022-03-19T23:26:34.154" v="3144" actId="26606"/>
          <ac:spMkLst>
            <pc:docMk/>
            <pc:sldMk cId="4006604440" sldId="310"/>
            <ac:spMk id="26" creationId="{A1359156-ACF6-BC0D-BB52-3919F7EA1A0E}"/>
          </ac:spMkLst>
        </pc:spChg>
        <pc:spChg chg="add del">
          <ac:chgData name="buenobeautydance@gmail.com" userId="908225c09d888126" providerId="LiveId" clId="{538184CB-B24B-4F72-8A02-5B98D4653083}" dt="2022-03-19T23:26:34.154" v="3144" actId="26606"/>
          <ac:spMkLst>
            <pc:docMk/>
            <pc:sldMk cId="4006604440" sldId="310"/>
            <ac:spMk id="29" creationId="{1BB56EB9-078F-4952-AC1F-149C7A0AE4D5}"/>
          </ac:spMkLst>
        </pc:spChg>
        <pc:spChg chg="add del">
          <ac:chgData name="buenobeautydance@gmail.com" userId="908225c09d888126" providerId="LiveId" clId="{538184CB-B24B-4F72-8A02-5B98D4653083}" dt="2022-03-19T23:26:34.154" v="3144" actId="26606"/>
          <ac:spMkLst>
            <pc:docMk/>
            <pc:sldMk cId="4006604440" sldId="310"/>
            <ac:spMk id="31" creationId="{10058680-D07C-4893-B2B7-91543F18AB32}"/>
          </ac:spMkLst>
        </pc:spChg>
        <pc:spChg chg="add del">
          <ac:chgData name="buenobeautydance@gmail.com" userId="908225c09d888126" providerId="LiveId" clId="{538184CB-B24B-4F72-8A02-5B98D4653083}" dt="2022-03-19T23:26:34.154" v="3144" actId="26606"/>
          <ac:spMkLst>
            <pc:docMk/>
            <pc:sldMk cId="4006604440" sldId="310"/>
            <ac:spMk id="33" creationId="{7B42427A-0A1F-4A55-8705-D9179F1E0CFB}"/>
          </ac:spMkLst>
        </pc:spChg>
        <pc:spChg chg="add del">
          <ac:chgData name="buenobeautydance@gmail.com" userId="908225c09d888126" providerId="LiveId" clId="{538184CB-B24B-4F72-8A02-5B98D4653083}" dt="2022-03-19T23:26:34.154" v="3144" actId="26606"/>
          <ac:spMkLst>
            <pc:docMk/>
            <pc:sldMk cId="4006604440" sldId="310"/>
            <ac:spMk id="35" creationId="{EE54A6FE-D8CB-48A3-900B-053D4EBD3B85}"/>
          </ac:spMkLst>
        </pc:spChg>
        <pc:spChg chg="add del">
          <ac:chgData name="buenobeautydance@gmail.com" userId="908225c09d888126" providerId="LiveId" clId="{538184CB-B24B-4F72-8A02-5B98D4653083}" dt="2022-03-19T23:26:40.730" v="3146" actId="26606"/>
          <ac:spMkLst>
            <pc:docMk/>
            <pc:sldMk cId="4006604440" sldId="310"/>
            <ac:spMk id="37" creationId="{7A4CA679-3546-4E14-8FB8-F57168C37635}"/>
          </ac:spMkLst>
        </pc:spChg>
        <pc:spChg chg="add del">
          <ac:chgData name="buenobeautydance@gmail.com" userId="908225c09d888126" providerId="LiveId" clId="{538184CB-B24B-4F72-8A02-5B98D4653083}" dt="2022-03-19T23:26:40.730" v="3146" actId="26606"/>
          <ac:spMkLst>
            <pc:docMk/>
            <pc:sldMk cId="4006604440" sldId="310"/>
            <ac:spMk id="38" creationId="{44D16E90-7C64-4C04-A50A-B866A1A92B4E}"/>
          </ac:spMkLst>
        </pc:spChg>
        <pc:spChg chg="add del">
          <ac:chgData name="buenobeautydance@gmail.com" userId="908225c09d888126" providerId="LiveId" clId="{538184CB-B24B-4F72-8A02-5B98D4653083}" dt="2022-03-19T23:26:40.730" v="3146" actId="26606"/>
          <ac:spMkLst>
            <pc:docMk/>
            <pc:sldMk cId="4006604440" sldId="310"/>
            <ac:spMk id="39" creationId="{DBE4DD59-5AA2-46C6-B6A8-9B4C62D19877}"/>
          </ac:spMkLst>
        </pc:spChg>
        <pc:spChg chg="add del">
          <ac:chgData name="buenobeautydance@gmail.com" userId="908225c09d888126" providerId="LiveId" clId="{538184CB-B24B-4F72-8A02-5B98D4653083}" dt="2022-03-19T23:26:40.730" v="3146" actId="26606"/>
          <ac:spMkLst>
            <pc:docMk/>
            <pc:sldMk cId="4006604440" sldId="310"/>
            <ac:spMk id="40" creationId="{160CE81C-67DC-489E-BFFB-877C80B854DB}"/>
          </ac:spMkLst>
        </pc:spChg>
        <pc:spChg chg="add del">
          <ac:chgData name="buenobeautydance@gmail.com" userId="908225c09d888126" providerId="LiveId" clId="{538184CB-B24B-4F72-8A02-5B98D4653083}" dt="2022-03-19T23:26:40.730" v="3146" actId="26606"/>
          <ac:spMkLst>
            <pc:docMk/>
            <pc:sldMk cId="4006604440" sldId="310"/>
            <ac:spMk id="41" creationId="{D601D335-63EB-66E3-F7B0-A6B8F00047C8}"/>
          </ac:spMkLst>
        </pc:spChg>
        <pc:spChg chg="add del">
          <ac:chgData name="buenobeautydance@gmail.com" userId="908225c09d888126" providerId="LiveId" clId="{538184CB-B24B-4F72-8A02-5B98D4653083}" dt="2022-03-19T23:27:06.183" v="3151" actId="26606"/>
          <ac:spMkLst>
            <pc:docMk/>
            <pc:sldMk cId="4006604440" sldId="310"/>
            <ac:spMk id="43" creationId="{FBB53F82-F191-4EEB-AB7B-F69E634FA3E8}"/>
          </ac:spMkLst>
        </pc:spChg>
        <pc:spChg chg="add del">
          <ac:chgData name="buenobeautydance@gmail.com" userId="908225c09d888126" providerId="LiveId" clId="{538184CB-B24B-4F72-8A02-5B98D4653083}" dt="2022-03-19T23:27:06.183" v="3151" actId="26606"/>
          <ac:spMkLst>
            <pc:docMk/>
            <pc:sldMk cId="4006604440" sldId="310"/>
            <ac:spMk id="44" creationId="{8616AA08-3831-473D-B61B-89484A33CF65}"/>
          </ac:spMkLst>
        </pc:spChg>
        <pc:spChg chg="add del">
          <ac:chgData name="buenobeautydance@gmail.com" userId="908225c09d888126" providerId="LiveId" clId="{538184CB-B24B-4F72-8A02-5B98D4653083}" dt="2022-03-19T23:27:06.183" v="3151" actId="26606"/>
          <ac:spMkLst>
            <pc:docMk/>
            <pc:sldMk cId="4006604440" sldId="310"/>
            <ac:spMk id="45" creationId="{8431B918-3A1C-46BA-9430-CAD97D9DA0FC}"/>
          </ac:spMkLst>
        </pc:spChg>
        <pc:spChg chg="add del">
          <ac:chgData name="buenobeautydance@gmail.com" userId="908225c09d888126" providerId="LiveId" clId="{538184CB-B24B-4F72-8A02-5B98D4653083}" dt="2022-03-19T23:27:06.183" v="3151" actId="26606"/>
          <ac:spMkLst>
            <pc:docMk/>
            <pc:sldMk cId="4006604440" sldId="310"/>
            <ac:spMk id="46" creationId="{8400935A-2F82-4DC4-A4E1-E12EFB8C2738}"/>
          </ac:spMkLst>
        </pc:spChg>
        <pc:spChg chg="add del">
          <ac:chgData name="buenobeautydance@gmail.com" userId="908225c09d888126" providerId="LiveId" clId="{538184CB-B24B-4F72-8A02-5B98D4653083}" dt="2022-03-19T23:27:06.183" v="3151" actId="26606"/>
          <ac:spMkLst>
            <pc:docMk/>
            <pc:sldMk cId="4006604440" sldId="310"/>
            <ac:spMk id="47" creationId="{A3D5D599-1CAE-4C92-B5AE-8E51AF6D47C9}"/>
          </ac:spMkLst>
        </pc:spChg>
        <pc:spChg chg="add del mod">
          <ac:chgData name="buenobeautydance@gmail.com" userId="908225c09d888126" providerId="LiveId" clId="{538184CB-B24B-4F72-8A02-5B98D4653083}" dt="2022-03-19T23:50:47.547" v="3161"/>
          <ac:spMkLst>
            <pc:docMk/>
            <pc:sldMk cId="4006604440" sldId="310"/>
            <ac:spMk id="48" creationId="{081D8F70-1479-E8B0-46E7-BE088B6BF0C6}"/>
          </ac:spMkLst>
        </pc:spChg>
        <pc:spChg chg="add del">
          <ac:chgData name="buenobeautydance@gmail.com" userId="908225c09d888126" providerId="LiveId" clId="{538184CB-B24B-4F72-8A02-5B98D4653083}" dt="2022-03-19T23:50:32.601" v="3160" actId="26606"/>
          <ac:spMkLst>
            <pc:docMk/>
            <pc:sldMk cId="4006604440" sldId="310"/>
            <ac:spMk id="53" creationId="{3CED7894-4F62-4A6C-8DB5-DB5BE08E9C03}"/>
          </ac:spMkLst>
        </pc:spChg>
        <pc:spChg chg="add del">
          <ac:chgData name="buenobeautydance@gmail.com" userId="908225c09d888126" providerId="LiveId" clId="{538184CB-B24B-4F72-8A02-5B98D4653083}" dt="2022-03-19T23:50:32.601" v="3160" actId="26606"/>
          <ac:spMkLst>
            <pc:docMk/>
            <pc:sldMk cId="4006604440" sldId="310"/>
            <ac:spMk id="55" creationId="{E536F3B4-50F6-4C52-8F76-4EB1214719DC}"/>
          </ac:spMkLst>
        </pc:spChg>
        <pc:spChg chg="add del">
          <ac:chgData name="buenobeautydance@gmail.com" userId="908225c09d888126" providerId="LiveId" clId="{538184CB-B24B-4F72-8A02-5B98D4653083}" dt="2022-03-19T23:55:30.325" v="3228" actId="26606"/>
          <ac:spMkLst>
            <pc:docMk/>
            <pc:sldMk cId="4006604440" sldId="310"/>
            <ac:spMk id="60" creationId="{5409F327-FE5B-45BE-9891-0AC2BB3C7579}"/>
          </ac:spMkLst>
        </pc:spChg>
        <pc:spChg chg="add del">
          <ac:chgData name="buenobeautydance@gmail.com" userId="908225c09d888126" providerId="LiveId" clId="{538184CB-B24B-4F72-8A02-5B98D4653083}" dt="2022-03-19T23:55:30.325" v="3228" actId="26606"/>
          <ac:spMkLst>
            <pc:docMk/>
            <pc:sldMk cId="4006604440" sldId="310"/>
            <ac:spMk id="62" creationId="{CCEA2409-B68F-42C1-811F-AF7213494547}"/>
          </ac:spMkLst>
        </pc:spChg>
        <pc:spChg chg="add del">
          <ac:chgData name="buenobeautydance@gmail.com" userId="908225c09d888126" providerId="LiveId" clId="{538184CB-B24B-4F72-8A02-5B98D4653083}" dt="2022-03-19T23:55:30.325" v="3228" actId="26606"/>
          <ac:spMkLst>
            <pc:docMk/>
            <pc:sldMk cId="4006604440" sldId="310"/>
            <ac:spMk id="64" creationId="{63426179-F318-4F63-8D09-77B498805372}"/>
          </ac:spMkLst>
        </pc:spChg>
        <pc:spChg chg="add del">
          <ac:chgData name="buenobeautydance@gmail.com" userId="908225c09d888126" providerId="LiveId" clId="{538184CB-B24B-4F72-8A02-5B98D4653083}" dt="2022-03-19T23:55:30.325" v="3228" actId="26606"/>
          <ac:spMkLst>
            <pc:docMk/>
            <pc:sldMk cId="4006604440" sldId="310"/>
            <ac:spMk id="66" creationId="{85292831-A37E-45F7-8CA8-0223DD3FA589}"/>
          </ac:spMkLst>
        </pc:spChg>
        <pc:spChg chg="add mod ord">
          <ac:chgData name="buenobeautydance@gmail.com" userId="908225c09d888126" providerId="LiveId" clId="{538184CB-B24B-4F72-8A02-5B98D4653083}" dt="2022-03-22T03:15:54.520" v="9659" actId="27636"/>
          <ac:spMkLst>
            <pc:docMk/>
            <pc:sldMk cId="4006604440" sldId="310"/>
            <ac:spMk id="70" creationId="{B2A67785-6D41-6FD5-DA70-A8745324DFFE}"/>
          </ac:spMkLst>
        </pc:spChg>
        <pc:spChg chg="add del">
          <ac:chgData name="buenobeautydance@gmail.com" userId="908225c09d888126" providerId="LiveId" clId="{538184CB-B24B-4F72-8A02-5B98D4653083}" dt="2022-03-20T00:04:02.192" v="3325" actId="26606"/>
          <ac:spMkLst>
            <pc:docMk/>
            <pc:sldMk cId="4006604440" sldId="310"/>
            <ac:spMk id="73" creationId="{3CED7894-4F62-4A6C-8DB5-DB5BE08E9C03}"/>
          </ac:spMkLst>
        </pc:spChg>
        <pc:spChg chg="add del">
          <ac:chgData name="buenobeautydance@gmail.com" userId="908225c09d888126" providerId="LiveId" clId="{538184CB-B24B-4F72-8A02-5B98D4653083}" dt="2022-03-20T00:04:02.192" v="3325" actId="26606"/>
          <ac:spMkLst>
            <pc:docMk/>
            <pc:sldMk cId="4006604440" sldId="310"/>
            <ac:spMk id="75" creationId="{E536F3B4-50F6-4C52-8F76-4EB1214719DC}"/>
          </ac:spMkLst>
        </pc:spChg>
        <pc:spChg chg="add del">
          <ac:chgData name="buenobeautydance@gmail.com" userId="908225c09d888126" providerId="LiveId" clId="{538184CB-B24B-4F72-8A02-5B98D4653083}" dt="2022-03-20T00:04:02.179" v="3324" actId="26606"/>
          <ac:spMkLst>
            <pc:docMk/>
            <pc:sldMk cId="4006604440" sldId="310"/>
            <ac:spMk id="80" creationId="{7A4CA679-3546-4E14-8FB8-F57168C37635}"/>
          </ac:spMkLst>
        </pc:spChg>
        <pc:spChg chg="add del">
          <ac:chgData name="buenobeautydance@gmail.com" userId="908225c09d888126" providerId="LiveId" clId="{538184CB-B24B-4F72-8A02-5B98D4653083}" dt="2022-03-20T00:04:02.179" v="3324" actId="26606"/>
          <ac:spMkLst>
            <pc:docMk/>
            <pc:sldMk cId="4006604440" sldId="310"/>
            <ac:spMk id="82" creationId="{44D16E90-7C64-4C04-A50A-B866A1A92B4E}"/>
          </ac:spMkLst>
        </pc:spChg>
        <pc:spChg chg="add del">
          <ac:chgData name="buenobeautydance@gmail.com" userId="908225c09d888126" providerId="LiveId" clId="{538184CB-B24B-4F72-8A02-5B98D4653083}" dt="2022-03-20T00:04:02.179" v="3324" actId="26606"/>
          <ac:spMkLst>
            <pc:docMk/>
            <pc:sldMk cId="4006604440" sldId="310"/>
            <ac:spMk id="84" creationId="{DBE4DD59-5AA2-46C6-B6A8-9B4C62D19877}"/>
          </ac:spMkLst>
        </pc:spChg>
        <pc:spChg chg="add del">
          <ac:chgData name="buenobeautydance@gmail.com" userId="908225c09d888126" providerId="LiveId" clId="{538184CB-B24B-4F72-8A02-5B98D4653083}" dt="2022-03-20T00:04:02.179" v="3324" actId="26606"/>
          <ac:spMkLst>
            <pc:docMk/>
            <pc:sldMk cId="4006604440" sldId="310"/>
            <ac:spMk id="86" creationId="{160CE81C-67DC-489E-BFFB-877C80B854DB}"/>
          </ac:spMkLst>
        </pc:spChg>
        <pc:spChg chg="add del">
          <ac:chgData name="buenobeautydance@gmail.com" userId="908225c09d888126" providerId="LiveId" clId="{538184CB-B24B-4F72-8A02-5B98D4653083}" dt="2022-03-20T00:05:37.522" v="3337" actId="26606"/>
          <ac:spMkLst>
            <pc:docMk/>
            <pc:sldMk cId="4006604440" sldId="310"/>
            <ac:spMk id="88" creationId="{A3D5D599-1CAE-4C92-B5AE-8E51AF6D47C9}"/>
          </ac:spMkLst>
        </pc:spChg>
        <pc:spChg chg="add del">
          <ac:chgData name="buenobeautydance@gmail.com" userId="908225c09d888126" providerId="LiveId" clId="{538184CB-B24B-4F72-8A02-5B98D4653083}" dt="2022-03-20T00:05:37.522" v="3337" actId="26606"/>
          <ac:spMkLst>
            <pc:docMk/>
            <pc:sldMk cId="4006604440" sldId="310"/>
            <ac:spMk id="89" creationId="{FBB53F82-F191-4EEB-AB7B-F69E634FA3E8}"/>
          </ac:spMkLst>
        </pc:spChg>
        <pc:spChg chg="add del">
          <ac:chgData name="buenobeautydance@gmail.com" userId="908225c09d888126" providerId="LiveId" clId="{538184CB-B24B-4F72-8A02-5B98D4653083}" dt="2022-03-20T00:05:37.522" v="3337" actId="26606"/>
          <ac:spMkLst>
            <pc:docMk/>
            <pc:sldMk cId="4006604440" sldId="310"/>
            <ac:spMk id="90" creationId="{8616AA08-3831-473D-B61B-89484A33CF65}"/>
          </ac:spMkLst>
        </pc:spChg>
        <pc:spChg chg="add del">
          <ac:chgData name="buenobeautydance@gmail.com" userId="908225c09d888126" providerId="LiveId" clId="{538184CB-B24B-4F72-8A02-5B98D4653083}" dt="2022-03-20T00:05:37.522" v="3337" actId="26606"/>
          <ac:spMkLst>
            <pc:docMk/>
            <pc:sldMk cId="4006604440" sldId="310"/>
            <ac:spMk id="91" creationId="{8431B918-3A1C-46BA-9430-CAD97D9DA0FC}"/>
          </ac:spMkLst>
        </pc:spChg>
        <pc:spChg chg="add del">
          <ac:chgData name="buenobeautydance@gmail.com" userId="908225c09d888126" providerId="LiveId" clId="{538184CB-B24B-4F72-8A02-5B98D4653083}" dt="2022-03-20T00:05:37.522" v="3337" actId="26606"/>
          <ac:spMkLst>
            <pc:docMk/>
            <pc:sldMk cId="4006604440" sldId="310"/>
            <ac:spMk id="92" creationId="{8400935A-2F82-4DC4-A4E1-E12EFB8C2738}"/>
          </ac:spMkLst>
        </pc:spChg>
        <pc:spChg chg="add del">
          <ac:chgData name="buenobeautydance@gmail.com" userId="908225c09d888126" providerId="LiveId" clId="{538184CB-B24B-4F72-8A02-5B98D4653083}" dt="2022-03-20T00:15:30.252" v="3391" actId="26606"/>
          <ac:spMkLst>
            <pc:docMk/>
            <pc:sldMk cId="4006604440" sldId="310"/>
            <ac:spMk id="97" creationId="{3CED7894-4F62-4A6C-8DB5-DB5BE08E9C03}"/>
          </ac:spMkLst>
        </pc:spChg>
        <pc:spChg chg="add del">
          <ac:chgData name="buenobeautydance@gmail.com" userId="908225c09d888126" providerId="LiveId" clId="{538184CB-B24B-4F72-8A02-5B98D4653083}" dt="2022-03-20T00:15:30.252" v="3391" actId="26606"/>
          <ac:spMkLst>
            <pc:docMk/>
            <pc:sldMk cId="4006604440" sldId="310"/>
            <ac:spMk id="99" creationId="{E536F3B4-50F6-4C52-8F76-4EB1214719DC}"/>
          </ac:spMkLst>
        </pc:spChg>
        <pc:spChg chg="add del">
          <ac:chgData name="buenobeautydance@gmail.com" userId="908225c09d888126" providerId="LiveId" clId="{538184CB-B24B-4F72-8A02-5B98D4653083}" dt="2022-03-22T02:36:25.731" v="8895" actId="26606"/>
          <ac:spMkLst>
            <pc:docMk/>
            <pc:sldMk cId="4006604440" sldId="310"/>
            <ac:spMk id="104" creationId="{3CED7894-4F62-4A6C-8DB5-DB5BE08E9C03}"/>
          </ac:spMkLst>
        </pc:spChg>
        <pc:spChg chg="add del">
          <ac:chgData name="buenobeautydance@gmail.com" userId="908225c09d888126" providerId="LiveId" clId="{538184CB-B24B-4F72-8A02-5B98D4653083}" dt="2022-03-22T02:36:25.731" v="8895" actId="26606"/>
          <ac:spMkLst>
            <pc:docMk/>
            <pc:sldMk cId="4006604440" sldId="310"/>
            <ac:spMk id="106" creationId="{E536F3B4-50F6-4C52-8F76-4EB1214719DC}"/>
          </ac:spMkLst>
        </pc:spChg>
        <pc:spChg chg="add del">
          <ac:chgData name="buenobeautydance@gmail.com" userId="908225c09d888126" providerId="LiveId" clId="{538184CB-B24B-4F72-8A02-5B98D4653083}" dt="2022-03-22T02:36:12.090" v="8892" actId="26606"/>
          <ac:spMkLst>
            <pc:docMk/>
            <pc:sldMk cId="4006604440" sldId="310"/>
            <ac:spMk id="111" creationId="{3CED7894-4F62-4A6C-8DB5-DB5BE08E9C03}"/>
          </ac:spMkLst>
        </pc:spChg>
        <pc:spChg chg="add del">
          <ac:chgData name="buenobeautydance@gmail.com" userId="908225c09d888126" providerId="LiveId" clId="{538184CB-B24B-4F72-8A02-5B98D4653083}" dt="2022-03-22T02:36:12.090" v="8892" actId="26606"/>
          <ac:spMkLst>
            <pc:docMk/>
            <pc:sldMk cId="4006604440" sldId="310"/>
            <ac:spMk id="113" creationId="{E536F3B4-50F6-4C52-8F76-4EB1214719DC}"/>
          </ac:spMkLst>
        </pc:spChg>
        <pc:spChg chg="add del">
          <ac:chgData name="buenobeautydance@gmail.com" userId="908225c09d888126" providerId="LiveId" clId="{538184CB-B24B-4F72-8A02-5B98D4653083}" dt="2022-03-22T02:36:25.727" v="8894" actId="26606"/>
          <ac:spMkLst>
            <pc:docMk/>
            <pc:sldMk cId="4006604440" sldId="310"/>
            <ac:spMk id="115" creationId="{B1D4C7A0-6DF2-4F2D-A45D-F111582974C7}"/>
          </ac:spMkLst>
        </pc:spChg>
        <pc:spChg chg="add del">
          <ac:chgData name="buenobeautydance@gmail.com" userId="908225c09d888126" providerId="LiveId" clId="{538184CB-B24B-4F72-8A02-5B98D4653083}" dt="2022-03-22T02:36:25.727" v="8894" actId="26606"/>
          <ac:spMkLst>
            <pc:docMk/>
            <pc:sldMk cId="4006604440" sldId="310"/>
            <ac:spMk id="116" creationId="{E9751CB9-7B25-4EB8-9A6F-82F822549F12}"/>
          </ac:spMkLst>
        </pc:spChg>
        <pc:spChg chg="add del">
          <ac:chgData name="buenobeautydance@gmail.com" userId="908225c09d888126" providerId="LiveId" clId="{538184CB-B24B-4F72-8A02-5B98D4653083}" dt="2022-03-22T02:36:25.727" v="8894" actId="26606"/>
          <ac:spMkLst>
            <pc:docMk/>
            <pc:sldMk cId="4006604440" sldId="310"/>
            <ac:spMk id="117" creationId="{DBF3943D-BCB6-4B31-809D-A005686483B4}"/>
          </ac:spMkLst>
        </pc:spChg>
        <pc:spChg chg="add del">
          <ac:chgData name="buenobeautydance@gmail.com" userId="908225c09d888126" providerId="LiveId" clId="{538184CB-B24B-4F72-8A02-5B98D4653083}" dt="2022-03-22T02:36:25.727" v="8894" actId="26606"/>
          <ac:spMkLst>
            <pc:docMk/>
            <pc:sldMk cId="4006604440" sldId="310"/>
            <ac:spMk id="118" creationId="{E1317383-CF3B-4B02-9512-BECBEF6362A4}"/>
          </ac:spMkLst>
        </pc:spChg>
        <pc:spChg chg="add del">
          <ac:chgData name="buenobeautydance@gmail.com" userId="908225c09d888126" providerId="LiveId" clId="{538184CB-B24B-4F72-8A02-5B98D4653083}" dt="2022-03-22T02:36:25.727" v="8894" actId="26606"/>
          <ac:spMkLst>
            <pc:docMk/>
            <pc:sldMk cId="4006604440" sldId="310"/>
            <ac:spMk id="119" creationId="{39373A6F-2E1F-4613-8E1D-D68057D29F31}"/>
          </ac:spMkLst>
        </pc:spChg>
        <pc:spChg chg="add del">
          <ac:chgData name="buenobeautydance@gmail.com" userId="908225c09d888126" providerId="LiveId" clId="{538184CB-B24B-4F72-8A02-5B98D4653083}" dt="2022-03-22T02:37:51.815" v="8906" actId="26606"/>
          <ac:spMkLst>
            <pc:docMk/>
            <pc:sldMk cId="4006604440" sldId="310"/>
            <ac:spMk id="121" creationId="{F875149D-F692-45DA-8324-D5E0193D5FC4}"/>
          </ac:spMkLst>
        </pc:spChg>
        <pc:spChg chg="add del">
          <ac:chgData name="buenobeautydance@gmail.com" userId="908225c09d888126" providerId="LiveId" clId="{538184CB-B24B-4F72-8A02-5B98D4653083}" dt="2022-03-22T02:37:51.815" v="8906" actId="26606"/>
          <ac:spMkLst>
            <pc:docMk/>
            <pc:sldMk cId="4006604440" sldId="310"/>
            <ac:spMk id="122" creationId="{C0B19935-C760-4698-9DD1-973C8A428D26}"/>
          </ac:spMkLst>
        </pc:spChg>
        <pc:spChg chg="add del">
          <ac:chgData name="buenobeautydance@gmail.com" userId="908225c09d888126" providerId="LiveId" clId="{538184CB-B24B-4F72-8A02-5B98D4653083}" dt="2022-03-22T02:37:51.815" v="8906" actId="26606"/>
          <ac:spMkLst>
            <pc:docMk/>
            <pc:sldMk cId="4006604440" sldId="310"/>
            <ac:spMk id="123" creationId="{08990612-E008-4F02-AEBB-B140BE753558}"/>
          </ac:spMkLst>
        </pc:spChg>
        <pc:spChg chg="add del">
          <ac:chgData name="buenobeautydance@gmail.com" userId="908225c09d888126" providerId="LiveId" clId="{538184CB-B24B-4F72-8A02-5B98D4653083}" dt="2022-03-22T02:37:51.815" v="8906" actId="26606"/>
          <ac:spMkLst>
            <pc:docMk/>
            <pc:sldMk cId="4006604440" sldId="310"/>
            <ac:spMk id="124" creationId="{A310A41F-3A14-4150-B6CF-0A577DDDEAD2}"/>
          </ac:spMkLst>
        </pc:spChg>
        <pc:spChg chg="add del">
          <ac:chgData name="buenobeautydance@gmail.com" userId="908225c09d888126" providerId="LiveId" clId="{538184CB-B24B-4F72-8A02-5B98D4653083}" dt="2022-03-22T02:37:29.590" v="8897" actId="26606"/>
          <ac:spMkLst>
            <pc:docMk/>
            <pc:sldMk cId="4006604440" sldId="310"/>
            <ac:spMk id="129" creationId="{FBB53F82-F191-4EEB-AB7B-F69E634FA3E8}"/>
          </ac:spMkLst>
        </pc:spChg>
        <pc:spChg chg="add del">
          <ac:chgData name="buenobeautydance@gmail.com" userId="908225c09d888126" providerId="LiveId" clId="{538184CB-B24B-4F72-8A02-5B98D4653083}" dt="2022-03-22T02:37:29.590" v="8897" actId="26606"/>
          <ac:spMkLst>
            <pc:docMk/>
            <pc:sldMk cId="4006604440" sldId="310"/>
            <ac:spMk id="131" creationId="{8616AA08-3831-473D-B61B-89484A33CF65}"/>
          </ac:spMkLst>
        </pc:spChg>
        <pc:spChg chg="add del">
          <ac:chgData name="buenobeautydance@gmail.com" userId="908225c09d888126" providerId="LiveId" clId="{538184CB-B24B-4F72-8A02-5B98D4653083}" dt="2022-03-22T02:37:29.590" v="8897" actId="26606"/>
          <ac:spMkLst>
            <pc:docMk/>
            <pc:sldMk cId="4006604440" sldId="310"/>
            <ac:spMk id="133" creationId="{8431B918-3A1C-46BA-9430-CAD97D9DA0FC}"/>
          </ac:spMkLst>
        </pc:spChg>
        <pc:spChg chg="add del">
          <ac:chgData name="buenobeautydance@gmail.com" userId="908225c09d888126" providerId="LiveId" clId="{538184CB-B24B-4F72-8A02-5B98D4653083}" dt="2022-03-22T02:37:29.590" v="8897" actId="26606"/>
          <ac:spMkLst>
            <pc:docMk/>
            <pc:sldMk cId="4006604440" sldId="310"/>
            <ac:spMk id="135" creationId="{8400935A-2F82-4DC4-A4E1-E12EFB8C2738}"/>
          </ac:spMkLst>
        </pc:spChg>
        <pc:spChg chg="add del">
          <ac:chgData name="buenobeautydance@gmail.com" userId="908225c09d888126" providerId="LiveId" clId="{538184CB-B24B-4F72-8A02-5B98D4653083}" dt="2022-03-22T02:37:29.590" v="8897" actId="26606"/>
          <ac:spMkLst>
            <pc:docMk/>
            <pc:sldMk cId="4006604440" sldId="310"/>
            <ac:spMk id="137" creationId="{A3D5D599-1CAE-4C92-B5AE-8E51AF6D47C9}"/>
          </ac:spMkLst>
        </pc:spChg>
        <pc:spChg chg="add del">
          <ac:chgData name="buenobeautydance@gmail.com" userId="908225c09d888126" providerId="LiveId" clId="{538184CB-B24B-4F72-8A02-5B98D4653083}" dt="2022-03-22T02:37:38.475" v="8899" actId="26606"/>
          <ac:spMkLst>
            <pc:docMk/>
            <pc:sldMk cId="4006604440" sldId="310"/>
            <ac:spMk id="139" creationId="{1BB56EB9-078F-4952-AC1F-149C7A0AE4D5}"/>
          </ac:spMkLst>
        </pc:spChg>
        <pc:spChg chg="add del">
          <ac:chgData name="buenobeautydance@gmail.com" userId="908225c09d888126" providerId="LiveId" clId="{538184CB-B24B-4F72-8A02-5B98D4653083}" dt="2022-03-22T02:37:38.475" v="8899" actId="26606"/>
          <ac:spMkLst>
            <pc:docMk/>
            <pc:sldMk cId="4006604440" sldId="310"/>
            <ac:spMk id="140" creationId="{D3772EE4-ED5E-4D3A-A306-B22CF866786D}"/>
          </ac:spMkLst>
        </pc:spChg>
        <pc:spChg chg="add del">
          <ac:chgData name="buenobeautydance@gmail.com" userId="908225c09d888126" providerId="LiveId" clId="{538184CB-B24B-4F72-8A02-5B98D4653083}" dt="2022-03-22T02:37:38.475" v="8899" actId="26606"/>
          <ac:spMkLst>
            <pc:docMk/>
            <pc:sldMk cId="4006604440" sldId="310"/>
            <ac:spMk id="141" creationId="{10058680-D07C-4893-B2B7-91543F18AB32}"/>
          </ac:spMkLst>
        </pc:spChg>
        <pc:spChg chg="add del">
          <ac:chgData name="buenobeautydance@gmail.com" userId="908225c09d888126" providerId="LiveId" clId="{538184CB-B24B-4F72-8A02-5B98D4653083}" dt="2022-03-22T02:37:38.475" v="8899" actId="26606"/>
          <ac:spMkLst>
            <pc:docMk/>
            <pc:sldMk cId="4006604440" sldId="310"/>
            <ac:spMk id="142" creationId="{7B42427A-0A1F-4A55-8705-D9179F1E0CFB}"/>
          </ac:spMkLst>
        </pc:spChg>
        <pc:spChg chg="add del">
          <ac:chgData name="buenobeautydance@gmail.com" userId="908225c09d888126" providerId="LiveId" clId="{538184CB-B24B-4F72-8A02-5B98D4653083}" dt="2022-03-22T02:37:38.475" v="8899" actId="26606"/>
          <ac:spMkLst>
            <pc:docMk/>
            <pc:sldMk cId="4006604440" sldId="310"/>
            <ac:spMk id="143" creationId="{EE54A6FE-D8CB-48A3-900B-053D4EBD3B85}"/>
          </ac:spMkLst>
        </pc:spChg>
        <pc:spChg chg="add del">
          <ac:chgData name="buenobeautydance@gmail.com" userId="908225c09d888126" providerId="LiveId" clId="{538184CB-B24B-4F72-8A02-5B98D4653083}" dt="2022-03-22T02:37:40.256" v="8901" actId="26606"/>
          <ac:spMkLst>
            <pc:docMk/>
            <pc:sldMk cId="4006604440" sldId="310"/>
            <ac:spMk id="145" creationId="{7A4CA679-3546-4E14-8FB8-F57168C37635}"/>
          </ac:spMkLst>
        </pc:spChg>
        <pc:spChg chg="add del">
          <ac:chgData name="buenobeautydance@gmail.com" userId="908225c09d888126" providerId="LiveId" clId="{538184CB-B24B-4F72-8A02-5B98D4653083}" dt="2022-03-22T02:37:40.256" v="8901" actId="26606"/>
          <ac:spMkLst>
            <pc:docMk/>
            <pc:sldMk cId="4006604440" sldId="310"/>
            <ac:spMk id="146" creationId="{44D16E90-7C64-4C04-A50A-B866A1A92B4E}"/>
          </ac:spMkLst>
        </pc:spChg>
        <pc:spChg chg="add del">
          <ac:chgData name="buenobeautydance@gmail.com" userId="908225c09d888126" providerId="LiveId" clId="{538184CB-B24B-4F72-8A02-5B98D4653083}" dt="2022-03-22T02:37:40.256" v="8901" actId="26606"/>
          <ac:spMkLst>
            <pc:docMk/>
            <pc:sldMk cId="4006604440" sldId="310"/>
            <ac:spMk id="147" creationId="{DBE4DD59-5AA2-46C6-B6A8-9B4C62D19877}"/>
          </ac:spMkLst>
        </pc:spChg>
        <pc:spChg chg="add del">
          <ac:chgData name="buenobeautydance@gmail.com" userId="908225c09d888126" providerId="LiveId" clId="{538184CB-B24B-4F72-8A02-5B98D4653083}" dt="2022-03-22T02:37:40.256" v="8901" actId="26606"/>
          <ac:spMkLst>
            <pc:docMk/>
            <pc:sldMk cId="4006604440" sldId="310"/>
            <ac:spMk id="148" creationId="{160CE81C-67DC-489E-BFFB-877C80B854DB}"/>
          </ac:spMkLst>
        </pc:spChg>
        <pc:spChg chg="add del">
          <ac:chgData name="buenobeautydance@gmail.com" userId="908225c09d888126" providerId="LiveId" clId="{538184CB-B24B-4F72-8A02-5B98D4653083}" dt="2022-03-22T02:37:44.713" v="8903" actId="26606"/>
          <ac:spMkLst>
            <pc:docMk/>
            <pc:sldMk cId="4006604440" sldId="310"/>
            <ac:spMk id="150" creationId="{00401440-1DC9-4C9E-A3BA-4DECEEB46503}"/>
          </ac:spMkLst>
        </pc:spChg>
        <pc:spChg chg="add del">
          <ac:chgData name="buenobeautydance@gmail.com" userId="908225c09d888126" providerId="LiveId" clId="{538184CB-B24B-4F72-8A02-5B98D4653083}" dt="2022-03-22T02:37:44.713" v="8903" actId="26606"/>
          <ac:spMkLst>
            <pc:docMk/>
            <pc:sldMk cId="4006604440" sldId="310"/>
            <ac:spMk id="151" creationId="{36B822CC-7DA9-4417-AA94-64CEB676F0B8}"/>
          </ac:spMkLst>
        </pc:spChg>
        <pc:spChg chg="add del">
          <ac:chgData name="buenobeautydance@gmail.com" userId="908225c09d888126" providerId="LiveId" clId="{538184CB-B24B-4F72-8A02-5B98D4653083}" dt="2022-03-22T02:37:44.713" v="8903" actId="26606"/>
          <ac:spMkLst>
            <pc:docMk/>
            <pc:sldMk cId="4006604440" sldId="310"/>
            <ac:spMk id="152" creationId="{AFA01E88-71CC-4FF3-9E81-51E0C32B45E4}"/>
          </ac:spMkLst>
        </pc:spChg>
        <pc:spChg chg="add del">
          <ac:chgData name="buenobeautydance@gmail.com" userId="908225c09d888126" providerId="LiveId" clId="{538184CB-B24B-4F72-8A02-5B98D4653083}" dt="2022-03-22T02:37:51.802" v="8905" actId="26606"/>
          <ac:spMkLst>
            <pc:docMk/>
            <pc:sldMk cId="4006604440" sldId="310"/>
            <ac:spMk id="154" creationId="{F875149D-F692-45DA-8324-D5E0193D5FC4}"/>
          </ac:spMkLst>
        </pc:spChg>
        <pc:spChg chg="add del">
          <ac:chgData name="buenobeautydance@gmail.com" userId="908225c09d888126" providerId="LiveId" clId="{538184CB-B24B-4F72-8A02-5B98D4653083}" dt="2022-03-22T02:37:51.802" v="8905" actId="26606"/>
          <ac:spMkLst>
            <pc:docMk/>
            <pc:sldMk cId="4006604440" sldId="310"/>
            <ac:spMk id="155" creationId="{C0B19935-C760-4698-9DD1-973C8A428D26}"/>
          </ac:spMkLst>
        </pc:spChg>
        <pc:spChg chg="add del">
          <ac:chgData name="buenobeautydance@gmail.com" userId="908225c09d888126" providerId="LiveId" clId="{538184CB-B24B-4F72-8A02-5B98D4653083}" dt="2022-03-22T02:37:51.802" v="8905" actId="26606"/>
          <ac:spMkLst>
            <pc:docMk/>
            <pc:sldMk cId="4006604440" sldId="310"/>
            <ac:spMk id="156" creationId="{08990612-E008-4F02-AEBB-B140BE753558}"/>
          </ac:spMkLst>
        </pc:spChg>
        <pc:spChg chg="add del">
          <ac:chgData name="buenobeautydance@gmail.com" userId="908225c09d888126" providerId="LiveId" clId="{538184CB-B24B-4F72-8A02-5B98D4653083}" dt="2022-03-22T02:37:51.802" v="8905" actId="26606"/>
          <ac:spMkLst>
            <pc:docMk/>
            <pc:sldMk cId="4006604440" sldId="310"/>
            <ac:spMk id="157" creationId="{A310A41F-3A14-4150-B6CF-0A577DDDEAD2}"/>
          </ac:spMkLst>
        </pc:spChg>
        <pc:spChg chg="add">
          <ac:chgData name="buenobeautydance@gmail.com" userId="908225c09d888126" providerId="LiveId" clId="{538184CB-B24B-4F72-8A02-5B98D4653083}" dt="2022-03-22T02:37:51.815" v="8906" actId="26606"/>
          <ac:spMkLst>
            <pc:docMk/>
            <pc:sldMk cId="4006604440" sldId="310"/>
            <ac:spMk id="159" creationId="{3CED7894-4F62-4A6C-8DB5-DB5BE08E9C03}"/>
          </ac:spMkLst>
        </pc:spChg>
        <pc:spChg chg="add">
          <ac:chgData name="buenobeautydance@gmail.com" userId="908225c09d888126" providerId="LiveId" clId="{538184CB-B24B-4F72-8A02-5B98D4653083}" dt="2022-03-22T02:37:51.815" v="8906" actId="26606"/>
          <ac:spMkLst>
            <pc:docMk/>
            <pc:sldMk cId="4006604440" sldId="310"/>
            <ac:spMk id="160" creationId="{E536F3B4-50F6-4C52-8F76-4EB1214719DC}"/>
          </ac:spMkLst>
        </pc:spChg>
        <pc:picChg chg="add del mod ord">
          <ac:chgData name="buenobeautydance@gmail.com" userId="908225c09d888126" providerId="LiveId" clId="{538184CB-B24B-4F72-8A02-5B98D4653083}" dt="2022-03-19T23:49:05.010" v="3152" actId="478"/>
          <ac:picMkLst>
            <pc:docMk/>
            <pc:sldMk cId="4006604440" sldId="310"/>
            <ac:picMk id="18" creationId="{ADCAC685-1746-4591-A768-67710C6B3B0B}"/>
          </ac:picMkLst>
        </pc:picChg>
        <pc:picChg chg="add del mod">
          <ac:chgData name="buenobeautydance@gmail.com" userId="908225c09d888126" providerId="LiveId" clId="{538184CB-B24B-4F72-8A02-5B98D4653083}" dt="2022-03-19T23:49:48.362" v="3159"/>
          <ac:picMkLst>
            <pc:docMk/>
            <pc:sldMk cId="4006604440" sldId="310"/>
            <ac:picMk id="24" creationId="{2F9D8EDE-DCE3-4011-AA3F-854D1CC07B5A}"/>
          </ac:picMkLst>
        </pc:picChg>
        <pc:picChg chg="add del mod">
          <ac:chgData name="buenobeautydance@gmail.com" userId="908225c09d888126" providerId="LiveId" clId="{538184CB-B24B-4F72-8A02-5B98D4653083}" dt="2022-03-20T00:06:02.005" v="3341" actId="478"/>
          <ac:picMkLst>
            <pc:docMk/>
            <pc:sldMk cId="4006604440" sldId="310"/>
            <ac:picMk id="27" creationId="{A038DCF9-7C2C-4409-B670-AFDED05015D2}"/>
          </ac:picMkLst>
        </pc:picChg>
        <pc:picChg chg="add mod ord">
          <ac:chgData name="buenobeautydance@gmail.com" userId="908225c09d888126" providerId="LiveId" clId="{538184CB-B24B-4F72-8A02-5B98D4653083}" dt="2022-03-22T02:40:44.108" v="8976" actId="14100"/>
          <ac:picMkLst>
            <pc:docMk/>
            <pc:sldMk cId="4006604440" sldId="310"/>
            <ac:picMk id="30" creationId="{B235B293-E84D-415A-A6BB-59ABEDEF11E4}"/>
          </ac:picMkLst>
        </pc:picChg>
        <pc:cxnChg chg="add">
          <ac:chgData name="buenobeautydance@gmail.com" userId="908225c09d888126" providerId="LiveId" clId="{538184CB-B24B-4F72-8A02-5B98D4653083}" dt="2022-03-22T03:12:15.362" v="9607" actId="11529"/>
          <ac:cxnSpMkLst>
            <pc:docMk/>
            <pc:sldMk cId="4006604440" sldId="310"/>
            <ac:cxnSpMk id="4" creationId="{95642F3F-0111-47F4-AAE2-0381DE1B1CB5}"/>
          </ac:cxnSpMkLst>
        </pc:cxnChg>
        <pc:cxnChg chg="add mod">
          <ac:chgData name="buenobeautydance@gmail.com" userId="908225c09d888126" providerId="LiveId" clId="{538184CB-B24B-4F72-8A02-5B98D4653083}" dt="2022-03-22T03:16:02.773" v="9660" actId="1076"/>
          <ac:cxnSpMkLst>
            <pc:docMk/>
            <pc:sldMk cId="4006604440" sldId="310"/>
            <ac:cxnSpMk id="6" creationId="{09852107-DD14-49E7-A65B-F911E26530CF}"/>
          </ac:cxnSpMkLst>
        </pc:cxnChg>
      </pc:sldChg>
      <pc:sldChg chg="modSp new mod modTransition">
        <pc:chgData name="buenobeautydance@gmail.com" userId="908225c09d888126" providerId="LiveId" clId="{538184CB-B24B-4F72-8A02-5B98D4653083}" dt="2022-03-22T04:41:58.135" v="11413"/>
        <pc:sldMkLst>
          <pc:docMk/>
          <pc:sldMk cId="2495182576" sldId="311"/>
        </pc:sldMkLst>
        <pc:spChg chg="mod">
          <ac:chgData name="buenobeautydance@gmail.com" userId="908225c09d888126" providerId="LiveId" clId="{538184CB-B24B-4F72-8A02-5B98D4653083}" dt="2022-03-22T03:42:43.364" v="10316" actId="20577"/>
          <ac:spMkLst>
            <pc:docMk/>
            <pc:sldMk cId="2495182576" sldId="311"/>
            <ac:spMk id="2" creationId="{C1501075-ED30-47DE-9D38-78BF1D20C915}"/>
          </ac:spMkLst>
        </pc:spChg>
        <pc:spChg chg="mod">
          <ac:chgData name="buenobeautydance@gmail.com" userId="908225c09d888126" providerId="LiveId" clId="{538184CB-B24B-4F72-8A02-5B98D4653083}" dt="2022-03-22T03:44:11.887" v="10326" actId="113"/>
          <ac:spMkLst>
            <pc:docMk/>
            <pc:sldMk cId="2495182576" sldId="311"/>
            <ac:spMk id="3" creationId="{85F7D4CD-C70F-49F9-AFC6-7BE2C4E17EFC}"/>
          </ac:spMkLst>
        </pc:spChg>
      </pc:sldChg>
      <pc:sldChg chg="modSp new mod modTransition">
        <pc:chgData name="buenobeautydance@gmail.com" userId="908225c09d888126" providerId="LiveId" clId="{538184CB-B24B-4F72-8A02-5B98D4653083}" dt="2022-03-22T22:44:13.713" v="11854" actId="20577"/>
        <pc:sldMkLst>
          <pc:docMk/>
          <pc:sldMk cId="4046641995" sldId="312"/>
        </pc:sldMkLst>
        <pc:spChg chg="mod">
          <ac:chgData name="buenobeautydance@gmail.com" userId="908225c09d888126" providerId="LiveId" clId="{538184CB-B24B-4F72-8A02-5B98D4653083}" dt="2022-03-22T22:44:13.713" v="11854" actId="20577"/>
          <ac:spMkLst>
            <pc:docMk/>
            <pc:sldMk cId="4046641995" sldId="312"/>
            <ac:spMk id="2" creationId="{B32139A8-89C1-4587-90FA-8741672BEE49}"/>
          </ac:spMkLst>
        </pc:spChg>
        <pc:spChg chg="mod">
          <ac:chgData name="buenobeautydance@gmail.com" userId="908225c09d888126" providerId="LiveId" clId="{538184CB-B24B-4F72-8A02-5B98D4653083}" dt="2022-03-22T20:10:01.607" v="11789" actId="20577"/>
          <ac:spMkLst>
            <pc:docMk/>
            <pc:sldMk cId="4046641995" sldId="312"/>
            <ac:spMk id="3" creationId="{7E9BA98B-D41C-4055-8DCF-F57956717304}"/>
          </ac:spMkLst>
        </pc:spChg>
      </pc:sldChg>
      <pc:sldChg chg="modSp new del mod">
        <pc:chgData name="buenobeautydance@gmail.com" userId="908225c09d888126" providerId="LiveId" clId="{538184CB-B24B-4F72-8A02-5B98D4653083}" dt="2022-03-20T03:49:39.622" v="5168" actId="47"/>
        <pc:sldMkLst>
          <pc:docMk/>
          <pc:sldMk cId="2651737618" sldId="313"/>
        </pc:sldMkLst>
        <pc:spChg chg="mod">
          <ac:chgData name="buenobeautydance@gmail.com" userId="908225c09d888126" providerId="LiveId" clId="{538184CB-B24B-4F72-8A02-5B98D4653083}" dt="2022-03-16T01:12:00.813" v="1922"/>
          <ac:spMkLst>
            <pc:docMk/>
            <pc:sldMk cId="2651737618" sldId="313"/>
            <ac:spMk id="2" creationId="{D986E117-E9B3-4A8B-937E-4DECC396BB1B}"/>
          </ac:spMkLst>
        </pc:spChg>
        <pc:spChg chg="mod">
          <ac:chgData name="buenobeautydance@gmail.com" userId="908225c09d888126" providerId="LiveId" clId="{538184CB-B24B-4F72-8A02-5B98D4653083}" dt="2022-03-16T01:12:00.813" v="1922"/>
          <ac:spMkLst>
            <pc:docMk/>
            <pc:sldMk cId="2651737618" sldId="313"/>
            <ac:spMk id="3" creationId="{2FC43627-8A6E-4F6A-9607-B474029A3C74}"/>
          </ac:spMkLst>
        </pc:spChg>
      </pc:sldChg>
      <pc:sldChg chg="modSp add mod modTransition setBg">
        <pc:chgData name="buenobeautydance@gmail.com" userId="908225c09d888126" providerId="LiveId" clId="{538184CB-B24B-4F72-8A02-5B98D4653083}" dt="2022-03-22T04:41:58.135" v="11413"/>
        <pc:sldMkLst>
          <pc:docMk/>
          <pc:sldMk cId="3226767557" sldId="314"/>
        </pc:sldMkLst>
        <pc:spChg chg="mod">
          <ac:chgData name="buenobeautydance@gmail.com" userId="908225c09d888126" providerId="LiveId" clId="{538184CB-B24B-4F72-8A02-5B98D4653083}" dt="2022-03-22T02:50:42.951" v="9151" actId="20577"/>
          <ac:spMkLst>
            <pc:docMk/>
            <pc:sldMk cId="3226767557" sldId="314"/>
            <ac:spMk id="2" creationId="{E52D4D1E-BA60-4A23-8EBC-1159C82F9571}"/>
          </ac:spMkLst>
        </pc:spChg>
        <pc:graphicFrameChg chg="mod modGraphic">
          <ac:chgData name="buenobeautydance@gmail.com" userId="908225c09d888126" providerId="LiveId" clId="{538184CB-B24B-4F72-8A02-5B98D4653083}" dt="2022-03-22T02:27:56.665" v="8694" actId="20577"/>
          <ac:graphicFrameMkLst>
            <pc:docMk/>
            <pc:sldMk cId="3226767557" sldId="314"/>
            <ac:graphicFrameMk id="5" creationId="{65AA958D-239A-4E9F-9880-A6024BBB0D68}"/>
          </ac:graphicFrameMkLst>
        </pc:graphicFrameChg>
      </pc:sldChg>
      <pc:sldChg chg="modSp add mod modTransition setBg">
        <pc:chgData name="buenobeautydance@gmail.com" userId="908225c09d888126" providerId="LiveId" clId="{538184CB-B24B-4F72-8A02-5B98D4653083}" dt="2022-03-22T04:41:58.135" v="11413"/>
        <pc:sldMkLst>
          <pc:docMk/>
          <pc:sldMk cId="132148789" sldId="315"/>
        </pc:sldMkLst>
        <pc:spChg chg="mod">
          <ac:chgData name="buenobeautydance@gmail.com" userId="908225c09d888126" providerId="LiveId" clId="{538184CB-B24B-4F72-8A02-5B98D4653083}" dt="2022-03-22T02:34:43.296" v="8889" actId="20577"/>
          <ac:spMkLst>
            <pc:docMk/>
            <pc:sldMk cId="132148789" sldId="315"/>
            <ac:spMk id="2" creationId="{2EC79739-D369-4D5B-A608-5A3A759BFB21}"/>
          </ac:spMkLst>
        </pc:spChg>
        <pc:graphicFrameChg chg="mod">
          <ac:chgData name="buenobeautydance@gmail.com" userId="908225c09d888126" providerId="LiveId" clId="{538184CB-B24B-4F72-8A02-5B98D4653083}" dt="2022-03-22T02:34:07.448" v="8887" actId="20577"/>
          <ac:graphicFrameMkLst>
            <pc:docMk/>
            <pc:sldMk cId="132148789" sldId="315"/>
            <ac:graphicFrameMk id="6" creationId="{C9087F99-8F3D-6AEA-2645-6888AB7D55B9}"/>
          </ac:graphicFrameMkLst>
        </pc:graphicFrameChg>
      </pc:sldChg>
      <pc:sldChg chg="addSp delSp modSp new del mod setBg">
        <pc:chgData name="buenobeautydance@gmail.com" userId="908225c09d888126" providerId="LiveId" clId="{538184CB-B24B-4F72-8A02-5B98D4653083}" dt="2022-03-15T03:37:40.884" v="1686" actId="2696"/>
        <pc:sldMkLst>
          <pc:docMk/>
          <pc:sldMk cId="2705536870" sldId="315"/>
        </pc:sldMkLst>
        <pc:spChg chg="mod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2" creationId="{8A0B1500-645B-4027-A975-DCC3C24F03F7}"/>
          </ac:spMkLst>
        </pc:spChg>
        <pc:spChg chg="add del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3" creationId="{D9E99617-A5F5-4BFB-84E1-34BBADE60787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8" creationId="{DCF4EB5C-ED25-4675-8255-2F5B12CFFCF0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10" creationId="{9514EC6E-A557-42A2-BCDC-3ABFFC5E564D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12" creationId="{905482C9-EB42-4BFE-95BF-7FD661F07657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14" creationId="{7539E646-A625-4A26-86ED-BD90EDD329F7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16" creationId="{328C565D-A991-4381-AC37-76A58A4A128F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18" creationId="{B7180431-F4DE-415D-BCBB-9316423C37C1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20" creationId="{EEABD997-5EF9-4E9B-AFBB-F6DFAAF3ADF0}"/>
          </ac:spMkLst>
        </pc:spChg>
        <pc:spChg chg="add del">
          <ac:chgData name="buenobeautydance@gmail.com" userId="908225c09d888126" providerId="LiveId" clId="{538184CB-B24B-4F72-8A02-5B98D4653083}" dt="2022-03-15T03:37:13.624" v="1678" actId="26606"/>
          <ac:spMkLst>
            <pc:docMk/>
            <pc:sldMk cId="2705536870" sldId="315"/>
            <ac:spMk id="22" creationId="{E9AB5EE6-A047-4B18-B998-D46DF3CC36FE}"/>
          </ac:spMkLst>
        </pc:spChg>
        <pc:spChg chg="add del">
          <ac:chgData name="buenobeautydance@gmail.com" userId="908225c09d888126" providerId="LiveId" clId="{538184CB-B24B-4F72-8A02-5B98D4653083}" dt="2022-03-15T03:37:14.463" v="1680" actId="26606"/>
          <ac:spMkLst>
            <pc:docMk/>
            <pc:sldMk cId="2705536870" sldId="315"/>
            <ac:spMk id="24" creationId="{8D1F1056-9A78-4FBC-9404-54512B6B5852}"/>
          </ac:spMkLst>
        </pc:spChg>
        <pc:spChg chg="add del">
          <ac:chgData name="buenobeautydance@gmail.com" userId="908225c09d888126" providerId="LiveId" clId="{538184CB-B24B-4F72-8A02-5B98D4653083}" dt="2022-03-15T03:37:14.463" v="1680" actId="26606"/>
          <ac:spMkLst>
            <pc:docMk/>
            <pc:sldMk cId="2705536870" sldId="315"/>
            <ac:spMk id="25" creationId="{9659E4B7-86DE-4B00-A707-DD85CE5DB356}"/>
          </ac:spMkLst>
        </pc:spChg>
        <pc:spChg chg="add del">
          <ac:chgData name="buenobeautydance@gmail.com" userId="908225c09d888126" providerId="LiveId" clId="{538184CB-B24B-4F72-8A02-5B98D4653083}" dt="2022-03-15T03:37:14.463" v="1680" actId="26606"/>
          <ac:spMkLst>
            <pc:docMk/>
            <pc:sldMk cId="2705536870" sldId="315"/>
            <ac:spMk id="26" creationId="{D9E99617-A5F5-4BFB-84E1-34BBADE60787}"/>
          </ac:spMkLst>
        </pc:spChg>
        <pc:spChg chg="add del">
          <ac:chgData name="buenobeautydance@gmail.com" userId="908225c09d888126" providerId="LiveId" clId="{538184CB-B24B-4F72-8A02-5B98D4653083}" dt="2022-03-15T03:37:31.045" v="1682" actId="26606"/>
          <ac:spMkLst>
            <pc:docMk/>
            <pc:sldMk cId="2705536870" sldId="315"/>
            <ac:spMk id="28" creationId="{5409F327-FE5B-45BE-9891-0AC2BB3C7579}"/>
          </ac:spMkLst>
        </pc:spChg>
        <pc:spChg chg="add del">
          <ac:chgData name="buenobeautydance@gmail.com" userId="908225c09d888126" providerId="LiveId" clId="{538184CB-B24B-4F72-8A02-5B98D4653083}" dt="2022-03-15T03:37:31.045" v="1682" actId="26606"/>
          <ac:spMkLst>
            <pc:docMk/>
            <pc:sldMk cId="2705536870" sldId="315"/>
            <ac:spMk id="29" creationId="{CCEA2409-B68F-42C1-811F-AF7213494547}"/>
          </ac:spMkLst>
        </pc:spChg>
        <pc:spChg chg="add del">
          <ac:chgData name="buenobeautydance@gmail.com" userId="908225c09d888126" providerId="LiveId" clId="{538184CB-B24B-4F72-8A02-5B98D4653083}" dt="2022-03-15T03:37:31.045" v="1682" actId="26606"/>
          <ac:spMkLst>
            <pc:docMk/>
            <pc:sldMk cId="2705536870" sldId="315"/>
            <ac:spMk id="30" creationId="{63426179-F318-4F63-8D09-77B498805372}"/>
          </ac:spMkLst>
        </pc:spChg>
        <pc:spChg chg="add del">
          <ac:chgData name="buenobeautydance@gmail.com" userId="908225c09d888126" providerId="LiveId" clId="{538184CB-B24B-4F72-8A02-5B98D4653083}" dt="2022-03-15T03:37:31.045" v="1682" actId="26606"/>
          <ac:spMkLst>
            <pc:docMk/>
            <pc:sldMk cId="2705536870" sldId="315"/>
            <ac:spMk id="31" creationId="{85292831-A37E-45F7-8CA8-0223DD3FA589}"/>
          </ac:spMkLst>
        </pc:spChg>
        <pc:spChg chg="add del">
          <ac:chgData name="buenobeautydance@gmail.com" userId="908225c09d888126" providerId="LiveId" clId="{538184CB-B24B-4F72-8A02-5B98D4653083}" dt="2022-03-15T03:37:31.045" v="1682" actId="26606"/>
          <ac:spMkLst>
            <pc:docMk/>
            <pc:sldMk cId="2705536870" sldId="315"/>
            <ac:spMk id="32" creationId="{10324C00-B801-4706-ABF7-3B9B31DB06EA}"/>
          </ac:spMkLst>
        </pc:spChg>
        <pc:spChg chg="add del">
          <ac:chgData name="buenobeautydance@gmail.com" userId="908225c09d888126" providerId="LiveId" clId="{538184CB-B24B-4F72-8A02-5B98D4653083}" dt="2022-03-15T03:37:31.045" v="1682" actId="26606"/>
          <ac:spMkLst>
            <pc:docMk/>
            <pc:sldMk cId="2705536870" sldId="315"/>
            <ac:spMk id="33" creationId="{D9E99617-A5F5-4BFB-84E1-34BBADE60787}"/>
          </ac:spMkLst>
        </pc:spChg>
        <pc:spChg chg="add del">
          <ac:chgData name="buenobeautydance@gmail.com" userId="908225c09d888126" providerId="LiveId" clId="{538184CB-B24B-4F72-8A02-5B98D4653083}" dt="2022-03-15T03:37:32.427" v="1684" actId="26606"/>
          <ac:spMkLst>
            <pc:docMk/>
            <pc:sldMk cId="2705536870" sldId="315"/>
            <ac:spMk id="35" creationId="{5409F327-FE5B-45BE-9891-0AC2BB3C7579}"/>
          </ac:spMkLst>
        </pc:spChg>
        <pc:spChg chg="add del">
          <ac:chgData name="buenobeautydance@gmail.com" userId="908225c09d888126" providerId="LiveId" clId="{538184CB-B24B-4F72-8A02-5B98D4653083}" dt="2022-03-15T03:37:32.427" v="1684" actId="26606"/>
          <ac:spMkLst>
            <pc:docMk/>
            <pc:sldMk cId="2705536870" sldId="315"/>
            <ac:spMk id="36" creationId="{CCEA2409-B68F-42C1-811F-AF7213494547}"/>
          </ac:spMkLst>
        </pc:spChg>
        <pc:spChg chg="add del">
          <ac:chgData name="buenobeautydance@gmail.com" userId="908225c09d888126" providerId="LiveId" clId="{538184CB-B24B-4F72-8A02-5B98D4653083}" dt="2022-03-15T03:37:32.427" v="1684" actId="26606"/>
          <ac:spMkLst>
            <pc:docMk/>
            <pc:sldMk cId="2705536870" sldId="315"/>
            <ac:spMk id="37" creationId="{63426179-F318-4F63-8D09-77B498805372}"/>
          </ac:spMkLst>
        </pc:spChg>
        <pc:spChg chg="add del">
          <ac:chgData name="buenobeautydance@gmail.com" userId="908225c09d888126" providerId="LiveId" clId="{538184CB-B24B-4F72-8A02-5B98D4653083}" dt="2022-03-15T03:37:32.427" v="1684" actId="26606"/>
          <ac:spMkLst>
            <pc:docMk/>
            <pc:sldMk cId="2705536870" sldId="315"/>
            <ac:spMk id="38" creationId="{85292831-A37E-45F7-8CA8-0223DD3FA589}"/>
          </ac:spMkLst>
        </pc:spChg>
        <pc:spChg chg="add del">
          <ac:chgData name="buenobeautydance@gmail.com" userId="908225c09d888126" providerId="LiveId" clId="{538184CB-B24B-4F72-8A02-5B98D4653083}" dt="2022-03-15T03:37:32.427" v="1684" actId="26606"/>
          <ac:spMkLst>
            <pc:docMk/>
            <pc:sldMk cId="2705536870" sldId="315"/>
            <ac:spMk id="39" creationId="{D9E99617-A5F5-4BFB-84E1-34BBADE60787}"/>
          </ac:spMkLst>
        </pc:spChg>
        <pc:spChg chg="add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41" creationId="{18FFF8BA-E008-4068-851C-2CED296AC5C1}"/>
          </ac:spMkLst>
        </pc:spChg>
        <pc:spChg chg="add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42" creationId="{1A75B5EE-3124-4314-90F7-8D9AFE941D00}"/>
          </ac:spMkLst>
        </pc:spChg>
        <pc:spChg chg="add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43" creationId="{00129C37-C465-4475-927F-B861932A3737}"/>
          </ac:spMkLst>
        </pc:spChg>
        <pc:spChg chg="add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44" creationId="{D9E99617-A5F5-4BFB-84E1-34BBADE60787}"/>
          </ac:spMkLst>
        </pc:spChg>
        <pc:spChg chg="add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45" creationId="{8F92C143-3594-4735-B621-397DDDA5F82B}"/>
          </ac:spMkLst>
        </pc:spChg>
        <pc:spChg chg="add">
          <ac:chgData name="buenobeautydance@gmail.com" userId="908225c09d888126" providerId="LiveId" clId="{538184CB-B24B-4F72-8A02-5B98D4653083}" dt="2022-03-15T03:37:32.438" v="1685" actId="26606"/>
          <ac:spMkLst>
            <pc:docMk/>
            <pc:sldMk cId="2705536870" sldId="315"/>
            <ac:spMk id="46" creationId="{DC1A03D1-169B-4C87-8F26-45E0BAC2B1FF}"/>
          </ac:spMkLst>
        </pc:spChg>
      </pc:sldChg>
      <pc:sldChg chg="new del">
        <pc:chgData name="buenobeautydance@gmail.com" userId="908225c09d888126" providerId="LiveId" clId="{538184CB-B24B-4F72-8A02-5B98D4653083}" dt="2022-03-20T00:08:39.533" v="3353" actId="680"/>
        <pc:sldMkLst>
          <pc:docMk/>
          <pc:sldMk cId="530002721" sldId="316"/>
        </pc:sldMkLst>
      </pc:sldChg>
      <pc:sldChg chg="addSp delSp modSp new mod modTransition">
        <pc:chgData name="buenobeautydance@gmail.com" userId="908225c09d888126" providerId="LiveId" clId="{538184CB-B24B-4F72-8A02-5B98D4653083}" dt="2022-03-22T04:41:58.135" v="11413"/>
        <pc:sldMkLst>
          <pc:docMk/>
          <pc:sldMk cId="3675881644" sldId="316"/>
        </pc:sldMkLst>
        <pc:spChg chg="mod">
          <ac:chgData name="buenobeautydance@gmail.com" userId="908225c09d888126" providerId="LiveId" clId="{538184CB-B24B-4F72-8A02-5B98D4653083}" dt="2022-03-20T23:32:46.165" v="5725" actId="20577"/>
          <ac:spMkLst>
            <pc:docMk/>
            <pc:sldMk cId="3675881644" sldId="316"/>
            <ac:spMk id="2" creationId="{B0770CCC-3F63-4277-91CD-29B49EDF6A46}"/>
          </ac:spMkLst>
        </pc:spChg>
        <pc:spChg chg="del">
          <ac:chgData name="buenobeautydance@gmail.com" userId="908225c09d888126" providerId="LiveId" clId="{538184CB-B24B-4F72-8A02-5B98D4653083}" dt="2022-03-20T00:09:45.465" v="3365"/>
          <ac:spMkLst>
            <pc:docMk/>
            <pc:sldMk cId="3675881644" sldId="316"/>
            <ac:spMk id="3" creationId="{7B1F32C7-6180-46D3-82DA-98AE5E3C3ECC}"/>
          </ac:spMkLst>
        </pc:spChg>
        <pc:spChg chg="add del mod">
          <ac:chgData name="buenobeautydance@gmail.com" userId="908225c09d888126" providerId="LiveId" clId="{538184CB-B24B-4F72-8A02-5B98D4653083}" dt="2022-03-20T00:18:54.026" v="3396"/>
          <ac:spMkLst>
            <pc:docMk/>
            <pc:sldMk cId="3675881644" sldId="316"/>
            <ac:spMk id="7" creationId="{7F2C2461-264A-4452-9E5E-C7AD60656D79}"/>
          </ac:spMkLst>
        </pc:spChg>
        <pc:spChg chg="add del mod">
          <ac:chgData name="buenobeautydance@gmail.com" userId="908225c09d888126" providerId="LiveId" clId="{538184CB-B24B-4F72-8A02-5B98D4653083}" dt="2022-03-20T23:17:38.441" v="5559" actId="21"/>
          <ac:spMkLst>
            <pc:docMk/>
            <pc:sldMk cId="3675881644" sldId="316"/>
            <ac:spMk id="16" creationId="{0C9E6344-C5AE-42A0-86F4-04BFF9B98BD1}"/>
          </ac:spMkLst>
        </pc:spChg>
        <pc:spChg chg="add del mod">
          <ac:chgData name="buenobeautydance@gmail.com" userId="908225c09d888126" providerId="LiveId" clId="{538184CB-B24B-4F72-8A02-5B98D4653083}" dt="2022-03-20T02:41:06.050" v="4369"/>
          <ac:spMkLst>
            <pc:docMk/>
            <pc:sldMk cId="3675881644" sldId="316"/>
            <ac:spMk id="17" creationId="{FE5FE2D2-61C6-4B63-AE05-DB6D78BE80DF}"/>
          </ac:spMkLst>
        </pc:spChg>
        <pc:spChg chg="add del mod">
          <ac:chgData name="buenobeautydance@gmail.com" userId="908225c09d888126" providerId="LiveId" clId="{538184CB-B24B-4F72-8A02-5B98D4653083}" dt="2022-03-20T02:41:09.829" v="4371"/>
          <ac:spMkLst>
            <pc:docMk/>
            <pc:sldMk cId="3675881644" sldId="316"/>
            <ac:spMk id="18" creationId="{1DFF21D6-FD8F-4C73-869E-6CDDE5E988D7}"/>
          </ac:spMkLst>
        </pc:spChg>
        <pc:spChg chg="add del mod">
          <ac:chgData name="buenobeautydance@gmail.com" userId="908225c09d888126" providerId="LiveId" clId="{538184CB-B24B-4F72-8A02-5B98D4653083}" dt="2022-03-20T23:14:43.694" v="5414" actId="478"/>
          <ac:spMkLst>
            <pc:docMk/>
            <pc:sldMk cId="3675881644" sldId="316"/>
            <ac:spMk id="19" creationId="{4D85EAB5-C59B-4219-8E22-8BF21EA68844}"/>
          </ac:spMkLst>
        </pc:spChg>
        <pc:spChg chg="add del mod">
          <ac:chgData name="buenobeautydance@gmail.com" userId="908225c09d888126" providerId="LiveId" clId="{538184CB-B24B-4F72-8A02-5B98D4653083}" dt="2022-03-20T23:19:15.952" v="5591"/>
          <ac:spMkLst>
            <pc:docMk/>
            <pc:sldMk cId="3675881644" sldId="316"/>
            <ac:spMk id="25" creationId="{EE8F940A-4A43-4724-A964-2F2CECA7FD79}"/>
          </ac:spMkLst>
        </pc:spChg>
        <pc:spChg chg="add mod">
          <ac:chgData name="buenobeautydance@gmail.com" userId="908225c09d888126" providerId="LiveId" clId="{538184CB-B24B-4F72-8A02-5B98D4653083}" dt="2022-03-21T01:57:34.076" v="6398" actId="255"/>
          <ac:spMkLst>
            <pc:docMk/>
            <pc:sldMk cId="3675881644" sldId="316"/>
            <ac:spMk id="26" creationId="{29D0E352-8CC5-4420-BB99-3DFF1E71EF66}"/>
          </ac:spMkLst>
        </pc:spChg>
        <pc:picChg chg="add del mod">
          <ac:chgData name="buenobeautydance@gmail.com" userId="908225c09d888126" providerId="LiveId" clId="{538184CB-B24B-4F72-8A02-5B98D4653083}" dt="2022-03-20T00:17:30.001" v="3395" actId="478"/>
          <ac:picMkLst>
            <pc:docMk/>
            <pc:sldMk cId="3675881644" sldId="316"/>
            <ac:picMk id="5" creationId="{DA2880B5-C22B-43DE-916A-2C3E56D2FECD}"/>
          </ac:picMkLst>
        </pc:picChg>
        <pc:picChg chg="add mod">
          <ac:chgData name="buenobeautydance@gmail.com" userId="908225c09d888126" providerId="LiveId" clId="{538184CB-B24B-4F72-8A02-5B98D4653083}" dt="2022-03-20T23:31:49.218" v="5717" actId="14100"/>
          <ac:picMkLst>
            <pc:docMk/>
            <pc:sldMk cId="3675881644" sldId="316"/>
            <ac:picMk id="9" creationId="{8F6F9DDC-FE04-4FCD-8055-25065001F338}"/>
          </ac:picMkLst>
        </pc:picChg>
        <pc:picChg chg="add del mod">
          <ac:chgData name="buenobeautydance@gmail.com" userId="908225c09d888126" providerId="LiveId" clId="{538184CB-B24B-4F72-8A02-5B98D4653083}" dt="2022-03-20T00:19:32.578" v="3404"/>
          <ac:picMkLst>
            <pc:docMk/>
            <pc:sldMk cId="3675881644" sldId="316"/>
            <ac:picMk id="11" creationId="{8ED878BF-D2F1-475E-AE07-A34F26224B0B}"/>
          </ac:picMkLst>
        </pc:picChg>
        <pc:picChg chg="add del mod">
          <ac:chgData name="buenobeautydance@gmail.com" userId="908225c09d888126" providerId="LiveId" clId="{538184CB-B24B-4F72-8A02-5B98D4653083}" dt="2022-03-20T23:14:28.074" v="5410" actId="478"/>
          <ac:picMkLst>
            <pc:docMk/>
            <pc:sldMk cId="3675881644" sldId="316"/>
            <ac:picMk id="13" creationId="{5597E89C-9352-4114-AD5C-4147F02CF5EF}"/>
          </ac:picMkLst>
        </pc:picChg>
        <pc:picChg chg="add del mod">
          <ac:chgData name="buenobeautydance@gmail.com" userId="908225c09d888126" providerId="LiveId" clId="{538184CB-B24B-4F72-8A02-5B98D4653083}" dt="2022-03-20T23:14:47.282" v="5415" actId="478"/>
          <ac:picMkLst>
            <pc:docMk/>
            <pc:sldMk cId="3675881644" sldId="316"/>
            <ac:picMk id="15" creationId="{79EE720F-7070-40CB-8801-8F143E2F15CC}"/>
          </ac:picMkLst>
        </pc:picChg>
        <pc:cxnChg chg="add del mod">
          <ac:chgData name="buenobeautydance@gmail.com" userId="908225c09d888126" providerId="LiveId" clId="{538184CB-B24B-4F72-8A02-5B98D4653083}" dt="2022-03-20T23:14:30.762" v="5411" actId="478"/>
          <ac:cxnSpMkLst>
            <pc:docMk/>
            <pc:sldMk cId="3675881644" sldId="316"/>
            <ac:cxnSpMk id="21" creationId="{50586B11-8042-4E86-8123-4A8E0453C71C}"/>
          </ac:cxnSpMkLst>
        </pc:cxnChg>
      </pc:sldChg>
      <pc:sldChg chg="addSp delSp modSp new mod modTransition">
        <pc:chgData name="buenobeautydance@gmail.com" userId="908225c09d888126" providerId="LiveId" clId="{538184CB-B24B-4F72-8A02-5B98D4653083}" dt="2022-03-22T04:41:58.135" v="11413"/>
        <pc:sldMkLst>
          <pc:docMk/>
          <pc:sldMk cId="1413295407" sldId="317"/>
        </pc:sldMkLst>
        <pc:spChg chg="mod">
          <ac:chgData name="buenobeautydance@gmail.com" userId="908225c09d888126" providerId="LiveId" clId="{538184CB-B24B-4F72-8A02-5B98D4653083}" dt="2022-03-21T02:10:42.454" v="6540" actId="20577"/>
          <ac:spMkLst>
            <pc:docMk/>
            <pc:sldMk cId="1413295407" sldId="317"/>
            <ac:spMk id="2" creationId="{8418BF94-0A04-4E91-8C5A-446B7DD4EF81}"/>
          </ac:spMkLst>
        </pc:spChg>
        <pc:spChg chg="del mod">
          <ac:chgData name="buenobeautydance@gmail.com" userId="908225c09d888126" providerId="LiveId" clId="{538184CB-B24B-4F72-8A02-5B98D4653083}" dt="2022-03-20T02:52:11.814" v="4582"/>
          <ac:spMkLst>
            <pc:docMk/>
            <pc:sldMk cId="1413295407" sldId="317"/>
            <ac:spMk id="3" creationId="{8C6D060C-6A52-46FA-AA7D-8F2963204D24}"/>
          </ac:spMkLst>
        </pc:spChg>
        <pc:spChg chg="add del mod">
          <ac:chgData name="buenobeautydance@gmail.com" userId="908225c09d888126" providerId="LiveId" clId="{538184CB-B24B-4F72-8A02-5B98D4653083}" dt="2022-03-20T02:54:35.113" v="4605"/>
          <ac:spMkLst>
            <pc:docMk/>
            <pc:sldMk cId="1413295407" sldId="317"/>
            <ac:spMk id="9" creationId="{AD71F7DE-15CC-44F9-86A2-BB472642294C}"/>
          </ac:spMkLst>
        </pc:spChg>
        <pc:spChg chg="add mod">
          <ac:chgData name="buenobeautydance@gmail.com" userId="908225c09d888126" providerId="LiveId" clId="{538184CB-B24B-4F72-8A02-5B98D4653083}" dt="2022-03-22T03:21:08.418" v="9815" actId="20577"/>
          <ac:spMkLst>
            <pc:docMk/>
            <pc:sldMk cId="1413295407" sldId="317"/>
            <ac:spMk id="12" creationId="{20F90D37-CDDA-481F-9F23-15B6DB3CFD88}"/>
          </ac:spMkLst>
        </pc:spChg>
        <pc:spChg chg="add mod">
          <ac:chgData name="buenobeautydance@gmail.com" userId="908225c09d888126" providerId="LiveId" clId="{538184CB-B24B-4F72-8A02-5B98D4653083}" dt="2022-03-21T02:10:03.899" v="6533" actId="1076"/>
          <ac:spMkLst>
            <pc:docMk/>
            <pc:sldMk cId="1413295407" sldId="317"/>
            <ac:spMk id="13" creationId="{D9A6CC25-6472-4E93-A007-6FC102EFC1C7}"/>
          </ac:spMkLst>
        </pc:spChg>
        <pc:spChg chg="add mod">
          <ac:chgData name="buenobeautydance@gmail.com" userId="908225c09d888126" providerId="LiveId" clId="{538184CB-B24B-4F72-8A02-5B98D4653083}" dt="2022-03-21T02:09:45.528" v="6529" actId="21"/>
          <ac:spMkLst>
            <pc:docMk/>
            <pc:sldMk cId="1413295407" sldId="317"/>
            <ac:spMk id="14" creationId="{8E1B4216-D667-4CF5-8BF0-30A2C205EBE8}"/>
          </ac:spMkLst>
        </pc:spChg>
        <pc:picChg chg="add del mod">
          <ac:chgData name="buenobeautydance@gmail.com" userId="908225c09d888126" providerId="LiveId" clId="{538184CB-B24B-4F72-8A02-5B98D4653083}" dt="2022-03-20T02:54:27.332" v="4604" actId="478"/>
          <ac:picMkLst>
            <pc:docMk/>
            <pc:sldMk cId="1413295407" sldId="317"/>
            <ac:picMk id="5" creationId="{7A2F84AF-84E5-4872-B567-C63AAB3E737B}"/>
          </ac:picMkLst>
        </pc:picChg>
        <pc:picChg chg="add del mod">
          <ac:chgData name="buenobeautydance@gmail.com" userId="908225c09d888126" providerId="LiveId" clId="{538184CB-B24B-4F72-8A02-5B98D4653083}" dt="2022-03-20T02:54:20.328" v="4603" actId="478"/>
          <ac:picMkLst>
            <pc:docMk/>
            <pc:sldMk cId="1413295407" sldId="317"/>
            <ac:picMk id="7" creationId="{88E09975-6A2B-4FCE-9EC6-61F1CCF62BFA}"/>
          </ac:picMkLst>
        </pc:picChg>
        <pc:picChg chg="add mod">
          <ac:chgData name="buenobeautydance@gmail.com" userId="908225c09d888126" providerId="LiveId" clId="{538184CB-B24B-4F72-8A02-5B98D4653083}" dt="2022-03-21T02:08:11.984" v="6513" actId="14100"/>
          <ac:picMkLst>
            <pc:docMk/>
            <pc:sldMk cId="1413295407" sldId="317"/>
            <ac:picMk id="11" creationId="{3B9A5093-3FC6-40A0-849D-252953837FD9}"/>
          </ac:picMkLst>
        </pc:picChg>
      </pc:sldChg>
      <pc:sldChg chg="addSp delSp modSp new mod ord modTransition setBg">
        <pc:chgData name="buenobeautydance@gmail.com" userId="908225c09d888126" providerId="LiveId" clId="{538184CB-B24B-4F72-8A02-5B98D4653083}" dt="2022-03-22T04:41:58.135" v="11413"/>
        <pc:sldMkLst>
          <pc:docMk/>
          <pc:sldMk cId="2612878736" sldId="318"/>
        </pc:sldMkLst>
        <pc:spChg chg="mod">
          <ac:chgData name="buenobeautydance@gmail.com" userId="908225c09d888126" providerId="LiveId" clId="{538184CB-B24B-4F72-8A02-5B98D4653083}" dt="2022-03-21T02:01:13.681" v="6410" actId="20577"/>
          <ac:spMkLst>
            <pc:docMk/>
            <pc:sldMk cId="2612878736" sldId="318"/>
            <ac:spMk id="2" creationId="{D06CB0B5-190E-42A7-8659-07AC5B5DC87F}"/>
          </ac:spMkLst>
        </pc:spChg>
        <pc:spChg chg="del">
          <ac:chgData name="buenobeautydance@gmail.com" userId="908225c09d888126" providerId="LiveId" clId="{538184CB-B24B-4F72-8A02-5B98D4653083}" dt="2022-03-20T00:56:05.804" v="3423"/>
          <ac:spMkLst>
            <pc:docMk/>
            <pc:sldMk cId="2612878736" sldId="318"/>
            <ac:spMk id="3" creationId="{D65C7927-92C3-4ED9-B053-7DC54F29D014}"/>
          </ac:spMkLst>
        </pc:spChg>
        <pc:spChg chg="add del mod">
          <ac:chgData name="buenobeautydance@gmail.com" userId="908225c09d888126" providerId="LiveId" clId="{538184CB-B24B-4F72-8A02-5B98D4653083}" dt="2022-03-20T01:01:16.206" v="3437"/>
          <ac:spMkLst>
            <pc:docMk/>
            <pc:sldMk cId="2612878736" sldId="318"/>
            <ac:spMk id="9" creationId="{CC4DBA8F-46E7-4C03-BDE0-00F05C2873B2}"/>
          </ac:spMkLst>
        </pc:spChg>
        <pc:spChg chg="add mod">
          <ac:chgData name="buenobeautydance@gmail.com" userId="908225c09d888126" providerId="LiveId" clId="{538184CB-B24B-4F72-8A02-5B98D4653083}" dt="2022-03-22T03:20:38.289" v="9814" actId="20577"/>
          <ac:spMkLst>
            <pc:docMk/>
            <pc:sldMk cId="2612878736" sldId="318"/>
            <ac:spMk id="17" creationId="{877CDBF0-3291-7490-D761-B120DE77C34E}"/>
          </ac:spMkLst>
        </pc:spChg>
        <pc:spChg chg="add del">
          <ac:chgData name="buenobeautydance@gmail.com" userId="908225c09d888126" providerId="LiveId" clId="{538184CB-B24B-4F72-8A02-5B98D4653083}" dt="2022-03-21T00:04:03.564" v="5822" actId="26606"/>
          <ac:spMkLst>
            <pc:docMk/>
            <pc:sldMk cId="2612878736" sldId="318"/>
            <ac:spMk id="20" creationId="{F875149D-F692-45DA-8324-D5E0193D5FC4}"/>
          </ac:spMkLst>
        </pc:spChg>
        <pc:spChg chg="add del">
          <ac:chgData name="buenobeautydance@gmail.com" userId="908225c09d888126" providerId="LiveId" clId="{538184CB-B24B-4F72-8A02-5B98D4653083}" dt="2022-03-21T00:04:03.564" v="5822" actId="26606"/>
          <ac:spMkLst>
            <pc:docMk/>
            <pc:sldMk cId="2612878736" sldId="318"/>
            <ac:spMk id="22" creationId="{C0B19935-C760-4698-9DD1-973C8A428D26}"/>
          </ac:spMkLst>
        </pc:spChg>
        <pc:spChg chg="add del mod">
          <ac:chgData name="buenobeautydance@gmail.com" userId="908225c09d888126" providerId="LiveId" clId="{538184CB-B24B-4F72-8A02-5B98D4653083}" dt="2022-03-20T01:29:28.722" v="3798" actId="767"/>
          <ac:spMkLst>
            <pc:docMk/>
            <pc:sldMk cId="2612878736" sldId="318"/>
            <ac:spMk id="23" creationId="{87C5EF3C-A4D9-47F9-AC4E-2E2F90FB711B}"/>
          </ac:spMkLst>
        </pc:spChg>
        <pc:spChg chg="add del">
          <ac:chgData name="buenobeautydance@gmail.com" userId="908225c09d888126" providerId="LiveId" clId="{538184CB-B24B-4F72-8A02-5B98D4653083}" dt="2022-03-21T00:04:03.564" v="5822" actId="26606"/>
          <ac:spMkLst>
            <pc:docMk/>
            <pc:sldMk cId="2612878736" sldId="318"/>
            <ac:spMk id="24" creationId="{08990612-E008-4F02-AEBB-B140BE753558}"/>
          </ac:spMkLst>
        </pc:spChg>
        <pc:spChg chg="add del mod">
          <ac:chgData name="buenobeautydance@gmail.com" userId="908225c09d888126" providerId="LiveId" clId="{538184CB-B24B-4F72-8A02-5B98D4653083}" dt="2022-03-21T00:01:11.380" v="5750" actId="478"/>
          <ac:spMkLst>
            <pc:docMk/>
            <pc:sldMk cId="2612878736" sldId="318"/>
            <ac:spMk id="25" creationId="{43C492CA-D052-4D17-9B6A-8B6DF1470FFB}"/>
          </ac:spMkLst>
        </pc:spChg>
        <pc:spChg chg="add del">
          <ac:chgData name="buenobeautydance@gmail.com" userId="908225c09d888126" providerId="LiveId" clId="{538184CB-B24B-4F72-8A02-5B98D4653083}" dt="2022-03-21T00:04:03.564" v="5822" actId="26606"/>
          <ac:spMkLst>
            <pc:docMk/>
            <pc:sldMk cId="2612878736" sldId="318"/>
            <ac:spMk id="26" creationId="{A310A41F-3A14-4150-B6CF-0A577DDDEAD2}"/>
          </ac:spMkLst>
        </pc:spChg>
        <pc:spChg chg="add">
          <ac:chgData name="buenobeautydance@gmail.com" userId="908225c09d888126" providerId="LiveId" clId="{538184CB-B24B-4F72-8A02-5B98D4653083}" dt="2022-03-21T00:04:03.564" v="5822" actId="26606"/>
          <ac:spMkLst>
            <pc:docMk/>
            <pc:sldMk cId="2612878736" sldId="318"/>
            <ac:spMk id="31" creationId="{3CED7894-4F62-4A6C-8DB5-DB5BE08E9C03}"/>
          </ac:spMkLst>
        </pc:spChg>
        <pc:spChg chg="add mod">
          <ac:chgData name="buenobeautydance@gmail.com" userId="908225c09d888126" providerId="LiveId" clId="{538184CB-B24B-4F72-8A02-5B98D4653083}" dt="2022-03-21T01:50:37.283" v="6335" actId="1076"/>
          <ac:spMkLst>
            <pc:docMk/>
            <pc:sldMk cId="2612878736" sldId="318"/>
            <ac:spMk id="32" creationId="{7A7526C8-B334-4E92-A2C0-706E9B6035A9}"/>
          </ac:spMkLst>
        </pc:spChg>
        <pc:spChg chg="add">
          <ac:chgData name="buenobeautydance@gmail.com" userId="908225c09d888126" providerId="LiveId" clId="{538184CB-B24B-4F72-8A02-5B98D4653083}" dt="2022-03-21T00:04:03.564" v="5822" actId="26606"/>
          <ac:spMkLst>
            <pc:docMk/>
            <pc:sldMk cId="2612878736" sldId="318"/>
            <ac:spMk id="33" creationId="{E536F3B4-50F6-4C52-8F76-4EB1214719DC}"/>
          </ac:spMkLst>
        </pc:spChg>
        <pc:spChg chg="add mod">
          <ac:chgData name="buenobeautydance@gmail.com" userId="908225c09d888126" providerId="LiveId" clId="{538184CB-B24B-4F72-8A02-5B98D4653083}" dt="2022-03-21T01:49:57.583" v="6327" actId="21"/>
          <ac:spMkLst>
            <pc:docMk/>
            <pc:sldMk cId="2612878736" sldId="318"/>
            <ac:spMk id="34" creationId="{979E35DE-55A4-4C60-8E49-21898B8FAD39}"/>
          </ac:spMkLst>
        </pc:spChg>
        <pc:picChg chg="add del mod">
          <ac:chgData name="buenobeautydance@gmail.com" userId="908225c09d888126" providerId="LiveId" clId="{538184CB-B24B-4F72-8A02-5B98D4653083}" dt="2022-03-20T01:00:54.033" v="3436" actId="478"/>
          <ac:picMkLst>
            <pc:docMk/>
            <pc:sldMk cId="2612878736" sldId="318"/>
            <ac:picMk id="5" creationId="{D2FA7BA5-8149-4040-9057-72072C392210}"/>
          </ac:picMkLst>
        </pc:picChg>
        <pc:picChg chg="add del mod">
          <ac:chgData name="buenobeautydance@gmail.com" userId="908225c09d888126" providerId="LiveId" clId="{538184CB-B24B-4F72-8A02-5B98D4653083}" dt="2022-03-20T01:00:52.061" v="3435" actId="478"/>
          <ac:picMkLst>
            <pc:docMk/>
            <pc:sldMk cId="2612878736" sldId="318"/>
            <ac:picMk id="7" creationId="{78C0855F-7512-4526-9D4A-23FBF26F767C}"/>
          </ac:picMkLst>
        </pc:picChg>
        <pc:picChg chg="add del mod">
          <ac:chgData name="buenobeautydance@gmail.com" userId="908225c09d888126" providerId="LiveId" clId="{538184CB-B24B-4F72-8A02-5B98D4653083}" dt="2022-03-20T01:14:37.992" v="3643" actId="478"/>
          <ac:picMkLst>
            <pc:docMk/>
            <pc:sldMk cId="2612878736" sldId="318"/>
            <ac:picMk id="11" creationId="{064916B0-6D9E-4284-864C-8242FEE3BA6F}"/>
          </ac:picMkLst>
        </pc:picChg>
        <pc:picChg chg="add del mod">
          <ac:chgData name="buenobeautydance@gmail.com" userId="908225c09d888126" providerId="LiveId" clId="{538184CB-B24B-4F72-8A02-5B98D4653083}" dt="2022-03-20T01:17:02.113" v="3663" actId="478"/>
          <ac:picMkLst>
            <pc:docMk/>
            <pc:sldMk cId="2612878736" sldId="318"/>
            <ac:picMk id="13" creationId="{3585F425-6AB2-45E7-99E0-7B01763823FB}"/>
          </ac:picMkLst>
        </pc:picChg>
        <pc:picChg chg="add del mod">
          <ac:chgData name="buenobeautydance@gmail.com" userId="908225c09d888126" providerId="LiveId" clId="{538184CB-B24B-4F72-8A02-5B98D4653083}" dt="2022-03-20T01:15:35.063" v="3652" actId="478"/>
          <ac:picMkLst>
            <pc:docMk/>
            <pc:sldMk cId="2612878736" sldId="318"/>
            <ac:picMk id="15" creationId="{7874BE3F-C297-49D9-861F-D083718B1BC0}"/>
          </ac:picMkLst>
        </pc:picChg>
        <pc:picChg chg="add mod">
          <ac:chgData name="buenobeautydance@gmail.com" userId="908225c09d888126" providerId="LiveId" clId="{538184CB-B24B-4F72-8A02-5B98D4653083}" dt="2022-03-21T00:04:24.074" v="5826" actId="14100"/>
          <ac:picMkLst>
            <pc:docMk/>
            <pc:sldMk cId="2612878736" sldId="318"/>
            <ac:picMk id="18" creationId="{7ACFFC9D-A692-4C4A-B59B-44C0AAD0F32B}"/>
          </ac:picMkLst>
        </pc:picChg>
        <pc:picChg chg="add del mod">
          <ac:chgData name="buenobeautydance@gmail.com" userId="908225c09d888126" providerId="LiveId" clId="{538184CB-B24B-4F72-8A02-5B98D4653083}" dt="2022-03-20T23:44:43.944" v="5738" actId="478"/>
          <ac:picMkLst>
            <pc:docMk/>
            <pc:sldMk cId="2612878736" sldId="318"/>
            <ac:picMk id="21" creationId="{45B8A4FE-E0AB-458F-B219-DF3DD8FBF891}"/>
          </ac:picMkLst>
        </pc:picChg>
        <pc:picChg chg="add del mod">
          <ac:chgData name="buenobeautydance@gmail.com" userId="908225c09d888126" providerId="LiveId" clId="{538184CB-B24B-4F72-8A02-5B98D4653083}" dt="2022-03-20T23:45:53.791" v="5742" actId="478"/>
          <ac:picMkLst>
            <pc:docMk/>
            <pc:sldMk cId="2612878736" sldId="318"/>
            <ac:picMk id="28" creationId="{59F7F49A-B957-4FD1-9B40-20A89DBB179E}"/>
          </ac:picMkLst>
        </pc:picChg>
        <pc:picChg chg="add del mod">
          <ac:chgData name="buenobeautydance@gmail.com" userId="908225c09d888126" providerId="LiveId" clId="{538184CB-B24B-4F72-8A02-5B98D4653083}" dt="2022-03-21T00:03:36.791" v="5821" actId="478"/>
          <ac:picMkLst>
            <pc:docMk/>
            <pc:sldMk cId="2612878736" sldId="318"/>
            <ac:picMk id="30" creationId="{A0524AD2-1883-46F4-A13E-BB7CE24BBE42}"/>
          </ac:picMkLst>
        </pc:picChg>
      </pc:sldChg>
      <pc:sldChg chg="add del">
        <pc:chgData name="buenobeautydance@gmail.com" userId="908225c09d888126" providerId="LiveId" clId="{538184CB-B24B-4F72-8A02-5B98D4653083}" dt="2022-03-20T01:22:15.102" v="3685"/>
        <pc:sldMkLst>
          <pc:docMk/>
          <pc:sldMk cId="1586817471" sldId="319"/>
        </pc:sldMkLst>
      </pc:sldChg>
      <pc:sldChg chg="addSp delSp modSp new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2246661040" sldId="319"/>
        </pc:sldMkLst>
        <pc:spChg chg="mod">
          <ac:chgData name="buenobeautydance@gmail.com" userId="908225c09d888126" providerId="LiveId" clId="{538184CB-B24B-4F72-8A02-5B98D4653083}" dt="2022-03-21T01:57:47.234" v="6401" actId="20577"/>
          <ac:spMkLst>
            <pc:docMk/>
            <pc:sldMk cId="2246661040" sldId="319"/>
            <ac:spMk id="2" creationId="{FBBD26E2-1940-4882-8D28-A41E046AD289}"/>
          </ac:spMkLst>
        </pc:spChg>
        <pc:spChg chg="del">
          <ac:chgData name="buenobeautydance@gmail.com" userId="908225c09d888126" providerId="LiveId" clId="{538184CB-B24B-4F72-8A02-5B98D4653083}" dt="2022-03-20T02:27:05.067" v="4157"/>
          <ac:spMkLst>
            <pc:docMk/>
            <pc:sldMk cId="2246661040" sldId="319"/>
            <ac:spMk id="3" creationId="{0DF56CDC-ADC1-4236-A076-C3538BC43B4B}"/>
          </ac:spMkLst>
        </pc:spChg>
        <pc:spChg chg="add mod">
          <ac:chgData name="buenobeautydance@gmail.com" userId="908225c09d888126" providerId="LiveId" clId="{538184CB-B24B-4F72-8A02-5B98D4653083}" dt="2022-03-21T02:03:59.817" v="6446" actId="20577"/>
          <ac:spMkLst>
            <pc:docMk/>
            <pc:sldMk cId="2246661040" sldId="319"/>
            <ac:spMk id="6" creationId="{9F0101FA-A89E-43FE-AB96-EDDC96F440DF}"/>
          </ac:spMkLst>
        </pc:spChg>
        <pc:spChg chg="add del mod">
          <ac:chgData name="buenobeautydance@gmail.com" userId="908225c09d888126" providerId="LiveId" clId="{538184CB-B24B-4F72-8A02-5B98D4653083}" dt="2022-03-20T22:53:23.949" v="5173"/>
          <ac:spMkLst>
            <pc:docMk/>
            <pc:sldMk cId="2246661040" sldId="319"/>
            <ac:spMk id="11" creationId="{96C75ED8-C767-4231-A0E3-F6F8217D1520}"/>
          </ac:spMkLst>
        </pc:spChg>
        <pc:spChg chg="add del mod">
          <ac:chgData name="buenobeautydance@gmail.com" userId="908225c09d888126" providerId="LiveId" clId="{538184CB-B24B-4F72-8A02-5B98D4653083}" dt="2022-03-20T23:29:46.950" v="5702" actId="22"/>
          <ac:spMkLst>
            <pc:docMk/>
            <pc:sldMk cId="2246661040" sldId="319"/>
            <ac:spMk id="16" creationId="{B350ED76-9B98-40E1-874A-8C6BB8687A4B}"/>
          </ac:spMkLst>
        </pc:spChg>
        <pc:picChg chg="add del mod">
          <ac:chgData name="buenobeautydance@gmail.com" userId="908225c09d888126" providerId="LiveId" clId="{538184CB-B24B-4F72-8A02-5B98D4653083}" dt="2022-03-20T22:53:12.272" v="5172" actId="478"/>
          <ac:picMkLst>
            <pc:docMk/>
            <pc:sldMk cId="2246661040" sldId="319"/>
            <ac:picMk id="5" creationId="{8E15F61C-7522-4AD4-A4ED-3BE18C4C042F}"/>
          </ac:picMkLst>
        </pc:picChg>
        <pc:picChg chg="add del mod">
          <ac:chgData name="buenobeautydance@gmail.com" userId="908225c09d888126" providerId="LiveId" clId="{538184CB-B24B-4F72-8A02-5B98D4653083}" dt="2022-03-20T23:29:42.782" v="5701" actId="478"/>
          <ac:picMkLst>
            <pc:docMk/>
            <pc:sldMk cId="2246661040" sldId="319"/>
            <ac:picMk id="13" creationId="{FDA2E007-E9D0-4C47-B5BE-00DD6BB41BDD}"/>
          </ac:picMkLst>
        </pc:picChg>
        <pc:picChg chg="add mod ord">
          <ac:chgData name="buenobeautydance@gmail.com" userId="908225c09d888126" providerId="LiveId" clId="{538184CB-B24B-4F72-8A02-5B98D4653083}" dt="2022-03-20T23:30:05.154" v="5707" actId="1076"/>
          <ac:picMkLst>
            <pc:docMk/>
            <pc:sldMk cId="2246661040" sldId="319"/>
            <ac:picMk id="18" creationId="{69A51173-8844-40E3-B4E1-6AA74035A0DF}"/>
          </ac:picMkLst>
        </pc:picChg>
        <pc:cxnChg chg="add mod">
          <ac:chgData name="buenobeautydance@gmail.com" userId="908225c09d888126" providerId="LiveId" clId="{538184CB-B24B-4F72-8A02-5B98D4653083}" dt="2022-03-20T23:27:49.334" v="5697" actId="14100"/>
          <ac:cxnSpMkLst>
            <pc:docMk/>
            <pc:sldMk cId="2246661040" sldId="319"/>
            <ac:cxnSpMk id="8" creationId="{287D7D8F-9B5D-4B14-8352-10A0E264B4B3}"/>
          </ac:cxnSpMkLst>
        </pc:cxnChg>
      </pc:sldChg>
      <pc:sldChg chg="add del">
        <pc:chgData name="buenobeautydance@gmail.com" userId="908225c09d888126" providerId="LiveId" clId="{538184CB-B24B-4F72-8A02-5B98D4653083}" dt="2022-03-20T01:22:10.458" v="3683"/>
        <pc:sldMkLst>
          <pc:docMk/>
          <pc:sldMk cId="3323836285" sldId="319"/>
        </pc:sldMkLst>
      </pc:sldChg>
      <pc:sldChg chg="addSp delSp modSp new mod modTransition">
        <pc:chgData name="buenobeautydance@gmail.com" userId="908225c09d888126" providerId="LiveId" clId="{538184CB-B24B-4F72-8A02-5B98D4653083}" dt="2022-03-22T04:41:58.135" v="11413"/>
        <pc:sldMkLst>
          <pc:docMk/>
          <pc:sldMk cId="198582176" sldId="320"/>
        </pc:sldMkLst>
        <pc:spChg chg="mod">
          <ac:chgData name="buenobeautydance@gmail.com" userId="908225c09d888126" providerId="LiveId" clId="{538184CB-B24B-4F72-8A02-5B98D4653083}" dt="2022-03-21T02:04:43.428" v="6464" actId="20577"/>
          <ac:spMkLst>
            <pc:docMk/>
            <pc:sldMk cId="198582176" sldId="320"/>
            <ac:spMk id="2" creationId="{D6A8C633-6DD1-45D0-B9CD-0EB5413EBD80}"/>
          </ac:spMkLst>
        </pc:spChg>
        <pc:spChg chg="del">
          <ac:chgData name="buenobeautydance@gmail.com" userId="908225c09d888126" providerId="LiveId" clId="{538184CB-B24B-4F72-8A02-5B98D4653083}" dt="2022-03-20T03:07:52.151" v="4876"/>
          <ac:spMkLst>
            <pc:docMk/>
            <pc:sldMk cId="198582176" sldId="320"/>
            <ac:spMk id="3" creationId="{B531CADB-89A2-4D2C-BC73-C1A180FE61C4}"/>
          </ac:spMkLst>
        </pc:spChg>
        <pc:spChg chg="add mod">
          <ac:chgData name="buenobeautydance@gmail.com" userId="908225c09d888126" providerId="LiveId" clId="{538184CB-B24B-4F72-8A02-5B98D4653083}" dt="2022-03-21T02:11:30.424" v="6543" actId="1076"/>
          <ac:spMkLst>
            <pc:docMk/>
            <pc:sldMk cId="198582176" sldId="320"/>
            <ac:spMk id="6" creationId="{070443CB-AE17-4172-9370-2B4D7AC3359F}"/>
          </ac:spMkLst>
        </pc:spChg>
        <pc:spChg chg="add mod">
          <ac:chgData name="buenobeautydance@gmail.com" userId="908225c09d888126" providerId="LiveId" clId="{538184CB-B24B-4F72-8A02-5B98D4653083}" dt="2022-03-21T02:11:14.462" v="6542" actId="255"/>
          <ac:spMkLst>
            <pc:docMk/>
            <pc:sldMk cId="198582176" sldId="320"/>
            <ac:spMk id="7" creationId="{5797DA62-CF53-4CA8-849E-46AABD1A0B92}"/>
          </ac:spMkLst>
        </pc:spChg>
        <pc:picChg chg="add mod">
          <ac:chgData name="buenobeautydance@gmail.com" userId="908225c09d888126" providerId="LiveId" clId="{538184CB-B24B-4F72-8A02-5B98D4653083}" dt="2022-03-20T03:08:47.297" v="4919" actId="14100"/>
          <ac:picMkLst>
            <pc:docMk/>
            <pc:sldMk cId="198582176" sldId="320"/>
            <ac:picMk id="5" creationId="{B43A9FCF-0549-4C1F-A98F-1ECC57C55E5B}"/>
          </ac:picMkLst>
        </pc:picChg>
      </pc:sldChg>
      <pc:sldChg chg="addSp delSp modSp add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151974181" sldId="321"/>
        </pc:sldMkLst>
        <pc:spChg chg="mod">
          <ac:chgData name="buenobeautydance@gmail.com" userId="908225c09d888126" providerId="LiveId" clId="{538184CB-B24B-4F72-8A02-5B98D4653083}" dt="2022-03-20T03:47:25.371" v="5163" actId="20577"/>
          <ac:spMkLst>
            <pc:docMk/>
            <pc:sldMk cId="151974181" sldId="321"/>
            <ac:spMk id="2" creationId="{1C21E816-31F5-48BB-BD02-D15F2F18B48A}"/>
          </ac:spMkLst>
        </pc:spChg>
        <pc:spChg chg="del mod">
          <ac:chgData name="buenobeautydance@gmail.com" userId="908225c09d888126" providerId="LiveId" clId="{538184CB-B24B-4F72-8A02-5B98D4653083}" dt="2022-03-20T03:50:01.378" v="5171" actId="478"/>
          <ac:spMkLst>
            <pc:docMk/>
            <pc:sldMk cId="151974181" sldId="321"/>
            <ac:spMk id="3" creationId="{835D6E6B-3353-491C-A3C6-F278D6CED8B3}"/>
          </ac:spMkLst>
        </pc:spChg>
        <pc:picChg chg="add del">
          <ac:chgData name="buenobeautydance@gmail.com" userId="908225c09d888126" providerId="LiveId" clId="{538184CB-B24B-4F72-8A02-5B98D4653083}" dt="2022-03-20T03:47:57.596" v="5167" actId="478"/>
          <ac:picMkLst>
            <pc:docMk/>
            <pc:sldMk cId="151974181" sldId="321"/>
            <ac:picMk id="8" creationId="{F0B92F21-44D0-49F2-B59D-6723737D9B5C}"/>
          </ac:picMkLst>
        </pc:picChg>
      </pc:sldChg>
      <pc:sldChg chg="addSp delSp modSp add del mod">
        <pc:chgData name="buenobeautydance@gmail.com" userId="908225c09d888126" providerId="LiveId" clId="{538184CB-B24B-4F72-8A02-5B98D4653083}" dt="2022-03-20T23:27:17.350" v="5694" actId="47"/>
        <pc:sldMkLst>
          <pc:docMk/>
          <pc:sldMk cId="2846727449" sldId="322"/>
        </pc:sldMkLst>
        <pc:spChg chg="mod">
          <ac:chgData name="buenobeautydance@gmail.com" userId="908225c09d888126" providerId="LiveId" clId="{538184CB-B24B-4F72-8A02-5B98D4653083}" dt="2022-03-20T23:20:57.054" v="5637" actId="20577"/>
          <ac:spMkLst>
            <pc:docMk/>
            <pc:sldMk cId="2846727449" sldId="322"/>
            <ac:spMk id="2" creationId="{B0770CCC-3F63-4277-91CD-29B49EDF6A46}"/>
          </ac:spMkLst>
        </pc:spChg>
        <pc:spChg chg="add mod">
          <ac:chgData name="buenobeautydance@gmail.com" userId="908225c09d888126" providerId="LiveId" clId="{538184CB-B24B-4F72-8A02-5B98D4653083}" dt="2022-03-20T23:21:53.489" v="5639" actId="5793"/>
          <ac:spMkLst>
            <pc:docMk/>
            <pc:sldMk cId="2846727449" sldId="322"/>
            <ac:spMk id="4" creationId="{E7DB7612-C65D-42C1-B495-F6A98562E31D}"/>
          </ac:spMkLst>
        </pc:spChg>
        <pc:spChg chg="del">
          <ac:chgData name="buenobeautydance@gmail.com" userId="908225c09d888126" providerId="LiveId" clId="{538184CB-B24B-4F72-8A02-5B98D4653083}" dt="2022-03-20T23:20:22.137" v="5603" actId="478"/>
          <ac:spMkLst>
            <pc:docMk/>
            <pc:sldMk cId="2846727449" sldId="322"/>
            <ac:spMk id="16" creationId="{0C9E6344-C5AE-42A0-86F4-04BFF9B98BD1}"/>
          </ac:spMkLst>
        </pc:spChg>
        <pc:picChg chg="del">
          <ac:chgData name="buenobeautydance@gmail.com" userId="908225c09d888126" providerId="LiveId" clId="{538184CB-B24B-4F72-8A02-5B98D4653083}" dt="2022-03-20T23:20:16.665" v="5602" actId="478"/>
          <ac:picMkLst>
            <pc:docMk/>
            <pc:sldMk cId="2846727449" sldId="322"/>
            <ac:picMk id="9" creationId="{8F6F9DDC-FE04-4FCD-8055-25065001F338}"/>
          </ac:picMkLst>
        </pc:picChg>
        <pc:picChg chg="mod">
          <ac:chgData name="buenobeautydance@gmail.com" userId="908225c09d888126" providerId="LiveId" clId="{538184CB-B24B-4F72-8A02-5B98D4653083}" dt="2022-03-20T23:22:06.850" v="5640" actId="1076"/>
          <ac:picMkLst>
            <pc:docMk/>
            <pc:sldMk cId="2846727449" sldId="322"/>
            <ac:picMk id="13" creationId="{5597E89C-9352-4114-AD5C-4147F02CF5EF}"/>
          </ac:picMkLst>
        </pc:picChg>
        <pc:picChg chg="del">
          <ac:chgData name="buenobeautydance@gmail.com" userId="908225c09d888126" providerId="LiveId" clId="{538184CB-B24B-4F72-8A02-5B98D4653083}" dt="2022-03-20T23:26:17.918" v="5686" actId="21"/>
          <ac:picMkLst>
            <pc:docMk/>
            <pc:sldMk cId="2846727449" sldId="322"/>
            <ac:picMk id="15" creationId="{79EE720F-7070-40CB-8801-8F143E2F15CC}"/>
          </ac:picMkLst>
        </pc:picChg>
        <pc:cxnChg chg="del">
          <ac:chgData name="buenobeautydance@gmail.com" userId="908225c09d888126" providerId="LiveId" clId="{538184CB-B24B-4F72-8A02-5B98D4653083}" dt="2022-03-20T23:20:29.250" v="5604" actId="478"/>
          <ac:cxnSpMkLst>
            <pc:docMk/>
            <pc:sldMk cId="2846727449" sldId="322"/>
            <ac:cxnSpMk id="21" creationId="{50586B11-8042-4E86-8123-4A8E0453C71C}"/>
          </ac:cxnSpMkLst>
        </pc:cxnChg>
      </pc:sldChg>
      <pc:sldChg chg="addSp delSp modSp add mod modTransition setBg addAnim delAnim setClrOvrMap">
        <pc:chgData name="buenobeautydance@gmail.com" userId="908225c09d888126" providerId="LiveId" clId="{538184CB-B24B-4F72-8A02-5B98D4653083}" dt="2022-03-22T04:41:58.135" v="11413"/>
        <pc:sldMkLst>
          <pc:docMk/>
          <pc:sldMk cId="1869481271" sldId="323"/>
        </pc:sldMkLst>
        <pc:spChg chg="mod">
          <ac:chgData name="buenobeautydance@gmail.com" userId="908225c09d888126" providerId="LiveId" clId="{538184CB-B24B-4F72-8A02-5B98D4653083}" dt="2022-03-21T01:25:02.427" v="6174" actId="20577"/>
          <ac:spMkLst>
            <pc:docMk/>
            <pc:sldMk cId="1869481271" sldId="323"/>
            <ac:spMk id="2" creationId="{B0770CCC-3F63-4277-91CD-29B49EDF6A46}"/>
          </ac:spMkLst>
        </pc:spChg>
        <pc:spChg chg="add del mod">
          <ac:chgData name="buenobeautydance@gmail.com" userId="908225c09d888126" providerId="LiveId" clId="{538184CB-B24B-4F72-8A02-5B98D4653083}" dt="2022-03-20T23:23:04.732" v="5643"/>
          <ac:spMkLst>
            <pc:docMk/>
            <pc:sldMk cId="1869481271" sldId="323"/>
            <ac:spMk id="4" creationId="{8DC645D9-7F7F-4D53-B4FC-16DDA91079B6}"/>
          </ac:spMkLst>
        </pc:spChg>
        <pc:spChg chg="add del mod">
          <ac:chgData name="buenobeautydance@gmail.com" userId="908225c09d888126" providerId="LiveId" clId="{538184CB-B24B-4F72-8A02-5B98D4653083}" dt="2022-03-21T01:24:07.880" v="6165"/>
          <ac:spMkLst>
            <pc:docMk/>
            <pc:sldMk cId="1869481271" sldId="323"/>
            <ac:spMk id="7" creationId="{F86ABC68-AB2D-4887-91AB-B0B18D76720B}"/>
          </ac:spMkLst>
        </pc:spChg>
        <pc:spChg chg="add del mod">
          <ac:chgData name="buenobeautydance@gmail.com" userId="908225c09d888126" providerId="LiveId" clId="{538184CB-B24B-4F72-8A02-5B98D4653083}" dt="2022-03-21T01:26:20.344" v="6187"/>
          <ac:spMkLst>
            <pc:docMk/>
            <pc:sldMk cId="1869481271" sldId="323"/>
            <ac:spMk id="8" creationId="{94432457-064E-4D2B-A492-7B0B3F953916}"/>
          </ac:spMkLst>
        </pc:spChg>
        <pc:spChg chg="add del mod">
          <ac:chgData name="buenobeautydance@gmail.com" userId="908225c09d888126" providerId="LiveId" clId="{538184CB-B24B-4F72-8A02-5B98D4653083}" dt="2022-03-21T01:26:11.511" v="6183"/>
          <ac:spMkLst>
            <pc:docMk/>
            <pc:sldMk cId="1869481271" sldId="323"/>
            <ac:spMk id="10" creationId="{BAE1413F-26E5-4F95-8673-8F69CEA65D4D}"/>
          </ac:spMkLst>
        </pc:spChg>
        <pc:spChg chg="add del">
          <ac:chgData name="buenobeautydance@gmail.com" userId="908225c09d888126" providerId="LiveId" clId="{538184CB-B24B-4F72-8A02-5B98D4653083}" dt="2022-03-21T01:26:10.300" v="6181"/>
          <ac:spMkLst>
            <pc:docMk/>
            <pc:sldMk cId="1869481271" sldId="323"/>
            <ac:spMk id="12" creationId="{F9DF014C-21B2-47C0-AF4A-738932DC8FE6}"/>
          </ac:spMkLst>
        </pc:spChg>
        <pc:spChg chg="add del mod">
          <ac:chgData name="buenobeautydance@gmail.com" userId="908225c09d888126" providerId="LiveId" clId="{538184CB-B24B-4F72-8A02-5B98D4653083}" dt="2022-03-21T01:26:09.787" v="6180"/>
          <ac:spMkLst>
            <pc:docMk/>
            <pc:sldMk cId="1869481271" sldId="323"/>
            <ac:spMk id="13" creationId="{A9945988-D838-4B23-9710-344240092A27}"/>
          </ac:spMkLst>
        </pc:spChg>
        <pc:spChg chg="add mod">
          <ac:chgData name="buenobeautydance@gmail.com" userId="908225c09d888126" providerId="LiveId" clId="{538184CB-B24B-4F72-8A02-5B98D4653083}" dt="2022-03-21T01:28:41.015" v="6212" actId="1076"/>
          <ac:spMkLst>
            <pc:docMk/>
            <pc:sldMk cId="1869481271" sldId="323"/>
            <ac:spMk id="14" creationId="{01F2454E-9F9E-4F48-ACDE-7E7FA7E89D2C}"/>
          </ac:spMkLst>
        </pc:spChg>
        <pc:spChg chg="add mod">
          <ac:chgData name="buenobeautydance@gmail.com" userId="908225c09d888126" providerId="LiveId" clId="{538184CB-B24B-4F72-8A02-5B98D4653083}" dt="2022-03-21T01:27:43.097" v="6204" actId="21"/>
          <ac:spMkLst>
            <pc:docMk/>
            <pc:sldMk cId="1869481271" sldId="323"/>
            <ac:spMk id="15" creationId="{EBBF538D-4342-40B3-9EF3-4CC3BC1A33AD}"/>
          </ac:spMkLst>
        </pc:spChg>
        <pc:spChg chg="mod">
          <ac:chgData name="buenobeautydance@gmail.com" userId="908225c09d888126" providerId="LiveId" clId="{538184CB-B24B-4F72-8A02-5B98D4653083}" dt="2022-03-22T03:17:53.811" v="9704" actId="20577"/>
          <ac:spMkLst>
            <pc:docMk/>
            <pc:sldMk cId="1869481271" sldId="323"/>
            <ac:spMk id="26" creationId="{29D0E352-8CC5-4420-BB99-3DFF1E71EF66}"/>
          </ac:spMkLst>
        </pc:spChg>
        <pc:spChg chg="add del">
          <ac:chgData name="buenobeautydance@gmail.com" userId="908225c09d888126" providerId="LiveId" clId="{538184CB-B24B-4F72-8A02-5B98D4653083}" dt="2022-03-20T23:26:34.509" v="5691" actId="26606"/>
          <ac:spMkLst>
            <pc:docMk/>
            <pc:sldMk cId="1869481271" sldId="323"/>
            <ac:spMk id="31" creationId="{3CED7894-4F62-4A6C-8DB5-DB5BE08E9C03}"/>
          </ac:spMkLst>
        </pc:spChg>
        <pc:spChg chg="add del">
          <ac:chgData name="buenobeautydance@gmail.com" userId="908225c09d888126" providerId="LiveId" clId="{538184CB-B24B-4F72-8A02-5B98D4653083}" dt="2022-03-20T23:26:34.509" v="5691" actId="26606"/>
          <ac:spMkLst>
            <pc:docMk/>
            <pc:sldMk cId="1869481271" sldId="323"/>
            <ac:spMk id="33" creationId="{E536F3B4-50F6-4C52-8F76-4EB1214719DC}"/>
          </ac:spMkLst>
        </pc:spChg>
        <pc:spChg chg="add del">
          <ac:chgData name="buenobeautydance@gmail.com" userId="908225c09d888126" providerId="LiveId" clId="{538184CB-B24B-4F72-8A02-5B98D4653083}" dt="2022-03-20T23:26:34.502" v="5690" actId="26606"/>
          <ac:spMkLst>
            <pc:docMk/>
            <pc:sldMk cId="1869481271" sldId="323"/>
            <ac:spMk id="38" creationId="{1BB56EB9-078F-4952-AC1F-149C7A0AE4D5}"/>
          </ac:spMkLst>
        </pc:spChg>
        <pc:spChg chg="add del">
          <ac:chgData name="buenobeautydance@gmail.com" userId="908225c09d888126" providerId="LiveId" clId="{538184CB-B24B-4F72-8A02-5B98D4653083}" dt="2022-03-20T23:26:34.502" v="5690" actId="26606"/>
          <ac:spMkLst>
            <pc:docMk/>
            <pc:sldMk cId="1869481271" sldId="323"/>
            <ac:spMk id="40" creationId="{D3772EE4-ED5E-4D3A-A306-B22CF866786D}"/>
          </ac:spMkLst>
        </pc:spChg>
        <pc:spChg chg="add del">
          <ac:chgData name="buenobeautydance@gmail.com" userId="908225c09d888126" providerId="LiveId" clId="{538184CB-B24B-4F72-8A02-5B98D4653083}" dt="2022-03-20T23:26:34.502" v="5690" actId="26606"/>
          <ac:spMkLst>
            <pc:docMk/>
            <pc:sldMk cId="1869481271" sldId="323"/>
            <ac:spMk id="42" creationId="{10058680-D07C-4893-B2B7-91543F18AB32}"/>
          </ac:spMkLst>
        </pc:spChg>
        <pc:spChg chg="add del">
          <ac:chgData name="buenobeautydance@gmail.com" userId="908225c09d888126" providerId="LiveId" clId="{538184CB-B24B-4F72-8A02-5B98D4653083}" dt="2022-03-20T23:26:34.502" v="5690" actId="26606"/>
          <ac:spMkLst>
            <pc:docMk/>
            <pc:sldMk cId="1869481271" sldId="323"/>
            <ac:spMk id="44" creationId="{7B42427A-0A1F-4A55-8705-D9179F1E0CFB}"/>
          </ac:spMkLst>
        </pc:spChg>
        <pc:spChg chg="add del">
          <ac:chgData name="buenobeautydance@gmail.com" userId="908225c09d888126" providerId="LiveId" clId="{538184CB-B24B-4F72-8A02-5B98D4653083}" dt="2022-03-20T23:26:34.502" v="5690" actId="26606"/>
          <ac:spMkLst>
            <pc:docMk/>
            <pc:sldMk cId="1869481271" sldId="323"/>
            <ac:spMk id="46" creationId="{EE54A6FE-D8CB-48A3-900B-053D4EBD3B85}"/>
          </ac:spMkLst>
        </pc:spChg>
        <pc:spChg chg="add">
          <ac:chgData name="buenobeautydance@gmail.com" userId="908225c09d888126" providerId="LiveId" clId="{538184CB-B24B-4F72-8A02-5B98D4653083}" dt="2022-03-20T23:26:34.509" v="5691" actId="26606"/>
          <ac:spMkLst>
            <pc:docMk/>
            <pc:sldMk cId="1869481271" sldId="323"/>
            <ac:spMk id="48" creationId="{3CED7894-4F62-4A6C-8DB5-DB5BE08E9C03}"/>
          </ac:spMkLst>
        </pc:spChg>
        <pc:spChg chg="add">
          <ac:chgData name="buenobeautydance@gmail.com" userId="908225c09d888126" providerId="LiveId" clId="{538184CB-B24B-4F72-8A02-5B98D4653083}" dt="2022-03-20T23:26:34.509" v="5691" actId="26606"/>
          <ac:spMkLst>
            <pc:docMk/>
            <pc:sldMk cId="1869481271" sldId="323"/>
            <ac:spMk id="49" creationId="{E536F3B4-50F6-4C52-8F76-4EB1214719DC}"/>
          </ac:spMkLst>
        </pc:spChg>
        <pc:picChg chg="add mod">
          <ac:chgData name="buenobeautydance@gmail.com" userId="908225c09d888126" providerId="LiveId" clId="{538184CB-B24B-4F72-8A02-5B98D4653083}" dt="2022-03-21T00:55:01.857" v="6161" actId="1076"/>
          <ac:picMkLst>
            <pc:docMk/>
            <pc:sldMk cId="1869481271" sldId="323"/>
            <ac:picMk id="6" creationId="{73A7B2DF-6F43-4EC2-98F8-6F19696E6051}"/>
          </ac:picMkLst>
        </pc:picChg>
        <pc:picChg chg="del">
          <ac:chgData name="buenobeautydance@gmail.com" userId="908225c09d888126" providerId="LiveId" clId="{538184CB-B24B-4F72-8A02-5B98D4653083}" dt="2022-03-20T23:22:37.453" v="5642" actId="478"/>
          <ac:picMkLst>
            <pc:docMk/>
            <pc:sldMk cId="1869481271" sldId="323"/>
            <ac:picMk id="9" creationId="{8F6F9DDC-FE04-4FCD-8055-25065001F338}"/>
          </ac:picMkLst>
        </pc:picChg>
        <pc:picChg chg="add mod">
          <ac:chgData name="buenobeautydance@gmail.com" userId="908225c09d888126" providerId="LiveId" clId="{538184CB-B24B-4F72-8A02-5B98D4653083}" dt="2022-03-21T00:55:06.365" v="6162" actId="1076"/>
          <ac:picMkLst>
            <pc:docMk/>
            <pc:sldMk cId="1869481271" sldId="323"/>
            <ac:picMk id="11" creationId="{70F8A9A9-F119-45F5-964E-5941B4E41177}"/>
          </ac:picMkLst>
        </pc:picChg>
      </pc:sldChg>
      <pc:sldChg chg="addSp delSp modSp add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3082158962" sldId="324"/>
        </pc:sldMkLst>
        <pc:spChg chg="mod">
          <ac:chgData name="buenobeautydance@gmail.com" userId="908225c09d888126" providerId="LiveId" clId="{538184CB-B24B-4F72-8A02-5B98D4653083}" dt="2022-03-21T00:17:18.668" v="6027" actId="14100"/>
          <ac:spMkLst>
            <pc:docMk/>
            <pc:sldMk cId="3082158962" sldId="324"/>
            <ac:spMk id="2" creationId="{D06CB0B5-190E-42A7-8659-07AC5B5DC87F}"/>
          </ac:spMkLst>
        </pc:spChg>
        <pc:spChg chg="add del mod">
          <ac:chgData name="buenobeautydance@gmail.com" userId="908225c09d888126" providerId="LiveId" clId="{538184CB-B24B-4F72-8A02-5B98D4653083}" dt="2022-03-21T00:16:40.510" v="5969" actId="478"/>
          <ac:spMkLst>
            <pc:docMk/>
            <pc:sldMk cId="3082158962" sldId="324"/>
            <ac:spMk id="4" creationId="{54110620-27B2-4C49-9A45-D7EF34BF9240}"/>
          </ac:spMkLst>
        </pc:spChg>
        <pc:spChg chg="add mod">
          <ac:chgData name="buenobeautydance@gmail.com" userId="908225c09d888126" providerId="LiveId" clId="{538184CB-B24B-4F72-8A02-5B98D4653083}" dt="2022-03-21T01:46:57.704" v="6290" actId="1076"/>
          <ac:spMkLst>
            <pc:docMk/>
            <pc:sldMk cId="3082158962" sldId="324"/>
            <ac:spMk id="7" creationId="{27D9AB81-1966-443F-A4B2-DFC4080D2EF6}"/>
          </ac:spMkLst>
        </pc:spChg>
        <pc:spChg chg="add mod">
          <ac:chgData name="buenobeautydance@gmail.com" userId="908225c09d888126" providerId="LiveId" clId="{538184CB-B24B-4F72-8A02-5B98D4653083}" dt="2022-03-21T01:46:06.691" v="6283" actId="21"/>
          <ac:spMkLst>
            <pc:docMk/>
            <pc:sldMk cId="3082158962" sldId="324"/>
            <ac:spMk id="8" creationId="{205FB8DA-4DEB-49F6-BC9E-734AA13EFA6A}"/>
          </ac:spMkLst>
        </pc:spChg>
        <pc:spChg chg="del">
          <ac:chgData name="buenobeautydance@gmail.com" userId="908225c09d888126" providerId="LiveId" clId="{538184CB-B24B-4F72-8A02-5B98D4653083}" dt="2022-03-21T00:12:16.295" v="5966" actId="478"/>
          <ac:spMkLst>
            <pc:docMk/>
            <pc:sldMk cId="3082158962" sldId="324"/>
            <ac:spMk id="17" creationId="{877CDBF0-3291-7490-D761-B120DE77C34E}"/>
          </ac:spMkLst>
        </pc:spChg>
        <pc:spChg chg="mod">
          <ac:chgData name="buenobeautydance@gmail.com" userId="908225c09d888126" providerId="LiveId" clId="{538184CB-B24B-4F72-8A02-5B98D4653083}" dt="2022-03-22T03:19:07.561" v="9729" actId="20577"/>
          <ac:spMkLst>
            <pc:docMk/>
            <pc:sldMk cId="3082158962" sldId="324"/>
            <ac:spMk id="25" creationId="{43C492CA-D052-4D17-9B6A-8B6DF1470FFB}"/>
          </ac:spMkLst>
        </pc:spChg>
        <pc:picChg chg="add mod">
          <ac:chgData name="buenobeautydance@gmail.com" userId="908225c09d888126" providerId="LiveId" clId="{538184CB-B24B-4F72-8A02-5B98D4653083}" dt="2022-03-21T00:24:25.907" v="6054" actId="14100"/>
          <ac:picMkLst>
            <pc:docMk/>
            <pc:sldMk cId="3082158962" sldId="324"/>
            <ac:picMk id="6" creationId="{A7C540BC-9F37-4EEA-B979-EE560A02CBB4}"/>
          </ac:picMkLst>
        </pc:picChg>
        <pc:picChg chg="del">
          <ac:chgData name="buenobeautydance@gmail.com" userId="908225c09d888126" providerId="LiveId" clId="{538184CB-B24B-4F72-8A02-5B98D4653083}" dt="2022-03-21T00:12:11.401" v="5965" actId="478"/>
          <ac:picMkLst>
            <pc:docMk/>
            <pc:sldMk cId="3082158962" sldId="324"/>
            <ac:picMk id="18" creationId="{7ACFFC9D-A692-4C4A-B59B-44C0AAD0F32B}"/>
          </ac:picMkLst>
        </pc:picChg>
        <pc:picChg chg="del mod">
          <ac:chgData name="buenobeautydance@gmail.com" userId="908225c09d888126" providerId="LiveId" clId="{538184CB-B24B-4F72-8A02-5B98D4653083}" dt="2022-03-21T00:22:51.810" v="6042" actId="478"/>
          <ac:picMkLst>
            <pc:docMk/>
            <pc:sldMk cId="3082158962" sldId="324"/>
            <ac:picMk id="21" creationId="{45B8A4FE-E0AB-458F-B219-DF3DD8FBF891}"/>
          </ac:picMkLst>
        </pc:picChg>
      </pc:sldChg>
      <pc:sldChg chg="delSp modSp add mod modTransition">
        <pc:chgData name="buenobeautydance@gmail.com" userId="908225c09d888126" providerId="LiveId" clId="{538184CB-B24B-4F72-8A02-5B98D4653083}" dt="2022-03-22T04:41:58.135" v="11413"/>
        <pc:sldMkLst>
          <pc:docMk/>
          <pc:sldMk cId="3842465276" sldId="325"/>
        </pc:sldMkLst>
        <pc:spChg chg="mod">
          <ac:chgData name="buenobeautydance@gmail.com" userId="908225c09d888126" providerId="LiveId" clId="{538184CB-B24B-4F72-8A02-5B98D4653083}" dt="2022-03-21T02:01:22.265" v="6415" actId="20577"/>
          <ac:spMkLst>
            <pc:docMk/>
            <pc:sldMk cId="3842465276" sldId="325"/>
            <ac:spMk id="2" creationId="{D06CB0B5-190E-42A7-8659-07AC5B5DC87F}"/>
          </ac:spMkLst>
        </pc:spChg>
        <pc:spChg chg="mod">
          <ac:chgData name="buenobeautydance@gmail.com" userId="908225c09d888126" providerId="LiveId" clId="{538184CB-B24B-4F72-8A02-5B98D4653083}" dt="2022-03-21T02:02:12.895" v="6428" actId="20577"/>
          <ac:spMkLst>
            <pc:docMk/>
            <pc:sldMk cId="3842465276" sldId="325"/>
            <ac:spMk id="17" creationId="{877CDBF0-3291-7490-D761-B120DE77C34E}"/>
          </ac:spMkLst>
        </pc:spChg>
        <pc:picChg chg="del">
          <ac:chgData name="buenobeautydance@gmail.com" userId="908225c09d888126" providerId="LiveId" clId="{538184CB-B24B-4F72-8A02-5B98D4653083}" dt="2022-03-21T00:05:33.052" v="5831" actId="478"/>
          <ac:picMkLst>
            <pc:docMk/>
            <pc:sldMk cId="3842465276" sldId="325"/>
            <ac:picMk id="18" creationId="{7ACFFC9D-A692-4C4A-B59B-44C0AAD0F32B}"/>
          </ac:picMkLst>
        </pc:picChg>
        <pc:picChg chg="mod">
          <ac:chgData name="buenobeautydance@gmail.com" userId="908225c09d888126" providerId="LiveId" clId="{538184CB-B24B-4F72-8A02-5B98D4653083}" dt="2022-03-21T00:05:50.406" v="5836" actId="14100"/>
          <ac:picMkLst>
            <pc:docMk/>
            <pc:sldMk cId="3842465276" sldId="325"/>
            <ac:picMk id="30" creationId="{A0524AD2-1883-46F4-A13E-BB7CE24BBE42}"/>
          </ac:picMkLst>
        </pc:picChg>
      </pc:sldChg>
      <pc:sldChg chg="addSp delSp new del mod">
        <pc:chgData name="buenobeautydance@gmail.com" userId="908225c09d888126" providerId="LiveId" clId="{538184CB-B24B-4F72-8A02-5B98D4653083}" dt="2022-03-21T01:44:12.366" v="6266" actId="680"/>
        <pc:sldMkLst>
          <pc:docMk/>
          <pc:sldMk cId="1046923923" sldId="326"/>
        </pc:sldMkLst>
        <pc:spChg chg="add del">
          <ac:chgData name="buenobeautydance@gmail.com" userId="908225c09d888126" providerId="LiveId" clId="{538184CB-B24B-4F72-8A02-5B98D4653083}" dt="2022-03-21T01:44:09.969" v="6265" actId="22"/>
          <ac:spMkLst>
            <pc:docMk/>
            <pc:sldMk cId="1046923923" sldId="326"/>
            <ac:spMk id="5" creationId="{D5EA7823-4414-4DB7-A384-F4AA85E37C9E}"/>
          </ac:spMkLst>
        </pc:spChg>
      </pc:sldChg>
      <pc:sldChg chg="addSp delSp modSp new del mod setBg">
        <pc:chgData name="buenobeautydance@gmail.com" userId="908225c09d888126" providerId="LiveId" clId="{538184CB-B24B-4F72-8A02-5B98D4653083}" dt="2022-03-22T02:35:12.552" v="8890" actId="47"/>
        <pc:sldMkLst>
          <pc:docMk/>
          <pc:sldMk cId="1377536394" sldId="326"/>
        </pc:sldMkLst>
        <pc:spChg chg="mod">
          <ac:chgData name="buenobeautydance@gmail.com" userId="908225c09d888126" providerId="LiveId" clId="{538184CB-B24B-4F72-8A02-5B98D4653083}" dt="2022-03-22T01:04:02.964" v="7902" actId="255"/>
          <ac:spMkLst>
            <pc:docMk/>
            <pc:sldMk cId="1377536394" sldId="326"/>
            <ac:spMk id="2" creationId="{E5972FCE-F0B1-41E1-AF98-DBADC167BF55}"/>
          </ac:spMkLst>
        </pc:spChg>
        <pc:spChg chg="add del mod">
          <ac:chgData name="buenobeautydance@gmail.com" userId="908225c09d888126" providerId="LiveId" clId="{538184CB-B24B-4F72-8A02-5B98D4653083}" dt="2022-03-22T01:01:32.211" v="7894" actId="26606"/>
          <ac:spMkLst>
            <pc:docMk/>
            <pc:sldMk cId="1377536394" sldId="326"/>
            <ac:spMk id="3" creationId="{3BB0B64C-6687-45CD-BC51-D1EC170620A5}"/>
          </ac:spMkLst>
        </pc:spChg>
        <pc:spChg chg="add">
          <ac:chgData name="buenobeautydance@gmail.com" userId="908225c09d888126" providerId="LiveId" clId="{538184CB-B24B-4F72-8A02-5B98D4653083}" dt="2022-03-22T01:01:32.211" v="7894" actId="26606"/>
          <ac:spMkLst>
            <pc:docMk/>
            <pc:sldMk cId="1377536394" sldId="326"/>
            <ac:spMk id="7" creationId="{A43B05A4-157F-403C-939A-ED1B6A0A029C}"/>
          </ac:spMkLst>
        </pc:spChg>
        <pc:spChg chg="add del">
          <ac:chgData name="buenobeautydance@gmail.com" userId="908225c09d888126" providerId="LiveId" clId="{538184CB-B24B-4F72-8A02-5B98D4653083}" dt="2022-03-22T01:01:08.186" v="7891" actId="26606"/>
          <ac:spMkLst>
            <pc:docMk/>
            <pc:sldMk cId="1377536394" sldId="326"/>
            <ac:spMk id="8" creationId="{A43B05A4-157F-403C-939A-ED1B6A0A029C}"/>
          </ac:spMkLst>
        </pc:spChg>
        <pc:spChg chg="add">
          <ac:chgData name="buenobeautydance@gmail.com" userId="908225c09d888126" providerId="LiveId" clId="{538184CB-B24B-4F72-8A02-5B98D4653083}" dt="2022-03-22T01:01:32.211" v="7894" actId="26606"/>
          <ac:spMkLst>
            <pc:docMk/>
            <pc:sldMk cId="1377536394" sldId="326"/>
            <ac:spMk id="9" creationId="{E8CCE107-A70B-4916-9A0B-751C70B9B597}"/>
          </ac:spMkLst>
        </pc:spChg>
        <pc:spChg chg="add del">
          <ac:chgData name="buenobeautydance@gmail.com" userId="908225c09d888126" providerId="LiveId" clId="{538184CB-B24B-4F72-8A02-5B98D4653083}" dt="2022-03-22T01:01:08.186" v="7891" actId="26606"/>
          <ac:spMkLst>
            <pc:docMk/>
            <pc:sldMk cId="1377536394" sldId="326"/>
            <ac:spMk id="10" creationId="{E8CCE107-A70B-4916-9A0B-751C70B9B597}"/>
          </ac:spMkLst>
        </pc:spChg>
        <pc:spChg chg="add">
          <ac:chgData name="buenobeautydance@gmail.com" userId="908225c09d888126" providerId="LiveId" clId="{538184CB-B24B-4F72-8A02-5B98D4653083}" dt="2022-03-22T01:01:32.211" v="7894" actId="26606"/>
          <ac:spMkLst>
            <pc:docMk/>
            <pc:sldMk cId="1377536394" sldId="326"/>
            <ac:spMk id="11" creationId="{9A925BC7-7CC5-4A0C-9B3D-8829EBF281BD}"/>
          </ac:spMkLst>
        </pc:spChg>
        <pc:spChg chg="add del">
          <ac:chgData name="buenobeautydance@gmail.com" userId="908225c09d888126" providerId="LiveId" clId="{538184CB-B24B-4F72-8A02-5B98D4653083}" dt="2022-03-22T01:01:08.186" v="7891" actId="26606"/>
          <ac:spMkLst>
            <pc:docMk/>
            <pc:sldMk cId="1377536394" sldId="326"/>
            <ac:spMk id="12" creationId="{9A925BC7-7CC5-4A0C-9B3D-8829EBF281BD}"/>
          </ac:spMkLst>
        </pc:spChg>
        <pc:spChg chg="add">
          <ac:chgData name="buenobeautydance@gmail.com" userId="908225c09d888126" providerId="LiveId" clId="{538184CB-B24B-4F72-8A02-5B98D4653083}" dt="2022-03-22T01:01:32.211" v="7894" actId="26606"/>
          <ac:spMkLst>
            <pc:docMk/>
            <pc:sldMk cId="1377536394" sldId="326"/>
            <ac:spMk id="13" creationId="{3BB0B64C-6687-45CD-BC51-D1EC170620A5}"/>
          </ac:spMkLst>
        </pc:spChg>
        <pc:spChg chg="add del">
          <ac:chgData name="buenobeautydance@gmail.com" userId="908225c09d888126" providerId="LiveId" clId="{538184CB-B24B-4F72-8A02-5B98D4653083}" dt="2022-03-22T01:01:08.186" v="7891" actId="26606"/>
          <ac:spMkLst>
            <pc:docMk/>
            <pc:sldMk cId="1377536394" sldId="326"/>
            <ac:spMk id="14" creationId="{6E67D916-28C7-4965-BA3C-287FB857979C}"/>
          </ac:spMkLst>
        </pc:spChg>
        <pc:spChg chg="add">
          <ac:chgData name="buenobeautydance@gmail.com" userId="908225c09d888126" providerId="LiveId" clId="{538184CB-B24B-4F72-8A02-5B98D4653083}" dt="2022-03-22T01:01:32.211" v="7894" actId="26606"/>
          <ac:spMkLst>
            <pc:docMk/>
            <pc:sldMk cId="1377536394" sldId="326"/>
            <ac:spMk id="15" creationId="{6E67D916-28C7-4965-BA3C-287FB857979C}"/>
          </ac:spMkLst>
        </pc:spChg>
        <pc:graphicFrameChg chg="add del">
          <ac:chgData name="buenobeautydance@gmail.com" userId="908225c09d888126" providerId="LiveId" clId="{538184CB-B24B-4F72-8A02-5B98D4653083}" dt="2022-03-22T01:01:32.179" v="7893" actId="26606"/>
          <ac:graphicFrameMkLst>
            <pc:docMk/>
            <pc:sldMk cId="1377536394" sldId="326"/>
            <ac:graphicFrameMk id="5" creationId="{EC894C46-B9EB-6BDB-3BBE-C5D39C48E6FB}"/>
          </ac:graphicFrameMkLst>
        </pc:graphicFrameChg>
      </pc:sldChg>
      <pc:sldChg chg="modSp add mod modTransition">
        <pc:chgData name="buenobeautydance@gmail.com" userId="908225c09d888126" providerId="LiveId" clId="{538184CB-B24B-4F72-8A02-5B98D4653083}" dt="2022-03-22T04:41:58.135" v="11413"/>
        <pc:sldMkLst>
          <pc:docMk/>
          <pc:sldMk cId="1154303076" sldId="327"/>
        </pc:sldMkLst>
        <pc:spChg chg="mod">
          <ac:chgData name="buenobeautydance@gmail.com" userId="908225c09d888126" providerId="LiveId" clId="{538184CB-B24B-4F72-8A02-5B98D4653083}" dt="2022-03-22T02:48:05.386" v="9071" actId="20577"/>
          <ac:spMkLst>
            <pc:docMk/>
            <pc:sldMk cId="1154303076" sldId="327"/>
            <ac:spMk id="2" creationId="{E52D4D1E-BA60-4A23-8EBC-1159C82F9571}"/>
          </ac:spMkLst>
        </pc:spChg>
        <pc:graphicFrameChg chg="mod">
          <ac:chgData name="buenobeautydance@gmail.com" userId="908225c09d888126" providerId="LiveId" clId="{538184CB-B24B-4F72-8A02-5B98D4653083}" dt="2022-03-22T01:51:15.989" v="7936" actId="1367"/>
          <ac:graphicFrameMkLst>
            <pc:docMk/>
            <pc:sldMk cId="1154303076" sldId="327"/>
            <ac:graphicFrameMk id="5" creationId="{65AA958D-239A-4E9F-9880-A6024BBB0D68}"/>
          </ac:graphicFrameMkLst>
        </pc:graphicFrameChg>
      </pc:sldChg>
      <pc:sldChg chg="addSp delSp modSp add mod ord modTransition setBg">
        <pc:chgData name="buenobeautydance@gmail.com" userId="908225c09d888126" providerId="LiveId" clId="{538184CB-B24B-4F72-8A02-5B98D4653083}" dt="2022-03-22T04:41:58.135" v="11413"/>
        <pc:sldMkLst>
          <pc:docMk/>
          <pc:sldMk cId="2998611087" sldId="328"/>
        </pc:sldMkLst>
        <pc:spChg chg="mod">
          <ac:chgData name="buenobeautydance@gmail.com" userId="908225c09d888126" providerId="LiveId" clId="{538184CB-B24B-4F72-8A02-5B98D4653083}" dt="2022-03-22T03:04:31.324" v="9532" actId="5793"/>
          <ac:spMkLst>
            <pc:docMk/>
            <pc:sldMk cId="2998611087" sldId="328"/>
            <ac:spMk id="2" creationId="{1C21E816-31F5-48BB-BD02-D15F2F18B48A}"/>
          </ac:spMkLst>
        </pc:spChg>
        <pc:spChg chg="del mod">
          <ac:chgData name="buenobeautydance@gmail.com" userId="908225c09d888126" providerId="LiveId" clId="{538184CB-B24B-4F72-8A02-5B98D4653083}" dt="2022-03-22T02:42:52.646" v="8981" actId="478"/>
          <ac:spMkLst>
            <pc:docMk/>
            <pc:sldMk cId="2998611087" sldId="328"/>
            <ac:spMk id="3" creationId="{835D6E6B-3353-491C-A3C6-F278D6CED8B3}"/>
          </ac:spMkLst>
        </pc:spChg>
        <pc:spChg chg="add del mod">
          <ac:chgData name="buenobeautydance@gmail.com" userId="908225c09d888126" providerId="LiveId" clId="{538184CB-B24B-4F72-8A02-5B98D4653083}" dt="2022-03-22T02:43:07.885" v="8982" actId="478"/>
          <ac:spMkLst>
            <pc:docMk/>
            <pc:sldMk cId="2998611087" sldId="328"/>
            <ac:spMk id="5" creationId="{0EEB475B-4432-44FC-AE30-FC1B23DA769F}"/>
          </ac:spMkLst>
        </pc:spChg>
        <pc:spChg chg="del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13" creationId="{26B4480E-B7FF-4481-890E-043A69AE6FE2}"/>
          </ac:spMkLst>
        </pc:spChg>
        <pc:spChg chg="del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15" creationId="{64C13BAB-7C00-4D21-A857-E3D41C0A2A66}"/>
          </ac:spMkLst>
        </pc:spChg>
        <pc:spChg chg="del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17" creationId="{22C818ED-8AE7-4F62-A257-F746006636AF}"/>
          </ac:spMkLst>
        </pc:spChg>
        <pc:spChg chg="del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19" creationId="{1F1FF39A-AC3C-4066-9D4C-519AA22812EA}"/>
          </ac:spMkLst>
        </pc:spChg>
        <pc:spChg chg="del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21" creationId="{FDB4AB29-9860-462E-B579-181B5532A46B}"/>
          </ac:spMkLst>
        </pc:spChg>
        <pc:spChg chg="add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26" creationId="{EEA2DC21-E0AF-40D8-B5CC-1F09F360CC51}"/>
          </ac:spMkLst>
        </pc:spChg>
        <pc:spChg chg="add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28" creationId="{E11B00EC-2A63-48AE-A5DD-6DA6FB7E21CF}"/>
          </ac:spMkLst>
        </pc:spChg>
        <pc:spChg chg="add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30" creationId="{C1E4057D-EAC3-4537-95F1-BAECA594523B}"/>
          </ac:spMkLst>
        </pc:spChg>
        <pc:spChg chg="add">
          <ac:chgData name="buenobeautydance@gmail.com" userId="908225c09d888126" providerId="LiveId" clId="{538184CB-B24B-4F72-8A02-5B98D4653083}" dt="2022-03-22T02:44:15.281" v="8983" actId="26606"/>
          <ac:spMkLst>
            <pc:docMk/>
            <pc:sldMk cId="2998611087" sldId="328"/>
            <ac:spMk id="32" creationId="{3B44B6CB-4352-43A0-A5FE-AD317DD5850A}"/>
          </ac:spMkLst>
        </pc:spChg>
        <pc:picChg chg="mod ord">
          <ac:chgData name="buenobeautydance@gmail.com" userId="908225c09d888126" providerId="LiveId" clId="{538184CB-B24B-4F72-8A02-5B98D4653083}" dt="2022-03-22T02:44:15.281" v="8983" actId="26606"/>
          <ac:picMkLst>
            <pc:docMk/>
            <pc:sldMk cId="2998611087" sldId="328"/>
            <ac:picMk id="8" creationId="{F0B92F21-44D0-49F2-B59D-6723737D9B5C}"/>
          </ac:picMkLst>
        </pc:picChg>
      </pc:sldChg>
      <pc:sldChg chg="modSp add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1446982058" sldId="329"/>
        </pc:sldMkLst>
        <pc:spChg chg="mod">
          <ac:chgData name="buenobeautydance@gmail.com" userId="908225c09d888126" providerId="LiveId" clId="{538184CB-B24B-4F72-8A02-5B98D4653083}" dt="2022-03-22T02:47:25.863" v="9045" actId="20577"/>
          <ac:spMkLst>
            <pc:docMk/>
            <pc:sldMk cId="1446982058" sldId="329"/>
            <ac:spMk id="2" creationId="{1C21E816-31F5-48BB-BD02-D15F2F18B48A}"/>
          </ac:spMkLst>
        </pc:spChg>
      </pc:sldChg>
      <pc:sldChg chg="modSp add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250246516" sldId="330"/>
        </pc:sldMkLst>
        <pc:spChg chg="mod">
          <ac:chgData name="buenobeautydance@gmail.com" userId="908225c09d888126" providerId="LiveId" clId="{538184CB-B24B-4F72-8A02-5B98D4653083}" dt="2022-03-22T02:49:00.191" v="9095" actId="20577"/>
          <ac:spMkLst>
            <pc:docMk/>
            <pc:sldMk cId="250246516" sldId="330"/>
            <ac:spMk id="2" creationId="{1C21E816-31F5-48BB-BD02-D15F2F18B48A}"/>
          </ac:spMkLst>
        </pc:spChg>
      </pc:sldChg>
      <pc:sldChg chg="modSp add mod modTransition">
        <pc:chgData name="buenobeautydance@gmail.com" userId="908225c09d888126" providerId="LiveId" clId="{538184CB-B24B-4F72-8A02-5B98D4653083}" dt="2022-03-22T04:41:58.135" v="11413"/>
        <pc:sldMkLst>
          <pc:docMk/>
          <pc:sldMk cId="1539125764" sldId="331"/>
        </pc:sldMkLst>
        <pc:spChg chg="mod">
          <ac:chgData name="buenobeautydance@gmail.com" userId="908225c09d888126" providerId="LiveId" clId="{538184CB-B24B-4F72-8A02-5B98D4653083}" dt="2022-03-22T03:02:16.124" v="9505" actId="20577"/>
          <ac:spMkLst>
            <pc:docMk/>
            <pc:sldMk cId="1539125764" sldId="331"/>
            <ac:spMk id="2" creationId="{2EC79739-D369-4D5B-A608-5A3A759BFB21}"/>
          </ac:spMkLst>
        </pc:spChg>
        <pc:graphicFrameChg chg="mod">
          <ac:chgData name="buenobeautydance@gmail.com" userId="908225c09d888126" providerId="LiveId" clId="{538184CB-B24B-4F72-8A02-5B98D4653083}" dt="2022-03-22T04:29:02.905" v="10674" actId="20577"/>
          <ac:graphicFrameMkLst>
            <pc:docMk/>
            <pc:sldMk cId="1539125764" sldId="331"/>
            <ac:graphicFrameMk id="6" creationId="{C9087F99-8F3D-6AEA-2645-6888AB7D55B9}"/>
          </ac:graphicFrameMkLst>
        </pc:graphicFrameChg>
      </pc:sldChg>
      <pc:sldChg chg="modSp add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1413381988" sldId="332"/>
        </pc:sldMkLst>
        <pc:spChg chg="mod">
          <ac:chgData name="buenobeautydance@gmail.com" userId="908225c09d888126" providerId="LiveId" clId="{538184CB-B24B-4F72-8A02-5B98D4653083}" dt="2022-03-22T03:03:08.159" v="9523" actId="20577"/>
          <ac:spMkLst>
            <pc:docMk/>
            <pc:sldMk cId="1413381988" sldId="332"/>
            <ac:spMk id="2" creationId="{1C21E816-31F5-48BB-BD02-D15F2F18B48A}"/>
          </ac:spMkLst>
        </pc:spChg>
      </pc:sldChg>
      <pc:sldChg chg="modSp add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2223052188" sldId="333"/>
        </pc:sldMkLst>
        <pc:spChg chg="mod">
          <ac:chgData name="buenobeautydance@gmail.com" userId="908225c09d888126" providerId="LiveId" clId="{538184CB-B24B-4F72-8A02-5B98D4653083}" dt="2022-03-22T03:37:02.262" v="10219" actId="20577"/>
          <ac:spMkLst>
            <pc:docMk/>
            <pc:sldMk cId="2223052188" sldId="333"/>
            <ac:spMk id="2" creationId="{1C21E816-31F5-48BB-BD02-D15F2F18B48A}"/>
          </ac:spMkLst>
        </pc:spChg>
      </pc:sldChg>
      <pc:sldChg chg="modSp add mod ord modTransition">
        <pc:chgData name="buenobeautydance@gmail.com" userId="908225c09d888126" providerId="LiveId" clId="{538184CB-B24B-4F72-8A02-5B98D4653083}" dt="2022-03-22T04:41:58.135" v="11413"/>
        <pc:sldMkLst>
          <pc:docMk/>
          <pc:sldMk cId="3028971183" sldId="334"/>
        </pc:sldMkLst>
        <pc:spChg chg="mod">
          <ac:chgData name="buenobeautydance@gmail.com" userId="908225c09d888126" providerId="LiveId" clId="{538184CB-B24B-4F72-8A02-5B98D4653083}" dt="2022-03-22T03:44:56.070" v="10340" actId="20577"/>
          <ac:spMkLst>
            <pc:docMk/>
            <pc:sldMk cId="3028971183" sldId="334"/>
            <ac:spMk id="2" creationId="{1C21E816-31F5-48BB-BD02-D15F2F18B48A}"/>
          </ac:spMkLst>
        </pc:spChg>
      </pc:sldChg>
      <pc:sldChg chg="modSp add mod ord modTransition">
        <pc:chgData name="buenobeautydance@gmail.com" userId="908225c09d888126" providerId="LiveId" clId="{538184CB-B24B-4F72-8A02-5B98D4653083}" dt="2022-03-22T19:23:47.670" v="11610" actId="20577"/>
        <pc:sldMkLst>
          <pc:docMk/>
          <pc:sldMk cId="2852958713" sldId="335"/>
        </pc:sldMkLst>
        <pc:spChg chg="mod">
          <ac:chgData name="buenobeautydance@gmail.com" userId="908225c09d888126" providerId="LiveId" clId="{538184CB-B24B-4F72-8A02-5B98D4653083}" dt="2022-03-22T04:40:57.780" v="11411" actId="20577"/>
          <ac:spMkLst>
            <pc:docMk/>
            <pc:sldMk cId="2852958713" sldId="335"/>
            <ac:spMk id="2" creationId="{B32139A8-89C1-4587-90FA-8741672BEE49}"/>
          </ac:spMkLst>
        </pc:spChg>
        <pc:spChg chg="mod">
          <ac:chgData name="buenobeautydance@gmail.com" userId="908225c09d888126" providerId="LiveId" clId="{538184CB-B24B-4F72-8A02-5B98D4653083}" dt="2022-03-22T19:23:47.670" v="11610" actId="20577"/>
          <ac:spMkLst>
            <pc:docMk/>
            <pc:sldMk cId="2852958713" sldId="335"/>
            <ac:spMk id="3" creationId="{7E9BA98B-D41C-4055-8DCF-F57956717304}"/>
          </ac:spMkLst>
        </pc:spChg>
      </pc:sldChg>
      <pc:sldMasterChg chg="modTransition setBg modSldLayout">
        <pc:chgData name="buenobeautydance@gmail.com" userId="908225c09d888126" providerId="LiveId" clId="{538184CB-B24B-4F72-8A02-5B98D4653083}" dt="2022-03-22T04:41:58.135" v="11413"/>
        <pc:sldMasterMkLst>
          <pc:docMk/>
          <pc:sldMasterMk cId="1965219802" sldId="2147483660"/>
        </pc:sldMasterMkLst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333572341" sldId="2147483661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481562018" sldId="2147483662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1554859883" sldId="2147483663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2005235465" sldId="2147483664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1439114568" sldId="2147483665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1552773083" sldId="2147483666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3221586289" sldId="2147483667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2631530624" sldId="2147483668"/>
          </pc:sldLayoutMkLst>
        </pc:sldLayoutChg>
        <pc:sldLayoutChg chg="modTransition setBg">
          <pc:chgData name="buenobeautydance@gmail.com" userId="908225c09d888126" providerId="LiveId" clId="{538184CB-B24B-4F72-8A02-5B98D4653083}" dt="2022-03-22T04:41:58.135" v="11413"/>
          <pc:sldLayoutMkLst>
            <pc:docMk/>
            <pc:sldMasterMk cId="1965219802" sldId="2147483660"/>
            <pc:sldLayoutMk cId="92584080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0" cap="none" dirty="0"/>
            <a:t>BBA in Marketing; Quantitative Business Analysis from Baylor University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1644B50E-975F-4351-AF35-8553DD9288D8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Various Administrative, Accounting, and Finance positions in businesses ranging from a local radio station to a Big Five accounting firm</a:t>
          </a:r>
          <a:endParaRPr lang="en-US" sz="2000" dirty="0"/>
        </a:p>
      </dgm:t>
    </dgm:pt>
    <dgm:pt modelId="{7D931043-4324-47B4-B4C4-6833526C327A}" type="sibTrans" cxnId="{A8FECDE9-B7A5-441B-9675-CFDC3D6D3CBE}">
      <dgm:prSet/>
      <dgm:spPr/>
      <dgm:t>
        <a:bodyPr/>
        <a:lstStyle/>
        <a:p>
          <a:endParaRPr lang="en-US"/>
        </a:p>
      </dgm:t>
    </dgm:pt>
    <dgm:pt modelId="{8AD27693-FF6D-4674-A939-F754C2355341}" type="parTrans" cxnId="{A8FECDE9-B7A5-441B-9675-CFDC3D6D3CBE}">
      <dgm:prSet/>
      <dgm:spPr/>
      <dgm:t>
        <a:bodyPr/>
        <a:lstStyle/>
        <a:p>
          <a:endParaRPr lang="en-US"/>
        </a:p>
      </dgm:t>
    </dgm:pt>
    <dgm:pt modelId="{5A833983-6CDB-46B8-8239-9BE3CA5974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Currently in Sales Support at Insurance Company.  Future Data Scientist! </a:t>
          </a:r>
        </a:p>
      </dgm:t>
    </dgm:pt>
    <dgm:pt modelId="{31216C61-D304-4F90-8F81-3242E8369BCA}" type="sibTrans" cxnId="{EFD546C0-C6D4-477C-9E49-685C83282C3D}">
      <dgm:prSet/>
      <dgm:spPr/>
      <dgm:t>
        <a:bodyPr/>
        <a:lstStyle/>
        <a:p>
          <a:endParaRPr lang="en-US"/>
        </a:p>
      </dgm:t>
    </dgm:pt>
    <dgm:pt modelId="{B6A47E52-D375-49C1-B560-4FEE0FDC5E04}" type="parTrans" cxnId="{EFD546C0-C6D4-477C-9E49-685C83282C3D}">
      <dgm:prSet/>
      <dgm:spPr/>
      <dgm:t>
        <a:bodyPr/>
        <a:lstStyle/>
        <a:p>
          <a:endParaRPr lang="en-US"/>
        </a:p>
      </dgm:t>
    </dgm:pt>
    <dgm:pt modelId="{C6F0B97D-C72A-46AA-B419-83C8175E22FC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/>
            <a:t>Hair &amp; Makeup artist for 13 years</a:t>
          </a:r>
          <a:endParaRPr lang="en-US" sz="2000" dirty="0"/>
        </a:p>
      </dgm:t>
    </dgm:pt>
    <dgm:pt modelId="{B12F5F35-8C2C-4240-A57C-C81DE4E034F6}" type="sibTrans" cxnId="{93804DF4-016B-44A3-8E59-EFB600CD6F80}">
      <dgm:prSet/>
      <dgm:spPr/>
      <dgm:t>
        <a:bodyPr/>
        <a:lstStyle/>
        <a:p>
          <a:endParaRPr lang="en-US"/>
        </a:p>
      </dgm:t>
    </dgm:pt>
    <dgm:pt modelId="{3702770A-EC3E-47C9-8992-56FE2B303470}" type="parTrans" cxnId="{93804DF4-016B-44A3-8E59-EFB600CD6F80}">
      <dgm:prSet/>
      <dgm:spPr/>
      <dgm:t>
        <a:bodyPr/>
        <a:lstStyle/>
        <a:p>
          <a:endParaRPr lang="en-US"/>
        </a:p>
      </dgm:t>
    </dgm:pt>
    <dgm:pt modelId="{42334E0F-537E-4FF1-BFF3-78C6CD0B605D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Moved from Texas to Oregon in 2003</a:t>
          </a:r>
        </a:p>
      </dgm:t>
    </dgm:pt>
    <dgm:pt modelId="{E69A2F53-61AC-4D8D-8A7D-380E1A1BC449}" type="parTrans" cxnId="{C32317C8-4F26-4A66-B9CA-EE172E523D2A}">
      <dgm:prSet/>
      <dgm:spPr/>
      <dgm:t>
        <a:bodyPr/>
        <a:lstStyle/>
        <a:p>
          <a:endParaRPr lang="en-US"/>
        </a:p>
      </dgm:t>
    </dgm:pt>
    <dgm:pt modelId="{7D20EE3D-6EFE-4145-A632-4C2CDD6EC771}" type="sibTrans" cxnId="{C32317C8-4F26-4A66-B9CA-EE172E523D2A}">
      <dgm:prSet/>
      <dgm:spPr/>
      <dgm:t>
        <a:bodyPr/>
        <a:lstStyle/>
        <a:p>
          <a:endParaRPr lang="en-US"/>
        </a:p>
      </dgm:t>
    </dgm:pt>
    <dgm:pt modelId="{054935B8-08B6-4253-BE0D-57359D55CCA5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8858E0E3-B576-4C2E-A291-1FD18C096849}" type="pres">
      <dgm:prSet presAssocID="{40FC4FFE-8987-4A26-B7F4-8A516F18ADAE}" presName="compNode" presStyleCnt="0"/>
      <dgm:spPr/>
    </dgm:pt>
    <dgm:pt modelId="{7B8E01EA-C6F6-4500-AAC0-EBB62DEED5DF}" type="pres">
      <dgm:prSet presAssocID="{40FC4FFE-8987-4A26-B7F4-8A516F18ADAE}" presName="bgRect" presStyleLbl="bgShp" presStyleIdx="0" presStyleCnt="5"/>
      <dgm:spPr>
        <a:solidFill>
          <a:schemeClr val="accent5">
            <a:lumMod val="40000"/>
            <a:lumOff val="60000"/>
          </a:schemeClr>
        </a:solidFill>
      </dgm:spPr>
    </dgm:pt>
    <dgm:pt modelId="{41FCD19E-BE92-49C1-9B78-63A0E147FB65}" type="pres">
      <dgm:prSet presAssocID="{40FC4FFE-8987-4A26-B7F4-8A516F18ADAE}" presName="iconRect" presStyleLbl="node1" presStyleIdx="0" presStyleCnt="5"/>
      <dgm:spPr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6D0E72A7-FEE5-439C-9E4E-000F7931FEF5}" type="pres">
      <dgm:prSet presAssocID="{40FC4FFE-8987-4A26-B7F4-8A516F18ADAE}" presName="spaceRect" presStyleCnt="0"/>
      <dgm:spPr/>
    </dgm:pt>
    <dgm:pt modelId="{DE5DAB96-C174-4201-A45A-CE64D59EE1DE}" type="pres">
      <dgm:prSet presAssocID="{40FC4FFE-8987-4A26-B7F4-8A516F18ADAE}" presName="parTx" presStyleLbl="revTx" presStyleIdx="0" presStyleCnt="5" custLinFactNeighborX="-1221" custLinFactNeighborY="-90040">
        <dgm:presLayoutVars>
          <dgm:chMax val="0"/>
          <dgm:chPref val="0"/>
        </dgm:presLayoutVars>
      </dgm:prSet>
      <dgm:spPr/>
    </dgm:pt>
    <dgm:pt modelId="{70BCF8B3-8E96-47DE-B37E-E4946B225490}" type="pres">
      <dgm:prSet presAssocID="{5B62599A-5C9B-48E7-896E-EA782AC60C8B}" presName="sibTrans" presStyleCnt="0"/>
      <dgm:spPr/>
    </dgm:pt>
    <dgm:pt modelId="{BC20033E-AFA1-4009-970A-C23F59BB2734}" type="pres">
      <dgm:prSet presAssocID="{1644B50E-975F-4351-AF35-8553DD9288D8}" presName="compNode" presStyleCnt="0"/>
      <dgm:spPr/>
    </dgm:pt>
    <dgm:pt modelId="{C7A01D45-5F92-47DC-9EF1-B40933682920}" type="pres">
      <dgm:prSet presAssocID="{1644B50E-975F-4351-AF35-8553DD9288D8}" presName="bgRect" presStyleLbl="bgShp" presStyleIdx="1" presStyleCnt="5"/>
      <dgm:spPr>
        <a:solidFill>
          <a:schemeClr val="accent5">
            <a:lumMod val="40000"/>
            <a:lumOff val="60000"/>
          </a:schemeClr>
        </a:solidFill>
      </dgm:spPr>
    </dgm:pt>
    <dgm:pt modelId="{ED1464D1-93C8-4E63-B49D-67D6F2C5CFD9}" type="pres">
      <dgm:prSet presAssocID="{1644B50E-975F-4351-AF35-8553DD9288D8}" presName="iconRect" presStyleLbl="node1" presStyleIdx="1" presStyleCnt="5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186552E4-DC57-44D3-A5DC-23669B59EA13}" type="pres">
      <dgm:prSet presAssocID="{1644B50E-975F-4351-AF35-8553DD9288D8}" presName="spaceRect" presStyleCnt="0"/>
      <dgm:spPr/>
    </dgm:pt>
    <dgm:pt modelId="{B801A915-4D1B-47E6-98D6-C4A959931BD6}" type="pres">
      <dgm:prSet presAssocID="{1644B50E-975F-4351-AF35-8553DD9288D8}" presName="parTx" presStyleLbl="revTx" presStyleIdx="1" presStyleCnt="5">
        <dgm:presLayoutVars>
          <dgm:chMax val="0"/>
          <dgm:chPref val="0"/>
        </dgm:presLayoutVars>
      </dgm:prSet>
      <dgm:spPr/>
    </dgm:pt>
    <dgm:pt modelId="{4DEC8003-B7B6-441F-A495-859547F8E43F}" type="pres">
      <dgm:prSet presAssocID="{7D931043-4324-47B4-B4C4-6833526C327A}" presName="sibTrans" presStyleCnt="0"/>
      <dgm:spPr/>
    </dgm:pt>
    <dgm:pt modelId="{106ED360-187C-4F60-90E8-CFE5769CA635}" type="pres">
      <dgm:prSet presAssocID="{42334E0F-537E-4FF1-BFF3-78C6CD0B605D}" presName="compNode" presStyleCnt="0"/>
      <dgm:spPr/>
    </dgm:pt>
    <dgm:pt modelId="{827654C1-52FD-4AD4-94BB-4BF9B722C8CB}" type="pres">
      <dgm:prSet presAssocID="{42334E0F-537E-4FF1-BFF3-78C6CD0B605D}" presName="bgRect" presStyleLbl="bgShp" presStyleIdx="2" presStyleCnt="5"/>
      <dgm:spPr>
        <a:solidFill>
          <a:schemeClr val="accent5">
            <a:lumMod val="40000"/>
            <a:lumOff val="60000"/>
          </a:schemeClr>
        </a:solidFill>
      </dgm:spPr>
    </dgm:pt>
    <dgm:pt modelId="{7DD36FF4-FC87-4EAE-9CC4-A426E43618C9}" type="pres">
      <dgm:prSet presAssocID="{42334E0F-537E-4FF1-BFF3-78C6CD0B605D}" presName="iconRect" presStyleLbl="node1" presStyleIdx="2" presStyleCnt="5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 with solid fill"/>
        </a:ext>
      </dgm:extLst>
    </dgm:pt>
    <dgm:pt modelId="{B3379040-B75F-4FA5-966B-FC68400C100D}" type="pres">
      <dgm:prSet presAssocID="{42334E0F-537E-4FF1-BFF3-78C6CD0B605D}" presName="spaceRect" presStyleCnt="0"/>
      <dgm:spPr/>
    </dgm:pt>
    <dgm:pt modelId="{8B24C746-3520-4AF5-9945-9076C13EA78B}" type="pres">
      <dgm:prSet presAssocID="{42334E0F-537E-4FF1-BFF3-78C6CD0B605D}" presName="parTx" presStyleLbl="revTx" presStyleIdx="2" presStyleCnt="5">
        <dgm:presLayoutVars>
          <dgm:chMax val="0"/>
          <dgm:chPref val="0"/>
        </dgm:presLayoutVars>
      </dgm:prSet>
      <dgm:spPr/>
    </dgm:pt>
    <dgm:pt modelId="{0222E7DD-58A6-4C7B-B6C0-475A8CA9FCAD}" type="pres">
      <dgm:prSet presAssocID="{7D20EE3D-6EFE-4145-A632-4C2CDD6EC771}" presName="sibTrans" presStyleCnt="0"/>
      <dgm:spPr/>
    </dgm:pt>
    <dgm:pt modelId="{7CEBC5CD-48C8-4C96-A281-ABE56810E459}" type="pres">
      <dgm:prSet presAssocID="{C6F0B97D-C72A-46AA-B419-83C8175E22FC}" presName="compNode" presStyleCnt="0"/>
      <dgm:spPr/>
    </dgm:pt>
    <dgm:pt modelId="{C5239F44-8022-4F87-8502-DF2B1E8F13BC}" type="pres">
      <dgm:prSet presAssocID="{C6F0B97D-C72A-46AA-B419-83C8175E22FC}" presName="bgRect" presStyleLbl="bgShp" presStyleIdx="3" presStyleCnt="5"/>
      <dgm:spPr>
        <a:solidFill>
          <a:schemeClr val="accent5">
            <a:lumMod val="40000"/>
            <a:lumOff val="60000"/>
          </a:schemeClr>
        </a:solidFill>
      </dgm:spPr>
    </dgm:pt>
    <dgm:pt modelId="{AD444319-E4CD-428C-B1BA-E60D2F865494}" type="pres">
      <dgm:prSet presAssocID="{C6F0B97D-C72A-46AA-B419-83C8175E22FC}" presName="iconRect" presStyleLbl="node1" presStyleIdx="3" presStyleCnt="5"/>
      <dgm:spPr>
        <a:blipFill>
          <a:blip xmlns:r="http://schemas.openxmlformats.org/officeDocument/2006/relationships" r:embed="rId7">
            <a:biLevel thresh="75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b with solid fill"/>
        </a:ext>
      </dgm:extLst>
    </dgm:pt>
    <dgm:pt modelId="{B2A1F03A-9CD9-40A8-A4C7-1CF3F7F8A360}" type="pres">
      <dgm:prSet presAssocID="{C6F0B97D-C72A-46AA-B419-83C8175E22FC}" presName="spaceRect" presStyleCnt="0"/>
      <dgm:spPr/>
    </dgm:pt>
    <dgm:pt modelId="{66A44A4E-4AD8-427A-B4D5-40A5F342FB92}" type="pres">
      <dgm:prSet presAssocID="{C6F0B97D-C72A-46AA-B419-83C8175E22FC}" presName="parTx" presStyleLbl="revTx" presStyleIdx="3" presStyleCnt="5">
        <dgm:presLayoutVars>
          <dgm:chMax val="0"/>
          <dgm:chPref val="0"/>
        </dgm:presLayoutVars>
      </dgm:prSet>
      <dgm:spPr/>
    </dgm:pt>
    <dgm:pt modelId="{4CC4D9D5-C1FD-4122-87E8-8F7DBFA7C677}" type="pres">
      <dgm:prSet presAssocID="{B12F5F35-8C2C-4240-A57C-C81DE4E034F6}" presName="sibTrans" presStyleCnt="0"/>
      <dgm:spPr/>
    </dgm:pt>
    <dgm:pt modelId="{1DC96C37-26EB-474C-96ED-0C009190F1A6}" type="pres">
      <dgm:prSet presAssocID="{5A833983-6CDB-46B8-8239-9BE3CA597455}" presName="compNode" presStyleCnt="0"/>
      <dgm:spPr/>
    </dgm:pt>
    <dgm:pt modelId="{F841F96B-FBE7-43AC-959D-DD72DDE66777}" type="pres">
      <dgm:prSet presAssocID="{5A833983-6CDB-46B8-8239-9BE3CA597455}" presName="bgRect" presStyleLbl="bgShp" presStyleIdx="4" presStyleCnt="5"/>
      <dgm:spPr>
        <a:solidFill>
          <a:schemeClr val="accent5">
            <a:lumMod val="40000"/>
            <a:lumOff val="60000"/>
          </a:schemeClr>
        </a:solidFill>
      </dgm:spPr>
    </dgm:pt>
    <dgm:pt modelId="{EF520BDF-28B2-4513-B3E0-3A14DF0E7051}" type="pres">
      <dgm:prSet presAssocID="{5A833983-6CDB-46B8-8239-9BE3CA597455}" presName="iconRect" presStyleLbl="node1" presStyleIdx="4" presStyleCnt="5"/>
      <dgm:spPr>
        <a:blipFill>
          <a:blip xmlns:r="http://schemas.openxmlformats.org/officeDocument/2006/relationships"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CF5298E3-7B32-4A2C-89EC-FF57F6B67B26}" type="pres">
      <dgm:prSet presAssocID="{5A833983-6CDB-46B8-8239-9BE3CA597455}" presName="spaceRect" presStyleCnt="0"/>
      <dgm:spPr/>
    </dgm:pt>
    <dgm:pt modelId="{8B206AC4-F20F-48A7-98DE-A937E9606F43}" type="pres">
      <dgm:prSet presAssocID="{5A833983-6CDB-46B8-8239-9BE3CA59745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CA1B63-0B4F-46F0-95DB-E0643FD83AFA}" type="presOf" srcId="{5A833983-6CDB-46B8-8239-9BE3CA597455}" destId="{8B206AC4-F20F-48A7-98DE-A937E9606F43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B7B5856D-5B39-498E-AC07-844A93FA350C}" type="presOf" srcId="{C6F0B97D-C72A-46AA-B419-83C8175E22FC}" destId="{66A44A4E-4AD8-427A-B4D5-40A5F342FB92}" srcOrd="0" destOrd="0" presId="urn:microsoft.com/office/officeart/2018/2/layout/IconVerticalSolidList"/>
    <dgm:cxn modelId="{98BB984E-B30E-4A00-A778-DC83DBC10E83}" type="presOf" srcId="{42334E0F-537E-4FF1-BFF3-78C6CD0B605D}" destId="{8B24C746-3520-4AF5-9945-9076C13EA78B}" srcOrd="0" destOrd="0" presId="urn:microsoft.com/office/officeart/2018/2/layout/IconVerticalSolidList"/>
    <dgm:cxn modelId="{77B35085-0C46-4CDC-8BDF-C39D4FEA34D1}" type="presOf" srcId="{1644B50E-975F-4351-AF35-8553DD9288D8}" destId="{B801A915-4D1B-47E6-98D6-C4A959931BD6}" srcOrd="0" destOrd="0" presId="urn:microsoft.com/office/officeart/2018/2/layout/IconVerticalSolidList"/>
    <dgm:cxn modelId="{3B06A5A0-5AD3-4ABC-9F8D-B3AA366006B0}" type="presOf" srcId="{01A66772-F185-4D58-B8BB-E9370D7A7A2B}" destId="{054935B8-08B6-4253-BE0D-57359D55CCA5}" srcOrd="0" destOrd="0" presId="urn:microsoft.com/office/officeart/2018/2/layout/IconVerticalSolidList"/>
    <dgm:cxn modelId="{0334C9B6-F236-4662-8DB4-28039019457A}" type="presOf" srcId="{40FC4FFE-8987-4A26-B7F4-8A516F18ADAE}" destId="{DE5DAB96-C174-4201-A45A-CE64D59EE1DE}" srcOrd="0" destOrd="0" presId="urn:microsoft.com/office/officeart/2018/2/layout/IconVerticalSolidList"/>
    <dgm:cxn modelId="{EFD546C0-C6D4-477C-9E49-685C83282C3D}" srcId="{01A66772-F185-4D58-B8BB-E9370D7A7A2B}" destId="{5A833983-6CDB-46B8-8239-9BE3CA597455}" srcOrd="4" destOrd="0" parTransId="{B6A47E52-D375-49C1-B560-4FEE0FDC5E04}" sibTransId="{31216C61-D304-4F90-8F81-3242E8369BCA}"/>
    <dgm:cxn modelId="{C32317C8-4F26-4A66-B9CA-EE172E523D2A}" srcId="{01A66772-F185-4D58-B8BB-E9370D7A7A2B}" destId="{42334E0F-537E-4FF1-BFF3-78C6CD0B605D}" srcOrd="2" destOrd="0" parTransId="{E69A2F53-61AC-4D8D-8A7D-380E1A1BC449}" sibTransId="{7D20EE3D-6EFE-4145-A632-4C2CDD6EC771}"/>
    <dgm:cxn modelId="{A8FECDE9-B7A5-441B-9675-CFDC3D6D3CBE}" srcId="{01A66772-F185-4D58-B8BB-E9370D7A7A2B}" destId="{1644B50E-975F-4351-AF35-8553DD9288D8}" srcOrd="1" destOrd="0" parTransId="{8AD27693-FF6D-4674-A939-F754C2355341}" sibTransId="{7D931043-4324-47B4-B4C4-6833526C327A}"/>
    <dgm:cxn modelId="{93804DF4-016B-44A3-8E59-EFB600CD6F80}" srcId="{01A66772-F185-4D58-B8BB-E9370D7A7A2B}" destId="{C6F0B97D-C72A-46AA-B419-83C8175E22FC}" srcOrd="3" destOrd="0" parTransId="{3702770A-EC3E-47C9-8992-56FE2B303470}" sibTransId="{B12F5F35-8C2C-4240-A57C-C81DE4E034F6}"/>
    <dgm:cxn modelId="{2613C6BA-21B4-42B8-829C-ACE284BBC539}" type="presParOf" srcId="{054935B8-08B6-4253-BE0D-57359D55CCA5}" destId="{8858E0E3-B576-4C2E-A291-1FD18C096849}" srcOrd="0" destOrd="0" presId="urn:microsoft.com/office/officeart/2018/2/layout/IconVerticalSolidList"/>
    <dgm:cxn modelId="{65BD7E0A-5D22-45D8-8144-B9AA8EAA6D0A}" type="presParOf" srcId="{8858E0E3-B576-4C2E-A291-1FD18C096849}" destId="{7B8E01EA-C6F6-4500-AAC0-EBB62DEED5DF}" srcOrd="0" destOrd="0" presId="urn:microsoft.com/office/officeart/2018/2/layout/IconVerticalSolidList"/>
    <dgm:cxn modelId="{FF1F411D-6A16-4773-8784-E2C6DC126B70}" type="presParOf" srcId="{8858E0E3-B576-4C2E-A291-1FD18C096849}" destId="{41FCD19E-BE92-49C1-9B78-63A0E147FB65}" srcOrd="1" destOrd="0" presId="urn:microsoft.com/office/officeart/2018/2/layout/IconVerticalSolidList"/>
    <dgm:cxn modelId="{61D4D04B-8D09-489B-AAF1-FC11643A0867}" type="presParOf" srcId="{8858E0E3-B576-4C2E-A291-1FD18C096849}" destId="{6D0E72A7-FEE5-439C-9E4E-000F7931FEF5}" srcOrd="2" destOrd="0" presId="urn:microsoft.com/office/officeart/2018/2/layout/IconVerticalSolidList"/>
    <dgm:cxn modelId="{4A541A89-ABF4-448D-9686-F1EE47071EAB}" type="presParOf" srcId="{8858E0E3-B576-4C2E-A291-1FD18C096849}" destId="{DE5DAB96-C174-4201-A45A-CE64D59EE1DE}" srcOrd="3" destOrd="0" presId="urn:microsoft.com/office/officeart/2018/2/layout/IconVerticalSolidList"/>
    <dgm:cxn modelId="{9E8C2AEC-487D-47CC-8EFF-6B9C2F666A2E}" type="presParOf" srcId="{054935B8-08B6-4253-BE0D-57359D55CCA5}" destId="{70BCF8B3-8E96-47DE-B37E-E4946B225490}" srcOrd="1" destOrd="0" presId="urn:microsoft.com/office/officeart/2018/2/layout/IconVerticalSolidList"/>
    <dgm:cxn modelId="{8BF0774B-39CE-4CBC-8484-9EDF9B699048}" type="presParOf" srcId="{054935B8-08B6-4253-BE0D-57359D55CCA5}" destId="{BC20033E-AFA1-4009-970A-C23F59BB2734}" srcOrd="2" destOrd="0" presId="urn:microsoft.com/office/officeart/2018/2/layout/IconVerticalSolidList"/>
    <dgm:cxn modelId="{AB07956B-0F73-43D3-9489-EA79A609F5A5}" type="presParOf" srcId="{BC20033E-AFA1-4009-970A-C23F59BB2734}" destId="{C7A01D45-5F92-47DC-9EF1-B40933682920}" srcOrd="0" destOrd="0" presId="urn:microsoft.com/office/officeart/2018/2/layout/IconVerticalSolidList"/>
    <dgm:cxn modelId="{EFA583E0-58BF-417B-AA97-0529AF3819ED}" type="presParOf" srcId="{BC20033E-AFA1-4009-970A-C23F59BB2734}" destId="{ED1464D1-93C8-4E63-B49D-67D6F2C5CFD9}" srcOrd="1" destOrd="0" presId="urn:microsoft.com/office/officeart/2018/2/layout/IconVerticalSolidList"/>
    <dgm:cxn modelId="{6FCF36EE-0B08-4861-9305-23ED27E1DD58}" type="presParOf" srcId="{BC20033E-AFA1-4009-970A-C23F59BB2734}" destId="{186552E4-DC57-44D3-A5DC-23669B59EA13}" srcOrd="2" destOrd="0" presId="urn:microsoft.com/office/officeart/2018/2/layout/IconVerticalSolidList"/>
    <dgm:cxn modelId="{8BCA8702-3BBE-4E4E-8434-E9747074F5F4}" type="presParOf" srcId="{BC20033E-AFA1-4009-970A-C23F59BB2734}" destId="{B801A915-4D1B-47E6-98D6-C4A959931BD6}" srcOrd="3" destOrd="0" presId="urn:microsoft.com/office/officeart/2018/2/layout/IconVerticalSolidList"/>
    <dgm:cxn modelId="{5565245D-5987-4008-BFAA-0BA8F0E6D88C}" type="presParOf" srcId="{054935B8-08B6-4253-BE0D-57359D55CCA5}" destId="{4DEC8003-B7B6-441F-A495-859547F8E43F}" srcOrd="3" destOrd="0" presId="urn:microsoft.com/office/officeart/2018/2/layout/IconVerticalSolidList"/>
    <dgm:cxn modelId="{1F6C2CB7-220E-4F3A-BB74-8A9822F740D2}" type="presParOf" srcId="{054935B8-08B6-4253-BE0D-57359D55CCA5}" destId="{106ED360-187C-4F60-90E8-CFE5769CA635}" srcOrd="4" destOrd="0" presId="urn:microsoft.com/office/officeart/2018/2/layout/IconVerticalSolidList"/>
    <dgm:cxn modelId="{80ADBFF8-59BA-4290-BFFE-4B5CEFE7B0BD}" type="presParOf" srcId="{106ED360-187C-4F60-90E8-CFE5769CA635}" destId="{827654C1-52FD-4AD4-94BB-4BF9B722C8CB}" srcOrd="0" destOrd="0" presId="urn:microsoft.com/office/officeart/2018/2/layout/IconVerticalSolidList"/>
    <dgm:cxn modelId="{5CA4B0C1-11BF-4BE8-889A-456A89D5F8E3}" type="presParOf" srcId="{106ED360-187C-4F60-90E8-CFE5769CA635}" destId="{7DD36FF4-FC87-4EAE-9CC4-A426E43618C9}" srcOrd="1" destOrd="0" presId="urn:microsoft.com/office/officeart/2018/2/layout/IconVerticalSolidList"/>
    <dgm:cxn modelId="{FDDFCA38-36FF-4890-B1DF-DBC4CE8558D4}" type="presParOf" srcId="{106ED360-187C-4F60-90E8-CFE5769CA635}" destId="{B3379040-B75F-4FA5-966B-FC68400C100D}" srcOrd="2" destOrd="0" presId="urn:microsoft.com/office/officeart/2018/2/layout/IconVerticalSolidList"/>
    <dgm:cxn modelId="{3183A243-0919-4104-92E6-1006E8DB08E5}" type="presParOf" srcId="{106ED360-187C-4F60-90E8-CFE5769CA635}" destId="{8B24C746-3520-4AF5-9945-9076C13EA78B}" srcOrd="3" destOrd="0" presId="urn:microsoft.com/office/officeart/2018/2/layout/IconVerticalSolidList"/>
    <dgm:cxn modelId="{4C1FEC49-DA6D-4F80-8A78-BCC5F52B405F}" type="presParOf" srcId="{054935B8-08B6-4253-BE0D-57359D55CCA5}" destId="{0222E7DD-58A6-4C7B-B6C0-475A8CA9FCAD}" srcOrd="5" destOrd="0" presId="urn:microsoft.com/office/officeart/2018/2/layout/IconVerticalSolidList"/>
    <dgm:cxn modelId="{9D6C4497-4C58-45D8-806B-D0B02970F59F}" type="presParOf" srcId="{054935B8-08B6-4253-BE0D-57359D55CCA5}" destId="{7CEBC5CD-48C8-4C96-A281-ABE56810E459}" srcOrd="6" destOrd="0" presId="urn:microsoft.com/office/officeart/2018/2/layout/IconVerticalSolidList"/>
    <dgm:cxn modelId="{D8442681-EA14-44DF-8ED8-A0EFBB171635}" type="presParOf" srcId="{7CEBC5CD-48C8-4C96-A281-ABE56810E459}" destId="{C5239F44-8022-4F87-8502-DF2B1E8F13BC}" srcOrd="0" destOrd="0" presId="urn:microsoft.com/office/officeart/2018/2/layout/IconVerticalSolidList"/>
    <dgm:cxn modelId="{08F20F24-93DE-4E3E-822F-D80B68E1B4D6}" type="presParOf" srcId="{7CEBC5CD-48C8-4C96-A281-ABE56810E459}" destId="{AD444319-E4CD-428C-B1BA-E60D2F865494}" srcOrd="1" destOrd="0" presId="urn:microsoft.com/office/officeart/2018/2/layout/IconVerticalSolidList"/>
    <dgm:cxn modelId="{C64D8869-AB34-4017-942C-E9503A24A6F7}" type="presParOf" srcId="{7CEBC5CD-48C8-4C96-A281-ABE56810E459}" destId="{B2A1F03A-9CD9-40A8-A4C7-1CF3F7F8A360}" srcOrd="2" destOrd="0" presId="urn:microsoft.com/office/officeart/2018/2/layout/IconVerticalSolidList"/>
    <dgm:cxn modelId="{B96554C1-8386-4E5C-9ED4-5D87A8534865}" type="presParOf" srcId="{7CEBC5CD-48C8-4C96-A281-ABE56810E459}" destId="{66A44A4E-4AD8-427A-B4D5-40A5F342FB92}" srcOrd="3" destOrd="0" presId="urn:microsoft.com/office/officeart/2018/2/layout/IconVerticalSolidList"/>
    <dgm:cxn modelId="{EE3AFB0E-434D-46C2-BCEF-77C0A945FEB3}" type="presParOf" srcId="{054935B8-08B6-4253-BE0D-57359D55CCA5}" destId="{4CC4D9D5-C1FD-4122-87E8-8F7DBFA7C677}" srcOrd="7" destOrd="0" presId="urn:microsoft.com/office/officeart/2018/2/layout/IconVerticalSolidList"/>
    <dgm:cxn modelId="{C59E62A7-86DD-4A76-98F1-26883539DB69}" type="presParOf" srcId="{054935B8-08B6-4253-BE0D-57359D55CCA5}" destId="{1DC96C37-26EB-474C-96ED-0C009190F1A6}" srcOrd="8" destOrd="0" presId="urn:microsoft.com/office/officeart/2018/2/layout/IconVerticalSolidList"/>
    <dgm:cxn modelId="{E0170DE7-EDD7-40AA-9322-B6C5CB29E06F}" type="presParOf" srcId="{1DC96C37-26EB-474C-96ED-0C009190F1A6}" destId="{F841F96B-FBE7-43AC-959D-DD72DDE66777}" srcOrd="0" destOrd="0" presId="urn:microsoft.com/office/officeart/2018/2/layout/IconVerticalSolidList"/>
    <dgm:cxn modelId="{7EF4D7C7-6E0A-4C6C-B148-43543571A765}" type="presParOf" srcId="{1DC96C37-26EB-474C-96ED-0C009190F1A6}" destId="{EF520BDF-28B2-4513-B3E0-3A14DF0E7051}" srcOrd="1" destOrd="0" presId="urn:microsoft.com/office/officeart/2018/2/layout/IconVerticalSolidList"/>
    <dgm:cxn modelId="{8801BBB8-2255-4B6F-A308-1A3E3422FD0A}" type="presParOf" srcId="{1DC96C37-26EB-474C-96ED-0C009190F1A6}" destId="{CF5298E3-7B32-4A2C-89EC-FF57F6B67B26}" srcOrd="2" destOrd="0" presId="urn:microsoft.com/office/officeart/2018/2/layout/IconVerticalSolidList"/>
    <dgm:cxn modelId="{3702AADB-FAFB-4B04-ABDC-59E400202005}" type="presParOf" srcId="{1DC96C37-26EB-474C-96ED-0C009190F1A6}" destId="{8B206AC4-F20F-48A7-98DE-A937E9606F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cap="none" dirty="0"/>
            <a:t>For 20 </a:t>
          </a:r>
          <a:r>
            <a:rPr lang="en-US" sz="2000" cap="none" dirty="0" err="1"/>
            <a:t>yrs</a:t>
          </a:r>
          <a:r>
            <a:rPr lang="en-US" sz="2000" cap="none" dirty="0"/>
            <a:t> my own cats and dogs have been strays, adopted from shelters, or rescued from neglect situations.</a:t>
          </a:r>
          <a:endParaRPr lang="en-US" sz="2000" b="0" cap="none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1644B50E-975F-4351-AF35-8553DD9288D8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Focus on seniors and special needs</a:t>
          </a:r>
        </a:p>
      </dgm:t>
    </dgm:pt>
    <dgm:pt modelId="{7D931043-4324-47B4-B4C4-6833526C327A}" type="sibTrans" cxnId="{A8FECDE9-B7A5-441B-9675-CFDC3D6D3CBE}">
      <dgm:prSet/>
      <dgm:spPr/>
      <dgm:t>
        <a:bodyPr/>
        <a:lstStyle/>
        <a:p>
          <a:endParaRPr lang="en-US"/>
        </a:p>
      </dgm:t>
    </dgm:pt>
    <dgm:pt modelId="{8AD27693-FF6D-4674-A939-F754C2355341}" type="parTrans" cxnId="{A8FECDE9-B7A5-441B-9675-CFDC3D6D3CBE}">
      <dgm:prSet/>
      <dgm:spPr/>
      <dgm:t>
        <a:bodyPr/>
        <a:lstStyle/>
        <a:p>
          <a:endParaRPr lang="en-US"/>
        </a:p>
      </dgm:t>
    </dgm:pt>
    <dgm:pt modelId="{C6F0B97D-C72A-46AA-B419-83C8175E22FC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cap="none" dirty="0"/>
            <a:t>Pet sitter </a:t>
          </a:r>
          <a:r>
            <a:rPr lang="en-US" sz="2000" dirty="0"/>
            <a:t>since 2014</a:t>
          </a:r>
        </a:p>
      </dgm:t>
    </dgm:pt>
    <dgm:pt modelId="{B12F5F35-8C2C-4240-A57C-C81DE4E034F6}" type="sibTrans" cxnId="{93804DF4-016B-44A3-8E59-EFB600CD6F80}">
      <dgm:prSet/>
      <dgm:spPr/>
      <dgm:t>
        <a:bodyPr/>
        <a:lstStyle/>
        <a:p>
          <a:endParaRPr lang="en-US"/>
        </a:p>
      </dgm:t>
    </dgm:pt>
    <dgm:pt modelId="{3702770A-EC3E-47C9-8992-56FE2B303470}" type="parTrans" cxnId="{93804DF4-016B-44A3-8E59-EFB600CD6F80}">
      <dgm:prSet/>
      <dgm:spPr/>
      <dgm:t>
        <a:bodyPr/>
        <a:lstStyle/>
        <a:p>
          <a:endParaRPr lang="en-US"/>
        </a:p>
      </dgm:t>
    </dgm:pt>
    <dgm:pt modelId="{42334E0F-537E-4FF1-BFF3-78C6CD0B605D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Volunteered at Oregon Humane Society 2014-2015</a:t>
          </a:r>
        </a:p>
      </dgm:t>
    </dgm:pt>
    <dgm:pt modelId="{E69A2F53-61AC-4D8D-8A7D-380E1A1BC449}" type="parTrans" cxnId="{C32317C8-4F26-4A66-B9CA-EE172E523D2A}">
      <dgm:prSet/>
      <dgm:spPr/>
      <dgm:t>
        <a:bodyPr/>
        <a:lstStyle/>
        <a:p>
          <a:endParaRPr lang="en-US"/>
        </a:p>
      </dgm:t>
    </dgm:pt>
    <dgm:pt modelId="{7D20EE3D-6EFE-4145-A632-4C2CDD6EC771}" type="sibTrans" cxnId="{C32317C8-4F26-4A66-B9CA-EE172E523D2A}">
      <dgm:prSet/>
      <dgm:spPr/>
      <dgm:t>
        <a:bodyPr/>
        <a:lstStyle/>
        <a:p>
          <a:endParaRPr lang="en-US"/>
        </a:p>
      </dgm:t>
    </dgm:pt>
    <dgm:pt modelId="{054935B8-08B6-4253-BE0D-57359D55CCA5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8858E0E3-B576-4C2E-A291-1FD18C096849}" type="pres">
      <dgm:prSet presAssocID="{40FC4FFE-8987-4A26-B7F4-8A516F18ADAE}" presName="compNode" presStyleCnt="0"/>
      <dgm:spPr/>
    </dgm:pt>
    <dgm:pt modelId="{7B8E01EA-C6F6-4500-AAC0-EBB62DEED5DF}" type="pres">
      <dgm:prSet presAssocID="{40FC4FFE-8987-4A26-B7F4-8A516F18ADAE}" presName="bgRect" presStyleLbl="bgShp" presStyleIdx="0" presStyleCnt="4"/>
      <dgm:spPr>
        <a:solidFill>
          <a:schemeClr val="accent5">
            <a:lumMod val="40000"/>
            <a:lumOff val="60000"/>
          </a:schemeClr>
        </a:solidFill>
      </dgm:spPr>
    </dgm:pt>
    <dgm:pt modelId="{41FCD19E-BE92-49C1-9B78-63A0E147FB6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solid fill"/>
        </a:ext>
      </dgm:extLst>
    </dgm:pt>
    <dgm:pt modelId="{6D0E72A7-FEE5-439C-9E4E-000F7931FEF5}" type="pres">
      <dgm:prSet presAssocID="{40FC4FFE-8987-4A26-B7F4-8A516F18ADAE}" presName="spaceRect" presStyleCnt="0"/>
      <dgm:spPr/>
    </dgm:pt>
    <dgm:pt modelId="{DE5DAB96-C174-4201-A45A-CE64D59EE1DE}" type="pres">
      <dgm:prSet presAssocID="{40FC4FFE-8987-4A26-B7F4-8A516F18ADAE}" presName="parTx" presStyleLbl="revTx" presStyleIdx="0" presStyleCnt="4" custLinFactNeighborX="-1221" custLinFactNeighborY="-90040">
        <dgm:presLayoutVars>
          <dgm:chMax val="0"/>
          <dgm:chPref val="0"/>
        </dgm:presLayoutVars>
      </dgm:prSet>
      <dgm:spPr/>
    </dgm:pt>
    <dgm:pt modelId="{70BCF8B3-8E96-47DE-B37E-E4946B225490}" type="pres">
      <dgm:prSet presAssocID="{5B62599A-5C9B-48E7-896E-EA782AC60C8B}" presName="sibTrans" presStyleCnt="0"/>
      <dgm:spPr/>
    </dgm:pt>
    <dgm:pt modelId="{BC20033E-AFA1-4009-970A-C23F59BB2734}" type="pres">
      <dgm:prSet presAssocID="{1644B50E-975F-4351-AF35-8553DD9288D8}" presName="compNode" presStyleCnt="0"/>
      <dgm:spPr/>
    </dgm:pt>
    <dgm:pt modelId="{C7A01D45-5F92-47DC-9EF1-B40933682920}" type="pres">
      <dgm:prSet presAssocID="{1644B50E-975F-4351-AF35-8553DD9288D8}" presName="bgRect" presStyleLbl="bgShp" presStyleIdx="1" presStyleCnt="4"/>
      <dgm:spPr>
        <a:solidFill>
          <a:schemeClr val="accent5">
            <a:lumMod val="40000"/>
            <a:lumOff val="60000"/>
          </a:schemeClr>
        </a:solidFill>
      </dgm:spPr>
    </dgm:pt>
    <dgm:pt modelId="{ED1464D1-93C8-4E63-B49D-67D6F2C5CFD9}" type="pres">
      <dgm:prSet presAssocID="{1644B50E-975F-4351-AF35-8553DD9288D8}" presName="iconRect" presStyleLbl="node1" presStyleIdx="1" presStyleCnt="4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 with solid fill"/>
        </a:ext>
      </dgm:extLst>
    </dgm:pt>
    <dgm:pt modelId="{186552E4-DC57-44D3-A5DC-23669B59EA13}" type="pres">
      <dgm:prSet presAssocID="{1644B50E-975F-4351-AF35-8553DD9288D8}" presName="spaceRect" presStyleCnt="0"/>
      <dgm:spPr/>
    </dgm:pt>
    <dgm:pt modelId="{B801A915-4D1B-47E6-98D6-C4A959931BD6}" type="pres">
      <dgm:prSet presAssocID="{1644B50E-975F-4351-AF35-8553DD9288D8}" presName="parTx" presStyleLbl="revTx" presStyleIdx="1" presStyleCnt="4">
        <dgm:presLayoutVars>
          <dgm:chMax val="0"/>
          <dgm:chPref val="0"/>
        </dgm:presLayoutVars>
      </dgm:prSet>
      <dgm:spPr/>
    </dgm:pt>
    <dgm:pt modelId="{4DEC8003-B7B6-441F-A495-859547F8E43F}" type="pres">
      <dgm:prSet presAssocID="{7D931043-4324-47B4-B4C4-6833526C327A}" presName="sibTrans" presStyleCnt="0"/>
      <dgm:spPr/>
    </dgm:pt>
    <dgm:pt modelId="{106ED360-187C-4F60-90E8-CFE5769CA635}" type="pres">
      <dgm:prSet presAssocID="{42334E0F-537E-4FF1-BFF3-78C6CD0B605D}" presName="compNode" presStyleCnt="0"/>
      <dgm:spPr/>
    </dgm:pt>
    <dgm:pt modelId="{827654C1-52FD-4AD4-94BB-4BF9B722C8CB}" type="pres">
      <dgm:prSet presAssocID="{42334E0F-537E-4FF1-BFF3-78C6CD0B605D}" presName="bgRect" presStyleLbl="bgShp" presStyleIdx="2" presStyleCnt="4"/>
      <dgm:spPr>
        <a:solidFill>
          <a:schemeClr val="accent5">
            <a:lumMod val="40000"/>
            <a:lumOff val="60000"/>
          </a:schemeClr>
        </a:solidFill>
      </dgm:spPr>
    </dgm:pt>
    <dgm:pt modelId="{7DD36FF4-FC87-4EAE-9CC4-A426E43618C9}" type="pres">
      <dgm:prSet presAssocID="{42334E0F-537E-4FF1-BFF3-78C6CD0B605D}" presName="iconRect" presStyleLbl="node1" presStyleIdx="2" presStyleCnt="4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 with solid fill"/>
        </a:ext>
      </dgm:extLst>
    </dgm:pt>
    <dgm:pt modelId="{B3379040-B75F-4FA5-966B-FC68400C100D}" type="pres">
      <dgm:prSet presAssocID="{42334E0F-537E-4FF1-BFF3-78C6CD0B605D}" presName="spaceRect" presStyleCnt="0"/>
      <dgm:spPr/>
    </dgm:pt>
    <dgm:pt modelId="{8B24C746-3520-4AF5-9945-9076C13EA78B}" type="pres">
      <dgm:prSet presAssocID="{42334E0F-537E-4FF1-BFF3-78C6CD0B605D}" presName="parTx" presStyleLbl="revTx" presStyleIdx="2" presStyleCnt="4">
        <dgm:presLayoutVars>
          <dgm:chMax val="0"/>
          <dgm:chPref val="0"/>
        </dgm:presLayoutVars>
      </dgm:prSet>
      <dgm:spPr/>
    </dgm:pt>
    <dgm:pt modelId="{0222E7DD-58A6-4C7B-B6C0-475A8CA9FCAD}" type="pres">
      <dgm:prSet presAssocID="{7D20EE3D-6EFE-4145-A632-4C2CDD6EC771}" presName="sibTrans" presStyleCnt="0"/>
      <dgm:spPr/>
    </dgm:pt>
    <dgm:pt modelId="{7CEBC5CD-48C8-4C96-A281-ABE56810E459}" type="pres">
      <dgm:prSet presAssocID="{C6F0B97D-C72A-46AA-B419-83C8175E22FC}" presName="compNode" presStyleCnt="0"/>
      <dgm:spPr/>
    </dgm:pt>
    <dgm:pt modelId="{C5239F44-8022-4F87-8502-DF2B1E8F13BC}" type="pres">
      <dgm:prSet presAssocID="{C6F0B97D-C72A-46AA-B419-83C8175E22FC}" presName="bgRect" presStyleLbl="bgShp" presStyleIdx="3" presStyleCnt="4"/>
      <dgm:spPr>
        <a:solidFill>
          <a:schemeClr val="accent5">
            <a:lumMod val="40000"/>
            <a:lumOff val="60000"/>
          </a:schemeClr>
        </a:solidFill>
      </dgm:spPr>
    </dgm:pt>
    <dgm:pt modelId="{AD444319-E4CD-428C-B1BA-E60D2F865494}" type="pres">
      <dgm:prSet presAssocID="{C6F0B97D-C72A-46AA-B419-83C8175E22FC}" presName="iconRect" presStyleLbl="node1" presStyleIdx="3" presStyleCnt="4"/>
      <dgm:spPr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ppy 2 with solid fill"/>
        </a:ext>
      </dgm:extLst>
    </dgm:pt>
    <dgm:pt modelId="{B2A1F03A-9CD9-40A8-A4C7-1CF3F7F8A360}" type="pres">
      <dgm:prSet presAssocID="{C6F0B97D-C72A-46AA-B419-83C8175E22FC}" presName="spaceRect" presStyleCnt="0"/>
      <dgm:spPr/>
    </dgm:pt>
    <dgm:pt modelId="{66A44A4E-4AD8-427A-B4D5-40A5F342FB92}" type="pres">
      <dgm:prSet presAssocID="{C6F0B97D-C72A-46AA-B419-83C8175E22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B7B5856D-5B39-498E-AC07-844A93FA350C}" type="presOf" srcId="{C6F0B97D-C72A-46AA-B419-83C8175E22FC}" destId="{66A44A4E-4AD8-427A-B4D5-40A5F342FB92}" srcOrd="0" destOrd="0" presId="urn:microsoft.com/office/officeart/2018/2/layout/IconVerticalSolidList"/>
    <dgm:cxn modelId="{98BB984E-B30E-4A00-A778-DC83DBC10E83}" type="presOf" srcId="{42334E0F-537E-4FF1-BFF3-78C6CD0B605D}" destId="{8B24C746-3520-4AF5-9945-9076C13EA78B}" srcOrd="0" destOrd="0" presId="urn:microsoft.com/office/officeart/2018/2/layout/IconVerticalSolidList"/>
    <dgm:cxn modelId="{77B35085-0C46-4CDC-8BDF-C39D4FEA34D1}" type="presOf" srcId="{1644B50E-975F-4351-AF35-8553DD9288D8}" destId="{B801A915-4D1B-47E6-98D6-C4A959931BD6}" srcOrd="0" destOrd="0" presId="urn:microsoft.com/office/officeart/2018/2/layout/IconVerticalSolidList"/>
    <dgm:cxn modelId="{3B06A5A0-5AD3-4ABC-9F8D-B3AA366006B0}" type="presOf" srcId="{01A66772-F185-4D58-B8BB-E9370D7A7A2B}" destId="{054935B8-08B6-4253-BE0D-57359D55CCA5}" srcOrd="0" destOrd="0" presId="urn:microsoft.com/office/officeart/2018/2/layout/IconVerticalSolidList"/>
    <dgm:cxn modelId="{0334C9B6-F236-4662-8DB4-28039019457A}" type="presOf" srcId="{40FC4FFE-8987-4A26-B7F4-8A516F18ADAE}" destId="{DE5DAB96-C174-4201-A45A-CE64D59EE1DE}" srcOrd="0" destOrd="0" presId="urn:microsoft.com/office/officeart/2018/2/layout/IconVerticalSolidList"/>
    <dgm:cxn modelId="{C32317C8-4F26-4A66-B9CA-EE172E523D2A}" srcId="{01A66772-F185-4D58-B8BB-E9370D7A7A2B}" destId="{42334E0F-537E-4FF1-BFF3-78C6CD0B605D}" srcOrd="2" destOrd="0" parTransId="{E69A2F53-61AC-4D8D-8A7D-380E1A1BC449}" sibTransId="{7D20EE3D-6EFE-4145-A632-4C2CDD6EC771}"/>
    <dgm:cxn modelId="{A8FECDE9-B7A5-441B-9675-CFDC3D6D3CBE}" srcId="{01A66772-F185-4D58-B8BB-E9370D7A7A2B}" destId="{1644B50E-975F-4351-AF35-8553DD9288D8}" srcOrd="1" destOrd="0" parTransId="{8AD27693-FF6D-4674-A939-F754C2355341}" sibTransId="{7D931043-4324-47B4-B4C4-6833526C327A}"/>
    <dgm:cxn modelId="{93804DF4-016B-44A3-8E59-EFB600CD6F80}" srcId="{01A66772-F185-4D58-B8BB-E9370D7A7A2B}" destId="{C6F0B97D-C72A-46AA-B419-83C8175E22FC}" srcOrd="3" destOrd="0" parTransId="{3702770A-EC3E-47C9-8992-56FE2B303470}" sibTransId="{B12F5F35-8C2C-4240-A57C-C81DE4E034F6}"/>
    <dgm:cxn modelId="{2613C6BA-21B4-42B8-829C-ACE284BBC539}" type="presParOf" srcId="{054935B8-08B6-4253-BE0D-57359D55CCA5}" destId="{8858E0E3-B576-4C2E-A291-1FD18C096849}" srcOrd="0" destOrd="0" presId="urn:microsoft.com/office/officeart/2018/2/layout/IconVerticalSolidList"/>
    <dgm:cxn modelId="{65BD7E0A-5D22-45D8-8144-B9AA8EAA6D0A}" type="presParOf" srcId="{8858E0E3-B576-4C2E-A291-1FD18C096849}" destId="{7B8E01EA-C6F6-4500-AAC0-EBB62DEED5DF}" srcOrd="0" destOrd="0" presId="urn:microsoft.com/office/officeart/2018/2/layout/IconVerticalSolidList"/>
    <dgm:cxn modelId="{FF1F411D-6A16-4773-8784-E2C6DC126B70}" type="presParOf" srcId="{8858E0E3-B576-4C2E-A291-1FD18C096849}" destId="{41FCD19E-BE92-49C1-9B78-63A0E147FB65}" srcOrd="1" destOrd="0" presId="urn:microsoft.com/office/officeart/2018/2/layout/IconVerticalSolidList"/>
    <dgm:cxn modelId="{61D4D04B-8D09-489B-AAF1-FC11643A0867}" type="presParOf" srcId="{8858E0E3-B576-4C2E-A291-1FD18C096849}" destId="{6D0E72A7-FEE5-439C-9E4E-000F7931FEF5}" srcOrd="2" destOrd="0" presId="urn:microsoft.com/office/officeart/2018/2/layout/IconVerticalSolidList"/>
    <dgm:cxn modelId="{4A541A89-ABF4-448D-9686-F1EE47071EAB}" type="presParOf" srcId="{8858E0E3-B576-4C2E-A291-1FD18C096849}" destId="{DE5DAB96-C174-4201-A45A-CE64D59EE1DE}" srcOrd="3" destOrd="0" presId="urn:microsoft.com/office/officeart/2018/2/layout/IconVerticalSolidList"/>
    <dgm:cxn modelId="{9E8C2AEC-487D-47CC-8EFF-6B9C2F666A2E}" type="presParOf" srcId="{054935B8-08B6-4253-BE0D-57359D55CCA5}" destId="{70BCF8B3-8E96-47DE-B37E-E4946B225490}" srcOrd="1" destOrd="0" presId="urn:microsoft.com/office/officeart/2018/2/layout/IconVerticalSolidList"/>
    <dgm:cxn modelId="{8BF0774B-39CE-4CBC-8484-9EDF9B699048}" type="presParOf" srcId="{054935B8-08B6-4253-BE0D-57359D55CCA5}" destId="{BC20033E-AFA1-4009-970A-C23F59BB2734}" srcOrd="2" destOrd="0" presId="urn:microsoft.com/office/officeart/2018/2/layout/IconVerticalSolidList"/>
    <dgm:cxn modelId="{AB07956B-0F73-43D3-9489-EA79A609F5A5}" type="presParOf" srcId="{BC20033E-AFA1-4009-970A-C23F59BB2734}" destId="{C7A01D45-5F92-47DC-9EF1-B40933682920}" srcOrd="0" destOrd="0" presId="urn:microsoft.com/office/officeart/2018/2/layout/IconVerticalSolidList"/>
    <dgm:cxn modelId="{EFA583E0-58BF-417B-AA97-0529AF3819ED}" type="presParOf" srcId="{BC20033E-AFA1-4009-970A-C23F59BB2734}" destId="{ED1464D1-93C8-4E63-B49D-67D6F2C5CFD9}" srcOrd="1" destOrd="0" presId="urn:microsoft.com/office/officeart/2018/2/layout/IconVerticalSolidList"/>
    <dgm:cxn modelId="{6FCF36EE-0B08-4861-9305-23ED27E1DD58}" type="presParOf" srcId="{BC20033E-AFA1-4009-970A-C23F59BB2734}" destId="{186552E4-DC57-44D3-A5DC-23669B59EA13}" srcOrd="2" destOrd="0" presId="urn:microsoft.com/office/officeart/2018/2/layout/IconVerticalSolidList"/>
    <dgm:cxn modelId="{8BCA8702-3BBE-4E4E-8434-E9747074F5F4}" type="presParOf" srcId="{BC20033E-AFA1-4009-970A-C23F59BB2734}" destId="{B801A915-4D1B-47E6-98D6-C4A959931BD6}" srcOrd="3" destOrd="0" presId="urn:microsoft.com/office/officeart/2018/2/layout/IconVerticalSolidList"/>
    <dgm:cxn modelId="{5565245D-5987-4008-BFAA-0BA8F0E6D88C}" type="presParOf" srcId="{054935B8-08B6-4253-BE0D-57359D55CCA5}" destId="{4DEC8003-B7B6-441F-A495-859547F8E43F}" srcOrd="3" destOrd="0" presId="urn:microsoft.com/office/officeart/2018/2/layout/IconVerticalSolidList"/>
    <dgm:cxn modelId="{1F6C2CB7-220E-4F3A-BB74-8A9822F740D2}" type="presParOf" srcId="{054935B8-08B6-4253-BE0D-57359D55CCA5}" destId="{106ED360-187C-4F60-90E8-CFE5769CA635}" srcOrd="4" destOrd="0" presId="urn:microsoft.com/office/officeart/2018/2/layout/IconVerticalSolidList"/>
    <dgm:cxn modelId="{80ADBFF8-59BA-4290-BFFE-4B5CEFE7B0BD}" type="presParOf" srcId="{106ED360-187C-4F60-90E8-CFE5769CA635}" destId="{827654C1-52FD-4AD4-94BB-4BF9B722C8CB}" srcOrd="0" destOrd="0" presId="urn:microsoft.com/office/officeart/2018/2/layout/IconVerticalSolidList"/>
    <dgm:cxn modelId="{5CA4B0C1-11BF-4BE8-889A-456A89D5F8E3}" type="presParOf" srcId="{106ED360-187C-4F60-90E8-CFE5769CA635}" destId="{7DD36FF4-FC87-4EAE-9CC4-A426E43618C9}" srcOrd="1" destOrd="0" presId="urn:microsoft.com/office/officeart/2018/2/layout/IconVerticalSolidList"/>
    <dgm:cxn modelId="{FDDFCA38-36FF-4890-B1DF-DBC4CE8558D4}" type="presParOf" srcId="{106ED360-187C-4F60-90E8-CFE5769CA635}" destId="{B3379040-B75F-4FA5-966B-FC68400C100D}" srcOrd="2" destOrd="0" presId="urn:microsoft.com/office/officeart/2018/2/layout/IconVerticalSolidList"/>
    <dgm:cxn modelId="{3183A243-0919-4104-92E6-1006E8DB08E5}" type="presParOf" srcId="{106ED360-187C-4F60-90E8-CFE5769CA635}" destId="{8B24C746-3520-4AF5-9945-9076C13EA78B}" srcOrd="3" destOrd="0" presId="urn:microsoft.com/office/officeart/2018/2/layout/IconVerticalSolidList"/>
    <dgm:cxn modelId="{4C1FEC49-DA6D-4F80-8A78-BCC5F52B405F}" type="presParOf" srcId="{054935B8-08B6-4253-BE0D-57359D55CCA5}" destId="{0222E7DD-58A6-4C7B-B6C0-475A8CA9FCAD}" srcOrd="5" destOrd="0" presId="urn:microsoft.com/office/officeart/2018/2/layout/IconVerticalSolidList"/>
    <dgm:cxn modelId="{9D6C4497-4C58-45D8-806B-D0B02970F59F}" type="presParOf" srcId="{054935B8-08B6-4253-BE0D-57359D55CCA5}" destId="{7CEBC5CD-48C8-4C96-A281-ABE56810E459}" srcOrd="6" destOrd="0" presId="urn:microsoft.com/office/officeart/2018/2/layout/IconVerticalSolidList"/>
    <dgm:cxn modelId="{D8442681-EA14-44DF-8ED8-A0EFBB171635}" type="presParOf" srcId="{7CEBC5CD-48C8-4C96-A281-ABE56810E459}" destId="{C5239F44-8022-4F87-8502-DF2B1E8F13BC}" srcOrd="0" destOrd="0" presId="urn:microsoft.com/office/officeart/2018/2/layout/IconVerticalSolidList"/>
    <dgm:cxn modelId="{08F20F24-93DE-4E3E-822F-D80B68E1B4D6}" type="presParOf" srcId="{7CEBC5CD-48C8-4C96-A281-ABE56810E459}" destId="{AD444319-E4CD-428C-B1BA-E60D2F865494}" srcOrd="1" destOrd="0" presId="urn:microsoft.com/office/officeart/2018/2/layout/IconVerticalSolidList"/>
    <dgm:cxn modelId="{C64D8869-AB34-4017-942C-E9503A24A6F7}" type="presParOf" srcId="{7CEBC5CD-48C8-4C96-A281-ABE56810E459}" destId="{B2A1F03A-9CD9-40A8-A4C7-1CF3F7F8A360}" srcOrd="2" destOrd="0" presId="urn:microsoft.com/office/officeart/2018/2/layout/IconVerticalSolidList"/>
    <dgm:cxn modelId="{B96554C1-8386-4E5C-9ED4-5D87A8534865}" type="presParOf" srcId="{7CEBC5CD-48C8-4C96-A281-ABE56810E459}" destId="{66A44A4E-4AD8-427A-B4D5-40A5F342F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33983-6CDB-46B8-8239-9BE3CA597455}">
      <dgm:prSet custT="1"/>
      <dgm:spPr/>
      <dgm:t>
        <a:bodyPr lIns="7680960" anchor="b" anchorCtr="0"/>
        <a:lstStyle/>
        <a:p>
          <a:pPr>
            <a:lnSpc>
              <a:spcPct val="100000"/>
            </a:lnSpc>
          </a:pPr>
          <a:r>
            <a:rPr lang="en-US" sz="1200" dirty="0"/>
            <a:t>                             www.aspca.org</a:t>
          </a:r>
        </a:p>
        <a:p>
          <a:pPr>
            <a:lnSpc>
              <a:spcPct val="100000"/>
            </a:lnSpc>
          </a:pPr>
          <a:endParaRPr lang="en-US" sz="1200" dirty="0"/>
        </a:p>
      </dgm:t>
    </dgm:pt>
    <dgm:pt modelId="{B6A47E52-D375-49C1-B560-4FEE0FDC5E04}" type="parTrans" cxnId="{EFD546C0-C6D4-477C-9E49-685C83282C3D}">
      <dgm:prSet/>
      <dgm:spPr/>
      <dgm:t>
        <a:bodyPr/>
        <a:lstStyle/>
        <a:p>
          <a:endParaRPr lang="en-US"/>
        </a:p>
      </dgm:t>
    </dgm:pt>
    <dgm:pt modelId="{31216C61-D304-4F90-8F81-3242E8369BCA}" type="sibTrans" cxnId="{EFD546C0-C6D4-477C-9E49-685C83282C3D}">
      <dgm:prSet/>
      <dgm:spPr/>
      <dgm:t>
        <a:bodyPr/>
        <a:lstStyle/>
        <a:p>
          <a:endParaRPr lang="en-US"/>
        </a:p>
      </dgm:t>
    </dgm:pt>
    <dgm:pt modelId="{286DF8CB-E9B0-43CC-9E3F-542F39155D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cap="none" dirty="0"/>
            <a:t>Curious how data is used in animal shelters</a:t>
          </a:r>
        </a:p>
      </dgm:t>
    </dgm:pt>
    <dgm:pt modelId="{7DAEF2C7-05D5-4A8F-B295-58683E7B08D7}" type="parTrans" cxnId="{D97BF702-877C-4E17-90B5-15CEC70CB62F}">
      <dgm:prSet/>
      <dgm:spPr/>
      <dgm:t>
        <a:bodyPr/>
        <a:lstStyle/>
        <a:p>
          <a:endParaRPr lang="en-US"/>
        </a:p>
      </dgm:t>
    </dgm:pt>
    <dgm:pt modelId="{67F14CA0-079E-4CBD-91CF-87CECE5D3041}" type="sibTrans" cxnId="{D97BF702-877C-4E17-90B5-15CEC70CB62F}">
      <dgm:prSet/>
      <dgm:spPr/>
      <dgm:t>
        <a:bodyPr/>
        <a:lstStyle/>
        <a:p>
          <a:endParaRPr lang="en-US"/>
        </a:p>
      </dgm:t>
    </dgm:pt>
    <dgm:pt modelId="{714FAAA6-B3FD-43C0-968C-37DABD20AE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Who gets adopted from US shelters?</a:t>
          </a:r>
          <a:endParaRPr lang="en-US" sz="2000" cap="none" dirty="0"/>
        </a:p>
      </dgm:t>
    </dgm:pt>
    <dgm:pt modelId="{97B47919-2D96-4992-A960-C374F4ABAF69}" type="parTrans" cxnId="{DB0DE239-0D82-404C-8C6A-FEDFADA2B3DA}">
      <dgm:prSet/>
      <dgm:spPr/>
      <dgm:t>
        <a:bodyPr/>
        <a:lstStyle/>
        <a:p>
          <a:endParaRPr lang="en-US"/>
        </a:p>
      </dgm:t>
    </dgm:pt>
    <dgm:pt modelId="{4AEEC44C-0B3F-49AD-AA34-C719250CC3AC}" type="sibTrans" cxnId="{DB0DE239-0D82-404C-8C6A-FEDFADA2B3DA}">
      <dgm:prSet/>
      <dgm:spPr/>
      <dgm:t>
        <a:bodyPr/>
        <a:lstStyle/>
        <a:p>
          <a:endParaRPr lang="en-US"/>
        </a:p>
      </dgm:t>
    </dgm:pt>
    <dgm:pt modelId="{1DFCC257-D5F6-44CD-8EC6-701F217A9B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ASPCA estimates 6.3 million companion animals in US shelters every year.  4.1 million are adopted.</a:t>
          </a:r>
          <a:endParaRPr lang="en-US" sz="2000" cap="none" dirty="0"/>
        </a:p>
      </dgm:t>
    </dgm:pt>
    <dgm:pt modelId="{69424DB5-2CBE-434F-99DA-7CCE7E62DB43}" type="parTrans" cxnId="{56E569A0-E27C-4F8F-847E-5B427E4A2C6C}">
      <dgm:prSet/>
      <dgm:spPr/>
      <dgm:t>
        <a:bodyPr/>
        <a:lstStyle/>
        <a:p>
          <a:endParaRPr lang="en-US"/>
        </a:p>
      </dgm:t>
    </dgm:pt>
    <dgm:pt modelId="{8B9FB153-8A9D-4E72-AD44-6FA3D355111E}" type="sibTrans" cxnId="{56E569A0-E27C-4F8F-847E-5B427E4A2C6C}">
      <dgm:prSet/>
      <dgm:spPr/>
      <dgm:t>
        <a:bodyPr/>
        <a:lstStyle/>
        <a:p>
          <a:endParaRPr lang="en-US"/>
        </a:p>
      </dgm:t>
    </dgm:pt>
    <dgm:pt modelId="{8F7642B6-2CC9-49E4-92E8-F7A227600C70}">
      <dgm:prSet custT="1"/>
      <dgm:spPr/>
      <dgm:t>
        <a:bodyPr anchor="ctr" anchorCtr="0"/>
        <a:lstStyle/>
        <a:p>
          <a:pPr>
            <a:lnSpc>
              <a:spcPct val="100000"/>
            </a:lnSpc>
          </a:pPr>
          <a:r>
            <a:rPr lang="en-US" sz="2000" b="0" i="0" dirty="0"/>
            <a:t>There is no national responsibility for gathering and tabulating statistics on animal protection.</a:t>
          </a:r>
          <a:endParaRPr lang="en-US" sz="2000" cap="none" dirty="0"/>
        </a:p>
      </dgm:t>
    </dgm:pt>
    <dgm:pt modelId="{5BFB8C0F-AEC7-4D3A-B629-C2AEF9878F25}" type="parTrans" cxnId="{6EE6F225-7BE5-4B8B-A7BF-11B025B97ABE}">
      <dgm:prSet/>
      <dgm:spPr/>
      <dgm:t>
        <a:bodyPr/>
        <a:lstStyle/>
        <a:p>
          <a:endParaRPr lang="en-US"/>
        </a:p>
      </dgm:t>
    </dgm:pt>
    <dgm:pt modelId="{FF38BC82-C702-4571-BA11-4E4D9E5D0800}" type="sibTrans" cxnId="{6EE6F225-7BE5-4B8B-A7BF-11B025B97ABE}">
      <dgm:prSet/>
      <dgm:spPr/>
      <dgm:t>
        <a:bodyPr/>
        <a:lstStyle/>
        <a:p>
          <a:endParaRPr lang="en-US"/>
        </a:p>
      </dgm:t>
    </dgm:pt>
    <dgm:pt modelId="{7CDA44E4-DD60-4B3A-A4CD-0A17C03327DD}">
      <dgm:prSet custT="1"/>
      <dgm:spPr/>
      <dgm:t>
        <a:bodyPr anchor="ctr" anchorCtr="0"/>
        <a:lstStyle/>
        <a:p>
          <a:pPr>
            <a:lnSpc>
              <a:spcPct val="100000"/>
            </a:lnSpc>
          </a:pPr>
          <a:r>
            <a:rPr lang="en-US" sz="2000" cap="none" dirty="0"/>
            <a:t>However, efforts are being made at local levels and by non-profits to bring awareness to data-driven decisions in shelters.</a:t>
          </a:r>
        </a:p>
      </dgm:t>
    </dgm:pt>
    <dgm:pt modelId="{97B1A42E-E208-4B8A-9B02-B37E0CCD154E}" type="parTrans" cxnId="{AAAB84C2-81E4-4DFD-9CCD-513949C53D0B}">
      <dgm:prSet/>
      <dgm:spPr/>
      <dgm:t>
        <a:bodyPr/>
        <a:lstStyle/>
        <a:p>
          <a:endParaRPr lang="en-US"/>
        </a:p>
      </dgm:t>
    </dgm:pt>
    <dgm:pt modelId="{685B30D5-91F1-48E4-AF86-62A0A72F5A10}" type="sibTrans" cxnId="{AAAB84C2-81E4-4DFD-9CCD-513949C53D0B}">
      <dgm:prSet/>
      <dgm:spPr/>
      <dgm:t>
        <a:bodyPr/>
        <a:lstStyle/>
        <a:p>
          <a:endParaRPr lang="en-US"/>
        </a:p>
      </dgm:t>
    </dgm:pt>
    <dgm:pt modelId="{054935B8-08B6-4253-BE0D-57359D55CCA5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9FD1E2FB-03B2-4EB7-A084-C9F7BC834181}" type="pres">
      <dgm:prSet presAssocID="{286DF8CB-E9B0-43CC-9E3F-542F39155D64}" presName="compNode" presStyleCnt="0"/>
      <dgm:spPr/>
    </dgm:pt>
    <dgm:pt modelId="{4CF26ACE-0865-4924-B3C6-F4D9DA1C6534}" type="pres">
      <dgm:prSet presAssocID="{286DF8CB-E9B0-43CC-9E3F-542F39155D64}" presName="bgRect" presStyleLbl="bgShp" presStyleIdx="0" presStyleCnt="6"/>
      <dgm:spPr/>
    </dgm:pt>
    <dgm:pt modelId="{FE94A7FA-151B-48E5-9309-7B8E557002A1}" type="pres">
      <dgm:prSet presAssocID="{286DF8CB-E9B0-43CC-9E3F-542F39155D64}" presName="iconRect" presStyleLbl="node1" presStyleIdx="0" presStyleCnt="6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ACAB1E1-4913-4809-B22B-9D9C00ADC0FB}" type="pres">
      <dgm:prSet presAssocID="{286DF8CB-E9B0-43CC-9E3F-542F39155D64}" presName="spaceRect" presStyleCnt="0"/>
      <dgm:spPr/>
    </dgm:pt>
    <dgm:pt modelId="{BA5C5614-37BF-4273-AD67-D2D5E7030E88}" type="pres">
      <dgm:prSet presAssocID="{286DF8CB-E9B0-43CC-9E3F-542F39155D64}" presName="parTx" presStyleLbl="revTx" presStyleIdx="0" presStyleCnt="6">
        <dgm:presLayoutVars>
          <dgm:chMax val="0"/>
          <dgm:chPref val="0"/>
        </dgm:presLayoutVars>
      </dgm:prSet>
      <dgm:spPr/>
    </dgm:pt>
    <dgm:pt modelId="{A7A387EF-4C41-469D-8B96-20355B27EFD5}" type="pres">
      <dgm:prSet presAssocID="{67F14CA0-079E-4CBD-91CF-87CECE5D3041}" presName="sibTrans" presStyleCnt="0"/>
      <dgm:spPr/>
    </dgm:pt>
    <dgm:pt modelId="{1A054BBA-4E5C-4FA0-8369-E5D33F1E8CC5}" type="pres">
      <dgm:prSet presAssocID="{8F7642B6-2CC9-49E4-92E8-F7A227600C70}" presName="compNode" presStyleCnt="0"/>
      <dgm:spPr/>
    </dgm:pt>
    <dgm:pt modelId="{442357C0-0055-44A0-B857-E6965D1F09CB}" type="pres">
      <dgm:prSet presAssocID="{8F7642B6-2CC9-49E4-92E8-F7A227600C70}" presName="bgRect" presStyleLbl="bgShp" presStyleIdx="1" presStyleCnt="6"/>
      <dgm:spPr/>
    </dgm:pt>
    <dgm:pt modelId="{922E097A-3945-46F5-9C46-C1B67B70F80F}" type="pres">
      <dgm:prSet presAssocID="{8F7642B6-2CC9-49E4-92E8-F7A227600C70}" presName="iconRect" presStyleLbl="node1" presStyleIdx="1" presStyleCnt="6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 with solid fill"/>
        </a:ext>
      </dgm:extLst>
    </dgm:pt>
    <dgm:pt modelId="{4D890386-AD1F-407B-A2A2-C0E93184E739}" type="pres">
      <dgm:prSet presAssocID="{8F7642B6-2CC9-49E4-92E8-F7A227600C70}" presName="spaceRect" presStyleCnt="0"/>
      <dgm:spPr/>
    </dgm:pt>
    <dgm:pt modelId="{EB74973C-0714-47B7-BEB4-FC50BBECA9CE}" type="pres">
      <dgm:prSet presAssocID="{8F7642B6-2CC9-49E4-92E8-F7A227600C70}" presName="parTx" presStyleLbl="revTx" presStyleIdx="1" presStyleCnt="6">
        <dgm:presLayoutVars>
          <dgm:chMax val="0"/>
          <dgm:chPref val="0"/>
        </dgm:presLayoutVars>
      </dgm:prSet>
      <dgm:spPr/>
    </dgm:pt>
    <dgm:pt modelId="{1FF107DD-3E99-45BB-8645-3F6A5F091CC9}" type="pres">
      <dgm:prSet presAssocID="{FF38BC82-C702-4571-BA11-4E4D9E5D0800}" presName="sibTrans" presStyleCnt="0"/>
      <dgm:spPr/>
    </dgm:pt>
    <dgm:pt modelId="{99D8DE04-2C67-4085-9B1B-95E2034CCBD3}" type="pres">
      <dgm:prSet presAssocID="{7CDA44E4-DD60-4B3A-A4CD-0A17C03327DD}" presName="compNode" presStyleCnt="0"/>
      <dgm:spPr/>
    </dgm:pt>
    <dgm:pt modelId="{914E3B14-C5F2-41EE-91DB-2D282D4CD9C1}" type="pres">
      <dgm:prSet presAssocID="{7CDA44E4-DD60-4B3A-A4CD-0A17C03327DD}" presName="bgRect" presStyleLbl="bgShp" presStyleIdx="2" presStyleCnt="6"/>
      <dgm:spPr/>
    </dgm:pt>
    <dgm:pt modelId="{DB378492-EEB7-470C-9DF8-44FFDD0AD0ED}" type="pres">
      <dgm:prSet presAssocID="{7CDA44E4-DD60-4B3A-A4CD-0A17C03327DD}" presName="iconRect" presStyleLbl="node1" presStyleIdx="2" presStyleCnt="6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ing hands with solid fill"/>
        </a:ext>
      </dgm:extLst>
    </dgm:pt>
    <dgm:pt modelId="{62C5309C-B706-47E9-BE0E-111B17E94649}" type="pres">
      <dgm:prSet presAssocID="{7CDA44E4-DD60-4B3A-A4CD-0A17C03327DD}" presName="spaceRect" presStyleCnt="0"/>
      <dgm:spPr/>
    </dgm:pt>
    <dgm:pt modelId="{539BF70B-76CA-4E0D-9D82-372DDB1BDB7D}" type="pres">
      <dgm:prSet presAssocID="{7CDA44E4-DD60-4B3A-A4CD-0A17C03327DD}" presName="parTx" presStyleLbl="revTx" presStyleIdx="2" presStyleCnt="6">
        <dgm:presLayoutVars>
          <dgm:chMax val="0"/>
          <dgm:chPref val="0"/>
        </dgm:presLayoutVars>
      </dgm:prSet>
      <dgm:spPr/>
    </dgm:pt>
    <dgm:pt modelId="{9BDCCE08-8727-4ADF-8BCF-C96083264E70}" type="pres">
      <dgm:prSet presAssocID="{685B30D5-91F1-48E4-AF86-62A0A72F5A10}" presName="sibTrans" presStyleCnt="0"/>
      <dgm:spPr/>
    </dgm:pt>
    <dgm:pt modelId="{5AAFC08E-E4D5-45F3-81E0-14583EBFF064}" type="pres">
      <dgm:prSet presAssocID="{1DFCC257-D5F6-44CD-8EC6-701F217A9B39}" presName="compNode" presStyleCnt="0"/>
      <dgm:spPr/>
    </dgm:pt>
    <dgm:pt modelId="{E1133B35-BE49-46AA-A6D1-2BC4B63790ED}" type="pres">
      <dgm:prSet presAssocID="{1DFCC257-D5F6-44CD-8EC6-701F217A9B39}" presName="bgRect" presStyleLbl="bgShp" presStyleIdx="3" presStyleCnt="6"/>
      <dgm:spPr/>
    </dgm:pt>
    <dgm:pt modelId="{4DC3838D-A5C7-419A-B333-B309577EBB09}" type="pres">
      <dgm:prSet presAssocID="{1DFCC257-D5F6-44CD-8EC6-701F217A9B39}" presName="iconRect" presStyleLbl="node1" presStyleIdx="3" presStyleCnt="6"/>
      <dgm:spPr>
        <a:blipFill rotWithShape="1"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A28ADF72-6A2C-4DAF-9808-FA8F001E90B7}" type="pres">
      <dgm:prSet presAssocID="{1DFCC257-D5F6-44CD-8EC6-701F217A9B39}" presName="spaceRect" presStyleCnt="0"/>
      <dgm:spPr/>
    </dgm:pt>
    <dgm:pt modelId="{276FFAEA-F89F-4E8D-AA5B-99EF2126DD64}" type="pres">
      <dgm:prSet presAssocID="{1DFCC257-D5F6-44CD-8EC6-701F217A9B39}" presName="parTx" presStyleLbl="revTx" presStyleIdx="3" presStyleCnt="6">
        <dgm:presLayoutVars>
          <dgm:chMax val="0"/>
          <dgm:chPref val="0"/>
        </dgm:presLayoutVars>
      </dgm:prSet>
      <dgm:spPr/>
    </dgm:pt>
    <dgm:pt modelId="{BC7E3B40-5F34-4BC4-B36E-6ECBD5236864}" type="pres">
      <dgm:prSet presAssocID="{8B9FB153-8A9D-4E72-AD44-6FA3D355111E}" presName="sibTrans" presStyleCnt="0"/>
      <dgm:spPr/>
    </dgm:pt>
    <dgm:pt modelId="{D4B51114-12CB-45F2-B62F-B88107AE8736}" type="pres">
      <dgm:prSet presAssocID="{714FAAA6-B3FD-43C0-968C-37DABD20AE58}" presName="compNode" presStyleCnt="0"/>
      <dgm:spPr/>
    </dgm:pt>
    <dgm:pt modelId="{DCC0ED08-8C94-49CB-8E90-EBCB146836D2}" type="pres">
      <dgm:prSet presAssocID="{714FAAA6-B3FD-43C0-968C-37DABD20AE58}" presName="bgRect" presStyleLbl="bgShp" presStyleIdx="4" presStyleCnt="6"/>
      <dgm:spPr/>
    </dgm:pt>
    <dgm:pt modelId="{9BB9D578-259C-4EC5-AA6E-8CF86114ECBF}" type="pres">
      <dgm:prSet presAssocID="{714FAAA6-B3FD-43C0-968C-37DABD20AE58}" presName="iconRect" presStyleLbl="node1" presStyleIdx="4" presStyleCnt="6"/>
      <dgm:spPr>
        <a:blipFill rotWithShape="1">
          <a:blip xmlns:r="http://schemas.openxmlformats.org/officeDocument/2006/relationships" r:embed="rId9">
            <a:biLevel thresh="75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40C87529-36D3-47C4-898A-634C5BFC167B}" type="pres">
      <dgm:prSet presAssocID="{714FAAA6-B3FD-43C0-968C-37DABD20AE58}" presName="spaceRect" presStyleCnt="0"/>
      <dgm:spPr/>
    </dgm:pt>
    <dgm:pt modelId="{08F47AD4-B8A8-4CE2-BCCF-A1D625A71AD9}" type="pres">
      <dgm:prSet presAssocID="{714FAAA6-B3FD-43C0-968C-37DABD20AE58}" presName="parTx" presStyleLbl="revTx" presStyleIdx="4" presStyleCnt="6">
        <dgm:presLayoutVars>
          <dgm:chMax val="0"/>
          <dgm:chPref val="0"/>
        </dgm:presLayoutVars>
      </dgm:prSet>
      <dgm:spPr/>
    </dgm:pt>
    <dgm:pt modelId="{BA00014E-9682-4B65-9EC8-3F7BE2BF59F8}" type="pres">
      <dgm:prSet presAssocID="{4AEEC44C-0B3F-49AD-AA34-C719250CC3AC}" presName="sibTrans" presStyleCnt="0"/>
      <dgm:spPr/>
    </dgm:pt>
    <dgm:pt modelId="{1DC96C37-26EB-474C-96ED-0C009190F1A6}" type="pres">
      <dgm:prSet presAssocID="{5A833983-6CDB-46B8-8239-9BE3CA597455}" presName="compNode" presStyleCnt="0"/>
      <dgm:spPr/>
    </dgm:pt>
    <dgm:pt modelId="{F841F96B-FBE7-43AC-959D-DD72DDE66777}" type="pres">
      <dgm:prSet presAssocID="{5A833983-6CDB-46B8-8239-9BE3CA597455}" presName="bgRect" presStyleLbl="bgShp" presStyleIdx="5" presStyleCnt="6" custLinFactNeighborY="-33715"/>
      <dgm:spPr>
        <a:solidFill>
          <a:schemeClr val="bg1"/>
        </a:solidFill>
      </dgm:spPr>
    </dgm:pt>
    <dgm:pt modelId="{EF520BDF-28B2-4513-B3E0-3A14DF0E7051}" type="pres">
      <dgm:prSet presAssocID="{5A833983-6CDB-46B8-8239-9BE3CA597455}" presName="iconRect" presStyleLbl="node1" presStyleIdx="5" presStyleCnt="6"/>
      <dgm:spPr>
        <a:noFill/>
      </dgm:spPr>
    </dgm:pt>
    <dgm:pt modelId="{CF5298E3-7B32-4A2C-89EC-FF57F6B67B26}" type="pres">
      <dgm:prSet presAssocID="{5A833983-6CDB-46B8-8239-9BE3CA597455}" presName="spaceRect" presStyleCnt="0"/>
      <dgm:spPr/>
    </dgm:pt>
    <dgm:pt modelId="{8B206AC4-F20F-48A7-98DE-A937E9606F43}" type="pres">
      <dgm:prSet presAssocID="{5A833983-6CDB-46B8-8239-9BE3CA59745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C02E002-551E-4403-9CAB-867B9C3FCD5C}" type="presOf" srcId="{8F7642B6-2CC9-49E4-92E8-F7A227600C70}" destId="{EB74973C-0714-47B7-BEB4-FC50BBECA9CE}" srcOrd="0" destOrd="0" presId="urn:microsoft.com/office/officeart/2018/2/layout/IconVerticalSolidList"/>
    <dgm:cxn modelId="{D97BF702-877C-4E17-90B5-15CEC70CB62F}" srcId="{01A66772-F185-4D58-B8BB-E9370D7A7A2B}" destId="{286DF8CB-E9B0-43CC-9E3F-542F39155D64}" srcOrd="0" destOrd="0" parTransId="{7DAEF2C7-05D5-4A8F-B295-58683E7B08D7}" sibTransId="{67F14CA0-079E-4CBD-91CF-87CECE5D3041}"/>
    <dgm:cxn modelId="{2F448F14-88C0-4345-8CFB-BB2312942935}" type="presOf" srcId="{1DFCC257-D5F6-44CD-8EC6-701F217A9B39}" destId="{276FFAEA-F89F-4E8D-AA5B-99EF2126DD64}" srcOrd="0" destOrd="0" presId="urn:microsoft.com/office/officeart/2018/2/layout/IconVerticalSolidList"/>
    <dgm:cxn modelId="{6EE6F225-7BE5-4B8B-A7BF-11B025B97ABE}" srcId="{01A66772-F185-4D58-B8BB-E9370D7A7A2B}" destId="{8F7642B6-2CC9-49E4-92E8-F7A227600C70}" srcOrd="1" destOrd="0" parTransId="{5BFB8C0F-AEC7-4D3A-B629-C2AEF9878F25}" sibTransId="{FF38BC82-C702-4571-BA11-4E4D9E5D0800}"/>
    <dgm:cxn modelId="{DB0DE239-0D82-404C-8C6A-FEDFADA2B3DA}" srcId="{01A66772-F185-4D58-B8BB-E9370D7A7A2B}" destId="{714FAAA6-B3FD-43C0-968C-37DABD20AE58}" srcOrd="4" destOrd="0" parTransId="{97B47919-2D96-4992-A960-C374F4ABAF69}" sibTransId="{4AEEC44C-0B3F-49AD-AA34-C719250CC3AC}"/>
    <dgm:cxn modelId="{9CCA1B63-0B4F-46F0-95DB-E0643FD83AFA}" type="presOf" srcId="{5A833983-6CDB-46B8-8239-9BE3CA597455}" destId="{8B206AC4-F20F-48A7-98DE-A937E9606F43}" srcOrd="0" destOrd="0" presId="urn:microsoft.com/office/officeart/2018/2/layout/IconVerticalSolidList"/>
    <dgm:cxn modelId="{C9661192-6FE4-4FC5-989A-2F8B6BC1D5BA}" type="presOf" srcId="{7CDA44E4-DD60-4B3A-A4CD-0A17C03327DD}" destId="{539BF70B-76CA-4E0D-9D82-372DDB1BDB7D}" srcOrd="0" destOrd="0" presId="urn:microsoft.com/office/officeart/2018/2/layout/IconVerticalSolidList"/>
    <dgm:cxn modelId="{56E569A0-E27C-4F8F-847E-5B427E4A2C6C}" srcId="{01A66772-F185-4D58-B8BB-E9370D7A7A2B}" destId="{1DFCC257-D5F6-44CD-8EC6-701F217A9B39}" srcOrd="3" destOrd="0" parTransId="{69424DB5-2CBE-434F-99DA-7CCE7E62DB43}" sibTransId="{8B9FB153-8A9D-4E72-AD44-6FA3D355111E}"/>
    <dgm:cxn modelId="{3B06A5A0-5AD3-4ABC-9F8D-B3AA366006B0}" type="presOf" srcId="{01A66772-F185-4D58-B8BB-E9370D7A7A2B}" destId="{054935B8-08B6-4253-BE0D-57359D55CCA5}" srcOrd="0" destOrd="0" presId="urn:microsoft.com/office/officeart/2018/2/layout/IconVerticalSolidList"/>
    <dgm:cxn modelId="{BDAD8AA6-C63C-474B-90D0-A896F69F7B71}" type="presOf" srcId="{714FAAA6-B3FD-43C0-968C-37DABD20AE58}" destId="{08F47AD4-B8A8-4CE2-BCCF-A1D625A71AD9}" srcOrd="0" destOrd="0" presId="urn:microsoft.com/office/officeart/2018/2/layout/IconVerticalSolidList"/>
    <dgm:cxn modelId="{EFD546C0-C6D4-477C-9E49-685C83282C3D}" srcId="{01A66772-F185-4D58-B8BB-E9370D7A7A2B}" destId="{5A833983-6CDB-46B8-8239-9BE3CA597455}" srcOrd="5" destOrd="0" parTransId="{B6A47E52-D375-49C1-B560-4FEE0FDC5E04}" sibTransId="{31216C61-D304-4F90-8F81-3242E8369BCA}"/>
    <dgm:cxn modelId="{AAAB84C2-81E4-4DFD-9CCD-513949C53D0B}" srcId="{01A66772-F185-4D58-B8BB-E9370D7A7A2B}" destId="{7CDA44E4-DD60-4B3A-A4CD-0A17C03327DD}" srcOrd="2" destOrd="0" parTransId="{97B1A42E-E208-4B8A-9B02-B37E0CCD154E}" sibTransId="{685B30D5-91F1-48E4-AF86-62A0A72F5A10}"/>
    <dgm:cxn modelId="{524C3EEA-1567-4E3E-B3A7-7F2895A4D483}" type="presOf" srcId="{286DF8CB-E9B0-43CC-9E3F-542F39155D64}" destId="{BA5C5614-37BF-4273-AD67-D2D5E7030E88}" srcOrd="0" destOrd="0" presId="urn:microsoft.com/office/officeart/2018/2/layout/IconVerticalSolidList"/>
    <dgm:cxn modelId="{D8981F1C-1ECE-4F4F-B62C-E8947548F898}" type="presParOf" srcId="{054935B8-08B6-4253-BE0D-57359D55CCA5}" destId="{9FD1E2FB-03B2-4EB7-A084-C9F7BC834181}" srcOrd="0" destOrd="0" presId="urn:microsoft.com/office/officeart/2018/2/layout/IconVerticalSolidList"/>
    <dgm:cxn modelId="{79BB2A7B-362E-4018-A1F0-4D2F57EC91C8}" type="presParOf" srcId="{9FD1E2FB-03B2-4EB7-A084-C9F7BC834181}" destId="{4CF26ACE-0865-4924-B3C6-F4D9DA1C6534}" srcOrd="0" destOrd="0" presId="urn:microsoft.com/office/officeart/2018/2/layout/IconVerticalSolidList"/>
    <dgm:cxn modelId="{385C67EE-D8D8-4E45-8D16-39FF374C7030}" type="presParOf" srcId="{9FD1E2FB-03B2-4EB7-A084-C9F7BC834181}" destId="{FE94A7FA-151B-48E5-9309-7B8E557002A1}" srcOrd="1" destOrd="0" presId="urn:microsoft.com/office/officeart/2018/2/layout/IconVerticalSolidList"/>
    <dgm:cxn modelId="{89DCC894-DFFF-4BF5-AB27-69BEFDAA4C94}" type="presParOf" srcId="{9FD1E2FB-03B2-4EB7-A084-C9F7BC834181}" destId="{4ACAB1E1-4913-4809-B22B-9D9C00ADC0FB}" srcOrd="2" destOrd="0" presId="urn:microsoft.com/office/officeart/2018/2/layout/IconVerticalSolidList"/>
    <dgm:cxn modelId="{D45C90CF-A324-4C02-A8AA-120A1CAE3BF8}" type="presParOf" srcId="{9FD1E2FB-03B2-4EB7-A084-C9F7BC834181}" destId="{BA5C5614-37BF-4273-AD67-D2D5E7030E88}" srcOrd="3" destOrd="0" presId="urn:microsoft.com/office/officeart/2018/2/layout/IconVerticalSolidList"/>
    <dgm:cxn modelId="{B4564F7E-C3F3-413B-BDEF-FD46630CD663}" type="presParOf" srcId="{054935B8-08B6-4253-BE0D-57359D55CCA5}" destId="{A7A387EF-4C41-469D-8B96-20355B27EFD5}" srcOrd="1" destOrd="0" presId="urn:microsoft.com/office/officeart/2018/2/layout/IconVerticalSolidList"/>
    <dgm:cxn modelId="{67F105D8-FF1A-419F-B126-DDF4774A877C}" type="presParOf" srcId="{054935B8-08B6-4253-BE0D-57359D55CCA5}" destId="{1A054BBA-4E5C-4FA0-8369-E5D33F1E8CC5}" srcOrd="2" destOrd="0" presId="urn:microsoft.com/office/officeart/2018/2/layout/IconVerticalSolidList"/>
    <dgm:cxn modelId="{4723099E-AF96-4A45-9037-3EFEE855DDA5}" type="presParOf" srcId="{1A054BBA-4E5C-4FA0-8369-E5D33F1E8CC5}" destId="{442357C0-0055-44A0-B857-E6965D1F09CB}" srcOrd="0" destOrd="0" presId="urn:microsoft.com/office/officeart/2018/2/layout/IconVerticalSolidList"/>
    <dgm:cxn modelId="{C6037E17-B575-41B2-A9A5-5F5B96DAD1BE}" type="presParOf" srcId="{1A054BBA-4E5C-4FA0-8369-E5D33F1E8CC5}" destId="{922E097A-3945-46F5-9C46-C1B67B70F80F}" srcOrd="1" destOrd="0" presId="urn:microsoft.com/office/officeart/2018/2/layout/IconVerticalSolidList"/>
    <dgm:cxn modelId="{91B29FD7-D281-48EE-957B-C95B09CCB5A2}" type="presParOf" srcId="{1A054BBA-4E5C-4FA0-8369-E5D33F1E8CC5}" destId="{4D890386-AD1F-407B-A2A2-C0E93184E739}" srcOrd="2" destOrd="0" presId="urn:microsoft.com/office/officeart/2018/2/layout/IconVerticalSolidList"/>
    <dgm:cxn modelId="{336FAD81-1C03-4AD8-809B-C927457081D8}" type="presParOf" srcId="{1A054BBA-4E5C-4FA0-8369-E5D33F1E8CC5}" destId="{EB74973C-0714-47B7-BEB4-FC50BBECA9CE}" srcOrd="3" destOrd="0" presId="urn:microsoft.com/office/officeart/2018/2/layout/IconVerticalSolidList"/>
    <dgm:cxn modelId="{3662E545-251F-4CA1-8BC1-09B5B68E039C}" type="presParOf" srcId="{054935B8-08B6-4253-BE0D-57359D55CCA5}" destId="{1FF107DD-3E99-45BB-8645-3F6A5F091CC9}" srcOrd="3" destOrd="0" presId="urn:microsoft.com/office/officeart/2018/2/layout/IconVerticalSolidList"/>
    <dgm:cxn modelId="{29776970-59B6-4728-9CF4-02F95C8CAD3E}" type="presParOf" srcId="{054935B8-08B6-4253-BE0D-57359D55CCA5}" destId="{99D8DE04-2C67-4085-9B1B-95E2034CCBD3}" srcOrd="4" destOrd="0" presId="urn:microsoft.com/office/officeart/2018/2/layout/IconVerticalSolidList"/>
    <dgm:cxn modelId="{DE2FF04B-4968-438F-B0F7-3DA666A6C9B3}" type="presParOf" srcId="{99D8DE04-2C67-4085-9B1B-95E2034CCBD3}" destId="{914E3B14-C5F2-41EE-91DB-2D282D4CD9C1}" srcOrd="0" destOrd="0" presId="urn:microsoft.com/office/officeart/2018/2/layout/IconVerticalSolidList"/>
    <dgm:cxn modelId="{D084B6AC-C00A-4590-A307-48CBE6523B60}" type="presParOf" srcId="{99D8DE04-2C67-4085-9B1B-95E2034CCBD3}" destId="{DB378492-EEB7-470C-9DF8-44FFDD0AD0ED}" srcOrd="1" destOrd="0" presId="urn:microsoft.com/office/officeart/2018/2/layout/IconVerticalSolidList"/>
    <dgm:cxn modelId="{049CDA04-3C2D-490C-B6FE-3F546B7C14D8}" type="presParOf" srcId="{99D8DE04-2C67-4085-9B1B-95E2034CCBD3}" destId="{62C5309C-B706-47E9-BE0E-111B17E94649}" srcOrd="2" destOrd="0" presId="urn:microsoft.com/office/officeart/2018/2/layout/IconVerticalSolidList"/>
    <dgm:cxn modelId="{1501DA93-0728-441D-8962-0AAF2ABD1DE9}" type="presParOf" srcId="{99D8DE04-2C67-4085-9B1B-95E2034CCBD3}" destId="{539BF70B-76CA-4E0D-9D82-372DDB1BDB7D}" srcOrd="3" destOrd="0" presId="urn:microsoft.com/office/officeart/2018/2/layout/IconVerticalSolidList"/>
    <dgm:cxn modelId="{0B76F92E-83CC-428E-B290-D4C64F77F818}" type="presParOf" srcId="{054935B8-08B6-4253-BE0D-57359D55CCA5}" destId="{9BDCCE08-8727-4ADF-8BCF-C96083264E70}" srcOrd="5" destOrd="0" presId="urn:microsoft.com/office/officeart/2018/2/layout/IconVerticalSolidList"/>
    <dgm:cxn modelId="{525AB69D-A2C2-4E6A-B3F2-78F978539563}" type="presParOf" srcId="{054935B8-08B6-4253-BE0D-57359D55CCA5}" destId="{5AAFC08E-E4D5-45F3-81E0-14583EBFF064}" srcOrd="6" destOrd="0" presId="urn:microsoft.com/office/officeart/2018/2/layout/IconVerticalSolidList"/>
    <dgm:cxn modelId="{8F3DCF52-0F58-4149-9E60-FAA543BBB504}" type="presParOf" srcId="{5AAFC08E-E4D5-45F3-81E0-14583EBFF064}" destId="{E1133B35-BE49-46AA-A6D1-2BC4B63790ED}" srcOrd="0" destOrd="0" presId="urn:microsoft.com/office/officeart/2018/2/layout/IconVerticalSolidList"/>
    <dgm:cxn modelId="{AB0A64EC-0C6E-4404-A5FD-34497FDD24C7}" type="presParOf" srcId="{5AAFC08E-E4D5-45F3-81E0-14583EBFF064}" destId="{4DC3838D-A5C7-419A-B333-B309577EBB09}" srcOrd="1" destOrd="0" presId="urn:microsoft.com/office/officeart/2018/2/layout/IconVerticalSolidList"/>
    <dgm:cxn modelId="{1C804A36-1851-4B74-8446-EE1CD1BCF074}" type="presParOf" srcId="{5AAFC08E-E4D5-45F3-81E0-14583EBFF064}" destId="{A28ADF72-6A2C-4DAF-9808-FA8F001E90B7}" srcOrd="2" destOrd="0" presId="urn:microsoft.com/office/officeart/2018/2/layout/IconVerticalSolidList"/>
    <dgm:cxn modelId="{F6647C6F-1EF0-46A2-B54E-00E8F7401C4B}" type="presParOf" srcId="{5AAFC08E-E4D5-45F3-81E0-14583EBFF064}" destId="{276FFAEA-F89F-4E8D-AA5B-99EF2126DD64}" srcOrd="3" destOrd="0" presId="urn:microsoft.com/office/officeart/2018/2/layout/IconVerticalSolidList"/>
    <dgm:cxn modelId="{A891ECA1-21B6-481A-A133-F6FEC224BD7D}" type="presParOf" srcId="{054935B8-08B6-4253-BE0D-57359D55CCA5}" destId="{BC7E3B40-5F34-4BC4-B36E-6ECBD5236864}" srcOrd="7" destOrd="0" presId="urn:microsoft.com/office/officeart/2018/2/layout/IconVerticalSolidList"/>
    <dgm:cxn modelId="{1DA4D702-C174-42AD-B7AD-CEC564724312}" type="presParOf" srcId="{054935B8-08B6-4253-BE0D-57359D55CCA5}" destId="{D4B51114-12CB-45F2-B62F-B88107AE8736}" srcOrd="8" destOrd="0" presId="urn:microsoft.com/office/officeart/2018/2/layout/IconVerticalSolidList"/>
    <dgm:cxn modelId="{31544BFC-6273-4FDF-B9E2-CBC710928882}" type="presParOf" srcId="{D4B51114-12CB-45F2-B62F-B88107AE8736}" destId="{DCC0ED08-8C94-49CB-8E90-EBCB146836D2}" srcOrd="0" destOrd="0" presId="urn:microsoft.com/office/officeart/2018/2/layout/IconVerticalSolidList"/>
    <dgm:cxn modelId="{26C7598B-3AE8-4EAA-B134-DD6D0C89A95E}" type="presParOf" srcId="{D4B51114-12CB-45F2-B62F-B88107AE8736}" destId="{9BB9D578-259C-4EC5-AA6E-8CF86114ECBF}" srcOrd="1" destOrd="0" presId="urn:microsoft.com/office/officeart/2018/2/layout/IconVerticalSolidList"/>
    <dgm:cxn modelId="{15EE6954-7356-48A8-9152-C18EF51A0247}" type="presParOf" srcId="{D4B51114-12CB-45F2-B62F-B88107AE8736}" destId="{40C87529-36D3-47C4-898A-634C5BFC167B}" srcOrd="2" destOrd="0" presId="urn:microsoft.com/office/officeart/2018/2/layout/IconVerticalSolidList"/>
    <dgm:cxn modelId="{127E0CD1-13E1-4B2F-BBF5-3C06718673B0}" type="presParOf" srcId="{D4B51114-12CB-45F2-B62F-B88107AE8736}" destId="{08F47AD4-B8A8-4CE2-BCCF-A1D625A71AD9}" srcOrd="3" destOrd="0" presId="urn:microsoft.com/office/officeart/2018/2/layout/IconVerticalSolidList"/>
    <dgm:cxn modelId="{82389CE4-4EA0-46DB-BD9E-4471469CFF9D}" type="presParOf" srcId="{054935B8-08B6-4253-BE0D-57359D55CCA5}" destId="{BA00014E-9682-4B65-9EC8-3F7BE2BF59F8}" srcOrd="9" destOrd="0" presId="urn:microsoft.com/office/officeart/2018/2/layout/IconVerticalSolidList"/>
    <dgm:cxn modelId="{C59E62A7-86DD-4A76-98F1-26883539DB69}" type="presParOf" srcId="{054935B8-08B6-4253-BE0D-57359D55CCA5}" destId="{1DC96C37-26EB-474C-96ED-0C009190F1A6}" srcOrd="10" destOrd="0" presId="urn:microsoft.com/office/officeart/2018/2/layout/IconVerticalSolidList"/>
    <dgm:cxn modelId="{E0170DE7-EDD7-40AA-9322-B6C5CB29E06F}" type="presParOf" srcId="{1DC96C37-26EB-474C-96ED-0C009190F1A6}" destId="{F841F96B-FBE7-43AC-959D-DD72DDE66777}" srcOrd="0" destOrd="0" presId="urn:microsoft.com/office/officeart/2018/2/layout/IconVerticalSolidList"/>
    <dgm:cxn modelId="{7EF4D7C7-6E0A-4C6C-B148-43543571A765}" type="presParOf" srcId="{1DC96C37-26EB-474C-96ED-0C009190F1A6}" destId="{EF520BDF-28B2-4513-B3E0-3A14DF0E7051}" srcOrd="1" destOrd="0" presId="urn:microsoft.com/office/officeart/2018/2/layout/IconVerticalSolidList"/>
    <dgm:cxn modelId="{8801BBB8-2255-4B6F-A308-1A3E3422FD0A}" type="presParOf" srcId="{1DC96C37-26EB-474C-96ED-0C009190F1A6}" destId="{CF5298E3-7B32-4A2C-89EC-FF57F6B67B26}" srcOrd="2" destOrd="0" presId="urn:microsoft.com/office/officeart/2018/2/layout/IconVerticalSolidList"/>
    <dgm:cxn modelId="{3702AADB-FAFB-4B04-ABDC-59E400202005}" type="presParOf" srcId="{1DC96C37-26EB-474C-96ED-0C009190F1A6}" destId="{8B206AC4-F20F-48A7-98DE-A937E9606F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Data Portal – Oct 2013 to present.  Publicly shared monthly and yearly reports.  Use as an exploratory model.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A833983-6CDB-46B8-8239-9BE3CA597455}">
      <dgm:prSet custT="1"/>
      <dgm:spPr/>
      <dgm:t>
        <a:bodyPr lIns="7132320" anchor="b" anchorCtr="0"/>
        <a:lstStyle/>
        <a:p>
          <a:pPr>
            <a:lnSpc>
              <a:spcPct val="100000"/>
            </a:lnSpc>
          </a:pPr>
          <a:r>
            <a:rPr lang="en-US" sz="1200" dirty="0"/>
            <a:t>www.austintexas.gov/austin-animal-center</a:t>
          </a:r>
        </a:p>
        <a:p>
          <a:pPr>
            <a:lnSpc>
              <a:spcPct val="100000"/>
            </a:lnSpc>
          </a:pPr>
          <a:r>
            <a:rPr lang="en-US" sz="1200" dirty="0"/>
            <a:t>www.bestfriends.org</a:t>
          </a:r>
        </a:p>
      </dgm:t>
    </dgm:pt>
    <dgm:pt modelId="{B6A47E52-D375-49C1-B560-4FEE0FDC5E04}" type="parTrans" cxnId="{EFD546C0-C6D4-477C-9E49-685C83282C3D}">
      <dgm:prSet/>
      <dgm:spPr/>
      <dgm:t>
        <a:bodyPr/>
        <a:lstStyle/>
        <a:p>
          <a:endParaRPr lang="en-US"/>
        </a:p>
      </dgm:t>
    </dgm:pt>
    <dgm:pt modelId="{31216C61-D304-4F90-8F81-3242E8369BCA}" type="sibTrans" cxnId="{EFD546C0-C6D4-477C-9E49-685C83282C3D}">
      <dgm:prSet/>
      <dgm:spPr/>
      <dgm:t>
        <a:bodyPr/>
        <a:lstStyle/>
        <a:p>
          <a:endParaRPr lang="en-US"/>
        </a:p>
      </dgm:t>
    </dgm:pt>
    <dgm:pt modelId="{0C550AA1-1282-4CF6-B15A-1B9375990B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cap="none" dirty="0"/>
            <a:t>Austin </a:t>
          </a:r>
          <a:r>
            <a:rPr lang="en-US" sz="2000" dirty="0"/>
            <a:t>A</a:t>
          </a:r>
          <a:r>
            <a:rPr lang="en-US" sz="2000" cap="none" dirty="0"/>
            <a:t>nimal Center – the municipal shelter City of Austin and Travis County, TX.  The country’s largest no-kill shelter.  </a:t>
          </a:r>
        </a:p>
      </dgm:t>
    </dgm:pt>
    <dgm:pt modelId="{D0524BC2-2696-4884-95F2-46B141AC36AF}" type="parTrans" cxnId="{2B74A46E-E9CD-41E5-AF09-9A75E64674AB}">
      <dgm:prSet/>
      <dgm:spPr/>
      <dgm:t>
        <a:bodyPr/>
        <a:lstStyle/>
        <a:p>
          <a:endParaRPr lang="en-US"/>
        </a:p>
      </dgm:t>
    </dgm:pt>
    <dgm:pt modelId="{DB02D2DF-117B-42F9-A6FB-7C056E6E3056}" type="sibTrans" cxnId="{2B74A46E-E9CD-41E5-AF09-9A75E64674AB}">
      <dgm:prSet/>
      <dgm:spPr/>
      <dgm:t>
        <a:bodyPr/>
        <a:lstStyle/>
        <a:p>
          <a:endParaRPr lang="en-US"/>
        </a:p>
      </dgm:t>
    </dgm:pt>
    <dgm:pt modelId="{3E9FFE7F-79DC-4332-9C6D-B07A0918E1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Questions:  Who gets adopted from Austin Animal Center?   What factors influence adoption?</a:t>
          </a:r>
        </a:p>
      </dgm:t>
    </dgm:pt>
    <dgm:pt modelId="{A93C304D-B99B-4441-AFC0-E19A6F618C8C}" type="parTrans" cxnId="{CA0B294A-EF47-469E-ADE6-1E564AA3CFA7}">
      <dgm:prSet/>
      <dgm:spPr/>
      <dgm:t>
        <a:bodyPr/>
        <a:lstStyle/>
        <a:p>
          <a:endParaRPr lang="en-US"/>
        </a:p>
      </dgm:t>
    </dgm:pt>
    <dgm:pt modelId="{EEB4392A-37EB-4862-99E2-E71A5EFD97AD}" type="sibTrans" cxnId="{CA0B294A-EF47-469E-ADE6-1E564AA3CFA7}">
      <dgm:prSet/>
      <dgm:spPr/>
      <dgm:t>
        <a:bodyPr/>
        <a:lstStyle/>
        <a:p>
          <a:endParaRPr lang="en-US"/>
        </a:p>
      </dgm:t>
    </dgm:pt>
    <dgm:pt modelId="{3C501D62-D1F8-4C0C-BA2A-99E39EAA3E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Austin is the largest no-kill city in the country.  90% save rate = no-kill status</a:t>
          </a:r>
          <a:endParaRPr lang="en-US" sz="2000" cap="none" dirty="0"/>
        </a:p>
      </dgm:t>
    </dgm:pt>
    <dgm:pt modelId="{A9B2B293-DB97-4FA0-ADEA-3A1733DD7A58}" type="parTrans" cxnId="{BD897498-9393-48E6-ADB7-A5CBE38F6B3C}">
      <dgm:prSet/>
      <dgm:spPr/>
      <dgm:t>
        <a:bodyPr/>
        <a:lstStyle/>
        <a:p>
          <a:endParaRPr lang="en-US"/>
        </a:p>
      </dgm:t>
    </dgm:pt>
    <dgm:pt modelId="{AF3DD810-8C71-4498-8B9B-F9FABD3BA3D4}" type="sibTrans" cxnId="{BD897498-9393-48E6-ADB7-A5CBE38F6B3C}">
      <dgm:prSet/>
      <dgm:spPr/>
      <dgm:t>
        <a:bodyPr/>
        <a:lstStyle/>
        <a:p>
          <a:endParaRPr lang="en-US"/>
        </a:p>
      </dgm:t>
    </dgm:pt>
    <dgm:pt modelId="{054935B8-08B6-4253-BE0D-57359D55CCA5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90A35A75-B676-457E-9365-B23F746EA99B}" type="pres">
      <dgm:prSet presAssocID="{3C501D62-D1F8-4C0C-BA2A-99E39EAA3E80}" presName="compNode" presStyleCnt="0"/>
      <dgm:spPr/>
    </dgm:pt>
    <dgm:pt modelId="{6ED0C217-FD03-4B91-A5A0-C394A3C41573}" type="pres">
      <dgm:prSet presAssocID="{3C501D62-D1F8-4C0C-BA2A-99E39EAA3E80}" presName="bgRect" presStyleLbl="bgShp" presStyleIdx="0" presStyleCnt="5"/>
      <dgm:spPr/>
    </dgm:pt>
    <dgm:pt modelId="{FAF910B8-99D0-4BBD-A7E9-15106CF2DBD8}" type="pres">
      <dgm:prSet presAssocID="{3C501D62-D1F8-4C0C-BA2A-99E39EAA3E80}" presName="iconRect" presStyleLbl="node1" presStyleIdx="0" presStyleCnt="5"/>
      <dgm:spPr>
        <a:blipFill rotWithShape="1"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FC0C0AD-7939-4103-B81B-D5F30A503DE7}" type="pres">
      <dgm:prSet presAssocID="{3C501D62-D1F8-4C0C-BA2A-99E39EAA3E80}" presName="spaceRect" presStyleCnt="0"/>
      <dgm:spPr/>
    </dgm:pt>
    <dgm:pt modelId="{728EE1A6-CF2D-4DFE-A8CF-F6999E96093D}" type="pres">
      <dgm:prSet presAssocID="{3C501D62-D1F8-4C0C-BA2A-99E39EAA3E80}" presName="parTx" presStyleLbl="revTx" presStyleIdx="0" presStyleCnt="5">
        <dgm:presLayoutVars>
          <dgm:chMax val="0"/>
          <dgm:chPref val="0"/>
        </dgm:presLayoutVars>
      </dgm:prSet>
      <dgm:spPr/>
    </dgm:pt>
    <dgm:pt modelId="{B29896D6-275F-466E-A4BE-60157F6E418E}" type="pres">
      <dgm:prSet presAssocID="{AF3DD810-8C71-4498-8B9B-F9FABD3BA3D4}" presName="sibTrans" presStyleCnt="0"/>
      <dgm:spPr/>
    </dgm:pt>
    <dgm:pt modelId="{ED8223E2-5C33-4500-9B7E-5AB3141AEF0C}" type="pres">
      <dgm:prSet presAssocID="{0C550AA1-1282-4CF6-B15A-1B9375990BC9}" presName="compNode" presStyleCnt="0"/>
      <dgm:spPr/>
    </dgm:pt>
    <dgm:pt modelId="{3F7EA1B6-CC68-4F6E-A305-C0591FB864AC}" type="pres">
      <dgm:prSet presAssocID="{0C550AA1-1282-4CF6-B15A-1B9375990BC9}" presName="bgRect" presStyleLbl="bgShp" presStyleIdx="1" presStyleCnt="5"/>
      <dgm:spPr/>
    </dgm:pt>
    <dgm:pt modelId="{2C8C75E1-2AE9-438F-B06A-9E8D870A38F3}" type="pres">
      <dgm:prSet presAssocID="{0C550AA1-1282-4CF6-B15A-1B9375990BC9}" presName="iconRect" presStyleLbl="node1" presStyleIdx="1" presStyleCnt="5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tten with solid fill"/>
        </a:ext>
      </dgm:extLst>
    </dgm:pt>
    <dgm:pt modelId="{21A9E862-BE6C-4E47-972F-76ED3D423212}" type="pres">
      <dgm:prSet presAssocID="{0C550AA1-1282-4CF6-B15A-1B9375990BC9}" presName="spaceRect" presStyleCnt="0"/>
      <dgm:spPr/>
    </dgm:pt>
    <dgm:pt modelId="{B9CB4ECC-131A-4960-8321-0BCAF1201E37}" type="pres">
      <dgm:prSet presAssocID="{0C550AA1-1282-4CF6-B15A-1B9375990BC9}" presName="parTx" presStyleLbl="revTx" presStyleIdx="1" presStyleCnt="5">
        <dgm:presLayoutVars>
          <dgm:chMax val="0"/>
          <dgm:chPref val="0"/>
        </dgm:presLayoutVars>
      </dgm:prSet>
      <dgm:spPr/>
    </dgm:pt>
    <dgm:pt modelId="{719A5402-123C-4EE4-A6AF-959541470447}" type="pres">
      <dgm:prSet presAssocID="{DB02D2DF-117B-42F9-A6FB-7C056E6E3056}" presName="sibTrans" presStyleCnt="0"/>
      <dgm:spPr/>
    </dgm:pt>
    <dgm:pt modelId="{D5414D2C-B53A-4BC1-B8B8-314865AA8D6E}" type="pres">
      <dgm:prSet presAssocID="{1C383F32-22E8-4F62-A3E0-BDC3D5F48992}" presName="compNode" presStyleCnt="0"/>
      <dgm:spPr/>
    </dgm:pt>
    <dgm:pt modelId="{FA96F58A-C1A1-4A98-A650-DB4497D23A0E}" type="pres">
      <dgm:prSet presAssocID="{1C383F32-22E8-4F62-A3E0-BDC3D5F48992}" presName="bgRect" presStyleLbl="bgShp" presStyleIdx="2" presStyleCnt="5"/>
      <dgm:spPr/>
    </dgm:pt>
    <dgm:pt modelId="{694E3443-7497-4FE7-A0D2-6F5EC3E5D655}" type="pres">
      <dgm:prSet presAssocID="{1C383F32-22E8-4F62-A3E0-BDC3D5F48992}" presName="iconRect" presStyleLbl="node1" presStyleIdx="2" presStyleCnt="5"/>
      <dgm:spPr>
        <a:blipFill>
          <a:blip xmlns:r="http://schemas.openxmlformats.org/officeDocument/2006/relationships" r:embed="rId5">
            <a:biLevel thresh="75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20A9261B-B6B9-4D15-AE8C-3F6561A6A3A9}" type="pres">
      <dgm:prSet presAssocID="{1C383F32-22E8-4F62-A3E0-BDC3D5F48992}" presName="spaceRect" presStyleCnt="0"/>
      <dgm:spPr/>
    </dgm:pt>
    <dgm:pt modelId="{8AAA51DB-8894-4D1B-BA50-2943A10D8608}" type="pres">
      <dgm:prSet presAssocID="{1C383F32-22E8-4F62-A3E0-BDC3D5F48992}" presName="parTx" presStyleLbl="revTx" presStyleIdx="2" presStyleCnt="5">
        <dgm:presLayoutVars>
          <dgm:chMax val="0"/>
          <dgm:chPref val="0"/>
        </dgm:presLayoutVars>
      </dgm:prSet>
      <dgm:spPr/>
    </dgm:pt>
    <dgm:pt modelId="{FD798ADF-7E59-4F5B-96A3-FF49FCD40A64}" type="pres">
      <dgm:prSet presAssocID="{8500F72A-2C6D-4FDF-9C1D-CA691380EB0B}" presName="sibTrans" presStyleCnt="0"/>
      <dgm:spPr/>
    </dgm:pt>
    <dgm:pt modelId="{9F846455-EFD1-4C09-B741-1A03F7CC646B}" type="pres">
      <dgm:prSet presAssocID="{3E9FFE7F-79DC-4332-9C6D-B07A0918E154}" presName="compNode" presStyleCnt="0"/>
      <dgm:spPr/>
    </dgm:pt>
    <dgm:pt modelId="{5579F649-612D-47D7-A9D5-06D0117F228B}" type="pres">
      <dgm:prSet presAssocID="{3E9FFE7F-79DC-4332-9C6D-B07A0918E154}" presName="bgRect" presStyleLbl="bgShp" presStyleIdx="3" presStyleCnt="5"/>
      <dgm:spPr/>
    </dgm:pt>
    <dgm:pt modelId="{F7B29C35-7A46-420F-9BF9-5CBD5FECD419}" type="pres">
      <dgm:prSet presAssocID="{3E9FFE7F-79DC-4332-9C6D-B07A0918E154}" presName="iconRect" presStyleLbl="node1" presStyleIdx="3" presStyleCnt="5"/>
      <dgm:spPr>
        <a:blipFill>
          <a:blip xmlns:r="http://schemas.openxmlformats.org/officeDocument/2006/relationships" r:embed="rId7">
            <a:biLevel thresh="75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 with solid fill"/>
        </a:ext>
      </dgm:extLst>
    </dgm:pt>
    <dgm:pt modelId="{8740F4CE-DBED-40B7-B3C6-EB500B509241}" type="pres">
      <dgm:prSet presAssocID="{3E9FFE7F-79DC-4332-9C6D-B07A0918E154}" presName="spaceRect" presStyleCnt="0"/>
      <dgm:spPr/>
    </dgm:pt>
    <dgm:pt modelId="{6063BF06-F2F6-4E6B-9D59-C962CB999AF6}" type="pres">
      <dgm:prSet presAssocID="{3E9FFE7F-79DC-4332-9C6D-B07A0918E154}" presName="parTx" presStyleLbl="revTx" presStyleIdx="3" presStyleCnt="5">
        <dgm:presLayoutVars>
          <dgm:chMax val="0"/>
          <dgm:chPref val="0"/>
        </dgm:presLayoutVars>
      </dgm:prSet>
      <dgm:spPr/>
    </dgm:pt>
    <dgm:pt modelId="{4F681EDB-F0AF-44C7-9C50-DC371F1F327D}" type="pres">
      <dgm:prSet presAssocID="{EEB4392A-37EB-4862-99E2-E71A5EFD97AD}" presName="sibTrans" presStyleCnt="0"/>
      <dgm:spPr/>
    </dgm:pt>
    <dgm:pt modelId="{1DC96C37-26EB-474C-96ED-0C009190F1A6}" type="pres">
      <dgm:prSet presAssocID="{5A833983-6CDB-46B8-8239-9BE3CA597455}" presName="compNode" presStyleCnt="0"/>
      <dgm:spPr/>
    </dgm:pt>
    <dgm:pt modelId="{F841F96B-FBE7-43AC-959D-DD72DDE66777}" type="pres">
      <dgm:prSet presAssocID="{5A833983-6CDB-46B8-8239-9BE3CA597455}" presName="bgRect" presStyleLbl="bgShp" presStyleIdx="4" presStyleCnt="5" custLinFactNeighborY="-33715"/>
      <dgm:spPr>
        <a:solidFill>
          <a:schemeClr val="bg1"/>
        </a:solidFill>
      </dgm:spPr>
    </dgm:pt>
    <dgm:pt modelId="{EF520BDF-28B2-4513-B3E0-3A14DF0E7051}" type="pres">
      <dgm:prSet presAssocID="{5A833983-6CDB-46B8-8239-9BE3CA597455}" presName="iconRect" presStyleLbl="node1" presStyleIdx="4" presStyleCnt="5"/>
      <dgm:spPr>
        <a:noFill/>
      </dgm:spPr>
    </dgm:pt>
    <dgm:pt modelId="{CF5298E3-7B32-4A2C-89EC-FF57F6B67B26}" type="pres">
      <dgm:prSet presAssocID="{5A833983-6CDB-46B8-8239-9BE3CA597455}" presName="spaceRect" presStyleCnt="0"/>
      <dgm:spPr/>
    </dgm:pt>
    <dgm:pt modelId="{8B206AC4-F20F-48A7-98DE-A937E9606F43}" type="pres">
      <dgm:prSet presAssocID="{5A833983-6CDB-46B8-8239-9BE3CA59745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77A7409-ED93-4AE9-B358-30D20D7DBB52}" type="presOf" srcId="{3C501D62-D1F8-4C0C-BA2A-99E39EAA3E80}" destId="{728EE1A6-CF2D-4DFE-A8CF-F6999E96093D}" srcOrd="0" destOrd="0" presId="urn:microsoft.com/office/officeart/2018/2/layout/IconVerticalSolidList"/>
    <dgm:cxn modelId="{39CEA75B-B04E-4519-958D-6C7FB010EFF3}" type="presOf" srcId="{3E9FFE7F-79DC-4332-9C6D-B07A0918E154}" destId="{6063BF06-F2F6-4E6B-9D59-C962CB999AF6}" srcOrd="0" destOrd="0" presId="urn:microsoft.com/office/officeart/2018/2/layout/IconVerticalSolidList"/>
    <dgm:cxn modelId="{4CFD7460-4044-4A6D-AAE5-F3F6F713BFBF}" type="presOf" srcId="{0C550AA1-1282-4CF6-B15A-1B9375990BC9}" destId="{B9CB4ECC-131A-4960-8321-0BCAF1201E37}" srcOrd="0" destOrd="0" presId="urn:microsoft.com/office/officeart/2018/2/layout/IconVerticalSolidList"/>
    <dgm:cxn modelId="{9CCA1B63-0B4F-46F0-95DB-E0643FD83AFA}" type="presOf" srcId="{5A833983-6CDB-46B8-8239-9BE3CA597455}" destId="{8B206AC4-F20F-48A7-98DE-A937E9606F43}" srcOrd="0" destOrd="0" presId="urn:microsoft.com/office/officeart/2018/2/layout/IconVerticalSolidList"/>
    <dgm:cxn modelId="{CA0B294A-EF47-469E-ADE6-1E564AA3CFA7}" srcId="{01A66772-F185-4D58-B8BB-E9370D7A7A2B}" destId="{3E9FFE7F-79DC-4332-9C6D-B07A0918E154}" srcOrd="3" destOrd="0" parTransId="{A93C304D-B99B-4441-AFC0-E19A6F618C8C}" sibTransId="{EEB4392A-37EB-4862-99E2-E71A5EFD97AD}"/>
    <dgm:cxn modelId="{2B74A46E-E9CD-41E5-AF09-9A75E64674AB}" srcId="{01A66772-F185-4D58-B8BB-E9370D7A7A2B}" destId="{0C550AA1-1282-4CF6-B15A-1B9375990BC9}" srcOrd="1" destOrd="0" parTransId="{D0524BC2-2696-4884-95F2-46B141AC36AF}" sibTransId="{DB02D2DF-117B-42F9-A6FB-7C056E6E3056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BD897498-9393-48E6-ADB7-A5CBE38F6B3C}" srcId="{01A66772-F185-4D58-B8BB-E9370D7A7A2B}" destId="{3C501D62-D1F8-4C0C-BA2A-99E39EAA3E80}" srcOrd="0" destOrd="0" parTransId="{A9B2B293-DB97-4FA0-ADEA-3A1733DD7A58}" sibTransId="{AF3DD810-8C71-4498-8B9B-F9FABD3BA3D4}"/>
    <dgm:cxn modelId="{3B06A5A0-5AD3-4ABC-9F8D-B3AA366006B0}" type="presOf" srcId="{01A66772-F185-4D58-B8BB-E9370D7A7A2B}" destId="{054935B8-08B6-4253-BE0D-57359D55CCA5}" srcOrd="0" destOrd="0" presId="urn:microsoft.com/office/officeart/2018/2/layout/IconVerticalSolidList"/>
    <dgm:cxn modelId="{28A220B2-F2B5-401F-A7C1-75BCCF4F2AF8}" type="presOf" srcId="{1C383F32-22E8-4F62-A3E0-BDC3D5F48992}" destId="{8AAA51DB-8894-4D1B-BA50-2943A10D8608}" srcOrd="0" destOrd="0" presId="urn:microsoft.com/office/officeart/2018/2/layout/IconVerticalSolidList"/>
    <dgm:cxn modelId="{EFD546C0-C6D4-477C-9E49-685C83282C3D}" srcId="{01A66772-F185-4D58-B8BB-E9370D7A7A2B}" destId="{5A833983-6CDB-46B8-8239-9BE3CA597455}" srcOrd="4" destOrd="0" parTransId="{B6A47E52-D375-49C1-B560-4FEE0FDC5E04}" sibTransId="{31216C61-D304-4F90-8F81-3242E8369BCA}"/>
    <dgm:cxn modelId="{0C37FD5C-E5A7-4C5B-A62D-479ACBFB52AB}" type="presParOf" srcId="{054935B8-08B6-4253-BE0D-57359D55CCA5}" destId="{90A35A75-B676-457E-9365-B23F746EA99B}" srcOrd="0" destOrd="0" presId="urn:microsoft.com/office/officeart/2018/2/layout/IconVerticalSolidList"/>
    <dgm:cxn modelId="{C4D3B7E6-6E50-4644-B65F-34F28A61BB4E}" type="presParOf" srcId="{90A35A75-B676-457E-9365-B23F746EA99B}" destId="{6ED0C217-FD03-4B91-A5A0-C394A3C41573}" srcOrd="0" destOrd="0" presId="urn:microsoft.com/office/officeart/2018/2/layout/IconVerticalSolidList"/>
    <dgm:cxn modelId="{01511AF9-72F8-460F-9551-98B1B056B12A}" type="presParOf" srcId="{90A35A75-B676-457E-9365-B23F746EA99B}" destId="{FAF910B8-99D0-4BBD-A7E9-15106CF2DBD8}" srcOrd="1" destOrd="0" presId="urn:microsoft.com/office/officeart/2018/2/layout/IconVerticalSolidList"/>
    <dgm:cxn modelId="{8DD1E553-AC94-41F0-B957-6EE2856FCA40}" type="presParOf" srcId="{90A35A75-B676-457E-9365-B23F746EA99B}" destId="{DFC0C0AD-7939-4103-B81B-D5F30A503DE7}" srcOrd="2" destOrd="0" presId="urn:microsoft.com/office/officeart/2018/2/layout/IconVerticalSolidList"/>
    <dgm:cxn modelId="{26F8AD64-745B-44BE-BBEE-207E2BFA699E}" type="presParOf" srcId="{90A35A75-B676-457E-9365-B23F746EA99B}" destId="{728EE1A6-CF2D-4DFE-A8CF-F6999E96093D}" srcOrd="3" destOrd="0" presId="urn:microsoft.com/office/officeart/2018/2/layout/IconVerticalSolidList"/>
    <dgm:cxn modelId="{18291EEF-74FA-40FD-B828-43FBCC15743F}" type="presParOf" srcId="{054935B8-08B6-4253-BE0D-57359D55CCA5}" destId="{B29896D6-275F-466E-A4BE-60157F6E418E}" srcOrd="1" destOrd="0" presId="urn:microsoft.com/office/officeart/2018/2/layout/IconVerticalSolidList"/>
    <dgm:cxn modelId="{9E5F3115-5FE8-454E-9793-8ABAE2E89582}" type="presParOf" srcId="{054935B8-08B6-4253-BE0D-57359D55CCA5}" destId="{ED8223E2-5C33-4500-9B7E-5AB3141AEF0C}" srcOrd="2" destOrd="0" presId="urn:microsoft.com/office/officeart/2018/2/layout/IconVerticalSolidList"/>
    <dgm:cxn modelId="{2CB976FF-4746-4887-93AB-D8ECFB9850B6}" type="presParOf" srcId="{ED8223E2-5C33-4500-9B7E-5AB3141AEF0C}" destId="{3F7EA1B6-CC68-4F6E-A305-C0591FB864AC}" srcOrd="0" destOrd="0" presId="urn:microsoft.com/office/officeart/2018/2/layout/IconVerticalSolidList"/>
    <dgm:cxn modelId="{F6680FE9-8052-45CD-B4B4-E02449EC9326}" type="presParOf" srcId="{ED8223E2-5C33-4500-9B7E-5AB3141AEF0C}" destId="{2C8C75E1-2AE9-438F-B06A-9E8D870A38F3}" srcOrd="1" destOrd="0" presId="urn:microsoft.com/office/officeart/2018/2/layout/IconVerticalSolidList"/>
    <dgm:cxn modelId="{FD1FE568-664D-4C77-848E-324A31445381}" type="presParOf" srcId="{ED8223E2-5C33-4500-9B7E-5AB3141AEF0C}" destId="{21A9E862-BE6C-4E47-972F-76ED3D423212}" srcOrd="2" destOrd="0" presId="urn:microsoft.com/office/officeart/2018/2/layout/IconVerticalSolidList"/>
    <dgm:cxn modelId="{AC09E287-2DC7-4FEE-A877-90015C5B5E33}" type="presParOf" srcId="{ED8223E2-5C33-4500-9B7E-5AB3141AEF0C}" destId="{B9CB4ECC-131A-4960-8321-0BCAF1201E37}" srcOrd="3" destOrd="0" presId="urn:microsoft.com/office/officeart/2018/2/layout/IconVerticalSolidList"/>
    <dgm:cxn modelId="{E9BBA753-2811-415D-A15C-F17CA0133DAA}" type="presParOf" srcId="{054935B8-08B6-4253-BE0D-57359D55CCA5}" destId="{719A5402-123C-4EE4-A6AF-959541470447}" srcOrd="3" destOrd="0" presId="urn:microsoft.com/office/officeart/2018/2/layout/IconVerticalSolidList"/>
    <dgm:cxn modelId="{80F6DABA-8BCE-4896-8B66-6FC2A933DD99}" type="presParOf" srcId="{054935B8-08B6-4253-BE0D-57359D55CCA5}" destId="{D5414D2C-B53A-4BC1-B8B8-314865AA8D6E}" srcOrd="4" destOrd="0" presId="urn:microsoft.com/office/officeart/2018/2/layout/IconVerticalSolidList"/>
    <dgm:cxn modelId="{73B4FEFA-4F38-4CF9-B9F9-A3D723557EE3}" type="presParOf" srcId="{D5414D2C-B53A-4BC1-B8B8-314865AA8D6E}" destId="{FA96F58A-C1A1-4A98-A650-DB4497D23A0E}" srcOrd="0" destOrd="0" presId="urn:microsoft.com/office/officeart/2018/2/layout/IconVerticalSolidList"/>
    <dgm:cxn modelId="{70925C04-9C0F-4E5A-9DD0-5FE8E2F6832C}" type="presParOf" srcId="{D5414D2C-B53A-4BC1-B8B8-314865AA8D6E}" destId="{694E3443-7497-4FE7-A0D2-6F5EC3E5D655}" srcOrd="1" destOrd="0" presId="urn:microsoft.com/office/officeart/2018/2/layout/IconVerticalSolidList"/>
    <dgm:cxn modelId="{E4A606D4-7E69-4D84-8D0E-76CE99977431}" type="presParOf" srcId="{D5414D2C-B53A-4BC1-B8B8-314865AA8D6E}" destId="{20A9261B-B6B9-4D15-AE8C-3F6561A6A3A9}" srcOrd="2" destOrd="0" presId="urn:microsoft.com/office/officeart/2018/2/layout/IconVerticalSolidList"/>
    <dgm:cxn modelId="{22102E01-81F2-4B1F-9AA1-91F4C898A436}" type="presParOf" srcId="{D5414D2C-B53A-4BC1-B8B8-314865AA8D6E}" destId="{8AAA51DB-8894-4D1B-BA50-2943A10D8608}" srcOrd="3" destOrd="0" presId="urn:microsoft.com/office/officeart/2018/2/layout/IconVerticalSolidList"/>
    <dgm:cxn modelId="{E2E3CB75-67FC-4292-89E5-854BBE2999AB}" type="presParOf" srcId="{054935B8-08B6-4253-BE0D-57359D55CCA5}" destId="{FD798ADF-7E59-4F5B-96A3-FF49FCD40A64}" srcOrd="5" destOrd="0" presId="urn:microsoft.com/office/officeart/2018/2/layout/IconVerticalSolidList"/>
    <dgm:cxn modelId="{1DB8646D-ADBB-4A0B-8680-21489F63DE12}" type="presParOf" srcId="{054935B8-08B6-4253-BE0D-57359D55CCA5}" destId="{9F846455-EFD1-4C09-B741-1A03F7CC646B}" srcOrd="6" destOrd="0" presId="urn:microsoft.com/office/officeart/2018/2/layout/IconVerticalSolidList"/>
    <dgm:cxn modelId="{1F6A5EBF-EEE4-479B-944E-A96494C808B6}" type="presParOf" srcId="{9F846455-EFD1-4C09-B741-1A03F7CC646B}" destId="{5579F649-612D-47D7-A9D5-06D0117F228B}" srcOrd="0" destOrd="0" presId="urn:microsoft.com/office/officeart/2018/2/layout/IconVerticalSolidList"/>
    <dgm:cxn modelId="{6FAE005B-AC12-44E1-8CF6-C9FCE000E751}" type="presParOf" srcId="{9F846455-EFD1-4C09-B741-1A03F7CC646B}" destId="{F7B29C35-7A46-420F-9BF9-5CBD5FECD419}" srcOrd="1" destOrd="0" presId="urn:microsoft.com/office/officeart/2018/2/layout/IconVerticalSolidList"/>
    <dgm:cxn modelId="{F044F53A-71A9-48BB-9616-C4621E6CC496}" type="presParOf" srcId="{9F846455-EFD1-4C09-B741-1A03F7CC646B}" destId="{8740F4CE-DBED-40B7-B3C6-EB500B509241}" srcOrd="2" destOrd="0" presId="urn:microsoft.com/office/officeart/2018/2/layout/IconVerticalSolidList"/>
    <dgm:cxn modelId="{6D767D95-E137-4A72-8F6E-998BFAA0114C}" type="presParOf" srcId="{9F846455-EFD1-4C09-B741-1A03F7CC646B}" destId="{6063BF06-F2F6-4E6B-9D59-C962CB999AF6}" srcOrd="3" destOrd="0" presId="urn:microsoft.com/office/officeart/2018/2/layout/IconVerticalSolidList"/>
    <dgm:cxn modelId="{480A4C08-C603-4BC5-8BB1-3A0639D6351A}" type="presParOf" srcId="{054935B8-08B6-4253-BE0D-57359D55CCA5}" destId="{4F681EDB-F0AF-44C7-9C50-DC371F1F327D}" srcOrd="7" destOrd="0" presId="urn:microsoft.com/office/officeart/2018/2/layout/IconVerticalSolidList"/>
    <dgm:cxn modelId="{C59E62A7-86DD-4A76-98F1-26883539DB69}" type="presParOf" srcId="{054935B8-08B6-4253-BE0D-57359D55CCA5}" destId="{1DC96C37-26EB-474C-96ED-0C009190F1A6}" srcOrd="8" destOrd="0" presId="urn:microsoft.com/office/officeart/2018/2/layout/IconVerticalSolidList"/>
    <dgm:cxn modelId="{E0170DE7-EDD7-40AA-9322-B6C5CB29E06F}" type="presParOf" srcId="{1DC96C37-26EB-474C-96ED-0C009190F1A6}" destId="{F841F96B-FBE7-43AC-959D-DD72DDE66777}" srcOrd="0" destOrd="0" presId="urn:microsoft.com/office/officeart/2018/2/layout/IconVerticalSolidList"/>
    <dgm:cxn modelId="{7EF4D7C7-6E0A-4C6C-B148-43543571A765}" type="presParOf" srcId="{1DC96C37-26EB-474C-96ED-0C009190F1A6}" destId="{EF520BDF-28B2-4513-B3E0-3A14DF0E7051}" srcOrd="1" destOrd="0" presId="urn:microsoft.com/office/officeart/2018/2/layout/IconVerticalSolidList"/>
    <dgm:cxn modelId="{8801BBB8-2255-4B6F-A308-1A3E3422FD0A}" type="presParOf" srcId="{1DC96C37-26EB-474C-96ED-0C009190F1A6}" destId="{CF5298E3-7B32-4A2C-89EC-FF57F6B67B26}" srcOrd="2" destOrd="0" presId="urn:microsoft.com/office/officeart/2018/2/layout/IconVerticalSolidList"/>
    <dgm:cxn modelId="{3702AADB-FAFB-4B04-ABDC-59E400202005}" type="presParOf" srcId="{1DC96C37-26EB-474C-96ED-0C009190F1A6}" destId="{8B206AC4-F20F-48A7-98DE-A937E9606F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B3006B-FEF4-4B7E-A54F-8D2A97F6565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A8F530-A045-49E1-A2F1-18A23AF4D435}">
      <dgm:prSet custT="1"/>
      <dgm:spPr/>
      <dgm:t>
        <a:bodyPr anchor="ctr"/>
        <a:lstStyle/>
        <a:p>
          <a:r>
            <a:rPr lang="en-US" sz="2000" dirty="0"/>
            <a:t>Research:  Shelter Animals Count – www.shelteranimalscount.org</a:t>
          </a:r>
        </a:p>
      </dgm:t>
    </dgm:pt>
    <dgm:pt modelId="{EAA74C7C-6586-4C68-8164-5A955BD6845D}" type="parTrans" cxnId="{EE04F740-5351-441A-932A-A2A1EF2C962F}">
      <dgm:prSet/>
      <dgm:spPr/>
      <dgm:t>
        <a:bodyPr/>
        <a:lstStyle/>
        <a:p>
          <a:endParaRPr lang="en-US"/>
        </a:p>
      </dgm:t>
    </dgm:pt>
    <dgm:pt modelId="{6F2DE0DB-B7B2-4EDF-A11A-FF39298D684D}" type="sibTrans" cxnId="{EE04F740-5351-441A-932A-A2A1EF2C962F}">
      <dgm:prSet/>
      <dgm:spPr/>
      <dgm:t>
        <a:bodyPr/>
        <a:lstStyle/>
        <a:p>
          <a:endParaRPr lang="en-US"/>
        </a:p>
      </dgm:t>
    </dgm:pt>
    <dgm:pt modelId="{67670310-0389-4EF8-9B87-B2B531CDFCD3}">
      <dgm:prSet custT="1"/>
      <dgm:spPr/>
      <dgm:t>
        <a:bodyPr anchor="ctr"/>
        <a:lstStyle/>
        <a:p>
          <a:r>
            <a:rPr lang="en-US" sz="2000" dirty="0"/>
            <a:t>Research:  American Society for the Prevention of Cruelty to Animals – www.aspca.org</a:t>
          </a:r>
        </a:p>
      </dgm:t>
    </dgm:pt>
    <dgm:pt modelId="{04FCA552-4C23-4C7B-B86C-3C52E483E0DC}" type="parTrans" cxnId="{13FF2B7E-A5A0-4F90-A66C-61805BD1F912}">
      <dgm:prSet/>
      <dgm:spPr/>
      <dgm:t>
        <a:bodyPr/>
        <a:lstStyle/>
        <a:p>
          <a:endParaRPr lang="en-US"/>
        </a:p>
      </dgm:t>
    </dgm:pt>
    <dgm:pt modelId="{E68CD290-6F53-47DD-8FEB-F3323329BCE1}" type="sibTrans" cxnId="{13FF2B7E-A5A0-4F90-A66C-61805BD1F912}">
      <dgm:prSet/>
      <dgm:spPr/>
      <dgm:t>
        <a:bodyPr/>
        <a:lstStyle/>
        <a:p>
          <a:endParaRPr lang="en-US"/>
        </a:p>
      </dgm:t>
    </dgm:pt>
    <dgm:pt modelId="{DB832578-CB76-4530-8E7A-9659173D5A00}">
      <dgm:prSet custT="1"/>
      <dgm:spPr/>
      <dgm:t>
        <a:bodyPr anchor="ctr"/>
        <a:lstStyle/>
        <a:p>
          <a:r>
            <a:rPr lang="en-US" sz="2000" dirty="0"/>
            <a:t>Research:  The Humane Society of the United States – www.humanesociety.org</a:t>
          </a:r>
        </a:p>
      </dgm:t>
    </dgm:pt>
    <dgm:pt modelId="{407D7038-0314-4A13-88AA-059DB6C015E9}" type="parTrans" cxnId="{D9F77694-5732-48FF-BB9A-33E40D0726DF}">
      <dgm:prSet/>
      <dgm:spPr/>
      <dgm:t>
        <a:bodyPr/>
        <a:lstStyle/>
        <a:p>
          <a:endParaRPr lang="en-US"/>
        </a:p>
      </dgm:t>
    </dgm:pt>
    <dgm:pt modelId="{6656B175-46E4-4B3A-BCD6-501C9B876AFB}" type="sibTrans" cxnId="{D9F77694-5732-48FF-BB9A-33E40D0726DF}">
      <dgm:prSet/>
      <dgm:spPr/>
      <dgm:t>
        <a:bodyPr/>
        <a:lstStyle/>
        <a:p>
          <a:endParaRPr lang="en-US"/>
        </a:p>
      </dgm:t>
    </dgm:pt>
    <dgm:pt modelId="{CF78E416-CB4F-4842-97C0-139AD74F0459}">
      <dgm:prSet custT="1"/>
      <dgm:spPr/>
      <dgm:t>
        <a:bodyPr anchor="ctr"/>
        <a:lstStyle/>
        <a:p>
          <a:r>
            <a:rPr lang="en-US" sz="2000" dirty="0"/>
            <a:t>Main dataset:  Austin Animal Center - www.austintexas.gov/austin-animal-center</a:t>
          </a:r>
        </a:p>
      </dgm:t>
    </dgm:pt>
    <dgm:pt modelId="{B95FFD4D-5A9D-4B66-9C88-2ABD2C7A24DF}" type="parTrans" cxnId="{96185E12-F9ED-423A-8B03-20A150C76129}">
      <dgm:prSet/>
      <dgm:spPr/>
      <dgm:t>
        <a:bodyPr/>
        <a:lstStyle/>
        <a:p>
          <a:endParaRPr lang="en-US"/>
        </a:p>
      </dgm:t>
    </dgm:pt>
    <dgm:pt modelId="{4C420147-5E24-4316-81A7-8604354BB9EC}" type="sibTrans" cxnId="{96185E12-F9ED-423A-8B03-20A150C76129}">
      <dgm:prSet/>
      <dgm:spPr/>
      <dgm:t>
        <a:bodyPr/>
        <a:lstStyle/>
        <a:p>
          <a:endParaRPr lang="en-US"/>
        </a:p>
      </dgm:t>
    </dgm:pt>
    <dgm:pt modelId="{80817C0C-B7EF-4D53-9FFB-E3E8FE0761A4}">
      <dgm:prSet custT="1"/>
      <dgm:spPr/>
      <dgm:t>
        <a:bodyPr anchor="ctr"/>
        <a:lstStyle/>
        <a:p>
          <a:r>
            <a:rPr lang="en-US" sz="2000" dirty="0"/>
            <a:t>Research:  www.bestfriends.org</a:t>
          </a:r>
        </a:p>
      </dgm:t>
    </dgm:pt>
    <dgm:pt modelId="{6C072D3F-7B2E-4DE2-9966-FC12E6115C39}" type="parTrans" cxnId="{3D8DCD2F-2F40-4F0B-A6FB-94BE5B1FE000}">
      <dgm:prSet/>
      <dgm:spPr/>
      <dgm:t>
        <a:bodyPr/>
        <a:lstStyle/>
        <a:p>
          <a:endParaRPr lang="en-US"/>
        </a:p>
      </dgm:t>
    </dgm:pt>
    <dgm:pt modelId="{40BAE022-3011-4244-A629-E3A35884D736}" type="sibTrans" cxnId="{3D8DCD2F-2F40-4F0B-A6FB-94BE5B1FE000}">
      <dgm:prSet/>
      <dgm:spPr/>
      <dgm:t>
        <a:bodyPr/>
        <a:lstStyle/>
        <a:p>
          <a:endParaRPr lang="en-US"/>
        </a:p>
      </dgm:t>
    </dgm:pt>
    <dgm:pt modelId="{D98E587C-8198-441B-A160-65B24B6C11D7}" type="pres">
      <dgm:prSet presAssocID="{15B3006B-FEF4-4B7E-A54F-8D2A97F65652}" presName="vert0" presStyleCnt="0">
        <dgm:presLayoutVars>
          <dgm:dir/>
          <dgm:animOne val="branch"/>
          <dgm:animLvl val="lvl"/>
        </dgm:presLayoutVars>
      </dgm:prSet>
      <dgm:spPr/>
    </dgm:pt>
    <dgm:pt modelId="{8D65C1FB-243D-4713-9037-6157BD385D09}" type="pres">
      <dgm:prSet presAssocID="{CF78E416-CB4F-4842-97C0-139AD74F0459}" presName="thickLine" presStyleLbl="alignNode1" presStyleIdx="0" presStyleCnt="5"/>
      <dgm:spPr/>
    </dgm:pt>
    <dgm:pt modelId="{F2EF9598-F2E3-415B-B31A-33A2867713ED}" type="pres">
      <dgm:prSet presAssocID="{CF78E416-CB4F-4842-97C0-139AD74F0459}" presName="horz1" presStyleCnt="0"/>
      <dgm:spPr/>
    </dgm:pt>
    <dgm:pt modelId="{29EA9D8E-8ED7-4DF0-B20B-02041D4679C3}" type="pres">
      <dgm:prSet presAssocID="{CF78E416-CB4F-4842-97C0-139AD74F0459}" presName="tx1" presStyleLbl="revTx" presStyleIdx="0" presStyleCnt="5"/>
      <dgm:spPr/>
    </dgm:pt>
    <dgm:pt modelId="{CE641389-344F-404C-8B38-0F52D7D86592}" type="pres">
      <dgm:prSet presAssocID="{CF78E416-CB4F-4842-97C0-139AD74F0459}" presName="vert1" presStyleCnt="0"/>
      <dgm:spPr/>
    </dgm:pt>
    <dgm:pt modelId="{E9D73CEE-5B37-46F8-8A70-39C6DEB70B28}" type="pres">
      <dgm:prSet presAssocID="{D6A8F530-A045-49E1-A2F1-18A23AF4D435}" presName="thickLine" presStyleLbl="alignNode1" presStyleIdx="1" presStyleCnt="5"/>
      <dgm:spPr/>
    </dgm:pt>
    <dgm:pt modelId="{637642FE-6749-4922-895F-773B1EAAFFAE}" type="pres">
      <dgm:prSet presAssocID="{D6A8F530-A045-49E1-A2F1-18A23AF4D435}" presName="horz1" presStyleCnt="0"/>
      <dgm:spPr/>
    </dgm:pt>
    <dgm:pt modelId="{42E71020-F88E-4FF8-8C43-6F5783065294}" type="pres">
      <dgm:prSet presAssocID="{D6A8F530-A045-49E1-A2F1-18A23AF4D435}" presName="tx1" presStyleLbl="revTx" presStyleIdx="1" presStyleCnt="5"/>
      <dgm:spPr/>
    </dgm:pt>
    <dgm:pt modelId="{F2AD31C4-7582-4500-976A-6C3E33603973}" type="pres">
      <dgm:prSet presAssocID="{D6A8F530-A045-49E1-A2F1-18A23AF4D435}" presName="vert1" presStyleCnt="0"/>
      <dgm:spPr/>
    </dgm:pt>
    <dgm:pt modelId="{9CB8CF85-256B-4A8C-B157-78F8A0A163A2}" type="pres">
      <dgm:prSet presAssocID="{67670310-0389-4EF8-9B87-B2B531CDFCD3}" presName="thickLine" presStyleLbl="alignNode1" presStyleIdx="2" presStyleCnt="5"/>
      <dgm:spPr/>
    </dgm:pt>
    <dgm:pt modelId="{1B7E3400-3CF4-4E09-9F5B-CC1BF077E196}" type="pres">
      <dgm:prSet presAssocID="{67670310-0389-4EF8-9B87-B2B531CDFCD3}" presName="horz1" presStyleCnt="0"/>
      <dgm:spPr/>
    </dgm:pt>
    <dgm:pt modelId="{1997F547-B0B1-4A5F-92FB-35DB7394806A}" type="pres">
      <dgm:prSet presAssocID="{67670310-0389-4EF8-9B87-B2B531CDFCD3}" presName="tx1" presStyleLbl="revTx" presStyleIdx="2" presStyleCnt="5"/>
      <dgm:spPr/>
    </dgm:pt>
    <dgm:pt modelId="{DE734E54-2C5B-4DDF-8422-73F2D565E0D3}" type="pres">
      <dgm:prSet presAssocID="{67670310-0389-4EF8-9B87-B2B531CDFCD3}" presName="vert1" presStyleCnt="0"/>
      <dgm:spPr/>
    </dgm:pt>
    <dgm:pt modelId="{8F712757-1BB3-4E5D-901C-0E7C2175E46F}" type="pres">
      <dgm:prSet presAssocID="{DB832578-CB76-4530-8E7A-9659173D5A00}" presName="thickLine" presStyleLbl="alignNode1" presStyleIdx="3" presStyleCnt="5"/>
      <dgm:spPr/>
    </dgm:pt>
    <dgm:pt modelId="{9B662AE9-BD0A-4307-B974-102397A6B3C7}" type="pres">
      <dgm:prSet presAssocID="{DB832578-CB76-4530-8E7A-9659173D5A00}" presName="horz1" presStyleCnt="0"/>
      <dgm:spPr/>
    </dgm:pt>
    <dgm:pt modelId="{53E842E7-0415-485D-99DB-B1CD7C4EBB1A}" type="pres">
      <dgm:prSet presAssocID="{DB832578-CB76-4530-8E7A-9659173D5A00}" presName="tx1" presStyleLbl="revTx" presStyleIdx="3" presStyleCnt="5"/>
      <dgm:spPr/>
    </dgm:pt>
    <dgm:pt modelId="{84D57AAB-635E-4746-BE76-A80FC76C6EDB}" type="pres">
      <dgm:prSet presAssocID="{DB832578-CB76-4530-8E7A-9659173D5A00}" presName="vert1" presStyleCnt="0"/>
      <dgm:spPr/>
    </dgm:pt>
    <dgm:pt modelId="{9946606F-8221-4A45-B2EE-9137084CC840}" type="pres">
      <dgm:prSet presAssocID="{80817C0C-B7EF-4D53-9FFB-E3E8FE0761A4}" presName="thickLine" presStyleLbl="alignNode1" presStyleIdx="4" presStyleCnt="5"/>
      <dgm:spPr/>
    </dgm:pt>
    <dgm:pt modelId="{3D252B24-29CE-4033-89FA-140827E52ED0}" type="pres">
      <dgm:prSet presAssocID="{80817C0C-B7EF-4D53-9FFB-E3E8FE0761A4}" presName="horz1" presStyleCnt="0"/>
      <dgm:spPr/>
    </dgm:pt>
    <dgm:pt modelId="{4A17EFBA-AE21-4FE6-8680-ACD95D111FCD}" type="pres">
      <dgm:prSet presAssocID="{80817C0C-B7EF-4D53-9FFB-E3E8FE0761A4}" presName="tx1" presStyleLbl="revTx" presStyleIdx="4" presStyleCnt="5"/>
      <dgm:spPr/>
    </dgm:pt>
    <dgm:pt modelId="{FB1AA663-79A9-4539-B798-77CB2CC57CF6}" type="pres">
      <dgm:prSet presAssocID="{80817C0C-B7EF-4D53-9FFB-E3E8FE0761A4}" presName="vert1" presStyleCnt="0"/>
      <dgm:spPr/>
    </dgm:pt>
  </dgm:ptLst>
  <dgm:cxnLst>
    <dgm:cxn modelId="{C356B106-B552-47F0-BE84-54371B17FBAA}" type="presOf" srcId="{CF78E416-CB4F-4842-97C0-139AD74F0459}" destId="{29EA9D8E-8ED7-4DF0-B20B-02041D4679C3}" srcOrd="0" destOrd="0" presId="urn:microsoft.com/office/officeart/2008/layout/LinedList"/>
    <dgm:cxn modelId="{96185E12-F9ED-423A-8B03-20A150C76129}" srcId="{15B3006B-FEF4-4B7E-A54F-8D2A97F65652}" destId="{CF78E416-CB4F-4842-97C0-139AD74F0459}" srcOrd="0" destOrd="0" parTransId="{B95FFD4D-5A9D-4B66-9C88-2ABD2C7A24DF}" sibTransId="{4C420147-5E24-4316-81A7-8604354BB9EC}"/>
    <dgm:cxn modelId="{3D8DCD2F-2F40-4F0B-A6FB-94BE5B1FE000}" srcId="{15B3006B-FEF4-4B7E-A54F-8D2A97F65652}" destId="{80817C0C-B7EF-4D53-9FFB-E3E8FE0761A4}" srcOrd="4" destOrd="0" parTransId="{6C072D3F-7B2E-4DE2-9966-FC12E6115C39}" sibTransId="{40BAE022-3011-4244-A629-E3A35884D736}"/>
    <dgm:cxn modelId="{EE04F740-5351-441A-932A-A2A1EF2C962F}" srcId="{15B3006B-FEF4-4B7E-A54F-8D2A97F65652}" destId="{D6A8F530-A045-49E1-A2F1-18A23AF4D435}" srcOrd="1" destOrd="0" parTransId="{EAA74C7C-6586-4C68-8164-5A955BD6845D}" sibTransId="{6F2DE0DB-B7B2-4EDF-A11A-FF39298D684D}"/>
    <dgm:cxn modelId="{1CB7B279-AA37-4C3E-B95D-F6CDC6357ECC}" type="presOf" srcId="{D6A8F530-A045-49E1-A2F1-18A23AF4D435}" destId="{42E71020-F88E-4FF8-8C43-6F5783065294}" srcOrd="0" destOrd="0" presId="urn:microsoft.com/office/officeart/2008/layout/LinedList"/>
    <dgm:cxn modelId="{13FF2B7E-A5A0-4F90-A66C-61805BD1F912}" srcId="{15B3006B-FEF4-4B7E-A54F-8D2A97F65652}" destId="{67670310-0389-4EF8-9B87-B2B531CDFCD3}" srcOrd="2" destOrd="0" parTransId="{04FCA552-4C23-4C7B-B86C-3C52E483E0DC}" sibTransId="{E68CD290-6F53-47DD-8FEB-F3323329BCE1}"/>
    <dgm:cxn modelId="{D9F77694-5732-48FF-BB9A-33E40D0726DF}" srcId="{15B3006B-FEF4-4B7E-A54F-8D2A97F65652}" destId="{DB832578-CB76-4530-8E7A-9659173D5A00}" srcOrd="3" destOrd="0" parTransId="{407D7038-0314-4A13-88AA-059DB6C015E9}" sibTransId="{6656B175-46E4-4B3A-BCD6-501C9B876AFB}"/>
    <dgm:cxn modelId="{D07407A3-3B5C-4F94-8128-CEC3EA5F11FB}" type="presOf" srcId="{15B3006B-FEF4-4B7E-A54F-8D2A97F65652}" destId="{D98E587C-8198-441B-A160-65B24B6C11D7}" srcOrd="0" destOrd="0" presId="urn:microsoft.com/office/officeart/2008/layout/LinedList"/>
    <dgm:cxn modelId="{AF0F9DB8-651B-40D5-BA07-A3A0295BA659}" type="presOf" srcId="{80817C0C-B7EF-4D53-9FFB-E3E8FE0761A4}" destId="{4A17EFBA-AE21-4FE6-8680-ACD95D111FCD}" srcOrd="0" destOrd="0" presId="urn:microsoft.com/office/officeart/2008/layout/LinedList"/>
    <dgm:cxn modelId="{D17D9EC3-C13B-4958-A3F2-FDCC90081D5C}" type="presOf" srcId="{67670310-0389-4EF8-9B87-B2B531CDFCD3}" destId="{1997F547-B0B1-4A5F-92FB-35DB7394806A}" srcOrd="0" destOrd="0" presId="urn:microsoft.com/office/officeart/2008/layout/LinedList"/>
    <dgm:cxn modelId="{E624D3F1-82D7-42AA-9067-E48A2E06F9C8}" type="presOf" srcId="{DB832578-CB76-4530-8E7A-9659173D5A00}" destId="{53E842E7-0415-485D-99DB-B1CD7C4EBB1A}" srcOrd="0" destOrd="0" presId="urn:microsoft.com/office/officeart/2008/layout/LinedList"/>
    <dgm:cxn modelId="{3A3D671D-6C60-4D23-9532-3CAB233210F4}" type="presParOf" srcId="{D98E587C-8198-441B-A160-65B24B6C11D7}" destId="{8D65C1FB-243D-4713-9037-6157BD385D09}" srcOrd="0" destOrd="0" presId="urn:microsoft.com/office/officeart/2008/layout/LinedList"/>
    <dgm:cxn modelId="{5B1039B9-A730-4E95-857C-7ACFA662F7BF}" type="presParOf" srcId="{D98E587C-8198-441B-A160-65B24B6C11D7}" destId="{F2EF9598-F2E3-415B-B31A-33A2867713ED}" srcOrd="1" destOrd="0" presId="urn:microsoft.com/office/officeart/2008/layout/LinedList"/>
    <dgm:cxn modelId="{294D381D-7EC9-4E88-B357-A82865DA3D1F}" type="presParOf" srcId="{F2EF9598-F2E3-415B-B31A-33A2867713ED}" destId="{29EA9D8E-8ED7-4DF0-B20B-02041D4679C3}" srcOrd="0" destOrd="0" presId="urn:microsoft.com/office/officeart/2008/layout/LinedList"/>
    <dgm:cxn modelId="{BFA25A71-E34A-48A2-9460-E252C6F879C8}" type="presParOf" srcId="{F2EF9598-F2E3-415B-B31A-33A2867713ED}" destId="{CE641389-344F-404C-8B38-0F52D7D86592}" srcOrd="1" destOrd="0" presId="urn:microsoft.com/office/officeart/2008/layout/LinedList"/>
    <dgm:cxn modelId="{B3060793-64F9-41D4-85BD-4CD8F0338AEA}" type="presParOf" srcId="{D98E587C-8198-441B-A160-65B24B6C11D7}" destId="{E9D73CEE-5B37-46F8-8A70-39C6DEB70B28}" srcOrd="2" destOrd="0" presId="urn:microsoft.com/office/officeart/2008/layout/LinedList"/>
    <dgm:cxn modelId="{132CC9D5-6A9E-4CF3-9840-898E56659B58}" type="presParOf" srcId="{D98E587C-8198-441B-A160-65B24B6C11D7}" destId="{637642FE-6749-4922-895F-773B1EAAFFAE}" srcOrd="3" destOrd="0" presId="urn:microsoft.com/office/officeart/2008/layout/LinedList"/>
    <dgm:cxn modelId="{741E04C6-BF63-47B5-A4E3-AACC395994C6}" type="presParOf" srcId="{637642FE-6749-4922-895F-773B1EAAFFAE}" destId="{42E71020-F88E-4FF8-8C43-6F5783065294}" srcOrd="0" destOrd="0" presId="urn:microsoft.com/office/officeart/2008/layout/LinedList"/>
    <dgm:cxn modelId="{C53EC474-6057-45B2-B2F5-0EF66936AEB6}" type="presParOf" srcId="{637642FE-6749-4922-895F-773B1EAAFFAE}" destId="{F2AD31C4-7582-4500-976A-6C3E33603973}" srcOrd="1" destOrd="0" presId="urn:microsoft.com/office/officeart/2008/layout/LinedList"/>
    <dgm:cxn modelId="{977959AB-E03C-4841-AB89-C06476ABDE4E}" type="presParOf" srcId="{D98E587C-8198-441B-A160-65B24B6C11D7}" destId="{9CB8CF85-256B-4A8C-B157-78F8A0A163A2}" srcOrd="4" destOrd="0" presId="urn:microsoft.com/office/officeart/2008/layout/LinedList"/>
    <dgm:cxn modelId="{B2FAE6C0-5E89-4CAE-B497-1854A873C281}" type="presParOf" srcId="{D98E587C-8198-441B-A160-65B24B6C11D7}" destId="{1B7E3400-3CF4-4E09-9F5B-CC1BF077E196}" srcOrd="5" destOrd="0" presId="urn:microsoft.com/office/officeart/2008/layout/LinedList"/>
    <dgm:cxn modelId="{4F364EB4-5B2F-41A7-8F6D-84B2E6CFDE3D}" type="presParOf" srcId="{1B7E3400-3CF4-4E09-9F5B-CC1BF077E196}" destId="{1997F547-B0B1-4A5F-92FB-35DB7394806A}" srcOrd="0" destOrd="0" presId="urn:microsoft.com/office/officeart/2008/layout/LinedList"/>
    <dgm:cxn modelId="{706FB0A0-E94D-4CC3-AF76-478896B60660}" type="presParOf" srcId="{1B7E3400-3CF4-4E09-9F5B-CC1BF077E196}" destId="{DE734E54-2C5B-4DDF-8422-73F2D565E0D3}" srcOrd="1" destOrd="0" presId="urn:microsoft.com/office/officeart/2008/layout/LinedList"/>
    <dgm:cxn modelId="{E6B3D15B-A280-4B49-BDF3-1AAAF051B38E}" type="presParOf" srcId="{D98E587C-8198-441B-A160-65B24B6C11D7}" destId="{8F712757-1BB3-4E5D-901C-0E7C2175E46F}" srcOrd="6" destOrd="0" presId="urn:microsoft.com/office/officeart/2008/layout/LinedList"/>
    <dgm:cxn modelId="{84F096D0-6A1F-4C2D-817A-4152D25F538E}" type="presParOf" srcId="{D98E587C-8198-441B-A160-65B24B6C11D7}" destId="{9B662AE9-BD0A-4307-B974-102397A6B3C7}" srcOrd="7" destOrd="0" presId="urn:microsoft.com/office/officeart/2008/layout/LinedList"/>
    <dgm:cxn modelId="{7B13BF4E-7E41-429A-9E39-2CE7C9DA9BC0}" type="presParOf" srcId="{9B662AE9-BD0A-4307-B974-102397A6B3C7}" destId="{53E842E7-0415-485D-99DB-B1CD7C4EBB1A}" srcOrd="0" destOrd="0" presId="urn:microsoft.com/office/officeart/2008/layout/LinedList"/>
    <dgm:cxn modelId="{0CDD10BB-48A3-4CB3-8ED9-4A1134FBE258}" type="presParOf" srcId="{9B662AE9-BD0A-4307-B974-102397A6B3C7}" destId="{84D57AAB-635E-4746-BE76-A80FC76C6EDB}" srcOrd="1" destOrd="0" presId="urn:microsoft.com/office/officeart/2008/layout/LinedList"/>
    <dgm:cxn modelId="{E1B35498-60AA-4A3E-929A-211A786605D3}" type="presParOf" srcId="{D98E587C-8198-441B-A160-65B24B6C11D7}" destId="{9946606F-8221-4A45-B2EE-9137084CC840}" srcOrd="8" destOrd="0" presId="urn:microsoft.com/office/officeart/2008/layout/LinedList"/>
    <dgm:cxn modelId="{53EBF33A-E44B-43E0-8BCF-8368F413CD80}" type="presParOf" srcId="{D98E587C-8198-441B-A160-65B24B6C11D7}" destId="{3D252B24-29CE-4033-89FA-140827E52ED0}" srcOrd="9" destOrd="0" presId="urn:microsoft.com/office/officeart/2008/layout/LinedList"/>
    <dgm:cxn modelId="{9A0194EA-EBA0-4F9E-ADF5-2B53F0F6DBFA}" type="presParOf" srcId="{3D252B24-29CE-4033-89FA-140827E52ED0}" destId="{4A17EFBA-AE21-4FE6-8680-ACD95D111FCD}" srcOrd="0" destOrd="0" presId="urn:microsoft.com/office/officeart/2008/layout/LinedList"/>
    <dgm:cxn modelId="{2656EFE1-3D5C-48D3-9B30-9E66D7C3A0E7}" type="presParOf" srcId="{3D252B24-29CE-4033-89FA-140827E52ED0}" destId="{FB1AA663-79A9-4539-B798-77CB2CC57CF6}" srcOrd="1" destOrd="0" presId="urn:microsoft.com/office/officeart/2008/layout/LinedList"/>
  </dgm:cxnLst>
  <dgm:bg>
    <a:gradFill flip="none" rotWithShape="1">
      <a:gsLst>
        <a:gs pos="98000">
          <a:schemeClr val="accent5">
            <a:alpha val="35000"/>
          </a:schemeClr>
        </a:gs>
        <a:gs pos="100000">
          <a:schemeClr val="accent1">
            <a:lumMod val="45000"/>
            <a:lumOff val="55000"/>
          </a:schemeClr>
        </a:gs>
        <a:gs pos="98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B3006B-FEF4-4B7E-A54F-8D2A97F6565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4ED9B-6D1A-4AD4-A795-AC1B2D65A7D7}">
      <dgm:prSet custT="1"/>
      <dgm:spPr/>
      <dgm:t>
        <a:bodyPr anchor="ctr"/>
        <a:lstStyle/>
        <a:p>
          <a:r>
            <a:rPr lang="en-US" sz="2000" dirty="0"/>
            <a:t>Austin Animal Center 2014-2021.   136,757 rows of data.</a:t>
          </a:r>
        </a:p>
      </dgm:t>
    </dgm:pt>
    <dgm:pt modelId="{0B6D284C-DB40-4ECE-9C45-E3DDF42FAB08}" type="parTrans" cxnId="{71555812-A252-4EEC-8039-BC80BA23AE73}">
      <dgm:prSet/>
      <dgm:spPr/>
      <dgm:t>
        <a:bodyPr/>
        <a:lstStyle/>
        <a:p>
          <a:endParaRPr lang="en-US"/>
        </a:p>
      </dgm:t>
    </dgm:pt>
    <dgm:pt modelId="{4F7C6FE9-C658-4B1D-97FC-C2306FDA68A8}" type="sibTrans" cxnId="{71555812-A252-4EEC-8039-BC80BA23AE73}">
      <dgm:prSet/>
      <dgm:spPr/>
      <dgm:t>
        <a:bodyPr/>
        <a:lstStyle/>
        <a:p>
          <a:endParaRPr lang="en-US"/>
        </a:p>
      </dgm:t>
    </dgm:pt>
    <dgm:pt modelId="{BD6C73CB-1F15-41AE-8B71-E8CB8699793D}">
      <dgm:prSet custT="1"/>
      <dgm:spPr/>
      <dgm:t>
        <a:bodyPr anchor="ctr"/>
        <a:lstStyle/>
        <a:p>
          <a:r>
            <a:rPr lang="en-US" sz="2000" dirty="0"/>
            <a:t>Variables used: Type, Sex, Age, Color, Month, Year, Outcome</a:t>
          </a:r>
        </a:p>
      </dgm:t>
    </dgm:pt>
    <dgm:pt modelId="{8AB8C0B6-7F49-4537-B8D9-DB99A18C8E9A}" type="parTrans" cxnId="{4D044418-2E01-4384-9536-91DC3DA087E5}">
      <dgm:prSet/>
      <dgm:spPr/>
      <dgm:t>
        <a:bodyPr/>
        <a:lstStyle/>
        <a:p>
          <a:endParaRPr lang="en-US"/>
        </a:p>
      </dgm:t>
    </dgm:pt>
    <dgm:pt modelId="{7190BD0D-53BD-470F-A3D2-DB09EF786530}" type="sibTrans" cxnId="{4D044418-2E01-4384-9536-91DC3DA087E5}">
      <dgm:prSet/>
      <dgm:spPr/>
      <dgm:t>
        <a:bodyPr/>
        <a:lstStyle/>
        <a:p>
          <a:endParaRPr lang="en-US"/>
        </a:p>
      </dgm:t>
    </dgm:pt>
    <dgm:pt modelId="{DDB3831A-D55A-4818-81F3-E11004D2388E}">
      <dgm:prSet custT="1"/>
      <dgm:spPr/>
      <dgm:t>
        <a:bodyPr anchor="ctr"/>
        <a:lstStyle/>
        <a:p>
          <a:r>
            <a:rPr lang="en-US" sz="2000" dirty="0"/>
            <a:t>Filtered and grouped variables to:  Cat/Dog, Female/Male, 5 Age Groups, 27 Colors, Adopted YN.</a:t>
          </a:r>
        </a:p>
      </dgm:t>
    </dgm:pt>
    <dgm:pt modelId="{801442C3-364D-40E0-A53A-960C11A3B417}" type="parTrans" cxnId="{2D9B4F5E-D17F-47D3-B63B-A4276BAAD228}">
      <dgm:prSet/>
      <dgm:spPr/>
      <dgm:t>
        <a:bodyPr/>
        <a:lstStyle/>
        <a:p>
          <a:endParaRPr lang="en-US"/>
        </a:p>
      </dgm:t>
    </dgm:pt>
    <dgm:pt modelId="{B54B4F16-6771-4E02-BEB8-B1C4F9BE9E4A}" type="sibTrans" cxnId="{2D9B4F5E-D17F-47D3-B63B-A4276BAAD228}">
      <dgm:prSet/>
      <dgm:spPr/>
      <dgm:t>
        <a:bodyPr/>
        <a:lstStyle/>
        <a:p>
          <a:endParaRPr lang="en-US"/>
        </a:p>
      </dgm:t>
    </dgm:pt>
    <dgm:pt modelId="{513B790E-3DA6-4FA1-8CB9-58666F8126A8}">
      <dgm:prSet custT="1"/>
      <dgm:spPr/>
      <dgm:t>
        <a:bodyPr anchor="ctr"/>
        <a:lstStyle/>
        <a:p>
          <a:r>
            <a:rPr lang="en-US" sz="2000" dirty="0"/>
            <a:t>All categorical variables.  Recoded to numeric data type (int) for analyses.</a:t>
          </a:r>
        </a:p>
      </dgm:t>
    </dgm:pt>
    <dgm:pt modelId="{16D7C6C5-9FA4-4F3F-A3CB-CFA91C0EC226}" type="parTrans" cxnId="{F6DF64C1-D7AE-4390-9683-DD396D5418DA}">
      <dgm:prSet/>
      <dgm:spPr/>
      <dgm:t>
        <a:bodyPr/>
        <a:lstStyle/>
        <a:p>
          <a:endParaRPr lang="en-US"/>
        </a:p>
      </dgm:t>
    </dgm:pt>
    <dgm:pt modelId="{DFAF3587-A7C5-4E07-B557-EEA6CF9D5CFC}" type="sibTrans" cxnId="{F6DF64C1-D7AE-4390-9683-DD396D5418DA}">
      <dgm:prSet/>
      <dgm:spPr/>
      <dgm:t>
        <a:bodyPr/>
        <a:lstStyle/>
        <a:p>
          <a:endParaRPr lang="en-US"/>
        </a:p>
      </dgm:t>
    </dgm:pt>
    <dgm:pt modelId="{D98E587C-8198-441B-A160-65B24B6C11D7}" type="pres">
      <dgm:prSet presAssocID="{15B3006B-FEF4-4B7E-A54F-8D2A97F65652}" presName="vert0" presStyleCnt="0">
        <dgm:presLayoutVars>
          <dgm:dir/>
          <dgm:animOne val="branch"/>
          <dgm:animLvl val="lvl"/>
        </dgm:presLayoutVars>
      </dgm:prSet>
      <dgm:spPr/>
    </dgm:pt>
    <dgm:pt modelId="{96104DB5-B770-4496-B954-5133FCA92C16}" type="pres">
      <dgm:prSet presAssocID="{BF74ED9B-6D1A-4AD4-A795-AC1B2D65A7D7}" presName="thickLine" presStyleLbl="alignNode1" presStyleIdx="0" presStyleCnt="4"/>
      <dgm:spPr/>
    </dgm:pt>
    <dgm:pt modelId="{D2BD5186-66B1-4EA8-ABEC-A8714EA3F0D7}" type="pres">
      <dgm:prSet presAssocID="{BF74ED9B-6D1A-4AD4-A795-AC1B2D65A7D7}" presName="horz1" presStyleCnt="0"/>
      <dgm:spPr/>
    </dgm:pt>
    <dgm:pt modelId="{06BBBD48-7E88-49E3-90C0-79FF7104AD4F}" type="pres">
      <dgm:prSet presAssocID="{BF74ED9B-6D1A-4AD4-A795-AC1B2D65A7D7}" presName="tx1" presStyleLbl="revTx" presStyleIdx="0" presStyleCnt="4"/>
      <dgm:spPr/>
    </dgm:pt>
    <dgm:pt modelId="{685456FA-5136-4D28-AA49-05D852007E04}" type="pres">
      <dgm:prSet presAssocID="{BF74ED9B-6D1A-4AD4-A795-AC1B2D65A7D7}" presName="vert1" presStyleCnt="0"/>
      <dgm:spPr/>
    </dgm:pt>
    <dgm:pt modelId="{6844697D-17C0-4568-93E1-75622AC364C8}" type="pres">
      <dgm:prSet presAssocID="{BD6C73CB-1F15-41AE-8B71-E8CB8699793D}" presName="thickLine" presStyleLbl="alignNode1" presStyleIdx="1" presStyleCnt="4"/>
      <dgm:spPr/>
    </dgm:pt>
    <dgm:pt modelId="{C5FD0D19-C5FD-485C-84AC-FC4D1029AA3D}" type="pres">
      <dgm:prSet presAssocID="{BD6C73CB-1F15-41AE-8B71-E8CB8699793D}" presName="horz1" presStyleCnt="0"/>
      <dgm:spPr/>
    </dgm:pt>
    <dgm:pt modelId="{B349AAD3-5267-4FD9-BEDE-C9BCD08F42DB}" type="pres">
      <dgm:prSet presAssocID="{BD6C73CB-1F15-41AE-8B71-E8CB8699793D}" presName="tx1" presStyleLbl="revTx" presStyleIdx="1" presStyleCnt="4"/>
      <dgm:spPr/>
    </dgm:pt>
    <dgm:pt modelId="{2A9C5AEE-CED1-431F-A95F-A54B28DDF7B7}" type="pres">
      <dgm:prSet presAssocID="{BD6C73CB-1F15-41AE-8B71-E8CB8699793D}" presName="vert1" presStyleCnt="0"/>
      <dgm:spPr/>
    </dgm:pt>
    <dgm:pt modelId="{DEA767EC-4501-42C8-973F-D724DFECB520}" type="pres">
      <dgm:prSet presAssocID="{DDB3831A-D55A-4818-81F3-E11004D2388E}" presName="thickLine" presStyleLbl="alignNode1" presStyleIdx="2" presStyleCnt="4"/>
      <dgm:spPr/>
    </dgm:pt>
    <dgm:pt modelId="{AEF7003B-85A3-453A-9DE9-9B2C6A70F702}" type="pres">
      <dgm:prSet presAssocID="{DDB3831A-D55A-4818-81F3-E11004D2388E}" presName="horz1" presStyleCnt="0"/>
      <dgm:spPr/>
    </dgm:pt>
    <dgm:pt modelId="{30ED3478-351F-4C17-B3A3-F65EA493BEB0}" type="pres">
      <dgm:prSet presAssocID="{DDB3831A-D55A-4818-81F3-E11004D2388E}" presName="tx1" presStyleLbl="revTx" presStyleIdx="2" presStyleCnt="4"/>
      <dgm:spPr/>
    </dgm:pt>
    <dgm:pt modelId="{A8D461F8-0D15-4CD0-AD87-312C923C22D8}" type="pres">
      <dgm:prSet presAssocID="{DDB3831A-D55A-4818-81F3-E11004D2388E}" presName="vert1" presStyleCnt="0"/>
      <dgm:spPr/>
    </dgm:pt>
    <dgm:pt modelId="{7257F0BC-D1DB-4215-B0BD-13A3ED026247}" type="pres">
      <dgm:prSet presAssocID="{513B790E-3DA6-4FA1-8CB9-58666F8126A8}" presName="thickLine" presStyleLbl="alignNode1" presStyleIdx="3" presStyleCnt="4"/>
      <dgm:spPr/>
    </dgm:pt>
    <dgm:pt modelId="{8221AB67-898F-4128-83DE-C50207686363}" type="pres">
      <dgm:prSet presAssocID="{513B790E-3DA6-4FA1-8CB9-58666F8126A8}" presName="horz1" presStyleCnt="0"/>
      <dgm:spPr/>
    </dgm:pt>
    <dgm:pt modelId="{7867BA0D-29AB-40CD-A316-0081FB5012A7}" type="pres">
      <dgm:prSet presAssocID="{513B790E-3DA6-4FA1-8CB9-58666F8126A8}" presName="tx1" presStyleLbl="revTx" presStyleIdx="3" presStyleCnt="4"/>
      <dgm:spPr/>
    </dgm:pt>
    <dgm:pt modelId="{CDE5E46A-5899-4A78-B973-4ED2882552FE}" type="pres">
      <dgm:prSet presAssocID="{513B790E-3DA6-4FA1-8CB9-58666F8126A8}" presName="vert1" presStyleCnt="0"/>
      <dgm:spPr/>
    </dgm:pt>
  </dgm:ptLst>
  <dgm:cxnLst>
    <dgm:cxn modelId="{5C9B6B01-6C1C-4A61-B1B6-FBD764AAFB3E}" type="presOf" srcId="{513B790E-3DA6-4FA1-8CB9-58666F8126A8}" destId="{7867BA0D-29AB-40CD-A316-0081FB5012A7}" srcOrd="0" destOrd="0" presId="urn:microsoft.com/office/officeart/2008/layout/LinedList"/>
    <dgm:cxn modelId="{71555812-A252-4EEC-8039-BC80BA23AE73}" srcId="{15B3006B-FEF4-4B7E-A54F-8D2A97F65652}" destId="{BF74ED9B-6D1A-4AD4-A795-AC1B2D65A7D7}" srcOrd="0" destOrd="0" parTransId="{0B6D284C-DB40-4ECE-9C45-E3DDF42FAB08}" sibTransId="{4F7C6FE9-C658-4B1D-97FC-C2306FDA68A8}"/>
    <dgm:cxn modelId="{4D044418-2E01-4384-9536-91DC3DA087E5}" srcId="{15B3006B-FEF4-4B7E-A54F-8D2A97F65652}" destId="{BD6C73CB-1F15-41AE-8B71-E8CB8699793D}" srcOrd="1" destOrd="0" parTransId="{8AB8C0B6-7F49-4537-B8D9-DB99A18C8E9A}" sibTransId="{7190BD0D-53BD-470F-A3D2-DB09EF786530}"/>
    <dgm:cxn modelId="{62489F35-D707-46DB-BF6E-51D2197A1F20}" type="presOf" srcId="{DDB3831A-D55A-4818-81F3-E11004D2388E}" destId="{30ED3478-351F-4C17-B3A3-F65EA493BEB0}" srcOrd="0" destOrd="0" presId="urn:microsoft.com/office/officeart/2008/layout/LinedList"/>
    <dgm:cxn modelId="{4854A840-DEEC-49E4-B326-DF3DB5D01AD9}" type="presOf" srcId="{BD6C73CB-1F15-41AE-8B71-E8CB8699793D}" destId="{B349AAD3-5267-4FD9-BEDE-C9BCD08F42DB}" srcOrd="0" destOrd="0" presId="urn:microsoft.com/office/officeart/2008/layout/LinedList"/>
    <dgm:cxn modelId="{2D9B4F5E-D17F-47D3-B63B-A4276BAAD228}" srcId="{15B3006B-FEF4-4B7E-A54F-8D2A97F65652}" destId="{DDB3831A-D55A-4818-81F3-E11004D2388E}" srcOrd="2" destOrd="0" parTransId="{801442C3-364D-40E0-A53A-960C11A3B417}" sibTransId="{B54B4F16-6771-4E02-BEB8-B1C4F9BE9E4A}"/>
    <dgm:cxn modelId="{D07407A3-3B5C-4F94-8128-CEC3EA5F11FB}" type="presOf" srcId="{15B3006B-FEF4-4B7E-A54F-8D2A97F65652}" destId="{D98E587C-8198-441B-A160-65B24B6C11D7}" srcOrd="0" destOrd="0" presId="urn:microsoft.com/office/officeart/2008/layout/LinedList"/>
    <dgm:cxn modelId="{F6DF64C1-D7AE-4390-9683-DD396D5418DA}" srcId="{15B3006B-FEF4-4B7E-A54F-8D2A97F65652}" destId="{513B790E-3DA6-4FA1-8CB9-58666F8126A8}" srcOrd="3" destOrd="0" parTransId="{16D7C6C5-9FA4-4F3F-A3CB-CFA91C0EC226}" sibTransId="{DFAF3587-A7C5-4E07-B557-EEA6CF9D5CFC}"/>
    <dgm:cxn modelId="{460D08CD-4AED-48A0-BF83-F06F61F61E9C}" type="presOf" srcId="{BF74ED9B-6D1A-4AD4-A795-AC1B2D65A7D7}" destId="{06BBBD48-7E88-49E3-90C0-79FF7104AD4F}" srcOrd="0" destOrd="0" presId="urn:microsoft.com/office/officeart/2008/layout/LinedList"/>
    <dgm:cxn modelId="{ED57605C-8F4A-4BE0-A6FA-1C4404F249E9}" type="presParOf" srcId="{D98E587C-8198-441B-A160-65B24B6C11D7}" destId="{96104DB5-B770-4496-B954-5133FCA92C16}" srcOrd="0" destOrd="0" presId="urn:microsoft.com/office/officeart/2008/layout/LinedList"/>
    <dgm:cxn modelId="{AB24264C-4F6D-4C46-AAFB-BF2BB3693C4F}" type="presParOf" srcId="{D98E587C-8198-441B-A160-65B24B6C11D7}" destId="{D2BD5186-66B1-4EA8-ABEC-A8714EA3F0D7}" srcOrd="1" destOrd="0" presId="urn:microsoft.com/office/officeart/2008/layout/LinedList"/>
    <dgm:cxn modelId="{67C6AD58-E02D-4DA7-B4FD-74A4D5022CE6}" type="presParOf" srcId="{D2BD5186-66B1-4EA8-ABEC-A8714EA3F0D7}" destId="{06BBBD48-7E88-49E3-90C0-79FF7104AD4F}" srcOrd="0" destOrd="0" presId="urn:microsoft.com/office/officeart/2008/layout/LinedList"/>
    <dgm:cxn modelId="{A1C7DA1F-480D-4504-9AC2-0C36238E0277}" type="presParOf" srcId="{D2BD5186-66B1-4EA8-ABEC-A8714EA3F0D7}" destId="{685456FA-5136-4D28-AA49-05D852007E04}" srcOrd="1" destOrd="0" presId="urn:microsoft.com/office/officeart/2008/layout/LinedList"/>
    <dgm:cxn modelId="{51B4AC19-988C-4C15-85DD-0C5178788CF3}" type="presParOf" srcId="{D98E587C-8198-441B-A160-65B24B6C11D7}" destId="{6844697D-17C0-4568-93E1-75622AC364C8}" srcOrd="2" destOrd="0" presId="urn:microsoft.com/office/officeart/2008/layout/LinedList"/>
    <dgm:cxn modelId="{10E289D9-4701-411B-AC5E-6E96F6CFBEAE}" type="presParOf" srcId="{D98E587C-8198-441B-A160-65B24B6C11D7}" destId="{C5FD0D19-C5FD-485C-84AC-FC4D1029AA3D}" srcOrd="3" destOrd="0" presId="urn:microsoft.com/office/officeart/2008/layout/LinedList"/>
    <dgm:cxn modelId="{8EA87F1B-6B42-404B-9394-C9F402E26E4B}" type="presParOf" srcId="{C5FD0D19-C5FD-485C-84AC-FC4D1029AA3D}" destId="{B349AAD3-5267-4FD9-BEDE-C9BCD08F42DB}" srcOrd="0" destOrd="0" presId="urn:microsoft.com/office/officeart/2008/layout/LinedList"/>
    <dgm:cxn modelId="{264D7E57-55C1-4E0C-BFFA-44F4B37D7BEF}" type="presParOf" srcId="{C5FD0D19-C5FD-485C-84AC-FC4D1029AA3D}" destId="{2A9C5AEE-CED1-431F-A95F-A54B28DDF7B7}" srcOrd="1" destOrd="0" presId="urn:microsoft.com/office/officeart/2008/layout/LinedList"/>
    <dgm:cxn modelId="{1A27DD06-7472-41DA-9823-27B0FE538781}" type="presParOf" srcId="{D98E587C-8198-441B-A160-65B24B6C11D7}" destId="{DEA767EC-4501-42C8-973F-D724DFECB520}" srcOrd="4" destOrd="0" presId="urn:microsoft.com/office/officeart/2008/layout/LinedList"/>
    <dgm:cxn modelId="{1731C04A-2A43-46DE-9BA9-5CE6B4EED362}" type="presParOf" srcId="{D98E587C-8198-441B-A160-65B24B6C11D7}" destId="{AEF7003B-85A3-453A-9DE9-9B2C6A70F702}" srcOrd="5" destOrd="0" presId="urn:microsoft.com/office/officeart/2008/layout/LinedList"/>
    <dgm:cxn modelId="{551D2AD0-7C64-4A4C-BA71-D89138B1A9E7}" type="presParOf" srcId="{AEF7003B-85A3-453A-9DE9-9B2C6A70F702}" destId="{30ED3478-351F-4C17-B3A3-F65EA493BEB0}" srcOrd="0" destOrd="0" presId="urn:microsoft.com/office/officeart/2008/layout/LinedList"/>
    <dgm:cxn modelId="{FABB6E8B-CA26-4BD0-A8B3-CC519BAA884A}" type="presParOf" srcId="{AEF7003B-85A3-453A-9DE9-9B2C6A70F702}" destId="{A8D461F8-0D15-4CD0-AD87-312C923C22D8}" srcOrd="1" destOrd="0" presId="urn:microsoft.com/office/officeart/2008/layout/LinedList"/>
    <dgm:cxn modelId="{C315A345-5AC2-43F8-99AC-490B17F77994}" type="presParOf" srcId="{D98E587C-8198-441B-A160-65B24B6C11D7}" destId="{7257F0BC-D1DB-4215-B0BD-13A3ED026247}" srcOrd="6" destOrd="0" presId="urn:microsoft.com/office/officeart/2008/layout/LinedList"/>
    <dgm:cxn modelId="{249686DB-79FE-4FE7-9752-3C9E0F4DA6D4}" type="presParOf" srcId="{D98E587C-8198-441B-A160-65B24B6C11D7}" destId="{8221AB67-898F-4128-83DE-C50207686363}" srcOrd="7" destOrd="0" presId="urn:microsoft.com/office/officeart/2008/layout/LinedList"/>
    <dgm:cxn modelId="{0D0E4666-9733-4AF3-94D4-53BBEA6498EF}" type="presParOf" srcId="{8221AB67-898F-4128-83DE-C50207686363}" destId="{7867BA0D-29AB-40CD-A316-0081FB5012A7}" srcOrd="0" destOrd="0" presId="urn:microsoft.com/office/officeart/2008/layout/LinedList"/>
    <dgm:cxn modelId="{38F5C63E-75F0-4F9F-A035-72E97A22ED2F}" type="presParOf" srcId="{8221AB67-898F-4128-83DE-C50207686363}" destId="{CDE5E46A-5899-4A78-B973-4ED2882552FE}" srcOrd="1" destOrd="0" presId="urn:microsoft.com/office/officeart/2008/layout/LinedList"/>
  </dgm:cxnLst>
  <dgm:bg>
    <a:gradFill flip="none" rotWithShape="1">
      <a:gsLst>
        <a:gs pos="98000">
          <a:schemeClr val="accent5">
            <a:alpha val="35000"/>
          </a:schemeClr>
        </a:gs>
        <a:gs pos="100000">
          <a:schemeClr val="accent1">
            <a:lumMod val="45000"/>
            <a:lumOff val="55000"/>
          </a:schemeClr>
        </a:gs>
        <a:gs pos="98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B3006B-FEF4-4B7E-A54F-8D2A97F6565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4ED9B-6D1A-4AD4-A795-AC1B2D65A7D7}">
      <dgm:prSet custT="1"/>
      <dgm:spPr/>
      <dgm:t>
        <a:bodyPr anchor="ctr"/>
        <a:lstStyle/>
        <a:p>
          <a:r>
            <a:rPr lang="en-US" sz="2000" dirty="0"/>
            <a:t>Data Wrangling:  Python</a:t>
          </a:r>
        </a:p>
      </dgm:t>
    </dgm:pt>
    <dgm:pt modelId="{0B6D284C-DB40-4ECE-9C45-E3DDF42FAB08}" type="parTrans" cxnId="{71555812-A252-4EEC-8039-BC80BA23AE73}">
      <dgm:prSet/>
      <dgm:spPr/>
      <dgm:t>
        <a:bodyPr/>
        <a:lstStyle/>
        <a:p>
          <a:endParaRPr lang="en-US"/>
        </a:p>
      </dgm:t>
    </dgm:pt>
    <dgm:pt modelId="{4F7C6FE9-C658-4B1D-97FC-C2306FDA68A8}" type="sibTrans" cxnId="{71555812-A252-4EEC-8039-BC80BA23AE73}">
      <dgm:prSet/>
      <dgm:spPr/>
      <dgm:t>
        <a:bodyPr/>
        <a:lstStyle/>
        <a:p>
          <a:endParaRPr lang="en-US"/>
        </a:p>
      </dgm:t>
    </dgm:pt>
    <dgm:pt modelId="{BD6C73CB-1F15-41AE-8B71-E8CB8699793D}">
      <dgm:prSet custT="1"/>
      <dgm:spPr/>
      <dgm:t>
        <a:bodyPr anchor="ctr"/>
        <a:lstStyle/>
        <a:p>
          <a:r>
            <a:rPr lang="en-US" sz="2000" dirty="0"/>
            <a:t>Analysis:  R (Correlation Matrix, Stepwise Regression, Independent Chi-Squares).</a:t>
          </a:r>
        </a:p>
        <a:p>
          <a:r>
            <a:rPr lang="en-US" sz="2000" dirty="0"/>
            <a:t>Analysis:  Python (Random Forest)</a:t>
          </a:r>
        </a:p>
      </dgm:t>
    </dgm:pt>
    <dgm:pt modelId="{8AB8C0B6-7F49-4537-B8D9-DB99A18C8E9A}" type="parTrans" cxnId="{4D044418-2E01-4384-9536-91DC3DA087E5}">
      <dgm:prSet/>
      <dgm:spPr/>
      <dgm:t>
        <a:bodyPr/>
        <a:lstStyle/>
        <a:p>
          <a:endParaRPr lang="en-US"/>
        </a:p>
      </dgm:t>
    </dgm:pt>
    <dgm:pt modelId="{7190BD0D-53BD-470F-A3D2-DB09EF786530}" type="sibTrans" cxnId="{4D044418-2E01-4384-9536-91DC3DA087E5}">
      <dgm:prSet/>
      <dgm:spPr/>
      <dgm:t>
        <a:bodyPr/>
        <a:lstStyle/>
        <a:p>
          <a:endParaRPr lang="en-US"/>
        </a:p>
      </dgm:t>
    </dgm:pt>
    <dgm:pt modelId="{DDB3831A-D55A-4818-81F3-E11004D2388E}">
      <dgm:prSet custT="1"/>
      <dgm:spPr/>
      <dgm:t>
        <a:bodyPr anchor="ctr"/>
        <a:lstStyle/>
        <a:p>
          <a:r>
            <a:rPr lang="en-US" sz="2000" dirty="0"/>
            <a:t>Exploration and Visualization:  Tableau</a:t>
          </a:r>
        </a:p>
      </dgm:t>
    </dgm:pt>
    <dgm:pt modelId="{801442C3-364D-40E0-A53A-960C11A3B417}" type="parTrans" cxnId="{2D9B4F5E-D17F-47D3-B63B-A4276BAAD228}">
      <dgm:prSet/>
      <dgm:spPr/>
      <dgm:t>
        <a:bodyPr/>
        <a:lstStyle/>
        <a:p>
          <a:endParaRPr lang="en-US"/>
        </a:p>
      </dgm:t>
    </dgm:pt>
    <dgm:pt modelId="{B54B4F16-6771-4E02-BEB8-B1C4F9BE9E4A}" type="sibTrans" cxnId="{2D9B4F5E-D17F-47D3-B63B-A4276BAAD228}">
      <dgm:prSet/>
      <dgm:spPr/>
      <dgm:t>
        <a:bodyPr/>
        <a:lstStyle/>
        <a:p>
          <a:endParaRPr lang="en-US"/>
        </a:p>
      </dgm:t>
    </dgm:pt>
    <dgm:pt modelId="{054F823F-0EC9-4DDE-A389-0AD440D3D9B9}">
      <dgm:prSet custT="1"/>
      <dgm:spPr/>
      <dgm:t>
        <a:bodyPr anchor="ctr"/>
        <a:lstStyle/>
        <a:p>
          <a:r>
            <a:rPr lang="en-US" sz="2000" dirty="0"/>
            <a:t>Project Management:  Trello</a:t>
          </a:r>
        </a:p>
      </dgm:t>
    </dgm:pt>
    <dgm:pt modelId="{47395D8D-FA6A-4355-B41D-9470AF6CF6D5}" type="parTrans" cxnId="{0C231185-B0C1-4233-89AF-365B2390B023}">
      <dgm:prSet/>
      <dgm:spPr/>
      <dgm:t>
        <a:bodyPr/>
        <a:lstStyle/>
        <a:p>
          <a:endParaRPr lang="en-US"/>
        </a:p>
      </dgm:t>
    </dgm:pt>
    <dgm:pt modelId="{4D8637C4-0DD3-497D-93E4-2B070316151D}" type="sibTrans" cxnId="{0C231185-B0C1-4233-89AF-365B2390B023}">
      <dgm:prSet/>
      <dgm:spPr/>
      <dgm:t>
        <a:bodyPr/>
        <a:lstStyle/>
        <a:p>
          <a:endParaRPr lang="en-US"/>
        </a:p>
      </dgm:t>
    </dgm:pt>
    <dgm:pt modelId="{7D692395-7308-4F6D-91B8-67F6A237E5A3}">
      <dgm:prSet custT="1"/>
      <dgm:spPr/>
      <dgm:t>
        <a:bodyPr anchor="ctr"/>
        <a:lstStyle/>
        <a:p>
          <a:r>
            <a:rPr lang="en-US" sz="2000" dirty="0"/>
            <a:t>Cloud Storage:  GitHub</a:t>
          </a:r>
        </a:p>
      </dgm:t>
    </dgm:pt>
    <dgm:pt modelId="{F71D5314-BBCD-4620-ADAD-428CBF229B11}" type="parTrans" cxnId="{CC8F2B87-D150-4A95-94C5-F629650EC74E}">
      <dgm:prSet/>
      <dgm:spPr/>
      <dgm:t>
        <a:bodyPr/>
        <a:lstStyle/>
        <a:p>
          <a:endParaRPr lang="en-US"/>
        </a:p>
      </dgm:t>
    </dgm:pt>
    <dgm:pt modelId="{EBCD2BB4-838D-42EE-9739-698033298417}" type="sibTrans" cxnId="{CC8F2B87-D150-4A95-94C5-F629650EC74E}">
      <dgm:prSet/>
      <dgm:spPr/>
      <dgm:t>
        <a:bodyPr/>
        <a:lstStyle/>
        <a:p>
          <a:endParaRPr lang="en-US"/>
        </a:p>
      </dgm:t>
    </dgm:pt>
    <dgm:pt modelId="{D98E587C-8198-441B-A160-65B24B6C11D7}" type="pres">
      <dgm:prSet presAssocID="{15B3006B-FEF4-4B7E-A54F-8D2A97F65652}" presName="vert0" presStyleCnt="0">
        <dgm:presLayoutVars>
          <dgm:dir/>
          <dgm:animOne val="branch"/>
          <dgm:animLvl val="lvl"/>
        </dgm:presLayoutVars>
      </dgm:prSet>
      <dgm:spPr/>
    </dgm:pt>
    <dgm:pt modelId="{96104DB5-B770-4496-B954-5133FCA92C16}" type="pres">
      <dgm:prSet presAssocID="{BF74ED9B-6D1A-4AD4-A795-AC1B2D65A7D7}" presName="thickLine" presStyleLbl="alignNode1" presStyleIdx="0" presStyleCnt="5"/>
      <dgm:spPr/>
    </dgm:pt>
    <dgm:pt modelId="{D2BD5186-66B1-4EA8-ABEC-A8714EA3F0D7}" type="pres">
      <dgm:prSet presAssocID="{BF74ED9B-6D1A-4AD4-A795-AC1B2D65A7D7}" presName="horz1" presStyleCnt="0"/>
      <dgm:spPr/>
    </dgm:pt>
    <dgm:pt modelId="{06BBBD48-7E88-49E3-90C0-79FF7104AD4F}" type="pres">
      <dgm:prSet presAssocID="{BF74ED9B-6D1A-4AD4-A795-AC1B2D65A7D7}" presName="tx1" presStyleLbl="revTx" presStyleIdx="0" presStyleCnt="5"/>
      <dgm:spPr/>
    </dgm:pt>
    <dgm:pt modelId="{685456FA-5136-4D28-AA49-05D852007E04}" type="pres">
      <dgm:prSet presAssocID="{BF74ED9B-6D1A-4AD4-A795-AC1B2D65A7D7}" presName="vert1" presStyleCnt="0"/>
      <dgm:spPr/>
    </dgm:pt>
    <dgm:pt modelId="{6844697D-17C0-4568-93E1-75622AC364C8}" type="pres">
      <dgm:prSet presAssocID="{BD6C73CB-1F15-41AE-8B71-E8CB8699793D}" presName="thickLine" presStyleLbl="alignNode1" presStyleIdx="1" presStyleCnt="5"/>
      <dgm:spPr/>
    </dgm:pt>
    <dgm:pt modelId="{C5FD0D19-C5FD-485C-84AC-FC4D1029AA3D}" type="pres">
      <dgm:prSet presAssocID="{BD6C73CB-1F15-41AE-8B71-E8CB8699793D}" presName="horz1" presStyleCnt="0"/>
      <dgm:spPr/>
    </dgm:pt>
    <dgm:pt modelId="{B349AAD3-5267-4FD9-BEDE-C9BCD08F42DB}" type="pres">
      <dgm:prSet presAssocID="{BD6C73CB-1F15-41AE-8B71-E8CB8699793D}" presName="tx1" presStyleLbl="revTx" presStyleIdx="1" presStyleCnt="5" custScaleY="130820"/>
      <dgm:spPr/>
    </dgm:pt>
    <dgm:pt modelId="{2A9C5AEE-CED1-431F-A95F-A54B28DDF7B7}" type="pres">
      <dgm:prSet presAssocID="{BD6C73CB-1F15-41AE-8B71-E8CB8699793D}" presName="vert1" presStyleCnt="0"/>
      <dgm:spPr/>
    </dgm:pt>
    <dgm:pt modelId="{DEA767EC-4501-42C8-973F-D724DFECB520}" type="pres">
      <dgm:prSet presAssocID="{DDB3831A-D55A-4818-81F3-E11004D2388E}" presName="thickLine" presStyleLbl="alignNode1" presStyleIdx="2" presStyleCnt="5"/>
      <dgm:spPr/>
    </dgm:pt>
    <dgm:pt modelId="{AEF7003B-85A3-453A-9DE9-9B2C6A70F702}" type="pres">
      <dgm:prSet presAssocID="{DDB3831A-D55A-4818-81F3-E11004D2388E}" presName="horz1" presStyleCnt="0"/>
      <dgm:spPr/>
    </dgm:pt>
    <dgm:pt modelId="{30ED3478-351F-4C17-B3A3-F65EA493BEB0}" type="pres">
      <dgm:prSet presAssocID="{DDB3831A-D55A-4818-81F3-E11004D2388E}" presName="tx1" presStyleLbl="revTx" presStyleIdx="2" presStyleCnt="5"/>
      <dgm:spPr/>
    </dgm:pt>
    <dgm:pt modelId="{A8D461F8-0D15-4CD0-AD87-312C923C22D8}" type="pres">
      <dgm:prSet presAssocID="{DDB3831A-D55A-4818-81F3-E11004D2388E}" presName="vert1" presStyleCnt="0"/>
      <dgm:spPr/>
    </dgm:pt>
    <dgm:pt modelId="{FA7E28F3-12CB-4359-B150-C8783FFD3930}" type="pres">
      <dgm:prSet presAssocID="{054F823F-0EC9-4DDE-A389-0AD440D3D9B9}" presName="thickLine" presStyleLbl="alignNode1" presStyleIdx="3" presStyleCnt="5"/>
      <dgm:spPr/>
    </dgm:pt>
    <dgm:pt modelId="{8233FA31-8D57-4379-95E5-7E5697EA26B1}" type="pres">
      <dgm:prSet presAssocID="{054F823F-0EC9-4DDE-A389-0AD440D3D9B9}" presName="horz1" presStyleCnt="0"/>
      <dgm:spPr/>
    </dgm:pt>
    <dgm:pt modelId="{355AB324-1C1F-4CCA-8785-54DC1A2B7248}" type="pres">
      <dgm:prSet presAssocID="{054F823F-0EC9-4DDE-A389-0AD440D3D9B9}" presName="tx1" presStyleLbl="revTx" presStyleIdx="3" presStyleCnt="5"/>
      <dgm:spPr/>
    </dgm:pt>
    <dgm:pt modelId="{46FCFC3A-66DB-4B90-8AF1-943F8DE4D813}" type="pres">
      <dgm:prSet presAssocID="{054F823F-0EC9-4DDE-A389-0AD440D3D9B9}" presName="vert1" presStyleCnt="0"/>
      <dgm:spPr/>
    </dgm:pt>
    <dgm:pt modelId="{FE3B0E8F-0DFF-4BAC-AFA4-FD6D0C3ECB20}" type="pres">
      <dgm:prSet presAssocID="{7D692395-7308-4F6D-91B8-67F6A237E5A3}" presName="thickLine" presStyleLbl="alignNode1" presStyleIdx="4" presStyleCnt="5"/>
      <dgm:spPr/>
    </dgm:pt>
    <dgm:pt modelId="{ED05C904-F8EC-4033-B82D-06B2F9B24FAE}" type="pres">
      <dgm:prSet presAssocID="{7D692395-7308-4F6D-91B8-67F6A237E5A3}" presName="horz1" presStyleCnt="0"/>
      <dgm:spPr/>
    </dgm:pt>
    <dgm:pt modelId="{1F76C7E7-31DA-4585-BA31-59A437146FD4}" type="pres">
      <dgm:prSet presAssocID="{7D692395-7308-4F6D-91B8-67F6A237E5A3}" presName="tx1" presStyleLbl="revTx" presStyleIdx="4" presStyleCnt="5"/>
      <dgm:spPr/>
    </dgm:pt>
    <dgm:pt modelId="{02B7C0EE-5CBB-49FE-B0B8-F25A2BEABD22}" type="pres">
      <dgm:prSet presAssocID="{7D692395-7308-4F6D-91B8-67F6A237E5A3}" presName="vert1" presStyleCnt="0"/>
      <dgm:spPr/>
    </dgm:pt>
  </dgm:ptLst>
  <dgm:cxnLst>
    <dgm:cxn modelId="{3C24110B-D74C-4A57-82F6-3BBB34396BB5}" type="presOf" srcId="{054F823F-0EC9-4DDE-A389-0AD440D3D9B9}" destId="{355AB324-1C1F-4CCA-8785-54DC1A2B7248}" srcOrd="0" destOrd="0" presId="urn:microsoft.com/office/officeart/2008/layout/LinedList"/>
    <dgm:cxn modelId="{71555812-A252-4EEC-8039-BC80BA23AE73}" srcId="{15B3006B-FEF4-4B7E-A54F-8D2A97F65652}" destId="{BF74ED9B-6D1A-4AD4-A795-AC1B2D65A7D7}" srcOrd="0" destOrd="0" parTransId="{0B6D284C-DB40-4ECE-9C45-E3DDF42FAB08}" sibTransId="{4F7C6FE9-C658-4B1D-97FC-C2306FDA68A8}"/>
    <dgm:cxn modelId="{4D044418-2E01-4384-9536-91DC3DA087E5}" srcId="{15B3006B-FEF4-4B7E-A54F-8D2A97F65652}" destId="{BD6C73CB-1F15-41AE-8B71-E8CB8699793D}" srcOrd="1" destOrd="0" parTransId="{8AB8C0B6-7F49-4537-B8D9-DB99A18C8E9A}" sibTransId="{7190BD0D-53BD-470F-A3D2-DB09EF786530}"/>
    <dgm:cxn modelId="{BAAEBE1B-A898-4AC4-85BB-25D369848374}" type="presOf" srcId="{7D692395-7308-4F6D-91B8-67F6A237E5A3}" destId="{1F76C7E7-31DA-4585-BA31-59A437146FD4}" srcOrd="0" destOrd="0" presId="urn:microsoft.com/office/officeart/2008/layout/LinedList"/>
    <dgm:cxn modelId="{62489F35-D707-46DB-BF6E-51D2197A1F20}" type="presOf" srcId="{DDB3831A-D55A-4818-81F3-E11004D2388E}" destId="{30ED3478-351F-4C17-B3A3-F65EA493BEB0}" srcOrd="0" destOrd="0" presId="urn:microsoft.com/office/officeart/2008/layout/LinedList"/>
    <dgm:cxn modelId="{4854A840-DEEC-49E4-B326-DF3DB5D01AD9}" type="presOf" srcId="{BD6C73CB-1F15-41AE-8B71-E8CB8699793D}" destId="{B349AAD3-5267-4FD9-BEDE-C9BCD08F42DB}" srcOrd="0" destOrd="0" presId="urn:microsoft.com/office/officeart/2008/layout/LinedList"/>
    <dgm:cxn modelId="{2D9B4F5E-D17F-47D3-B63B-A4276BAAD228}" srcId="{15B3006B-FEF4-4B7E-A54F-8D2A97F65652}" destId="{DDB3831A-D55A-4818-81F3-E11004D2388E}" srcOrd="2" destOrd="0" parTransId="{801442C3-364D-40E0-A53A-960C11A3B417}" sibTransId="{B54B4F16-6771-4E02-BEB8-B1C4F9BE9E4A}"/>
    <dgm:cxn modelId="{0C231185-B0C1-4233-89AF-365B2390B023}" srcId="{15B3006B-FEF4-4B7E-A54F-8D2A97F65652}" destId="{054F823F-0EC9-4DDE-A389-0AD440D3D9B9}" srcOrd="3" destOrd="0" parTransId="{47395D8D-FA6A-4355-B41D-9470AF6CF6D5}" sibTransId="{4D8637C4-0DD3-497D-93E4-2B070316151D}"/>
    <dgm:cxn modelId="{CC8F2B87-D150-4A95-94C5-F629650EC74E}" srcId="{15B3006B-FEF4-4B7E-A54F-8D2A97F65652}" destId="{7D692395-7308-4F6D-91B8-67F6A237E5A3}" srcOrd="4" destOrd="0" parTransId="{F71D5314-BBCD-4620-ADAD-428CBF229B11}" sibTransId="{EBCD2BB4-838D-42EE-9739-698033298417}"/>
    <dgm:cxn modelId="{D07407A3-3B5C-4F94-8128-CEC3EA5F11FB}" type="presOf" srcId="{15B3006B-FEF4-4B7E-A54F-8D2A97F65652}" destId="{D98E587C-8198-441B-A160-65B24B6C11D7}" srcOrd="0" destOrd="0" presId="urn:microsoft.com/office/officeart/2008/layout/LinedList"/>
    <dgm:cxn modelId="{460D08CD-4AED-48A0-BF83-F06F61F61E9C}" type="presOf" srcId="{BF74ED9B-6D1A-4AD4-A795-AC1B2D65A7D7}" destId="{06BBBD48-7E88-49E3-90C0-79FF7104AD4F}" srcOrd="0" destOrd="0" presId="urn:microsoft.com/office/officeart/2008/layout/LinedList"/>
    <dgm:cxn modelId="{ED57605C-8F4A-4BE0-A6FA-1C4404F249E9}" type="presParOf" srcId="{D98E587C-8198-441B-A160-65B24B6C11D7}" destId="{96104DB5-B770-4496-B954-5133FCA92C16}" srcOrd="0" destOrd="0" presId="urn:microsoft.com/office/officeart/2008/layout/LinedList"/>
    <dgm:cxn modelId="{AB24264C-4F6D-4C46-AAFB-BF2BB3693C4F}" type="presParOf" srcId="{D98E587C-8198-441B-A160-65B24B6C11D7}" destId="{D2BD5186-66B1-4EA8-ABEC-A8714EA3F0D7}" srcOrd="1" destOrd="0" presId="urn:microsoft.com/office/officeart/2008/layout/LinedList"/>
    <dgm:cxn modelId="{67C6AD58-E02D-4DA7-B4FD-74A4D5022CE6}" type="presParOf" srcId="{D2BD5186-66B1-4EA8-ABEC-A8714EA3F0D7}" destId="{06BBBD48-7E88-49E3-90C0-79FF7104AD4F}" srcOrd="0" destOrd="0" presId="urn:microsoft.com/office/officeart/2008/layout/LinedList"/>
    <dgm:cxn modelId="{A1C7DA1F-480D-4504-9AC2-0C36238E0277}" type="presParOf" srcId="{D2BD5186-66B1-4EA8-ABEC-A8714EA3F0D7}" destId="{685456FA-5136-4D28-AA49-05D852007E04}" srcOrd="1" destOrd="0" presId="urn:microsoft.com/office/officeart/2008/layout/LinedList"/>
    <dgm:cxn modelId="{51B4AC19-988C-4C15-85DD-0C5178788CF3}" type="presParOf" srcId="{D98E587C-8198-441B-A160-65B24B6C11D7}" destId="{6844697D-17C0-4568-93E1-75622AC364C8}" srcOrd="2" destOrd="0" presId="urn:microsoft.com/office/officeart/2008/layout/LinedList"/>
    <dgm:cxn modelId="{10E289D9-4701-411B-AC5E-6E96F6CFBEAE}" type="presParOf" srcId="{D98E587C-8198-441B-A160-65B24B6C11D7}" destId="{C5FD0D19-C5FD-485C-84AC-FC4D1029AA3D}" srcOrd="3" destOrd="0" presId="urn:microsoft.com/office/officeart/2008/layout/LinedList"/>
    <dgm:cxn modelId="{8EA87F1B-6B42-404B-9394-C9F402E26E4B}" type="presParOf" srcId="{C5FD0D19-C5FD-485C-84AC-FC4D1029AA3D}" destId="{B349AAD3-5267-4FD9-BEDE-C9BCD08F42DB}" srcOrd="0" destOrd="0" presId="urn:microsoft.com/office/officeart/2008/layout/LinedList"/>
    <dgm:cxn modelId="{264D7E57-55C1-4E0C-BFFA-44F4B37D7BEF}" type="presParOf" srcId="{C5FD0D19-C5FD-485C-84AC-FC4D1029AA3D}" destId="{2A9C5AEE-CED1-431F-A95F-A54B28DDF7B7}" srcOrd="1" destOrd="0" presId="urn:microsoft.com/office/officeart/2008/layout/LinedList"/>
    <dgm:cxn modelId="{1A27DD06-7472-41DA-9823-27B0FE538781}" type="presParOf" srcId="{D98E587C-8198-441B-A160-65B24B6C11D7}" destId="{DEA767EC-4501-42C8-973F-D724DFECB520}" srcOrd="4" destOrd="0" presId="urn:microsoft.com/office/officeart/2008/layout/LinedList"/>
    <dgm:cxn modelId="{1731C04A-2A43-46DE-9BA9-5CE6B4EED362}" type="presParOf" srcId="{D98E587C-8198-441B-A160-65B24B6C11D7}" destId="{AEF7003B-85A3-453A-9DE9-9B2C6A70F702}" srcOrd="5" destOrd="0" presId="urn:microsoft.com/office/officeart/2008/layout/LinedList"/>
    <dgm:cxn modelId="{551D2AD0-7C64-4A4C-BA71-D89138B1A9E7}" type="presParOf" srcId="{AEF7003B-85A3-453A-9DE9-9B2C6A70F702}" destId="{30ED3478-351F-4C17-B3A3-F65EA493BEB0}" srcOrd="0" destOrd="0" presId="urn:microsoft.com/office/officeart/2008/layout/LinedList"/>
    <dgm:cxn modelId="{FABB6E8B-CA26-4BD0-A8B3-CC519BAA884A}" type="presParOf" srcId="{AEF7003B-85A3-453A-9DE9-9B2C6A70F702}" destId="{A8D461F8-0D15-4CD0-AD87-312C923C22D8}" srcOrd="1" destOrd="0" presId="urn:microsoft.com/office/officeart/2008/layout/LinedList"/>
    <dgm:cxn modelId="{5E02AFFC-C2AA-484C-AFBF-2DD81A823B3F}" type="presParOf" srcId="{D98E587C-8198-441B-A160-65B24B6C11D7}" destId="{FA7E28F3-12CB-4359-B150-C8783FFD3930}" srcOrd="6" destOrd="0" presId="urn:microsoft.com/office/officeart/2008/layout/LinedList"/>
    <dgm:cxn modelId="{FE89F96D-E926-4227-902C-C86AE364A507}" type="presParOf" srcId="{D98E587C-8198-441B-A160-65B24B6C11D7}" destId="{8233FA31-8D57-4379-95E5-7E5697EA26B1}" srcOrd="7" destOrd="0" presId="urn:microsoft.com/office/officeart/2008/layout/LinedList"/>
    <dgm:cxn modelId="{752C8A7F-AB3E-40DB-8F71-AD89C5038032}" type="presParOf" srcId="{8233FA31-8D57-4379-95E5-7E5697EA26B1}" destId="{355AB324-1C1F-4CCA-8785-54DC1A2B7248}" srcOrd="0" destOrd="0" presId="urn:microsoft.com/office/officeart/2008/layout/LinedList"/>
    <dgm:cxn modelId="{C6E8DA2F-C74F-49ED-B7DD-48E1761000A0}" type="presParOf" srcId="{8233FA31-8D57-4379-95E5-7E5697EA26B1}" destId="{46FCFC3A-66DB-4B90-8AF1-943F8DE4D813}" srcOrd="1" destOrd="0" presId="urn:microsoft.com/office/officeart/2008/layout/LinedList"/>
    <dgm:cxn modelId="{E34B2A54-8DCA-4464-A530-CEE7A72DD3C6}" type="presParOf" srcId="{D98E587C-8198-441B-A160-65B24B6C11D7}" destId="{FE3B0E8F-0DFF-4BAC-AFA4-FD6D0C3ECB20}" srcOrd="8" destOrd="0" presId="urn:microsoft.com/office/officeart/2008/layout/LinedList"/>
    <dgm:cxn modelId="{A3D79367-F102-4074-83A9-A4E5B6B79C91}" type="presParOf" srcId="{D98E587C-8198-441B-A160-65B24B6C11D7}" destId="{ED05C904-F8EC-4033-B82D-06B2F9B24FAE}" srcOrd="9" destOrd="0" presId="urn:microsoft.com/office/officeart/2008/layout/LinedList"/>
    <dgm:cxn modelId="{E85397E8-A8E7-4D73-9500-53BB0F6420E8}" type="presParOf" srcId="{ED05C904-F8EC-4033-B82D-06B2F9B24FAE}" destId="{1F76C7E7-31DA-4585-BA31-59A437146FD4}" srcOrd="0" destOrd="0" presId="urn:microsoft.com/office/officeart/2008/layout/LinedList"/>
    <dgm:cxn modelId="{120E5C03-5051-4073-8CB3-7A4057A42DEA}" type="presParOf" srcId="{ED05C904-F8EC-4033-B82D-06B2F9B24FAE}" destId="{02B7C0EE-5CBB-49FE-B0B8-F25A2BEABD22}" srcOrd="1" destOrd="0" presId="urn:microsoft.com/office/officeart/2008/layout/LinedList"/>
  </dgm:cxnLst>
  <dgm:bg>
    <a:gradFill flip="none" rotWithShape="1">
      <a:gsLst>
        <a:gs pos="98000">
          <a:schemeClr val="accent5">
            <a:alpha val="35000"/>
          </a:schemeClr>
        </a:gs>
        <a:gs pos="100000">
          <a:schemeClr val="accent1">
            <a:lumMod val="45000"/>
            <a:lumOff val="55000"/>
          </a:schemeClr>
        </a:gs>
        <a:gs pos="98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01EA-C6F6-4500-AAC0-EBB62DEED5DF}">
      <dsp:nvSpPr>
        <dsp:cNvPr id="0" name=""/>
        <dsp:cNvSpPr/>
      </dsp:nvSpPr>
      <dsp:spPr>
        <a:xfrm>
          <a:off x="0" y="3963"/>
          <a:ext cx="11029950" cy="84422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CD19E-BE92-49C1-9B78-63A0E147FB65}">
      <dsp:nvSpPr>
        <dsp:cNvPr id="0" name=""/>
        <dsp:cNvSpPr/>
      </dsp:nvSpPr>
      <dsp:spPr>
        <a:xfrm>
          <a:off x="255376" y="193913"/>
          <a:ext cx="464321" cy="464321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DAB96-C174-4201-A45A-CE64D59EE1DE}">
      <dsp:nvSpPr>
        <dsp:cNvPr id="0" name=""/>
        <dsp:cNvSpPr/>
      </dsp:nvSpPr>
      <dsp:spPr>
        <a:xfrm>
          <a:off x="852304" y="0"/>
          <a:ext cx="10054875" cy="84422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7" tIns="89347" rIns="89347" bIns="89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dirty="0"/>
            <a:t>BBA in Marketing; Quantitative Business Analysis from Baylor University</a:t>
          </a:r>
        </a:p>
      </dsp:txBody>
      <dsp:txXfrm>
        <a:off x="852304" y="0"/>
        <a:ext cx="10054875" cy="844220"/>
      </dsp:txXfrm>
    </dsp:sp>
    <dsp:sp modelId="{C7A01D45-5F92-47DC-9EF1-B40933682920}">
      <dsp:nvSpPr>
        <dsp:cNvPr id="0" name=""/>
        <dsp:cNvSpPr/>
      </dsp:nvSpPr>
      <dsp:spPr>
        <a:xfrm>
          <a:off x="0" y="1059239"/>
          <a:ext cx="11029950" cy="84422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464D1-93C8-4E63-B49D-67D6F2C5CFD9}">
      <dsp:nvSpPr>
        <dsp:cNvPr id="0" name=""/>
        <dsp:cNvSpPr/>
      </dsp:nvSpPr>
      <dsp:spPr>
        <a:xfrm>
          <a:off x="255376" y="1249188"/>
          <a:ext cx="464321" cy="464321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1A915-4D1B-47E6-98D6-C4A959931BD6}">
      <dsp:nvSpPr>
        <dsp:cNvPr id="0" name=""/>
        <dsp:cNvSpPr/>
      </dsp:nvSpPr>
      <dsp:spPr>
        <a:xfrm>
          <a:off x="975074" y="1059239"/>
          <a:ext cx="10054875" cy="84422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7" tIns="89347" rIns="89347" bIns="89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Various Administrative, Accounting, and Finance positions in businesses ranging from a local radio station to a Big Five accounting firm</a:t>
          </a:r>
          <a:endParaRPr lang="en-US" sz="2000" kern="1200" dirty="0"/>
        </a:p>
      </dsp:txBody>
      <dsp:txXfrm>
        <a:off x="975074" y="1059239"/>
        <a:ext cx="10054875" cy="844220"/>
      </dsp:txXfrm>
    </dsp:sp>
    <dsp:sp modelId="{827654C1-52FD-4AD4-94BB-4BF9B722C8CB}">
      <dsp:nvSpPr>
        <dsp:cNvPr id="0" name=""/>
        <dsp:cNvSpPr/>
      </dsp:nvSpPr>
      <dsp:spPr>
        <a:xfrm>
          <a:off x="0" y="2114515"/>
          <a:ext cx="11029950" cy="84422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36FF4-FC87-4EAE-9CC4-A426E43618C9}">
      <dsp:nvSpPr>
        <dsp:cNvPr id="0" name=""/>
        <dsp:cNvSpPr/>
      </dsp:nvSpPr>
      <dsp:spPr>
        <a:xfrm>
          <a:off x="255376" y="2304464"/>
          <a:ext cx="464321" cy="464321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C746-3520-4AF5-9945-9076C13EA78B}">
      <dsp:nvSpPr>
        <dsp:cNvPr id="0" name=""/>
        <dsp:cNvSpPr/>
      </dsp:nvSpPr>
      <dsp:spPr>
        <a:xfrm>
          <a:off x="975074" y="2114515"/>
          <a:ext cx="10054875" cy="84422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7" tIns="89347" rIns="89347" bIns="89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Moved from Texas to Oregon in 2003</a:t>
          </a:r>
        </a:p>
      </dsp:txBody>
      <dsp:txXfrm>
        <a:off x="975074" y="2114515"/>
        <a:ext cx="10054875" cy="844220"/>
      </dsp:txXfrm>
    </dsp:sp>
    <dsp:sp modelId="{C5239F44-8022-4F87-8502-DF2B1E8F13BC}">
      <dsp:nvSpPr>
        <dsp:cNvPr id="0" name=""/>
        <dsp:cNvSpPr/>
      </dsp:nvSpPr>
      <dsp:spPr>
        <a:xfrm>
          <a:off x="0" y="3169791"/>
          <a:ext cx="11029950" cy="84422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44319-E4CD-428C-B1BA-E60D2F865494}">
      <dsp:nvSpPr>
        <dsp:cNvPr id="0" name=""/>
        <dsp:cNvSpPr/>
      </dsp:nvSpPr>
      <dsp:spPr>
        <a:xfrm>
          <a:off x="255376" y="3359740"/>
          <a:ext cx="464321" cy="464321"/>
        </a:xfrm>
        <a:prstGeom prst="rect">
          <a:avLst/>
        </a:prstGeom>
        <a:blipFill>
          <a:blip xmlns:r="http://schemas.openxmlformats.org/officeDocument/2006/relationships" r:embed="rId7">
            <a:biLevel thresh="75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44A4E-4AD8-427A-B4D5-40A5F342FB92}">
      <dsp:nvSpPr>
        <dsp:cNvPr id="0" name=""/>
        <dsp:cNvSpPr/>
      </dsp:nvSpPr>
      <dsp:spPr>
        <a:xfrm>
          <a:off x="975074" y="3169791"/>
          <a:ext cx="10054875" cy="84422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7" tIns="89347" rIns="89347" bIns="89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Hair &amp; Makeup artist for 13 years</a:t>
          </a:r>
          <a:endParaRPr lang="en-US" sz="2000" kern="1200" dirty="0"/>
        </a:p>
      </dsp:txBody>
      <dsp:txXfrm>
        <a:off x="975074" y="3169791"/>
        <a:ext cx="10054875" cy="844220"/>
      </dsp:txXfrm>
    </dsp:sp>
    <dsp:sp modelId="{F841F96B-FBE7-43AC-959D-DD72DDE66777}">
      <dsp:nvSpPr>
        <dsp:cNvPr id="0" name=""/>
        <dsp:cNvSpPr/>
      </dsp:nvSpPr>
      <dsp:spPr>
        <a:xfrm>
          <a:off x="0" y="4225066"/>
          <a:ext cx="11029950" cy="84422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0BDF-28B2-4513-B3E0-3A14DF0E7051}">
      <dsp:nvSpPr>
        <dsp:cNvPr id="0" name=""/>
        <dsp:cNvSpPr/>
      </dsp:nvSpPr>
      <dsp:spPr>
        <a:xfrm>
          <a:off x="255376" y="4415016"/>
          <a:ext cx="464321" cy="464321"/>
        </a:xfrm>
        <a:prstGeom prst="rect">
          <a:avLst/>
        </a:prstGeom>
        <a:blipFill>
          <a:blip xmlns:r="http://schemas.openxmlformats.org/officeDocument/2006/relationships"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6AC4-F20F-48A7-98DE-A937E9606F43}">
      <dsp:nvSpPr>
        <dsp:cNvPr id="0" name=""/>
        <dsp:cNvSpPr/>
      </dsp:nvSpPr>
      <dsp:spPr>
        <a:xfrm>
          <a:off x="975074" y="4225066"/>
          <a:ext cx="10054875" cy="84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7" tIns="89347" rIns="89347" bIns="893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Currently in Sales Support at Insurance Company.  Future Data Scientist! </a:t>
          </a:r>
        </a:p>
      </dsp:txBody>
      <dsp:txXfrm>
        <a:off x="975074" y="4225066"/>
        <a:ext cx="10054875" cy="84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E01EA-C6F6-4500-AAC0-EBB62DEED5DF}">
      <dsp:nvSpPr>
        <dsp:cNvPr id="0" name=""/>
        <dsp:cNvSpPr/>
      </dsp:nvSpPr>
      <dsp:spPr>
        <a:xfrm>
          <a:off x="0" y="2105"/>
          <a:ext cx="11029950" cy="106716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CD19E-BE92-49C1-9B78-63A0E147FB65}">
      <dsp:nvSpPr>
        <dsp:cNvPr id="0" name=""/>
        <dsp:cNvSpPr/>
      </dsp:nvSpPr>
      <dsp:spPr>
        <a:xfrm>
          <a:off x="322817" y="242218"/>
          <a:ext cx="586941" cy="586941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DAB96-C174-4201-A45A-CE64D59EE1DE}">
      <dsp:nvSpPr>
        <dsp:cNvPr id="0" name=""/>
        <dsp:cNvSpPr/>
      </dsp:nvSpPr>
      <dsp:spPr>
        <a:xfrm>
          <a:off x="1112951" y="0"/>
          <a:ext cx="9797372" cy="1067166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42" tIns="112942" rIns="112942" bIns="1129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dirty="0"/>
            <a:t>For 20 </a:t>
          </a:r>
          <a:r>
            <a:rPr lang="en-US" sz="2000" kern="1200" cap="none" dirty="0" err="1"/>
            <a:t>yrs</a:t>
          </a:r>
          <a:r>
            <a:rPr lang="en-US" sz="2000" kern="1200" cap="none" dirty="0"/>
            <a:t> my own cats and dogs have been strays, adopted from shelters, or rescued from neglect situations.</a:t>
          </a:r>
          <a:endParaRPr lang="en-US" sz="2000" b="0" kern="1200" cap="none" dirty="0"/>
        </a:p>
      </dsp:txBody>
      <dsp:txXfrm>
        <a:off x="1112951" y="0"/>
        <a:ext cx="9797372" cy="1067166"/>
      </dsp:txXfrm>
    </dsp:sp>
    <dsp:sp modelId="{C7A01D45-5F92-47DC-9EF1-B40933682920}">
      <dsp:nvSpPr>
        <dsp:cNvPr id="0" name=""/>
        <dsp:cNvSpPr/>
      </dsp:nvSpPr>
      <dsp:spPr>
        <a:xfrm>
          <a:off x="0" y="1336063"/>
          <a:ext cx="11029950" cy="106716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464D1-93C8-4E63-B49D-67D6F2C5CFD9}">
      <dsp:nvSpPr>
        <dsp:cNvPr id="0" name=""/>
        <dsp:cNvSpPr/>
      </dsp:nvSpPr>
      <dsp:spPr>
        <a:xfrm>
          <a:off x="322817" y="1576175"/>
          <a:ext cx="586941" cy="586941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1A915-4D1B-47E6-98D6-C4A959931BD6}">
      <dsp:nvSpPr>
        <dsp:cNvPr id="0" name=""/>
        <dsp:cNvSpPr/>
      </dsp:nvSpPr>
      <dsp:spPr>
        <a:xfrm>
          <a:off x="1232577" y="1336063"/>
          <a:ext cx="9797372" cy="1067166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42" tIns="112942" rIns="112942" bIns="1129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seniors and special needs</a:t>
          </a:r>
        </a:p>
      </dsp:txBody>
      <dsp:txXfrm>
        <a:off x="1232577" y="1336063"/>
        <a:ext cx="9797372" cy="1067166"/>
      </dsp:txXfrm>
    </dsp:sp>
    <dsp:sp modelId="{827654C1-52FD-4AD4-94BB-4BF9B722C8CB}">
      <dsp:nvSpPr>
        <dsp:cNvPr id="0" name=""/>
        <dsp:cNvSpPr/>
      </dsp:nvSpPr>
      <dsp:spPr>
        <a:xfrm>
          <a:off x="0" y="2670021"/>
          <a:ext cx="11029950" cy="106716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36FF4-FC87-4EAE-9CC4-A426E43618C9}">
      <dsp:nvSpPr>
        <dsp:cNvPr id="0" name=""/>
        <dsp:cNvSpPr/>
      </dsp:nvSpPr>
      <dsp:spPr>
        <a:xfrm>
          <a:off x="322817" y="2910133"/>
          <a:ext cx="586941" cy="586941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C746-3520-4AF5-9945-9076C13EA78B}">
      <dsp:nvSpPr>
        <dsp:cNvPr id="0" name=""/>
        <dsp:cNvSpPr/>
      </dsp:nvSpPr>
      <dsp:spPr>
        <a:xfrm>
          <a:off x="1232577" y="2670021"/>
          <a:ext cx="9797372" cy="1067166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42" tIns="112942" rIns="112942" bIns="1129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Volunteered at Oregon Humane Society 2014-2015</a:t>
          </a:r>
        </a:p>
      </dsp:txBody>
      <dsp:txXfrm>
        <a:off x="1232577" y="2670021"/>
        <a:ext cx="9797372" cy="1067166"/>
      </dsp:txXfrm>
    </dsp:sp>
    <dsp:sp modelId="{C5239F44-8022-4F87-8502-DF2B1E8F13BC}">
      <dsp:nvSpPr>
        <dsp:cNvPr id="0" name=""/>
        <dsp:cNvSpPr/>
      </dsp:nvSpPr>
      <dsp:spPr>
        <a:xfrm>
          <a:off x="0" y="4003979"/>
          <a:ext cx="11029950" cy="1067166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44319-E4CD-428C-B1BA-E60D2F865494}">
      <dsp:nvSpPr>
        <dsp:cNvPr id="0" name=""/>
        <dsp:cNvSpPr/>
      </dsp:nvSpPr>
      <dsp:spPr>
        <a:xfrm>
          <a:off x="322817" y="4244091"/>
          <a:ext cx="586941" cy="586941"/>
        </a:xfrm>
        <a:prstGeom prst="rect">
          <a:avLst/>
        </a:prstGeom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44A4E-4AD8-427A-B4D5-40A5F342FB92}">
      <dsp:nvSpPr>
        <dsp:cNvPr id="0" name=""/>
        <dsp:cNvSpPr/>
      </dsp:nvSpPr>
      <dsp:spPr>
        <a:xfrm>
          <a:off x="1232577" y="4003979"/>
          <a:ext cx="9797372" cy="1067166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42" tIns="112942" rIns="112942" bIns="1129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dirty="0"/>
            <a:t>Pet sitter </a:t>
          </a:r>
          <a:r>
            <a:rPr lang="en-US" sz="2000" kern="1200" dirty="0"/>
            <a:t>since 2014</a:t>
          </a:r>
        </a:p>
      </dsp:txBody>
      <dsp:txXfrm>
        <a:off x="1232577" y="4003979"/>
        <a:ext cx="9797372" cy="1067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26ACE-0865-4924-B3C6-F4D9DA1C6534}">
      <dsp:nvSpPr>
        <dsp:cNvPr id="0" name=""/>
        <dsp:cNvSpPr/>
      </dsp:nvSpPr>
      <dsp:spPr>
        <a:xfrm>
          <a:off x="0" y="4229"/>
          <a:ext cx="11029950" cy="69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4A7FA-151B-48E5-9309-7B8E557002A1}">
      <dsp:nvSpPr>
        <dsp:cNvPr id="0" name=""/>
        <dsp:cNvSpPr/>
      </dsp:nvSpPr>
      <dsp:spPr>
        <a:xfrm>
          <a:off x="210537" y="160827"/>
          <a:ext cx="383169" cy="382795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C5614-37BF-4273-AD67-D2D5E7030E88}">
      <dsp:nvSpPr>
        <dsp:cNvPr id="0" name=""/>
        <dsp:cNvSpPr/>
      </dsp:nvSpPr>
      <dsp:spPr>
        <a:xfrm>
          <a:off x="804243" y="4229"/>
          <a:ext cx="10213320" cy="71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61" tIns="75961" rIns="75961" bIns="759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dirty="0"/>
            <a:t>Curious how data is used in animal shelters</a:t>
          </a:r>
        </a:p>
      </dsp:txBody>
      <dsp:txXfrm>
        <a:off x="804243" y="4229"/>
        <a:ext cx="10213320" cy="717740"/>
      </dsp:txXfrm>
    </dsp:sp>
    <dsp:sp modelId="{442357C0-0055-44A0-B857-E6965D1F09CB}">
      <dsp:nvSpPr>
        <dsp:cNvPr id="0" name=""/>
        <dsp:cNvSpPr/>
      </dsp:nvSpPr>
      <dsp:spPr>
        <a:xfrm>
          <a:off x="0" y="901405"/>
          <a:ext cx="11029950" cy="69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E097A-3945-46F5-9C46-C1B67B70F80F}">
      <dsp:nvSpPr>
        <dsp:cNvPr id="0" name=""/>
        <dsp:cNvSpPr/>
      </dsp:nvSpPr>
      <dsp:spPr>
        <a:xfrm>
          <a:off x="210537" y="1058003"/>
          <a:ext cx="383169" cy="382795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4973C-0714-47B7-BEB4-FC50BBECA9CE}">
      <dsp:nvSpPr>
        <dsp:cNvPr id="0" name=""/>
        <dsp:cNvSpPr/>
      </dsp:nvSpPr>
      <dsp:spPr>
        <a:xfrm>
          <a:off x="804243" y="901405"/>
          <a:ext cx="10213320" cy="71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61" tIns="75961" rIns="75961" bIns="759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There is no national responsibility for gathering and tabulating statistics on animal protection.</a:t>
          </a:r>
          <a:endParaRPr lang="en-US" sz="2000" kern="1200" cap="none" dirty="0"/>
        </a:p>
      </dsp:txBody>
      <dsp:txXfrm>
        <a:off x="804243" y="901405"/>
        <a:ext cx="10213320" cy="717740"/>
      </dsp:txXfrm>
    </dsp:sp>
    <dsp:sp modelId="{914E3B14-C5F2-41EE-91DB-2D282D4CD9C1}">
      <dsp:nvSpPr>
        <dsp:cNvPr id="0" name=""/>
        <dsp:cNvSpPr/>
      </dsp:nvSpPr>
      <dsp:spPr>
        <a:xfrm>
          <a:off x="0" y="1798581"/>
          <a:ext cx="11029950" cy="69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78492-EEB7-470C-9DF8-44FFDD0AD0ED}">
      <dsp:nvSpPr>
        <dsp:cNvPr id="0" name=""/>
        <dsp:cNvSpPr/>
      </dsp:nvSpPr>
      <dsp:spPr>
        <a:xfrm>
          <a:off x="210537" y="1955179"/>
          <a:ext cx="383169" cy="382795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BF70B-76CA-4E0D-9D82-372DDB1BDB7D}">
      <dsp:nvSpPr>
        <dsp:cNvPr id="0" name=""/>
        <dsp:cNvSpPr/>
      </dsp:nvSpPr>
      <dsp:spPr>
        <a:xfrm>
          <a:off x="804243" y="1798581"/>
          <a:ext cx="10213320" cy="71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61" tIns="75961" rIns="75961" bIns="759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dirty="0"/>
            <a:t>However, efforts are being made at local levels and by non-profits to bring awareness to data-driven decisions in shelters.</a:t>
          </a:r>
        </a:p>
      </dsp:txBody>
      <dsp:txXfrm>
        <a:off x="804243" y="1798581"/>
        <a:ext cx="10213320" cy="717740"/>
      </dsp:txXfrm>
    </dsp:sp>
    <dsp:sp modelId="{E1133B35-BE49-46AA-A6D1-2BC4B63790ED}">
      <dsp:nvSpPr>
        <dsp:cNvPr id="0" name=""/>
        <dsp:cNvSpPr/>
      </dsp:nvSpPr>
      <dsp:spPr>
        <a:xfrm>
          <a:off x="0" y="2695757"/>
          <a:ext cx="11029950" cy="69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3838D-A5C7-419A-B333-B309577EBB09}">
      <dsp:nvSpPr>
        <dsp:cNvPr id="0" name=""/>
        <dsp:cNvSpPr/>
      </dsp:nvSpPr>
      <dsp:spPr>
        <a:xfrm>
          <a:off x="210537" y="2852355"/>
          <a:ext cx="383169" cy="382795"/>
        </a:xfrm>
        <a:prstGeom prst="rect">
          <a:avLst/>
        </a:prstGeom>
        <a:blipFill rotWithShape="1"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FFAEA-F89F-4E8D-AA5B-99EF2126DD64}">
      <dsp:nvSpPr>
        <dsp:cNvPr id="0" name=""/>
        <dsp:cNvSpPr/>
      </dsp:nvSpPr>
      <dsp:spPr>
        <a:xfrm>
          <a:off x="804243" y="2695757"/>
          <a:ext cx="10213320" cy="71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61" tIns="75961" rIns="75961" bIns="759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ASPCA estimates 6.3 million companion animals in US shelters every year.  4.1 million are adopted.</a:t>
          </a:r>
          <a:endParaRPr lang="en-US" sz="2000" kern="1200" cap="none" dirty="0"/>
        </a:p>
      </dsp:txBody>
      <dsp:txXfrm>
        <a:off x="804243" y="2695757"/>
        <a:ext cx="10213320" cy="717740"/>
      </dsp:txXfrm>
    </dsp:sp>
    <dsp:sp modelId="{DCC0ED08-8C94-49CB-8E90-EBCB146836D2}">
      <dsp:nvSpPr>
        <dsp:cNvPr id="0" name=""/>
        <dsp:cNvSpPr/>
      </dsp:nvSpPr>
      <dsp:spPr>
        <a:xfrm>
          <a:off x="0" y="3592933"/>
          <a:ext cx="11029950" cy="69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9D578-259C-4EC5-AA6E-8CF86114ECBF}">
      <dsp:nvSpPr>
        <dsp:cNvPr id="0" name=""/>
        <dsp:cNvSpPr/>
      </dsp:nvSpPr>
      <dsp:spPr>
        <a:xfrm>
          <a:off x="210537" y="3749531"/>
          <a:ext cx="383169" cy="382795"/>
        </a:xfrm>
        <a:prstGeom prst="rect">
          <a:avLst/>
        </a:prstGeom>
        <a:blipFill rotWithShape="1">
          <a:blip xmlns:r="http://schemas.openxmlformats.org/officeDocument/2006/relationships" r:embed="rId9">
            <a:biLevel thresh="75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7AD4-B8A8-4CE2-BCCF-A1D625A71AD9}">
      <dsp:nvSpPr>
        <dsp:cNvPr id="0" name=""/>
        <dsp:cNvSpPr/>
      </dsp:nvSpPr>
      <dsp:spPr>
        <a:xfrm>
          <a:off x="804243" y="3592933"/>
          <a:ext cx="10213320" cy="71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61" tIns="75961" rIns="75961" bIns="759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Who gets adopted from US shelters?</a:t>
          </a:r>
          <a:endParaRPr lang="en-US" sz="2000" kern="1200" cap="none" dirty="0"/>
        </a:p>
      </dsp:txBody>
      <dsp:txXfrm>
        <a:off x="804243" y="3592933"/>
        <a:ext cx="10213320" cy="717740"/>
      </dsp:txXfrm>
    </dsp:sp>
    <dsp:sp modelId="{F841F96B-FBE7-43AC-959D-DD72DDE66777}">
      <dsp:nvSpPr>
        <dsp:cNvPr id="0" name=""/>
        <dsp:cNvSpPr/>
      </dsp:nvSpPr>
      <dsp:spPr>
        <a:xfrm>
          <a:off x="0" y="4255456"/>
          <a:ext cx="11029950" cy="69599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0BDF-28B2-4513-B3E0-3A14DF0E7051}">
      <dsp:nvSpPr>
        <dsp:cNvPr id="0" name=""/>
        <dsp:cNvSpPr/>
      </dsp:nvSpPr>
      <dsp:spPr>
        <a:xfrm>
          <a:off x="210537" y="4646707"/>
          <a:ext cx="383169" cy="382795"/>
        </a:xfrm>
        <a:prstGeom prst="rect">
          <a:avLst/>
        </a:prstGeom>
        <a:noFill/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6AC4-F20F-48A7-98DE-A937E9606F43}">
      <dsp:nvSpPr>
        <dsp:cNvPr id="0" name=""/>
        <dsp:cNvSpPr/>
      </dsp:nvSpPr>
      <dsp:spPr>
        <a:xfrm>
          <a:off x="804243" y="4490109"/>
          <a:ext cx="10213320" cy="71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960" tIns="75961" rIns="75961" bIns="75961" numCol="1" spcCol="1270" anchor="b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                            www.aspca.org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804243" y="4490109"/>
        <a:ext cx="10213320" cy="717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0C217-FD03-4B91-A5A0-C394A3C41573}">
      <dsp:nvSpPr>
        <dsp:cNvPr id="0" name=""/>
        <dsp:cNvSpPr/>
      </dsp:nvSpPr>
      <dsp:spPr>
        <a:xfrm>
          <a:off x="0" y="4071"/>
          <a:ext cx="11029950" cy="8673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910B8-99D0-4BBD-A7E9-15106CF2DBD8}">
      <dsp:nvSpPr>
        <dsp:cNvPr id="0" name=""/>
        <dsp:cNvSpPr/>
      </dsp:nvSpPr>
      <dsp:spPr>
        <a:xfrm>
          <a:off x="262365" y="199219"/>
          <a:ext cx="477027" cy="477027"/>
        </a:xfrm>
        <a:prstGeom prst="rect">
          <a:avLst/>
        </a:prstGeom>
        <a:blipFill rotWithShape="1"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EE1A6-CF2D-4DFE-A8CF-F6999E96093D}">
      <dsp:nvSpPr>
        <dsp:cNvPr id="0" name=""/>
        <dsp:cNvSpPr/>
      </dsp:nvSpPr>
      <dsp:spPr>
        <a:xfrm>
          <a:off x="1001757" y="4071"/>
          <a:ext cx="10028192" cy="86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2" tIns="91792" rIns="91792" bIns="917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Austin is the largest no-kill city in the country.  90% save rate = no-kill status</a:t>
          </a:r>
          <a:endParaRPr lang="en-US" sz="2000" kern="1200" cap="none" dirty="0"/>
        </a:p>
      </dsp:txBody>
      <dsp:txXfrm>
        <a:off x="1001757" y="4071"/>
        <a:ext cx="10028192" cy="867322"/>
      </dsp:txXfrm>
    </dsp:sp>
    <dsp:sp modelId="{3F7EA1B6-CC68-4F6E-A305-C0591FB864AC}">
      <dsp:nvSpPr>
        <dsp:cNvPr id="0" name=""/>
        <dsp:cNvSpPr/>
      </dsp:nvSpPr>
      <dsp:spPr>
        <a:xfrm>
          <a:off x="0" y="1088225"/>
          <a:ext cx="11029950" cy="8673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C75E1-2AE9-438F-B06A-9E8D870A38F3}">
      <dsp:nvSpPr>
        <dsp:cNvPr id="0" name=""/>
        <dsp:cNvSpPr/>
      </dsp:nvSpPr>
      <dsp:spPr>
        <a:xfrm>
          <a:off x="262365" y="1283372"/>
          <a:ext cx="477027" cy="477027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B4ECC-131A-4960-8321-0BCAF1201E37}">
      <dsp:nvSpPr>
        <dsp:cNvPr id="0" name=""/>
        <dsp:cNvSpPr/>
      </dsp:nvSpPr>
      <dsp:spPr>
        <a:xfrm>
          <a:off x="1001757" y="1088225"/>
          <a:ext cx="10028192" cy="86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2" tIns="91792" rIns="91792" bIns="917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none" dirty="0"/>
            <a:t>Austin </a:t>
          </a:r>
          <a:r>
            <a:rPr lang="en-US" sz="2000" kern="1200" dirty="0"/>
            <a:t>A</a:t>
          </a:r>
          <a:r>
            <a:rPr lang="en-US" sz="2000" kern="1200" cap="none" dirty="0"/>
            <a:t>nimal Center – the municipal shelter City of Austin and Travis County, TX.  The country’s largest no-kill shelter.  </a:t>
          </a:r>
        </a:p>
      </dsp:txBody>
      <dsp:txXfrm>
        <a:off x="1001757" y="1088225"/>
        <a:ext cx="10028192" cy="867322"/>
      </dsp:txXfrm>
    </dsp:sp>
    <dsp:sp modelId="{FA96F58A-C1A1-4A98-A650-DB4497D23A0E}">
      <dsp:nvSpPr>
        <dsp:cNvPr id="0" name=""/>
        <dsp:cNvSpPr/>
      </dsp:nvSpPr>
      <dsp:spPr>
        <a:xfrm>
          <a:off x="0" y="2172378"/>
          <a:ext cx="11029950" cy="8673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E3443-7497-4FE7-A0D2-6F5EC3E5D655}">
      <dsp:nvSpPr>
        <dsp:cNvPr id="0" name=""/>
        <dsp:cNvSpPr/>
      </dsp:nvSpPr>
      <dsp:spPr>
        <a:xfrm>
          <a:off x="262365" y="2367526"/>
          <a:ext cx="477027" cy="477027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51DB-8894-4D1B-BA50-2943A10D8608}">
      <dsp:nvSpPr>
        <dsp:cNvPr id="0" name=""/>
        <dsp:cNvSpPr/>
      </dsp:nvSpPr>
      <dsp:spPr>
        <a:xfrm>
          <a:off x="1001757" y="2172378"/>
          <a:ext cx="10028192" cy="86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2" tIns="91792" rIns="91792" bIns="917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Portal – Oct 2013 to present.  Publicly shared monthly and yearly reports.  Use as an exploratory model.</a:t>
          </a:r>
        </a:p>
      </dsp:txBody>
      <dsp:txXfrm>
        <a:off x="1001757" y="2172378"/>
        <a:ext cx="10028192" cy="867322"/>
      </dsp:txXfrm>
    </dsp:sp>
    <dsp:sp modelId="{5579F649-612D-47D7-A9D5-06D0117F228B}">
      <dsp:nvSpPr>
        <dsp:cNvPr id="0" name=""/>
        <dsp:cNvSpPr/>
      </dsp:nvSpPr>
      <dsp:spPr>
        <a:xfrm>
          <a:off x="0" y="3256532"/>
          <a:ext cx="11029950" cy="8673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29C35-7A46-420F-9BF9-5CBD5FECD419}">
      <dsp:nvSpPr>
        <dsp:cNvPr id="0" name=""/>
        <dsp:cNvSpPr/>
      </dsp:nvSpPr>
      <dsp:spPr>
        <a:xfrm>
          <a:off x="262365" y="3451679"/>
          <a:ext cx="477027" cy="477027"/>
        </a:xfrm>
        <a:prstGeom prst="rect">
          <a:avLst/>
        </a:prstGeom>
        <a:blipFill>
          <a:blip xmlns:r="http://schemas.openxmlformats.org/officeDocument/2006/relationships" r:embed="rId7">
            <a:biLevel thresh="75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3BF06-F2F6-4E6B-9D59-C962CB999AF6}">
      <dsp:nvSpPr>
        <dsp:cNvPr id="0" name=""/>
        <dsp:cNvSpPr/>
      </dsp:nvSpPr>
      <dsp:spPr>
        <a:xfrm>
          <a:off x="1001757" y="3256532"/>
          <a:ext cx="10028192" cy="86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2" tIns="91792" rIns="91792" bIns="917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Questions:  Who gets adopted from Austin Animal Center?   What factors influence adoption?</a:t>
          </a:r>
        </a:p>
      </dsp:txBody>
      <dsp:txXfrm>
        <a:off x="1001757" y="3256532"/>
        <a:ext cx="10028192" cy="867322"/>
      </dsp:txXfrm>
    </dsp:sp>
    <dsp:sp modelId="{F841F96B-FBE7-43AC-959D-DD72DDE66777}">
      <dsp:nvSpPr>
        <dsp:cNvPr id="0" name=""/>
        <dsp:cNvSpPr/>
      </dsp:nvSpPr>
      <dsp:spPr>
        <a:xfrm>
          <a:off x="0" y="4048267"/>
          <a:ext cx="11029950" cy="86732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20BDF-28B2-4513-B3E0-3A14DF0E7051}">
      <dsp:nvSpPr>
        <dsp:cNvPr id="0" name=""/>
        <dsp:cNvSpPr/>
      </dsp:nvSpPr>
      <dsp:spPr>
        <a:xfrm>
          <a:off x="262365" y="4535832"/>
          <a:ext cx="477027" cy="477027"/>
        </a:xfrm>
        <a:prstGeom prst="rect">
          <a:avLst/>
        </a:prstGeom>
        <a:noFill/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6AC4-F20F-48A7-98DE-A937E9606F43}">
      <dsp:nvSpPr>
        <dsp:cNvPr id="0" name=""/>
        <dsp:cNvSpPr/>
      </dsp:nvSpPr>
      <dsp:spPr>
        <a:xfrm>
          <a:off x="1001757" y="4340685"/>
          <a:ext cx="10028192" cy="867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320" tIns="91792" rIns="91792" bIns="91792" numCol="1" spcCol="1270" anchor="b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www.austintexas.gov/austin-animal-center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www.bestfriends.org</a:t>
          </a:r>
        </a:p>
      </dsp:txBody>
      <dsp:txXfrm>
        <a:off x="1001757" y="4340685"/>
        <a:ext cx="10028192" cy="8673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5C1FB-243D-4713-9037-6157BD385D09}">
      <dsp:nvSpPr>
        <dsp:cNvPr id="0" name=""/>
        <dsp:cNvSpPr/>
      </dsp:nvSpPr>
      <dsp:spPr>
        <a:xfrm>
          <a:off x="0" y="465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A9D8E-8ED7-4DF0-B20B-02041D4679C3}">
      <dsp:nvSpPr>
        <dsp:cNvPr id="0" name=""/>
        <dsp:cNvSpPr/>
      </dsp:nvSpPr>
      <dsp:spPr>
        <a:xfrm>
          <a:off x="0" y="46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dataset:  Austin Animal Center - www.austintexas.gov/austin-animal-center</a:t>
          </a:r>
        </a:p>
      </dsp:txBody>
      <dsp:txXfrm>
        <a:off x="0" y="465"/>
        <a:ext cx="11029950" cy="762669"/>
      </dsp:txXfrm>
    </dsp:sp>
    <dsp:sp modelId="{E9D73CEE-5B37-46F8-8A70-39C6DEB70B28}">
      <dsp:nvSpPr>
        <dsp:cNvPr id="0" name=""/>
        <dsp:cNvSpPr/>
      </dsp:nvSpPr>
      <dsp:spPr>
        <a:xfrm>
          <a:off x="0" y="763135"/>
          <a:ext cx="11029950" cy="0"/>
        </a:xfrm>
        <a:prstGeom prst="line">
          <a:avLst/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22225" cap="rnd" cmpd="sng" algn="ctr">
          <a:solidFill>
            <a:schemeClr val="accent5">
              <a:hueOff val="-2495436"/>
              <a:satOff val="-386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71020-F88E-4FF8-8C43-6F5783065294}">
      <dsp:nvSpPr>
        <dsp:cNvPr id="0" name=""/>
        <dsp:cNvSpPr/>
      </dsp:nvSpPr>
      <dsp:spPr>
        <a:xfrm>
          <a:off x="0" y="76313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Research:  Shelter Animals Count – www.shelteranimalscount.org</a:t>
          </a:r>
        </a:p>
      </dsp:txBody>
      <dsp:txXfrm>
        <a:off x="0" y="763135"/>
        <a:ext cx="11029950" cy="762669"/>
      </dsp:txXfrm>
    </dsp:sp>
    <dsp:sp modelId="{9CB8CF85-256B-4A8C-B157-78F8A0A163A2}">
      <dsp:nvSpPr>
        <dsp:cNvPr id="0" name=""/>
        <dsp:cNvSpPr/>
      </dsp:nvSpPr>
      <dsp:spPr>
        <a:xfrm>
          <a:off x="0" y="1525805"/>
          <a:ext cx="11029950" cy="0"/>
        </a:xfrm>
        <a:prstGeom prst="line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22225" cap="rnd" cmpd="sng" algn="ctr">
          <a:solidFill>
            <a:schemeClr val="accent5">
              <a:hueOff val="-4990872"/>
              <a:satOff val="-7727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7F547-B0B1-4A5F-92FB-35DB7394806A}">
      <dsp:nvSpPr>
        <dsp:cNvPr id="0" name=""/>
        <dsp:cNvSpPr/>
      </dsp:nvSpPr>
      <dsp:spPr>
        <a:xfrm>
          <a:off x="0" y="152580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Research:  American Society for the Prevention of Cruelty to Animals – www.aspca.org</a:t>
          </a:r>
        </a:p>
      </dsp:txBody>
      <dsp:txXfrm>
        <a:off x="0" y="1525805"/>
        <a:ext cx="11029950" cy="762669"/>
      </dsp:txXfrm>
    </dsp:sp>
    <dsp:sp modelId="{8F712757-1BB3-4E5D-901C-0E7C2175E46F}">
      <dsp:nvSpPr>
        <dsp:cNvPr id="0" name=""/>
        <dsp:cNvSpPr/>
      </dsp:nvSpPr>
      <dsp:spPr>
        <a:xfrm>
          <a:off x="0" y="2288475"/>
          <a:ext cx="11029950" cy="0"/>
        </a:xfrm>
        <a:prstGeom prst="line">
          <a:avLst/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22225" cap="rnd" cmpd="sng" algn="ctr">
          <a:solidFill>
            <a:schemeClr val="accent5">
              <a:hueOff val="-7486308"/>
              <a:satOff val="-1159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842E7-0415-485D-99DB-B1CD7C4EBB1A}">
      <dsp:nvSpPr>
        <dsp:cNvPr id="0" name=""/>
        <dsp:cNvSpPr/>
      </dsp:nvSpPr>
      <dsp:spPr>
        <a:xfrm>
          <a:off x="0" y="228847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Research:  The Humane Society of the United States – www.humanesociety.org</a:t>
          </a:r>
        </a:p>
      </dsp:txBody>
      <dsp:txXfrm>
        <a:off x="0" y="2288475"/>
        <a:ext cx="11029950" cy="762669"/>
      </dsp:txXfrm>
    </dsp:sp>
    <dsp:sp modelId="{9946606F-8221-4A45-B2EE-9137084CC840}">
      <dsp:nvSpPr>
        <dsp:cNvPr id="0" name=""/>
        <dsp:cNvSpPr/>
      </dsp:nvSpPr>
      <dsp:spPr>
        <a:xfrm>
          <a:off x="0" y="3051145"/>
          <a:ext cx="11029950" cy="0"/>
        </a:xfrm>
        <a:prstGeom prst="line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22225" cap="rnd" cmpd="sng" algn="ctr">
          <a:solidFill>
            <a:schemeClr val="accent5">
              <a:hueOff val="-9981745"/>
              <a:satOff val="-1545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7EFBA-AE21-4FE6-8680-ACD95D111FCD}">
      <dsp:nvSpPr>
        <dsp:cNvPr id="0" name=""/>
        <dsp:cNvSpPr/>
      </dsp:nvSpPr>
      <dsp:spPr>
        <a:xfrm>
          <a:off x="0" y="3051145"/>
          <a:ext cx="11029950" cy="76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Research:  www.bestfriends.org</a:t>
          </a:r>
        </a:p>
      </dsp:txBody>
      <dsp:txXfrm>
        <a:off x="0" y="3051145"/>
        <a:ext cx="11029950" cy="762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04DB5-B770-4496-B954-5133FCA92C16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BBD48-7E88-49E3-90C0-79FF7104AD4F}">
      <dsp:nvSpPr>
        <dsp:cNvPr id="0" name=""/>
        <dsp:cNvSpPr/>
      </dsp:nvSpPr>
      <dsp:spPr>
        <a:xfrm>
          <a:off x="0" y="0"/>
          <a:ext cx="11029950" cy="120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Austin Animal Center 2014-2021.   136,757 rows of data.</a:t>
          </a:r>
        </a:p>
      </dsp:txBody>
      <dsp:txXfrm>
        <a:off x="0" y="0"/>
        <a:ext cx="11029950" cy="1204137"/>
      </dsp:txXfrm>
    </dsp:sp>
    <dsp:sp modelId="{6844697D-17C0-4568-93E1-75622AC364C8}">
      <dsp:nvSpPr>
        <dsp:cNvPr id="0" name=""/>
        <dsp:cNvSpPr/>
      </dsp:nvSpPr>
      <dsp:spPr>
        <a:xfrm>
          <a:off x="0" y="1204137"/>
          <a:ext cx="11029950" cy="0"/>
        </a:xfrm>
        <a:prstGeom prst="line">
          <a:avLst/>
        </a:prstGeom>
        <a:solidFill>
          <a:schemeClr val="accent5">
            <a:hueOff val="-3327248"/>
            <a:satOff val="-5151"/>
            <a:lumOff val="0"/>
            <a:alphaOff val="0"/>
          </a:schemeClr>
        </a:solidFill>
        <a:ln w="22225" cap="rnd" cmpd="sng" algn="ctr">
          <a:solidFill>
            <a:schemeClr val="accent5">
              <a:hueOff val="-3327248"/>
              <a:satOff val="-51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AAD3-5267-4FD9-BEDE-C9BCD08F42DB}">
      <dsp:nvSpPr>
        <dsp:cNvPr id="0" name=""/>
        <dsp:cNvSpPr/>
      </dsp:nvSpPr>
      <dsp:spPr>
        <a:xfrm>
          <a:off x="0" y="1204137"/>
          <a:ext cx="11029950" cy="120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Variables used: Type, Sex, Age, Color, Month, Year, Outcome</a:t>
          </a:r>
        </a:p>
      </dsp:txBody>
      <dsp:txXfrm>
        <a:off x="0" y="1204137"/>
        <a:ext cx="11029950" cy="1204137"/>
      </dsp:txXfrm>
    </dsp:sp>
    <dsp:sp modelId="{DEA767EC-4501-42C8-973F-D724DFECB520}">
      <dsp:nvSpPr>
        <dsp:cNvPr id="0" name=""/>
        <dsp:cNvSpPr/>
      </dsp:nvSpPr>
      <dsp:spPr>
        <a:xfrm>
          <a:off x="0" y="2408274"/>
          <a:ext cx="11029950" cy="0"/>
        </a:xfrm>
        <a:prstGeom prst="line">
          <a:avLst/>
        </a:prstGeom>
        <a:solidFill>
          <a:schemeClr val="accent5">
            <a:hueOff val="-6654497"/>
            <a:satOff val="-10303"/>
            <a:lumOff val="0"/>
            <a:alphaOff val="0"/>
          </a:schemeClr>
        </a:solidFill>
        <a:ln w="22225" cap="rnd" cmpd="sng" algn="ctr">
          <a:solidFill>
            <a:schemeClr val="accent5">
              <a:hueOff val="-6654497"/>
              <a:satOff val="-1030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D3478-351F-4C17-B3A3-F65EA493BEB0}">
      <dsp:nvSpPr>
        <dsp:cNvPr id="0" name=""/>
        <dsp:cNvSpPr/>
      </dsp:nvSpPr>
      <dsp:spPr>
        <a:xfrm>
          <a:off x="0" y="2408274"/>
          <a:ext cx="11029950" cy="120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Filtered and grouped variables to:  Cat/Dog, Female/Male, 5 Age Groups, 27 Colors, Adopted YN.</a:t>
          </a:r>
        </a:p>
      </dsp:txBody>
      <dsp:txXfrm>
        <a:off x="0" y="2408274"/>
        <a:ext cx="11029950" cy="1204137"/>
      </dsp:txXfrm>
    </dsp:sp>
    <dsp:sp modelId="{7257F0BC-D1DB-4215-B0BD-13A3ED026247}">
      <dsp:nvSpPr>
        <dsp:cNvPr id="0" name=""/>
        <dsp:cNvSpPr/>
      </dsp:nvSpPr>
      <dsp:spPr>
        <a:xfrm>
          <a:off x="0" y="3612410"/>
          <a:ext cx="11029950" cy="0"/>
        </a:xfrm>
        <a:prstGeom prst="line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22225" cap="rnd" cmpd="sng" algn="ctr">
          <a:solidFill>
            <a:schemeClr val="accent5">
              <a:hueOff val="-9981745"/>
              <a:satOff val="-1545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7BA0D-29AB-40CD-A316-0081FB5012A7}">
      <dsp:nvSpPr>
        <dsp:cNvPr id="0" name=""/>
        <dsp:cNvSpPr/>
      </dsp:nvSpPr>
      <dsp:spPr>
        <a:xfrm>
          <a:off x="0" y="3612411"/>
          <a:ext cx="11029950" cy="120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categorical variables.  Recoded to numeric data type (int) for analyses.</a:t>
          </a:r>
        </a:p>
      </dsp:txBody>
      <dsp:txXfrm>
        <a:off x="0" y="3612411"/>
        <a:ext cx="11029950" cy="12041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04DB5-B770-4496-B954-5133FCA92C16}">
      <dsp:nvSpPr>
        <dsp:cNvPr id="0" name=""/>
        <dsp:cNvSpPr/>
      </dsp:nvSpPr>
      <dsp:spPr>
        <a:xfrm>
          <a:off x="0" y="1986"/>
          <a:ext cx="110299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BBD48-7E88-49E3-90C0-79FF7104AD4F}">
      <dsp:nvSpPr>
        <dsp:cNvPr id="0" name=""/>
        <dsp:cNvSpPr/>
      </dsp:nvSpPr>
      <dsp:spPr>
        <a:xfrm>
          <a:off x="0" y="1986"/>
          <a:ext cx="11029950" cy="90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Wrangling:  Python</a:t>
          </a:r>
        </a:p>
      </dsp:txBody>
      <dsp:txXfrm>
        <a:off x="0" y="1986"/>
        <a:ext cx="11029950" cy="906630"/>
      </dsp:txXfrm>
    </dsp:sp>
    <dsp:sp modelId="{6844697D-17C0-4568-93E1-75622AC364C8}">
      <dsp:nvSpPr>
        <dsp:cNvPr id="0" name=""/>
        <dsp:cNvSpPr/>
      </dsp:nvSpPr>
      <dsp:spPr>
        <a:xfrm>
          <a:off x="0" y="908616"/>
          <a:ext cx="11029950" cy="0"/>
        </a:xfrm>
        <a:prstGeom prst="line">
          <a:avLst/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22225" cap="rnd" cmpd="sng" algn="ctr">
          <a:solidFill>
            <a:schemeClr val="accent5">
              <a:hueOff val="-2495436"/>
              <a:satOff val="-386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AAD3-5267-4FD9-BEDE-C9BCD08F42DB}">
      <dsp:nvSpPr>
        <dsp:cNvPr id="0" name=""/>
        <dsp:cNvSpPr/>
      </dsp:nvSpPr>
      <dsp:spPr>
        <a:xfrm>
          <a:off x="0" y="908616"/>
          <a:ext cx="11019178" cy="118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Analysis:  R (Correlation Matrix, Stepwise Regression, Independent Chi-Squares).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Analysis:  Python (Random Forest)</a:t>
          </a:r>
        </a:p>
      </dsp:txBody>
      <dsp:txXfrm>
        <a:off x="0" y="908616"/>
        <a:ext cx="11019178" cy="1186054"/>
      </dsp:txXfrm>
    </dsp:sp>
    <dsp:sp modelId="{DEA767EC-4501-42C8-973F-D724DFECB520}">
      <dsp:nvSpPr>
        <dsp:cNvPr id="0" name=""/>
        <dsp:cNvSpPr/>
      </dsp:nvSpPr>
      <dsp:spPr>
        <a:xfrm>
          <a:off x="0" y="2094670"/>
          <a:ext cx="11029950" cy="0"/>
        </a:xfrm>
        <a:prstGeom prst="line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22225" cap="rnd" cmpd="sng" algn="ctr">
          <a:solidFill>
            <a:schemeClr val="accent5">
              <a:hueOff val="-4990872"/>
              <a:satOff val="-7727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D3478-351F-4C17-B3A3-F65EA493BEB0}">
      <dsp:nvSpPr>
        <dsp:cNvPr id="0" name=""/>
        <dsp:cNvSpPr/>
      </dsp:nvSpPr>
      <dsp:spPr>
        <a:xfrm>
          <a:off x="0" y="2094670"/>
          <a:ext cx="11029950" cy="90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Exploration and Visualization:  Tableau</a:t>
          </a:r>
        </a:p>
      </dsp:txBody>
      <dsp:txXfrm>
        <a:off x="0" y="2094670"/>
        <a:ext cx="11029950" cy="906630"/>
      </dsp:txXfrm>
    </dsp:sp>
    <dsp:sp modelId="{FA7E28F3-12CB-4359-B150-C8783FFD3930}">
      <dsp:nvSpPr>
        <dsp:cNvPr id="0" name=""/>
        <dsp:cNvSpPr/>
      </dsp:nvSpPr>
      <dsp:spPr>
        <a:xfrm>
          <a:off x="0" y="3001301"/>
          <a:ext cx="11029950" cy="0"/>
        </a:xfrm>
        <a:prstGeom prst="line">
          <a:avLst/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22225" cap="rnd" cmpd="sng" algn="ctr">
          <a:solidFill>
            <a:schemeClr val="accent5">
              <a:hueOff val="-7486308"/>
              <a:satOff val="-1159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AB324-1C1F-4CCA-8785-54DC1A2B7248}">
      <dsp:nvSpPr>
        <dsp:cNvPr id="0" name=""/>
        <dsp:cNvSpPr/>
      </dsp:nvSpPr>
      <dsp:spPr>
        <a:xfrm>
          <a:off x="0" y="3001301"/>
          <a:ext cx="11029950" cy="90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Management:  Trello</a:t>
          </a:r>
        </a:p>
      </dsp:txBody>
      <dsp:txXfrm>
        <a:off x="0" y="3001301"/>
        <a:ext cx="11029950" cy="906630"/>
      </dsp:txXfrm>
    </dsp:sp>
    <dsp:sp modelId="{FE3B0E8F-0DFF-4BAC-AFA4-FD6D0C3ECB20}">
      <dsp:nvSpPr>
        <dsp:cNvPr id="0" name=""/>
        <dsp:cNvSpPr/>
      </dsp:nvSpPr>
      <dsp:spPr>
        <a:xfrm>
          <a:off x="0" y="3907931"/>
          <a:ext cx="11029950" cy="0"/>
        </a:xfrm>
        <a:prstGeom prst="line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22225" cap="rnd" cmpd="sng" algn="ctr">
          <a:solidFill>
            <a:schemeClr val="accent5">
              <a:hueOff val="-9981745"/>
              <a:satOff val="-1545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6C7E7-31DA-4585-BA31-59A437146FD4}">
      <dsp:nvSpPr>
        <dsp:cNvPr id="0" name=""/>
        <dsp:cNvSpPr/>
      </dsp:nvSpPr>
      <dsp:spPr>
        <a:xfrm>
          <a:off x="0" y="3907931"/>
          <a:ext cx="11029950" cy="90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Storage:  GitHub</a:t>
          </a:r>
        </a:p>
      </dsp:txBody>
      <dsp:txXfrm>
        <a:off x="0" y="3907931"/>
        <a:ext cx="11029950" cy="906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1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2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Currently, no government institution or animal organization is responsible for tabulating national statistics for the animal protection movement.</a:t>
            </a:r>
            <a:endParaRPr lang="en-US" cap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06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Currently, no government institution or animal organization is responsible for tabulating national statistics for the animal protection movement.</a:t>
            </a:r>
            <a:endParaRPr lang="en-US" cap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46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9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3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Animal shelter adoptions and data: </a:t>
            </a:r>
            <a:r>
              <a:rPr lang="en-US" sz="2800" dirty="0">
                <a:solidFill>
                  <a:srgbClr val="FFFFFF"/>
                </a:solidFill>
              </a:rPr>
              <a:t>an exploration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333999"/>
            <a:ext cx="3412067" cy="758457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Sylvia Bueno</a:t>
            </a:r>
          </a:p>
          <a:p>
            <a:r>
              <a:rPr lang="en-US" sz="1400" cap="none" dirty="0">
                <a:solidFill>
                  <a:schemeClr val="bg1"/>
                </a:solidFill>
              </a:rPr>
              <a:t>ENTITY Data Science Academy/WOZ-U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739-D369-4D5B-A608-5A3A759B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1342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087F99-8F3D-6AEA-2645-6888AB7D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310416"/>
              </p:ext>
            </p:extLst>
          </p:nvPr>
        </p:nvGraphicFramePr>
        <p:xfrm>
          <a:off x="581192" y="1573620"/>
          <a:ext cx="11029950" cy="481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487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739-D369-4D5B-A608-5A3A759B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1342"/>
          </a:xfrm>
        </p:spPr>
        <p:txBody>
          <a:bodyPr>
            <a:normAutofit/>
          </a:bodyPr>
          <a:lstStyle/>
          <a:p>
            <a:r>
              <a:rPr lang="en-US" dirty="0"/>
              <a:t>Languages, tools, and Analyses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087F99-8F3D-6AEA-2645-6888AB7D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506456"/>
              </p:ext>
            </p:extLst>
          </p:nvPr>
        </p:nvGraphicFramePr>
        <p:xfrm>
          <a:off x="581192" y="1573620"/>
          <a:ext cx="11029950" cy="481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1257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Results</a:t>
            </a:r>
            <a:br>
              <a:rPr lang="en-US" sz="3300" dirty="0"/>
            </a:br>
            <a:r>
              <a:rPr lang="en-US" sz="3300" dirty="0"/>
              <a:t>Austin Animal Center Adoptions: 2014-2021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6784" y="867612"/>
            <a:ext cx="6084351" cy="342244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29986110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CA528-D958-45D8-8A57-E410A00C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9391344" cy="5348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r>
              <a:rPr lang="en-US" sz="3100" dirty="0"/>
              <a:t>47.2% stray cats and dogs were adopted</a:t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160" name="Rectangle 1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B2A67785-6D41-6FD5-DA70-A8745324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0" y="1865681"/>
            <a:ext cx="3568661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98,474 Stray Cats and Dogs</a:t>
            </a:r>
          </a:p>
          <a:p>
            <a:pPr>
              <a:buClr>
                <a:srgbClr val="71B9E4"/>
              </a:buClr>
            </a:pPr>
            <a:r>
              <a:rPr lang="en-US" sz="1800" b="1" dirty="0"/>
              <a:t>47.2% Adopted</a:t>
            </a:r>
          </a:p>
          <a:p>
            <a:pPr>
              <a:buClr>
                <a:srgbClr val="71B9E4"/>
              </a:buClr>
            </a:pPr>
            <a:r>
              <a:rPr lang="en-US" sz="1800" dirty="0"/>
              <a:t>31.5% Transferred*</a:t>
            </a:r>
          </a:p>
          <a:p>
            <a:pPr>
              <a:buClr>
                <a:srgbClr val="71B9E4"/>
              </a:buClr>
            </a:pPr>
            <a:r>
              <a:rPr lang="en-US" sz="1800" dirty="0"/>
              <a:t>17.5% Return to Owner</a:t>
            </a:r>
          </a:p>
          <a:p>
            <a:pPr marL="0" indent="0">
              <a:buClr>
                <a:srgbClr val="71B9E4"/>
              </a:buClr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70C0"/>
                </a:solidFill>
              </a:rPr>
              <a:t>96.2 % Live Outcome</a:t>
            </a:r>
          </a:p>
          <a:p>
            <a:pPr>
              <a:buClr>
                <a:srgbClr val="71B9E4"/>
              </a:buClr>
            </a:pPr>
            <a:endParaRPr lang="en-US" sz="1800" dirty="0"/>
          </a:p>
          <a:p>
            <a:pPr>
              <a:buClr>
                <a:srgbClr val="71B9E4"/>
              </a:buClr>
            </a:pPr>
            <a:r>
              <a:rPr lang="en-US" sz="1800" dirty="0"/>
              <a:t>2.9% Euthanized</a:t>
            </a:r>
          </a:p>
          <a:p>
            <a:pPr>
              <a:buClr>
                <a:srgbClr val="71B9E4"/>
              </a:buClr>
            </a:pPr>
            <a:r>
              <a:rPr lang="en-US" sz="1800" dirty="0"/>
              <a:t>0.9% Died</a:t>
            </a:r>
          </a:p>
          <a:p>
            <a:pPr marL="0" indent="0">
              <a:buClr>
                <a:srgbClr val="71B9E4"/>
              </a:buClr>
              <a:buNone/>
            </a:pPr>
            <a:r>
              <a:rPr lang="en-US" sz="1400" dirty="0"/>
              <a:t>*to other shelters and rescues for adoption</a:t>
            </a:r>
          </a:p>
        </p:txBody>
      </p:sp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B235B293-E84D-415A-A6BB-59ABEDEF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20" y="2034540"/>
            <a:ext cx="7091888" cy="41947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42F3F-0111-47F4-AAE2-0381DE1B1CB5}"/>
              </a:ext>
            </a:extLst>
          </p:cNvPr>
          <p:cNvCxnSpPr/>
          <p:nvPr/>
        </p:nvCxnSpPr>
        <p:spPr>
          <a:xfrm>
            <a:off x="868680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852107-DD14-49E7-A65B-F911E26530CF}"/>
              </a:ext>
            </a:extLst>
          </p:cNvPr>
          <p:cNvCxnSpPr/>
          <p:nvPr/>
        </p:nvCxnSpPr>
        <p:spPr>
          <a:xfrm>
            <a:off x="816896" y="4131919"/>
            <a:ext cx="2674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044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0CCC-3F63-4277-91CD-29B49EDF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0363"/>
            <a:ext cx="11029616" cy="637546"/>
          </a:xfrm>
        </p:spPr>
        <p:txBody>
          <a:bodyPr/>
          <a:lstStyle/>
          <a:p>
            <a:r>
              <a:rPr lang="en-US" dirty="0"/>
              <a:t>Highest adoption rate was in 2019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8F6F9DDC-FE04-4FCD-8055-25065001F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116" y="1775637"/>
            <a:ext cx="7612911" cy="4572000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D0E352-8CC5-4420-BB99-3DFF1E71EF66}"/>
              </a:ext>
            </a:extLst>
          </p:cNvPr>
          <p:cNvSpPr txBox="1"/>
          <p:nvPr/>
        </p:nvSpPr>
        <p:spPr>
          <a:xfrm>
            <a:off x="8576933" y="2050703"/>
            <a:ext cx="2677656" cy="128804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High: 2019</a:t>
            </a:r>
          </a:p>
          <a:p>
            <a:pPr marL="285750" indent="-285750">
              <a:lnSpc>
                <a:spcPct val="150000"/>
              </a:lnSpc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Low: 2020 (COVID)</a:t>
            </a:r>
          </a:p>
          <a:p>
            <a:pPr marL="285750" indent="-285750">
              <a:lnSpc>
                <a:spcPct val="150000"/>
              </a:lnSpc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2021: Picking Back Up</a:t>
            </a:r>
          </a:p>
        </p:txBody>
      </p:sp>
    </p:spTree>
    <p:extLst>
      <p:ext uri="{BB962C8B-B14F-4D97-AF65-F5344CB8AC3E}">
        <p14:creationId xmlns:p14="http://schemas.microsoft.com/office/powerpoint/2010/main" val="36758816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6E2-1940-4882-8D28-A41E046A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1338"/>
            <a:ext cx="11029616" cy="456793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number of adoptions occurred in July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101FA-A89E-43FE-AB96-EDDC96F440DF}"/>
              </a:ext>
            </a:extLst>
          </p:cNvPr>
          <p:cNvSpPr txBox="1"/>
          <p:nvPr/>
        </p:nvSpPr>
        <p:spPr>
          <a:xfrm>
            <a:off x="9420446" y="2029038"/>
            <a:ext cx="19967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B0D1C9"/>
              </a:buClr>
            </a:pPr>
            <a:r>
              <a:rPr lang="en-US" u="sng" dirty="0"/>
              <a:t>Most Adoptions</a:t>
            </a:r>
            <a:endParaRPr lang="en-US" b="1" u="sng" dirty="0"/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July:  10.9%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August:  10.5%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June:  9.6%</a:t>
            </a:r>
          </a:p>
          <a:p>
            <a:pPr>
              <a:buClr>
                <a:srgbClr val="B0D1C9"/>
              </a:buClr>
            </a:pPr>
            <a:endParaRPr lang="en-US" dirty="0"/>
          </a:p>
          <a:p>
            <a:pPr>
              <a:buClr>
                <a:srgbClr val="B0D1C9"/>
              </a:buClr>
            </a:pPr>
            <a:endParaRPr lang="en-US" dirty="0"/>
          </a:p>
          <a:p>
            <a:pPr>
              <a:buClr>
                <a:srgbClr val="B0D1C9"/>
              </a:buClr>
            </a:pPr>
            <a:endParaRPr lang="en-US" dirty="0"/>
          </a:p>
          <a:p>
            <a:pPr>
              <a:buClr>
                <a:srgbClr val="B0D1C9"/>
              </a:buClr>
            </a:pPr>
            <a:r>
              <a:rPr lang="en-US" u="sng" dirty="0"/>
              <a:t>Fewest Adoptions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February:  6.7%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March:  6.5%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April:  5.5%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7D7D8F-9B5D-4B14-8352-10A0E264B4B3}"/>
              </a:ext>
            </a:extLst>
          </p:cNvPr>
          <p:cNvCxnSpPr>
            <a:cxnSpLocks/>
          </p:cNvCxnSpPr>
          <p:nvPr/>
        </p:nvCxnSpPr>
        <p:spPr>
          <a:xfrm>
            <a:off x="9537404" y="3514060"/>
            <a:ext cx="16374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9A51173-8844-40E3-B4E1-6AA7403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552354"/>
            <a:ext cx="8386699" cy="4816549"/>
          </a:xfrm>
        </p:spPr>
      </p:pic>
    </p:spTree>
    <p:extLst>
      <p:ext uri="{BB962C8B-B14F-4D97-AF65-F5344CB8AC3E}">
        <p14:creationId xmlns:p14="http://schemas.microsoft.com/office/powerpoint/2010/main" val="22466610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70CCC-3F63-4277-91CD-29B49EDF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640078"/>
            <a:ext cx="3568661" cy="820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More dogs than cats were adopted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0E352-8CC5-4420-BB99-3DFF1E71EF66}"/>
              </a:ext>
            </a:extLst>
          </p:cNvPr>
          <p:cNvSpPr txBox="1"/>
          <p:nvPr/>
        </p:nvSpPr>
        <p:spPr>
          <a:xfrm>
            <a:off x="638620" y="1992116"/>
            <a:ext cx="3568661" cy="2167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2020-2021: Gap Narrowing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0" i="0" dirty="0">
                <a:solidFill>
                  <a:srgbClr val="000000"/>
                </a:solidFill>
                <a:effectLst/>
              </a:rPr>
              <a:t>Fewer dogs adopted than expected.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0" i="0" dirty="0">
                <a:solidFill>
                  <a:srgbClr val="000000"/>
                </a:solidFill>
                <a:effectLst/>
              </a:rPr>
              <a:t>More cats adopted than expected.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3A7B2DF-6F43-4EC2-98F8-6F19696E6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0725" y="1740672"/>
            <a:ext cx="7549117" cy="465116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F8A9A9-F119-45F5-964E-5941B4E4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573" y="993552"/>
            <a:ext cx="1346269" cy="6667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F2454E-9F9E-4F48-ACDE-7E7FA7E89D2C}"/>
              </a:ext>
            </a:extLst>
          </p:cNvPr>
          <p:cNvSpPr txBox="1"/>
          <p:nvPr/>
        </p:nvSpPr>
        <p:spPr>
          <a:xfrm>
            <a:off x="2838316" y="6123801"/>
            <a:ext cx="136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p-value &lt; 2.2e-16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BBF538D-4342-40B3-9EF3-4CC3BC1A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812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CB0B5-190E-42A7-8659-07AC5B5D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5777078" cy="1015416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More males than females are adopted by less than 1%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C492CA-D052-4D17-9B6A-8B6DF1470FFB}"/>
              </a:ext>
            </a:extLst>
          </p:cNvPr>
          <p:cNvSpPr txBox="1"/>
          <p:nvPr/>
        </p:nvSpPr>
        <p:spPr>
          <a:xfrm>
            <a:off x="9125122" y="2160772"/>
            <a:ext cx="2320211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buClr>
                <a:srgbClr val="A3EEFD"/>
              </a:buClr>
              <a:buSzPct val="92000"/>
            </a:pPr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</a:t>
            </a:r>
          </a:p>
          <a:p>
            <a:pPr marL="306000" indent="-306000" defTabSz="457200">
              <a:spcBef>
                <a:spcPct val="20000"/>
              </a:spcBef>
              <a:buClr>
                <a:srgbClr val="71B9E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Male:  50.4%</a:t>
            </a:r>
          </a:p>
          <a:p>
            <a:pPr marL="306000" indent="-306000" defTabSz="457200">
              <a:spcBef>
                <a:spcPct val="20000"/>
              </a:spcBef>
              <a:buClr>
                <a:srgbClr val="71B9E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Female:  49.6% </a:t>
            </a:r>
          </a:p>
          <a:p>
            <a:pPr marL="306000" indent="-306000" defTabSz="457200">
              <a:spcBef>
                <a:spcPct val="20000"/>
              </a:spcBef>
              <a:buClr>
                <a:srgbClr val="71B9E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0" i="0" dirty="0">
                <a:solidFill>
                  <a:srgbClr val="000000"/>
                </a:solidFill>
                <a:effectLst/>
              </a:rPr>
              <a:t>Fewer males than expected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306000" indent="-306000" defTabSz="457200">
              <a:spcBef>
                <a:spcPct val="20000"/>
              </a:spcBef>
              <a:buClr>
                <a:srgbClr val="71B9E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0" i="0" dirty="0">
                <a:solidFill>
                  <a:srgbClr val="000000"/>
                </a:solidFill>
                <a:effectLst/>
              </a:rPr>
              <a:t>More females than expected.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7C540BC-9F37-4EEA-B979-EE560A02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66" y="1758711"/>
            <a:ext cx="7631789" cy="4780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9AB81-1966-443F-A4B2-DFC4080D2EF6}"/>
              </a:ext>
            </a:extLst>
          </p:cNvPr>
          <p:cNvSpPr txBox="1"/>
          <p:nvPr/>
        </p:nvSpPr>
        <p:spPr>
          <a:xfrm>
            <a:off x="10376502" y="6127358"/>
            <a:ext cx="136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p-value &lt; 2.2e-16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5FB8DA-4DEB-49F6-BC9E-734AA13E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5896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CB0B5-190E-42A7-8659-07AC5B5D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46050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Most adopted animals were between 0 and 1 year old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7CDBF0-3291-7490-D761-B120DE77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3837"/>
            <a:ext cx="3568661" cy="3809009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Clr>
                <a:srgbClr val="A3EEFD"/>
              </a:buClr>
              <a:buNone/>
            </a:pPr>
            <a:r>
              <a:rPr lang="en-US" sz="1800" u="sng" dirty="0"/>
              <a:t>Age Group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b="1" dirty="0"/>
              <a:t>0-1 years:   68.41% </a:t>
            </a:r>
            <a:r>
              <a:rPr lang="en-US" sz="1800" dirty="0"/>
              <a:t>		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dirty="0"/>
              <a:t>2-5 years:   23.63%		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dirty="0"/>
              <a:t>6-9 years:   5.52% 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dirty="0"/>
              <a:t>10-15 years:  2.36%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dirty="0"/>
              <a:t>16+ years:    0.08%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More 0-1 year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olds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than expected.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dirty="0">
                <a:solidFill>
                  <a:srgbClr val="000000"/>
                </a:solidFill>
              </a:rPr>
              <a:t>Fewer all other ages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than expected.</a:t>
            </a:r>
            <a:endParaRPr lang="en-US" sz="1800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ACFFC9D-A692-4C4A-B59B-44C0AAD0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043" y="1488558"/>
            <a:ext cx="7368362" cy="49122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7526C8-B334-4E92-A2C0-706E9B6035A9}"/>
              </a:ext>
            </a:extLst>
          </p:cNvPr>
          <p:cNvSpPr txBox="1"/>
          <p:nvPr/>
        </p:nvSpPr>
        <p:spPr>
          <a:xfrm>
            <a:off x="2947840" y="6123801"/>
            <a:ext cx="136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p-value &lt; 2.2e-16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79E35DE-55A4-4C60-8E49-21898B8F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787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CB0B5-190E-42A7-8659-07AC5B5D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1435"/>
            <a:ext cx="10763748" cy="457201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Most adopted age was 2 months old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7CDBF0-3291-7490-D761-B120DE77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7041" y="1764731"/>
            <a:ext cx="2955851" cy="2279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A3EEFD"/>
              </a:buClr>
              <a:buNone/>
            </a:pPr>
            <a:r>
              <a:rPr lang="en-US" sz="1800" u="sng" dirty="0"/>
              <a:t>Age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b="1" dirty="0"/>
              <a:t>2 months:   22.8% </a:t>
            </a:r>
            <a:r>
              <a:rPr lang="en-US" sz="1800" dirty="0"/>
              <a:t>		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dirty="0"/>
              <a:t>1 year:   15.7%		</a:t>
            </a:r>
          </a:p>
          <a:p>
            <a:pPr>
              <a:spcAft>
                <a:spcPts val="0"/>
              </a:spcAft>
              <a:buClr>
                <a:srgbClr val="71B9E4"/>
              </a:buClr>
            </a:pPr>
            <a:r>
              <a:rPr lang="en-US" sz="1800" dirty="0"/>
              <a:t>2 years:   13.3% </a:t>
            </a:r>
          </a:p>
        </p:txBody>
      </p:sp>
      <p:pic>
        <p:nvPicPr>
          <p:cNvPr id="30" name="Picture 2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0524AD2-1883-46F4-A13E-BB7CE24B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688634"/>
            <a:ext cx="8051591" cy="47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52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My background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6784" y="867612"/>
            <a:ext cx="6084351" cy="342244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144698205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BF94-0A04-4E91-8C5A-446B7DD4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3751"/>
          </a:xfrm>
        </p:spPr>
        <p:txBody>
          <a:bodyPr/>
          <a:lstStyle/>
          <a:p>
            <a:r>
              <a:rPr lang="en-US" dirty="0"/>
              <a:t>Black animals were the most adopted overall</a:t>
            </a:r>
          </a:p>
        </p:txBody>
      </p:sp>
      <p:pic>
        <p:nvPicPr>
          <p:cNvPr id="11" name="Content Placeholder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B9A5093-3FC6-40A0-849D-25295383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9619" y="1648047"/>
            <a:ext cx="7995738" cy="46570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F90D37-CDDA-481F-9F23-15B6DB3CFD88}"/>
              </a:ext>
            </a:extLst>
          </p:cNvPr>
          <p:cNvSpPr txBox="1"/>
          <p:nvPr/>
        </p:nvSpPr>
        <p:spPr>
          <a:xfrm>
            <a:off x="362784" y="2049882"/>
            <a:ext cx="3386761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98A4CC"/>
              </a:buClr>
            </a:pPr>
            <a:r>
              <a:rPr lang="en-US" u="sng" dirty="0"/>
              <a:t>Animal Color</a:t>
            </a:r>
          </a:p>
          <a:p>
            <a:pPr marL="285750" indent="-285750">
              <a:lnSpc>
                <a:spcPct val="150000"/>
              </a:lnSpc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Black:  25.9%</a:t>
            </a:r>
          </a:p>
          <a:p>
            <a:pPr marL="285750" indent="-285750">
              <a:lnSpc>
                <a:spcPct val="150000"/>
              </a:lnSpc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Brown:  20.7%</a:t>
            </a:r>
          </a:p>
          <a:p>
            <a:pPr marL="285750" indent="-285750">
              <a:lnSpc>
                <a:spcPct val="150000"/>
              </a:lnSpc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White:  12.2%</a:t>
            </a:r>
          </a:p>
          <a:p>
            <a:pPr marL="285750" indent="-285750">
              <a:lnSpc>
                <a:spcPct val="150000"/>
              </a:lnSpc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Black animals were</a:t>
            </a:r>
          </a:p>
          <a:p>
            <a:pPr>
              <a:lnSpc>
                <a:spcPct val="150000"/>
              </a:lnSpc>
              <a:buClr>
                <a:srgbClr val="71B9E4"/>
              </a:buClr>
            </a:pPr>
            <a:r>
              <a:rPr lang="en-US" b="0" i="0" dirty="0">
                <a:solidFill>
                  <a:srgbClr val="000000"/>
                </a:solidFill>
                <a:effectLst/>
              </a:rPr>
              <a:t>     adopted more than expected. </a:t>
            </a:r>
          </a:p>
          <a:p>
            <a:pPr>
              <a:buClr>
                <a:srgbClr val="98A4CC"/>
              </a:buClr>
            </a:pPr>
            <a:endParaRPr lang="en-US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6CC25-6472-4E93-A007-6FC102EFC1C7}"/>
              </a:ext>
            </a:extLst>
          </p:cNvPr>
          <p:cNvSpPr txBox="1"/>
          <p:nvPr/>
        </p:nvSpPr>
        <p:spPr>
          <a:xfrm>
            <a:off x="2490654" y="6086288"/>
            <a:ext cx="136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p-value &lt; 2.2e-16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E1B4216-D667-4CF5-8BF0-30A2C205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954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633-6DD1-45D0-B9CD-0EB5413E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4384"/>
          </a:xfrm>
        </p:spPr>
        <p:txBody>
          <a:bodyPr>
            <a:normAutofit fontScale="90000"/>
          </a:bodyPr>
          <a:lstStyle/>
          <a:p>
            <a:r>
              <a:rPr lang="en-US" dirty="0"/>
              <a:t>most adopted cats were brown.  Most adopted dogs were black.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3A9FCF-0549-4C1F-A98F-1ECC57C55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407" y="1903229"/>
            <a:ext cx="7107185" cy="4072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443CB-AE17-4172-9370-2B4D7AC3359F}"/>
              </a:ext>
            </a:extLst>
          </p:cNvPr>
          <p:cNvSpPr txBox="1"/>
          <p:nvPr/>
        </p:nvSpPr>
        <p:spPr>
          <a:xfrm>
            <a:off x="507839" y="2190306"/>
            <a:ext cx="1751633" cy="120032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Cat Color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Brown:  9.4%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Black:  9.2%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Blue:  5.3%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7DA62-CF53-4CA8-849E-46AABD1A0B92}"/>
              </a:ext>
            </a:extLst>
          </p:cNvPr>
          <p:cNvSpPr txBox="1"/>
          <p:nvPr/>
        </p:nvSpPr>
        <p:spPr>
          <a:xfrm>
            <a:off x="9932527" y="2190306"/>
            <a:ext cx="1875706" cy="1200329"/>
          </a:xfrm>
          <a:prstGeom prst="rect">
            <a:avLst/>
          </a:prstGeom>
          <a:noFill/>
          <a:ln>
            <a:solidFill>
              <a:srgbClr val="5682C2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Dog Color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Black:  16.7%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Brown:  11.3%</a:t>
            </a:r>
          </a:p>
          <a:p>
            <a:pPr marL="285750" indent="-285750">
              <a:buClr>
                <a:srgbClr val="71B9E4"/>
              </a:buClr>
              <a:buFont typeface="Wingdings" panose="05000000000000000000" pitchFamily="2" charset="2"/>
              <a:buChar char="§"/>
            </a:pPr>
            <a:r>
              <a:rPr lang="en-US" dirty="0"/>
              <a:t>White:  9.9%</a:t>
            </a:r>
          </a:p>
        </p:txBody>
      </p:sp>
    </p:spTree>
    <p:extLst>
      <p:ext uri="{BB962C8B-B14F-4D97-AF65-F5344CB8AC3E}">
        <p14:creationId xmlns:p14="http://schemas.microsoft.com/office/powerpoint/2010/main" val="1985821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Summary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6784" y="867612"/>
            <a:ext cx="6084351" cy="342244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22230521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1075-ED30-47DE-9D38-78BF1D20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3751"/>
          </a:xfrm>
        </p:spPr>
        <p:txBody>
          <a:bodyPr/>
          <a:lstStyle/>
          <a:p>
            <a:r>
              <a:rPr lang="en-US" dirty="0"/>
              <a:t>Who was adopted?  When?  Influences?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D4CD-C70F-49F9-AFC6-7BE2C4E1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75907"/>
            <a:ext cx="11029615" cy="531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Who is adopted from the country’s largest no-kill shelter?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adopted Type: </a:t>
            </a:r>
            <a:r>
              <a:rPr lang="en-US" sz="1800" b="1" dirty="0"/>
              <a:t>Dog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adopted Sex:  </a:t>
            </a:r>
            <a:r>
              <a:rPr lang="en-US" sz="1800" b="1" dirty="0"/>
              <a:t>Male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adopted Age Group:  </a:t>
            </a:r>
            <a:r>
              <a:rPr lang="en-US" sz="1800" b="1" dirty="0"/>
              <a:t>0-1 Year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adopted Age:  </a:t>
            </a:r>
            <a:r>
              <a:rPr lang="en-US" sz="1800" b="1" dirty="0"/>
              <a:t>2 months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adopted Color:  </a:t>
            </a:r>
            <a:r>
              <a:rPr lang="en-US" sz="1800" b="1" dirty="0"/>
              <a:t>Black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What time of year are adoptions most popular?</a:t>
            </a:r>
          </a:p>
          <a:p>
            <a:r>
              <a:rPr lang="en-US" sz="1800" dirty="0"/>
              <a:t>Month with Highest # of adoptions:  </a:t>
            </a:r>
            <a:r>
              <a:rPr lang="en-US" sz="1800" b="1" dirty="0"/>
              <a:t>July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Do type, sex, age, and color influence adoption?</a:t>
            </a:r>
          </a:p>
          <a:p>
            <a:r>
              <a:rPr lang="en-US" sz="1800" dirty="0"/>
              <a:t>Statistical tests show that there is </a:t>
            </a:r>
            <a:r>
              <a:rPr lang="en-US" sz="1800" b="1" dirty="0"/>
              <a:t>sufficient evidence that adoption is dependent </a:t>
            </a:r>
            <a:r>
              <a:rPr lang="en-US" sz="1800" dirty="0"/>
              <a:t>on these 4 variables.</a:t>
            </a:r>
          </a:p>
        </p:txBody>
      </p:sp>
    </p:spTree>
    <p:extLst>
      <p:ext uri="{BB962C8B-B14F-4D97-AF65-F5344CB8AC3E}">
        <p14:creationId xmlns:p14="http://schemas.microsoft.com/office/powerpoint/2010/main" val="24951825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Conclusions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6784" y="867612"/>
            <a:ext cx="6084351" cy="342244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302897118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9A8-89C1-4587-90FA-8741672B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Animal shelter adoptions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A98B-D41C-4055-8DCF-F5795671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5910"/>
            <a:ext cx="11029615" cy="5143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Adoptions</a:t>
            </a:r>
          </a:p>
          <a:p>
            <a:r>
              <a:rPr lang="en-US" sz="1800" dirty="0"/>
              <a:t>Fun exploration of which animals are adopted from the shelter.  </a:t>
            </a:r>
          </a:p>
          <a:p>
            <a:r>
              <a:rPr lang="en-US" sz="1800" dirty="0"/>
              <a:t>Focus programs on adult and senior adoptions.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</a:t>
            </a:r>
          </a:p>
          <a:p>
            <a:r>
              <a:rPr lang="en-US" sz="1800" dirty="0"/>
              <a:t>Austin Animal Center and the City of Austin are models for no-kill shelters and cities.</a:t>
            </a:r>
          </a:p>
          <a:p>
            <a:r>
              <a:rPr lang="en-US" sz="1800" dirty="0"/>
              <a:t>Gather, track, and publicly share their data and reports for 8 years now</a:t>
            </a:r>
          </a:p>
          <a:p>
            <a:r>
              <a:rPr lang="en-US" sz="1800" dirty="0"/>
              <a:t>Consistently exceed the 90% save rate benchmark for no-kill status</a:t>
            </a:r>
          </a:p>
          <a:p>
            <a:r>
              <a:rPr lang="en-US" sz="1800" b="0" i="0" dirty="0">
                <a:solidFill>
                  <a:srgbClr val="3D3D3E"/>
                </a:solidFill>
                <a:effectLst/>
              </a:rPr>
              <a:t>Effective no-kill strategies include data-driven decision-making for shelters and communities. </a:t>
            </a:r>
          </a:p>
          <a:p>
            <a:r>
              <a:rPr lang="en-US" sz="1800" dirty="0">
                <a:solidFill>
                  <a:srgbClr val="3D3D3E"/>
                </a:solidFill>
              </a:rPr>
              <a:t>Data helps shelters and communities save and improve lives by focusing programs and operations where most needed.</a:t>
            </a:r>
          </a:p>
          <a:p>
            <a:r>
              <a:rPr lang="en-US" sz="1800" b="0" i="0" dirty="0">
                <a:solidFill>
                  <a:srgbClr val="3D3D3E"/>
                </a:solidFill>
                <a:effectLst/>
              </a:rPr>
              <a:t>National responsibility for gathering and sharing animal protection statistics is neede</a:t>
            </a:r>
            <a:r>
              <a:rPr lang="en-US" sz="1800" dirty="0">
                <a:solidFill>
                  <a:srgbClr val="3D3D3E"/>
                </a:solidFill>
              </a:rPr>
              <a:t>d to understand trends and what programs are needed.</a:t>
            </a:r>
            <a:endParaRPr lang="en-US" sz="1800" b="0" i="0" dirty="0">
              <a:solidFill>
                <a:srgbClr val="3D3D3E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3D3D3E"/>
                </a:solidFill>
                <a:latin typeface="Open Sans" panose="020B0606030504020204" pitchFamily="34" charset="0"/>
              </a:rPr>
              <a:t>																				</a:t>
            </a:r>
            <a:r>
              <a:rPr lang="en-US" sz="1200" dirty="0"/>
              <a:t>bestfriends.org</a:t>
            </a:r>
          </a:p>
        </p:txBody>
      </p:sp>
    </p:spTree>
    <p:extLst>
      <p:ext uri="{BB962C8B-B14F-4D97-AF65-F5344CB8AC3E}">
        <p14:creationId xmlns:p14="http://schemas.microsoft.com/office/powerpoint/2010/main" val="28529587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9A8-89C1-4587-90FA-8741672B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What did I learn?  What would I </a:t>
            </a:r>
            <a:r>
              <a:rPr lang="en-US"/>
              <a:t>do differently?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A98B-D41C-4055-8DCF-F5795671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5910"/>
            <a:ext cx="11029615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Correlation Matrix and Random Forest are not effective predictive models for categorical data.</a:t>
            </a:r>
          </a:p>
          <a:p>
            <a:r>
              <a:rPr lang="en-US" sz="1800" dirty="0"/>
              <a:t>Perhaps should have dummy coded all variables for independent chi-squares and stepwise regression.</a:t>
            </a:r>
          </a:p>
          <a:p>
            <a:r>
              <a:rPr lang="en-US" sz="1800" dirty="0"/>
              <a:t>Join Intake and Outcome datasets to see adoptions against intakes for a more holistic view.  Are my stepwise regression and independent chi-square analyses an accurate depiction of predictors without the intake data?</a:t>
            </a:r>
          </a:p>
          <a:p>
            <a:r>
              <a:rPr lang="en-US" sz="1800" dirty="0"/>
              <a:t>Research how to use a variable with over 2000 levels, so that I can add in the variable Breed.  Would make it more interesting.</a:t>
            </a:r>
          </a:p>
          <a:p>
            <a:r>
              <a:rPr lang="en-US" sz="1800" dirty="0"/>
              <a:t>Gain a better understanding of what the different analysis methods are used for.  What questions are they answering?  What are they testing?</a:t>
            </a:r>
          </a:p>
          <a:p>
            <a:pPr marL="0" indent="0">
              <a:buNone/>
            </a:pPr>
            <a:endParaRPr lang="en-US" dirty="0">
              <a:solidFill>
                <a:srgbClr val="3D3D3E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3D3D3E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D3D3E"/>
                </a:solidFill>
                <a:latin typeface="Open Sans" panose="020B0606030504020204" pitchFamily="34" charset="0"/>
              </a:rPr>
              <a:t>     																			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664199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41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434"/>
          </a:xfrm>
        </p:spPr>
        <p:txBody>
          <a:bodyPr>
            <a:normAutofit/>
          </a:bodyPr>
          <a:lstStyle/>
          <a:p>
            <a:r>
              <a:rPr lang="en-US" dirty="0"/>
              <a:t>Professional background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9391"/>
              </p:ext>
            </p:extLst>
          </p:nvPr>
        </p:nvGraphicFramePr>
        <p:xfrm>
          <a:off x="580858" y="1533289"/>
          <a:ext cx="11029950" cy="507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434"/>
          </a:xfrm>
        </p:spPr>
        <p:txBody>
          <a:bodyPr>
            <a:normAutofit/>
          </a:bodyPr>
          <a:lstStyle/>
          <a:p>
            <a:r>
              <a:rPr lang="en-US" dirty="0"/>
              <a:t>animal care Background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238697"/>
              </p:ext>
            </p:extLst>
          </p:nvPr>
        </p:nvGraphicFramePr>
        <p:xfrm>
          <a:off x="580858" y="1533289"/>
          <a:ext cx="11029950" cy="507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3030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Project introduction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6784" y="867612"/>
            <a:ext cx="6084351" cy="342244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2502465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864"/>
          </a:xfrm>
        </p:spPr>
        <p:txBody>
          <a:bodyPr>
            <a:normAutofit/>
          </a:bodyPr>
          <a:lstStyle/>
          <a:p>
            <a:r>
              <a:rPr lang="en-US" dirty="0"/>
              <a:t>Data and Animal shelters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689754"/>
              </p:ext>
            </p:extLst>
          </p:nvPr>
        </p:nvGraphicFramePr>
        <p:xfrm>
          <a:off x="580858" y="1645920"/>
          <a:ext cx="1102995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4149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864"/>
          </a:xfrm>
        </p:spPr>
        <p:txBody>
          <a:bodyPr>
            <a:normAutofit/>
          </a:bodyPr>
          <a:lstStyle/>
          <a:p>
            <a:r>
              <a:rPr lang="en-US" dirty="0"/>
              <a:t>Austin, data, and adoptions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771979"/>
              </p:ext>
            </p:extLst>
          </p:nvPr>
        </p:nvGraphicFramePr>
        <p:xfrm>
          <a:off x="580858" y="1645920"/>
          <a:ext cx="1102995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67675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methods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56784" y="867612"/>
            <a:ext cx="6084351" cy="342244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5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5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</p:pic>
    </p:spTree>
    <p:extLst>
      <p:ext uri="{BB962C8B-B14F-4D97-AF65-F5344CB8AC3E}">
        <p14:creationId xmlns:p14="http://schemas.microsoft.com/office/powerpoint/2010/main" val="14133819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739-D369-4D5B-A608-5A3A759B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1342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087F99-8F3D-6AEA-2645-6888AB7D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656528"/>
              </p:ext>
            </p:extLst>
          </p:nvPr>
        </p:nvGraphicFramePr>
        <p:xfrm>
          <a:off x="581192" y="2043852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7918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10578</TotalTime>
  <Words>1242</Words>
  <Application>Microsoft Office PowerPoint</Application>
  <PresentationFormat>Widescreen</PresentationFormat>
  <Paragraphs>174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Franklin Gothic Book</vt:lpstr>
      <vt:lpstr>Franklin Gothic Demi</vt:lpstr>
      <vt:lpstr>Helvetica Neue</vt:lpstr>
      <vt:lpstr>Open Sans</vt:lpstr>
      <vt:lpstr>Wingdings</vt:lpstr>
      <vt:lpstr>Wingdings 2</vt:lpstr>
      <vt:lpstr>DividendVTI</vt:lpstr>
      <vt:lpstr>Animal shelter adoptions and data: an exploration</vt:lpstr>
      <vt:lpstr>My background</vt:lpstr>
      <vt:lpstr>Professional background</vt:lpstr>
      <vt:lpstr>animal care Background</vt:lpstr>
      <vt:lpstr>Project introduction</vt:lpstr>
      <vt:lpstr>Data and Animal shelters</vt:lpstr>
      <vt:lpstr>Austin, data, and adoptions</vt:lpstr>
      <vt:lpstr>methods</vt:lpstr>
      <vt:lpstr>Data Collection</vt:lpstr>
      <vt:lpstr>Data wrangling</vt:lpstr>
      <vt:lpstr>Languages, tools, and Analyses</vt:lpstr>
      <vt:lpstr>Results Austin Animal Center Adoptions: 2014-2021</vt:lpstr>
      <vt:lpstr>   47.2% stray cats and dogs were adopted </vt:lpstr>
      <vt:lpstr>Highest adoption rate was in 2019</vt:lpstr>
      <vt:lpstr>Highest number of adoptions occurred in July</vt:lpstr>
      <vt:lpstr>More dogs than cats were adopted</vt:lpstr>
      <vt:lpstr> More males than females are adopted by less than 1%  </vt:lpstr>
      <vt:lpstr>Most adopted animals were between 0 and 1 year old  </vt:lpstr>
      <vt:lpstr>  Most adopted age was 2 months old  </vt:lpstr>
      <vt:lpstr>Black animals were the most adopted overall</vt:lpstr>
      <vt:lpstr>most adopted cats were brown.  Most adopted dogs were black.</vt:lpstr>
      <vt:lpstr>Summary </vt:lpstr>
      <vt:lpstr>Who was adopted?  When?  Influences?</vt:lpstr>
      <vt:lpstr>Conclusions</vt:lpstr>
      <vt:lpstr>Animal shelter adoptions and data</vt:lpstr>
      <vt:lpstr>What did I learn?  What would I do differently?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buenobeautydance@gmail.com</dc:creator>
  <cp:lastModifiedBy>buenobeautydance@gmail.com</cp:lastModifiedBy>
  <cp:revision>1</cp:revision>
  <dcterms:created xsi:type="dcterms:W3CDTF">2022-03-14T02:17:15Z</dcterms:created>
  <dcterms:modified xsi:type="dcterms:W3CDTF">2022-03-22T22:44:17Z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