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0" r:id="rId8"/>
    <p:sldId id="265" r:id="rId9"/>
    <p:sldId id="264" r:id="rId10"/>
    <p:sldId id="267" r:id="rId11"/>
    <p:sldId id="268" r:id="rId12"/>
    <p:sldId id="269" r:id="rId13"/>
    <p:sldId id="266" r:id="rId14"/>
    <p:sldId id="271" r:id="rId15"/>
    <p:sldId id="272" r:id="rId16"/>
    <p:sldId id="273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9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4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1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0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0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2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7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8475-8526-437D-8DA2-3F4BC9116835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46B0-28A0-4E57-BE67-103E9A28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1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VPH Quick Look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3624"/>
            <a:ext cx="9144000" cy="1655762"/>
          </a:xfrm>
        </p:spPr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변서연</a:t>
            </a:r>
            <a:endParaRPr lang="en-US" altLang="ko-KR" dirty="0"/>
          </a:p>
          <a:p>
            <a:pPr algn="r"/>
            <a:r>
              <a:rPr lang="en-US" altLang="ko-KR" dirty="0" smtClean="0"/>
              <a:t>20180702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838200" y="365126"/>
            <a:ext cx="10515600" cy="6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/>
              <a:t>02-01 Fitting results plot</a:t>
            </a:r>
            <a:endParaRPr lang="ko-KR" altLang="en-US" sz="3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9643" r="9387" b="7645"/>
          <a:stretch/>
        </p:blipFill>
        <p:spPr>
          <a:xfrm>
            <a:off x="884855" y="1027294"/>
            <a:ext cx="9927771" cy="52020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-2006761" y="3508988"/>
            <a:ext cx="586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Fitting</a:t>
            </a:r>
            <a:r>
              <a:rPr lang="ko-KR" altLang="en-US" dirty="0" smtClean="0"/>
              <a:t>된 중심이 </a:t>
            </a:r>
            <a:r>
              <a:rPr lang="en-US" altLang="ko-KR" dirty="0" smtClean="0"/>
              <a:t>dispersion line</a:t>
            </a:r>
            <a:r>
              <a:rPr lang="ko-KR" altLang="en-US" dirty="0" smtClean="0"/>
              <a:t>에서 벗어난 정도 </a:t>
            </a:r>
            <a:r>
              <a:rPr lang="en-US" altLang="ko-KR" dirty="0" smtClean="0"/>
              <a:t>(pixel)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4130" y="614448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m0 </a:t>
            </a:r>
            <a:r>
              <a:rPr lang="ko-KR" altLang="en-US" dirty="0" smtClean="0"/>
              <a:t>중심으로부터 거리</a:t>
            </a:r>
            <a:r>
              <a:rPr lang="en-US" altLang="ko-KR" dirty="0" smtClean="0"/>
              <a:t>(pixel)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9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838200" y="365126"/>
            <a:ext cx="10515600" cy="6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/>
              <a:t>02-01 Fitting results plot</a:t>
            </a:r>
            <a:endParaRPr lang="ko-KR" altLang="en-US" sz="3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47333" y="3093003"/>
            <a:ext cx="194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Stddev</a:t>
            </a:r>
            <a:r>
              <a:rPr lang="en-US" altLang="ko-KR" dirty="0" smtClean="0"/>
              <a:t>(pixel)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4130" y="614448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m0 </a:t>
            </a:r>
            <a:r>
              <a:rPr lang="ko-KR" altLang="en-US" dirty="0" smtClean="0"/>
              <a:t>중심으로부터 거리</a:t>
            </a:r>
            <a:r>
              <a:rPr lang="en-US" altLang="ko-KR" dirty="0" smtClean="0"/>
              <a:t>(pixel)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0978" r="9541" b="7497"/>
          <a:stretch/>
        </p:blipFill>
        <p:spPr>
          <a:xfrm>
            <a:off x="1110342" y="1017038"/>
            <a:ext cx="9722498" cy="51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838200" y="365126"/>
            <a:ext cx="10515600" cy="6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/>
              <a:t>02-01 Fitting results plot</a:t>
            </a:r>
            <a:endParaRPr lang="ko-KR" altLang="en-US" sz="3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10144" y="2934382"/>
            <a:ext cx="263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Background(ADU)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4130" y="614448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m0 </a:t>
            </a:r>
            <a:r>
              <a:rPr lang="ko-KR" altLang="en-US" dirty="0" smtClean="0"/>
              <a:t>중심으로부터 거리</a:t>
            </a:r>
            <a:r>
              <a:rPr lang="en-US" altLang="ko-KR" dirty="0" smtClean="0"/>
              <a:t>(pixel)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2" t="11275" r="9695" b="8090"/>
          <a:stretch/>
        </p:blipFill>
        <p:spPr>
          <a:xfrm>
            <a:off x="1192763" y="937457"/>
            <a:ext cx="9806473" cy="50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03 Getting spectrum (ADU – pix)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4021495" y="964033"/>
            <a:ext cx="733230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실행된 코드가 저장되어 있는 폴더에 들어있는 </a:t>
            </a:r>
            <a:r>
              <a:rPr lang="en-US" altLang="ko-KR" dirty="0" smtClean="0"/>
              <a:t>fits</a:t>
            </a:r>
            <a:r>
              <a:rPr lang="ko-KR" altLang="en-US" dirty="0" smtClean="0"/>
              <a:t>파일을 읽음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저장된 텍스트파일로부터 </a:t>
            </a:r>
            <a:r>
              <a:rPr lang="en-US" altLang="ko-KR" dirty="0" smtClean="0"/>
              <a:t>m0 </a:t>
            </a:r>
            <a:r>
              <a:rPr lang="ko-KR" altLang="en-US" dirty="0" smtClean="0"/>
              <a:t>중심 좌표와 </a:t>
            </a:r>
            <a:r>
              <a:rPr lang="en-US" altLang="ko-KR" dirty="0" smtClean="0"/>
              <a:t>m1</a:t>
            </a:r>
            <a:r>
              <a:rPr lang="ko-KR" altLang="en-US" dirty="0" smtClean="0"/>
              <a:t>꼬리 중심 좌표를 읽음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저장된 텍스트파일로부터 거리에 대한 피팅 결과를 읽음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m.0 </a:t>
            </a:r>
            <a:r>
              <a:rPr lang="ko-KR" altLang="en-US" dirty="0" smtClean="0"/>
              <a:t>중심에서 </a:t>
            </a:r>
            <a:r>
              <a:rPr lang="en-US" altLang="ko-KR" dirty="0" smtClean="0"/>
              <a:t>m1 </a:t>
            </a:r>
            <a:r>
              <a:rPr lang="ko-KR" altLang="en-US" dirty="0" smtClean="0"/>
              <a:t>꼬리 중심까지 </a:t>
            </a:r>
            <a:r>
              <a:rPr lang="en-US" altLang="ko-KR" dirty="0" smtClean="0"/>
              <a:t>1pixel </a:t>
            </a:r>
            <a:r>
              <a:rPr lang="ko-KR" altLang="en-US" dirty="0" smtClean="0"/>
              <a:t>간격으로 이동하며 아래 내용 수행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중심좌표에서 </a:t>
            </a:r>
            <a:r>
              <a:rPr lang="en-US" altLang="ko-KR" dirty="0" smtClean="0"/>
              <a:t>3 </a:t>
            </a:r>
            <a:r>
              <a:rPr lang="en-US" altLang="ko-KR" dirty="0" err="1" smtClean="0"/>
              <a:t>stddev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있는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(AUD)</a:t>
            </a:r>
            <a:r>
              <a:rPr lang="ko-KR" altLang="en-US" dirty="0"/>
              <a:t>을</a:t>
            </a:r>
            <a:r>
              <a:rPr lang="ko-KR" altLang="en-US" dirty="0" smtClean="0"/>
              <a:t> 총 합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1400" dirty="0" smtClean="0"/>
              <a:t>※ 3 </a:t>
            </a:r>
            <a:r>
              <a:rPr lang="en-US" altLang="ko-KR" sz="1400" dirty="0" err="1" smtClean="0"/>
              <a:t>stddev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fitting</a:t>
            </a:r>
            <a:r>
              <a:rPr lang="ko-KR" altLang="en-US" sz="1400" dirty="0" smtClean="0"/>
              <a:t>에 사용했던 데이터 범위를 넘어가는 경우는 범위 안의 값만 사용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(Fitting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값들의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 </a:t>
            </a:r>
            <a:r>
              <a:rPr lang="en-US" altLang="ko-KR" dirty="0" smtClean="0"/>
              <a:t>)* (</a:t>
            </a:r>
            <a:r>
              <a:rPr lang="ko-KR" altLang="en-US" dirty="0" smtClean="0"/>
              <a:t>합산에 사용된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를 빼 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거리</a:t>
            </a:r>
            <a:r>
              <a:rPr lang="en-US" altLang="ko-KR" dirty="0" smtClean="0"/>
              <a:t>(pixel)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값 총 합을 텍스트파일에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Fitting </a:t>
            </a:r>
            <a:r>
              <a:rPr lang="ko-KR" altLang="en-US" dirty="0" smtClean="0"/>
              <a:t>코드에 따라 </a:t>
            </a:r>
            <a:r>
              <a:rPr lang="en-US" altLang="ko-KR" dirty="0" smtClean="0"/>
              <a:t>data point</a:t>
            </a:r>
            <a:r>
              <a:rPr lang="ko-KR" altLang="en-US" dirty="0" smtClean="0"/>
              <a:t>에 표시가 된 </a:t>
            </a:r>
            <a:r>
              <a:rPr lang="en-US" altLang="ko-KR" dirty="0" smtClean="0"/>
              <a:t>spectrum (ADU - pixel)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plot.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4021495" y="2864188"/>
            <a:ext cx="7332305" cy="1157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366588" y="247635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각 위치에서 수행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0" t="19185" r="26386" b="13196"/>
          <a:stretch/>
        </p:blipFill>
        <p:spPr>
          <a:xfrm>
            <a:off x="844920" y="1040362"/>
            <a:ext cx="2771192" cy="46373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5788671"/>
            <a:ext cx="438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ㅡ</a:t>
            </a:r>
            <a:r>
              <a:rPr lang="ko-KR" altLang="en-US" dirty="0" smtClean="0">
                <a:solidFill>
                  <a:srgbClr val="FF0000"/>
                </a:solidFill>
              </a:rPr>
              <a:t> 각 위치에서 합산에 사용된 </a:t>
            </a:r>
            <a:r>
              <a:rPr lang="en-US" altLang="ko-KR" dirty="0" smtClean="0">
                <a:solidFill>
                  <a:srgbClr val="FF0000"/>
                </a:solidFill>
              </a:rPr>
              <a:t>pixel </a:t>
            </a:r>
            <a:r>
              <a:rPr lang="ko-KR" altLang="en-US" dirty="0" smtClean="0">
                <a:solidFill>
                  <a:srgbClr val="FF0000"/>
                </a:solidFill>
              </a:rPr>
              <a:t>표시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(</a:t>
            </a:r>
            <a:r>
              <a:rPr lang="ko-KR" altLang="en-US" dirty="0" smtClean="0">
                <a:solidFill>
                  <a:srgbClr val="FF0000"/>
                </a:solidFill>
              </a:rPr>
              <a:t>편의상 </a:t>
            </a:r>
            <a:r>
              <a:rPr lang="en-US" altLang="ko-KR" dirty="0" smtClean="0">
                <a:solidFill>
                  <a:srgbClr val="FF0000"/>
                </a:solidFill>
              </a:rPr>
              <a:t>5pix </a:t>
            </a:r>
            <a:r>
              <a:rPr lang="ko-KR" altLang="en-US" dirty="0" smtClean="0">
                <a:solidFill>
                  <a:srgbClr val="FF0000"/>
                </a:solidFill>
              </a:rPr>
              <a:t>간격으로 나타냄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3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03 Getting spectrum (ADU – pix)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7038"/>
            <a:ext cx="1105054" cy="666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1477"/>
            <a:ext cx="3893018" cy="42174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43" y="1791477"/>
            <a:ext cx="2320651" cy="30231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19" y="1791477"/>
            <a:ext cx="3893018" cy="42174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43254" y="1124634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생성되는 파일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1218" y="4814596"/>
            <a:ext cx="2129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5"/>
                </a:solidFill>
              </a:rPr>
              <a:t>#</a:t>
            </a:r>
            <a:r>
              <a:rPr lang="ko-KR" altLang="en-US" sz="1000" dirty="0" smtClean="0">
                <a:solidFill>
                  <a:schemeClr val="accent5"/>
                </a:solidFill>
              </a:rPr>
              <a:t>거리 </a:t>
            </a:r>
            <a:r>
              <a:rPr lang="en-US" altLang="ko-KR" sz="1000" dirty="0">
                <a:solidFill>
                  <a:schemeClr val="accent5"/>
                </a:solidFill>
              </a:rPr>
              <a:t> </a:t>
            </a:r>
            <a:r>
              <a:rPr lang="en-US" altLang="ko-KR" sz="1000" dirty="0" smtClean="0">
                <a:solidFill>
                  <a:schemeClr val="accent5"/>
                </a:solidFill>
              </a:rPr>
              <a:t>       #ADU</a:t>
            </a:r>
            <a:r>
              <a:rPr lang="ko-KR" altLang="en-US" sz="1000" dirty="0" smtClean="0">
                <a:solidFill>
                  <a:schemeClr val="accent5"/>
                </a:solidFill>
              </a:rPr>
              <a:t>총합      </a:t>
            </a:r>
            <a:r>
              <a:rPr lang="en-US" altLang="ko-KR" sz="1000" dirty="0" smtClean="0">
                <a:solidFill>
                  <a:schemeClr val="accent5"/>
                </a:solidFill>
              </a:rPr>
              <a:t>#</a:t>
            </a:r>
            <a:r>
              <a:rPr lang="ko-KR" altLang="en-US" sz="1000" dirty="0" smtClean="0">
                <a:solidFill>
                  <a:schemeClr val="accent5"/>
                </a:solidFill>
              </a:rPr>
              <a:t>코드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03 Getting spectrum (ADU – pix)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11327" r="9617" b="7713"/>
          <a:stretch/>
        </p:blipFill>
        <p:spPr>
          <a:xfrm>
            <a:off x="838200" y="1017038"/>
            <a:ext cx="10367865" cy="51443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1035308" y="3370297"/>
            <a:ext cx="358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Total ADU in 3 </a:t>
            </a:r>
            <a:r>
              <a:rPr lang="en-US" altLang="ko-KR" dirty="0" err="1" smtClean="0"/>
              <a:t>stddev</a:t>
            </a:r>
            <a:r>
              <a:rPr lang="en-US" altLang="ko-KR" dirty="0" smtClean="0"/>
              <a:t> (ADU)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72204" y="6107157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m0 </a:t>
            </a:r>
            <a:r>
              <a:rPr lang="ko-KR" altLang="en-US" dirty="0" smtClean="0"/>
              <a:t>중심으로부터 거리</a:t>
            </a:r>
            <a:r>
              <a:rPr lang="en-US" altLang="ko-KR" dirty="0" smtClean="0"/>
              <a:t>(pixel)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7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03 Getting spectrum (ADU – pix)</a:t>
            </a:r>
            <a:endParaRPr lang="ko-KR" alt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4555" y="6161424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Wavelength (Å 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035308" y="3370297"/>
            <a:ext cx="358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Total ADU in 3 </a:t>
            </a:r>
            <a:r>
              <a:rPr lang="en-US" altLang="ko-KR" dirty="0" err="1" smtClean="0"/>
              <a:t>stddev</a:t>
            </a:r>
            <a:r>
              <a:rPr lang="en-US" altLang="ko-KR" dirty="0" smtClean="0"/>
              <a:t> (ADU)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t="11633" r="9770" b="8444"/>
          <a:stretch/>
        </p:blipFill>
        <p:spPr>
          <a:xfrm>
            <a:off x="856858" y="1034916"/>
            <a:ext cx="10416645" cy="51265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40554" y="6196963"/>
            <a:ext cx="382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Å = 53.36 x pixel - 536.93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4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u="sng" dirty="0" smtClean="0"/>
              <a:t>Discussion</a:t>
            </a:r>
            <a:endParaRPr lang="ko-KR" altLang="en-US" sz="3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017038"/>
            <a:ext cx="9963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짧은 파장에서는 </a:t>
            </a:r>
            <a:r>
              <a:rPr lang="en-US" altLang="ko-KR" dirty="0" smtClean="0"/>
              <a:t>Dispersion line</a:t>
            </a:r>
            <a:r>
              <a:rPr lang="ko-KR" altLang="en-US" dirty="0" smtClean="0"/>
              <a:t>이 직선이 아님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위치가 </a:t>
            </a:r>
            <a:r>
              <a:rPr lang="en-US" altLang="ko-KR" dirty="0" smtClean="0"/>
              <a:t>2pix </a:t>
            </a:r>
            <a:r>
              <a:rPr lang="ko-KR" altLang="en-US" dirty="0" smtClean="0"/>
              <a:t>정도까지 차이 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9643" r="9387" b="7645"/>
          <a:stretch/>
        </p:blipFill>
        <p:spPr>
          <a:xfrm>
            <a:off x="1388709" y="1784931"/>
            <a:ext cx="8018906" cy="42018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922555" y="3661632"/>
            <a:ext cx="397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Fitting</a:t>
            </a:r>
            <a:r>
              <a:rPr lang="ko-KR" altLang="en-US" dirty="0" smtClean="0"/>
              <a:t>된 중심이 </a:t>
            </a:r>
            <a:r>
              <a:rPr lang="en-US" altLang="ko-KR" dirty="0" smtClean="0"/>
              <a:t>dispersion line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ko-KR" altLang="en-US" dirty="0" smtClean="0"/>
              <a:t>벗어난 </a:t>
            </a:r>
            <a:r>
              <a:rPr lang="ko-KR" altLang="en-US" dirty="0" smtClean="0"/>
              <a:t>정도 </a:t>
            </a:r>
            <a:r>
              <a:rPr lang="en-US" altLang="ko-KR" dirty="0" smtClean="0"/>
              <a:t>(pixel)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3585" y="5972896"/>
            <a:ext cx="331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m0 </a:t>
            </a:r>
            <a:r>
              <a:rPr lang="ko-KR" altLang="en-US" dirty="0" smtClean="0"/>
              <a:t>중심으로부터 거리</a:t>
            </a:r>
            <a:r>
              <a:rPr lang="en-US" altLang="ko-KR" dirty="0" smtClean="0"/>
              <a:t>(pixel)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0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u="sng" dirty="0" smtClean="0"/>
              <a:t>Discussion</a:t>
            </a:r>
            <a:endParaRPr lang="ko-KR" altLang="en-US" sz="3000" u="sng" dirty="0"/>
          </a:p>
        </p:txBody>
      </p:sp>
      <p:sp>
        <p:nvSpPr>
          <p:cNvPr id="13" name="직사각형 12"/>
          <p:cNvSpPr/>
          <p:nvPr/>
        </p:nvSpPr>
        <p:spPr>
          <a:xfrm>
            <a:off x="754584" y="691082"/>
            <a:ext cx="6775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짧은 파장에서 </a:t>
            </a:r>
            <a:r>
              <a:rPr lang="en-US" altLang="ko-KR" dirty="0" err="1" smtClean="0"/>
              <a:t>stddev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커져서 정확한 피팅을 위해서는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얻는 폭을 넓힐 필요가 있음</a:t>
            </a:r>
            <a:r>
              <a:rPr lang="en-US" altLang="ko-KR" dirty="0"/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7" y="1567620"/>
            <a:ext cx="3526348" cy="35263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17" y="1560446"/>
            <a:ext cx="3634281" cy="36342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31820" y="1702086"/>
            <a:ext cx="130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85 pixel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1238" y="1691741"/>
            <a:ext cx="143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100 pixel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544008" y="4292082"/>
            <a:ext cx="877078" cy="75577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652726" y="4272197"/>
            <a:ext cx="877078" cy="75577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88922" y="5459884"/>
            <a:ext cx="793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Ex) 85pix</a:t>
            </a:r>
            <a:r>
              <a:rPr lang="ko-KR" altLang="en-US" dirty="0" smtClean="0">
                <a:solidFill>
                  <a:srgbClr val="00B050"/>
                </a:solidFill>
              </a:rPr>
              <a:t>에서는 </a:t>
            </a:r>
            <a:r>
              <a:rPr lang="en-US" altLang="ko-KR" dirty="0" smtClean="0">
                <a:solidFill>
                  <a:srgbClr val="00B050"/>
                </a:solidFill>
              </a:rPr>
              <a:t>background </a:t>
            </a:r>
            <a:r>
              <a:rPr lang="ko-KR" altLang="en-US" dirty="0" smtClean="0">
                <a:solidFill>
                  <a:srgbClr val="00B050"/>
                </a:solidFill>
              </a:rPr>
              <a:t>값들이 포함되지 않아 </a:t>
            </a:r>
            <a:r>
              <a:rPr lang="en-US" altLang="ko-KR" dirty="0" smtClean="0">
                <a:solidFill>
                  <a:srgbClr val="00B050"/>
                </a:solidFill>
              </a:rPr>
              <a:t>fitting </a:t>
            </a:r>
            <a:r>
              <a:rPr lang="ko-KR" altLang="en-US" dirty="0" smtClean="0">
                <a:solidFill>
                  <a:srgbClr val="00B050"/>
                </a:solidFill>
              </a:rPr>
              <a:t>정확도가 떨어짐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5721" y="4957974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Stddev</a:t>
            </a:r>
            <a:r>
              <a:rPr lang="en-US" altLang="ko-KR" dirty="0" smtClean="0"/>
              <a:t>=11.44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00357" y="4931908"/>
            <a:ext cx="14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Stddev</a:t>
            </a:r>
            <a:r>
              <a:rPr lang="en-US" altLang="ko-KR" dirty="0" smtClean="0"/>
              <a:t>=4.80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1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u="sng" dirty="0" smtClean="0"/>
              <a:t>Discussion</a:t>
            </a:r>
            <a:endParaRPr lang="ko-KR" altLang="en-US" sz="3000" u="sng" dirty="0"/>
          </a:p>
        </p:txBody>
      </p:sp>
      <p:sp>
        <p:nvSpPr>
          <p:cNvPr id="14" name="직사각형 13"/>
          <p:cNvSpPr/>
          <p:nvPr/>
        </p:nvSpPr>
        <p:spPr>
          <a:xfrm>
            <a:off x="786915" y="721860"/>
            <a:ext cx="757331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800" dirty="0" smtClean="0">
                <a:solidFill>
                  <a:schemeClr val="bg1"/>
                </a:solidFill>
              </a:rPr>
              <a:t>.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/>
              <a:t>다른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등의 영향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54" y="1373772"/>
            <a:ext cx="4423495" cy="44234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27" y="1337414"/>
            <a:ext cx="4459854" cy="44598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0825" y="1580788"/>
            <a:ext cx="143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132 pixel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36998" y="1580788"/>
            <a:ext cx="143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133 pixel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464905" y="3189450"/>
            <a:ext cx="793103" cy="19237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Contents</a:t>
            </a:r>
            <a:endParaRPr lang="ko-KR" altLang="en-US" sz="3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167882" y="937403"/>
            <a:ext cx="10515600" cy="5752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 smtClean="0"/>
          </a:p>
          <a:p>
            <a:r>
              <a:rPr lang="ko-KR" altLang="en-US" sz="1800" u="sng" dirty="0" smtClean="0"/>
              <a:t>현재 구성</a:t>
            </a:r>
            <a:endParaRPr lang="en-US" altLang="ko-KR" sz="1800" u="sng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    00 Finding m0 center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    01 </a:t>
            </a:r>
            <a:r>
              <a:rPr lang="en-US" altLang="ko-KR" sz="1800" dirty="0"/>
              <a:t>Finding m1 tail </a:t>
            </a:r>
            <a:r>
              <a:rPr lang="en-US" altLang="ko-KR" sz="1800" dirty="0" smtClean="0"/>
              <a:t>center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    02 </a:t>
            </a:r>
            <a:r>
              <a:rPr lang="en-US" altLang="ko-KR" sz="1800" dirty="0"/>
              <a:t>Fitting along dispersion </a:t>
            </a:r>
            <a:r>
              <a:rPr lang="en-US" altLang="ko-KR" sz="1800" dirty="0" smtClean="0"/>
              <a:t>line</a:t>
            </a:r>
          </a:p>
          <a:p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02-01 </a:t>
            </a:r>
            <a:r>
              <a:rPr lang="en-US" altLang="ko-KR" sz="1800" dirty="0"/>
              <a:t>Fitting results </a:t>
            </a:r>
            <a:r>
              <a:rPr lang="en-US" altLang="ko-KR" sz="1800" dirty="0" smtClean="0"/>
              <a:t>plot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    03 </a:t>
            </a:r>
            <a:r>
              <a:rPr lang="en-US" altLang="ko-KR" sz="1800" dirty="0"/>
              <a:t>Getting spectrum (ADU – pix)</a:t>
            </a:r>
            <a:endParaRPr lang="ko-KR" altLang="en-US" sz="1800" dirty="0"/>
          </a:p>
          <a:p>
            <a:endParaRPr lang="en-US" altLang="ko-KR" sz="1800" dirty="0" smtClean="0"/>
          </a:p>
          <a:p>
            <a:r>
              <a:rPr lang="en-US" altLang="ko-KR" sz="1800" u="sng" dirty="0" smtClean="0"/>
              <a:t>Discussion   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9333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00 Finding m0 center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7038"/>
            <a:ext cx="5193562" cy="5626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0416" y="1017038"/>
            <a:ext cx="5033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실행된 코드가 저장되어 있는 폴더에 들어있는 </a:t>
            </a:r>
            <a:r>
              <a:rPr lang="en-US" altLang="ko-KR" dirty="0" smtClean="0"/>
              <a:t>fits</a:t>
            </a:r>
            <a:r>
              <a:rPr lang="ko-KR" altLang="en-US" dirty="0" smtClean="0"/>
              <a:t>파일을 읽어 옴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i="1" dirty="0" err="1" smtClean="0"/>
              <a:t>코드폴더</a:t>
            </a:r>
            <a:r>
              <a:rPr lang="en-US" altLang="ko-KR" i="1" dirty="0" smtClean="0"/>
              <a:t>\results\fits</a:t>
            </a:r>
            <a:r>
              <a:rPr lang="ko-KR" altLang="en-US" i="1" dirty="0" smtClean="0"/>
              <a:t>파일이름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폴더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폴더에 결과가 저장됨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사용자가 화면에서 </a:t>
            </a:r>
            <a:r>
              <a:rPr lang="en-US" altLang="ko-KR" dirty="0" smtClean="0"/>
              <a:t>m0 </a:t>
            </a:r>
            <a:r>
              <a:rPr lang="ko-KR" altLang="en-US" dirty="0" smtClean="0"/>
              <a:t>중심을 클릭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클릭한 좌표 주변으로 </a:t>
            </a:r>
            <a:r>
              <a:rPr lang="en-US" altLang="ko-KR" dirty="0" smtClean="0"/>
              <a:t>20*20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subarray</a:t>
            </a:r>
            <a:r>
              <a:rPr lang="ko-KR" altLang="en-US" dirty="0" smtClean="0"/>
              <a:t>를 얻음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2D Gaussian </a:t>
            </a:r>
            <a:r>
              <a:rPr lang="ko-KR" altLang="en-US" dirty="0" smtClean="0"/>
              <a:t>피팅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피팅으로 얻은 중심 텍스트 파일로 저장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04457" y="4208107"/>
            <a:ext cx="139959" cy="167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00 Finding m0 center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7038"/>
            <a:ext cx="1371791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791"/>
            <a:ext cx="3408097" cy="39590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702" y="1856790"/>
            <a:ext cx="3408098" cy="39590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51" y="1856791"/>
            <a:ext cx="3491097" cy="7153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2248" y="1161369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생성되는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6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01 Finding m1 tail center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17038"/>
            <a:ext cx="5141883" cy="55703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20415" y="1017038"/>
            <a:ext cx="5492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실행된 코드가 저장되어 있는 폴더에 들어있는 </a:t>
            </a:r>
            <a:r>
              <a:rPr lang="en-US" altLang="ko-KR" dirty="0" smtClean="0"/>
              <a:t>fits</a:t>
            </a:r>
            <a:r>
              <a:rPr lang="ko-KR" altLang="en-US" dirty="0" smtClean="0"/>
              <a:t>파일을 읽음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저장된 텍스트파일로부터 읽어온 </a:t>
            </a:r>
            <a:r>
              <a:rPr lang="en-US" altLang="ko-KR" dirty="0" smtClean="0"/>
              <a:t>m0 </a:t>
            </a:r>
            <a:r>
              <a:rPr lang="ko-KR" altLang="en-US" dirty="0" smtClean="0"/>
              <a:t>중심 좌표가 표시된 이미지를 띄움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사용자가 화면에서 </a:t>
            </a:r>
            <a:r>
              <a:rPr lang="en-US" altLang="ko-KR" dirty="0" smtClean="0"/>
              <a:t>m1 </a:t>
            </a:r>
            <a:r>
              <a:rPr lang="ko-KR" altLang="en-US" dirty="0" smtClean="0"/>
              <a:t>중심과 끝부분을 클릭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6431778" y="3047322"/>
            <a:ext cx="4922022" cy="2785130"/>
            <a:chOff x="6411686" y="2141434"/>
            <a:chExt cx="4922022" cy="278513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8" t="42489" r="44648" b="34619"/>
            <a:stretch/>
          </p:blipFill>
          <p:spPr>
            <a:xfrm>
              <a:off x="6411686" y="2141434"/>
              <a:ext cx="2564363" cy="2785130"/>
            </a:xfrm>
            <a:prstGeom prst="rect">
              <a:avLst/>
            </a:prstGeom>
          </p:spPr>
        </p:pic>
        <p:sp>
          <p:nvSpPr>
            <p:cNvPr id="3" name="포인트가 4개인 별 2"/>
            <p:cNvSpPr/>
            <p:nvPr/>
          </p:nvSpPr>
          <p:spPr>
            <a:xfrm>
              <a:off x="7648089" y="3069576"/>
              <a:ext cx="153182" cy="149290"/>
            </a:xfrm>
            <a:prstGeom prst="star4">
              <a:avLst>
                <a:gd name="adj" fmla="val 9309"/>
              </a:avLst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4개인 별 8"/>
            <p:cNvSpPr/>
            <p:nvPr/>
          </p:nvSpPr>
          <p:spPr>
            <a:xfrm>
              <a:off x="7724680" y="2592280"/>
              <a:ext cx="153182" cy="149290"/>
            </a:xfrm>
            <a:prstGeom prst="star4">
              <a:avLst>
                <a:gd name="adj" fmla="val 930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포인트가 4개인 별 9"/>
            <p:cNvSpPr/>
            <p:nvPr/>
          </p:nvSpPr>
          <p:spPr>
            <a:xfrm>
              <a:off x="9096288" y="2744680"/>
              <a:ext cx="153182" cy="149290"/>
            </a:xfrm>
            <a:prstGeom prst="star4">
              <a:avLst>
                <a:gd name="adj" fmla="val 930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369709" y="2634659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B0F0"/>
                  </a:solidFill>
                </a:rPr>
                <a:t>클릭 포인트 예시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777074" y="386544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Point 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2541" y="338711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Point 2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01 Finding m1 tail center</a:t>
            </a:r>
            <a:endParaRPr lang="ko-KR" alt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1729" y="89684"/>
            <a:ext cx="5492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m0 </a:t>
            </a:r>
            <a:r>
              <a:rPr lang="ko-KR" altLang="en-US" dirty="0" smtClean="0"/>
              <a:t>중심과 </a:t>
            </a:r>
            <a:r>
              <a:rPr lang="en-US" altLang="ko-KR" dirty="0">
                <a:solidFill>
                  <a:schemeClr val="accent1"/>
                </a:solidFill>
              </a:rPr>
              <a:t>p</a:t>
            </a:r>
            <a:r>
              <a:rPr lang="en-US" altLang="ko-KR" dirty="0" smtClean="0">
                <a:solidFill>
                  <a:schemeClr val="accent1"/>
                </a:solidFill>
              </a:rPr>
              <a:t>oint 1</a:t>
            </a:r>
            <a:r>
              <a:rPr lang="ko-KR" altLang="en-US" dirty="0" smtClean="0"/>
              <a:t>을 잇는 직선</a:t>
            </a:r>
            <a:r>
              <a:rPr lang="en-US" altLang="ko-KR" dirty="0" smtClean="0"/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ㅡ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수직하게 </a:t>
            </a:r>
            <a:r>
              <a:rPr lang="en-US" altLang="ko-KR" dirty="0" smtClean="0">
                <a:solidFill>
                  <a:schemeClr val="accent1"/>
                </a:solidFill>
              </a:rPr>
              <a:t>point 1</a:t>
            </a:r>
            <a:r>
              <a:rPr lang="ko-KR" altLang="en-US" dirty="0" smtClean="0"/>
              <a:t>에서의 단면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B050"/>
                </a:solidFill>
              </a:rPr>
              <a:t>---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얻음</a:t>
            </a:r>
            <a:r>
              <a:rPr lang="en-US" altLang="ko-KR" dirty="0" smtClean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1D Gaussian </a:t>
            </a:r>
            <a:r>
              <a:rPr lang="ko-KR" altLang="en-US" dirty="0" smtClean="0"/>
              <a:t>피팅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피팅으로 얻은 중심 좌표와 </a:t>
            </a:r>
            <a:r>
              <a:rPr lang="en-US" altLang="ko-KR" dirty="0" smtClean="0"/>
              <a:t>m0 </a:t>
            </a:r>
            <a:r>
              <a:rPr lang="ko-KR" altLang="en-US" dirty="0" smtClean="0"/>
              <a:t>중심 좌표를 이용하여 </a:t>
            </a:r>
            <a:r>
              <a:rPr lang="en-US" altLang="ko-KR" dirty="0" smtClean="0">
                <a:solidFill>
                  <a:srgbClr val="FF0000"/>
                </a:solidFill>
              </a:rPr>
              <a:t>dispersion line</a:t>
            </a:r>
            <a:r>
              <a:rPr lang="ko-KR" altLang="en-US" dirty="0" smtClean="0"/>
              <a:t>의 기울기를 얻음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chemeClr val="accent1"/>
                </a:solidFill>
              </a:rPr>
              <a:t>Point 2 </a:t>
            </a:r>
            <a:r>
              <a:rPr lang="ko-KR" altLang="en-US" dirty="0" smtClean="0"/>
              <a:t>를 이용하여 </a:t>
            </a:r>
            <a:r>
              <a:rPr lang="en-US" altLang="ko-KR" dirty="0" smtClean="0">
                <a:solidFill>
                  <a:srgbClr val="FF0000"/>
                </a:solidFill>
              </a:rPr>
              <a:t>dispersion line</a:t>
            </a:r>
            <a:r>
              <a:rPr lang="ko-KR" altLang="en-US" dirty="0" smtClean="0"/>
              <a:t>의 끝점을 얻음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끝점 좌표를 텍스트파일에 저장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838200" y="1230940"/>
            <a:ext cx="4229099" cy="4370759"/>
            <a:chOff x="-38100" y="1373464"/>
            <a:chExt cx="4229099" cy="437075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08" t="37528" r="41077" b="33265"/>
            <a:stretch/>
          </p:blipFill>
          <p:spPr>
            <a:xfrm>
              <a:off x="-38100" y="1373464"/>
              <a:ext cx="4229099" cy="4370759"/>
            </a:xfrm>
            <a:prstGeom prst="rect">
              <a:avLst/>
            </a:prstGeom>
          </p:spPr>
        </p:pic>
        <p:sp>
          <p:nvSpPr>
            <p:cNvPr id="22" name="포인트가 4개인 별 21"/>
            <p:cNvSpPr/>
            <p:nvPr/>
          </p:nvSpPr>
          <p:spPr>
            <a:xfrm>
              <a:off x="1768428" y="2753496"/>
              <a:ext cx="390657" cy="370860"/>
            </a:xfrm>
            <a:prstGeom prst="star4">
              <a:avLst>
                <a:gd name="adj" fmla="val 1089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포인트가 4개인 별 22"/>
            <p:cNvSpPr/>
            <p:nvPr/>
          </p:nvSpPr>
          <p:spPr>
            <a:xfrm>
              <a:off x="1913208" y="1600752"/>
              <a:ext cx="390657" cy="370860"/>
            </a:xfrm>
            <a:prstGeom prst="star4">
              <a:avLst>
                <a:gd name="adj" fmla="val 1089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2456" y="2537428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</a:rPr>
                <a:t>Point 1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0743" y="1755702"/>
              <a:ext cx="94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</a:rPr>
                <a:t>Point 2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2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42248" y="1161369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생성되는 파일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38200" y="365126"/>
            <a:ext cx="10515600" cy="6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smtClean="0"/>
              <a:t>01 Finding m1 tail center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7038"/>
            <a:ext cx="1448002" cy="6763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66" y="1837738"/>
            <a:ext cx="3824115" cy="41427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7738"/>
            <a:ext cx="3824382" cy="41430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265" y="1837738"/>
            <a:ext cx="2870720" cy="5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02 Fitting along dispersion line</a:t>
            </a:r>
            <a:endParaRPr lang="ko-KR" alt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861661" y="890386"/>
            <a:ext cx="54921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실행된 코드가 저장되어 있는 폴더에 들어있는 </a:t>
            </a:r>
            <a:r>
              <a:rPr lang="en-US" altLang="ko-KR" dirty="0" smtClean="0"/>
              <a:t>fits</a:t>
            </a:r>
            <a:r>
              <a:rPr lang="ko-KR" altLang="en-US" dirty="0" smtClean="0"/>
              <a:t>파일을 읽음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저장된 텍스트파일로부터 </a:t>
            </a:r>
            <a:r>
              <a:rPr lang="en-US" altLang="ko-KR" dirty="0" smtClean="0"/>
              <a:t>m0 </a:t>
            </a:r>
            <a:r>
              <a:rPr lang="ko-KR" altLang="en-US" dirty="0" smtClean="0"/>
              <a:t>중심 좌표와 </a:t>
            </a:r>
            <a:r>
              <a:rPr lang="en-US" altLang="ko-KR" dirty="0" smtClean="0"/>
              <a:t>m1</a:t>
            </a:r>
            <a:r>
              <a:rPr lang="ko-KR" altLang="en-US" dirty="0" smtClean="0"/>
              <a:t>꼬리 중심 좌표를 읽음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m.0 </a:t>
            </a:r>
            <a:r>
              <a:rPr lang="ko-KR" altLang="en-US" dirty="0" smtClean="0"/>
              <a:t>중심에서 </a:t>
            </a:r>
            <a:r>
              <a:rPr lang="en-US" altLang="ko-KR" dirty="0" smtClean="0"/>
              <a:t>m1 </a:t>
            </a:r>
            <a:r>
              <a:rPr lang="ko-KR" altLang="en-US" dirty="0" smtClean="0"/>
              <a:t>꼬리 중심까지 </a:t>
            </a:r>
            <a:r>
              <a:rPr lang="en-US" altLang="ko-KR" dirty="0" smtClean="0"/>
              <a:t>1 pixel </a:t>
            </a:r>
            <a:r>
              <a:rPr lang="ko-KR" altLang="en-US" dirty="0" smtClean="0"/>
              <a:t>간격으로 이동하며 아래 내용 수행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00B0F0"/>
                </a:solidFill>
              </a:rPr>
              <a:t>Line profile</a:t>
            </a:r>
            <a:r>
              <a:rPr lang="ko-KR" altLang="en-US" dirty="0" smtClean="0"/>
              <a:t>을 얻어 </a:t>
            </a:r>
            <a:r>
              <a:rPr lang="en-US" altLang="ko-KR" dirty="0" smtClean="0"/>
              <a:t>1D Gaussian </a:t>
            </a:r>
            <a:r>
              <a:rPr lang="ko-KR" altLang="en-US" dirty="0" smtClean="0"/>
              <a:t>피팅 후 </a:t>
            </a:r>
            <a:r>
              <a:rPr lang="en-US" altLang="ko-KR" dirty="0" smtClean="0"/>
              <a:t>02_1D_Gaussian </a:t>
            </a:r>
            <a:r>
              <a:rPr lang="ko-KR" altLang="en-US" dirty="0" smtClean="0"/>
              <a:t>폴더에 그래프 저장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피팅 결과에 따라 코드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chi </a:t>
            </a:r>
            <a:r>
              <a:rPr lang="en-US" altLang="ko-KR" dirty="0"/>
              <a:t>–</a:t>
            </a:r>
            <a:r>
              <a:rPr lang="en-US" altLang="ko-KR" dirty="0" err="1"/>
              <a:t>sqr</a:t>
            </a:r>
            <a:r>
              <a:rPr lang="en-US" altLang="ko-KR" dirty="0"/>
              <a:t> </a:t>
            </a:r>
            <a:r>
              <a:rPr lang="ko-KR" altLang="en-US" dirty="0"/>
              <a:t>값 계산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피팅 결과</a:t>
            </a:r>
            <a:r>
              <a:rPr lang="ko-KR" altLang="en-US" dirty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텍스트파일에 저장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그 </a:t>
            </a:r>
            <a:r>
              <a:rPr lang="ko-KR" altLang="en-US" dirty="0"/>
              <a:t>외 </a:t>
            </a:r>
            <a:r>
              <a:rPr lang="ko-KR" altLang="en-US" dirty="0" smtClean="0"/>
              <a:t>잘못된 피팅은 위치를 사용자에게 입력 </a:t>
            </a:r>
            <a:r>
              <a:rPr lang="ko-KR" altLang="en-US" dirty="0"/>
              <a:t>받아 </a:t>
            </a:r>
            <a:r>
              <a:rPr lang="ko-KR" altLang="en-US" dirty="0" smtClean="0"/>
              <a:t>텍스트 파일에 </a:t>
            </a:r>
            <a:r>
              <a:rPr lang="ko-KR" altLang="en-US" dirty="0"/>
              <a:t>저장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8" t="37528" r="41077" b="33265"/>
          <a:stretch/>
        </p:blipFill>
        <p:spPr>
          <a:xfrm>
            <a:off x="838200" y="1230940"/>
            <a:ext cx="4229099" cy="4370759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2560320" y="155273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41270" y="166703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522220" y="180673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496820" y="195913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77770" y="211788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458720" y="227663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33320" y="242268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420620" y="257508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401570" y="274018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382520" y="290528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57120" y="306403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344420" y="322278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319020" y="3381530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293303" y="352754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274253" y="368629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255203" y="384504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229803" y="399744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210753" y="414984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91703" y="430224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166303" y="445464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153603" y="460704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134553" y="476579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115503" y="492454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090103" y="5083291"/>
            <a:ext cx="851534" cy="103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242690" y="5846644"/>
            <a:ext cx="400373" cy="4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63625" y="5677885"/>
            <a:ext cx="297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Line profile</a:t>
            </a:r>
            <a:r>
              <a:rPr lang="ko-KR" altLang="en-US" dirty="0" smtClean="0">
                <a:solidFill>
                  <a:schemeClr val="accent1"/>
                </a:solidFill>
              </a:rPr>
              <a:t> 얻는 위치 예시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65800" y="3023058"/>
            <a:ext cx="5588000" cy="235718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417837" y="260732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각 위치에서 수행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86378" y="3896851"/>
            <a:ext cx="414634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01-fitting fail</a:t>
            </a:r>
          </a:p>
          <a:p>
            <a:r>
              <a:rPr lang="en-US" altLang="ko-KR" sz="1400" dirty="0" smtClean="0"/>
              <a:t>02- Amplitude/background&lt;0.1</a:t>
            </a:r>
          </a:p>
          <a:p>
            <a:r>
              <a:rPr lang="en-US" altLang="ko-KR" sz="1400" dirty="0" smtClean="0"/>
              <a:t>04-center</a:t>
            </a:r>
            <a:r>
              <a:rPr lang="ko-KR" altLang="en-US" sz="1400" dirty="0" smtClean="0"/>
              <a:t>가 </a:t>
            </a:r>
            <a:r>
              <a:rPr lang="ko-KR" altLang="en-US" sz="1400" dirty="0"/>
              <a:t>사용한 </a:t>
            </a:r>
            <a:r>
              <a:rPr lang="ko-KR" altLang="en-US" sz="1400" dirty="0" smtClean="0"/>
              <a:t>데이터 범위 밖으로 넘어감</a:t>
            </a:r>
            <a:endParaRPr lang="en-US" altLang="ko-KR" sz="1400" dirty="0" smtClean="0"/>
          </a:p>
          <a:p>
            <a:r>
              <a:rPr lang="en-US" altLang="ko-KR" sz="1400" dirty="0" smtClean="0"/>
              <a:t>08-3*</a:t>
            </a:r>
            <a:r>
              <a:rPr lang="en-US" altLang="ko-KR" sz="1400" dirty="0" err="1" smtClean="0"/>
              <a:t>stddev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사용된 </a:t>
            </a:r>
            <a:r>
              <a:rPr lang="ko-KR" altLang="en-US" sz="1400" dirty="0"/>
              <a:t>데이터 범위 밖으로 </a:t>
            </a:r>
            <a:r>
              <a:rPr lang="ko-KR" altLang="en-US" sz="1400" dirty="0" smtClean="0"/>
              <a:t>넘어감</a:t>
            </a:r>
            <a:endParaRPr lang="en-US" altLang="ko-KR" sz="1400" dirty="0" smtClean="0"/>
          </a:p>
          <a:p>
            <a:r>
              <a:rPr lang="en-US" altLang="ko-KR" sz="1400" dirty="0" smtClean="0"/>
              <a:t>*2</a:t>
            </a:r>
            <a:r>
              <a:rPr lang="ko-KR" altLang="en-US" sz="1400" dirty="0" smtClean="0"/>
              <a:t>가지 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상 해당되는 경우 합으로 코드를 표시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80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200" y="10170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생성되는 파일</a:t>
            </a:r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365126"/>
            <a:ext cx="10515600" cy="6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/>
              <a:t>02 Fitting along dispersion line</a:t>
            </a:r>
            <a:endParaRPr lang="ko-KR" altLang="en-US" sz="3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6370"/>
            <a:ext cx="2200582" cy="6858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9" y="2038282"/>
            <a:ext cx="1362265" cy="2381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3" b="14641"/>
          <a:stretch/>
        </p:blipFill>
        <p:spPr>
          <a:xfrm>
            <a:off x="1283711" y="2571138"/>
            <a:ext cx="4058604" cy="31257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25" y="971483"/>
            <a:ext cx="6029009" cy="32657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25" y="4309957"/>
            <a:ext cx="1534995" cy="579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25" y="4962443"/>
            <a:ext cx="5200581" cy="971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6069" y="2294139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069" y="2294139"/>
                <a:ext cx="153888" cy="276999"/>
              </a:xfrm>
              <a:prstGeom prst="rect">
                <a:avLst/>
              </a:prstGeom>
              <a:blipFill>
                <a:blip r:embed="rId8"/>
                <a:stretch>
                  <a:fillRect l="-24000" r="-28000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36069" y="5714592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069" y="5714592"/>
                <a:ext cx="153888" cy="276999"/>
              </a:xfrm>
              <a:prstGeom prst="rect">
                <a:avLst/>
              </a:prstGeom>
              <a:blipFill>
                <a:blip r:embed="rId9"/>
                <a:stretch>
                  <a:fillRect l="-24000" r="-28000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54475" y="5934269"/>
            <a:ext cx="5392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5"/>
                </a:solidFill>
              </a:rPr>
              <a:t>#</a:t>
            </a:r>
            <a:r>
              <a:rPr lang="ko-KR" altLang="en-US" sz="1000" dirty="0" smtClean="0">
                <a:solidFill>
                  <a:schemeClr val="accent5"/>
                </a:solidFill>
              </a:rPr>
              <a:t>거리 </a:t>
            </a:r>
            <a:r>
              <a:rPr lang="en-US" altLang="ko-KR" sz="1000" dirty="0" smtClean="0">
                <a:solidFill>
                  <a:schemeClr val="accent5"/>
                </a:solidFill>
              </a:rPr>
              <a:t>#background #amplitude    #center      #</a:t>
            </a:r>
            <a:r>
              <a:rPr lang="en-US" altLang="ko-KR" sz="1000" dirty="0" err="1" smtClean="0">
                <a:solidFill>
                  <a:schemeClr val="accent5"/>
                </a:solidFill>
              </a:rPr>
              <a:t>stddev</a:t>
            </a:r>
            <a:r>
              <a:rPr lang="en-US" altLang="ko-KR" sz="1000" dirty="0" smtClean="0">
                <a:solidFill>
                  <a:schemeClr val="accent5"/>
                </a:solidFill>
              </a:rPr>
              <a:t> #code   #center x    #center y 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621</Words>
  <Application>Microsoft Office PowerPoint</Application>
  <PresentationFormat>와이드스크린</PresentationFormat>
  <Paragraphs>137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VPH Quick Look</vt:lpstr>
      <vt:lpstr>Contents</vt:lpstr>
      <vt:lpstr>00 Finding m0 center</vt:lpstr>
      <vt:lpstr>00 Finding m0 center</vt:lpstr>
      <vt:lpstr>01 Finding m1 tail center</vt:lpstr>
      <vt:lpstr>01 Finding m1 tail center</vt:lpstr>
      <vt:lpstr>PowerPoint 프레젠테이션</vt:lpstr>
      <vt:lpstr>02 Fitting along dispersion line</vt:lpstr>
      <vt:lpstr>PowerPoint 프레젠테이션</vt:lpstr>
      <vt:lpstr>PowerPoint 프레젠테이션</vt:lpstr>
      <vt:lpstr>PowerPoint 프레젠테이션</vt:lpstr>
      <vt:lpstr>PowerPoint 프레젠테이션</vt:lpstr>
      <vt:lpstr>03 Getting spectrum (ADU – pix)</vt:lpstr>
      <vt:lpstr>03 Getting spectrum (ADU – pix)</vt:lpstr>
      <vt:lpstr>03 Getting spectrum (ADU – pix)</vt:lpstr>
      <vt:lpstr>03 Getting spectrum (ADU – pix)</vt:lpstr>
      <vt:lpstr>Discussion</vt:lpstr>
      <vt:lpstr>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VPH Quick Look</dc:title>
  <dc:creator>Windows User</dc:creator>
  <cp:lastModifiedBy>Windows User</cp:lastModifiedBy>
  <cp:revision>36</cp:revision>
  <dcterms:created xsi:type="dcterms:W3CDTF">2018-07-02T15:38:56Z</dcterms:created>
  <dcterms:modified xsi:type="dcterms:W3CDTF">2018-07-02T22:01:50Z</dcterms:modified>
</cp:coreProperties>
</file>