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7" r:id="rId3"/>
    <p:sldId id="258" r:id="rId4"/>
    <p:sldId id="261" r:id="rId5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smtClean="0">
                <a:solidFill>
                  <a:srgbClr val="0F228B"/>
                </a:solidFill>
              </a:rPr>
              <a:t>Сычев А.Е.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на языке С и отладить программу, реализующую следующие функции.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множества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двоичных чисел</a:t>
            </a:r>
            <a:endParaRPr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 из двоичной в десятичную систему исчисления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двух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7" y="825500"/>
            <a:ext cx="8493370" cy="5058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 были изучены массивы данных, написана программа и  было выполнено первое домашнее задание по  функциональной логике и теории алгоритмов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Office PowerPoint</Application>
  <PresentationFormat>Произвольный</PresentationFormat>
  <Paragraphs>15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Сычёв Александр</dc:creator>
  <cp:lastModifiedBy>Сычёв Александр</cp:lastModifiedBy>
  <cp:revision>3</cp:revision>
  <dcterms:modified xsi:type="dcterms:W3CDTF">2019-10-09T21:58:34Z</dcterms:modified>
</cp:coreProperties>
</file>