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D68564"/>
    <a:srgbClr val="990000"/>
    <a:srgbClr val="BE6128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866530-0CCB-484C-9079-C4724D836666}" v="69" dt="2021-07-26T06:56:17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승윤" userId="06d42679b7a9aa0b" providerId="LiveId" clId="{28866530-0CCB-484C-9079-C4724D836666}"/>
    <pc:docChg chg="undo redo custSel addSld modSld">
      <pc:chgData name="조 승윤" userId="06d42679b7a9aa0b" providerId="LiveId" clId="{28866530-0CCB-484C-9079-C4724D836666}" dt="2021-07-26T07:05:47.983" v="540" actId="1076"/>
      <pc:docMkLst>
        <pc:docMk/>
      </pc:docMkLst>
      <pc:sldChg chg="addSp modSp new mod">
        <pc:chgData name="조 승윤" userId="06d42679b7a9aa0b" providerId="LiveId" clId="{28866530-0CCB-484C-9079-C4724D836666}" dt="2021-07-26T07:05:47.983" v="540" actId="1076"/>
        <pc:sldMkLst>
          <pc:docMk/>
          <pc:sldMk cId="3458120494" sldId="257"/>
        </pc:sldMkLst>
        <pc:spChg chg="add mod">
          <ac:chgData name="조 승윤" userId="06d42679b7a9aa0b" providerId="LiveId" clId="{28866530-0CCB-484C-9079-C4724D836666}" dt="2021-07-26T07:05:23.763" v="539" actId="1037"/>
          <ac:spMkLst>
            <pc:docMk/>
            <pc:sldMk cId="3458120494" sldId="257"/>
            <ac:spMk id="2" creationId="{252D5238-F866-4260-9740-F517D5286CD4}"/>
          </ac:spMkLst>
        </pc:spChg>
        <pc:spChg chg="add mod">
          <ac:chgData name="조 승윤" userId="06d42679b7a9aa0b" providerId="LiveId" clId="{28866530-0CCB-484C-9079-C4724D836666}" dt="2021-07-26T07:05:23.763" v="539" actId="1037"/>
          <ac:spMkLst>
            <pc:docMk/>
            <pc:sldMk cId="3458120494" sldId="257"/>
            <ac:spMk id="3" creationId="{4E663CF1-3CDF-42F4-9D4B-ABDA708FF4FB}"/>
          </ac:spMkLst>
        </pc:spChg>
        <pc:spChg chg="add mod">
          <ac:chgData name="조 승윤" userId="06d42679b7a9aa0b" providerId="LiveId" clId="{28866530-0CCB-484C-9079-C4724D836666}" dt="2021-07-26T07:05:23.763" v="539" actId="1037"/>
          <ac:spMkLst>
            <pc:docMk/>
            <pc:sldMk cId="3458120494" sldId="257"/>
            <ac:spMk id="4" creationId="{AAEDD790-B805-472F-9B88-BE1D6607AE95}"/>
          </ac:spMkLst>
        </pc:spChg>
        <pc:spChg chg="add mod">
          <ac:chgData name="조 승윤" userId="06d42679b7a9aa0b" providerId="LiveId" clId="{28866530-0CCB-484C-9079-C4724D836666}" dt="2021-07-26T07:05:47.983" v="540" actId="1076"/>
          <ac:spMkLst>
            <pc:docMk/>
            <pc:sldMk cId="3458120494" sldId="257"/>
            <ac:spMk id="5" creationId="{42BA4273-63C0-4A65-889E-154DD0FF5F95}"/>
          </ac:spMkLst>
        </pc:spChg>
        <pc:spChg chg="add mod">
          <ac:chgData name="조 승윤" userId="06d42679b7a9aa0b" providerId="LiveId" clId="{28866530-0CCB-484C-9079-C4724D836666}" dt="2021-07-26T07:05:23.763" v="539" actId="1037"/>
          <ac:spMkLst>
            <pc:docMk/>
            <pc:sldMk cId="3458120494" sldId="257"/>
            <ac:spMk id="6" creationId="{23A33C6D-6232-4DF1-B0C8-4D960EAD228E}"/>
          </ac:spMkLst>
        </pc:spChg>
        <pc:spChg chg="add mod">
          <ac:chgData name="조 승윤" userId="06d42679b7a9aa0b" providerId="LiveId" clId="{28866530-0CCB-484C-9079-C4724D836666}" dt="2021-07-26T07:05:47.983" v="540" actId="1076"/>
          <ac:spMkLst>
            <pc:docMk/>
            <pc:sldMk cId="3458120494" sldId="257"/>
            <ac:spMk id="7" creationId="{25D84E99-E3E5-4F69-8E01-DCB09ABEC1F9}"/>
          </ac:spMkLst>
        </pc:spChg>
        <pc:spChg chg="add mod">
          <ac:chgData name="조 승윤" userId="06d42679b7a9aa0b" providerId="LiveId" clId="{28866530-0CCB-484C-9079-C4724D836666}" dt="2021-07-26T07:05:23.763" v="539" actId="1037"/>
          <ac:spMkLst>
            <pc:docMk/>
            <pc:sldMk cId="3458120494" sldId="257"/>
            <ac:spMk id="8" creationId="{B0C9ECFB-4E38-444B-8DC5-7010F6A0BDEB}"/>
          </ac:spMkLst>
        </pc:spChg>
        <pc:spChg chg="add mod">
          <ac:chgData name="조 승윤" userId="06d42679b7a9aa0b" providerId="LiveId" clId="{28866530-0CCB-484C-9079-C4724D836666}" dt="2021-07-26T07:05:23.763" v="539" actId="1037"/>
          <ac:spMkLst>
            <pc:docMk/>
            <pc:sldMk cId="3458120494" sldId="257"/>
            <ac:spMk id="9" creationId="{6BB1AD6E-8DC8-48FF-8BEC-64827C40EA47}"/>
          </ac:spMkLst>
        </pc:spChg>
      </pc:sldChg>
    </pc:docChg>
  </pc:docChgLst>
  <pc:docChgLst>
    <pc:chgData name="조승윤(화학생명분자과학부)" userId="727ad52d-94df-493d-8622-363cb4ab346d" providerId="ADAL" clId="{3A28E828-669C-491A-B837-5658689EE3F9}"/>
    <pc:docChg chg="undo custSel modSld">
      <pc:chgData name="조승윤(화학생명분자과학부)" userId="727ad52d-94df-493d-8622-363cb4ab346d" providerId="ADAL" clId="{3A28E828-669C-491A-B837-5658689EE3F9}" dt="2021-07-23T05:19:15.841" v="403" actId="1076"/>
      <pc:docMkLst>
        <pc:docMk/>
      </pc:docMkLst>
      <pc:sldChg chg="addSp delSp modSp mod modClrScheme chgLayout">
        <pc:chgData name="조승윤(화학생명분자과학부)" userId="727ad52d-94df-493d-8622-363cb4ab346d" providerId="ADAL" clId="{3A28E828-669C-491A-B837-5658689EE3F9}" dt="2021-07-23T05:19:15.841" v="403" actId="1076"/>
        <pc:sldMkLst>
          <pc:docMk/>
          <pc:sldMk cId="1824832465" sldId="256"/>
        </pc:sldMkLst>
        <pc:spChg chg="del">
          <ac:chgData name="조승윤(화학생명분자과학부)" userId="727ad52d-94df-493d-8622-363cb4ab346d" providerId="ADAL" clId="{3A28E828-669C-491A-B837-5658689EE3F9}" dt="2021-07-23T05:06:17.959" v="0" actId="700"/>
          <ac:spMkLst>
            <pc:docMk/>
            <pc:sldMk cId="1824832465" sldId="256"/>
            <ac:spMk id="2" creationId="{C38B4EA8-C3C4-4061-8D5C-EA410DF5F0F7}"/>
          </ac:spMkLst>
        </pc:spChg>
        <pc:spChg chg="del">
          <ac:chgData name="조승윤(화학생명분자과학부)" userId="727ad52d-94df-493d-8622-363cb4ab346d" providerId="ADAL" clId="{3A28E828-669C-491A-B837-5658689EE3F9}" dt="2021-07-23T05:06:17.959" v="0" actId="700"/>
          <ac:spMkLst>
            <pc:docMk/>
            <pc:sldMk cId="1824832465" sldId="256"/>
            <ac:spMk id="3" creationId="{442C85A2-BC15-4734-AB95-A6BEE3DC0450}"/>
          </ac:spMkLst>
        </pc:spChg>
        <pc:spChg chg="add mod">
          <ac:chgData name="조승윤(화학생명분자과학부)" userId="727ad52d-94df-493d-8622-363cb4ab346d" providerId="ADAL" clId="{3A28E828-669C-491A-B837-5658689EE3F9}" dt="2021-07-23T05:12:42.074" v="144" actId="207"/>
          <ac:spMkLst>
            <pc:docMk/>
            <pc:sldMk cId="1824832465" sldId="256"/>
            <ac:spMk id="4" creationId="{7AE44FFC-CCB5-4801-B954-FBB10B231130}"/>
          </ac:spMkLst>
        </pc:spChg>
        <pc:spChg chg="add mod">
          <ac:chgData name="조승윤(화학생명분자과학부)" userId="727ad52d-94df-493d-8622-363cb4ab346d" providerId="ADAL" clId="{3A28E828-669C-491A-B837-5658689EE3F9}" dt="2021-07-23T05:17:49.147" v="400" actId="1076"/>
          <ac:spMkLst>
            <pc:docMk/>
            <pc:sldMk cId="1824832465" sldId="256"/>
            <ac:spMk id="5" creationId="{25F1020D-9D2C-4B18-B8F6-49D5992BDA4A}"/>
          </ac:spMkLst>
        </pc:spChg>
        <pc:spChg chg="add mod">
          <ac:chgData name="조승윤(화학생명분자과학부)" userId="727ad52d-94df-493d-8622-363cb4ab346d" providerId="ADAL" clId="{3A28E828-669C-491A-B837-5658689EE3F9}" dt="2021-07-23T05:19:15.841" v="403" actId="1076"/>
          <ac:spMkLst>
            <pc:docMk/>
            <pc:sldMk cId="1824832465" sldId="256"/>
            <ac:spMk id="6" creationId="{027250B6-4E2F-44B8-AD8E-A6D47879E3BA}"/>
          </ac:spMkLst>
        </pc:spChg>
        <pc:spChg chg="add mod">
          <ac:chgData name="조승윤(화학생명분자과학부)" userId="727ad52d-94df-493d-8622-363cb4ab346d" providerId="ADAL" clId="{3A28E828-669C-491A-B837-5658689EE3F9}" dt="2021-07-23T05:17:49.147" v="400" actId="1076"/>
          <ac:spMkLst>
            <pc:docMk/>
            <pc:sldMk cId="1824832465" sldId="256"/>
            <ac:spMk id="7" creationId="{8E699BDB-9892-45C6-BD06-C4AAE5FD474A}"/>
          </ac:spMkLst>
        </pc:spChg>
        <pc:spChg chg="add mod">
          <ac:chgData name="조승윤(화학생명분자과학부)" userId="727ad52d-94df-493d-8622-363cb4ab346d" providerId="ADAL" clId="{3A28E828-669C-491A-B837-5658689EE3F9}" dt="2021-07-23T05:19:15.841" v="403" actId="1076"/>
          <ac:spMkLst>
            <pc:docMk/>
            <pc:sldMk cId="1824832465" sldId="256"/>
            <ac:spMk id="8" creationId="{9BEF8D65-E7D1-4BAB-8958-E3CE506B82ED}"/>
          </ac:spMkLst>
        </pc:spChg>
        <pc:spChg chg="add mod">
          <ac:chgData name="조승윤(화학생명분자과학부)" userId="727ad52d-94df-493d-8622-363cb4ab346d" providerId="ADAL" clId="{3A28E828-669C-491A-B837-5658689EE3F9}" dt="2021-07-23T05:12:17.917" v="143" actId="1076"/>
          <ac:spMkLst>
            <pc:docMk/>
            <pc:sldMk cId="1824832465" sldId="256"/>
            <ac:spMk id="9" creationId="{A3B9989A-D714-4613-B70A-46BD29B5C5EB}"/>
          </ac:spMkLst>
        </pc:spChg>
        <pc:spChg chg="add del">
          <ac:chgData name="조승윤(화학생명분자과학부)" userId="727ad52d-94df-493d-8622-363cb4ab346d" providerId="ADAL" clId="{3A28E828-669C-491A-B837-5658689EE3F9}" dt="2021-07-23T05:11:16.764" v="126" actId="478"/>
          <ac:spMkLst>
            <pc:docMk/>
            <pc:sldMk cId="1824832465" sldId="256"/>
            <ac:spMk id="10" creationId="{6FD709BF-4B41-4C9B-8363-971882D6CB8F}"/>
          </ac:spMkLst>
        </pc:spChg>
        <pc:spChg chg="add mod">
          <ac:chgData name="조승윤(화학생명분자과학부)" userId="727ad52d-94df-493d-8622-363cb4ab346d" providerId="ADAL" clId="{3A28E828-669C-491A-B837-5658689EE3F9}" dt="2021-07-23T05:17:49.147" v="400" actId="1076"/>
          <ac:spMkLst>
            <pc:docMk/>
            <pc:sldMk cId="1824832465" sldId="256"/>
            <ac:spMk id="19" creationId="{7A6F7327-BC57-4293-AFB9-F1A9BA86F797}"/>
          </ac:spMkLst>
        </pc:spChg>
        <pc:spChg chg="add mod">
          <ac:chgData name="조승윤(화학생명분자과학부)" userId="727ad52d-94df-493d-8622-363cb4ab346d" providerId="ADAL" clId="{3A28E828-669C-491A-B837-5658689EE3F9}" dt="2021-07-23T05:17:49.147" v="400" actId="1076"/>
          <ac:spMkLst>
            <pc:docMk/>
            <pc:sldMk cId="1824832465" sldId="256"/>
            <ac:spMk id="20" creationId="{8584BE56-3619-46BD-AB01-9464E6451234}"/>
          </ac:spMkLst>
        </pc:spChg>
        <pc:spChg chg="add mod">
          <ac:chgData name="조승윤(화학생명분자과학부)" userId="727ad52d-94df-493d-8622-363cb4ab346d" providerId="ADAL" clId="{3A28E828-669C-491A-B837-5658689EE3F9}" dt="2021-07-23T05:19:15.841" v="403" actId="1076"/>
          <ac:spMkLst>
            <pc:docMk/>
            <pc:sldMk cId="1824832465" sldId="256"/>
            <ac:spMk id="21" creationId="{CD322835-491B-4ABC-A7A8-25299FFB2E91}"/>
          </ac:spMkLst>
        </pc:spChg>
        <pc:spChg chg="add mod">
          <ac:chgData name="조승윤(화학생명분자과학부)" userId="727ad52d-94df-493d-8622-363cb4ab346d" providerId="ADAL" clId="{3A28E828-669C-491A-B837-5658689EE3F9}" dt="2021-07-23T05:19:15.841" v="403" actId="1076"/>
          <ac:spMkLst>
            <pc:docMk/>
            <pc:sldMk cId="1824832465" sldId="256"/>
            <ac:spMk id="22" creationId="{5729C8A0-CACA-46D8-A7A6-04875F60C52C}"/>
          </ac:spMkLst>
        </pc:spChg>
        <pc:cxnChg chg="add mod">
          <ac:chgData name="조승윤(화학생명분자과학부)" userId="727ad52d-94df-493d-8622-363cb4ab346d" providerId="ADAL" clId="{3A28E828-669C-491A-B837-5658689EE3F9}" dt="2021-07-23T05:18:55" v="402" actId="14100"/>
          <ac:cxnSpMkLst>
            <pc:docMk/>
            <pc:sldMk cId="1824832465" sldId="256"/>
            <ac:cxnSpMk id="12" creationId="{EF59CCB2-6803-4645-8877-8D7FEBE3787A}"/>
          </ac:cxnSpMkLst>
        </pc:cxnChg>
        <pc:cxnChg chg="add del">
          <ac:chgData name="조승윤(화학생명분자과학부)" userId="727ad52d-94df-493d-8622-363cb4ab346d" providerId="ADAL" clId="{3A28E828-669C-491A-B837-5658689EE3F9}" dt="2021-07-23T05:11:47.420" v="139" actId="11529"/>
          <ac:cxnSpMkLst>
            <pc:docMk/>
            <pc:sldMk cId="1824832465" sldId="256"/>
            <ac:cxnSpMk id="15" creationId="{AF54EBF6-5AB4-4EA3-859D-AC89E0A42061}"/>
          </ac:cxnSpMkLst>
        </pc:cxnChg>
        <pc:cxnChg chg="add mod">
          <ac:chgData name="조승윤(화학생명분자과학부)" userId="727ad52d-94df-493d-8622-363cb4ab346d" providerId="ADAL" clId="{3A28E828-669C-491A-B837-5658689EE3F9}" dt="2021-07-23T05:19:15.841" v="403" actId="1076"/>
          <ac:cxnSpMkLst>
            <pc:docMk/>
            <pc:sldMk cId="1824832465" sldId="256"/>
            <ac:cxnSpMk id="17" creationId="{A3B8CDC9-C994-4D5D-A137-9EC59FAB88A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6BDCF-0E18-4798-8A7E-184A943EB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62BE35-1D08-4E4F-8BCC-49BA61756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CA4D00-4CE9-4FCA-946A-C2729F6C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588A-E5A0-43DC-A866-E8AAC2D32C5B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333B0B-CB3F-484E-AE9D-98539516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9BB7C-680A-4E63-8F0D-DD472C88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C7EB-D41D-498A-A71E-36515D255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9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39247-0B4C-49C1-9B45-72867C22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C7EC80-47C8-4388-8FEA-77B3BC774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29E107-5829-4024-A6C3-0EB86FC4E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588A-E5A0-43DC-A866-E8AAC2D32C5B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111DB-1E4C-449E-9492-5D858E52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D2708-F2BB-440E-825D-8EDEAE53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C7EB-D41D-498A-A71E-36515D255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27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612BB7-04E9-4CB3-B309-B5ADEEFAE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EE1B1B-E300-4971-AB2F-1EA522FDA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B75F2-33AA-41FB-AF4D-A433CD3AC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588A-E5A0-43DC-A866-E8AAC2D32C5B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5A1C7C-4BD3-45A2-8D32-79F54909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C8F49F-88BA-45EA-8F7A-EBC32C8DD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C7EB-D41D-498A-A71E-36515D255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67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76110-E555-4733-BFEA-02FDED98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596D4-44E9-4119-8AB2-96AAC8C79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018F48-D29D-4A22-A9BE-B00D413C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588A-E5A0-43DC-A866-E8AAC2D32C5B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75F92F-974B-420F-977D-1BAEF626A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C3D40A-A9D0-4BC6-B9D8-7F336146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C7EB-D41D-498A-A71E-36515D255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347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F8507-6CF7-4C5B-B19F-DBD1F9618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3FAF1-2D5B-4DD8-B800-9B80BBCEB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B10E2-5A50-4D15-9CD5-2DFBDD94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588A-E5A0-43DC-A866-E8AAC2D32C5B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C0308-005C-4511-8A02-B5A70746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CCC07-9084-4531-B304-FEB56483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C7EB-D41D-498A-A71E-36515D255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43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63341-645D-4B2F-B2DA-4F222595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D72F4D-7916-4BB1-B83F-1E7344460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CD1040-82A7-4357-B901-9E1B5F767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12D31C-A21E-4DBB-B57A-048A4014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588A-E5A0-43DC-A866-E8AAC2D32C5B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E9C080-7DE7-467D-A3E1-9C86253B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1E8E4B-BDC5-419A-BF65-5DA7091B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C7EB-D41D-498A-A71E-36515D255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48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077A3-0DDB-4F56-A71F-3E165EE5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2D14CC-ABAA-432C-9567-622D2A5E7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5E7E15-13C9-4722-B2E1-7B9E75041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5A4E5F-D752-43E0-855F-7A4FFBCBA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73CB19-A523-438F-BE1A-7B2BB08E9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1D4C6A-0F7E-43F1-BE5E-6FCE5BBE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588A-E5A0-43DC-A866-E8AAC2D32C5B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E80C0C-D13F-498E-A95C-5E95AD87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329AA6-5F73-4921-B855-42AFC479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C7EB-D41D-498A-A71E-36515D255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93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EEBD5-1E54-4FE2-9838-DD8EDD80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3F673D-48D7-4DCE-8C4C-170513B8E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588A-E5A0-43DC-A866-E8AAC2D32C5B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56C73C-1CE7-4F0C-9B34-683F237B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3E66EF-652D-41B0-8691-72112C5DF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C7EB-D41D-498A-A71E-36515D255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61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F89164-748D-47AD-8A8A-496D9637B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588A-E5A0-43DC-A866-E8AAC2D32C5B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3C47C7-99E6-4E96-9F22-BBA892959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A8BAD6-234E-43B8-967D-206E2196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C7EB-D41D-498A-A71E-36515D255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0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5C4AA-72D7-4E87-A074-88543665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CA409-6159-4CC7-B6DF-1008F8EA9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F4DE7F-7F20-4521-9E11-2D1D3F6B8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BAE6D1-64C5-4C7F-8EC4-540AD21D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588A-E5A0-43DC-A866-E8AAC2D32C5B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1B1F08-2182-41F6-915F-73E64314D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96F872-27DD-44C6-ADB4-06FBB336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C7EB-D41D-498A-A71E-36515D255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7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4DE97-417F-4F9B-8347-94AD04B7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A8A7CB-5227-4927-B14F-C531483B7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8F3921-AAFB-4175-AF30-281611570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45329E-D3B2-462E-953F-25924248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588A-E5A0-43DC-A866-E8AAC2D32C5B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BB81F9-9EC2-4A84-98CD-F784D6EA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1E9EDB-5864-495C-AFBD-8976856C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C7EB-D41D-498A-A71E-36515D255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42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8C13D6-26AE-4C0F-97E5-66664D82F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1CA272-B680-47AF-9F5B-4F62F3A79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250A22-7034-4548-AFE7-2712F2A5B9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C588A-E5A0-43DC-A866-E8AAC2D32C5B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90E09-6FDA-4E2A-9F5D-558725896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CE3D22-1082-48D2-8457-5C8EB705A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5C7EB-D41D-498A-A71E-36515D255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11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AE44FFC-CCB5-4801-B954-FBB10B231130}"/>
              </a:ext>
            </a:extLst>
          </p:cNvPr>
          <p:cNvSpPr/>
          <p:nvPr/>
        </p:nvSpPr>
        <p:spPr>
          <a:xfrm>
            <a:off x="1290917" y="2877670"/>
            <a:ext cx="2554941" cy="1102659"/>
          </a:xfrm>
          <a:prstGeom prst="roundRect">
            <a:avLst/>
          </a:prstGeom>
          <a:solidFill>
            <a:srgbClr val="99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Estimator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5F1020D-9D2C-4B18-B8F6-49D5992BDA4A}"/>
              </a:ext>
            </a:extLst>
          </p:cNvPr>
          <p:cNvSpPr/>
          <p:nvPr/>
        </p:nvSpPr>
        <p:spPr>
          <a:xfrm>
            <a:off x="5880847" y="1482354"/>
            <a:ext cx="2554941" cy="1102659"/>
          </a:xfrm>
          <a:prstGeom prst="roundRect">
            <a:avLst/>
          </a:prstGeom>
          <a:solidFill>
            <a:srgbClr val="99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Classifier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27250B6-4E2F-44B8-AD8E-A6D47879E3BA}"/>
              </a:ext>
            </a:extLst>
          </p:cNvPr>
          <p:cNvSpPr/>
          <p:nvPr/>
        </p:nvSpPr>
        <p:spPr>
          <a:xfrm>
            <a:off x="5880847" y="4272988"/>
            <a:ext cx="2554941" cy="1102659"/>
          </a:xfrm>
          <a:prstGeom prst="roundRect">
            <a:avLst/>
          </a:prstGeom>
          <a:solidFill>
            <a:srgbClr val="99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Regressor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699BDB-9892-45C6-BD06-C4AAE5FD474A}"/>
              </a:ext>
            </a:extLst>
          </p:cNvPr>
          <p:cNvSpPr txBox="1"/>
          <p:nvPr/>
        </p:nvSpPr>
        <p:spPr>
          <a:xfrm>
            <a:off x="6831105" y="1073407"/>
            <a:ext cx="654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분류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EF8D65-E7D1-4BAB-8958-E3CE506B82ED}"/>
              </a:ext>
            </a:extLst>
          </p:cNvPr>
          <p:cNvSpPr txBox="1"/>
          <p:nvPr/>
        </p:nvSpPr>
        <p:spPr>
          <a:xfrm>
            <a:off x="6831105" y="3819218"/>
            <a:ext cx="654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회귀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B9989A-D714-4613-B70A-46BD29B5C5EB}"/>
              </a:ext>
            </a:extLst>
          </p:cNvPr>
          <p:cNvSpPr txBox="1"/>
          <p:nvPr/>
        </p:nvSpPr>
        <p:spPr>
          <a:xfrm>
            <a:off x="1290917" y="4125107"/>
            <a:ext cx="1483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학습</a:t>
            </a:r>
            <a:r>
              <a:rPr lang="en-US" altLang="ko-KR" sz="1600" dirty="0"/>
              <a:t>: fit()</a:t>
            </a:r>
          </a:p>
          <a:p>
            <a:r>
              <a:rPr lang="ko-KR" altLang="en-US" sz="1600" dirty="0"/>
              <a:t>예측</a:t>
            </a:r>
            <a:r>
              <a:rPr lang="en-US" altLang="ko-KR" sz="1600" dirty="0"/>
              <a:t>: predict()</a:t>
            </a:r>
            <a:endParaRPr lang="ko-KR" altLang="en-US" sz="1600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EF59CCB2-6803-4645-8877-8D7FEBE3787A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845858" y="2033684"/>
            <a:ext cx="2034989" cy="14042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A3B8CDC9-C994-4D5D-A137-9EC59FAB88A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845858" y="3429000"/>
            <a:ext cx="2034989" cy="139531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A6F7327-BC57-4293-AFB9-F1A9BA86F797}"/>
              </a:ext>
            </a:extLst>
          </p:cNvPr>
          <p:cNvSpPr txBox="1"/>
          <p:nvPr/>
        </p:nvSpPr>
        <p:spPr>
          <a:xfrm>
            <a:off x="8794056" y="799746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분류 구현 클래스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84BE56-3619-46BD-AB01-9464E6451234}"/>
              </a:ext>
            </a:extLst>
          </p:cNvPr>
          <p:cNvSpPr txBox="1"/>
          <p:nvPr/>
        </p:nvSpPr>
        <p:spPr>
          <a:xfrm>
            <a:off x="8857129" y="1272406"/>
            <a:ext cx="2618024" cy="1540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 err="1"/>
              <a:t>DecisionTreeClassifier</a:t>
            </a: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en-US" altLang="ko-KR" sz="1600" dirty="0" err="1"/>
              <a:t>RandomForestClassifier</a:t>
            </a: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en-US" altLang="ko-KR" sz="1600" dirty="0" err="1"/>
              <a:t>GradientBoostingClassifier</a:t>
            </a: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en-US" altLang="ko-KR" sz="1600" dirty="0" err="1"/>
              <a:t>GaussianNB</a:t>
            </a: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en-US" altLang="ko-KR" sz="1600" dirty="0"/>
              <a:t>SVC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322835-491B-4ABC-A7A8-25299FFB2E91}"/>
              </a:ext>
            </a:extLst>
          </p:cNvPr>
          <p:cNvSpPr txBox="1"/>
          <p:nvPr/>
        </p:nvSpPr>
        <p:spPr>
          <a:xfrm>
            <a:off x="8794376" y="3614860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회귀 구현 클래스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29C8A0-CACA-46D8-A7A6-04875F60C52C}"/>
              </a:ext>
            </a:extLst>
          </p:cNvPr>
          <p:cNvSpPr txBox="1"/>
          <p:nvPr/>
        </p:nvSpPr>
        <p:spPr>
          <a:xfrm>
            <a:off x="8857129" y="4087520"/>
            <a:ext cx="2706703" cy="1540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 err="1"/>
              <a:t>LinearRegression</a:t>
            </a: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en-US" altLang="ko-KR" sz="1600" dirty="0"/>
              <a:t>Ridge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Lasso</a:t>
            </a:r>
          </a:p>
          <a:p>
            <a:pPr>
              <a:lnSpc>
                <a:spcPct val="120000"/>
              </a:lnSpc>
            </a:pPr>
            <a:r>
              <a:rPr lang="en-US" altLang="ko-KR" sz="1600" dirty="0" err="1"/>
              <a:t>RandomForestRegressor</a:t>
            </a: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en-US" altLang="ko-KR" sz="1600" dirty="0" err="1"/>
              <a:t>GradientBoostingRegressor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24832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52D5238-F866-4260-9740-F517D5286CD4}"/>
              </a:ext>
            </a:extLst>
          </p:cNvPr>
          <p:cNvSpPr/>
          <p:nvPr/>
        </p:nvSpPr>
        <p:spPr>
          <a:xfrm>
            <a:off x="1293109" y="2026557"/>
            <a:ext cx="5491036" cy="87764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학습 데이터 세트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E663CF1-3CDF-42F4-9D4B-ABDA708FF4FB}"/>
              </a:ext>
            </a:extLst>
          </p:cNvPr>
          <p:cNvSpPr/>
          <p:nvPr/>
        </p:nvSpPr>
        <p:spPr>
          <a:xfrm>
            <a:off x="1293109" y="4225202"/>
            <a:ext cx="3477411" cy="87764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학습 데이터 세트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AEDD790-B805-472F-9B88-BE1D6607AE95}"/>
              </a:ext>
            </a:extLst>
          </p:cNvPr>
          <p:cNvSpPr/>
          <p:nvPr/>
        </p:nvSpPr>
        <p:spPr>
          <a:xfrm>
            <a:off x="4857240" y="4225202"/>
            <a:ext cx="1551992" cy="877645"/>
          </a:xfrm>
          <a:prstGeom prst="roundRect">
            <a:avLst/>
          </a:prstGeom>
          <a:solidFill>
            <a:srgbClr val="D68564"/>
          </a:solidFill>
          <a:ln>
            <a:solidFill>
              <a:srgbClr val="99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검증 데이터 세트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2BA4273-63C0-4A65-889E-154DD0FF5F95}"/>
              </a:ext>
            </a:extLst>
          </p:cNvPr>
          <p:cNvSpPr/>
          <p:nvPr/>
        </p:nvSpPr>
        <p:spPr>
          <a:xfrm>
            <a:off x="8123767" y="2026557"/>
            <a:ext cx="2775124" cy="877645"/>
          </a:xfrm>
          <a:prstGeom prst="roundRect">
            <a:avLst/>
          </a:prstGeom>
          <a:solidFill>
            <a:srgbClr val="9933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테스트 데이터 세트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A33C6D-6232-4DF1-B0C8-4D960EAD228E}"/>
              </a:ext>
            </a:extLst>
          </p:cNvPr>
          <p:cNvSpPr txBox="1"/>
          <p:nvPr/>
        </p:nvSpPr>
        <p:spPr>
          <a:xfrm>
            <a:off x="1486903" y="1185185"/>
            <a:ext cx="5103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학습 데이터를 다시 분할하여 학습 데이터와 학습된</a:t>
            </a:r>
            <a:endParaRPr lang="en-US" altLang="ko-KR" sz="1600" dirty="0"/>
          </a:p>
          <a:p>
            <a:pPr algn="ctr"/>
            <a:r>
              <a:rPr lang="ko-KR" altLang="en-US" sz="1600" dirty="0"/>
              <a:t>모델의 성능을 일차 평가하는 검증 데이터로 나눔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D84E99-E3E5-4F69-8E01-DCB09ABEC1F9}"/>
              </a:ext>
            </a:extLst>
          </p:cNvPr>
          <p:cNvSpPr txBox="1"/>
          <p:nvPr/>
        </p:nvSpPr>
        <p:spPr>
          <a:xfrm>
            <a:off x="7351122" y="1185186"/>
            <a:ext cx="4320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모든 학습</a:t>
            </a:r>
            <a:r>
              <a:rPr lang="en-US" altLang="ko-KR" sz="1600" dirty="0"/>
              <a:t>/</a:t>
            </a:r>
            <a:r>
              <a:rPr lang="ko-KR" altLang="en-US" sz="1600" dirty="0"/>
              <a:t>검증 과정이 완료된 후 최종적으로</a:t>
            </a:r>
            <a:endParaRPr lang="en-US" altLang="ko-KR" sz="1600" dirty="0"/>
          </a:p>
          <a:p>
            <a:pPr algn="ctr"/>
            <a:r>
              <a:rPr lang="ko-KR" altLang="en-US" sz="1600" dirty="0"/>
              <a:t>성능을 평가하기 위한 데이터 세트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B0C9ECFB-4E38-444B-8DC5-7010F6A0BDEB}"/>
              </a:ext>
            </a:extLst>
          </p:cNvPr>
          <p:cNvSpPr/>
          <p:nvPr/>
        </p:nvSpPr>
        <p:spPr>
          <a:xfrm>
            <a:off x="3717614" y="3429001"/>
            <a:ext cx="642026" cy="660500"/>
          </a:xfrm>
          <a:prstGeom prst="downArrow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B1AD6E-8DC8-48FF-8BEC-64827C40EA47}"/>
              </a:ext>
            </a:extLst>
          </p:cNvPr>
          <p:cNvSpPr txBox="1"/>
          <p:nvPr/>
        </p:nvSpPr>
        <p:spPr>
          <a:xfrm>
            <a:off x="3741109" y="3027687"/>
            <a:ext cx="59503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분할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812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69</Words>
  <Application>Microsoft Office PowerPoint</Application>
  <PresentationFormat>와이드스크린</PresentationFormat>
  <Paragraphs>28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조승윤(화학생명분자과학부)</dc:creator>
  <cp:lastModifiedBy>조승윤(화학생명분자과학부)</cp:lastModifiedBy>
  <cp:revision>1</cp:revision>
  <dcterms:created xsi:type="dcterms:W3CDTF">2021-07-23T05:05:49Z</dcterms:created>
  <dcterms:modified xsi:type="dcterms:W3CDTF">2021-07-26T07:05:48Z</dcterms:modified>
</cp:coreProperties>
</file>