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2" r:id="rId5"/>
  </p:sldMasterIdLst>
  <p:notesMasterIdLst>
    <p:notesMasterId r:id="rId9"/>
  </p:notesMasterIdLst>
  <p:sldIdLst>
    <p:sldId id="2134097063" r:id="rId6"/>
    <p:sldId id="2134097066" r:id="rId7"/>
    <p:sldId id="2134097067" r:id="rId8"/>
  </p:sldIdLst>
  <p:sldSz cx="12192000" cy="6858000"/>
  <p:notesSz cx="6858000" cy="9144000"/>
  <p:defaultTextStyle>
    <a:defPPr>
      <a:defRPr lang="en-US"/>
    </a:defPPr>
    <a:lvl1pPr marL="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C28F7"/>
    <a:srgbClr val="1C5DAD"/>
    <a:srgbClr val="6DFF45"/>
    <a:srgbClr val="91FF73"/>
    <a:srgbClr val="06356E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980" autoAdjust="0"/>
  </p:normalViewPr>
  <p:slideViewPr>
    <p:cSldViewPr snapToGrid="0">
      <p:cViewPr varScale="1">
        <p:scale>
          <a:sx n="118" d="100"/>
          <a:sy n="118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76CC-7367-441D-978F-F1515A0ECBE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75BFC-C8FE-4A3E-AAE9-5A4FB2EF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2" y="975360"/>
            <a:ext cx="94462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1" y="2194560"/>
            <a:ext cx="9446259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884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2F2745-F3AE-4DB3-922A-DAF56764712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63AED4-EAEF-498A-B2C0-30191EC12A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792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BEAF64-FECF-4F1B-8807-227E5CE9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7" name="Picture 2" descr="\\.psf\Home\Desktop\Intel.png">
            <a:extLst>
              <a:ext uri="{FF2B5EF4-FFF2-40B4-BE49-F238E27FC236}">
                <a16:creationId xmlns:a16="http://schemas.microsoft.com/office/drawing/2014/main" id="{8465C77A-3F69-4ADE-86E8-1F472691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2033C6-E259-4D95-ADBA-C6F635E3D1BF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49388E1B-0552-43F6-B547-D6553D93C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6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A4BFA2-DDB1-4C8C-9836-4F17D4B6EF7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3FAC3C3-CD36-46F3-8E2C-763F52DA0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5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C19AF7-8C5B-4E52-873F-4E987B9F67B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05BD20AD-7AAE-4BF6-A328-67B1B201C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42C2D43-3637-4BFF-8BCA-3C059FDDEB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89013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u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626A7F-F121-4018-82AE-B41ED8B53F78}"/>
              </a:ext>
            </a:extLst>
          </p:cNvPr>
          <p:cNvSpPr txBox="1"/>
          <p:nvPr/>
        </p:nvSpPr>
        <p:spPr>
          <a:xfrm>
            <a:off x="1950720" y="2804160"/>
            <a:ext cx="8290560" cy="109728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+mj-lt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83501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TT + In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92" y="2393248"/>
            <a:ext cx="3141815" cy="20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8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3BF-CAA4-4A2B-AA26-BA912B8D4974}"/>
              </a:ext>
            </a:extLst>
          </p:cNvPr>
          <p:cNvSpPr/>
          <p:nvPr userDrawn="1"/>
        </p:nvSpPr>
        <p:spPr>
          <a:xfrm>
            <a:off x="-2" y="2"/>
            <a:ext cx="9579187" cy="4269943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0489B4-0C7D-4008-8557-ADE6439F806D}"/>
              </a:ext>
            </a:extLst>
          </p:cNvPr>
          <p:cNvGrpSpPr/>
          <p:nvPr userDrawn="1"/>
        </p:nvGrpSpPr>
        <p:grpSpPr>
          <a:xfrm>
            <a:off x="9579188" y="4269945"/>
            <a:ext cx="1899193" cy="1899193"/>
            <a:chOff x="11551920" y="6219561"/>
            <a:chExt cx="640080" cy="6400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840966-054E-44AB-8D97-97339083D80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bg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FE01B92-3A76-4A7F-9E48-0B9EA64C99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2253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88953" y="1093488"/>
            <a:ext cx="8723875" cy="1258424"/>
          </a:xfrm>
        </p:spPr>
        <p:txBody>
          <a:bodyPr anchor="b" anchorCtr="0"/>
          <a:lstStyle>
            <a:lvl1pPr marL="0" algn="l" defTabSz="609523" rtl="0" eaLnBrk="1" latinLnBrk="0" hangingPunct="1">
              <a:lnSpc>
                <a:spcPct val="90000"/>
              </a:lnSpc>
              <a:defRPr lang="en-US" sz="4800" kern="1200" spc="0" baseline="0" dirty="0">
                <a:solidFill>
                  <a:prstClr val="white"/>
                </a:solidFill>
                <a:effectLst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8956" y="2351918"/>
            <a:ext cx="8723875" cy="1178001"/>
          </a:xfrm>
        </p:spPr>
        <p:txBody>
          <a:bodyPr anchor="t" anchorCtr="0"/>
          <a:lstStyle>
            <a:lvl1pPr marL="0" indent="0" algn="l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  <a:defRPr sz="2800" spc="0" baseline="0">
                <a:solidFill>
                  <a:schemeClr val="tx1"/>
                </a:solidFill>
                <a:effectLst/>
                <a:latin typeface="+mn-lt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5DFDF-6352-4396-8F6D-FEC90D90F5C9}"/>
              </a:ext>
            </a:extLst>
          </p:cNvPr>
          <p:cNvSpPr/>
          <p:nvPr userDrawn="1"/>
        </p:nvSpPr>
        <p:spPr>
          <a:xfrm>
            <a:off x="11477884" y="3965147"/>
            <a:ext cx="304797" cy="304797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341566820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676302-0D0D-47E3-82D2-9E400B6CB8BB}"/>
              </a:ext>
            </a:extLst>
          </p:cNvPr>
          <p:cNvSpPr txBox="1"/>
          <p:nvPr userDrawn="1"/>
        </p:nvSpPr>
        <p:spPr>
          <a:xfrm>
            <a:off x="4998575" y="4029457"/>
            <a:ext cx="4067204" cy="12618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pc="100">
                <a:solidFill>
                  <a:schemeClr val="tx1"/>
                </a:solidFill>
                <a:latin typeface="+mj-lt"/>
              </a:rPr>
              <a:t>Blueprint Series</a:t>
            </a:r>
          </a:p>
          <a:p>
            <a:pPr algn="l">
              <a:lnSpc>
                <a:spcPct val="100000"/>
              </a:lnSpc>
            </a:pPr>
            <a:r>
              <a:rPr lang="en-US" sz="4800" b="0" spc="100">
                <a:solidFill>
                  <a:schemeClr val="tx1"/>
                </a:solidFill>
                <a:latin typeface="+mj-lt"/>
              </a:rPr>
              <a:t>Project Athena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5FB9D-DC34-4985-BF91-259C7B51BE4A}"/>
              </a:ext>
            </a:extLst>
          </p:cNvPr>
          <p:cNvGrpSpPr/>
          <p:nvPr userDrawn="1"/>
        </p:nvGrpSpPr>
        <p:grpSpPr>
          <a:xfrm>
            <a:off x="2078817" y="1476026"/>
            <a:ext cx="3048443" cy="3045735"/>
            <a:chOff x="2480751" y="240076"/>
            <a:chExt cx="1388991" cy="13877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57E1E1-A909-4A7F-B433-E8C831433734}"/>
                </a:ext>
              </a:extLst>
            </p:cNvPr>
            <p:cNvGrpSpPr/>
            <p:nvPr userDrawn="1"/>
          </p:nvGrpSpPr>
          <p:grpSpPr>
            <a:xfrm>
              <a:off x="2639142" y="240076"/>
              <a:ext cx="1230600" cy="1230600"/>
              <a:chOff x="11551920" y="6219561"/>
              <a:chExt cx="640080" cy="6400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5575CE-1D00-473F-8503-7227B143A0B8}"/>
                  </a:ext>
                </a:extLst>
              </p:cNvPr>
              <p:cNvSpPr/>
              <p:nvPr userDrawn="1"/>
            </p:nvSpPr>
            <p:spPr>
              <a:xfrm>
                <a:off x="11551920" y="6219561"/>
                <a:ext cx="640080" cy="640080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9C2E6F-6E89-45F3-AB67-AC43012271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1664185" y="6453522"/>
                <a:ext cx="442446" cy="172157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0DA6FE-A17C-45F0-9B24-1E6529CB4F15}"/>
                </a:ext>
              </a:extLst>
            </p:cNvPr>
            <p:cNvSpPr/>
            <p:nvPr userDrawn="1"/>
          </p:nvSpPr>
          <p:spPr>
            <a:xfrm>
              <a:off x="2480751" y="1469442"/>
              <a:ext cx="158391" cy="158391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</p:grpSp>
    </p:spTree>
    <p:extLst>
      <p:ext uri="{BB962C8B-B14F-4D97-AF65-F5344CB8AC3E}">
        <p14:creationId xmlns:p14="http://schemas.microsoft.com/office/powerpoint/2010/main" val="10101554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676302-0D0D-47E3-82D2-9E400B6CB8BB}"/>
              </a:ext>
            </a:extLst>
          </p:cNvPr>
          <p:cNvSpPr txBox="1"/>
          <p:nvPr userDrawn="1"/>
        </p:nvSpPr>
        <p:spPr>
          <a:xfrm>
            <a:off x="3966188" y="4027368"/>
            <a:ext cx="6501716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pc="100">
                <a:solidFill>
                  <a:schemeClr val="tx1"/>
                </a:solidFill>
                <a:latin typeface="+mj-lt"/>
              </a:rPr>
              <a:t>Blueprint Series</a:t>
            </a:r>
          </a:p>
          <a:p>
            <a:pPr algn="l">
              <a:lnSpc>
                <a:spcPct val="100000"/>
              </a:lnSpc>
            </a:pPr>
            <a:r>
              <a:rPr lang="en-US" sz="3600" b="0" spc="100">
                <a:solidFill>
                  <a:schemeClr val="tx1"/>
                </a:solidFill>
                <a:latin typeface="+mj-lt"/>
              </a:rPr>
              <a:t>11</a:t>
            </a:r>
            <a:r>
              <a:rPr lang="en-US" sz="3600" b="0" spc="100" baseline="30000">
                <a:solidFill>
                  <a:schemeClr val="tx1"/>
                </a:solidFill>
                <a:latin typeface="+mj-lt"/>
              </a:rPr>
              <a:t>th</a:t>
            </a:r>
            <a:r>
              <a:rPr lang="en-US" sz="3600" b="0" spc="100">
                <a:solidFill>
                  <a:schemeClr val="tx1"/>
                </a:solidFill>
                <a:latin typeface="+mj-lt"/>
              </a:rPr>
              <a:t> Gen Intel</a:t>
            </a:r>
            <a:r>
              <a:rPr lang="en-US" sz="3600" b="0" spc="100" baseline="30000">
                <a:solidFill>
                  <a:schemeClr val="tx1"/>
                </a:solidFill>
                <a:latin typeface="+mj-lt"/>
              </a:rPr>
              <a:t>®</a:t>
            </a:r>
            <a:r>
              <a:rPr lang="en-US" sz="3600" b="0" spc="100">
                <a:solidFill>
                  <a:schemeClr val="tx1"/>
                </a:solidFill>
                <a:latin typeface="+mj-lt"/>
              </a:rPr>
              <a:t> Core™ Processor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5FB9D-DC34-4985-BF91-259C7B51BE4A}"/>
              </a:ext>
            </a:extLst>
          </p:cNvPr>
          <p:cNvGrpSpPr/>
          <p:nvPr userDrawn="1"/>
        </p:nvGrpSpPr>
        <p:grpSpPr>
          <a:xfrm>
            <a:off x="1046432" y="1476026"/>
            <a:ext cx="3048443" cy="3045735"/>
            <a:chOff x="2480751" y="240076"/>
            <a:chExt cx="1388991" cy="13877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57E1E1-A909-4A7F-B433-E8C831433734}"/>
                </a:ext>
              </a:extLst>
            </p:cNvPr>
            <p:cNvGrpSpPr/>
            <p:nvPr userDrawn="1"/>
          </p:nvGrpSpPr>
          <p:grpSpPr>
            <a:xfrm>
              <a:off x="2639142" y="240076"/>
              <a:ext cx="1230600" cy="1230600"/>
              <a:chOff x="11551920" y="6219561"/>
              <a:chExt cx="640080" cy="6400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5575CE-1D00-473F-8503-7227B143A0B8}"/>
                  </a:ext>
                </a:extLst>
              </p:cNvPr>
              <p:cNvSpPr/>
              <p:nvPr userDrawn="1"/>
            </p:nvSpPr>
            <p:spPr>
              <a:xfrm>
                <a:off x="11551920" y="6219561"/>
                <a:ext cx="640080" cy="640080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9C2E6F-6E89-45F3-AB67-AC43012271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1664185" y="6453522"/>
                <a:ext cx="442446" cy="172157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0DA6FE-A17C-45F0-9B24-1E6529CB4F15}"/>
                </a:ext>
              </a:extLst>
            </p:cNvPr>
            <p:cNvSpPr/>
            <p:nvPr userDrawn="1"/>
          </p:nvSpPr>
          <p:spPr>
            <a:xfrm>
              <a:off x="2480751" y="1469442"/>
              <a:ext cx="158391" cy="158391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</p:grpSp>
    </p:spTree>
    <p:extLst>
      <p:ext uri="{BB962C8B-B14F-4D97-AF65-F5344CB8AC3E}">
        <p14:creationId xmlns:p14="http://schemas.microsoft.com/office/powerpoint/2010/main" val="1887157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DBE606-8DBE-4F95-9301-AB01B562D1D4}"/>
              </a:ext>
            </a:extLst>
          </p:cNvPr>
          <p:cNvSpPr/>
          <p:nvPr userDrawn="1"/>
        </p:nvSpPr>
        <p:spPr>
          <a:xfrm>
            <a:off x="756533" y="759265"/>
            <a:ext cx="5353955" cy="5339467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89107" y="2170576"/>
            <a:ext cx="5088908" cy="1258424"/>
          </a:xfrm>
        </p:spPr>
        <p:txBody>
          <a:bodyPr anchor="b" anchorCtr="0"/>
          <a:lstStyle>
            <a:lvl1pPr marL="0" algn="l" defTabSz="609523" rtl="0" eaLnBrk="1" latinLnBrk="0" hangingPunct="1">
              <a:lnSpc>
                <a:spcPct val="90000"/>
              </a:lnSpc>
              <a:defRPr lang="en-US" sz="4400" kern="1200" spc="0" baseline="0" dirty="0">
                <a:solidFill>
                  <a:prstClr val="white"/>
                </a:solidFill>
                <a:effectLst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89109" y="3429005"/>
            <a:ext cx="5088907" cy="1178001"/>
          </a:xfrm>
        </p:spPr>
        <p:txBody>
          <a:bodyPr anchor="t" anchorCtr="0"/>
          <a:lstStyle>
            <a:lvl1pPr marL="0" indent="0" algn="l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  <a:defRPr sz="2400" spc="0" baseline="0">
                <a:solidFill>
                  <a:schemeClr val="tx1"/>
                </a:solidFill>
                <a:effectLst/>
                <a:latin typeface="TT Norms" panose="02000503030000020003" pitchFamily="50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/>
              <a:t>Subtitle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709C2A8-D840-47C4-A9E5-43D3AF92A522}"/>
              </a:ext>
            </a:extLst>
          </p:cNvPr>
          <p:cNvSpPr/>
          <p:nvPr userDrawn="1"/>
        </p:nvSpPr>
        <p:spPr>
          <a:xfrm>
            <a:off x="6110490" y="437738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14A8C7EE-A15B-4A8D-B198-E7349F6D8842}"/>
              </a:ext>
            </a:extLst>
          </p:cNvPr>
          <p:cNvSpPr/>
          <p:nvPr userDrawn="1"/>
        </p:nvSpPr>
        <p:spPr>
          <a:xfrm>
            <a:off x="7708508" y="3568253"/>
            <a:ext cx="1766609" cy="176660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5F353-9416-4EDA-A14F-5388998A2F4B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302C87-D537-406A-8372-10791948141B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FFA3EE8-E99D-44B2-BBE9-2172FB0C96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CADAC59-2FBB-42D3-9D4E-226CB9B4213D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216BC3B1-15B2-4745-AAC0-FF60F12B4D31}"/>
              </a:ext>
            </a:extLst>
          </p:cNvPr>
          <p:cNvSpPr/>
          <p:nvPr userDrawn="1"/>
        </p:nvSpPr>
        <p:spPr>
          <a:xfrm>
            <a:off x="10450152" y="1590422"/>
            <a:ext cx="802001" cy="802001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776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C1212-91D2-4B95-B6B3-BD728384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15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36916"/>
            <a:ext cx="10972800" cy="474217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 marL="796885" indent="-22700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1139769" indent="-225414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125591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1619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125591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181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6866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1" y="1436916"/>
            <a:ext cx="5379219" cy="474217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 marL="796885" indent="-22700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1139769" indent="-225414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125591"/>
            <a:ext cx="537921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CB7237-C054-48D2-B3A2-8D2B3E89B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-1"/>
            <a:ext cx="5458691" cy="622155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352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CB7237-C054-48D2-B3A2-8D2B3E89B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1"/>
            <a:ext cx="11554691" cy="622155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897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4B57A0DA-072E-4AEE-B330-F2888F5F072D}"/>
              </a:ext>
            </a:extLst>
          </p:cNvPr>
          <p:cNvSpPr/>
          <p:nvPr userDrawn="1"/>
        </p:nvSpPr>
        <p:spPr>
          <a:xfrm>
            <a:off x="1969918" y="4302370"/>
            <a:ext cx="587609" cy="587609"/>
          </a:xfrm>
          <a:custGeom>
            <a:avLst/>
            <a:gdLst/>
            <a:ahLst/>
            <a:cxnLst/>
            <a:rect l="l" t="t" r="r" b="b"/>
            <a:pathLst>
              <a:path w="969010" h="969009">
                <a:moveTo>
                  <a:pt x="0" y="968834"/>
                </a:moveTo>
                <a:lnTo>
                  <a:pt x="968834" y="968834"/>
                </a:lnTo>
                <a:lnTo>
                  <a:pt x="968834" y="0"/>
                </a:lnTo>
                <a:lnTo>
                  <a:pt x="0" y="0"/>
                </a:lnTo>
                <a:lnTo>
                  <a:pt x="0" y="968834"/>
                </a:lnTo>
                <a:close/>
              </a:path>
            </a:pathLst>
          </a:custGeom>
          <a:solidFill>
            <a:srgbClr val="2B3AF6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A2C56E7-A76B-424B-A586-1140035DC875}"/>
              </a:ext>
            </a:extLst>
          </p:cNvPr>
          <p:cNvSpPr/>
          <p:nvPr userDrawn="1"/>
        </p:nvSpPr>
        <p:spPr>
          <a:xfrm>
            <a:off x="430" y="4889729"/>
            <a:ext cx="1968065" cy="1968065"/>
          </a:xfrm>
          <a:custGeom>
            <a:avLst/>
            <a:gdLst/>
            <a:ahLst/>
            <a:cxnLst/>
            <a:rect l="l" t="t" r="r" b="b"/>
            <a:pathLst>
              <a:path w="3245485" h="3245484">
                <a:moveTo>
                  <a:pt x="0" y="3245035"/>
                </a:moveTo>
                <a:lnTo>
                  <a:pt x="3245035" y="3245035"/>
                </a:lnTo>
                <a:lnTo>
                  <a:pt x="3245035" y="0"/>
                </a:lnTo>
                <a:lnTo>
                  <a:pt x="0" y="0"/>
                </a:lnTo>
                <a:lnTo>
                  <a:pt x="0" y="3245035"/>
                </a:lnTo>
                <a:close/>
              </a:path>
            </a:pathLst>
          </a:custGeom>
          <a:solidFill>
            <a:srgbClr val="081849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2DA80D0-A16E-40C0-B903-5C296A4A4BB8}"/>
              </a:ext>
            </a:extLst>
          </p:cNvPr>
          <p:cNvSpPr/>
          <p:nvPr userDrawn="1"/>
        </p:nvSpPr>
        <p:spPr>
          <a:xfrm>
            <a:off x="9434134" y="1754910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rgbClr val="E95D6C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601566D-D89F-4D2F-B813-A9F95291C888}"/>
              </a:ext>
            </a:extLst>
          </p:cNvPr>
          <p:cNvSpPr/>
          <p:nvPr userDrawn="1"/>
        </p:nvSpPr>
        <p:spPr>
          <a:xfrm>
            <a:off x="10297081" y="5656937"/>
            <a:ext cx="189067" cy="189067"/>
          </a:xfrm>
          <a:custGeom>
            <a:avLst/>
            <a:gdLst/>
            <a:ahLst/>
            <a:cxnLst/>
            <a:rect l="l" t="t" r="r" b="b"/>
            <a:pathLst>
              <a:path w="311784" h="311784">
                <a:moveTo>
                  <a:pt x="0" y="0"/>
                </a:moveTo>
                <a:lnTo>
                  <a:pt x="311466" y="0"/>
                </a:lnTo>
                <a:lnTo>
                  <a:pt x="311466" y="311469"/>
                </a:lnTo>
                <a:lnTo>
                  <a:pt x="0" y="311469"/>
                </a:lnTo>
                <a:lnTo>
                  <a:pt x="0" y="0"/>
                </a:lnTo>
                <a:close/>
              </a:path>
            </a:pathLst>
          </a:custGeom>
          <a:solidFill>
            <a:srgbClr val="04B89F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53556F-6DFF-4BBA-B21B-2AD3130ADA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5570" y="2409385"/>
            <a:ext cx="5240865" cy="20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4712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Alt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5">
            <a:extLst>
              <a:ext uri="{FF2B5EF4-FFF2-40B4-BE49-F238E27FC236}">
                <a16:creationId xmlns:a16="http://schemas.microsoft.com/office/drawing/2014/main" id="{D0AAE9AC-2D95-48EC-B50E-CB43C0544BB6}"/>
              </a:ext>
            </a:extLst>
          </p:cNvPr>
          <p:cNvSpPr/>
          <p:nvPr userDrawn="1"/>
        </p:nvSpPr>
        <p:spPr>
          <a:xfrm>
            <a:off x="11870244" y="3480806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900" y="0"/>
                </a:lnTo>
                <a:lnTo>
                  <a:pt x="529900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rgbClr val="E95D6C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0AD0A473-3F5A-45F7-AE53-F36F2FF36B3A}"/>
              </a:ext>
            </a:extLst>
          </p:cNvPr>
          <p:cNvSpPr/>
          <p:nvPr userDrawn="1"/>
        </p:nvSpPr>
        <p:spPr>
          <a:xfrm>
            <a:off x="429" y="1"/>
            <a:ext cx="944563" cy="944563"/>
          </a:xfrm>
          <a:custGeom>
            <a:avLst/>
            <a:gdLst/>
            <a:ahLst/>
            <a:cxnLst/>
            <a:rect l="l" t="t" r="r" b="b"/>
            <a:pathLst>
              <a:path w="1557655" h="1557655">
                <a:moveTo>
                  <a:pt x="0" y="0"/>
                </a:moveTo>
                <a:lnTo>
                  <a:pt x="1557497" y="0"/>
                </a:lnTo>
                <a:lnTo>
                  <a:pt x="1557497" y="1557497"/>
                </a:lnTo>
                <a:lnTo>
                  <a:pt x="0" y="1557497"/>
                </a:lnTo>
                <a:lnTo>
                  <a:pt x="0" y="0"/>
                </a:lnTo>
                <a:close/>
              </a:path>
            </a:pathLst>
          </a:custGeom>
          <a:solidFill>
            <a:srgbClr val="335EA9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CC53180-A876-440C-A4EC-1455BAD715BD}"/>
              </a:ext>
            </a:extLst>
          </p:cNvPr>
          <p:cNvSpPr/>
          <p:nvPr userDrawn="1"/>
        </p:nvSpPr>
        <p:spPr>
          <a:xfrm>
            <a:off x="3149613" y="6040172"/>
            <a:ext cx="189067" cy="189067"/>
          </a:xfrm>
          <a:custGeom>
            <a:avLst/>
            <a:gdLst/>
            <a:ahLst/>
            <a:cxnLst/>
            <a:rect l="l" t="t" r="r" b="b"/>
            <a:pathLst>
              <a:path w="311785" h="311784">
                <a:moveTo>
                  <a:pt x="0" y="0"/>
                </a:moveTo>
                <a:lnTo>
                  <a:pt x="311468" y="0"/>
                </a:lnTo>
                <a:lnTo>
                  <a:pt x="311468" y="311467"/>
                </a:lnTo>
                <a:lnTo>
                  <a:pt x="0" y="311467"/>
                </a:lnTo>
                <a:lnTo>
                  <a:pt x="0" y="0"/>
                </a:lnTo>
                <a:close/>
              </a:path>
            </a:pathLst>
          </a:custGeom>
          <a:solidFill>
            <a:srgbClr val="04B89F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BC0B547-6C9C-4118-A47D-D1761355B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031" y="3091119"/>
            <a:ext cx="4059237" cy="28328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>
            <a:lvl1pPr>
              <a:defRPr lang="en-US" sz="1800" spc="40" dirty="0">
                <a:solidFill>
                  <a:schemeClr val="tx1"/>
                </a:solidFill>
              </a:defRPr>
            </a:lvl1pPr>
            <a:lvl4pPr>
              <a:defRPr lang="en-US" sz="1600" spc="40" dirty="0">
                <a:solidFill>
                  <a:schemeClr val="tx1"/>
                </a:solidFill>
              </a:defRPr>
            </a:lvl4pPr>
            <a:lvl5pPr>
              <a:defRPr lang="en-US" sz="1400" spc="40" dirty="0">
                <a:solidFill>
                  <a:schemeClr val="tx1"/>
                </a:solidFill>
              </a:defRPr>
            </a:lvl5pPr>
          </a:lstStyle>
          <a:p>
            <a:pPr marL="103285" lvl="0" indent="0">
              <a:buClr>
                <a:schemeClr val="tx1"/>
              </a:buClr>
              <a:buFontTx/>
              <a:buNone/>
            </a:pPr>
            <a:r>
              <a:rPr lang="en-US"/>
              <a:t>Click to edit Master text styles</a:t>
            </a:r>
          </a:p>
          <a:p>
            <a:pPr marL="556309" lvl="3" indent="0">
              <a:buClr>
                <a:schemeClr val="tx1"/>
              </a:buClr>
              <a:buFontTx/>
              <a:buNone/>
            </a:pPr>
            <a:r>
              <a:rPr lang="en-US"/>
              <a:t>Second level</a:t>
            </a:r>
          </a:p>
          <a:p>
            <a:pPr marL="929002" lvl="4" indent="0">
              <a:buClr>
                <a:schemeClr val="tx1"/>
              </a:buClr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7513FD62-971A-456F-B61C-AECBDB2F9C39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969031" y="1547509"/>
            <a:ext cx="8193351" cy="8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692C6AE9-375E-4B39-852C-F7A9FC899F88}"/>
              </a:ext>
            </a:extLst>
          </p:cNvPr>
          <p:cNvSpPr/>
          <p:nvPr userDrawn="1"/>
        </p:nvSpPr>
        <p:spPr>
          <a:xfrm>
            <a:off x="1969031" y="2765807"/>
            <a:ext cx="8193351" cy="46959"/>
          </a:xfrm>
          <a:custGeom>
            <a:avLst/>
            <a:gdLst/>
            <a:ahLst/>
            <a:cxnLst/>
            <a:rect l="l" t="t" r="r" b="b"/>
            <a:pathLst>
              <a:path w="12898119">
                <a:moveTo>
                  <a:pt x="12897879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23357C-6401-4CDD-ADB4-99C27D8DA4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144" y="3091119"/>
            <a:ext cx="4059237" cy="28328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>
            <a:lvl1pPr>
              <a:defRPr lang="en-US" sz="1800" spc="40" dirty="0">
                <a:solidFill>
                  <a:schemeClr val="tx1"/>
                </a:solidFill>
              </a:defRPr>
            </a:lvl1pPr>
            <a:lvl4pPr>
              <a:defRPr lang="en-US" sz="1600" spc="40" dirty="0">
                <a:solidFill>
                  <a:schemeClr val="tx1"/>
                </a:solidFill>
              </a:defRPr>
            </a:lvl4pPr>
            <a:lvl5pPr>
              <a:defRPr lang="en-US" sz="1400" spc="40" dirty="0">
                <a:solidFill>
                  <a:schemeClr val="tx1"/>
                </a:solidFill>
              </a:defRPr>
            </a:lvl5pPr>
          </a:lstStyle>
          <a:p>
            <a:pPr marL="103285" lvl="0" indent="0">
              <a:buClr>
                <a:schemeClr val="tx1"/>
              </a:buClr>
              <a:buFontTx/>
              <a:buNone/>
            </a:pPr>
            <a:r>
              <a:rPr lang="en-US"/>
              <a:t>Click to edit Master text styles</a:t>
            </a:r>
          </a:p>
          <a:p>
            <a:pPr marL="556309" lvl="3" indent="0">
              <a:buClr>
                <a:schemeClr val="tx1"/>
              </a:buClr>
              <a:buFontTx/>
              <a:buNone/>
            </a:pPr>
            <a:r>
              <a:rPr lang="en-US"/>
              <a:t>Second level</a:t>
            </a:r>
          </a:p>
          <a:p>
            <a:pPr marL="929002" lvl="4" indent="0">
              <a:buClr>
                <a:schemeClr val="tx1"/>
              </a:buClr>
              <a:buFontTx/>
              <a:buNone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6780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370349"/>
            <a:ext cx="107844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14440-062D-42EB-97B9-7F2EA3BF25E6}"/>
              </a:ext>
            </a:extLst>
          </p:cNvPr>
          <p:cNvSpPr txBox="1"/>
          <p:nvPr userDrawn="1"/>
        </p:nvSpPr>
        <p:spPr>
          <a:xfrm>
            <a:off x="1" y="6476942"/>
            <a:ext cx="12192000" cy="38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spc="0" baseline="0" dirty="0"/>
              <a:t>Intel Confidential – NDA Use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C3DBE-0757-4E3C-B28A-CD1E65CDB25C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E7B62-873C-4181-AF63-71007290AC3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"/>
                <a:ea typeface="+mn-ea"/>
                <a:cs typeface="+mn-cs"/>
              </a:endParaRPr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3664B12-D115-46B6-9581-A7683D1C6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DC430C-A16A-40DE-8D12-A905CB110654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T Nor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8201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92216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3468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7A05D5-A682-4DCD-97D4-1D2286AD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6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370349"/>
            <a:ext cx="107844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14440-062D-42EB-97B9-7F2EA3BF25E6}"/>
              </a:ext>
            </a:extLst>
          </p:cNvPr>
          <p:cNvSpPr txBox="1"/>
          <p:nvPr userDrawn="1"/>
        </p:nvSpPr>
        <p:spPr>
          <a:xfrm>
            <a:off x="1" y="6476942"/>
            <a:ext cx="12192000" cy="38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spc="0" baseline="0"/>
              <a:t>Intel Confidential – NDA Use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C3DBE-0757-4E3C-B28A-CD1E65CDB25C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E7B62-873C-4181-AF63-71007290AC3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"/>
                <a:ea typeface="+mn-ea"/>
                <a:cs typeface="+mn-cs"/>
              </a:endParaRPr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3664B12-D115-46B6-9581-A7683D1C6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DC430C-A16A-40DE-8D12-A905CB110654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T Nor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0750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82693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886475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TT Norms" panose="02000503030000020003" pitchFamily="50" charset="0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8297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256109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b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bk object 16">
            <a:extLst>
              <a:ext uri="{FF2B5EF4-FFF2-40B4-BE49-F238E27FC236}">
                <a16:creationId xmlns:a16="http://schemas.microsoft.com/office/drawing/2014/main" id="{B1A7E238-7EE9-44CF-88CA-BE176F19F73F}"/>
              </a:ext>
            </a:extLst>
          </p:cNvPr>
          <p:cNvSpPr/>
          <p:nvPr userDrawn="1"/>
        </p:nvSpPr>
        <p:spPr>
          <a:xfrm flipV="1">
            <a:off x="609603" y="194865"/>
            <a:ext cx="10971935" cy="57927"/>
          </a:xfrm>
          <a:custGeom>
            <a:avLst/>
            <a:gdLst/>
            <a:ahLst/>
            <a:cxnLst/>
            <a:rect l="l" t="t" r="r" b="b"/>
            <a:pathLst>
              <a:path w="18330545">
                <a:moveTo>
                  <a:pt x="18330499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72EA43E9-9155-40EB-A9C3-70A083773B44}"/>
              </a:ext>
            </a:extLst>
          </p:cNvPr>
          <p:cNvSpPr txBox="1"/>
          <p:nvPr userDrawn="1"/>
        </p:nvSpPr>
        <p:spPr>
          <a:xfrm>
            <a:off x="11592824" y="124518"/>
            <a:ext cx="34657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60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1206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808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2411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3014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03617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4219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0482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F92ACC-14D2-434B-9F4A-C82BDEC17AF4}" type="slidenum">
              <a:rPr lang="en-US" sz="1067" smtClean="0">
                <a:solidFill>
                  <a:schemeClr val="tx1"/>
                </a:solidFill>
              </a:rPr>
              <a:pPr/>
              <a:t>‹#›</a:t>
            </a:fld>
            <a:endParaRPr lang="en-US" sz="10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63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0EAFEF-24C9-40C8-9D23-61C7616E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10B7611-001C-4B85-A74D-ACD4874CA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itle &amp; Content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C1212-91D2-4B95-B6B3-BD728384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wo Content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7A05D5-A682-4DCD-97D4-1D2286AD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itle Only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0EAFEF-24C9-40C8-9D23-61C7616E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855118E-828C-4D11-BB70-2E194AC2087B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320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2" descr="\\.psf\Home\Desktop\Intel.png">
            <a:extLst>
              <a:ext uri="{FF2B5EF4-FFF2-40B4-BE49-F238E27FC236}">
                <a16:creationId xmlns:a16="http://schemas.microsoft.com/office/drawing/2014/main" id="{220DE12E-0C1E-4CE7-9481-AE6D64DE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C3CA55-31D4-49FB-A9BA-C8DF6C9DA2BA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3B78B729-AC56-461E-B93C-02DFB77B6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.psf\Home\Desktop\Intel.png">
            <a:extLst>
              <a:ext uri="{FF2B5EF4-FFF2-40B4-BE49-F238E27FC236}">
                <a16:creationId xmlns:a16="http://schemas.microsoft.com/office/drawing/2014/main" id="{01D8666D-4546-4F16-9AF2-64F1398C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32097-3232-417B-A553-306E2A941B5B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7652788D-F2DB-4A17-82DF-348BCAD0C005}"/>
              </a:ext>
            </a:extLst>
          </p:cNvPr>
          <p:cNvSpPr/>
          <p:nvPr/>
        </p:nvSpPr>
        <p:spPr>
          <a:xfrm>
            <a:off x="0" y="0"/>
            <a:ext cx="12192000" cy="6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94000"/>
                </a:schemeClr>
              </a:gs>
              <a:gs pos="100000">
                <a:schemeClr val="accent2">
                  <a:alpha val="4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D36022DA-6C6E-4FC6-B744-5D7D26F16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  <p:sldLayoutId id="2147483688" r:id="rId6"/>
    <p:sldLayoutId id="2147483689" r:id="rId7"/>
    <p:sldLayoutId id="2147483687" r:id="rId8"/>
    <p:sldLayoutId id="2147483680" r:id="rId9"/>
    <p:sldLayoutId id="2147483681" r:id="rId10"/>
    <p:sldLayoutId id="2147483678" r:id="rId11"/>
    <p:sldLayoutId id="2147483679" r:id="rId12"/>
    <p:sldLayoutId id="2147483683" r:id="rId13"/>
    <p:sldLayoutId id="2147483686" r:id="rId14"/>
    <p:sldLayoutId id="2147483684" r:id="rId1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09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333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T Norms" panose="02000503030000020003" pitchFamily="50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3" y="123203"/>
            <a:ext cx="1080532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3" y="1438741"/>
            <a:ext cx="10805327" cy="469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3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70B036-D5F8-46C2-A07A-4F3BBD732FD1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A2073E-833B-4C0C-ADFC-AD216554C8FC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7997511-DEEE-41E3-A8F1-DBBCE6430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6AD6A-13F3-4B01-8646-CD9133F857F9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19740572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</p:sldLayoutIdLst>
  <p:transition>
    <p:fade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 b="0" spc="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6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2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19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2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365726" indent="-26244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32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1pPr>
      <a:lvl2pPr marL="764042" indent="-26244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Intel Clear Light" panose="020B0404020203020204" pitchFamily="34" charset="0"/>
        <a:buChar char="-"/>
        <a:defRPr sz="2667">
          <a:solidFill>
            <a:schemeClr val="tx1"/>
          </a:solidFill>
          <a:effectLst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2pPr>
      <a:lvl3pPr marL="764042" indent="-26244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Intel Clear Light" panose="020B0404020203020204" pitchFamily="34" charset="0"/>
        <a:buChar char="-"/>
        <a:defRPr sz="2667">
          <a:solidFill>
            <a:schemeClr val="tx1"/>
          </a:solidFill>
          <a:effectLst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3pPr>
      <a:lvl4pPr marL="803235" indent="-2476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8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4pPr>
      <a:lvl5pPr marL="1139769" indent="-225414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tabLst/>
        <a:defRPr sz="24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5pPr>
      <a:lvl6pPr marL="1596073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137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198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262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64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26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190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248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312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371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434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495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04486B-42A3-45AD-8148-8AE0F173C538}"/>
              </a:ext>
            </a:extLst>
          </p:cNvPr>
          <p:cNvGrpSpPr/>
          <p:nvPr/>
        </p:nvGrpSpPr>
        <p:grpSpPr>
          <a:xfrm>
            <a:off x="4172593" y="243840"/>
            <a:ext cx="7406469" cy="5728565"/>
            <a:chOff x="78575" y="135426"/>
            <a:chExt cx="7406469" cy="5728565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C0F1307-23A1-406B-BB06-0931DC93BDC0}"/>
                </a:ext>
              </a:extLst>
            </p:cNvPr>
            <p:cNvGrpSpPr/>
            <p:nvPr/>
          </p:nvGrpSpPr>
          <p:grpSpPr>
            <a:xfrm>
              <a:off x="78575" y="135426"/>
              <a:ext cx="7406469" cy="5728565"/>
              <a:chOff x="1275537" y="237462"/>
              <a:chExt cx="7406469" cy="5728565"/>
            </a:xfrm>
          </p:grpSpPr>
          <p:sp>
            <p:nvSpPr>
              <p:cNvPr id="79" name="Rectangle 13">
                <a:extLst>
                  <a:ext uri="{FF2B5EF4-FFF2-40B4-BE49-F238E27FC236}">
                    <a16:creationId xmlns:a16="http://schemas.microsoft.com/office/drawing/2014/main" id="{3A77E2A4-78EF-4C63-8B94-ECE24A3FAF4D}"/>
                  </a:ext>
                </a:extLst>
              </p:cNvPr>
              <p:cNvSpPr/>
              <p:nvPr/>
            </p:nvSpPr>
            <p:spPr>
              <a:xfrm>
                <a:off x="2390969" y="1145557"/>
                <a:ext cx="2029044" cy="4392979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A7FAFCA5-4353-4426-B7BA-5E2892DB2D6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488018" y="429496"/>
                <a:ext cx="48941" cy="3312442"/>
              </a:xfrm>
              <a:prstGeom prst="bentConnector3">
                <a:avLst>
                  <a:gd name="adj1" fmla="val -1846321"/>
                </a:avLst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26B0C2-F757-4FBA-B6A4-254A656E4367}"/>
                  </a:ext>
                </a:extLst>
              </p:cNvPr>
              <p:cNvSpPr txBox="1"/>
              <p:nvPr/>
            </p:nvSpPr>
            <p:spPr>
              <a:xfrm>
                <a:off x="2536960" y="2327110"/>
                <a:ext cx="1725648" cy="64633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Encoder</a:t>
                </a:r>
              </a:p>
              <a:p>
                <a:pPr algn="ctr"/>
                <a:r>
                  <a:rPr lang="en-US" sz="1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Encryptor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7E5531-E8EB-4F54-AEB1-F4DFF32CFCA3}"/>
                  </a:ext>
                </a:extLst>
              </p:cNvPr>
              <p:cNvSpPr/>
              <p:nvPr/>
            </p:nvSpPr>
            <p:spPr>
              <a:xfrm>
                <a:off x="2483412" y="237462"/>
                <a:ext cx="1904073" cy="3840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0000"/>
                    </a:solidFill>
                  </a:rPr>
                  <a:t>Application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D3E558-5F52-4821-80B1-E919FAE0B342}"/>
                  </a:ext>
                </a:extLst>
              </p:cNvPr>
              <p:cNvSpPr txBox="1"/>
              <p:nvPr/>
            </p:nvSpPr>
            <p:spPr>
              <a:xfrm>
                <a:off x="2532353" y="3418773"/>
                <a:ext cx="1725648" cy="64633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Computational graph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A59A00-A8CF-47FA-B2A3-9BF2D67C38BE}"/>
                  </a:ext>
                </a:extLst>
              </p:cNvPr>
              <p:cNvCxnSpPr>
                <a:cxnSpLocks/>
                <a:stCxn id="8" idx="2"/>
                <a:endCxn id="105" idx="0"/>
              </p:cNvCxnSpPr>
              <p:nvPr/>
            </p:nvCxnSpPr>
            <p:spPr>
              <a:xfrm flipH="1">
                <a:off x="3433541" y="621531"/>
                <a:ext cx="1908" cy="94734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F345EDB-4727-467A-ADFE-F09309CF78AB}"/>
                  </a:ext>
                </a:extLst>
              </p:cNvPr>
              <p:cNvSpPr/>
              <p:nvPr/>
            </p:nvSpPr>
            <p:spPr>
              <a:xfrm>
                <a:off x="2387089" y="738401"/>
                <a:ext cx="2092901" cy="332094"/>
              </a:xfrm>
              <a:prstGeom prst="roundRect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Security parameters</a:t>
                </a:r>
              </a:p>
            </p:txBody>
          </p: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AFB4B4E-A813-4704-813A-63577EB12357}"/>
                  </a:ext>
                </a:extLst>
              </p:cNvPr>
              <p:cNvGrpSpPr/>
              <p:nvPr/>
            </p:nvGrpSpPr>
            <p:grpSpPr>
              <a:xfrm>
                <a:off x="6652962" y="1157499"/>
                <a:ext cx="2029044" cy="4393087"/>
                <a:chOff x="6754992" y="1157499"/>
                <a:chExt cx="2029044" cy="4393087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E629B5B-8F37-43C5-BDC7-8D5AA3516EB2}"/>
                    </a:ext>
                  </a:extLst>
                </p:cNvPr>
                <p:cNvSpPr/>
                <p:nvPr/>
              </p:nvSpPr>
              <p:spPr>
                <a:xfrm>
                  <a:off x="6754992" y="1157499"/>
                  <a:ext cx="2029044" cy="439308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18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Server GPU</a:t>
                  </a:r>
                </a:p>
              </p:txBody>
            </p: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E4822698-36CF-4D0F-83C4-77797EAA8753}"/>
                    </a:ext>
                  </a:extLst>
                </p:cNvPr>
                <p:cNvGrpSpPr/>
                <p:nvPr/>
              </p:nvGrpSpPr>
              <p:grpSpPr>
                <a:xfrm>
                  <a:off x="6926310" y="1574826"/>
                  <a:ext cx="1729573" cy="3492465"/>
                  <a:chOff x="7122530" y="1590522"/>
                  <a:chExt cx="1729573" cy="349246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942F581-AEB1-4BF2-BCD4-886759463AA1}"/>
                      </a:ext>
                    </a:extLst>
                  </p:cNvPr>
                  <p:cNvSpPr txBox="1"/>
                  <p:nvPr/>
                </p:nvSpPr>
                <p:spPr>
                  <a:xfrm>
                    <a:off x="7122530" y="1590522"/>
                    <a:ext cx="1725648" cy="36933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8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GPU Context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431F270-65D9-45B1-9E09-EF8E848E0A77}"/>
                      </a:ext>
                    </a:extLst>
                  </p:cNvPr>
                  <p:cNvSpPr txBox="1"/>
                  <p:nvPr/>
                </p:nvSpPr>
                <p:spPr>
                  <a:xfrm>
                    <a:off x="7126455" y="2473905"/>
                    <a:ext cx="1725648" cy="36933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8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Input Buffers</a:t>
                    </a: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E0DAE74-F71F-40FA-82B3-6DF0CBE96FD1}"/>
                      </a:ext>
                    </a:extLst>
                  </p:cNvPr>
                  <p:cNvSpPr txBox="1"/>
                  <p:nvPr/>
                </p:nvSpPr>
                <p:spPr>
                  <a:xfrm>
                    <a:off x="7126454" y="3449593"/>
                    <a:ext cx="1725648" cy="646331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8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GPU Compute Kernels</a:t>
                    </a:r>
                  </a:p>
                </p:txBody>
              </p:sp>
              <p:sp>
                <p:nvSpPr>
                  <p:cNvPr id="83" name="Plus Sign 82">
                    <a:extLst>
                      <a:ext uri="{FF2B5EF4-FFF2-40B4-BE49-F238E27FC236}">
                        <a16:creationId xmlns:a16="http://schemas.microsoft.com/office/drawing/2014/main" id="{68235DE5-36DA-4AC3-92C7-472C173A14F9}"/>
                      </a:ext>
                    </a:extLst>
                  </p:cNvPr>
                  <p:cNvSpPr/>
                  <p:nvPr/>
                </p:nvSpPr>
                <p:spPr>
                  <a:xfrm>
                    <a:off x="7790467" y="2032310"/>
                    <a:ext cx="338554" cy="338554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Plus Sign 88">
                    <a:extLst>
                      <a:ext uri="{FF2B5EF4-FFF2-40B4-BE49-F238E27FC236}">
                        <a16:creationId xmlns:a16="http://schemas.microsoft.com/office/drawing/2014/main" id="{570F3ADE-BDB5-4616-B5E0-99EE57E427D6}"/>
                      </a:ext>
                    </a:extLst>
                  </p:cNvPr>
                  <p:cNvSpPr/>
                  <p:nvPr/>
                </p:nvSpPr>
                <p:spPr>
                  <a:xfrm>
                    <a:off x="7790467" y="2961749"/>
                    <a:ext cx="338554" cy="338554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Equals 86">
                    <a:extLst>
                      <a:ext uri="{FF2B5EF4-FFF2-40B4-BE49-F238E27FC236}">
                        <a16:creationId xmlns:a16="http://schemas.microsoft.com/office/drawing/2014/main" id="{70AB2324-2104-43E9-A6B9-ACCB981C8A31}"/>
                      </a:ext>
                    </a:extLst>
                  </p:cNvPr>
                  <p:cNvSpPr/>
                  <p:nvPr/>
                </p:nvSpPr>
                <p:spPr>
                  <a:xfrm>
                    <a:off x="7790467" y="4204734"/>
                    <a:ext cx="338554" cy="338554"/>
                  </a:xfrm>
                  <a:prstGeom prst="mathEqual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78F0B13-B392-45B7-959C-867E8613620A}"/>
                      </a:ext>
                    </a:extLst>
                  </p:cNvPr>
                  <p:cNvSpPr txBox="1"/>
                  <p:nvPr/>
                </p:nvSpPr>
                <p:spPr>
                  <a:xfrm>
                    <a:off x="7122530" y="4713655"/>
                    <a:ext cx="1725648" cy="36933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8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Output Buffers</a:t>
                    </a:r>
                  </a:p>
                </p:txBody>
              </p:sp>
            </p:grpSp>
          </p:grp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999E030E-545F-41A0-AC9C-611DF7EFE536}"/>
                  </a:ext>
                </a:extLst>
              </p:cNvPr>
              <p:cNvCxnSpPr>
                <a:cxnSpLocks/>
                <a:stCxn id="8" idx="1"/>
                <a:endCxn id="4" idx="1"/>
              </p:cNvCxnSpPr>
              <p:nvPr/>
            </p:nvCxnSpPr>
            <p:spPr>
              <a:xfrm rot="10800000" flipH="1" flipV="1">
                <a:off x="2483412" y="429496"/>
                <a:ext cx="53548" cy="2220779"/>
              </a:xfrm>
              <a:prstGeom prst="bentConnector3">
                <a:avLst>
                  <a:gd name="adj1" fmla="val -925269"/>
                </a:avLst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F8CFE1FF-8734-4DF6-BA04-0AA8DDE5A6A0}"/>
                  </a:ext>
                </a:extLst>
              </p:cNvPr>
              <p:cNvSpPr/>
              <p:nvPr/>
            </p:nvSpPr>
            <p:spPr>
              <a:xfrm>
                <a:off x="1677630" y="2530603"/>
                <a:ext cx="677273" cy="210339"/>
              </a:xfrm>
              <a:prstGeom prst="roundRect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7CA0ADE-CD75-41C5-BF1F-F8A6212009A0}"/>
                  </a:ext>
                </a:extLst>
              </p:cNvPr>
              <p:cNvSpPr txBox="1"/>
              <p:nvPr/>
            </p:nvSpPr>
            <p:spPr>
              <a:xfrm>
                <a:off x="2850118" y="1568871"/>
                <a:ext cx="1166845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Context</a:t>
                </a:r>
              </a:p>
            </p:txBody>
          </p: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DA91AC04-4E9B-4D3A-83B7-3EF10A3B9C84}"/>
                  </a:ext>
                </a:extLst>
              </p:cNvPr>
              <p:cNvCxnSpPr>
                <a:cxnSpLocks/>
                <a:stCxn id="4" idx="3"/>
                <a:endCxn id="85" idx="1"/>
              </p:cNvCxnSpPr>
              <p:nvPr/>
            </p:nvCxnSpPr>
            <p:spPr>
              <a:xfrm flipV="1">
                <a:off x="4262608" y="2642875"/>
                <a:ext cx="2565597" cy="740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1C4D33A3-2637-4459-8CDA-309875D6F319}"/>
                  </a:ext>
                </a:extLst>
              </p:cNvPr>
              <p:cNvCxnSpPr>
                <a:cxnSpLocks/>
                <a:stCxn id="91" idx="1"/>
                <a:endCxn id="12" idx="3"/>
              </p:cNvCxnSpPr>
              <p:nvPr/>
            </p:nvCxnSpPr>
            <p:spPr>
              <a:xfrm flipH="1" flipV="1">
                <a:off x="4233529" y="4870655"/>
                <a:ext cx="2590751" cy="1197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0F92781-29E6-4203-B084-7D582C394717}"/>
                  </a:ext>
                </a:extLst>
              </p:cNvPr>
              <p:cNvSpPr/>
              <p:nvPr/>
            </p:nvSpPr>
            <p:spPr>
              <a:xfrm>
                <a:off x="1275537" y="3581269"/>
                <a:ext cx="1044740" cy="285617"/>
              </a:xfrm>
              <a:prstGeom prst="roundRect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0" name="Rectangle: Rounded Corners 15">
                <a:extLst>
                  <a:ext uri="{FF2B5EF4-FFF2-40B4-BE49-F238E27FC236}">
                    <a16:creationId xmlns:a16="http://schemas.microsoft.com/office/drawing/2014/main" id="{A95F5B64-A8EC-437F-ADA2-75833B712E7B}"/>
                  </a:ext>
                </a:extLst>
              </p:cNvPr>
              <p:cNvSpPr/>
              <p:nvPr/>
            </p:nvSpPr>
            <p:spPr>
              <a:xfrm>
                <a:off x="4645472" y="4685286"/>
                <a:ext cx="1937700" cy="341683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Result ciphertexts</a:t>
                </a:r>
                <a:endPara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1" name="Rectangle: Rounded Corners 15">
                <a:extLst>
                  <a:ext uri="{FF2B5EF4-FFF2-40B4-BE49-F238E27FC236}">
                    <a16:creationId xmlns:a16="http://schemas.microsoft.com/office/drawing/2014/main" id="{C7A8F5FE-8E88-4CEE-91AD-F45198C1C8F3}"/>
                  </a:ext>
                </a:extLst>
              </p:cNvPr>
              <p:cNvSpPr/>
              <p:nvPr/>
            </p:nvSpPr>
            <p:spPr>
              <a:xfrm>
                <a:off x="4645472" y="2472033"/>
                <a:ext cx="1937700" cy="341683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Input ciphertexts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7FC696E-3986-4CBE-8938-C1AFFE1E8C1D}"/>
                  </a:ext>
                </a:extLst>
              </p:cNvPr>
              <p:cNvCxnSpPr>
                <a:cxnSpLocks/>
                <a:stCxn id="10" idx="3"/>
                <a:endCxn id="86" idx="1"/>
              </p:cNvCxnSpPr>
              <p:nvPr/>
            </p:nvCxnSpPr>
            <p:spPr>
              <a:xfrm>
                <a:off x="4258001" y="3741939"/>
                <a:ext cx="2570203" cy="15124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15">
                <a:extLst>
                  <a:ext uri="{FF2B5EF4-FFF2-40B4-BE49-F238E27FC236}">
                    <a16:creationId xmlns:a16="http://schemas.microsoft.com/office/drawing/2014/main" id="{60B9D1CE-0B11-4DC1-8CFF-B08A1EA8F61D}"/>
                  </a:ext>
                </a:extLst>
              </p:cNvPr>
              <p:cNvSpPr/>
              <p:nvPr/>
            </p:nvSpPr>
            <p:spPr>
              <a:xfrm>
                <a:off x="4645472" y="3604143"/>
                <a:ext cx="1937700" cy="34168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BD80A2C-E378-4F28-AD9B-7D5EA2EAD017}"/>
                  </a:ext>
                </a:extLst>
              </p:cNvPr>
              <p:cNvCxnSpPr>
                <a:cxnSpLocks/>
                <a:stCxn id="105" idx="3"/>
                <a:endCxn id="82" idx="1"/>
              </p:cNvCxnSpPr>
              <p:nvPr/>
            </p:nvCxnSpPr>
            <p:spPr>
              <a:xfrm>
                <a:off x="4016963" y="1753537"/>
                <a:ext cx="2807317" cy="5955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2" name="Rectangle: Rounded Corners 15">
                <a:extLst>
                  <a:ext uri="{FF2B5EF4-FFF2-40B4-BE49-F238E27FC236}">
                    <a16:creationId xmlns:a16="http://schemas.microsoft.com/office/drawing/2014/main" id="{3983BF0A-2828-4F35-AC34-FC4811A6E7E0}"/>
                  </a:ext>
                </a:extLst>
              </p:cNvPr>
              <p:cNvSpPr/>
              <p:nvPr/>
            </p:nvSpPr>
            <p:spPr>
              <a:xfrm>
                <a:off x="4645472" y="1562815"/>
                <a:ext cx="1937700" cy="34168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Invariant data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B4B868-0B4C-4A42-96EE-BAF942ED0597}"/>
                  </a:ext>
                </a:extLst>
              </p:cNvPr>
              <p:cNvSpPr txBox="1"/>
              <p:nvPr/>
            </p:nvSpPr>
            <p:spPr>
              <a:xfrm>
                <a:off x="2507881" y="4547489"/>
                <a:ext cx="1725648" cy="64633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er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Decryptor</a:t>
                </a:r>
                <a:endParaRPr lang="en-US" sz="1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sz="1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Decoder</a:t>
                </a:r>
              </a:p>
            </p:txBody>
          </p:sp>
          <p:cxnSp>
            <p:nvCxnSpPr>
              <p:cNvPr id="90" name="Connector: Elbow 31">
                <a:extLst>
                  <a:ext uri="{FF2B5EF4-FFF2-40B4-BE49-F238E27FC236}">
                    <a16:creationId xmlns:a16="http://schemas.microsoft.com/office/drawing/2014/main" id="{36E58C8D-66F4-47ED-8F68-B3B76D26F01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496933" y="2303269"/>
                <a:ext cx="4764323" cy="1016780"/>
              </a:xfrm>
              <a:prstGeom prst="bentConnector4">
                <a:avLst>
                  <a:gd name="adj1" fmla="val -14024"/>
                  <a:gd name="adj2" fmla="val 116307"/>
                </a:avLst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D2D5E27-4A5D-4804-B6B3-D2E3E9E40A02}"/>
                  </a:ext>
                </a:extLst>
              </p:cNvPr>
              <p:cNvSpPr/>
              <p:nvPr/>
            </p:nvSpPr>
            <p:spPr>
              <a:xfrm>
                <a:off x="3482066" y="5683944"/>
                <a:ext cx="937947" cy="282083"/>
              </a:xfrm>
              <a:prstGeom prst="roundRect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Results</a:t>
                </a: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53BE74B8-A35C-4C6E-9EC6-67314DD7E813}"/>
                  </a:ext>
                </a:extLst>
              </p:cNvPr>
              <p:cNvSpPr txBox="1"/>
              <p:nvPr/>
            </p:nvSpPr>
            <p:spPr>
              <a:xfrm>
                <a:off x="4657590" y="3576476"/>
                <a:ext cx="21352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0000"/>
                    </a:solidFill>
                  </a:rPr>
                  <a:t>APIs with arguments</a:t>
                </a:r>
              </a:p>
              <a:p>
                <a:endParaRPr lang="zh-CN" altLang="en-US" dirty="0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58AB7FC-83CC-4FDB-924E-E11CA3D12E00}"/>
                </a:ext>
              </a:extLst>
            </p:cNvPr>
            <p:cNvSpPr txBox="1"/>
            <p:nvPr/>
          </p:nvSpPr>
          <p:spPr>
            <a:xfrm>
              <a:off x="98354" y="3436891"/>
              <a:ext cx="10370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Algorithm</a:t>
              </a:r>
            </a:p>
            <a:p>
              <a:endParaRPr lang="zh-CN" altLang="en-US" b="1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25BA8A-AE4A-457D-828D-F61AF937391F}"/>
                </a:ext>
              </a:extLst>
            </p:cNvPr>
            <p:cNvSpPr txBox="1"/>
            <p:nvPr/>
          </p:nvSpPr>
          <p:spPr>
            <a:xfrm>
              <a:off x="1193960" y="1043875"/>
              <a:ext cx="122674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0000"/>
                  </a:solidFill>
                </a:rPr>
                <a:t>Client Host</a:t>
              </a:r>
            </a:p>
            <a:p>
              <a:endParaRPr lang="zh-CN" altLang="en-US" b="1" dirty="0"/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DCBF75BF-7EBA-4B2F-A2BA-0159C9E7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Fig 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721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A686AE5A-9E0B-44CA-A0A6-B35CF2027989}"/>
              </a:ext>
            </a:extLst>
          </p:cNvPr>
          <p:cNvGrpSpPr/>
          <p:nvPr/>
        </p:nvGrpSpPr>
        <p:grpSpPr>
          <a:xfrm>
            <a:off x="929626" y="1892471"/>
            <a:ext cx="10489701" cy="3555450"/>
            <a:chOff x="1098850" y="1734727"/>
            <a:chExt cx="10489701" cy="35554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155434-FBAA-415C-B234-668128354A97}"/>
                </a:ext>
              </a:extLst>
            </p:cNvPr>
            <p:cNvSpPr/>
            <p:nvPr/>
          </p:nvSpPr>
          <p:spPr>
            <a:xfrm>
              <a:off x="2175623" y="1769132"/>
              <a:ext cx="8031907" cy="35210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C82F2434-4B2A-423F-AABA-021D22A7D544}"/>
                </a:ext>
              </a:extLst>
            </p:cNvPr>
            <p:cNvSpPr txBox="1"/>
            <p:nvPr/>
          </p:nvSpPr>
          <p:spPr>
            <a:xfrm>
              <a:off x="4902869" y="1734727"/>
              <a:ext cx="1900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GPU Memory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7660D6-21CD-461C-9BA4-835647548C9B}"/>
                </a:ext>
              </a:extLst>
            </p:cNvPr>
            <p:cNvSpPr/>
            <p:nvPr/>
          </p:nvSpPr>
          <p:spPr>
            <a:xfrm>
              <a:off x="2420027" y="2166304"/>
              <a:ext cx="2529822" cy="2907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6DEC0A21-BF4F-46D2-A003-3DC065C9A1D8}"/>
                </a:ext>
              </a:extLst>
            </p:cNvPr>
            <p:cNvSpPr txBox="1"/>
            <p:nvPr/>
          </p:nvSpPr>
          <p:spPr>
            <a:xfrm>
              <a:off x="3176552" y="2157309"/>
              <a:ext cx="1169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chemeClr val="bg1"/>
                  </a:solidFill>
                </a:rPr>
                <a:t>Free Pool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8B76FF-457B-4C38-802A-74034D3BBC59}"/>
                </a:ext>
              </a:extLst>
            </p:cNvPr>
            <p:cNvSpPr/>
            <p:nvPr/>
          </p:nvSpPr>
          <p:spPr>
            <a:xfrm>
              <a:off x="2727826" y="2622569"/>
              <a:ext cx="1965405" cy="826883"/>
            </a:xfrm>
            <a:prstGeom prst="rect">
              <a:avLst/>
            </a:prstGeom>
            <a:ln w="19050">
              <a:solidFill>
                <a:schemeClr val="accent6"/>
              </a:solidFill>
              <a:prstDash val="sys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/>
                <a:t>Free Buffer</a:t>
              </a:r>
            </a:p>
            <a:p>
              <a:pPr algn="ctr"/>
              <a:r>
                <a:rPr lang="en-US" sz="1400" b="1" dirty="0"/>
                <a:t>Capacity C (&gt;= Size S)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4B32AE-9D26-4F04-B8EA-01985E99F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0580" y="4411310"/>
              <a:ext cx="113812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30">
              <a:extLst>
                <a:ext uri="{FF2B5EF4-FFF2-40B4-BE49-F238E27FC236}">
                  <a16:creationId xmlns:a16="http://schemas.microsoft.com/office/drawing/2014/main" id="{8358223D-D09E-4FDD-820F-D33A7E84C16C}"/>
                </a:ext>
              </a:extLst>
            </p:cNvPr>
            <p:cNvSpPr txBox="1"/>
            <p:nvPr/>
          </p:nvSpPr>
          <p:spPr>
            <a:xfrm>
              <a:off x="5277901" y="4071211"/>
              <a:ext cx="1467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bg1"/>
                  </a:solidFill>
                </a:rPr>
                <a:t>Move to </a:t>
              </a:r>
            </a:p>
            <a:p>
              <a:r>
                <a:rPr lang="en-US" sz="1800" b="1" dirty="0">
                  <a:solidFill>
                    <a:schemeClr val="bg1"/>
                  </a:solidFill>
                </a:rPr>
                <a:t>free pool</a:t>
              </a:r>
            </a:p>
          </p:txBody>
        </p:sp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id="{3AFAEA39-6AD7-4481-BF5E-A248DBD315AD}"/>
                </a:ext>
              </a:extLst>
            </p:cNvPr>
            <p:cNvSpPr txBox="1"/>
            <p:nvPr/>
          </p:nvSpPr>
          <p:spPr>
            <a:xfrm>
              <a:off x="5081837" y="2736705"/>
              <a:ext cx="1833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bg1"/>
                  </a:solidFill>
                </a:rPr>
                <a:t>If exists such </a:t>
              </a:r>
            </a:p>
            <a:p>
              <a:r>
                <a:rPr lang="en-US" sz="1800" b="1" dirty="0">
                  <a:solidFill>
                    <a:schemeClr val="bg1"/>
                  </a:solidFill>
                </a:rPr>
                <a:t>free buffer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6941BAE-9492-490E-9FC7-9826FAA31F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7009" y="3042645"/>
              <a:ext cx="1137129" cy="99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8FA80032-1CF5-4042-9B55-4A650D482162}"/>
                </a:ext>
              </a:extLst>
            </p:cNvPr>
            <p:cNvSpPr/>
            <p:nvPr/>
          </p:nvSpPr>
          <p:spPr>
            <a:xfrm>
              <a:off x="10263499" y="4045956"/>
              <a:ext cx="1325051" cy="5958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/>
                <a:t>free</a:t>
              </a:r>
            </a:p>
            <a:p>
              <a:pPr algn="ctr"/>
              <a:r>
                <a:rPr lang="en-US" sz="1600" b="1" dirty="0"/>
                <a:t>Buffer B</a:t>
              </a:r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BCE5E428-8A26-4AEC-802D-99B02401BEAB}"/>
                </a:ext>
              </a:extLst>
            </p:cNvPr>
            <p:cNvSpPr/>
            <p:nvPr/>
          </p:nvSpPr>
          <p:spPr>
            <a:xfrm>
              <a:off x="1098850" y="2785487"/>
              <a:ext cx="1032646" cy="5958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/>
                <a:t>malloc</a:t>
              </a:r>
            </a:p>
            <a:p>
              <a:pPr algn="ctr"/>
              <a:r>
                <a:rPr lang="en-US" sz="1600" b="1" dirty="0"/>
                <a:t>size S</a:t>
              </a:r>
            </a:p>
          </p:txBody>
        </p:sp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id="{042756C7-AACD-4B73-9290-882EAC7E21A0}"/>
                </a:ext>
              </a:extLst>
            </p:cNvPr>
            <p:cNvSpPr/>
            <p:nvPr/>
          </p:nvSpPr>
          <p:spPr>
            <a:xfrm>
              <a:off x="2727825" y="3950879"/>
              <a:ext cx="1965405" cy="826883"/>
            </a:xfrm>
            <a:prstGeom prst="rect">
              <a:avLst/>
            </a:prstGeom>
            <a:ln w="19050">
              <a:solidFill>
                <a:schemeClr val="accent6"/>
              </a:solidFill>
              <a:prstDash val="sys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/>
                <a:t>Free Buffer</a:t>
              </a:r>
            </a:p>
            <a:p>
              <a:pPr algn="ctr"/>
              <a:r>
                <a:rPr lang="en-US" sz="1400" b="1" dirty="0"/>
                <a:t>Capacity C</a:t>
              </a:r>
            </a:p>
          </p:txBody>
        </p:sp>
        <p:sp>
          <p:nvSpPr>
            <p:cNvPr id="53" name="Rectangle 7">
              <a:extLst>
                <a:ext uri="{FF2B5EF4-FFF2-40B4-BE49-F238E27FC236}">
                  <a16:creationId xmlns:a16="http://schemas.microsoft.com/office/drawing/2014/main" id="{C92BFC23-C834-43E8-853D-7407B45B317E}"/>
                </a:ext>
              </a:extLst>
            </p:cNvPr>
            <p:cNvSpPr/>
            <p:nvPr/>
          </p:nvSpPr>
          <p:spPr>
            <a:xfrm>
              <a:off x="6659672" y="2175300"/>
              <a:ext cx="2529822" cy="28987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TextBox 8">
              <a:extLst>
                <a:ext uri="{FF2B5EF4-FFF2-40B4-BE49-F238E27FC236}">
                  <a16:creationId xmlns:a16="http://schemas.microsoft.com/office/drawing/2014/main" id="{F4746F11-2593-4B5B-A30C-4709AA9DDAB1}"/>
                </a:ext>
              </a:extLst>
            </p:cNvPr>
            <p:cNvSpPr txBox="1"/>
            <p:nvPr/>
          </p:nvSpPr>
          <p:spPr>
            <a:xfrm>
              <a:off x="7365798" y="2166304"/>
              <a:ext cx="1260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solidFill>
                    <a:schemeClr val="bg1"/>
                  </a:solidFill>
                </a:rPr>
                <a:t>Used</a:t>
              </a:r>
              <a:r>
                <a:rPr lang="en-US" sz="2000" b="1" dirty="0">
                  <a:solidFill>
                    <a:schemeClr val="bg1"/>
                  </a:solidFill>
                </a:rPr>
                <a:t> Pool</a:t>
              </a:r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ED59DC4B-C1A5-4CDD-81BF-6892ACA73EAA}"/>
                </a:ext>
              </a:extLst>
            </p:cNvPr>
            <p:cNvSpPr/>
            <p:nvPr/>
          </p:nvSpPr>
          <p:spPr>
            <a:xfrm>
              <a:off x="6967471" y="2631564"/>
              <a:ext cx="1965405" cy="826883"/>
            </a:xfrm>
            <a:prstGeom prst="rect">
              <a:avLst/>
            </a:prstGeom>
            <a:ln w="19050">
              <a:solidFill>
                <a:schemeClr val="accent6"/>
              </a:solidFill>
              <a:prstDash val="sys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/>
                <a:t>Used</a:t>
              </a:r>
              <a:r>
                <a:rPr lang="en-US" sz="2000" b="1" dirty="0"/>
                <a:t> Buffer B</a:t>
              </a:r>
            </a:p>
            <a:p>
              <a:pPr algn="ctr"/>
              <a:r>
                <a:rPr lang="en-US" sz="1400" b="1" dirty="0"/>
                <a:t>Size S</a:t>
              </a: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D03DF1A6-E2D7-4D49-BE30-0D62953F2CD8}"/>
                </a:ext>
              </a:extLst>
            </p:cNvPr>
            <p:cNvSpPr/>
            <p:nvPr/>
          </p:nvSpPr>
          <p:spPr>
            <a:xfrm>
              <a:off x="6967470" y="3959874"/>
              <a:ext cx="1965405" cy="826883"/>
            </a:xfrm>
            <a:prstGeom prst="rect">
              <a:avLst/>
            </a:prstGeom>
            <a:ln w="19050">
              <a:solidFill>
                <a:schemeClr val="accent6"/>
              </a:solidFill>
              <a:prstDash val="sys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/>
                <a:t>Used Buffer B</a:t>
              </a:r>
            </a:p>
            <a:p>
              <a:pPr algn="ctr"/>
              <a:r>
                <a:rPr lang="en-US" altLang="zh-CN" sz="1400" b="1" dirty="0"/>
                <a:t>Size 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07191E6-3CC9-45E2-A6C0-2E004D02D47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693231" y="3036011"/>
              <a:ext cx="227423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Arrow Connector 20">
              <a:extLst>
                <a:ext uri="{FF2B5EF4-FFF2-40B4-BE49-F238E27FC236}">
                  <a16:creationId xmlns:a16="http://schemas.microsoft.com/office/drawing/2014/main" id="{899E5C8B-4835-44D9-B277-D7708410F386}"/>
                </a:ext>
              </a:extLst>
            </p:cNvPr>
            <p:cNvCxnSpPr>
              <a:cxnSpLocks/>
            </p:cNvCxnSpPr>
            <p:nvPr/>
          </p:nvCxnSpPr>
          <p:spPr>
            <a:xfrm>
              <a:off x="4693230" y="4411310"/>
              <a:ext cx="2274239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4EEA23B0-F5FC-410B-95F0-19717EAA6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07438" y="268353"/>
              <a:ext cx="76785" cy="6310722"/>
            </a:xfrm>
            <a:prstGeom prst="bentConnector3">
              <a:avLst>
                <a:gd name="adj1" fmla="val -200606"/>
              </a:avLst>
            </a:prstGeom>
            <a:ln w="254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21607C-94C8-4FB8-B85B-ACB686DC4D16}"/>
                </a:ext>
              </a:extLst>
            </p:cNvPr>
            <p:cNvSpPr/>
            <p:nvPr/>
          </p:nvSpPr>
          <p:spPr>
            <a:xfrm>
              <a:off x="10263500" y="2754661"/>
              <a:ext cx="1325051" cy="5958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 err="1"/>
                <a:t>sycl</a:t>
              </a:r>
              <a:r>
                <a:rPr lang="en-US" sz="1800" b="1" dirty="0"/>
                <a:t>::malloc</a:t>
              </a:r>
            </a:p>
            <a:p>
              <a:pPr algn="ctr"/>
              <a:r>
                <a:rPr lang="en-US" sz="1600" b="1" dirty="0"/>
                <a:t>size C=S</a:t>
              </a: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AAABB7B9-7C8B-49DD-A303-DF75FE909469}"/>
                </a:ext>
              </a:extLst>
            </p:cNvPr>
            <p:cNvSpPr txBox="1"/>
            <p:nvPr/>
          </p:nvSpPr>
          <p:spPr>
            <a:xfrm>
              <a:off x="9131306" y="2729984"/>
              <a:ext cx="18334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bg1"/>
                  </a:solidFill>
                </a:rPr>
                <a:t>Otherwise </a:t>
              </a:r>
            </a:p>
            <a:p>
              <a:r>
                <a:rPr lang="en-US" sz="1600" b="1" dirty="0">
                  <a:solidFill>
                    <a:schemeClr val="bg1"/>
                  </a:solidFill>
                </a:rPr>
                <a:t>malloc new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3C598-4BFC-4749-98D9-EC6DB7DE79A8}"/>
                </a:ext>
              </a:extLst>
            </p:cNvPr>
            <p:cNvCxnSpPr>
              <a:cxnSpLocks/>
            </p:cNvCxnSpPr>
            <p:nvPr/>
          </p:nvCxnSpPr>
          <p:spPr>
            <a:xfrm>
              <a:off x="1443999" y="3758512"/>
              <a:ext cx="10065744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6" name="标题 2">
            <a:extLst>
              <a:ext uri="{FF2B5EF4-FFF2-40B4-BE49-F238E27FC236}">
                <a16:creationId xmlns:a16="http://schemas.microsoft.com/office/drawing/2014/main" id="{861A9964-1824-4528-AF42-53F2D5D7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Fig 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50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82E2A79-450E-4F91-88C0-DA758BF9CEF1}"/>
              </a:ext>
            </a:extLst>
          </p:cNvPr>
          <p:cNvGrpSpPr/>
          <p:nvPr/>
        </p:nvGrpSpPr>
        <p:grpSpPr>
          <a:xfrm>
            <a:off x="1848120" y="1295411"/>
            <a:ext cx="8933209" cy="4267178"/>
            <a:chOff x="1371227" y="1901035"/>
            <a:chExt cx="8933209" cy="4267178"/>
          </a:xfrm>
        </p:grpSpPr>
        <p:sp>
          <p:nvSpPr>
            <p:cNvPr id="69" name="Rectangle 13">
              <a:extLst>
                <a:ext uri="{FF2B5EF4-FFF2-40B4-BE49-F238E27FC236}">
                  <a16:creationId xmlns:a16="http://schemas.microsoft.com/office/drawing/2014/main" id="{0D670952-71EB-4082-A0CC-96E8D4BEA0D5}"/>
                </a:ext>
              </a:extLst>
            </p:cNvPr>
            <p:cNvSpPr/>
            <p:nvPr/>
          </p:nvSpPr>
          <p:spPr>
            <a:xfrm>
              <a:off x="1371227" y="1959430"/>
              <a:ext cx="2551595" cy="3827450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6805DD-23FA-4319-908E-CE74B7B5DC46}"/>
                </a:ext>
              </a:extLst>
            </p:cNvPr>
            <p:cNvSpPr/>
            <p:nvPr/>
          </p:nvSpPr>
          <p:spPr>
            <a:xfrm>
              <a:off x="1904683" y="2559737"/>
              <a:ext cx="1450109" cy="6834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Encrypt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21C7D7-0CD0-4D94-A267-8B06CD431505}"/>
                </a:ext>
              </a:extLst>
            </p:cNvPr>
            <p:cNvSpPr/>
            <p:nvPr/>
          </p:nvSpPr>
          <p:spPr>
            <a:xfrm>
              <a:off x="1904683" y="4643848"/>
              <a:ext cx="1450109" cy="6834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Decrypt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C79E08-D080-4096-91E0-4B75243974B8}"/>
                </a:ext>
              </a:extLst>
            </p:cNvPr>
            <p:cNvSpPr/>
            <p:nvPr/>
          </p:nvSpPr>
          <p:spPr>
            <a:xfrm>
              <a:off x="5723330" y="1959429"/>
              <a:ext cx="4581106" cy="3827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3F8CCCFE-12B4-4AE6-A56E-510AC4465A2A}"/>
                </a:ext>
              </a:extLst>
            </p:cNvPr>
            <p:cNvSpPr txBox="1"/>
            <p:nvPr/>
          </p:nvSpPr>
          <p:spPr>
            <a:xfrm>
              <a:off x="7641826" y="1901035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GPU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E0112757-697F-4B1D-AC14-F96AC27C3526}"/>
                </a:ext>
              </a:extLst>
            </p:cNvPr>
            <p:cNvCxnSpPr>
              <a:cxnSpLocks/>
              <a:stCxn id="5" idx="0"/>
              <a:endCxn id="48" idx="0"/>
            </p:cNvCxnSpPr>
            <p:nvPr/>
          </p:nvCxnSpPr>
          <p:spPr>
            <a:xfrm rot="16200000" flipH="1">
              <a:off x="5945556" y="-756082"/>
              <a:ext cx="10201" cy="6641838"/>
            </a:xfrm>
            <a:prstGeom prst="bentConnector3">
              <a:avLst>
                <a:gd name="adj1" fmla="val -2240957"/>
              </a:avLst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42">
              <a:extLst>
                <a:ext uri="{FF2B5EF4-FFF2-40B4-BE49-F238E27FC236}">
                  <a16:creationId xmlns:a16="http://schemas.microsoft.com/office/drawing/2014/main" id="{AE8B57D7-ED47-4BD6-9EA5-C30F3334FB9A}"/>
                </a:ext>
              </a:extLst>
            </p:cNvPr>
            <p:cNvSpPr txBox="1"/>
            <p:nvPr/>
          </p:nvSpPr>
          <p:spPr>
            <a:xfrm>
              <a:off x="3271987" y="2070343"/>
              <a:ext cx="24513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rgbClr val="000000"/>
                  </a:solidFill>
                </a:rPr>
                <a:t>Upload Host Memory to GPU</a:t>
              </a:r>
            </a:p>
          </p:txBody>
        </p:sp>
        <p:sp>
          <p:nvSpPr>
            <p:cNvPr id="25" name="TextBox 43">
              <a:extLst>
                <a:ext uri="{FF2B5EF4-FFF2-40B4-BE49-F238E27FC236}">
                  <a16:creationId xmlns:a16="http://schemas.microsoft.com/office/drawing/2014/main" id="{A6909521-704C-4419-B436-2C784FB8489D}"/>
                </a:ext>
              </a:extLst>
            </p:cNvPr>
            <p:cNvSpPr txBox="1"/>
            <p:nvPr/>
          </p:nvSpPr>
          <p:spPr>
            <a:xfrm>
              <a:off x="2850238" y="5860436"/>
              <a:ext cx="359210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rgbClr val="000000"/>
                  </a:solidFill>
                </a:rPr>
                <a:t>Download GPU Memory to Host </a:t>
              </a:r>
              <a:r>
                <a:rPr lang="en-US" sz="1400" b="1" dirty="0">
                  <a:solidFill>
                    <a:schemeClr val="accent6"/>
                  </a:solidFill>
                </a:rPr>
                <a:t>after wait</a:t>
              </a:r>
            </a:p>
          </p:txBody>
        </p:sp>
        <p:sp>
          <p:nvSpPr>
            <p:cNvPr id="27" name="TextBox 46">
              <a:extLst>
                <a:ext uri="{FF2B5EF4-FFF2-40B4-BE49-F238E27FC236}">
                  <a16:creationId xmlns:a16="http://schemas.microsoft.com/office/drawing/2014/main" id="{ED124659-DE91-4837-9306-D043A58099EE}"/>
                </a:ext>
              </a:extLst>
            </p:cNvPr>
            <p:cNvSpPr txBox="1"/>
            <p:nvPr/>
          </p:nvSpPr>
          <p:spPr>
            <a:xfrm>
              <a:off x="3621398" y="3610777"/>
              <a:ext cx="259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rgbClr val="000000"/>
                  </a:solidFill>
                </a:rPr>
                <a:t>Submit Kernels to GPU</a:t>
              </a:r>
            </a:p>
          </p:txBody>
        </p:sp>
        <p:sp>
          <p:nvSpPr>
            <p:cNvPr id="28" name="TextBox 47">
              <a:extLst>
                <a:ext uri="{FF2B5EF4-FFF2-40B4-BE49-F238E27FC236}">
                  <a16:creationId xmlns:a16="http://schemas.microsoft.com/office/drawing/2014/main" id="{87B34A1A-F918-43D6-ABB8-D34758D9934A}"/>
                </a:ext>
              </a:extLst>
            </p:cNvPr>
            <p:cNvSpPr txBox="1"/>
            <p:nvPr/>
          </p:nvSpPr>
          <p:spPr>
            <a:xfrm>
              <a:off x="3517375" y="3992110"/>
              <a:ext cx="2546059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accent6"/>
                  </a:solidFill>
                </a:rPr>
                <a:t>Non-blocking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>
                  <a:solidFill>
                    <a:srgbClr val="000000"/>
                  </a:solidFill>
                </a:rPr>
                <a:t>on CPU code</a:t>
              </a:r>
            </a:p>
          </p:txBody>
        </p:sp>
        <p:sp>
          <p:nvSpPr>
            <p:cNvPr id="29" name="TextBox 49">
              <a:extLst>
                <a:ext uri="{FF2B5EF4-FFF2-40B4-BE49-F238E27FC236}">
                  <a16:creationId xmlns:a16="http://schemas.microsoft.com/office/drawing/2014/main" id="{13D66C9B-D3A3-4A27-A44A-9C4109ABBBC0}"/>
                </a:ext>
              </a:extLst>
            </p:cNvPr>
            <p:cNvSpPr txBox="1"/>
            <p:nvPr/>
          </p:nvSpPr>
          <p:spPr>
            <a:xfrm>
              <a:off x="3062306" y="5303160"/>
              <a:ext cx="294350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accent6"/>
                  </a:solidFill>
                </a:rPr>
                <a:t>Only block and wait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>
                  <a:solidFill>
                    <a:srgbClr val="000000"/>
                  </a:solidFill>
                </a:rPr>
                <a:t>when Decrypt</a:t>
              </a:r>
            </a:p>
          </p:txBody>
        </p:sp>
        <p:sp>
          <p:nvSpPr>
            <p:cNvPr id="33" name="TextBox 54">
              <a:extLst>
                <a:ext uri="{FF2B5EF4-FFF2-40B4-BE49-F238E27FC236}">
                  <a16:creationId xmlns:a16="http://schemas.microsoft.com/office/drawing/2014/main" id="{23972C77-B39A-4DBF-9582-8A1F66D12493}"/>
                </a:ext>
              </a:extLst>
            </p:cNvPr>
            <p:cNvSpPr txBox="1"/>
            <p:nvPr/>
          </p:nvSpPr>
          <p:spPr>
            <a:xfrm>
              <a:off x="9119254" y="4719896"/>
              <a:ext cx="399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34" name="TextBox 56">
              <a:extLst>
                <a:ext uri="{FF2B5EF4-FFF2-40B4-BE49-F238E27FC236}">
                  <a16:creationId xmlns:a16="http://schemas.microsoft.com/office/drawing/2014/main" id="{D1D47810-E145-48F7-BF4B-4A415321F062}"/>
                </a:ext>
              </a:extLst>
            </p:cNvPr>
            <p:cNvSpPr txBox="1"/>
            <p:nvPr/>
          </p:nvSpPr>
          <p:spPr>
            <a:xfrm>
              <a:off x="2241830" y="1916455"/>
              <a:ext cx="712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000000"/>
                  </a:solidFill>
                </a:rPr>
                <a:t>CPU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84F800A-E0E4-438A-BEF4-EC202E1C347B}"/>
                </a:ext>
              </a:extLst>
            </p:cNvPr>
            <p:cNvCxnSpPr>
              <a:cxnSpLocks/>
            </p:cNvCxnSpPr>
            <p:nvPr/>
          </p:nvCxnSpPr>
          <p:spPr>
            <a:xfrm>
              <a:off x="7672253" y="4065959"/>
              <a:ext cx="685946" cy="0"/>
            </a:xfrm>
            <a:prstGeom prst="line">
              <a:avLst/>
            </a:prstGeom>
            <a:ln w="254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41">
              <a:extLst>
                <a:ext uri="{FF2B5EF4-FFF2-40B4-BE49-F238E27FC236}">
                  <a16:creationId xmlns:a16="http://schemas.microsoft.com/office/drawing/2014/main" id="{C90DDF84-8885-4D67-AF9C-416BBDE2AA6E}"/>
                </a:ext>
              </a:extLst>
            </p:cNvPr>
            <p:cNvSpPr txBox="1"/>
            <p:nvPr/>
          </p:nvSpPr>
          <p:spPr>
            <a:xfrm>
              <a:off x="7693399" y="3533653"/>
              <a:ext cx="678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Direct</a:t>
              </a:r>
            </a:p>
            <a:p>
              <a:r>
                <a:rPr lang="en-US" sz="1400" b="1" dirty="0">
                  <a:solidFill>
                    <a:schemeClr val="bg1"/>
                  </a:solidFill>
                </a:rPr>
                <a:t>Access</a:t>
              </a:r>
            </a:p>
          </p:txBody>
        </p:sp>
        <p:cxnSp>
          <p:nvCxnSpPr>
            <p:cNvPr id="75" name="Connector: Elbow 14">
              <a:extLst>
                <a:ext uri="{FF2B5EF4-FFF2-40B4-BE49-F238E27FC236}">
                  <a16:creationId xmlns:a16="http://schemas.microsoft.com/office/drawing/2014/main" id="{44CA734E-1CBB-4105-88FD-B71BCBC881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599131" y="3342585"/>
              <a:ext cx="161364" cy="4124341"/>
            </a:xfrm>
            <a:prstGeom prst="bentConnector3">
              <a:avLst>
                <a:gd name="adj1" fmla="val -103889"/>
              </a:avLst>
            </a:prstGeom>
            <a:ln w="25400">
              <a:solidFill>
                <a:srgbClr val="000000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6ADD7E8-A7DB-4959-BFCC-E3F7214F15E0}"/>
                </a:ext>
              </a:extLst>
            </p:cNvPr>
            <p:cNvGrpSpPr/>
            <p:nvPr/>
          </p:nvGrpSpPr>
          <p:grpSpPr>
            <a:xfrm>
              <a:off x="5845500" y="2563864"/>
              <a:ext cx="1826753" cy="2931245"/>
              <a:chOff x="6167715" y="2563864"/>
              <a:chExt cx="1826753" cy="293124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36E174-A6BE-4824-94C5-B15317B35BA3}"/>
                  </a:ext>
                </a:extLst>
              </p:cNvPr>
              <p:cNvSpPr/>
              <p:nvPr/>
            </p:nvSpPr>
            <p:spPr>
              <a:xfrm>
                <a:off x="6167715" y="2563864"/>
                <a:ext cx="1826753" cy="29312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0623D82A-CB83-4582-827F-2E6A9CAC7371}"/>
                  </a:ext>
                </a:extLst>
              </p:cNvPr>
              <p:cNvSpPr txBox="1"/>
              <p:nvPr/>
            </p:nvSpPr>
            <p:spPr>
              <a:xfrm>
                <a:off x="6488561" y="2577850"/>
                <a:ext cx="1151277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1" dirty="0">
                    <a:solidFill>
                      <a:schemeClr val="bg1"/>
                    </a:solidFill>
                  </a:rPr>
                  <a:t>  </a:t>
                </a:r>
                <a:r>
                  <a:rPr lang="en-US" sz="1800" b="1" dirty="0">
                    <a:solidFill>
                      <a:schemeClr val="accent6"/>
                    </a:solidFill>
                  </a:rPr>
                  <a:t>In-order</a:t>
                </a:r>
              </a:p>
              <a:p>
                <a:r>
                  <a:rPr lang="en-US" sz="1800" b="1" dirty="0">
                    <a:solidFill>
                      <a:schemeClr val="bg1"/>
                    </a:solidFill>
                  </a:rPr>
                  <a:t>Job queue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2CA16D8-D359-462E-B6B0-2A889B4578A7}"/>
                  </a:ext>
                </a:extLst>
              </p:cNvPr>
              <p:cNvSpPr/>
              <p:nvPr/>
            </p:nvSpPr>
            <p:spPr>
              <a:xfrm>
                <a:off x="6325982" y="3218775"/>
                <a:ext cx="1510219" cy="476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/>
                  <a:t>Multiply</a:t>
                </a: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F56469A8-D128-4AD2-B6B6-D93ECC531DEE}"/>
                  </a:ext>
                </a:extLst>
              </p:cNvPr>
              <p:cNvSpPr txBox="1"/>
              <p:nvPr/>
            </p:nvSpPr>
            <p:spPr>
              <a:xfrm>
                <a:off x="6876560" y="5150747"/>
                <a:ext cx="3994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  <p:sp>
            <p:nvSpPr>
              <p:cNvPr id="44" name="Rectangle 16">
                <a:extLst>
                  <a:ext uri="{FF2B5EF4-FFF2-40B4-BE49-F238E27FC236}">
                    <a16:creationId xmlns:a16="http://schemas.microsoft.com/office/drawing/2014/main" id="{C23F5B20-0554-44E9-9254-BACD0F38ACF5}"/>
                  </a:ext>
                </a:extLst>
              </p:cNvPr>
              <p:cNvSpPr/>
              <p:nvPr/>
            </p:nvSpPr>
            <p:spPr>
              <a:xfrm>
                <a:off x="6325982" y="3696250"/>
                <a:ext cx="1510219" cy="476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/>
                  <a:t>Relinearize</a:t>
                </a:r>
                <a:endParaRPr lang="en-US" sz="1800" b="1" dirty="0"/>
              </a:p>
            </p:txBody>
          </p:sp>
          <p:sp>
            <p:nvSpPr>
              <p:cNvPr id="45" name="Rectangle 16">
                <a:extLst>
                  <a:ext uri="{FF2B5EF4-FFF2-40B4-BE49-F238E27FC236}">
                    <a16:creationId xmlns:a16="http://schemas.microsoft.com/office/drawing/2014/main" id="{88ECF20B-3D5E-4181-8D4F-D08F5DEAF9A4}"/>
                  </a:ext>
                </a:extLst>
              </p:cNvPr>
              <p:cNvSpPr/>
              <p:nvPr/>
            </p:nvSpPr>
            <p:spPr>
              <a:xfrm>
                <a:off x="6325982" y="4174162"/>
                <a:ext cx="1510219" cy="476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/>
                  <a:t>Rescale</a:t>
                </a:r>
              </a:p>
            </p:txBody>
          </p:sp>
          <p:sp>
            <p:nvSpPr>
              <p:cNvPr id="47" name="Rectangle 16">
                <a:extLst>
                  <a:ext uri="{FF2B5EF4-FFF2-40B4-BE49-F238E27FC236}">
                    <a16:creationId xmlns:a16="http://schemas.microsoft.com/office/drawing/2014/main" id="{4ECC12A4-88FD-4B4E-B93A-5944997296E4}"/>
                  </a:ext>
                </a:extLst>
              </p:cNvPr>
              <p:cNvSpPr/>
              <p:nvPr/>
            </p:nvSpPr>
            <p:spPr>
              <a:xfrm>
                <a:off x="6325982" y="4654998"/>
                <a:ext cx="1510219" cy="476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/>
                  <a:t>Add</a:t>
                </a:r>
              </a:p>
            </p:txBody>
          </p:sp>
        </p:grpSp>
        <p:cxnSp>
          <p:nvCxnSpPr>
            <p:cNvPr id="118" name="Connector: Elbow 13">
              <a:extLst>
                <a:ext uri="{FF2B5EF4-FFF2-40B4-BE49-F238E27FC236}">
                  <a16:creationId xmlns:a16="http://schemas.microsoft.com/office/drawing/2014/main" id="{45CDE36B-E08D-4F13-B783-0D1D363A209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41024" y="2008841"/>
              <a:ext cx="10201" cy="6641838"/>
            </a:xfrm>
            <a:prstGeom prst="bentConnector3">
              <a:avLst>
                <a:gd name="adj1" fmla="val 5527693"/>
              </a:avLst>
            </a:prstGeom>
            <a:ln w="25400">
              <a:solidFill>
                <a:srgbClr val="000000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DF2D9D61-BBC8-4A8D-A3E3-0D1A9BEAA6BA}"/>
                </a:ext>
              </a:extLst>
            </p:cNvPr>
            <p:cNvGrpSpPr/>
            <p:nvPr/>
          </p:nvGrpSpPr>
          <p:grpSpPr>
            <a:xfrm>
              <a:off x="8358199" y="2569938"/>
              <a:ext cx="1826753" cy="2931245"/>
              <a:chOff x="8358199" y="2569938"/>
              <a:chExt cx="1826753" cy="2931245"/>
            </a:xfrm>
          </p:grpSpPr>
          <p:sp>
            <p:nvSpPr>
              <p:cNvPr id="48" name="Rectangle 8">
                <a:extLst>
                  <a:ext uri="{FF2B5EF4-FFF2-40B4-BE49-F238E27FC236}">
                    <a16:creationId xmlns:a16="http://schemas.microsoft.com/office/drawing/2014/main" id="{19A82341-FC35-461C-9495-58AFF097A545}"/>
                  </a:ext>
                </a:extLst>
              </p:cNvPr>
              <p:cNvSpPr/>
              <p:nvPr/>
            </p:nvSpPr>
            <p:spPr>
              <a:xfrm>
                <a:off x="8358199" y="2569938"/>
                <a:ext cx="1826753" cy="29312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TextBox 12">
                <a:extLst>
                  <a:ext uri="{FF2B5EF4-FFF2-40B4-BE49-F238E27FC236}">
                    <a16:creationId xmlns:a16="http://schemas.microsoft.com/office/drawing/2014/main" id="{BF487B3B-B78F-472B-A558-F34C754DE78F}"/>
                  </a:ext>
                </a:extLst>
              </p:cNvPr>
              <p:cNvSpPr txBox="1"/>
              <p:nvPr/>
            </p:nvSpPr>
            <p:spPr>
              <a:xfrm>
                <a:off x="8679045" y="2583924"/>
                <a:ext cx="1004827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b="1" dirty="0">
                    <a:solidFill>
                      <a:schemeClr val="bg1"/>
                    </a:solidFill>
                  </a:rPr>
                  <a:t>Memory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16">
                <a:extLst>
                  <a:ext uri="{FF2B5EF4-FFF2-40B4-BE49-F238E27FC236}">
                    <a16:creationId xmlns:a16="http://schemas.microsoft.com/office/drawing/2014/main" id="{E1EFC60D-21FD-4778-8BB4-028A9461ED2E}"/>
                  </a:ext>
                </a:extLst>
              </p:cNvPr>
              <p:cNvSpPr/>
              <p:nvPr/>
            </p:nvSpPr>
            <p:spPr>
              <a:xfrm>
                <a:off x="8516466" y="3224849"/>
                <a:ext cx="1510219" cy="476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/>
                  <a:t>Input 1</a:t>
                </a:r>
              </a:p>
            </p:txBody>
          </p:sp>
          <p:sp>
            <p:nvSpPr>
              <p:cNvPr id="51" name="TextBox 38">
                <a:extLst>
                  <a:ext uri="{FF2B5EF4-FFF2-40B4-BE49-F238E27FC236}">
                    <a16:creationId xmlns:a16="http://schemas.microsoft.com/office/drawing/2014/main" id="{1D5786CE-317F-4685-9E11-0DB874FC5755}"/>
                  </a:ext>
                </a:extLst>
              </p:cNvPr>
              <p:cNvSpPr txBox="1"/>
              <p:nvPr/>
            </p:nvSpPr>
            <p:spPr>
              <a:xfrm>
                <a:off x="9067044" y="5156821"/>
                <a:ext cx="3994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3C078944-F345-4DB3-A901-C6E1EA65EA58}"/>
                  </a:ext>
                </a:extLst>
              </p:cNvPr>
              <p:cNvSpPr/>
              <p:nvPr/>
            </p:nvSpPr>
            <p:spPr>
              <a:xfrm>
                <a:off x="8516466" y="3702324"/>
                <a:ext cx="1510219" cy="476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800" b="1" dirty="0"/>
                  <a:t>Input 2</a:t>
                </a:r>
              </a:p>
            </p:txBody>
          </p:sp>
          <p:sp>
            <p:nvSpPr>
              <p:cNvPr id="53" name="Rectangle 16">
                <a:extLst>
                  <a:ext uri="{FF2B5EF4-FFF2-40B4-BE49-F238E27FC236}">
                    <a16:creationId xmlns:a16="http://schemas.microsoft.com/office/drawing/2014/main" id="{4DEDC1B8-A23D-4379-B983-3595CABAB9F1}"/>
                  </a:ext>
                </a:extLst>
              </p:cNvPr>
              <p:cNvSpPr/>
              <p:nvPr/>
            </p:nvSpPr>
            <p:spPr>
              <a:xfrm>
                <a:off x="8516466" y="4180236"/>
                <a:ext cx="1510219" cy="476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0957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219140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828709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43827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304784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657418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426698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876557" algn="l" defTabSz="60957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/>
                  <a:t>Output 1</a:t>
                </a:r>
              </a:p>
            </p:txBody>
          </p:sp>
        </p:grp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62093992-B6DF-49A9-B082-9EC310294771}"/>
                </a:ext>
              </a:extLst>
            </p:cNvPr>
            <p:cNvCxnSpPr>
              <a:cxnSpLocks/>
            </p:cNvCxnSpPr>
            <p:nvPr/>
          </p:nvCxnSpPr>
          <p:spPr>
            <a:xfrm>
              <a:off x="3338429" y="3968555"/>
              <a:ext cx="2507071" cy="0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CCEB4C-A8E8-4BD7-9722-1FB3714532CA}"/>
                </a:ext>
              </a:extLst>
            </p:cNvPr>
            <p:cNvSpPr/>
            <p:nvPr/>
          </p:nvSpPr>
          <p:spPr>
            <a:xfrm>
              <a:off x="1906416" y="3609493"/>
              <a:ext cx="1450109" cy="6834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57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9140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709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827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84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7418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98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6557" algn="l" defTabSz="60957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Compute</a:t>
              </a:r>
            </a:p>
          </p:txBody>
        </p:sp>
      </p:grpSp>
      <p:sp>
        <p:nvSpPr>
          <p:cNvPr id="37" name="标题 2">
            <a:extLst>
              <a:ext uri="{FF2B5EF4-FFF2-40B4-BE49-F238E27FC236}">
                <a16:creationId xmlns:a16="http://schemas.microsoft.com/office/drawing/2014/main" id="{CFDAE4C0-A17B-4B0A-96BA-F34C80AD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</p:spPr>
        <p:txBody>
          <a:bodyPr>
            <a:normAutofit/>
          </a:bodyPr>
          <a:lstStyle/>
          <a:p>
            <a:r>
              <a:rPr lang="en-US" altLang="zh-CN" sz="3200"/>
              <a:t>Fig 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7440634"/>
      </p:ext>
    </p:extLst>
  </p:cSld>
  <p:clrMapOvr>
    <a:masterClrMapping/>
  </p:clrMapOvr>
</p:sld>
</file>

<file path=ppt/theme/theme1.xml><?xml version="1.0" encoding="utf-8"?>
<a:theme xmlns:a="http://schemas.openxmlformats.org/drawingml/2006/main" name="VTT Blue">
  <a:themeElements>
    <a:clrScheme name="Intel">
      <a:dk1>
        <a:srgbClr val="003C71"/>
      </a:dk1>
      <a:lt1>
        <a:srgbClr val="FFFFFF"/>
      </a:lt1>
      <a:dk2>
        <a:srgbClr val="003C71"/>
      </a:dk2>
      <a:lt2>
        <a:srgbClr val="00B0F0"/>
      </a:lt2>
      <a:accent1>
        <a:srgbClr val="052F61"/>
      </a:accent1>
      <a:accent2>
        <a:srgbClr val="0070C0"/>
      </a:accent2>
      <a:accent3>
        <a:srgbClr val="C4D600"/>
      </a:accent3>
      <a:accent4>
        <a:srgbClr val="F3D54E"/>
      </a:accent4>
      <a:accent5>
        <a:srgbClr val="FFA300"/>
      </a:accent5>
      <a:accent6>
        <a:srgbClr val="FC4C02"/>
      </a:accent6>
      <a:hlink>
        <a:srgbClr val="0070C0"/>
      </a:hlink>
      <a:folHlink>
        <a:srgbClr val="003C71"/>
      </a:folHlink>
    </a:clrScheme>
    <a:fontScheme name="Custom 1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T Blue" id="{64D1FB05-8994-431F-B232-8A8A1752F283}" vid="{D15E174C-E75C-4436-9E2C-D015C59ED10A}"/>
    </a:ext>
  </a:extLst>
</a:theme>
</file>

<file path=ppt/theme/theme2.xml><?xml version="1.0" encoding="utf-8"?>
<a:theme xmlns:a="http://schemas.openxmlformats.org/drawingml/2006/main" name="intel2020">
  <a:themeElements>
    <a:clrScheme name="Intel2020">
      <a:dk1>
        <a:srgbClr val="081849"/>
      </a:dk1>
      <a:lt1>
        <a:sysClr val="window" lastClr="FFFFFF"/>
      </a:lt1>
      <a:dk2>
        <a:srgbClr val="000000"/>
      </a:dk2>
      <a:lt2>
        <a:srgbClr val="0071C5"/>
      </a:lt2>
      <a:accent1>
        <a:srgbClr val="58C4F8"/>
      </a:accent1>
      <a:accent2>
        <a:srgbClr val="F3D54E"/>
      </a:accent2>
      <a:accent3>
        <a:srgbClr val="FFA300"/>
      </a:accent3>
      <a:accent4>
        <a:srgbClr val="E95D6C"/>
      </a:accent4>
      <a:accent5>
        <a:srgbClr val="04B89A"/>
      </a:accent5>
      <a:accent6>
        <a:srgbClr val="2B3AF6"/>
      </a:accent6>
      <a:hlink>
        <a:srgbClr val="0071C5"/>
      </a:hlink>
      <a:folHlink>
        <a:srgbClr val="00AEEF"/>
      </a:folHlink>
    </a:clrScheme>
    <a:fontScheme name="Intel TT Norms">
      <a:majorFont>
        <a:latin typeface="TT Norms"/>
        <a:ea typeface=""/>
        <a:cs typeface=""/>
      </a:majorFont>
      <a:minorFont>
        <a:latin typeface="TT Nor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miter lim="400000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</a:spDef>
    <a:lnDef>
      <a:spPr bwMode="auto"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spAutoFit/>
      </a:bodyPr>
      <a:lstStyle>
        <a:defPPr algn="ctr">
          <a:defRPr sz="2800" spc="1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el2020" id="{4AC2A3CA-39FB-40C3-BFEB-CC05D3D8365C}" vid="{188EDBDB-6C4E-47A9-8B5E-52B7E7D2A1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305227491A1F4C9BAED6E676ED1B3B" ma:contentTypeVersion="4" ma:contentTypeDescription="Create a new document." ma:contentTypeScope="" ma:versionID="d1078e1c563094ffef625bb9892ae647">
  <xsd:schema xmlns:xsd="http://www.w3.org/2001/XMLSchema" xmlns:xs="http://www.w3.org/2001/XMLSchema" xmlns:p="http://schemas.microsoft.com/office/2006/metadata/properties" xmlns:ns3="0fe89824-23af-402a-bf2e-b32db0f0f4ab" targetNamespace="http://schemas.microsoft.com/office/2006/metadata/properties" ma:root="true" ma:fieldsID="1885ba64a559e80b0c3144221a210b39" ns3:_="">
    <xsd:import namespace="0fe89824-23af-402a-bf2e-b32db0f0f4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89824-23af-402a-bf2e-b32db0f0f4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4A1D11-FFA8-4783-91E8-4DA9E93F90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14017D-B218-47C8-840B-7F7C7FD99D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89824-23af-402a-bf2e-b32db0f0f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11C12E-B4F9-4A25-8E1D-CCBB6CF2B2E7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fe89824-23af-402a-bf2e-b32db0f0f4a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24675</TotalTime>
  <Words>148</Words>
  <Application>Microsoft Office PowerPoint</Application>
  <PresentationFormat>宽屏</PresentationFormat>
  <Paragraphs>75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Intel Clear</vt:lpstr>
      <vt:lpstr>Intel Clear Light</vt:lpstr>
      <vt:lpstr>Intel Clear Pro</vt:lpstr>
      <vt:lpstr>Neo Sans Intel Medium</vt:lpstr>
      <vt:lpstr>TT Norms</vt:lpstr>
      <vt:lpstr>Arial</vt:lpstr>
      <vt:lpstr>Calibri</vt:lpstr>
      <vt:lpstr>Wingdings</vt:lpstr>
      <vt:lpstr>VTT Blue</vt:lpstr>
      <vt:lpstr>intel2020</vt:lpstr>
      <vt:lpstr>Fig 3</vt:lpstr>
      <vt:lpstr>Fig 4</vt:lpstr>
      <vt:lpstr>Fig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XeHE SW</dc:title>
  <dc:creator>Lyashevsky, Alexander</dc:creator>
  <cp:lastModifiedBy>Yujia Zhai</cp:lastModifiedBy>
  <cp:revision>115</cp:revision>
  <dcterms:created xsi:type="dcterms:W3CDTF">2021-02-21T02:33:06Z</dcterms:created>
  <dcterms:modified xsi:type="dcterms:W3CDTF">2023-02-15T00:14:30Z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0x010100D2305227491A1F4C9BAED6E676ED1B3B</vt:lpwstr>
  </property>
</Properties>
</file>