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0"/>
  </p:notesMasterIdLst>
  <p:sldIdLst>
    <p:sldId id="261" r:id="rId5"/>
    <p:sldId id="262" r:id="rId6"/>
    <p:sldId id="259" r:id="rId7"/>
    <p:sldId id="260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4"/>
  </p:normalViewPr>
  <p:slideViewPr>
    <p:cSldViewPr snapToGrid="0">
      <p:cViewPr varScale="1">
        <p:scale>
          <a:sx n="117" d="100"/>
          <a:sy n="117" d="100"/>
        </p:scale>
        <p:origin x="10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C6B966-12B8-4BC2-9B08-75E98BFB4944}" type="datetimeFigureOut">
              <a:rPr lang="zh-CN" altLang="en-US" smtClean="0"/>
              <a:t>2023/2/14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463D39-3ABC-45D1-A2B9-277D13ABD1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1848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63D39-3ABC-45D1-A2B9-277D13ABD1C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71883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63D39-3ABC-45D1-A2B9-277D13ABD1C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81252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63D39-3ABC-45D1-A2B9-277D13ABD1C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51033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63D39-3ABC-45D1-A2B9-277D13ABD1C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9984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A1A582-AE84-42D8-9C7E-840C53E0FD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CE7986B-611E-4399-B1DD-9060B272C3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ADD7FD-CEFA-4888-8BAD-C1BAF68F3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B16C3-A685-49B1-AE7A-8CB4602D2087}" type="datetimeFigureOut">
              <a:rPr lang="zh-CN" altLang="en-US" smtClean="0"/>
              <a:t>2023/2/14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CF66D5-00B0-4CF4-B52C-B98C06DCE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56E84B-AF09-4654-9056-46FE2D738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FFECB-57DA-4D5C-9F3B-4EC6D4FE63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2387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773A05-7EE8-4AAB-857F-D69D334B7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DB58503-B2F6-4803-8A00-4BAA3B2636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96DE32-A0CF-4FB3-ABD7-2185D751E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B16C3-A685-49B1-AE7A-8CB4602D2087}" type="datetimeFigureOut">
              <a:rPr lang="zh-CN" altLang="en-US" smtClean="0"/>
              <a:t>2023/2/14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7EA4B2-071A-42E3-BE35-AE4933E00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0D1A5A-FDF7-4A4D-A702-37B56ADC0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FFECB-57DA-4D5C-9F3B-4EC6D4FE63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6427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3B20539-7F00-4D3E-95C2-C672B02E5F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08782FC-E50F-462C-90DB-CC1A20BA8E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D949BB-CA04-4E2C-97FD-E7A68AF41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B16C3-A685-49B1-AE7A-8CB4602D2087}" type="datetimeFigureOut">
              <a:rPr lang="zh-CN" altLang="en-US" smtClean="0"/>
              <a:t>2023/2/14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4959ED-D966-460A-9159-FEF1F9993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905243-5F53-4298-BD9E-584C933E8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FFECB-57DA-4D5C-9F3B-4EC6D4FE63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5477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CA8D7F-5CAB-429F-ADF5-07488ABBB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EB388F-B68F-4E98-AEB6-5F1E4EF19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4CF9FD-588D-4F8C-B2C6-6FABD57B0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B16C3-A685-49B1-AE7A-8CB4602D2087}" type="datetimeFigureOut">
              <a:rPr lang="zh-CN" altLang="en-US" smtClean="0"/>
              <a:t>2023/2/14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2DA986-7514-4FFC-BC58-7FDA510F4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7626F1-3515-4298-B7A3-10814C541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FFECB-57DA-4D5C-9F3B-4EC6D4FE63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6756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C20A1A-6B2F-48E2-A1BF-613B4151C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316625-F21C-4E4F-9F5E-CC45134572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C5528C-AD49-48BD-8018-33ADB0C60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B16C3-A685-49B1-AE7A-8CB4602D2087}" type="datetimeFigureOut">
              <a:rPr lang="zh-CN" altLang="en-US" smtClean="0"/>
              <a:t>2023/2/14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F6243F-8438-4967-BAD1-FD5AC806B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9A1908-4D90-4A87-8246-25F1FD82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FFECB-57DA-4D5C-9F3B-4EC6D4FE63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4810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E1F7E1-3BEC-451F-B6BA-0307E4A82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8A8D49-EA8D-4DF1-A771-0E8C8D9D7C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6F92D99-2C48-4691-A276-C5DB0B7EC0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55A34F4-EEF2-4F06-B748-9CD21B3F4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B16C3-A685-49B1-AE7A-8CB4602D2087}" type="datetimeFigureOut">
              <a:rPr lang="zh-CN" altLang="en-US" smtClean="0"/>
              <a:t>2023/2/14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E9D2E46-67D2-4822-97C0-576391AAB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D55575F-8A38-4DCC-B14D-C3CD965E1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FFECB-57DA-4D5C-9F3B-4EC6D4FE63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6634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BC92C6-94B8-45DE-A5C1-7001682F0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B05C77-E776-4EFF-8286-A014733CBD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EB83E72-5FD5-43D6-8FCA-FE773A91B7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35C3F1D-3DFA-401C-87A4-5855983F42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0364A67-DC4E-4A0A-A377-157921D484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E2E31B0-379C-4766-AC5B-00E43F614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B16C3-A685-49B1-AE7A-8CB4602D2087}" type="datetimeFigureOut">
              <a:rPr lang="zh-CN" altLang="en-US" smtClean="0"/>
              <a:t>2023/2/14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99BBB88-DBA1-449B-85D2-066BAC88D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9EEEE8A-047D-44E0-855B-8D19D6818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FFECB-57DA-4D5C-9F3B-4EC6D4FE63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2666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EDC70B-0682-4AA2-97A6-D01B124EA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B019FCA-70A9-42BA-91B7-32E9DAD97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B16C3-A685-49B1-AE7A-8CB4602D2087}" type="datetimeFigureOut">
              <a:rPr lang="zh-CN" altLang="en-US" smtClean="0"/>
              <a:t>2023/2/14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4F335E0-6A36-4676-85E0-0B68CD2BE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D301A01-9A2A-4C4D-A78B-7FEC9535F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FFECB-57DA-4D5C-9F3B-4EC6D4FE63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2456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B26C16A-A9A0-4D1A-856A-BC81C9A44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B16C3-A685-49B1-AE7A-8CB4602D2087}" type="datetimeFigureOut">
              <a:rPr lang="zh-CN" altLang="en-US" smtClean="0"/>
              <a:t>2023/2/14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8F4A74B-D3C4-4DEB-A2A8-FD0F9AA7D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D50B697-F769-48C2-8A1A-BF1A037CF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FFECB-57DA-4D5C-9F3B-4EC6D4FE63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39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FE8237-2BFF-4E8D-9B76-DC4B22498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5314FC-7445-4AF8-A8BB-B3549A1B2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D059285-DB0F-4BB1-B40B-A14333B57C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6885032-BB07-4FB0-83F6-8395E40CE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B16C3-A685-49B1-AE7A-8CB4602D2087}" type="datetimeFigureOut">
              <a:rPr lang="zh-CN" altLang="en-US" smtClean="0"/>
              <a:t>2023/2/14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5B6083-981A-4673-BD4E-0FABD033B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E71180-86DD-42F0-8530-8DB9D6224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FFECB-57DA-4D5C-9F3B-4EC6D4FE63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1031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E425C2-DA93-43C7-9459-6B104DC48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EDEF593-99A5-4031-B6C3-E2CC71C948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BF27AAA-58A9-4C7C-8C1E-4784C39C41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12233C4-06BB-4FDD-9201-2CFE0D3CB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B16C3-A685-49B1-AE7A-8CB4602D2087}" type="datetimeFigureOut">
              <a:rPr lang="zh-CN" altLang="en-US" smtClean="0"/>
              <a:t>2023/2/14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1D7328A-7507-4D37-8040-9DDA4C0F6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F406662-7E33-4DCC-A24D-3FDDFB8C4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FFECB-57DA-4D5C-9F3B-4EC6D4FE63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1865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D9CB801-189C-41AA-A733-451C45943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A9B96D-867A-49D7-898A-F286A7206A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F8451D-531F-4A14-A2D5-67E76E1642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8B16C3-A685-49B1-AE7A-8CB4602D2087}" type="datetimeFigureOut">
              <a:rPr lang="zh-CN" altLang="en-US" smtClean="0"/>
              <a:t>2023/2/14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041744-5283-4327-9E1B-B0DA59B439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BA0FDE-5845-4C3C-9C36-BC04B496CA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7FFECB-57DA-4D5C-9F3B-4EC6D4FE63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7370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>
            <a:extLst>
              <a:ext uri="{FF2B5EF4-FFF2-40B4-BE49-F238E27FC236}">
                <a16:creationId xmlns:a16="http://schemas.microsoft.com/office/drawing/2014/main" id="{C60B73F7-CCF0-4443-96D8-6162CDE0D000}"/>
              </a:ext>
            </a:extLst>
          </p:cNvPr>
          <p:cNvGrpSpPr/>
          <p:nvPr/>
        </p:nvGrpSpPr>
        <p:grpSpPr>
          <a:xfrm>
            <a:off x="816633" y="454325"/>
            <a:ext cx="7648980" cy="1737507"/>
            <a:chOff x="816633" y="454325"/>
            <a:chExt cx="7648980" cy="1737507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E5D482DA-9CF5-4DCF-B986-290D6A57E4D7}"/>
                </a:ext>
              </a:extLst>
            </p:cNvPr>
            <p:cNvSpPr/>
            <p:nvPr/>
          </p:nvSpPr>
          <p:spPr>
            <a:xfrm>
              <a:off x="816634" y="454325"/>
              <a:ext cx="3908852" cy="17375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8043AFB7-7745-4952-8089-DFA9DCA34252}"/>
                </a:ext>
              </a:extLst>
            </p:cNvPr>
            <p:cNvSpPr/>
            <p:nvPr/>
          </p:nvSpPr>
          <p:spPr>
            <a:xfrm>
              <a:off x="816633" y="1777764"/>
              <a:ext cx="7648175" cy="4140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4D01699F-A59C-48EC-BDDD-2038E6BE9B29}"/>
                </a:ext>
              </a:extLst>
            </p:cNvPr>
            <p:cNvSpPr/>
            <p:nvPr/>
          </p:nvSpPr>
          <p:spPr>
            <a:xfrm>
              <a:off x="4725486" y="454325"/>
              <a:ext cx="3740127" cy="17375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B71F9BB5-F791-44FA-8632-8885F0530BFF}"/>
                </a:ext>
              </a:extLst>
            </p:cNvPr>
            <p:cNvSpPr txBox="1"/>
            <p:nvPr/>
          </p:nvSpPr>
          <p:spPr>
            <a:xfrm>
              <a:off x="4725486" y="454325"/>
              <a:ext cx="3591048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solidFill>
                    <a:schemeClr val="accent6"/>
                  </a:solidFill>
                </a:rPr>
                <a:t>1:</a:t>
              </a:r>
              <a:r>
                <a:rPr lang="zh-CN" altLang="en-US" sz="2000" dirty="0">
                  <a:solidFill>
                    <a:schemeClr val="accent6"/>
                  </a:solidFill>
                </a:rPr>
                <a:t> </a:t>
              </a:r>
              <a:r>
                <a:rPr lang="en-US" altLang="zh-CN" sz="2000" dirty="0">
                  <a:solidFill>
                    <a:schemeClr val="accent1"/>
                  </a:solidFill>
                </a:rPr>
                <a:t>add</a:t>
              </a:r>
              <a:r>
                <a:rPr lang="zh-CN" altLang="en-US" sz="2000" dirty="0"/>
                <a:t> </a:t>
              </a:r>
              <a:r>
                <a:rPr lang="en-US" altLang="zh-CN" sz="2000" dirty="0" err="1"/>
                <a:t>dst</a:t>
              </a:r>
              <a:r>
                <a:rPr lang="en-US" altLang="zh-CN" sz="2000" dirty="0"/>
                <a:t>,</a:t>
              </a:r>
              <a:r>
                <a:rPr lang="zh-CN" altLang="en-US" sz="2000" dirty="0"/>
                <a:t> </a:t>
              </a:r>
              <a:r>
                <a:rPr lang="en-US" altLang="zh-CN" sz="2000" dirty="0"/>
                <a:t>src1,</a:t>
              </a:r>
              <a:r>
                <a:rPr lang="zh-CN" altLang="en-US" sz="2000" dirty="0"/>
                <a:t> </a:t>
              </a:r>
              <a:r>
                <a:rPr lang="en-US" altLang="zh-CN" sz="2000" dirty="0"/>
                <a:t>src2</a:t>
              </a:r>
            </a:p>
            <a:p>
              <a:r>
                <a:rPr lang="en-US" altLang="zh-CN" sz="2000" dirty="0">
                  <a:solidFill>
                    <a:schemeClr val="accent6"/>
                  </a:solidFill>
                </a:rPr>
                <a:t>2: </a:t>
              </a:r>
              <a:r>
                <a:rPr lang="en-US" altLang="zh-CN" sz="2000" dirty="0" err="1">
                  <a:solidFill>
                    <a:schemeClr val="accent1"/>
                  </a:solidFill>
                </a:rPr>
                <a:t>cmp.lt</a:t>
              </a:r>
              <a:r>
                <a:rPr lang="en-US" altLang="zh-CN" sz="2000" dirty="0"/>
                <a:t> P1, </a:t>
              </a:r>
              <a:r>
                <a:rPr lang="en-US" altLang="zh-CN" sz="2000" dirty="0" err="1"/>
                <a:t>dst</a:t>
              </a:r>
              <a:r>
                <a:rPr lang="en-US" altLang="zh-CN" sz="2000" dirty="0"/>
                <a:t>, modulus</a:t>
              </a:r>
            </a:p>
            <a:p>
              <a:r>
                <a:rPr lang="en-US" altLang="zh-CN" sz="2000" dirty="0">
                  <a:solidFill>
                    <a:schemeClr val="accent6"/>
                  </a:solidFill>
                </a:rPr>
                <a:t>3: </a:t>
              </a:r>
              <a:r>
                <a:rPr lang="en-US" altLang="zh-CN" sz="2000" dirty="0"/>
                <a:t>(P1) </a:t>
              </a:r>
              <a:r>
                <a:rPr lang="en-US" altLang="zh-CN" sz="2000" dirty="0">
                  <a:solidFill>
                    <a:schemeClr val="accent1"/>
                  </a:solidFill>
                </a:rPr>
                <a:t>add</a:t>
              </a:r>
              <a:r>
                <a:rPr lang="en-US" altLang="zh-CN" sz="2000" dirty="0"/>
                <a:t> </a:t>
              </a:r>
              <a:r>
                <a:rPr lang="en-US" altLang="zh-CN" sz="2000" dirty="0" err="1"/>
                <a:t>dst</a:t>
              </a:r>
              <a:r>
                <a:rPr lang="en-US" altLang="zh-CN" sz="2000" dirty="0"/>
                <a:t>, </a:t>
              </a:r>
              <a:r>
                <a:rPr lang="en-US" altLang="zh-CN" sz="2000" dirty="0" err="1"/>
                <a:t>dst</a:t>
              </a:r>
              <a:r>
                <a:rPr lang="en-US" altLang="zh-CN" sz="2000" dirty="0"/>
                <a:t>, (-)modulus</a:t>
              </a: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17EE4B10-561B-4E7A-9109-77B564CBEF73}"/>
                </a:ext>
              </a:extLst>
            </p:cNvPr>
            <p:cNvSpPr txBox="1"/>
            <p:nvPr/>
          </p:nvSpPr>
          <p:spPr>
            <a:xfrm>
              <a:off x="897932" y="1754228"/>
              <a:ext cx="380277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(a) Compiler-generated assembly</a:t>
              </a:r>
              <a:endPara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9242EA2D-AC1E-4FBE-AC3B-EA828E86AEC0}"/>
                </a:ext>
              </a:extLst>
            </p:cNvPr>
            <p:cNvSpPr txBox="1"/>
            <p:nvPr/>
          </p:nvSpPr>
          <p:spPr>
            <a:xfrm>
              <a:off x="4969190" y="1754228"/>
              <a:ext cx="310052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(b) Hand-crafted assembly</a:t>
              </a:r>
              <a:endPara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B0CB1E80-5AE0-47EA-AD2E-6E48B5FF5003}"/>
                </a:ext>
              </a:extLst>
            </p:cNvPr>
            <p:cNvSpPr txBox="1"/>
            <p:nvPr/>
          </p:nvSpPr>
          <p:spPr>
            <a:xfrm>
              <a:off x="873149" y="454325"/>
              <a:ext cx="385233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solidFill>
                    <a:schemeClr val="accent6"/>
                  </a:solidFill>
                </a:rPr>
                <a:t>1:</a:t>
              </a:r>
              <a:r>
                <a:rPr lang="zh-CN" altLang="en-US" sz="2000" dirty="0">
                  <a:solidFill>
                    <a:schemeClr val="accent6"/>
                  </a:solidFill>
                </a:rPr>
                <a:t> </a:t>
              </a:r>
              <a:r>
                <a:rPr lang="en-US" altLang="zh-CN" sz="2000" dirty="0">
                  <a:solidFill>
                    <a:schemeClr val="accent1"/>
                  </a:solidFill>
                </a:rPr>
                <a:t>add</a:t>
              </a:r>
              <a:r>
                <a:rPr lang="zh-CN" altLang="en-US" sz="2000" dirty="0"/>
                <a:t> </a:t>
              </a:r>
              <a:r>
                <a:rPr lang="en-US" altLang="zh-CN" sz="2000" dirty="0" err="1"/>
                <a:t>dst</a:t>
              </a:r>
              <a:r>
                <a:rPr lang="en-US" altLang="zh-CN" sz="2000" dirty="0"/>
                <a:t>,</a:t>
              </a:r>
              <a:r>
                <a:rPr lang="zh-CN" altLang="en-US" sz="2000" dirty="0"/>
                <a:t> </a:t>
              </a:r>
              <a:r>
                <a:rPr lang="en-US" altLang="zh-CN" sz="2000" dirty="0"/>
                <a:t>src1,</a:t>
              </a:r>
              <a:r>
                <a:rPr lang="zh-CN" altLang="en-US" sz="2000" dirty="0"/>
                <a:t> </a:t>
              </a:r>
              <a:r>
                <a:rPr lang="en-US" altLang="zh-CN" sz="2000" dirty="0"/>
                <a:t>src2</a:t>
              </a:r>
            </a:p>
            <a:p>
              <a:r>
                <a:rPr lang="en-US" altLang="zh-CN" sz="2000" dirty="0">
                  <a:solidFill>
                    <a:schemeClr val="accent6"/>
                  </a:solidFill>
                </a:rPr>
                <a:t>2: </a:t>
              </a:r>
              <a:r>
                <a:rPr lang="en-US" altLang="zh-CN" sz="2000" dirty="0" err="1">
                  <a:solidFill>
                    <a:schemeClr val="accent1"/>
                  </a:solidFill>
                </a:rPr>
                <a:t>cmp.lt</a:t>
              </a:r>
              <a:r>
                <a:rPr lang="en-US" altLang="zh-CN" sz="2000" dirty="0"/>
                <a:t> P1, </a:t>
              </a:r>
              <a:r>
                <a:rPr lang="en-US" altLang="zh-CN" sz="2000" dirty="0" err="1"/>
                <a:t>dst</a:t>
              </a:r>
              <a:r>
                <a:rPr lang="en-US" altLang="zh-CN" sz="2000" dirty="0"/>
                <a:t>, modulus</a:t>
              </a:r>
            </a:p>
            <a:p>
              <a:r>
                <a:rPr lang="en-US" altLang="zh-CN" sz="2000" dirty="0">
                  <a:solidFill>
                    <a:schemeClr val="accent6"/>
                  </a:solidFill>
                </a:rPr>
                <a:t>3: </a:t>
              </a:r>
              <a:r>
                <a:rPr lang="en-US" altLang="zh-CN" sz="2000" dirty="0"/>
                <a:t>(P1) </a:t>
              </a:r>
              <a:r>
                <a:rPr lang="en-US" altLang="zh-CN" sz="2000" dirty="0" err="1">
                  <a:solidFill>
                    <a:schemeClr val="accent1"/>
                  </a:solidFill>
                </a:rPr>
                <a:t>sel</a:t>
              </a:r>
              <a:r>
                <a:rPr lang="en-US" altLang="zh-CN" sz="2000" dirty="0"/>
                <a:t> modulus, 0x0, modulus</a:t>
              </a:r>
            </a:p>
            <a:p>
              <a:r>
                <a:rPr lang="en-US" altLang="zh-CN" sz="2000" dirty="0">
                  <a:solidFill>
                    <a:schemeClr val="accent6"/>
                  </a:solidFill>
                </a:rPr>
                <a:t>4: </a:t>
              </a:r>
              <a:r>
                <a:rPr lang="en-US" altLang="zh-CN" sz="2000" dirty="0">
                  <a:solidFill>
                    <a:schemeClr val="accent1"/>
                  </a:solidFill>
                </a:rPr>
                <a:t>add</a:t>
              </a:r>
              <a:r>
                <a:rPr lang="en-US" altLang="zh-CN" sz="2000" dirty="0"/>
                <a:t> </a:t>
              </a:r>
              <a:r>
                <a:rPr lang="en-US" altLang="zh-CN" sz="2000" dirty="0" err="1"/>
                <a:t>dst</a:t>
              </a:r>
              <a:r>
                <a:rPr lang="en-US" altLang="zh-CN" sz="2000" dirty="0"/>
                <a:t>, </a:t>
              </a:r>
              <a:r>
                <a:rPr lang="en-US" altLang="zh-CN" sz="2000" dirty="0" err="1"/>
                <a:t>dst</a:t>
              </a:r>
              <a:r>
                <a:rPr lang="en-US" altLang="zh-CN" sz="2000" dirty="0"/>
                <a:t>, (-)modulus</a:t>
              </a:r>
              <a:endParaRPr lang="zh-CN" altLang="en-US" sz="2000" dirty="0"/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C89ACC2D-3879-45A5-9655-8906E3C02527}"/>
              </a:ext>
            </a:extLst>
          </p:cNvPr>
          <p:cNvSpPr txBox="1"/>
          <p:nvPr/>
        </p:nvSpPr>
        <p:spPr>
          <a:xfrm>
            <a:off x="897932" y="2499608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Fig 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8555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>
            <a:extLst>
              <a:ext uri="{FF2B5EF4-FFF2-40B4-BE49-F238E27FC236}">
                <a16:creationId xmlns:a16="http://schemas.microsoft.com/office/drawing/2014/main" id="{EDF9B81B-9931-4D33-B5D4-F42B9036F51E}"/>
              </a:ext>
            </a:extLst>
          </p:cNvPr>
          <p:cNvGrpSpPr/>
          <p:nvPr/>
        </p:nvGrpSpPr>
        <p:grpSpPr>
          <a:xfrm>
            <a:off x="767704" y="454325"/>
            <a:ext cx="8215675" cy="3009164"/>
            <a:chOff x="767704" y="454325"/>
            <a:chExt cx="8215675" cy="3009164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33FFBFC3-BCAB-4787-9667-28B5E6E4937C}"/>
                </a:ext>
              </a:extLst>
            </p:cNvPr>
            <p:cNvSpPr/>
            <p:nvPr/>
          </p:nvSpPr>
          <p:spPr>
            <a:xfrm>
              <a:off x="816633" y="454325"/>
              <a:ext cx="3665185" cy="30091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70A26770-AB95-49C0-AF20-6B9C98C56587}"/>
                </a:ext>
              </a:extLst>
            </p:cNvPr>
            <p:cNvSpPr/>
            <p:nvPr/>
          </p:nvSpPr>
          <p:spPr>
            <a:xfrm>
              <a:off x="816634" y="3049421"/>
              <a:ext cx="8066108" cy="4140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766C44A6-29E9-46A0-9DC7-AB136481C87A}"/>
                </a:ext>
              </a:extLst>
            </p:cNvPr>
            <p:cNvSpPr/>
            <p:nvPr/>
          </p:nvSpPr>
          <p:spPr>
            <a:xfrm>
              <a:off x="4482623" y="454325"/>
              <a:ext cx="4400119" cy="30091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CF980F22-5AD5-4978-A0BC-42BDFB444C71}"/>
                </a:ext>
              </a:extLst>
            </p:cNvPr>
            <p:cNvSpPr txBox="1"/>
            <p:nvPr/>
          </p:nvSpPr>
          <p:spPr>
            <a:xfrm>
              <a:off x="4416103" y="490820"/>
              <a:ext cx="456727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solidFill>
                    <a:schemeClr val="accent6"/>
                  </a:solidFill>
                </a:rPr>
                <a:t>1:</a:t>
              </a:r>
              <a:r>
                <a:rPr lang="zh-CN" altLang="en-US" sz="2000" dirty="0">
                  <a:solidFill>
                    <a:schemeClr val="accent6"/>
                  </a:solidFill>
                </a:rPr>
                <a:t> </a:t>
              </a:r>
              <a:r>
                <a:rPr lang="en-US" altLang="zh-CN" sz="2000" dirty="0" err="1">
                  <a:solidFill>
                    <a:schemeClr val="accent1"/>
                  </a:solidFill>
                </a:rPr>
                <a:t>mul_low_high</a:t>
              </a:r>
              <a:r>
                <a:rPr lang="en-US" altLang="zh-CN" sz="2000" dirty="0">
                  <a:solidFill>
                    <a:schemeClr val="accent1"/>
                  </a:solidFill>
                </a:rPr>
                <a:t> </a:t>
              </a:r>
              <a:r>
                <a:rPr lang="en-US" altLang="zh-CN" sz="2000" dirty="0" err="1"/>
                <a:t>dst_low_high</a:t>
              </a:r>
              <a:r>
                <a:rPr lang="en-US" altLang="zh-CN" sz="2000" dirty="0"/>
                <a:t>, src1, src2</a:t>
              </a: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1543BE7F-74F5-4E60-874D-CEF50ECCEADB}"/>
                </a:ext>
              </a:extLst>
            </p:cNvPr>
            <p:cNvSpPr txBox="1"/>
            <p:nvPr/>
          </p:nvSpPr>
          <p:spPr>
            <a:xfrm>
              <a:off x="767704" y="3015745"/>
              <a:ext cx="380277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(a) Compiler-generated assembly</a:t>
              </a:r>
              <a:endPara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800A572F-2988-41A2-9284-CAF7F642CA9D}"/>
                </a:ext>
              </a:extLst>
            </p:cNvPr>
            <p:cNvSpPr txBox="1"/>
            <p:nvPr/>
          </p:nvSpPr>
          <p:spPr>
            <a:xfrm>
              <a:off x="873149" y="454325"/>
              <a:ext cx="3328155" cy="25545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solidFill>
                    <a:schemeClr val="accent6"/>
                  </a:solidFill>
                </a:rPr>
                <a:t>1:</a:t>
              </a:r>
              <a:r>
                <a:rPr lang="zh-CN" altLang="en-US" sz="2000" dirty="0">
                  <a:solidFill>
                    <a:schemeClr val="accent6"/>
                  </a:solidFill>
                </a:rPr>
                <a:t> </a:t>
              </a:r>
              <a:r>
                <a:rPr lang="en-US" altLang="zh-CN" sz="2000" dirty="0" err="1">
                  <a:solidFill>
                    <a:schemeClr val="accent1"/>
                  </a:solidFill>
                </a:rPr>
                <a:t>mul</a:t>
              </a:r>
              <a:r>
                <a:rPr lang="zh-CN" altLang="en-US" sz="2000" dirty="0"/>
                <a:t> </a:t>
              </a:r>
              <a:r>
                <a:rPr lang="en-US" altLang="zh-CN" sz="2000" dirty="0"/>
                <a:t>temp,</a:t>
              </a:r>
              <a:r>
                <a:rPr lang="zh-CN" altLang="en-US" sz="2000" dirty="0"/>
                <a:t> </a:t>
              </a:r>
              <a:r>
                <a:rPr lang="en-US" altLang="zh-CN" sz="2000" dirty="0"/>
                <a:t>src2,</a:t>
              </a:r>
              <a:r>
                <a:rPr lang="zh-CN" altLang="en-US" sz="2000" dirty="0"/>
                <a:t> </a:t>
              </a:r>
              <a:r>
                <a:rPr lang="en-US" altLang="zh-CN" sz="2000" dirty="0"/>
                <a:t>src1</a:t>
              </a:r>
            </a:p>
            <a:p>
              <a:r>
                <a:rPr lang="en-US" altLang="zh-CN" sz="2000" dirty="0">
                  <a:solidFill>
                    <a:schemeClr val="accent6"/>
                  </a:solidFill>
                </a:rPr>
                <a:t>2: </a:t>
              </a:r>
              <a:r>
                <a:rPr lang="en-US" altLang="zh-CN" sz="2000" dirty="0" err="1">
                  <a:solidFill>
                    <a:schemeClr val="accent1"/>
                  </a:solidFill>
                </a:rPr>
                <a:t>mulh</a:t>
              </a:r>
              <a:r>
                <a:rPr lang="en-US" altLang="zh-CN" sz="2000" dirty="0"/>
                <a:t> temp1, src2, src1</a:t>
              </a:r>
            </a:p>
            <a:p>
              <a:r>
                <a:rPr lang="en-US" altLang="zh-CN" sz="2000" dirty="0">
                  <a:solidFill>
                    <a:schemeClr val="accent6"/>
                  </a:solidFill>
                </a:rPr>
                <a:t>3: </a:t>
              </a:r>
              <a:r>
                <a:rPr lang="en-US" altLang="zh-CN" sz="2000" dirty="0" err="1">
                  <a:solidFill>
                    <a:schemeClr val="accent1"/>
                  </a:solidFill>
                </a:rPr>
                <a:t>mul</a:t>
              </a:r>
              <a:r>
                <a:rPr lang="en-US" altLang="zh-CN" sz="2000" dirty="0"/>
                <a:t> temp2, src2, src1</a:t>
              </a:r>
            </a:p>
            <a:p>
              <a:r>
                <a:rPr lang="en-US" altLang="zh-CN" sz="2000" dirty="0">
                  <a:solidFill>
                    <a:schemeClr val="accent6"/>
                  </a:solidFill>
                </a:rPr>
                <a:t>4: </a:t>
              </a:r>
              <a:r>
                <a:rPr lang="en-US" altLang="zh-CN" sz="2000" dirty="0">
                  <a:solidFill>
                    <a:schemeClr val="accent1"/>
                  </a:solidFill>
                </a:rPr>
                <a:t>add</a:t>
              </a:r>
              <a:r>
                <a:rPr lang="en-US" altLang="zh-CN" sz="2000" dirty="0"/>
                <a:t> temp1, temp1, temp2</a:t>
              </a:r>
            </a:p>
            <a:p>
              <a:r>
                <a:rPr lang="en-US" altLang="zh-CN" sz="2000" dirty="0">
                  <a:solidFill>
                    <a:schemeClr val="accent6"/>
                  </a:solidFill>
                </a:rPr>
                <a:t>5: </a:t>
              </a:r>
              <a:r>
                <a:rPr lang="en-US" altLang="zh-CN" sz="2000" dirty="0" err="1">
                  <a:solidFill>
                    <a:schemeClr val="accent1"/>
                  </a:solidFill>
                </a:rPr>
                <a:t>mul</a:t>
              </a:r>
              <a:r>
                <a:rPr lang="en-US" altLang="zh-CN" sz="2000" dirty="0"/>
                <a:t> temp2, src2, src1</a:t>
              </a:r>
            </a:p>
            <a:p>
              <a:r>
                <a:rPr lang="en-US" altLang="zh-CN" sz="2000" dirty="0">
                  <a:solidFill>
                    <a:schemeClr val="accent6"/>
                  </a:solidFill>
                </a:rPr>
                <a:t>6: </a:t>
              </a:r>
              <a:r>
                <a:rPr lang="en-US" altLang="zh-CN" sz="2000" dirty="0">
                  <a:solidFill>
                    <a:schemeClr val="accent1"/>
                  </a:solidFill>
                </a:rPr>
                <a:t>add</a:t>
              </a:r>
              <a:r>
                <a:rPr lang="en-US" altLang="zh-CN" sz="2000" dirty="0"/>
                <a:t> temp1, temp1, temp2</a:t>
              </a:r>
            </a:p>
            <a:p>
              <a:r>
                <a:rPr lang="en-US" altLang="zh-CN" sz="2000" dirty="0">
                  <a:solidFill>
                    <a:schemeClr val="accent6"/>
                  </a:solidFill>
                </a:rPr>
                <a:t>7: </a:t>
              </a:r>
              <a:r>
                <a:rPr lang="en-US" altLang="zh-CN" sz="2000" dirty="0">
                  <a:solidFill>
                    <a:schemeClr val="accent1"/>
                  </a:solidFill>
                </a:rPr>
                <a:t>mov</a:t>
              </a:r>
              <a:r>
                <a:rPr lang="en-US" altLang="zh-CN" sz="2000" dirty="0"/>
                <a:t> </a:t>
              </a:r>
              <a:r>
                <a:rPr lang="en-US" altLang="zh-CN" sz="2000" dirty="0" err="1"/>
                <a:t>dst_low</a:t>
              </a:r>
              <a:r>
                <a:rPr lang="en-US" altLang="zh-CN" sz="2000" dirty="0"/>
                <a:t>, temp</a:t>
              </a:r>
            </a:p>
            <a:p>
              <a:r>
                <a:rPr lang="en-US" altLang="zh-CN" sz="2000" dirty="0">
                  <a:solidFill>
                    <a:schemeClr val="accent6"/>
                  </a:solidFill>
                </a:rPr>
                <a:t>8: </a:t>
              </a:r>
              <a:r>
                <a:rPr lang="en-US" altLang="zh-CN" sz="2000" dirty="0">
                  <a:solidFill>
                    <a:schemeClr val="accent1"/>
                  </a:solidFill>
                </a:rPr>
                <a:t>mov</a:t>
              </a:r>
              <a:r>
                <a:rPr lang="en-US" altLang="zh-CN" sz="2000" dirty="0"/>
                <a:t> </a:t>
              </a:r>
              <a:r>
                <a:rPr lang="en-US" altLang="zh-CN" sz="2000" dirty="0" err="1"/>
                <a:t>dst_high</a:t>
              </a:r>
              <a:r>
                <a:rPr lang="en-US" altLang="zh-CN" sz="2000" dirty="0"/>
                <a:t>, temp1</a:t>
              </a: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A6360432-EB19-4603-A2D8-A1B0AB84EF89}"/>
                </a:ext>
              </a:extLst>
            </p:cNvPr>
            <p:cNvSpPr txBox="1"/>
            <p:nvPr/>
          </p:nvSpPr>
          <p:spPr>
            <a:xfrm>
              <a:off x="5132425" y="3022620"/>
              <a:ext cx="310052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(b) Hand-crafted assembly</a:t>
              </a:r>
              <a:endPara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3A11187A-BE08-A15A-7F9A-2C1EF30F5E0C}"/>
              </a:ext>
            </a:extLst>
          </p:cNvPr>
          <p:cNvSpPr txBox="1"/>
          <p:nvPr/>
        </p:nvSpPr>
        <p:spPr>
          <a:xfrm>
            <a:off x="1055914" y="3554186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Fig 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0423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80A8791C-A7E9-4040-AC9E-447159AA5ADE}"/>
              </a:ext>
            </a:extLst>
          </p:cNvPr>
          <p:cNvGrpSpPr/>
          <p:nvPr/>
        </p:nvGrpSpPr>
        <p:grpSpPr>
          <a:xfrm>
            <a:off x="1200504" y="1659240"/>
            <a:ext cx="2349326" cy="370856"/>
            <a:chOff x="1200504" y="1659240"/>
            <a:chExt cx="2349326" cy="370856"/>
          </a:xfrm>
        </p:grpSpPr>
        <p:sp>
          <p:nvSpPr>
            <p:cNvPr id="191" name="矩形 190">
              <a:extLst>
                <a:ext uri="{FF2B5EF4-FFF2-40B4-BE49-F238E27FC236}">
                  <a16:creationId xmlns:a16="http://schemas.microsoft.com/office/drawing/2014/main" id="{0441ACE8-63CA-4AA7-8C5B-639175A27210}"/>
                </a:ext>
              </a:extLst>
            </p:cNvPr>
            <p:cNvSpPr/>
            <p:nvPr/>
          </p:nvSpPr>
          <p:spPr>
            <a:xfrm>
              <a:off x="1200504" y="1697693"/>
              <a:ext cx="285750" cy="2857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2" name="矩形 191">
              <a:extLst>
                <a:ext uri="{FF2B5EF4-FFF2-40B4-BE49-F238E27FC236}">
                  <a16:creationId xmlns:a16="http://schemas.microsoft.com/office/drawing/2014/main" id="{B7D566AC-51CE-4BAE-A301-F13A1F3FB7AC}"/>
                </a:ext>
              </a:extLst>
            </p:cNvPr>
            <p:cNvSpPr/>
            <p:nvPr/>
          </p:nvSpPr>
          <p:spPr>
            <a:xfrm>
              <a:off x="1486254" y="1697693"/>
              <a:ext cx="285750" cy="2857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3" name="矩形 192">
              <a:extLst>
                <a:ext uri="{FF2B5EF4-FFF2-40B4-BE49-F238E27FC236}">
                  <a16:creationId xmlns:a16="http://schemas.microsoft.com/office/drawing/2014/main" id="{B7AD1B87-17E0-4358-A939-9F69512EFED3}"/>
                </a:ext>
              </a:extLst>
            </p:cNvPr>
            <p:cNvSpPr/>
            <p:nvPr/>
          </p:nvSpPr>
          <p:spPr>
            <a:xfrm>
              <a:off x="1772004" y="1697693"/>
              <a:ext cx="285750" cy="2857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4" name="矩形 193">
              <a:extLst>
                <a:ext uri="{FF2B5EF4-FFF2-40B4-BE49-F238E27FC236}">
                  <a16:creationId xmlns:a16="http://schemas.microsoft.com/office/drawing/2014/main" id="{AEC187CD-0331-4E62-AB46-7C63ACF3AA0B}"/>
                </a:ext>
              </a:extLst>
            </p:cNvPr>
            <p:cNvSpPr/>
            <p:nvPr/>
          </p:nvSpPr>
          <p:spPr>
            <a:xfrm>
              <a:off x="2057754" y="1697693"/>
              <a:ext cx="285750" cy="2857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5" name="矩形 194">
              <a:extLst>
                <a:ext uri="{FF2B5EF4-FFF2-40B4-BE49-F238E27FC236}">
                  <a16:creationId xmlns:a16="http://schemas.microsoft.com/office/drawing/2014/main" id="{99FE6C0C-C064-4730-94B1-09C248907089}"/>
                </a:ext>
              </a:extLst>
            </p:cNvPr>
            <p:cNvSpPr/>
            <p:nvPr/>
          </p:nvSpPr>
          <p:spPr>
            <a:xfrm>
              <a:off x="2343504" y="1697693"/>
              <a:ext cx="285750" cy="28575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6" name="矩形 195">
              <a:extLst>
                <a:ext uri="{FF2B5EF4-FFF2-40B4-BE49-F238E27FC236}">
                  <a16:creationId xmlns:a16="http://schemas.microsoft.com/office/drawing/2014/main" id="{7D818643-7CF2-4465-9001-AB585C44B4B2}"/>
                </a:ext>
              </a:extLst>
            </p:cNvPr>
            <p:cNvSpPr/>
            <p:nvPr/>
          </p:nvSpPr>
          <p:spPr>
            <a:xfrm>
              <a:off x="2629254" y="1697693"/>
              <a:ext cx="285750" cy="28575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7" name="矩形 196">
              <a:extLst>
                <a:ext uri="{FF2B5EF4-FFF2-40B4-BE49-F238E27FC236}">
                  <a16:creationId xmlns:a16="http://schemas.microsoft.com/office/drawing/2014/main" id="{A0D06727-253A-47C2-BD50-773A81768F85}"/>
                </a:ext>
              </a:extLst>
            </p:cNvPr>
            <p:cNvSpPr/>
            <p:nvPr/>
          </p:nvSpPr>
          <p:spPr>
            <a:xfrm>
              <a:off x="2915004" y="1697693"/>
              <a:ext cx="285750" cy="28575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8" name="矩形 197">
              <a:extLst>
                <a:ext uri="{FF2B5EF4-FFF2-40B4-BE49-F238E27FC236}">
                  <a16:creationId xmlns:a16="http://schemas.microsoft.com/office/drawing/2014/main" id="{5D07A609-DAF3-4F03-81DA-29D628C7FCB8}"/>
                </a:ext>
              </a:extLst>
            </p:cNvPr>
            <p:cNvSpPr/>
            <p:nvPr/>
          </p:nvSpPr>
          <p:spPr>
            <a:xfrm>
              <a:off x="3200754" y="1697693"/>
              <a:ext cx="285750" cy="28575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9" name="文本框 198">
              <a:extLst>
                <a:ext uri="{FF2B5EF4-FFF2-40B4-BE49-F238E27FC236}">
                  <a16:creationId xmlns:a16="http://schemas.microsoft.com/office/drawing/2014/main" id="{2B775BA2-80DC-44C8-A54F-021BFBA8E120}"/>
                </a:ext>
              </a:extLst>
            </p:cNvPr>
            <p:cNvSpPr txBox="1"/>
            <p:nvPr/>
          </p:nvSpPr>
          <p:spPr>
            <a:xfrm>
              <a:off x="2844220" y="1659240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0" name="文本框 199">
              <a:extLst>
                <a:ext uri="{FF2B5EF4-FFF2-40B4-BE49-F238E27FC236}">
                  <a16:creationId xmlns:a16="http://schemas.microsoft.com/office/drawing/2014/main" id="{6AFA740C-D457-4B0B-BD20-B68C8AE9407C}"/>
                </a:ext>
              </a:extLst>
            </p:cNvPr>
            <p:cNvSpPr txBox="1"/>
            <p:nvPr/>
          </p:nvSpPr>
          <p:spPr>
            <a:xfrm>
              <a:off x="3142924" y="1660764"/>
              <a:ext cx="406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11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B265F2C7-FF6A-44F1-AAF3-68680620DBD1}"/>
              </a:ext>
            </a:extLst>
          </p:cNvPr>
          <p:cNvGrpSpPr/>
          <p:nvPr/>
        </p:nvGrpSpPr>
        <p:grpSpPr>
          <a:xfrm>
            <a:off x="2841803" y="2876186"/>
            <a:ext cx="701276" cy="369332"/>
            <a:chOff x="4680141" y="711180"/>
            <a:chExt cx="701276" cy="369332"/>
          </a:xfrm>
        </p:grpSpPr>
        <p:sp>
          <p:nvSpPr>
            <p:cNvPr id="187" name="矩形 186">
              <a:extLst>
                <a:ext uri="{FF2B5EF4-FFF2-40B4-BE49-F238E27FC236}">
                  <a16:creationId xmlns:a16="http://schemas.microsoft.com/office/drawing/2014/main" id="{A23C94AC-8CE2-4C6D-BFAA-5B60D3975EFE}"/>
                </a:ext>
              </a:extLst>
            </p:cNvPr>
            <p:cNvSpPr/>
            <p:nvPr/>
          </p:nvSpPr>
          <p:spPr>
            <a:xfrm>
              <a:off x="5036703" y="749633"/>
              <a:ext cx="285750" cy="2857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8" name="矩形 187">
              <a:extLst>
                <a:ext uri="{FF2B5EF4-FFF2-40B4-BE49-F238E27FC236}">
                  <a16:creationId xmlns:a16="http://schemas.microsoft.com/office/drawing/2014/main" id="{48A14EE5-1380-429F-94BF-1805062C6830}"/>
                </a:ext>
              </a:extLst>
            </p:cNvPr>
            <p:cNvSpPr/>
            <p:nvPr/>
          </p:nvSpPr>
          <p:spPr>
            <a:xfrm>
              <a:off x="4750925" y="749633"/>
              <a:ext cx="285750" cy="2857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9" name="文本框 188">
              <a:extLst>
                <a:ext uri="{FF2B5EF4-FFF2-40B4-BE49-F238E27FC236}">
                  <a16:creationId xmlns:a16="http://schemas.microsoft.com/office/drawing/2014/main" id="{FDA61BEF-B9A0-4B3A-A162-B256E52100D4}"/>
                </a:ext>
              </a:extLst>
            </p:cNvPr>
            <p:cNvSpPr txBox="1"/>
            <p:nvPr/>
          </p:nvSpPr>
          <p:spPr>
            <a:xfrm>
              <a:off x="4965919" y="711180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13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0" name="文本框 189">
              <a:extLst>
                <a:ext uri="{FF2B5EF4-FFF2-40B4-BE49-F238E27FC236}">
                  <a16:creationId xmlns:a16="http://schemas.microsoft.com/office/drawing/2014/main" id="{5D10DA27-44CA-4577-83EE-E2AE5FAA6DC9}"/>
                </a:ext>
              </a:extLst>
            </p:cNvPr>
            <p:cNvSpPr txBox="1"/>
            <p:nvPr/>
          </p:nvSpPr>
          <p:spPr>
            <a:xfrm>
              <a:off x="4680141" y="711180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12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" name="矩形 6">
            <a:extLst>
              <a:ext uri="{FF2B5EF4-FFF2-40B4-BE49-F238E27FC236}">
                <a16:creationId xmlns:a16="http://schemas.microsoft.com/office/drawing/2014/main" id="{3E7031AA-5DFE-4AEF-BC32-6D6E375E8563}"/>
              </a:ext>
            </a:extLst>
          </p:cNvPr>
          <p:cNvSpPr/>
          <p:nvPr/>
        </p:nvSpPr>
        <p:spPr>
          <a:xfrm>
            <a:off x="1200505" y="537387"/>
            <a:ext cx="285750" cy="285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50482FE-D21A-4E63-9E91-666C6EBCCCE4}"/>
              </a:ext>
            </a:extLst>
          </p:cNvPr>
          <p:cNvSpPr/>
          <p:nvPr/>
        </p:nvSpPr>
        <p:spPr>
          <a:xfrm>
            <a:off x="1486255" y="537387"/>
            <a:ext cx="285750" cy="285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1148170-2748-4928-B39E-3B878D368B05}"/>
              </a:ext>
            </a:extLst>
          </p:cNvPr>
          <p:cNvSpPr/>
          <p:nvPr/>
        </p:nvSpPr>
        <p:spPr>
          <a:xfrm>
            <a:off x="1772005" y="537387"/>
            <a:ext cx="285750" cy="285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664A487-D4DE-40B5-87D4-E3F37A077EFB}"/>
              </a:ext>
            </a:extLst>
          </p:cNvPr>
          <p:cNvSpPr/>
          <p:nvPr/>
        </p:nvSpPr>
        <p:spPr>
          <a:xfrm>
            <a:off x="2057755" y="537387"/>
            <a:ext cx="285750" cy="285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DF6ECE4-9327-4546-862C-5A622F2054BA}"/>
              </a:ext>
            </a:extLst>
          </p:cNvPr>
          <p:cNvSpPr/>
          <p:nvPr/>
        </p:nvSpPr>
        <p:spPr>
          <a:xfrm>
            <a:off x="2343505" y="537387"/>
            <a:ext cx="285750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331B9CF-AF2C-4031-B5D1-EE24DA4D2E60}"/>
              </a:ext>
            </a:extLst>
          </p:cNvPr>
          <p:cNvSpPr/>
          <p:nvPr/>
        </p:nvSpPr>
        <p:spPr>
          <a:xfrm>
            <a:off x="2629255" y="537387"/>
            <a:ext cx="285750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5AC208F-B8F8-4C37-8D71-2730B8323826}"/>
              </a:ext>
            </a:extLst>
          </p:cNvPr>
          <p:cNvSpPr/>
          <p:nvPr/>
        </p:nvSpPr>
        <p:spPr>
          <a:xfrm>
            <a:off x="2915005" y="537387"/>
            <a:ext cx="285750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8954834-2591-48EC-AB38-EDCF045CC31E}"/>
              </a:ext>
            </a:extLst>
          </p:cNvPr>
          <p:cNvSpPr/>
          <p:nvPr/>
        </p:nvSpPr>
        <p:spPr>
          <a:xfrm>
            <a:off x="3200755" y="537387"/>
            <a:ext cx="285750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84024715-35E6-45B8-81D6-763D4FD4AE5C}"/>
              </a:ext>
            </a:extLst>
          </p:cNvPr>
          <p:cNvGrpSpPr/>
          <p:nvPr/>
        </p:nvGrpSpPr>
        <p:grpSpPr>
          <a:xfrm>
            <a:off x="1255770" y="331133"/>
            <a:ext cx="2385201" cy="271344"/>
            <a:chOff x="415854" y="346997"/>
            <a:chExt cx="2385201" cy="271344"/>
          </a:xfrm>
        </p:grpSpPr>
        <p:grpSp>
          <p:nvGrpSpPr>
            <p:cNvPr id="162" name="组合 161">
              <a:extLst>
                <a:ext uri="{FF2B5EF4-FFF2-40B4-BE49-F238E27FC236}">
                  <a16:creationId xmlns:a16="http://schemas.microsoft.com/office/drawing/2014/main" id="{A56668F5-F161-49F4-9C37-62C0EF069FD3}"/>
                </a:ext>
              </a:extLst>
            </p:cNvPr>
            <p:cNvGrpSpPr/>
            <p:nvPr/>
          </p:nvGrpSpPr>
          <p:grpSpPr>
            <a:xfrm>
              <a:off x="415854" y="356731"/>
              <a:ext cx="377604" cy="261610"/>
              <a:chOff x="350507" y="392894"/>
              <a:chExt cx="377604" cy="261610"/>
            </a:xfrm>
          </p:grpSpPr>
          <p:cxnSp>
            <p:nvCxnSpPr>
              <p:cNvPr id="185" name="直接箭头连接符 184">
                <a:extLst>
                  <a:ext uri="{FF2B5EF4-FFF2-40B4-BE49-F238E27FC236}">
                    <a16:creationId xmlns:a16="http://schemas.microsoft.com/office/drawing/2014/main" id="{95A4D3A7-C786-4B5A-AB95-8CBDBE80DDC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9447" y="464004"/>
                <a:ext cx="198664" cy="1905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6" name="文本框 185">
                <a:extLst>
                  <a:ext uri="{FF2B5EF4-FFF2-40B4-BE49-F238E27FC236}">
                    <a16:creationId xmlns:a16="http://schemas.microsoft.com/office/drawing/2014/main" id="{FBA39A0E-417C-4209-ABF1-B4F55D078B02}"/>
                  </a:ext>
                </a:extLst>
              </p:cNvPr>
              <p:cNvSpPr txBox="1"/>
              <p:nvPr/>
            </p:nvSpPr>
            <p:spPr>
              <a:xfrm>
                <a:off x="350507" y="392894"/>
                <a:ext cx="327334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5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+8</a:t>
                </a:r>
                <a:endParaRPr lang="zh-CN" altLang="en-US" sz="105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63" name="组合 162">
              <a:extLst>
                <a:ext uri="{FF2B5EF4-FFF2-40B4-BE49-F238E27FC236}">
                  <a16:creationId xmlns:a16="http://schemas.microsoft.com/office/drawing/2014/main" id="{245A270F-43F0-42C7-AD90-2ADD04968271}"/>
                </a:ext>
              </a:extLst>
            </p:cNvPr>
            <p:cNvGrpSpPr/>
            <p:nvPr/>
          </p:nvGrpSpPr>
          <p:grpSpPr>
            <a:xfrm>
              <a:off x="702165" y="356731"/>
              <a:ext cx="377604" cy="261610"/>
              <a:chOff x="350507" y="392894"/>
              <a:chExt cx="377604" cy="261610"/>
            </a:xfrm>
          </p:grpSpPr>
          <p:cxnSp>
            <p:nvCxnSpPr>
              <p:cNvPr id="183" name="直接箭头连接符 182">
                <a:extLst>
                  <a:ext uri="{FF2B5EF4-FFF2-40B4-BE49-F238E27FC236}">
                    <a16:creationId xmlns:a16="http://schemas.microsoft.com/office/drawing/2014/main" id="{B76B4827-0F26-4138-8F27-EC399F2DE86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9447" y="464004"/>
                <a:ext cx="198664" cy="1905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4" name="文本框 183">
                <a:extLst>
                  <a:ext uri="{FF2B5EF4-FFF2-40B4-BE49-F238E27FC236}">
                    <a16:creationId xmlns:a16="http://schemas.microsoft.com/office/drawing/2014/main" id="{1181511D-2F14-4053-AB56-32B0AFFBC64C}"/>
                  </a:ext>
                </a:extLst>
              </p:cNvPr>
              <p:cNvSpPr txBox="1"/>
              <p:nvPr/>
            </p:nvSpPr>
            <p:spPr>
              <a:xfrm>
                <a:off x="350507" y="392894"/>
                <a:ext cx="327334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5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+8</a:t>
                </a:r>
                <a:endParaRPr lang="zh-CN" altLang="en-US" sz="105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64" name="组合 163">
              <a:extLst>
                <a:ext uri="{FF2B5EF4-FFF2-40B4-BE49-F238E27FC236}">
                  <a16:creationId xmlns:a16="http://schemas.microsoft.com/office/drawing/2014/main" id="{C0FCE80B-AC70-4A00-8DDE-10AF9DFB0DB1}"/>
                </a:ext>
              </a:extLst>
            </p:cNvPr>
            <p:cNvGrpSpPr/>
            <p:nvPr/>
          </p:nvGrpSpPr>
          <p:grpSpPr>
            <a:xfrm>
              <a:off x="984487" y="353413"/>
              <a:ext cx="377604" cy="261610"/>
              <a:chOff x="350507" y="392894"/>
              <a:chExt cx="377604" cy="261610"/>
            </a:xfrm>
          </p:grpSpPr>
          <p:cxnSp>
            <p:nvCxnSpPr>
              <p:cNvPr id="181" name="直接箭头连接符 180">
                <a:extLst>
                  <a:ext uri="{FF2B5EF4-FFF2-40B4-BE49-F238E27FC236}">
                    <a16:creationId xmlns:a16="http://schemas.microsoft.com/office/drawing/2014/main" id="{F486223F-733A-4921-A85E-A951503699F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9447" y="464004"/>
                <a:ext cx="198664" cy="1905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2" name="文本框 181">
                <a:extLst>
                  <a:ext uri="{FF2B5EF4-FFF2-40B4-BE49-F238E27FC236}">
                    <a16:creationId xmlns:a16="http://schemas.microsoft.com/office/drawing/2014/main" id="{DCC5E655-9B76-44DA-AAD1-5BC49B69F3A1}"/>
                  </a:ext>
                </a:extLst>
              </p:cNvPr>
              <p:cNvSpPr txBox="1"/>
              <p:nvPr/>
            </p:nvSpPr>
            <p:spPr>
              <a:xfrm>
                <a:off x="350507" y="392894"/>
                <a:ext cx="327334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5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+8</a:t>
                </a:r>
                <a:endParaRPr lang="zh-CN" altLang="en-US" sz="105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65" name="组合 164">
              <a:extLst>
                <a:ext uri="{FF2B5EF4-FFF2-40B4-BE49-F238E27FC236}">
                  <a16:creationId xmlns:a16="http://schemas.microsoft.com/office/drawing/2014/main" id="{0863AA39-DB68-446C-AB51-B9A05598136D}"/>
                </a:ext>
              </a:extLst>
            </p:cNvPr>
            <p:cNvGrpSpPr/>
            <p:nvPr/>
          </p:nvGrpSpPr>
          <p:grpSpPr>
            <a:xfrm>
              <a:off x="1260360" y="352562"/>
              <a:ext cx="377604" cy="261610"/>
              <a:chOff x="350507" y="392894"/>
              <a:chExt cx="377604" cy="261610"/>
            </a:xfrm>
          </p:grpSpPr>
          <p:cxnSp>
            <p:nvCxnSpPr>
              <p:cNvPr id="179" name="直接箭头连接符 178">
                <a:extLst>
                  <a:ext uri="{FF2B5EF4-FFF2-40B4-BE49-F238E27FC236}">
                    <a16:creationId xmlns:a16="http://schemas.microsoft.com/office/drawing/2014/main" id="{67FDE2F2-0D9D-4B12-84FD-47D0064F250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9447" y="464004"/>
                <a:ext cx="198664" cy="1905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0" name="文本框 179">
                <a:extLst>
                  <a:ext uri="{FF2B5EF4-FFF2-40B4-BE49-F238E27FC236}">
                    <a16:creationId xmlns:a16="http://schemas.microsoft.com/office/drawing/2014/main" id="{C834CEE9-0C43-462C-BB4F-E648F894C051}"/>
                  </a:ext>
                </a:extLst>
              </p:cNvPr>
              <p:cNvSpPr txBox="1"/>
              <p:nvPr/>
            </p:nvSpPr>
            <p:spPr>
              <a:xfrm>
                <a:off x="350507" y="392894"/>
                <a:ext cx="327334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5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+8</a:t>
                </a:r>
                <a:endParaRPr lang="zh-CN" altLang="en-US" sz="105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66" name="组合 165">
              <a:extLst>
                <a:ext uri="{FF2B5EF4-FFF2-40B4-BE49-F238E27FC236}">
                  <a16:creationId xmlns:a16="http://schemas.microsoft.com/office/drawing/2014/main" id="{D4ABA7CA-DA3B-405B-8A75-0B29A246FF48}"/>
                </a:ext>
              </a:extLst>
            </p:cNvPr>
            <p:cNvGrpSpPr/>
            <p:nvPr/>
          </p:nvGrpSpPr>
          <p:grpSpPr>
            <a:xfrm>
              <a:off x="1560872" y="346997"/>
              <a:ext cx="650269" cy="267175"/>
              <a:chOff x="348903" y="365622"/>
              <a:chExt cx="650269" cy="267175"/>
            </a:xfrm>
          </p:grpSpPr>
          <p:grpSp>
            <p:nvGrpSpPr>
              <p:cNvPr id="173" name="组合 172">
                <a:extLst>
                  <a:ext uri="{FF2B5EF4-FFF2-40B4-BE49-F238E27FC236}">
                    <a16:creationId xmlns:a16="http://schemas.microsoft.com/office/drawing/2014/main" id="{E0FC29A9-42AD-4EE2-BA4E-FAC9A415D3F4}"/>
                  </a:ext>
                </a:extLst>
              </p:cNvPr>
              <p:cNvGrpSpPr/>
              <p:nvPr/>
            </p:nvGrpSpPr>
            <p:grpSpPr>
              <a:xfrm>
                <a:off x="348903" y="365622"/>
                <a:ext cx="377604" cy="261610"/>
                <a:chOff x="350507" y="392894"/>
                <a:chExt cx="377604" cy="261610"/>
              </a:xfrm>
            </p:grpSpPr>
            <p:cxnSp>
              <p:nvCxnSpPr>
                <p:cNvPr id="177" name="直接箭头连接符 176">
                  <a:extLst>
                    <a:ext uri="{FF2B5EF4-FFF2-40B4-BE49-F238E27FC236}">
                      <a16:creationId xmlns:a16="http://schemas.microsoft.com/office/drawing/2014/main" id="{F8D503D1-7711-4E60-9B33-15844C891CE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29447" y="464004"/>
                  <a:ext cx="198664" cy="1905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8" name="文本框 177">
                  <a:extLst>
                    <a:ext uri="{FF2B5EF4-FFF2-40B4-BE49-F238E27FC236}">
                      <a16:creationId xmlns:a16="http://schemas.microsoft.com/office/drawing/2014/main" id="{73A0D1AF-1237-4068-A64B-F450B083A908}"/>
                    </a:ext>
                  </a:extLst>
                </p:cNvPr>
                <p:cNvSpPr txBox="1"/>
                <p:nvPr/>
              </p:nvSpPr>
              <p:spPr>
                <a:xfrm>
                  <a:off x="350507" y="392894"/>
                  <a:ext cx="327334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05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+8</a:t>
                  </a:r>
                  <a:endParaRPr lang="zh-CN" altLang="en-US" sz="105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74" name="组合 173">
                <a:extLst>
                  <a:ext uri="{FF2B5EF4-FFF2-40B4-BE49-F238E27FC236}">
                    <a16:creationId xmlns:a16="http://schemas.microsoft.com/office/drawing/2014/main" id="{A9E39763-82A1-468D-B298-E49F654B0265}"/>
                  </a:ext>
                </a:extLst>
              </p:cNvPr>
              <p:cNvGrpSpPr/>
              <p:nvPr/>
            </p:nvGrpSpPr>
            <p:grpSpPr>
              <a:xfrm>
                <a:off x="621568" y="371187"/>
                <a:ext cx="377604" cy="261610"/>
                <a:chOff x="350507" y="392894"/>
                <a:chExt cx="377604" cy="261610"/>
              </a:xfrm>
            </p:grpSpPr>
            <p:cxnSp>
              <p:nvCxnSpPr>
                <p:cNvPr id="175" name="直接箭头连接符 174">
                  <a:extLst>
                    <a:ext uri="{FF2B5EF4-FFF2-40B4-BE49-F238E27FC236}">
                      <a16:creationId xmlns:a16="http://schemas.microsoft.com/office/drawing/2014/main" id="{D4D35388-1F10-4810-9314-0038021CF5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29447" y="464004"/>
                  <a:ext cx="198664" cy="1905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6" name="文本框 175">
                  <a:extLst>
                    <a:ext uri="{FF2B5EF4-FFF2-40B4-BE49-F238E27FC236}">
                      <a16:creationId xmlns:a16="http://schemas.microsoft.com/office/drawing/2014/main" id="{1DE3C5AF-0517-4F2A-B59D-78DD6EB7DD2B}"/>
                    </a:ext>
                  </a:extLst>
                </p:cNvPr>
                <p:cNvSpPr txBox="1"/>
                <p:nvPr/>
              </p:nvSpPr>
              <p:spPr>
                <a:xfrm>
                  <a:off x="350507" y="392894"/>
                  <a:ext cx="327334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05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+8</a:t>
                  </a:r>
                  <a:endParaRPr lang="zh-CN" altLang="en-US" sz="105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67" name="组合 166">
              <a:extLst>
                <a:ext uri="{FF2B5EF4-FFF2-40B4-BE49-F238E27FC236}">
                  <a16:creationId xmlns:a16="http://schemas.microsoft.com/office/drawing/2014/main" id="{F62F2AD4-B351-471D-BD7E-B842CD828726}"/>
                </a:ext>
              </a:extLst>
            </p:cNvPr>
            <p:cNvGrpSpPr/>
            <p:nvPr/>
          </p:nvGrpSpPr>
          <p:grpSpPr>
            <a:xfrm>
              <a:off x="2130231" y="356731"/>
              <a:ext cx="377604" cy="261610"/>
              <a:chOff x="350507" y="392894"/>
              <a:chExt cx="377604" cy="261610"/>
            </a:xfrm>
          </p:grpSpPr>
          <p:cxnSp>
            <p:nvCxnSpPr>
              <p:cNvPr id="171" name="直接箭头连接符 170">
                <a:extLst>
                  <a:ext uri="{FF2B5EF4-FFF2-40B4-BE49-F238E27FC236}">
                    <a16:creationId xmlns:a16="http://schemas.microsoft.com/office/drawing/2014/main" id="{E663FB26-CB03-4A6D-B88E-9AD3F7EE967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9447" y="464004"/>
                <a:ext cx="198664" cy="1905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2" name="文本框 171">
                <a:extLst>
                  <a:ext uri="{FF2B5EF4-FFF2-40B4-BE49-F238E27FC236}">
                    <a16:creationId xmlns:a16="http://schemas.microsoft.com/office/drawing/2014/main" id="{EB13213F-47CF-4311-A43E-E5B6148E876A}"/>
                  </a:ext>
                </a:extLst>
              </p:cNvPr>
              <p:cNvSpPr txBox="1"/>
              <p:nvPr/>
            </p:nvSpPr>
            <p:spPr>
              <a:xfrm>
                <a:off x="350507" y="392894"/>
                <a:ext cx="327334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5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+8</a:t>
                </a:r>
                <a:endParaRPr lang="zh-CN" altLang="en-US" sz="105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68" name="组合 167">
              <a:extLst>
                <a:ext uri="{FF2B5EF4-FFF2-40B4-BE49-F238E27FC236}">
                  <a16:creationId xmlns:a16="http://schemas.microsoft.com/office/drawing/2014/main" id="{05C22CD1-97A3-4701-B57F-24090FD5005F}"/>
                </a:ext>
              </a:extLst>
            </p:cNvPr>
            <p:cNvGrpSpPr/>
            <p:nvPr/>
          </p:nvGrpSpPr>
          <p:grpSpPr>
            <a:xfrm>
              <a:off x="2423451" y="356731"/>
              <a:ext cx="377604" cy="261610"/>
              <a:chOff x="350507" y="392894"/>
              <a:chExt cx="377604" cy="261610"/>
            </a:xfrm>
          </p:grpSpPr>
          <p:cxnSp>
            <p:nvCxnSpPr>
              <p:cNvPr id="169" name="直接箭头连接符 168">
                <a:extLst>
                  <a:ext uri="{FF2B5EF4-FFF2-40B4-BE49-F238E27FC236}">
                    <a16:creationId xmlns:a16="http://schemas.microsoft.com/office/drawing/2014/main" id="{BB9633E9-B29D-43A0-9195-35D58DB0236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9447" y="464004"/>
                <a:ext cx="198664" cy="1905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0" name="文本框 169">
                <a:extLst>
                  <a:ext uri="{FF2B5EF4-FFF2-40B4-BE49-F238E27FC236}">
                    <a16:creationId xmlns:a16="http://schemas.microsoft.com/office/drawing/2014/main" id="{4C911EF8-0B04-4087-9DE0-895B329F551B}"/>
                  </a:ext>
                </a:extLst>
              </p:cNvPr>
              <p:cNvSpPr txBox="1"/>
              <p:nvPr/>
            </p:nvSpPr>
            <p:spPr>
              <a:xfrm>
                <a:off x="350507" y="392894"/>
                <a:ext cx="327334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5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+8</a:t>
                </a:r>
                <a:endParaRPr lang="zh-CN" altLang="en-US" sz="105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16" name="矩形 15">
            <a:extLst>
              <a:ext uri="{FF2B5EF4-FFF2-40B4-BE49-F238E27FC236}">
                <a16:creationId xmlns:a16="http://schemas.microsoft.com/office/drawing/2014/main" id="{9AD844F2-00BF-4734-83E0-B68B4255245C}"/>
              </a:ext>
            </a:extLst>
          </p:cNvPr>
          <p:cNvSpPr/>
          <p:nvPr/>
        </p:nvSpPr>
        <p:spPr>
          <a:xfrm>
            <a:off x="350420" y="538542"/>
            <a:ext cx="850084" cy="285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Register 0:</a:t>
            </a:r>
            <a:endParaRPr lang="zh-CN" altLang="en-US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C42C6E4-52F9-48B8-979A-805C6300737A}"/>
              </a:ext>
            </a:extLst>
          </p:cNvPr>
          <p:cNvSpPr/>
          <p:nvPr/>
        </p:nvSpPr>
        <p:spPr>
          <a:xfrm>
            <a:off x="636171" y="120307"/>
            <a:ext cx="850084" cy="285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Register 1:</a:t>
            </a:r>
            <a:endParaRPr lang="zh-CN" altLang="en-US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825E461-488B-4E28-B516-0E14E6AFDD07}"/>
              </a:ext>
            </a:extLst>
          </p:cNvPr>
          <p:cNvSpPr/>
          <p:nvPr/>
        </p:nvSpPr>
        <p:spPr>
          <a:xfrm>
            <a:off x="1486254" y="1280513"/>
            <a:ext cx="285750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D9B7E51-2AB1-43D0-B9E7-DD2F1060DA4D}"/>
              </a:ext>
            </a:extLst>
          </p:cNvPr>
          <p:cNvSpPr/>
          <p:nvPr/>
        </p:nvSpPr>
        <p:spPr>
          <a:xfrm>
            <a:off x="1772004" y="1280513"/>
            <a:ext cx="285750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F3D15D9-515F-48FC-BBED-EF3AFAE1BE3B}"/>
              </a:ext>
            </a:extLst>
          </p:cNvPr>
          <p:cNvSpPr/>
          <p:nvPr/>
        </p:nvSpPr>
        <p:spPr>
          <a:xfrm>
            <a:off x="2057754" y="1280513"/>
            <a:ext cx="285750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ECF3CCFE-A867-4B44-8BCD-BC61B8F33CD3}"/>
              </a:ext>
            </a:extLst>
          </p:cNvPr>
          <p:cNvSpPr/>
          <p:nvPr/>
        </p:nvSpPr>
        <p:spPr>
          <a:xfrm>
            <a:off x="2343504" y="1280513"/>
            <a:ext cx="285750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2A35D2E-EBDD-4AAE-9CC0-CE0066FBB330}"/>
              </a:ext>
            </a:extLst>
          </p:cNvPr>
          <p:cNvSpPr/>
          <p:nvPr/>
        </p:nvSpPr>
        <p:spPr>
          <a:xfrm>
            <a:off x="2629254" y="1280513"/>
            <a:ext cx="285750" cy="285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EFCFC8E-16EF-4597-BEC2-1C16590BE8B7}"/>
              </a:ext>
            </a:extLst>
          </p:cNvPr>
          <p:cNvSpPr/>
          <p:nvPr/>
        </p:nvSpPr>
        <p:spPr>
          <a:xfrm>
            <a:off x="2915004" y="1280513"/>
            <a:ext cx="285750" cy="285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BCC9DF1-9E19-45B6-93E4-A16BF05B7666}"/>
              </a:ext>
            </a:extLst>
          </p:cNvPr>
          <p:cNvSpPr/>
          <p:nvPr/>
        </p:nvSpPr>
        <p:spPr>
          <a:xfrm>
            <a:off x="3200754" y="1280513"/>
            <a:ext cx="285750" cy="285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9CBD4E8F-A6E4-4A05-98FB-9EA17D3BF07D}"/>
              </a:ext>
            </a:extLst>
          </p:cNvPr>
          <p:cNvSpPr/>
          <p:nvPr/>
        </p:nvSpPr>
        <p:spPr>
          <a:xfrm>
            <a:off x="3486504" y="1280513"/>
            <a:ext cx="285750" cy="285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8B645575-9CE2-4F92-9765-1A72ABB63788}"/>
              </a:ext>
            </a:extLst>
          </p:cNvPr>
          <p:cNvGrpSpPr/>
          <p:nvPr/>
        </p:nvGrpSpPr>
        <p:grpSpPr>
          <a:xfrm>
            <a:off x="1255769" y="1491439"/>
            <a:ext cx="2385201" cy="271344"/>
            <a:chOff x="415854" y="346997"/>
            <a:chExt cx="2385201" cy="271344"/>
          </a:xfrm>
        </p:grpSpPr>
        <p:grpSp>
          <p:nvGrpSpPr>
            <p:cNvPr id="137" name="组合 136">
              <a:extLst>
                <a:ext uri="{FF2B5EF4-FFF2-40B4-BE49-F238E27FC236}">
                  <a16:creationId xmlns:a16="http://schemas.microsoft.com/office/drawing/2014/main" id="{42066258-09A5-4962-95D4-58116B3325E1}"/>
                </a:ext>
              </a:extLst>
            </p:cNvPr>
            <p:cNvGrpSpPr/>
            <p:nvPr/>
          </p:nvGrpSpPr>
          <p:grpSpPr>
            <a:xfrm>
              <a:off x="415854" y="356731"/>
              <a:ext cx="377604" cy="261610"/>
              <a:chOff x="350507" y="392894"/>
              <a:chExt cx="377604" cy="261610"/>
            </a:xfrm>
          </p:grpSpPr>
          <p:cxnSp>
            <p:nvCxnSpPr>
              <p:cNvPr id="160" name="直接箭头连接符 159">
                <a:extLst>
                  <a:ext uri="{FF2B5EF4-FFF2-40B4-BE49-F238E27FC236}">
                    <a16:creationId xmlns:a16="http://schemas.microsoft.com/office/drawing/2014/main" id="{8A0B600F-993E-48AB-B399-3111547D9E8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9447" y="464004"/>
                <a:ext cx="198664" cy="1905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1" name="文本框 160">
                <a:extLst>
                  <a:ext uri="{FF2B5EF4-FFF2-40B4-BE49-F238E27FC236}">
                    <a16:creationId xmlns:a16="http://schemas.microsoft.com/office/drawing/2014/main" id="{0E54ACD5-03F0-4F14-9188-507B0C831E42}"/>
                  </a:ext>
                </a:extLst>
              </p:cNvPr>
              <p:cNvSpPr txBox="1"/>
              <p:nvPr/>
            </p:nvSpPr>
            <p:spPr>
              <a:xfrm>
                <a:off x="350507" y="392894"/>
                <a:ext cx="327334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5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+4</a:t>
                </a:r>
                <a:endParaRPr lang="zh-CN" altLang="en-US" sz="105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" name="组合 137">
              <a:extLst>
                <a:ext uri="{FF2B5EF4-FFF2-40B4-BE49-F238E27FC236}">
                  <a16:creationId xmlns:a16="http://schemas.microsoft.com/office/drawing/2014/main" id="{E1BAFB84-3664-4634-A1E2-5FF66CFEF59C}"/>
                </a:ext>
              </a:extLst>
            </p:cNvPr>
            <p:cNvGrpSpPr/>
            <p:nvPr/>
          </p:nvGrpSpPr>
          <p:grpSpPr>
            <a:xfrm>
              <a:off x="702165" y="356731"/>
              <a:ext cx="377604" cy="261610"/>
              <a:chOff x="350507" y="392894"/>
              <a:chExt cx="377604" cy="261610"/>
            </a:xfrm>
          </p:grpSpPr>
          <p:cxnSp>
            <p:nvCxnSpPr>
              <p:cNvPr id="158" name="直接箭头连接符 157">
                <a:extLst>
                  <a:ext uri="{FF2B5EF4-FFF2-40B4-BE49-F238E27FC236}">
                    <a16:creationId xmlns:a16="http://schemas.microsoft.com/office/drawing/2014/main" id="{CBD56E48-AC68-40B9-B083-B803B470CE2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9447" y="464004"/>
                <a:ext cx="198664" cy="1905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9" name="文本框 158">
                <a:extLst>
                  <a:ext uri="{FF2B5EF4-FFF2-40B4-BE49-F238E27FC236}">
                    <a16:creationId xmlns:a16="http://schemas.microsoft.com/office/drawing/2014/main" id="{86BA02BE-A4E1-420D-9B01-E5B316B37E68}"/>
                  </a:ext>
                </a:extLst>
              </p:cNvPr>
              <p:cNvSpPr txBox="1"/>
              <p:nvPr/>
            </p:nvSpPr>
            <p:spPr>
              <a:xfrm>
                <a:off x="350507" y="392894"/>
                <a:ext cx="327334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5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+4</a:t>
                </a:r>
                <a:endParaRPr lang="zh-CN" altLang="en-US" sz="105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" name="组合 138">
              <a:extLst>
                <a:ext uri="{FF2B5EF4-FFF2-40B4-BE49-F238E27FC236}">
                  <a16:creationId xmlns:a16="http://schemas.microsoft.com/office/drawing/2014/main" id="{9B0D2F3E-68EF-45AC-BA4E-E1B5D147E0A5}"/>
                </a:ext>
              </a:extLst>
            </p:cNvPr>
            <p:cNvGrpSpPr/>
            <p:nvPr/>
          </p:nvGrpSpPr>
          <p:grpSpPr>
            <a:xfrm>
              <a:off x="984487" y="353413"/>
              <a:ext cx="377604" cy="261610"/>
              <a:chOff x="350507" y="392894"/>
              <a:chExt cx="377604" cy="261610"/>
            </a:xfrm>
          </p:grpSpPr>
          <p:cxnSp>
            <p:nvCxnSpPr>
              <p:cNvPr id="156" name="直接箭头连接符 155">
                <a:extLst>
                  <a:ext uri="{FF2B5EF4-FFF2-40B4-BE49-F238E27FC236}">
                    <a16:creationId xmlns:a16="http://schemas.microsoft.com/office/drawing/2014/main" id="{9D79D9CB-F6DE-484F-B584-9658AA42260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9447" y="464004"/>
                <a:ext cx="198664" cy="1905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7" name="文本框 156">
                <a:extLst>
                  <a:ext uri="{FF2B5EF4-FFF2-40B4-BE49-F238E27FC236}">
                    <a16:creationId xmlns:a16="http://schemas.microsoft.com/office/drawing/2014/main" id="{123A7E8C-EEDD-4D37-9173-A723118FCB71}"/>
                  </a:ext>
                </a:extLst>
              </p:cNvPr>
              <p:cNvSpPr txBox="1"/>
              <p:nvPr/>
            </p:nvSpPr>
            <p:spPr>
              <a:xfrm>
                <a:off x="350507" y="392894"/>
                <a:ext cx="327334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5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+4</a:t>
                </a:r>
                <a:endParaRPr lang="zh-CN" altLang="en-US" sz="105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40" name="组合 139">
              <a:extLst>
                <a:ext uri="{FF2B5EF4-FFF2-40B4-BE49-F238E27FC236}">
                  <a16:creationId xmlns:a16="http://schemas.microsoft.com/office/drawing/2014/main" id="{741AC8E5-833C-4515-84D4-8824F57A8BAC}"/>
                </a:ext>
              </a:extLst>
            </p:cNvPr>
            <p:cNvGrpSpPr/>
            <p:nvPr/>
          </p:nvGrpSpPr>
          <p:grpSpPr>
            <a:xfrm>
              <a:off x="1260360" y="352562"/>
              <a:ext cx="377604" cy="261610"/>
              <a:chOff x="350507" y="392894"/>
              <a:chExt cx="377604" cy="261610"/>
            </a:xfrm>
          </p:grpSpPr>
          <p:cxnSp>
            <p:nvCxnSpPr>
              <p:cNvPr id="154" name="直接箭头连接符 153">
                <a:extLst>
                  <a:ext uri="{FF2B5EF4-FFF2-40B4-BE49-F238E27FC236}">
                    <a16:creationId xmlns:a16="http://schemas.microsoft.com/office/drawing/2014/main" id="{04BD328F-626D-4246-8266-7F5DDCDB5D3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9447" y="464004"/>
                <a:ext cx="198664" cy="1905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5" name="文本框 154">
                <a:extLst>
                  <a:ext uri="{FF2B5EF4-FFF2-40B4-BE49-F238E27FC236}">
                    <a16:creationId xmlns:a16="http://schemas.microsoft.com/office/drawing/2014/main" id="{A6A85D7E-ED88-455C-A99D-4AC55B5B4590}"/>
                  </a:ext>
                </a:extLst>
              </p:cNvPr>
              <p:cNvSpPr txBox="1"/>
              <p:nvPr/>
            </p:nvSpPr>
            <p:spPr>
              <a:xfrm>
                <a:off x="350507" y="392894"/>
                <a:ext cx="327334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5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+4</a:t>
                </a:r>
                <a:endParaRPr lang="zh-CN" altLang="en-US" sz="105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41" name="组合 140">
              <a:extLst>
                <a:ext uri="{FF2B5EF4-FFF2-40B4-BE49-F238E27FC236}">
                  <a16:creationId xmlns:a16="http://schemas.microsoft.com/office/drawing/2014/main" id="{A642D786-985E-4B4A-AA49-3CA1FF33EAA9}"/>
                </a:ext>
              </a:extLst>
            </p:cNvPr>
            <p:cNvGrpSpPr/>
            <p:nvPr/>
          </p:nvGrpSpPr>
          <p:grpSpPr>
            <a:xfrm>
              <a:off x="1560872" y="346997"/>
              <a:ext cx="650269" cy="267175"/>
              <a:chOff x="348903" y="365622"/>
              <a:chExt cx="650269" cy="267175"/>
            </a:xfrm>
          </p:grpSpPr>
          <p:grpSp>
            <p:nvGrpSpPr>
              <p:cNvPr id="148" name="组合 147">
                <a:extLst>
                  <a:ext uri="{FF2B5EF4-FFF2-40B4-BE49-F238E27FC236}">
                    <a16:creationId xmlns:a16="http://schemas.microsoft.com/office/drawing/2014/main" id="{8640B903-8682-4CF2-ACD3-90E8AF1FDFE7}"/>
                  </a:ext>
                </a:extLst>
              </p:cNvPr>
              <p:cNvGrpSpPr/>
              <p:nvPr/>
            </p:nvGrpSpPr>
            <p:grpSpPr>
              <a:xfrm>
                <a:off x="348903" y="365622"/>
                <a:ext cx="377604" cy="261610"/>
                <a:chOff x="350507" y="392894"/>
                <a:chExt cx="377604" cy="261610"/>
              </a:xfrm>
            </p:grpSpPr>
            <p:cxnSp>
              <p:nvCxnSpPr>
                <p:cNvPr id="152" name="直接箭头连接符 151">
                  <a:extLst>
                    <a:ext uri="{FF2B5EF4-FFF2-40B4-BE49-F238E27FC236}">
                      <a16:creationId xmlns:a16="http://schemas.microsoft.com/office/drawing/2014/main" id="{DC17DABA-8958-4034-B505-7BF19AAB278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29447" y="464004"/>
                  <a:ext cx="198664" cy="1905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3" name="文本框 152">
                  <a:extLst>
                    <a:ext uri="{FF2B5EF4-FFF2-40B4-BE49-F238E27FC236}">
                      <a16:creationId xmlns:a16="http://schemas.microsoft.com/office/drawing/2014/main" id="{CC2D342C-2D08-40DD-A8AF-627D1FE72704}"/>
                    </a:ext>
                  </a:extLst>
                </p:cNvPr>
                <p:cNvSpPr txBox="1"/>
                <p:nvPr/>
              </p:nvSpPr>
              <p:spPr>
                <a:xfrm>
                  <a:off x="350507" y="392894"/>
                  <a:ext cx="327334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05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+4</a:t>
                  </a:r>
                  <a:endParaRPr lang="zh-CN" altLang="en-US" sz="105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9" name="组合 148">
                <a:extLst>
                  <a:ext uri="{FF2B5EF4-FFF2-40B4-BE49-F238E27FC236}">
                    <a16:creationId xmlns:a16="http://schemas.microsoft.com/office/drawing/2014/main" id="{7C991E3E-8C10-47E8-993A-825D0B02DF91}"/>
                  </a:ext>
                </a:extLst>
              </p:cNvPr>
              <p:cNvGrpSpPr/>
              <p:nvPr/>
            </p:nvGrpSpPr>
            <p:grpSpPr>
              <a:xfrm>
                <a:off x="621568" y="371187"/>
                <a:ext cx="377604" cy="261610"/>
                <a:chOff x="350507" y="392894"/>
                <a:chExt cx="377604" cy="261610"/>
              </a:xfrm>
            </p:grpSpPr>
            <p:cxnSp>
              <p:nvCxnSpPr>
                <p:cNvPr id="150" name="直接箭头连接符 149">
                  <a:extLst>
                    <a:ext uri="{FF2B5EF4-FFF2-40B4-BE49-F238E27FC236}">
                      <a16:creationId xmlns:a16="http://schemas.microsoft.com/office/drawing/2014/main" id="{FD56D520-FD35-40CC-A3E8-26D8349336C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29447" y="464004"/>
                  <a:ext cx="198664" cy="1905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1" name="文本框 150">
                  <a:extLst>
                    <a:ext uri="{FF2B5EF4-FFF2-40B4-BE49-F238E27FC236}">
                      <a16:creationId xmlns:a16="http://schemas.microsoft.com/office/drawing/2014/main" id="{3959D993-424F-4461-A0A3-43DB9BC235A8}"/>
                    </a:ext>
                  </a:extLst>
                </p:cNvPr>
                <p:cNvSpPr txBox="1"/>
                <p:nvPr/>
              </p:nvSpPr>
              <p:spPr>
                <a:xfrm>
                  <a:off x="350507" y="392894"/>
                  <a:ext cx="327334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05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+4</a:t>
                  </a:r>
                  <a:endParaRPr lang="zh-CN" altLang="en-US" sz="105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42" name="组合 141">
              <a:extLst>
                <a:ext uri="{FF2B5EF4-FFF2-40B4-BE49-F238E27FC236}">
                  <a16:creationId xmlns:a16="http://schemas.microsoft.com/office/drawing/2014/main" id="{CB31F6C1-2535-4451-B8BC-B8A8180F3CCF}"/>
                </a:ext>
              </a:extLst>
            </p:cNvPr>
            <p:cNvGrpSpPr/>
            <p:nvPr/>
          </p:nvGrpSpPr>
          <p:grpSpPr>
            <a:xfrm>
              <a:off x="2130231" y="356731"/>
              <a:ext cx="377604" cy="261610"/>
              <a:chOff x="350507" y="392894"/>
              <a:chExt cx="377604" cy="261610"/>
            </a:xfrm>
          </p:grpSpPr>
          <p:cxnSp>
            <p:nvCxnSpPr>
              <p:cNvPr id="146" name="直接箭头连接符 145">
                <a:extLst>
                  <a:ext uri="{FF2B5EF4-FFF2-40B4-BE49-F238E27FC236}">
                    <a16:creationId xmlns:a16="http://schemas.microsoft.com/office/drawing/2014/main" id="{0618CAA7-95FC-4374-AB9B-2A4EF32B8CD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9447" y="464004"/>
                <a:ext cx="198664" cy="1905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7" name="文本框 146">
                <a:extLst>
                  <a:ext uri="{FF2B5EF4-FFF2-40B4-BE49-F238E27FC236}">
                    <a16:creationId xmlns:a16="http://schemas.microsoft.com/office/drawing/2014/main" id="{29181D79-F566-40CD-BC14-1DFD35DD13FD}"/>
                  </a:ext>
                </a:extLst>
              </p:cNvPr>
              <p:cNvSpPr txBox="1"/>
              <p:nvPr/>
            </p:nvSpPr>
            <p:spPr>
              <a:xfrm>
                <a:off x="350507" y="392894"/>
                <a:ext cx="327334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5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+4</a:t>
                </a:r>
                <a:endParaRPr lang="zh-CN" altLang="en-US" sz="105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43" name="组合 142">
              <a:extLst>
                <a:ext uri="{FF2B5EF4-FFF2-40B4-BE49-F238E27FC236}">
                  <a16:creationId xmlns:a16="http://schemas.microsoft.com/office/drawing/2014/main" id="{716C7C61-BCD0-4881-9D71-65C75881D2DE}"/>
                </a:ext>
              </a:extLst>
            </p:cNvPr>
            <p:cNvGrpSpPr/>
            <p:nvPr/>
          </p:nvGrpSpPr>
          <p:grpSpPr>
            <a:xfrm>
              <a:off x="2423451" y="356731"/>
              <a:ext cx="377604" cy="261610"/>
              <a:chOff x="350507" y="392894"/>
              <a:chExt cx="377604" cy="261610"/>
            </a:xfrm>
          </p:grpSpPr>
          <p:cxnSp>
            <p:nvCxnSpPr>
              <p:cNvPr id="144" name="直接箭头连接符 143">
                <a:extLst>
                  <a:ext uri="{FF2B5EF4-FFF2-40B4-BE49-F238E27FC236}">
                    <a16:creationId xmlns:a16="http://schemas.microsoft.com/office/drawing/2014/main" id="{F1024A74-B53B-481D-AB5C-E6F5F0D0633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9447" y="464004"/>
                <a:ext cx="198664" cy="1905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5" name="文本框 144">
                <a:extLst>
                  <a:ext uri="{FF2B5EF4-FFF2-40B4-BE49-F238E27FC236}">
                    <a16:creationId xmlns:a16="http://schemas.microsoft.com/office/drawing/2014/main" id="{643F59B5-0A6B-4B44-98DF-571975BB803B}"/>
                  </a:ext>
                </a:extLst>
              </p:cNvPr>
              <p:cNvSpPr txBox="1"/>
              <p:nvPr/>
            </p:nvSpPr>
            <p:spPr>
              <a:xfrm>
                <a:off x="350507" y="392894"/>
                <a:ext cx="327334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5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+4</a:t>
                </a:r>
                <a:endParaRPr lang="zh-CN" altLang="en-US" sz="105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9A23ED35-1F36-425C-8B52-D9CFF6C223AC}"/>
              </a:ext>
            </a:extLst>
          </p:cNvPr>
          <p:cNvGrpSpPr/>
          <p:nvPr/>
        </p:nvGrpSpPr>
        <p:grpSpPr>
          <a:xfrm>
            <a:off x="1200504" y="1988331"/>
            <a:ext cx="2286000" cy="285750"/>
            <a:chOff x="1271319" y="212231"/>
            <a:chExt cx="2286000" cy="285750"/>
          </a:xfrm>
          <a:solidFill>
            <a:schemeClr val="bg1"/>
          </a:solidFill>
        </p:grpSpPr>
        <p:sp>
          <p:nvSpPr>
            <p:cNvPr id="129" name="矩形 128">
              <a:extLst>
                <a:ext uri="{FF2B5EF4-FFF2-40B4-BE49-F238E27FC236}">
                  <a16:creationId xmlns:a16="http://schemas.microsoft.com/office/drawing/2014/main" id="{9CC98C46-6F38-4245-9CF0-C92DE5BA5FF4}"/>
                </a:ext>
              </a:extLst>
            </p:cNvPr>
            <p:cNvSpPr/>
            <p:nvPr/>
          </p:nvSpPr>
          <p:spPr>
            <a:xfrm>
              <a:off x="1271319" y="212231"/>
              <a:ext cx="285750" cy="28575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0" name="矩形 129">
              <a:extLst>
                <a:ext uri="{FF2B5EF4-FFF2-40B4-BE49-F238E27FC236}">
                  <a16:creationId xmlns:a16="http://schemas.microsoft.com/office/drawing/2014/main" id="{C634D104-2F87-4F4D-A404-AF498B488173}"/>
                </a:ext>
              </a:extLst>
            </p:cNvPr>
            <p:cNvSpPr/>
            <p:nvPr/>
          </p:nvSpPr>
          <p:spPr>
            <a:xfrm>
              <a:off x="1557069" y="212231"/>
              <a:ext cx="285750" cy="28575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1" name="矩形 130">
              <a:extLst>
                <a:ext uri="{FF2B5EF4-FFF2-40B4-BE49-F238E27FC236}">
                  <a16:creationId xmlns:a16="http://schemas.microsoft.com/office/drawing/2014/main" id="{1DD41467-09FF-452D-ACAD-A1CABDEBCE98}"/>
                </a:ext>
              </a:extLst>
            </p:cNvPr>
            <p:cNvSpPr/>
            <p:nvPr/>
          </p:nvSpPr>
          <p:spPr>
            <a:xfrm>
              <a:off x="1842819" y="212231"/>
              <a:ext cx="285750" cy="28575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2" name="矩形 131">
              <a:extLst>
                <a:ext uri="{FF2B5EF4-FFF2-40B4-BE49-F238E27FC236}">
                  <a16:creationId xmlns:a16="http://schemas.microsoft.com/office/drawing/2014/main" id="{E6938959-2C3F-48AA-8A33-7F4DB24CEB1E}"/>
                </a:ext>
              </a:extLst>
            </p:cNvPr>
            <p:cNvSpPr/>
            <p:nvPr/>
          </p:nvSpPr>
          <p:spPr>
            <a:xfrm>
              <a:off x="2128569" y="212231"/>
              <a:ext cx="285750" cy="28575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3" name="矩形 132">
              <a:extLst>
                <a:ext uri="{FF2B5EF4-FFF2-40B4-BE49-F238E27FC236}">
                  <a16:creationId xmlns:a16="http://schemas.microsoft.com/office/drawing/2014/main" id="{A0C23FF4-140C-4ACD-8F79-7D995BC7DEDC}"/>
                </a:ext>
              </a:extLst>
            </p:cNvPr>
            <p:cNvSpPr/>
            <p:nvPr/>
          </p:nvSpPr>
          <p:spPr>
            <a:xfrm>
              <a:off x="2414319" y="212231"/>
              <a:ext cx="285750" cy="28575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4" name="矩形 133">
              <a:extLst>
                <a:ext uri="{FF2B5EF4-FFF2-40B4-BE49-F238E27FC236}">
                  <a16:creationId xmlns:a16="http://schemas.microsoft.com/office/drawing/2014/main" id="{41482EDC-5755-4CD8-A13A-957E88FF9BF2}"/>
                </a:ext>
              </a:extLst>
            </p:cNvPr>
            <p:cNvSpPr/>
            <p:nvPr/>
          </p:nvSpPr>
          <p:spPr>
            <a:xfrm>
              <a:off x="2700069" y="212231"/>
              <a:ext cx="285750" cy="28575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CN" alt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5" name="矩形 134">
              <a:extLst>
                <a:ext uri="{FF2B5EF4-FFF2-40B4-BE49-F238E27FC236}">
                  <a16:creationId xmlns:a16="http://schemas.microsoft.com/office/drawing/2014/main" id="{AF7B1324-C23A-41AA-9225-B06E18280D92}"/>
                </a:ext>
              </a:extLst>
            </p:cNvPr>
            <p:cNvSpPr/>
            <p:nvPr/>
          </p:nvSpPr>
          <p:spPr>
            <a:xfrm>
              <a:off x="2985819" y="212231"/>
              <a:ext cx="285750" cy="28575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CN" alt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6" name="矩形 135">
              <a:extLst>
                <a:ext uri="{FF2B5EF4-FFF2-40B4-BE49-F238E27FC236}">
                  <a16:creationId xmlns:a16="http://schemas.microsoft.com/office/drawing/2014/main" id="{61ADA124-E8B2-46A2-AB83-AC580C1D4099}"/>
                </a:ext>
              </a:extLst>
            </p:cNvPr>
            <p:cNvSpPr/>
            <p:nvPr/>
          </p:nvSpPr>
          <p:spPr>
            <a:xfrm>
              <a:off x="3271569" y="212231"/>
              <a:ext cx="285750" cy="28575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zh-CN" alt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8" name="矩形 27">
            <a:extLst>
              <a:ext uri="{FF2B5EF4-FFF2-40B4-BE49-F238E27FC236}">
                <a16:creationId xmlns:a16="http://schemas.microsoft.com/office/drawing/2014/main" id="{BB8A0D49-EB55-4E3E-A51C-D194E8EBA561}"/>
              </a:ext>
            </a:extLst>
          </p:cNvPr>
          <p:cNvSpPr/>
          <p:nvPr/>
        </p:nvSpPr>
        <p:spPr>
          <a:xfrm>
            <a:off x="273657" y="1977665"/>
            <a:ext cx="926847" cy="285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Lane ID:</a:t>
            </a:r>
            <a:endParaRPr lang="zh-CN" altLang="en-US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F6A50ABC-0178-4DAF-9814-CBD2EF86FCEE}"/>
              </a:ext>
            </a:extLst>
          </p:cNvPr>
          <p:cNvSpPr/>
          <p:nvPr/>
        </p:nvSpPr>
        <p:spPr>
          <a:xfrm>
            <a:off x="632588" y="1280934"/>
            <a:ext cx="850084" cy="285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Register 1:</a:t>
            </a:r>
            <a:endParaRPr lang="zh-CN" altLang="en-US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4FE2E1A4-8152-4E03-B158-B089BC57E43C}"/>
              </a:ext>
            </a:extLst>
          </p:cNvPr>
          <p:cNvSpPr/>
          <p:nvPr/>
        </p:nvSpPr>
        <p:spPr>
          <a:xfrm>
            <a:off x="273658" y="3199855"/>
            <a:ext cx="926847" cy="285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Lane ID:</a:t>
            </a:r>
            <a:endParaRPr lang="zh-CN" altLang="en-US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0B46942D-7651-41BA-B540-C9838056EA8F}"/>
              </a:ext>
            </a:extLst>
          </p:cNvPr>
          <p:cNvSpPr/>
          <p:nvPr/>
        </p:nvSpPr>
        <p:spPr>
          <a:xfrm>
            <a:off x="1486254" y="2498059"/>
            <a:ext cx="285750" cy="285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7DF88A1-EE3C-4F8E-922E-DA54A715B378}"/>
              </a:ext>
            </a:extLst>
          </p:cNvPr>
          <p:cNvSpPr/>
          <p:nvPr/>
        </p:nvSpPr>
        <p:spPr>
          <a:xfrm>
            <a:off x="1772004" y="2498059"/>
            <a:ext cx="285750" cy="285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192EB8B9-89D3-47BD-85BD-13FD8773B39A}"/>
              </a:ext>
            </a:extLst>
          </p:cNvPr>
          <p:cNvSpPr/>
          <p:nvPr/>
        </p:nvSpPr>
        <p:spPr>
          <a:xfrm>
            <a:off x="2057754" y="2498059"/>
            <a:ext cx="285750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54F5C79B-D212-4935-BDB9-630E27EF19B7}"/>
              </a:ext>
            </a:extLst>
          </p:cNvPr>
          <p:cNvSpPr/>
          <p:nvPr/>
        </p:nvSpPr>
        <p:spPr>
          <a:xfrm>
            <a:off x="2343504" y="2498059"/>
            <a:ext cx="285750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930642CE-2601-4BF8-89D3-B77F427219D7}"/>
              </a:ext>
            </a:extLst>
          </p:cNvPr>
          <p:cNvSpPr/>
          <p:nvPr/>
        </p:nvSpPr>
        <p:spPr>
          <a:xfrm>
            <a:off x="1200504" y="2915239"/>
            <a:ext cx="285750" cy="285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74AE983D-1D3C-4104-9CAA-DE561AD9351C}"/>
              </a:ext>
            </a:extLst>
          </p:cNvPr>
          <p:cNvSpPr/>
          <p:nvPr/>
        </p:nvSpPr>
        <p:spPr>
          <a:xfrm>
            <a:off x="1486254" y="2915239"/>
            <a:ext cx="285750" cy="285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FEBB68E2-A250-4CA2-B225-686A141206C8}"/>
              </a:ext>
            </a:extLst>
          </p:cNvPr>
          <p:cNvSpPr/>
          <p:nvPr/>
        </p:nvSpPr>
        <p:spPr>
          <a:xfrm>
            <a:off x="1772004" y="2915239"/>
            <a:ext cx="285750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7258CC51-134E-4EC7-B3E4-BF11DA4C1F6C}"/>
              </a:ext>
            </a:extLst>
          </p:cNvPr>
          <p:cNvSpPr/>
          <p:nvPr/>
        </p:nvSpPr>
        <p:spPr>
          <a:xfrm>
            <a:off x="2057754" y="2915239"/>
            <a:ext cx="285750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5DC35102-2D5E-4D82-8479-1AAA67FA1A8A}"/>
              </a:ext>
            </a:extLst>
          </p:cNvPr>
          <p:cNvSpPr/>
          <p:nvPr/>
        </p:nvSpPr>
        <p:spPr>
          <a:xfrm>
            <a:off x="2343504" y="2915239"/>
            <a:ext cx="285750" cy="2857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E1F0157F-4F61-47E9-9D09-1C3C93832BF7}"/>
              </a:ext>
            </a:extLst>
          </p:cNvPr>
          <p:cNvSpPr/>
          <p:nvPr/>
        </p:nvSpPr>
        <p:spPr>
          <a:xfrm>
            <a:off x="2629254" y="2915239"/>
            <a:ext cx="285750" cy="2857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8A0A3249-53D4-4C07-BBE1-E82DE2C06C3E}"/>
              </a:ext>
            </a:extLst>
          </p:cNvPr>
          <p:cNvGrpSpPr/>
          <p:nvPr/>
        </p:nvGrpSpPr>
        <p:grpSpPr>
          <a:xfrm>
            <a:off x="1255769" y="2708985"/>
            <a:ext cx="2385201" cy="271344"/>
            <a:chOff x="415854" y="346997"/>
            <a:chExt cx="2385201" cy="271344"/>
          </a:xfrm>
        </p:grpSpPr>
        <p:grpSp>
          <p:nvGrpSpPr>
            <p:cNvPr id="104" name="组合 103">
              <a:extLst>
                <a:ext uri="{FF2B5EF4-FFF2-40B4-BE49-F238E27FC236}">
                  <a16:creationId xmlns:a16="http://schemas.microsoft.com/office/drawing/2014/main" id="{5AF8DA25-4C54-4D53-B6A3-0672FA7BC1E1}"/>
                </a:ext>
              </a:extLst>
            </p:cNvPr>
            <p:cNvGrpSpPr/>
            <p:nvPr/>
          </p:nvGrpSpPr>
          <p:grpSpPr>
            <a:xfrm>
              <a:off x="415854" y="356731"/>
              <a:ext cx="377604" cy="261610"/>
              <a:chOff x="350507" y="392894"/>
              <a:chExt cx="377604" cy="261610"/>
            </a:xfrm>
          </p:grpSpPr>
          <p:cxnSp>
            <p:nvCxnSpPr>
              <p:cNvPr id="127" name="直接箭头连接符 126">
                <a:extLst>
                  <a:ext uri="{FF2B5EF4-FFF2-40B4-BE49-F238E27FC236}">
                    <a16:creationId xmlns:a16="http://schemas.microsoft.com/office/drawing/2014/main" id="{AC82C3D8-44FD-4BFA-9E14-5E8938DE3AE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9447" y="464004"/>
                <a:ext cx="198664" cy="1905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8" name="文本框 127">
                <a:extLst>
                  <a:ext uri="{FF2B5EF4-FFF2-40B4-BE49-F238E27FC236}">
                    <a16:creationId xmlns:a16="http://schemas.microsoft.com/office/drawing/2014/main" id="{EAE8962E-80F5-469E-8ADE-114046CB13C5}"/>
                  </a:ext>
                </a:extLst>
              </p:cNvPr>
              <p:cNvSpPr txBox="1"/>
              <p:nvPr/>
            </p:nvSpPr>
            <p:spPr>
              <a:xfrm>
                <a:off x="350507" y="392894"/>
                <a:ext cx="327334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5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+2</a:t>
                </a:r>
                <a:endParaRPr lang="zh-CN" altLang="en-US" sz="105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5" name="组合 104">
              <a:extLst>
                <a:ext uri="{FF2B5EF4-FFF2-40B4-BE49-F238E27FC236}">
                  <a16:creationId xmlns:a16="http://schemas.microsoft.com/office/drawing/2014/main" id="{B9C74E6F-6A92-4C54-9633-D7E3A15DE75C}"/>
                </a:ext>
              </a:extLst>
            </p:cNvPr>
            <p:cNvGrpSpPr/>
            <p:nvPr/>
          </p:nvGrpSpPr>
          <p:grpSpPr>
            <a:xfrm>
              <a:off x="702165" y="356731"/>
              <a:ext cx="377604" cy="261610"/>
              <a:chOff x="350507" y="392894"/>
              <a:chExt cx="377604" cy="261610"/>
            </a:xfrm>
          </p:grpSpPr>
          <p:cxnSp>
            <p:nvCxnSpPr>
              <p:cNvPr id="125" name="直接箭头连接符 124">
                <a:extLst>
                  <a:ext uri="{FF2B5EF4-FFF2-40B4-BE49-F238E27FC236}">
                    <a16:creationId xmlns:a16="http://schemas.microsoft.com/office/drawing/2014/main" id="{8AC3524C-97FC-4C94-81ED-1F92EF2D8F8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9447" y="464004"/>
                <a:ext cx="198664" cy="1905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6" name="文本框 125">
                <a:extLst>
                  <a:ext uri="{FF2B5EF4-FFF2-40B4-BE49-F238E27FC236}">
                    <a16:creationId xmlns:a16="http://schemas.microsoft.com/office/drawing/2014/main" id="{018E7D86-4CFD-4B58-941C-4DE6E5B77D98}"/>
                  </a:ext>
                </a:extLst>
              </p:cNvPr>
              <p:cNvSpPr txBox="1"/>
              <p:nvPr/>
            </p:nvSpPr>
            <p:spPr>
              <a:xfrm>
                <a:off x="350507" y="392894"/>
                <a:ext cx="327334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5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+2</a:t>
                </a:r>
                <a:endParaRPr lang="zh-CN" altLang="en-US" sz="105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6" name="组合 105">
              <a:extLst>
                <a:ext uri="{FF2B5EF4-FFF2-40B4-BE49-F238E27FC236}">
                  <a16:creationId xmlns:a16="http://schemas.microsoft.com/office/drawing/2014/main" id="{F888C102-57C1-4B78-9316-295B5F211BD5}"/>
                </a:ext>
              </a:extLst>
            </p:cNvPr>
            <p:cNvGrpSpPr/>
            <p:nvPr/>
          </p:nvGrpSpPr>
          <p:grpSpPr>
            <a:xfrm>
              <a:off x="984487" y="353413"/>
              <a:ext cx="377604" cy="261610"/>
              <a:chOff x="350507" y="392894"/>
              <a:chExt cx="377604" cy="261610"/>
            </a:xfrm>
          </p:grpSpPr>
          <p:cxnSp>
            <p:nvCxnSpPr>
              <p:cNvPr id="123" name="直接箭头连接符 122">
                <a:extLst>
                  <a:ext uri="{FF2B5EF4-FFF2-40B4-BE49-F238E27FC236}">
                    <a16:creationId xmlns:a16="http://schemas.microsoft.com/office/drawing/2014/main" id="{5C6F0E10-0BEB-4DE7-86F9-792443F06D6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9447" y="464004"/>
                <a:ext cx="198664" cy="1905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4" name="文本框 123">
                <a:extLst>
                  <a:ext uri="{FF2B5EF4-FFF2-40B4-BE49-F238E27FC236}">
                    <a16:creationId xmlns:a16="http://schemas.microsoft.com/office/drawing/2014/main" id="{1369ABAF-4E71-4F08-99E9-D20CE050A274}"/>
                  </a:ext>
                </a:extLst>
              </p:cNvPr>
              <p:cNvSpPr txBox="1"/>
              <p:nvPr/>
            </p:nvSpPr>
            <p:spPr>
              <a:xfrm>
                <a:off x="350507" y="392894"/>
                <a:ext cx="327334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5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+2</a:t>
                </a:r>
                <a:endParaRPr lang="zh-CN" altLang="en-US" sz="105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7" name="组合 106">
              <a:extLst>
                <a:ext uri="{FF2B5EF4-FFF2-40B4-BE49-F238E27FC236}">
                  <a16:creationId xmlns:a16="http://schemas.microsoft.com/office/drawing/2014/main" id="{4038B384-C4DC-4FCB-A467-A5A41D796FA6}"/>
                </a:ext>
              </a:extLst>
            </p:cNvPr>
            <p:cNvGrpSpPr/>
            <p:nvPr/>
          </p:nvGrpSpPr>
          <p:grpSpPr>
            <a:xfrm>
              <a:off x="1260360" y="352562"/>
              <a:ext cx="377604" cy="261610"/>
              <a:chOff x="350507" y="392894"/>
              <a:chExt cx="377604" cy="261610"/>
            </a:xfrm>
          </p:grpSpPr>
          <p:cxnSp>
            <p:nvCxnSpPr>
              <p:cNvPr id="121" name="直接箭头连接符 120">
                <a:extLst>
                  <a:ext uri="{FF2B5EF4-FFF2-40B4-BE49-F238E27FC236}">
                    <a16:creationId xmlns:a16="http://schemas.microsoft.com/office/drawing/2014/main" id="{FBACF092-2D93-42B3-A20E-EA405190254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9447" y="464004"/>
                <a:ext cx="198664" cy="1905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2" name="文本框 121">
                <a:extLst>
                  <a:ext uri="{FF2B5EF4-FFF2-40B4-BE49-F238E27FC236}">
                    <a16:creationId xmlns:a16="http://schemas.microsoft.com/office/drawing/2014/main" id="{325D440A-B2B1-4142-83C9-D14C2ADA9069}"/>
                  </a:ext>
                </a:extLst>
              </p:cNvPr>
              <p:cNvSpPr txBox="1"/>
              <p:nvPr/>
            </p:nvSpPr>
            <p:spPr>
              <a:xfrm>
                <a:off x="350507" y="392894"/>
                <a:ext cx="327334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5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+2</a:t>
                </a:r>
                <a:endParaRPr lang="zh-CN" altLang="en-US" sz="105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8" name="组合 107">
              <a:extLst>
                <a:ext uri="{FF2B5EF4-FFF2-40B4-BE49-F238E27FC236}">
                  <a16:creationId xmlns:a16="http://schemas.microsoft.com/office/drawing/2014/main" id="{DA23A9F2-7B3A-4A95-9C51-C119A5515F11}"/>
                </a:ext>
              </a:extLst>
            </p:cNvPr>
            <p:cNvGrpSpPr/>
            <p:nvPr/>
          </p:nvGrpSpPr>
          <p:grpSpPr>
            <a:xfrm>
              <a:off x="1560872" y="346997"/>
              <a:ext cx="650269" cy="267175"/>
              <a:chOff x="348903" y="365622"/>
              <a:chExt cx="650269" cy="267175"/>
            </a:xfrm>
          </p:grpSpPr>
          <p:grpSp>
            <p:nvGrpSpPr>
              <p:cNvPr id="115" name="组合 114">
                <a:extLst>
                  <a:ext uri="{FF2B5EF4-FFF2-40B4-BE49-F238E27FC236}">
                    <a16:creationId xmlns:a16="http://schemas.microsoft.com/office/drawing/2014/main" id="{FBAF8309-4171-492D-B86A-32AAAE724401}"/>
                  </a:ext>
                </a:extLst>
              </p:cNvPr>
              <p:cNvGrpSpPr/>
              <p:nvPr/>
            </p:nvGrpSpPr>
            <p:grpSpPr>
              <a:xfrm>
                <a:off x="348903" y="365622"/>
                <a:ext cx="377604" cy="261610"/>
                <a:chOff x="350507" y="392894"/>
                <a:chExt cx="377604" cy="261610"/>
              </a:xfrm>
            </p:grpSpPr>
            <p:cxnSp>
              <p:nvCxnSpPr>
                <p:cNvPr id="119" name="直接箭头连接符 118">
                  <a:extLst>
                    <a:ext uri="{FF2B5EF4-FFF2-40B4-BE49-F238E27FC236}">
                      <a16:creationId xmlns:a16="http://schemas.microsoft.com/office/drawing/2014/main" id="{13D656AD-8E94-4C06-BA46-6316975636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29447" y="464004"/>
                  <a:ext cx="198664" cy="1905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0" name="文本框 119">
                  <a:extLst>
                    <a:ext uri="{FF2B5EF4-FFF2-40B4-BE49-F238E27FC236}">
                      <a16:creationId xmlns:a16="http://schemas.microsoft.com/office/drawing/2014/main" id="{37A45111-61E3-4ABE-A158-AAEB79B9E8CB}"/>
                    </a:ext>
                  </a:extLst>
                </p:cNvPr>
                <p:cNvSpPr txBox="1"/>
                <p:nvPr/>
              </p:nvSpPr>
              <p:spPr>
                <a:xfrm>
                  <a:off x="350507" y="392894"/>
                  <a:ext cx="327334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05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+2</a:t>
                  </a:r>
                  <a:endParaRPr lang="zh-CN" altLang="en-US" sz="105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6" name="组合 115">
                <a:extLst>
                  <a:ext uri="{FF2B5EF4-FFF2-40B4-BE49-F238E27FC236}">
                    <a16:creationId xmlns:a16="http://schemas.microsoft.com/office/drawing/2014/main" id="{7EBD0BB8-3CBB-4716-90C7-9F72F95B0FD8}"/>
                  </a:ext>
                </a:extLst>
              </p:cNvPr>
              <p:cNvGrpSpPr/>
              <p:nvPr/>
            </p:nvGrpSpPr>
            <p:grpSpPr>
              <a:xfrm>
                <a:off x="621568" y="371187"/>
                <a:ext cx="377604" cy="261610"/>
                <a:chOff x="350507" y="392894"/>
                <a:chExt cx="377604" cy="261610"/>
              </a:xfrm>
            </p:grpSpPr>
            <p:cxnSp>
              <p:nvCxnSpPr>
                <p:cNvPr id="117" name="直接箭头连接符 116">
                  <a:extLst>
                    <a:ext uri="{FF2B5EF4-FFF2-40B4-BE49-F238E27FC236}">
                      <a16:creationId xmlns:a16="http://schemas.microsoft.com/office/drawing/2014/main" id="{73314983-4EE1-4735-8A08-A2422D6BF6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29447" y="464004"/>
                  <a:ext cx="198664" cy="1905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8" name="文本框 117">
                  <a:extLst>
                    <a:ext uri="{FF2B5EF4-FFF2-40B4-BE49-F238E27FC236}">
                      <a16:creationId xmlns:a16="http://schemas.microsoft.com/office/drawing/2014/main" id="{F16DE79C-8EF7-4AE4-AA13-D5F50A2E52E8}"/>
                    </a:ext>
                  </a:extLst>
                </p:cNvPr>
                <p:cNvSpPr txBox="1"/>
                <p:nvPr/>
              </p:nvSpPr>
              <p:spPr>
                <a:xfrm>
                  <a:off x="350507" y="392894"/>
                  <a:ext cx="327334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05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+2</a:t>
                  </a:r>
                  <a:endParaRPr lang="zh-CN" altLang="en-US" sz="105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09" name="组合 108">
              <a:extLst>
                <a:ext uri="{FF2B5EF4-FFF2-40B4-BE49-F238E27FC236}">
                  <a16:creationId xmlns:a16="http://schemas.microsoft.com/office/drawing/2014/main" id="{5A667591-6DA0-47D0-AD88-506F70FD1555}"/>
                </a:ext>
              </a:extLst>
            </p:cNvPr>
            <p:cNvGrpSpPr/>
            <p:nvPr/>
          </p:nvGrpSpPr>
          <p:grpSpPr>
            <a:xfrm>
              <a:off x="2130231" y="356731"/>
              <a:ext cx="377604" cy="261610"/>
              <a:chOff x="350507" y="392894"/>
              <a:chExt cx="377604" cy="261610"/>
            </a:xfrm>
          </p:grpSpPr>
          <p:cxnSp>
            <p:nvCxnSpPr>
              <p:cNvPr id="113" name="直接箭头连接符 112">
                <a:extLst>
                  <a:ext uri="{FF2B5EF4-FFF2-40B4-BE49-F238E27FC236}">
                    <a16:creationId xmlns:a16="http://schemas.microsoft.com/office/drawing/2014/main" id="{8E2AF400-7E91-4769-9C0F-5FDDD5F12CF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9447" y="464004"/>
                <a:ext cx="198664" cy="1905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4" name="文本框 113">
                <a:extLst>
                  <a:ext uri="{FF2B5EF4-FFF2-40B4-BE49-F238E27FC236}">
                    <a16:creationId xmlns:a16="http://schemas.microsoft.com/office/drawing/2014/main" id="{825285DE-0E28-4202-AF99-2FECCB3DFC06}"/>
                  </a:ext>
                </a:extLst>
              </p:cNvPr>
              <p:cNvSpPr txBox="1"/>
              <p:nvPr/>
            </p:nvSpPr>
            <p:spPr>
              <a:xfrm>
                <a:off x="350507" y="392894"/>
                <a:ext cx="327334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5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+2</a:t>
                </a:r>
                <a:endParaRPr lang="zh-CN" altLang="en-US" sz="105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0" name="组合 109">
              <a:extLst>
                <a:ext uri="{FF2B5EF4-FFF2-40B4-BE49-F238E27FC236}">
                  <a16:creationId xmlns:a16="http://schemas.microsoft.com/office/drawing/2014/main" id="{39AE0904-8FFC-48AC-A1E9-D03387F53624}"/>
                </a:ext>
              </a:extLst>
            </p:cNvPr>
            <p:cNvGrpSpPr/>
            <p:nvPr/>
          </p:nvGrpSpPr>
          <p:grpSpPr>
            <a:xfrm>
              <a:off x="2423451" y="356731"/>
              <a:ext cx="377604" cy="261610"/>
              <a:chOff x="350507" y="392894"/>
              <a:chExt cx="377604" cy="261610"/>
            </a:xfrm>
          </p:grpSpPr>
          <p:cxnSp>
            <p:nvCxnSpPr>
              <p:cNvPr id="111" name="直接箭头连接符 110">
                <a:extLst>
                  <a:ext uri="{FF2B5EF4-FFF2-40B4-BE49-F238E27FC236}">
                    <a16:creationId xmlns:a16="http://schemas.microsoft.com/office/drawing/2014/main" id="{7A4D673C-A821-4EE7-9413-FC4A9C82277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9447" y="464004"/>
                <a:ext cx="198664" cy="1905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" name="文本框 111">
                <a:extLst>
                  <a:ext uri="{FF2B5EF4-FFF2-40B4-BE49-F238E27FC236}">
                    <a16:creationId xmlns:a16="http://schemas.microsoft.com/office/drawing/2014/main" id="{8F7E9E1C-2DF7-4E75-A8B7-4773471F701C}"/>
                  </a:ext>
                </a:extLst>
              </p:cNvPr>
              <p:cNvSpPr txBox="1"/>
              <p:nvPr/>
            </p:nvSpPr>
            <p:spPr>
              <a:xfrm>
                <a:off x="350507" y="392894"/>
                <a:ext cx="327334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5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+2</a:t>
                </a:r>
                <a:endParaRPr lang="zh-CN" altLang="en-US" sz="105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6EB8EB92-1E26-4EBB-95B8-2B13BFB97133}"/>
              </a:ext>
            </a:extLst>
          </p:cNvPr>
          <p:cNvGrpSpPr/>
          <p:nvPr/>
        </p:nvGrpSpPr>
        <p:grpSpPr>
          <a:xfrm>
            <a:off x="1200504" y="3200989"/>
            <a:ext cx="2286000" cy="285750"/>
            <a:chOff x="1271319" y="212231"/>
            <a:chExt cx="2286000" cy="285750"/>
          </a:xfrm>
          <a:solidFill>
            <a:schemeClr val="bg1"/>
          </a:solidFill>
        </p:grpSpPr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677AF7A4-37E4-4961-A13B-1AC2439A7338}"/>
                </a:ext>
              </a:extLst>
            </p:cNvPr>
            <p:cNvSpPr/>
            <p:nvPr/>
          </p:nvSpPr>
          <p:spPr>
            <a:xfrm>
              <a:off x="1271319" y="212231"/>
              <a:ext cx="285750" cy="2857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EEE6EB31-E690-462C-9351-4F372B0C711D}"/>
                </a:ext>
              </a:extLst>
            </p:cNvPr>
            <p:cNvSpPr/>
            <p:nvPr/>
          </p:nvSpPr>
          <p:spPr>
            <a:xfrm>
              <a:off x="1557069" y="212231"/>
              <a:ext cx="285750" cy="2857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2D858A0D-5297-4542-95DE-07FAFBDABF90}"/>
                </a:ext>
              </a:extLst>
            </p:cNvPr>
            <p:cNvSpPr/>
            <p:nvPr/>
          </p:nvSpPr>
          <p:spPr>
            <a:xfrm>
              <a:off x="1842819" y="212231"/>
              <a:ext cx="285750" cy="2857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C3F937E5-11B5-4C75-ABA1-1D8DFC8EDD20}"/>
                </a:ext>
              </a:extLst>
            </p:cNvPr>
            <p:cNvSpPr/>
            <p:nvPr/>
          </p:nvSpPr>
          <p:spPr>
            <a:xfrm>
              <a:off x="2128569" y="212231"/>
              <a:ext cx="285750" cy="2857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01CC0E56-000F-45B9-A436-7E674B3359C0}"/>
                </a:ext>
              </a:extLst>
            </p:cNvPr>
            <p:cNvSpPr/>
            <p:nvPr/>
          </p:nvSpPr>
          <p:spPr>
            <a:xfrm>
              <a:off x="2414319" y="212231"/>
              <a:ext cx="285750" cy="2857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3ABFA309-6B3F-4F3F-AF96-0590ACB2D580}"/>
                </a:ext>
              </a:extLst>
            </p:cNvPr>
            <p:cNvSpPr/>
            <p:nvPr/>
          </p:nvSpPr>
          <p:spPr>
            <a:xfrm>
              <a:off x="2700069" y="212231"/>
              <a:ext cx="285750" cy="2857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CN" alt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CDABE4C1-BEAD-43D8-BA5F-A7CC96950C5E}"/>
                </a:ext>
              </a:extLst>
            </p:cNvPr>
            <p:cNvSpPr/>
            <p:nvPr/>
          </p:nvSpPr>
          <p:spPr>
            <a:xfrm>
              <a:off x="2985819" y="212231"/>
              <a:ext cx="285750" cy="2857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CN" alt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id="{FD96B945-8715-4AD7-AC29-635069A88396}"/>
                </a:ext>
              </a:extLst>
            </p:cNvPr>
            <p:cNvSpPr/>
            <p:nvPr/>
          </p:nvSpPr>
          <p:spPr>
            <a:xfrm>
              <a:off x="3271569" y="212231"/>
              <a:ext cx="285750" cy="2857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zh-CN" alt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3" name="矩形 42">
            <a:extLst>
              <a:ext uri="{FF2B5EF4-FFF2-40B4-BE49-F238E27FC236}">
                <a16:creationId xmlns:a16="http://schemas.microsoft.com/office/drawing/2014/main" id="{57CDF16C-5A20-42CA-9F25-E95FC9A3C171}"/>
              </a:ext>
            </a:extLst>
          </p:cNvPr>
          <p:cNvSpPr/>
          <p:nvPr/>
        </p:nvSpPr>
        <p:spPr>
          <a:xfrm>
            <a:off x="350419" y="2916394"/>
            <a:ext cx="850084" cy="285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Register 0:</a:t>
            </a:r>
            <a:endParaRPr lang="zh-CN" altLang="en-US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902EA4BF-79F0-4170-9733-6A25D35FEA66}"/>
              </a:ext>
            </a:extLst>
          </p:cNvPr>
          <p:cNvSpPr/>
          <p:nvPr/>
        </p:nvSpPr>
        <p:spPr>
          <a:xfrm>
            <a:off x="636170" y="2498159"/>
            <a:ext cx="850084" cy="285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Register 1:</a:t>
            </a:r>
            <a:endParaRPr lang="zh-CN" altLang="en-US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C4FB32F8-2E00-4A0E-B247-A41CF304A916}"/>
              </a:ext>
            </a:extLst>
          </p:cNvPr>
          <p:cNvSpPr/>
          <p:nvPr/>
        </p:nvSpPr>
        <p:spPr>
          <a:xfrm>
            <a:off x="442960" y="3234364"/>
            <a:ext cx="3043544" cy="2133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6272505C-88D5-4D0B-BD43-EAF90E30A23A}"/>
              </a:ext>
            </a:extLst>
          </p:cNvPr>
          <p:cNvSpPr/>
          <p:nvPr/>
        </p:nvSpPr>
        <p:spPr>
          <a:xfrm>
            <a:off x="442960" y="2027270"/>
            <a:ext cx="3043544" cy="2133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579DC83D-43DD-453D-8772-40F24CAEFCFE}"/>
              </a:ext>
            </a:extLst>
          </p:cNvPr>
          <p:cNvGrpSpPr/>
          <p:nvPr/>
        </p:nvGrpSpPr>
        <p:grpSpPr>
          <a:xfrm>
            <a:off x="273659" y="822003"/>
            <a:ext cx="3212846" cy="286884"/>
            <a:chOff x="273659" y="822003"/>
            <a:chExt cx="3212846" cy="286884"/>
          </a:xfrm>
        </p:grpSpPr>
        <p:grpSp>
          <p:nvGrpSpPr>
            <p:cNvPr id="85" name="组合 84">
              <a:extLst>
                <a:ext uri="{FF2B5EF4-FFF2-40B4-BE49-F238E27FC236}">
                  <a16:creationId xmlns:a16="http://schemas.microsoft.com/office/drawing/2014/main" id="{8D7398C8-569A-4498-9C4D-92D27BDF12EE}"/>
                </a:ext>
              </a:extLst>
            </p:cNvPr>
            <p:cNvGrpSpPr/>
            <p:nvPr/>
          </p:nvGrpSpPr>
          <p:grpSpPr>
            <a:xfrm>
              <a:off x="1200505" y="823137"/>
              <a:ext cx="2286000" cy="285750"/>
              <a:chOff x="1271319" y="212231"/>
              <a:chExt cx="2286000" cy="285750"/>
            </a:xfrm>
            <a:solidFill>
              <a:schemeClr val="bg1"/>
            </a:solidFill>
          </p:grpSpPr>
          <p:sp>
            <p:nvSpPr>
              <p:cNvPr id="88" name="矩形 87">
                <a:extLst>
                  <a:ext uri="{FF2B5EF4-FFF2-40B4-BE49-F238E27FC236}">
                    <a16:creationId xmlns:a16="http://schemas.microsoft.com/office/drawing/2014/main" id="{9F238490-69CE-4F09-961A-AA5E284C2B61}"/>
                  </a:ext>
                </a:extLst>
              </p:cNvPr>
              <p:cNvSpPr/>
              <p:nvPr/>
            </p:nvSpPr>
            <p:spPr>
              <a:xfrm>
                <a:off x="1271319" y="212231"/>
                <a:ext cx="285750" cy="28575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zh-CN" alt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" name="矩形 88">
                <a:extLst>
                  <a:ext uri="{FF2B5EF4-FFF2-40B4-BE49-F238E27FC236}">
                    <a16:creationId xmlns:a16="http://schemas.microsoft.com/office/drawing/2014/main" id="{CC1FF620-D145-4C3D-A66C-888DEAE5B090}"/>
                  </a:ext>
                </a:extLst>
              </p:cNvPr>
              <p:cNvSpPr/>
              <p:nvPr/>
            </p:nvSpPr>
            <p:spPr>
              <a:xfrm>
                <a:off x="1557069" y="212231"/>
                <a:ext cx="285750" cy="28575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" name="矩形 89">
                <a:extLst>
                  <a:ext uri="{FF2B5EF4-FFF2-40B4-BE49-F238E27FC236}">
                    <a16:creationId xmlns:a16="http://schemas.microsoft.com/office/drawing/2014/main" id="{841F5FFD-E251-4C32-8D80-7B2136DA6FA3}"/>
                  </a:ext>
                </a:extLst>
              </p:cNvPr>
              <p:cNvSpPr/>
              <p:nvPr/>
            </p:nvSpPr>
            <p:spPr>
              <a:xfrm>
                <a:off x="1842819" y="212231"/>
                <a:ext cx="285750" cy="28575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zh-CN" alt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" name="矩形 90">
                <a:extLst>
                  <a:ext uri="{FF2B5EF4-FFF2-40B4-BE49-F238E27FC236}">
                    <a16:creationId xmlns:a16="http://schemas.microsoft.com/office/drawing/2014/main" id="{E30C3020-097C-46AC-A1B0-045ABAF71E16}"/>
                  </a:ext>
                </a:extLst>
              </p:cNvPr>
              <p:cNvSpPr/>
              <p:nvPr/>
            </p:nvSpPr>
            <p:spPr>
              <a:xfrm>
                <a:off x="2128569" y="212231"/>
                <a:ext cx="285750" cy="28575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zh-CN" alt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" name="矩形 91">
                <a:extLst>
                  <a:ext uri="{FF2B5EF4-FFF2-40B4-BE49-F238E27FC236}">
                    <a16:creationId xmlns:a16="http://schemas.microsoft.com/office/drawing/2014/main" id="{8C7CAB90-4CF6-4952-8145-B39F48E2B52A}"/>
                  </a:ext>
                </a:extLst>
              </p:cNvPr>
              <p:cNvSpPr/>
              <p:nvPr/>
            </p:nvSpPr>
            <p:spPr>
              <a:xfrm>
                <a:off x="2414319" y="212231"/>
                <a:ext cx="285750" cy="28575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endParaRPr lang="zh-CN" alt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" name="矩形 92">
                <a:extLst>
                  <a:ext uri="{FF2B5EF4-FFF2-40B4-BE49-F238E27FC236}">
                    <a16:creationId xmlns:a16="http://schemas.microsoft.com/office/drawing/2014/main" id="{8FBF83CE-EFF6-4089-8E6A-524730BC6B76}"/>
                  </a:ext>
                </a:extLst>
              </p:cNvPr>
              <p:cNvSpPr/>
              <p:nvPr/>
            </p:nvSpPr>
            <p:spPr>
              <a:xfrm>
                <a:off x="2700069" y="212231"/>
                <a:ext cx="285750" cy="28575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endParaRPr lang="zh-CN" alt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4" name="矩形 93">
                <a:extLst>
                  <a:ext uri="{FF2B5EF4-FFF2-40B4-BE49-F238E27FC236}">
                    <a16:creationId xmlns:a16="http://schemas.microsoft.com/office/drawing/2014/main" id="{2E2D3210-F95E-4070-A017-AB759815942E}"/>
                  </a:ext>
                </a:extLst>
              </p:cNvPr>
              <p:cNvSpPr/>
              <p:nvPr/>
            </p:nvSpPr>
            <p:spPr>
              <a:xfrm>
                <a:off x="2985819" y="212231"/>
                <a:ext cx="285750" cy="28575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  <a:endParaRPr lang="zh-CN" alt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" name="矩形 94">
                <a:extLst>
                  <a:ext uri="{FF2B5EF4-FFF2-40B4-BE49-F238E27FC236}">
                    <a16:creationId xmlns:a16="http://schemas.microsoft.com/office/drawing/2014/main" id="{000DACA2-A552-4538-B8F3-5FB529569283}"/>
                  </a:ext>
                </a:extLst>
              </p:cNvPr>
              <p:cNvSpPr/>
              <p:nvPr/>
            </p:nvSpPr>
            <p:spPr>
              <a:xfrm>
                <a:off x="3271569" y="212231"/>
                <a:ext cx="285750" cy="28575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  <a:endParaRPr lang="zh-CN" alt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34B5952B-463F-4AFD-9C6E-BFEB11A03746}"/>
                </a:ext>
              </a:extLst>
            </p:cNvPr>
            <p:cNvSpPr/>
            <p:nvPr/>
          </p:nvSpPr>
          <p:spPr>
            <a:xfrm>
              <a:off x="273659" y="822003"/>
              <a:ext cx="926847" cy="2857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Lane ID:</a:t>
              </a:r>
              <a:endParaRPr lang="zh-CN" alt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B7BF0A9D-B901-4A8F-94E2-7D6B78C1FB46}"/>
                </a:ext>
              </a:extLst>
            </p:cNvPr>
            <p:cNvSpPr/>
            <p:nvPr/>
          </p:nvSpPr>
          <p:spPr>
            <a:xfrm>
              <a:off x="442960" y="870681"/>
              <a:ext cx="3043544" cy="2133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8" name="文本框 47">
            <a:extLst>
              <a:ext uri="{FF2B5EF4-FFF2-40B4-BE49-F238E27FC236}">
                <a16:creationId xmlns:a16="http://schemas.microsoft.com/office/drawing/2014/main" id="{A1608171-5708-4DE5-A79C-376EABE0B6D4}"/>
              </a:ext>
            </a:extLst>
          </p:cNvPr>
          <p:cNvSpPr txBox="1"/>
          <p:nvPr/>
        </p:nvSpPr>
        <p:spPr>
          <a:xfrm>
            <a:off x="2560452" y="123884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2A828EB9-DC69-41BB-BF84-E13BFE0BECA8}"/>
              </a:ext>
            </a:extLst>
          </p:cNvPr>
          <p:cNvSpPr txBox="1"/>
          <p:nvPr/>
        </p:nvSpPr>
        <p:spPr>
          <a:xfrm>
            <a:off x="2836296" y="124037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04D8FA83-2657-4ABA-92E1-F30A3D3ADA98}"/>
              </a:ext>
            </a:extLst>
          </p:cNvPr>
          <p:cNvSpPr txBox="1"/>
          <p:nvPr/>
        </p:nvSpPr>
        <p:spPr>
          <a:xfrm>
            <a:off x="3130428" y="123732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A09801DD-8E58-4183-8969-30CAC131A067}"/>
              </a:ext>
            </a:extLst>
          </p:cNvPr>
          <p:cNvSpPr txBox="1"/>
          <p:nvPr/>
        </p:nvSpPr>
        <p:spPr>
          <a:xfrm>
            <a:off x="3413892" y="123732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5C943D47-8842-4227-B1C1-CE3A4725E4EB}"/>
              </a:ext>
            </a:extLst>
          </p:cNvPr>
          <p:cNvSpPr/>
          <p:nvPr/>
        </p:nvSpPr>
        <p:spPr>
          <a:xfrm>
            <a:off x="1488483" y="115609"/>
            <a:ext cx="285750" cy="2857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A8B8B4F1-4815-4EE8-9628-670992FE242A}"/>
              </a:ext>
            </a:extLst>
          </p:cNvPr>
          <p:cNvSpPr/>
          <p:nvPr/>
        </p:nvSpPr>
        <p:spPr>
          <a:xfrm>
            <a:off x="1774233" y="115609"/>
            <a:ext cx="285750" cy="2857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B2C01E6F-095C-4FA8-9F4D-77E8318A54E4}"/>
              </a:ext>
            </a:extLst>
          </p:cNvPr>
          <p:cNvSpPr/>
          <p:nvPr/>
        </p:nvSpPr>
        <p:spPr>
          <a:xfrm>
            <a:off x="2059983" y="115609"/>
            <a:ext cx="285750" cy="2857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7D72235D-E5F6-4D4B-8F22-11663E12CBC0}"/>
              </a:ext>
            </a:extLst>
          </p:cNvPr>
          <p:cNvSpPr/>
          <p:nvPr/>
        </p:nvSpPr>
        <p:spPr>
          <a:xfrm>
            <a:off x="2345733" y="115609"/>
            <a:ext cx="285750" cy="2857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0708C597-6657-4CF6-A614-813CF1C0526D}"/>
              </a:ext>
            </a:extLst>
          </p:cNvPr>
          <p:cNvSpPr txBox="1"/>
          <p:nvPr/>
        </p:nvSpPr>
        <p:spPr>
          <a:xfrm>
            <a:off x="1989199" y="7715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CE3E0875-606A-4F77-84E2-CA08F0A3D2CC}"/>
              </a:ext>
            </a:extLst>
          </p:cNvPr>
          <p:cNvSpPr txBox="1"/>
          <p:nvPr/>
        </p:nvSpPr>
        <p:spPr>
          <a:xfrm>
            <a:off x="2287903" y="78680"/>
            <a:ext cx="406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F923B06C-EA4F-4750-858A-1F7BB2DF10C4}"/>
              </a:ext>
            </a:extLst>
          </p:cNvPr>
          <p:cNvGrpSpPr/>
          <p:nvPr/>
        </p:nvGrpSpPr>
        <p:grpSpPr>
          <a:xfrm>
            <a:off x="2561081" y="76073"/>
            <a:ext cx="1268424" cy="370857"/>
            <a:chOff x="4840606" y="1627524"/>
            <a:chExt cx="1268424" cy="370857"/>
          </a:xfrm>
        </p:grpSpPr>
        <p:grpSp>
          <p:nvGrpSpPr>
            <p:cNvPr id="75" name="组合 74">
              <a:extLst>
                <a:ext uri="{FF2B5EF4-FFF2-40B4-BE49-F238E27FC236}">
                  <a16:creationId xmlns:a16="http://schemas.microsoft.com/office/drawing/2014/main" id="{E195899D-0EDA-407C-8E4B-A81A5341BC99}"/>
                </a:ext>
              </a:extLst>
            </p:cNvPr>
            <p:cNvGrpSpPr/>
            <p:nvPr/>
          </p:nvGrpSpPr>
          <p:grpSpPr>
            <a:xfrm>
              <a:off x="4911390" y="1665977"/>
              <a:ext cx="1143056" cy="285750"/>
              <a:chOff x="3437494" y="526375"/>
              <a:chExt cx="1143056" cy="285750"/>
            </a:xfrm>
            <a:solidFill>
              <a:schemeClr val="bg1"/>
            </a:solidFill>
          </p:grpSpPr>
          <p:sp>
            <p:nvSpPr>
              <p:cNvPr id="81" name="矩形 80">
                <a:extLst>
                  <a:ext uri="{FF2B5EF4-FFF2-40B4-BE49-F238E27FC236}">
                    <a16:creationId xmlns:a16="http://schemas.microsoft.com/office/drawing/2014/main" id="{A60DD0BD-79F5-48F9-8EFD-6D34623C2297}"/>
                  </a:ext>
                </a:extLst>
              </p:cNvPr>
              <p:cNvSpPr/>
              <p:nvPr/>
            </p:nvSpPr>
            <p:spPr>
              <a:xfrm>
                <a:off x="4294800" y="526375"/>
                <a:ext cx="285750" cy="28575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9DDAC3CB-C068-427A-A931-18A81E1A70E8}"/>
                  </a:ext>
                </a:extLst>
              </p:cNvPr>
              <p:cNvSpPr/>
              <p:nvPr/>
            </p:nvSpPr>
            <p:spPr>
              <a:xfrm>
                <a:off x="4009050" y="526375"/>
                <a:ext cx="285750" cy="28575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" name="矩形 82">
                <a:extLst>
                  <a:ext uri="{FF2B5EF4-FFF2-40B4-BE49-F238E27FC236}">
                    <a16:creationId xmlns:a16="http://schemas.microsoft.com/office/drawing/2014/main" id="{AC962476-173F-403E-8740-355DBD647D23}"/>
                  </a:ext>
                </a:extLst>
              </p:cNvPr>
              <p:cNvSpPr/>
              <p:nvPr/>
            </p:nvSpPr>
            <p:spPr>
              <a:xfrm>
                <a:off x="3723272" y="526375"/>
                <a:ext cx="285750" cy="28575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" name="矩形 83">
                <a:extLst>
                  <a:ext uri="{FF2B5EF4-FFF2-40B4-BE49-F238E27FC236}">
                    <a16:creationId xmlns:a16="http://schemas.microsoft.com/office/drawing/2014/main" id="{059E812F-45D8-4FD9-9E39-5C6559F56ED1}"/>
                  </a:ext>
                </a:extLst>
              </p:cNvPr>
              <p:cNvSpPr/>
              <p:nvPr/>
            </p:nvSpPr>
            <p:spPr>
              <a:xfrm>
                <a:off x="3437494" y="526375"/>
                <a:ext cx="285750" cy="28575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" name="组合 75">
              <a:extLst>
                <a:ext uri="{FF2B5EF4-FFF2-40B4-BE49-F238E27FC236}">
                  <a16:creationId xmlns:a16="http://schemas.microsoft.com/office/drawing/2014/main" id="{C9350294-FAFF-4BD2-8C33-6E4932C76C25}"/>
                </a:ext>
              </a:extLst>
            </p:cNvPr>
            <p:cNvGrpSpPr/>
            <p:nvPr/>
          </p:nvGrpSpPr>
          <p:grpSpPr>
            <a:xfrm>
              <a:off x="4840606" y="1627524"/>
              <a:ext cx="1268424" cy="370857"/>
              <a:chOff x="3366710" y="487922"/>
              <a:chExt cx="1268424" cy="370857"/>
            </a:xfrm>
          </p:grpSpPr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DF4CAD57-3308-43F7-B902-FA1A9029BDBB}"/>
                  </a:ext>
                </a:extLst>
              </p:cNvPr>
              <p:cNvSpPr txBox="1"/>
              <p:nvPr/>
            </p:nvSpPr>
            <p:spPr>
              <a:xfrm>
                <a:off x="3938266" y="487922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14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1D57D8E1-1FED-4820-A796-B6161AAB3945}"/>
                  </a:ext>
                </a:extLst>
              </p:cNvPr>
              <p:cNvSpPr txBox="1"/>
              <p:nvPr/>
            </p:nvSpPr>
            <p:spPr>
              <a:xfrm>
                <a:off x="4219636" y="489447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15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324D7D3E-B001-40BC-A97B-F66023A669C2}"/>
                  </a:ext>
                </a:extLst>
              </p:cNvPr>
              <p:cNvSpPr txBox="1"/>
              <p:nvPr/>
            </p:nvSpPr>
            <p:spPr>
              <a:xfrm>
                <a:off x="3652488" y="487922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13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BD1E2053-34EF-41BE-AA4F-5E2C163769B3}"/>
                  </a:ext>
                </a:extLst>
              </p:cNvPr>
              <p:cNvSpPr txBox="1"/>
              <p:nvPr/>
            </p:nvSpPr>
            <p:spPr>
              <a:xfrm>
                <a:off x="3366710" y="487922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12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6D2F2F38-F358-455A-BA74-02732DD7E3E2}"/>
              </a:ext>
            </a:extLst>
          </p:cNvPr>
          <p:cNvGrpSpPr/>
          <p:nvPr/>
        </p:nvGrpSpPr>
        <p:grpSpPr>
          <a:xfrm>
            <a:off x="2557749" y="2460675"/>
            <a:ext cx="1270426" cy="371495"/>
            <a:chOff x="2562321" y="2456519"/>
            <a:chExt cx="1270426" cy="371495"/>
          </a:xfrm>
        </p:grpSpPr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238EEEAF-4ADB-4DE5-86F6-805C7ACAE24F}"/>
                </a:ext>
              </a:extLst>
            </p:cNvPr>
            <p:cNvSpPr/>
            <p:nvPr/>
          </p:nvSpPr>
          <p:spPr>
            <a:xfrm>
              <a:off x="2633105" y="2495611"/>
              <a:ext cx="285750" cy="28575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802C501B-6350-46BE-A63A-78A026B03EF5}"/>
                </a:ext>
              </a:extLst>
            </p:cNvPr>
            <p:cNvSpPr/>
            <p:nvPr/>
          </p:nvSpPr>
          <p:spPr>
            <a:xfrm>
              <a:off x="2918855" y="2495611"/>
              <a:ext cx="285750" cy="28575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6AB590E1-84FB-4D06-85A6-1D5576A0967A}"/>
                </a:ext>
              </a:extLst>
            </p:cNvPr>
            <p:cNvSpPr txBox="1"/>
            <p:nvPr/>
          </p:nvSpPr>
          <p:spPr>
            <a:xfrm>
              <a:off x="2562321" y="245715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586DDB91-C7E6-4F64-8A31-990F62A9F6D1}"/>
                </a:ext>
              </a:extLst>
            </p:cNvPr>
            <p:cNvSpPr txBox="1"/>
            <p:nvPr/>
          </p:nvSpPr>
          <p:spPr>
            <a:xfrm>
              <a:off x="2861025" y="2458682"/>
              <a:ext cx="406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11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0" name="组合 69">
              <a:extLst>
                <a:ext uri="{FF2B5EF4-FFF2-40B4-BE49-F238E27FC236}">
                  <a16:creationId xmlns:a16="http://schemas.microsoft.com/office/drawing/2014/main" id="{7E77E344-623D-4AD0-B38C-62DFEF6AA1B0}"/>
                </a:ext>
              </a:extLst>
            </p:cNvPr>
            <p:cNvGrpSpPr/>
            <p:nvPr/>
          </p:nvGrpSpPr>
          <p:grpSpPr>
            <a:xfrm>
              <a:off x="3135879" y="2456519"/>
              <a:ext cx="696868" cy="370857"/>
              <a:chOff x="4551994" y="3333604"/>
              <a:chExt cx="696868" cy="370857"/>
            </a:xfrm>
          </p:grpSpPr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566C01DD-A710-472B-A3CC-8A27CAC7F22F}"/>
                  </a:ext>
                </a:extLst>
              </p:cNvPr>
              <p:cNvSpPr/>
              <p:nvPr/>
            </p:nvSpPr>
            <p:spPr>
              <a:xfrm>
                <a:off x="4908528" y="3372057"/>
                <a:ext cx="285750" cy="2857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DD4DC244-B90A-40E7-9CA4-7FD4B75090B8}"/>
                  </a:ext>
                </a:extLst>
              </p:cNvPr>
              <p:cNvSpPr/>
              <p:nvPr/>
            </p:nvSpPr>
            <p:spPr>
              <a:xfrm>
                <a:off x="4622778" y="3372057"/>
                <a:ext cx="285750" cy="2857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AB3A3F11-2299-4E1B-9AED-1FC0135B3C6F}"/>
                  </a:ext>
                </a:extLst>
              </p:cNvPr>
              <p:cNvSpPr txBox="1"/>
              <p:nvPr/>
            </p:nvSpPr>
            <p:spPr>
              <a:xfrm>
                <a:off x="4551994" y="3333604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14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DB17B18B-B2BE-4612-9B27-F85FB9EC0B04}"/>
                  </a:ext>
                </a:extLst>
              </p:cNvPr>
              <p:cNvSpPr txBox="1"/>
              <p:nvPr/>
            </p:nvSpPr>
            <p:spPr>
              <a:xfrm>
                <a:off x="4833364" y="3335129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15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966618E4-3305-4490-B46B-12716AA9E29D}"/>
              </a:ext>
            </a:extLst>
          </p:cNvPr>
          <p:cNvGrpSpPr/>
          <p:nvPr/>
        </p:nvGrpSpPr>
        <p:grpSpPr>
          <a:xfrm>
            <a:off x="3701257" y="263082"/>
            <a:ext cx="617825" cy="3184590"/>
            <a:chOff x="3701257" y="263082"/>
            <a:chExt cx="617825" cy="3184590"/>
          </a:xfrm>
        </p:grpSpPr>
        <p:sp>
          <p:nvSpPr>
            <p:cNvPr id="62" name="箭头: 下 61">
              <a:extLst>
                <a:ext uri="{FF2B5EF4-FFF2-40B4-BE49-F238E27FC236}">
                  <a16:creationId xmlns:a16="http://schemas.microsoft.com/office/drawing/2014/main" id="{4C4C35F7-CB47-4973-8431-63AF7C7915F8}"/>
                </a:ext>
              </a:extLst>
            </p:cNvPr>
            <p:cNvSpPr/>
            <p:nvPr/>
          </p:nvSpPr>
          <p:spPr>
            <a:xfrm>
              <a:off x="3978400" y="263082"/>
              <a:ext cx="45719" cy="3184590"/>
            </a:xfrm>
            <a:prstGeom prst="down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56A06B35-A366-47A5-B1D2-6D946FF2EBDE}"/>
                </a:ext>
              </a:extLst>
            </p:cNvPr>
            <p:cNvSpPr/>
            <p:nvPr/>
          </p:nvSpPr>
          <p:spPr>
            <a:xfrm>
              <a:off x="3701257" y="557453"/>
              <a:ext cx="617825" cy="2857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gap=8</a:t>
              </a:r>
              <a:endParaRPr lang="zh-CN" alt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139F2C08-1AC1-45D8-B419-0F51D144ED13}"/>
                </a:ext>
              </a:extLst>
            </p:cNvPr>
            <p:cNvSpPr/>
            <p:nvPr/>
          </p:nvSpPr>
          <p:spPr>
            <a:xfrm>
              <a:off x="3701257" y="1701883"/>
              <a:ext cx="617825" cy="2857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gap=4</a:t>
              </a:r>
              <a:endParaRPr lang="zh-CN" alt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0DF47B28-F5CF-4DD4-98CE-219C0957B3BE}"/>
                </a:ext>
              </a:extLst>
            </p:cNvPr>
            <p:cNvSpPr/>
            <p:nvPr/>
          </p:nvSpPr>
          <p:spPr>
            <a:xfrm>
              <a:off x="3701257" y="2915239"/>
              <a:ext cx="617825" cy="2857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gap=2</a:t>
              </a:r>
              <a:endParaRPr lang="zh-CN" alt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1" name="矩形 60">
            <a:extLst>
              <a:ext uri="{FF2B5EF4-FFF2-40B4-BE49-F238E27FC236}">
                <a16:creationId xmlns:a16="http://schemas.microsoft.com/office/drawing/2014/main" id="{9A59CC92-89D4-4B3A-9E4B-90BF478AC9F4}"/>
              </a:ext>
            </a:extLst>
          </p:cNvPr>
          <p:cNvSpPr/>
          <p:nvPr/>
        </p:nvSpPr>
        <p:spPr>
          <a:xfrm>
            <a:off x="346837" y="1699169"/>
            <a:ext cx="850084" cy="285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Register 0:</a:t>
            </a:r>
            <a:endParaRPr lang="zh-CN" altLang="en-US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6C3A53B-CC5C-3929-9DB6-BE8C64F86758}"/>
              </a:ext>
            </a:extLst>
          </p:cNvPr>
          <p:cNvSpPr txBox="1"/>
          <p:nvPr/>
        </p:nvSpPr>
        <p:spPr>
          <a:xfrm>
            <a:off x="1055914" y="3554186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Fig 10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2578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组合 135">
            <a:extLst>
              <a:ext uri="{FF2B5EF4-FFF2-40B4-BE49-F238E27FC236}">
                <a16:creationId xmlns:a16="http://schemas.microsoft.com/office/drawing/2014/main" id="{E3CAA629-D465-427D-8C6E-7574621A8135}"/>
              </a:ext>
            </a:extLst>
          </p:cNvPr>
          <p:cNvGrpSpPr/>
          <p:nvPr/>
        </p:nvGrpSpPr>
        <p:grpSpPr>
          <a:xfrm>
            <a:off x="392007" y="1854506"/>
            <a:ext cx="954145" cy="1089431"/>
            <a:chOff x="78108" y="125783"/>
            <a:chExt cx="954145" cy="1089431"/>
          </a:xfrm>
        </p:grpSpPr>
        <p:sp>
          <p:nvSpPr>
            <p:cNvPr id="686" name="矩形 685">
              <a:extLst>
                <a:ext uri="{FF2B5EF4-FFF2-40B4-BE49-F238E27FC236}">
                  <a16:creationId xmlns:a16="http://schemas.microsoft.com/office/drawing/2014/main" id="{2FEFA0D4-A010-4608-BA5C-93379B412749}"/>
                </a:ext>
              </a:extLst>
            </p:cNvPr>
            <p:cNvSpPr/>
            <p:nvPr/>
          </p:nvSpPr>
          <p:spPr>
            <a:xfrm>
              <a:off x="78108" y="929464"/>
              <a:ext cx="850084" cy="2857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Register 0:</a:t>
              </a:r>
              <a:endParaRPr lang="zh-CN" alt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87" name="矩形 686">
              <a:extLst>
                <a:ext uri="{FF2B5EF4-FFF2-40B4-BE49-F238E27FC236}">
                  <a16:creationId xmlns:a16="http://schemas.microsoft.com/office/drawing/2014/main" id="{D719FAC2-645F-4437-8C57-E83C55202FE5}"/>
                </a:ext>
              </a:extLst>
            </p:cNvPr>
            <p:cNvSpPr/>
            <p:nvPr/>
          </p:nvSpPr>
          <p:spPr>
            <a:xfrm>
              <a:off x="79111" y="643963"/>
              <a:ext cx="850084" cy="2857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Register 1:</a:t>
              </a:r>
              <a:endParaRPr lang="zh-CN" alt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88" name="矩形 687">
              <a:extLst>
                <a:ext uri="{FF2B5EF4-FFF2-40B4-BE49-F238E27FC236}">
                  <a16:creationId xmlns:a16="http://schemas.microsoft.com/office/drawing/2014/main" id="{B00DD23A-2729-44F0-B8F7-637F38C42191}"/>
                </a:ext>
              </a:extLst>
            </p:cNvPr>
            <p:cNvSpPr/>
            <p:nvPr/>
          </p:nvSpPr>
          <p:spPr>
            <a:xfrm>
              <a:off x="182169" y="360286"/>
              <a:ext cx="850084" cy="2857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Register 2:</a:t>
              </a:r>
              <a:endParaRPr lang="zh-CN" alt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89" name="矩形 688">
              <a:extLst>
                <a:ext uri="{FF2B5EF4-FFF2-40B4-BE49-F238E27FC236}">
                  <a16:creationId xmlns:a16="http://schemas.microsoft.com/office/drawing/2014/main" id="{DCE1B961-64F1-47F7-A5A5-41D3C3540FC7}"/>
                </a:ext>
              </a:extLst>
            </p:cNvPr>
            <p:cNvSpPr/>
            <p:nvPr/>
          </p:nvSpPr>
          <p:spPr>
            <a:xfrm>
              <a:off x="180808" y="125783"/>
              <a:ext cx="850084" cy="2857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Register 3:</a:t>
              </a:r>
              <a:endParaRPr lang="zh-CN" alt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94" name="组合 693">
            <a:extLst>
              <a:ext uri="{FF2B5EF4-FFF2-40B4-BE49-F238E27FC236}">
                <a16:creationId xmlns:a16="http://schemas.microsoft.com/office/drawing/2014/main" id="{98BE9623-D37A-4B83-8627-E154CF3A7B37}"/>
              </a:ext>
            </a:extLst>
          </p:cNvPr>
          <p:cNvGrpSpPr/>
          <p:nvPr/>
        </p:nvGrpSpPr>
        <p:grpSpPr>
          <a:xfrm>
            <a:off x="394336" y="3457394"/>
            <a:ext cx="954145" cy="1089431"/>
            <a:chOff x="78108" y="125783"/>
            <a:chExt cx="954145" cy="1089431"/>
          </a:xfrm>
        </p:grpSpPr>
        <p:sp>
          <p:nvSpPr>
            <p:cNvPr id="695" name="矩形 694">
              <a:extLst>
                <a:ext uri="{FF2B5EF4-FFF2-40B4-BE49-F238E27FC236}">
                  <a16:creationId xmlns:a16="http://schemas.microsoft.com/office/drawing/2014/main" id="{BB76C5EA-36C7-4866-B0E4-154B37C82CB9}"/>
                </a:ext>
              </a:extLst>
            </p:cNvPr>
            <p:cNvSpPr/>
            <p:nvPr/>
          </p:nvSpPr>
          <p:spPr>
            <a:xfrm>
              <a:off x="78108" y="929464"/>
              <a:ext cx="850084" cy="2857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Register 0:</a:t>
              </a:r>
              <a:endParaRPr lang="zh-CN" alt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6" name="矩形 695">
              <a:extLst>
                <a:ext uri="{FF2B5EF4-FFF2-40B4-BE49-F238E27FC236}">
                  <a16:creationId xmlns:a16="http://schemas.microsoft.com/office/drawing/2014/main" id="{5DE3BA52-FED5-45FD-8F65-F92E61D918C3}"/>
                </a:ext>
              </a:extLst>
            </p:cNvPr>
            <p:cNvSpPr/>
            <p:nvPr/>
          </p:nvSpPr>
          <p:spPr>
            <a:xfrm>
              <a:off x="79111" y="643963"/>
              <a:ext cx="850084" cy="2857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Register 1:</a:t>
              </a:r>
              <a:endParaRPr lang="zh-CN" alt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7" name="矩形 696">
              <a:extLst>
                <a:ext uri="{FF2B5EF4-FFF2-40B4-BE49-F238E27FC236}">
                  <a16:creationId xmlns:a16="http://schemas.microsoft.com/office/drawing/2014/main" id="{DF7BA7F0-C2C7-4017-BEF8-3DD676B68341}"/>
                </a:ext>
              </a:extLst>
            </p:cNvPr>
            <p:cNvSpPr/>
            <p:nvPr/>
          </p:nvSpPr>
          <p:spPr>
            <a:xfrm>
              <a:off x="182169" y="360286"/>
              <a:ext cx="850084" cy="2857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Register 2:</a:t>
              </a:r>
              <a:endParaRPr lang="zh-CN" alt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8" name="矩形 697">
              <a:extLst>
                <a:ext uri="{FF2B5EF4-FFF2-40B4-BE49-F238E27FC236}">
                  <a16:creationId xmlns:a16="http://schemas.microsoft.com/office/drawing/2014/main" id="{93831A6D-9FD8-4AF8-9D22-A923181D3FFA}"/>
                </a:ext>
              </a:extLst>
            </p:cNvPr>
            <p:cNvSpPr/>
            <p:nvPr/>
          </p:nvSpPr>
          <p:spPr>
            <a:xfrm>
              <a:off x="180808" y="125783"/>
              <a:ext cx="850084" cy="2857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Register 3:</a:t>
              </a:r>
              <a:endParaRPr lang="zh-CN" alt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60" name="组合 659">
            <a:extLst>
              <a:ext uri="{FF2B5EF4-FFF2-40B4-BE49-F238E27FC236}">
                <a16:creationId xmlns:a16="http://schemas.microsoft.com/office/drawing/2014/main" id="{0909EDAC-8151-4731-9FDB-5CE3633FD4D8}"/>
              </a:ext>
            </a:extLst>
          </p:cNvPr>
          <p:cNvGrpSpPr/>
          <p:nvPr/>
        </p:nvGrpSpPr>
        <p:grpSpPr>
          <a:xfrm>
            <a:off x="363847" y="4531194"/>
            <a:ext cx="3212846" cy="286884"/>
            <a:chOff x="273659" y="822003"/>
            <a:chExt cx="3212846" cy="286884"/>
          </a:xfrm>
        </p:grpSpPr>
        <p:grpSp>
          <p:nvGrpSpPr>
            <p:cNvPr id="661" name="组合 660">
              <a:extLst>
                <a:ext uri="{FF2B5EF4-FFF2-40B4-BE49-F238E27FC236}">
                  <a16:creationId xmlns:a16="http://schemas.microsoft.com/office/drawing/2014/main" id="{ABB2BD10-0DEB-4FDC-9685-F01F77625456}"/>
                </a:ext>
              </a:extLst>
            </p:cNvPr>
            <p:cNvGrpSpPr/>
            <p:nvPr/>
          </p:nvGrpSpPr>
          <p:grpSpPr>
            <a:xfrm>
              <a:off x="1200505" y="823137"/>
              <a:ext cx="2286000" cy="285750"/>
              <a:chOff x="1271319" y="212231"/>
              <a:chExt cx="2286000" cy="285750"/>
            </a:xfrm>
            <a:solidFill>
              <a:schemeClr val="bg1"/>
            </a:solidFill>
          </p:grpSpPr>
          <p:sp>
            <p:nvSpPr>
              <p:cNvPr id="664" name="矩形 663">
                <a:extLst>
                  <a:ext uri="{FF2B5EF4-FFF2-40B4-BE49-F238E27FC236}">
                    <a16:creationId xmlns:a16="http://schemas.microsoft.com/office/drawing/2014/main" id="{68C64176-00F5-43FE-9FB1-E9D7666ECE1C}"/>
                  </a:ext>
                </a:extLst>
              </p:cNvPr>
              <p:cNvSpPr/>
              <p:nvPr/>
            </p:nvSpPr>
            <p:spPr>
              <a:xfrm>
                <a:off x="1271319" y="212231"/>
                <a:ext cx="285750" cy="28575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zh-CN" alt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5" name="矩形 664">
                <a:extLst>
                  <a:ext uri="{FF2B5EF4-FFF2-40B4-BE49-F238E27FC236}">
                    <a16:creationId xmlns:a16="http://schemas.microsoft.com/office/drawing/2014/main" id="{FBA04F64-85B8-4EBB-AC2E-2718AF92751E}"/>
                  </a:ext>
                </a:extLst>
              </p:cNvPr>
              <p:cNvSpPr/>
              <p:nvPr/>
            </p:nvSpPr>
            <p:spPr>
              <a:xfrm>
                <a:off x="1557069" y="212231"/>
                <a:ext cx="285750" cy="28575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6" name="矩形 665">
                <a:extLst>
                  <a:ext uri="{FF2B5EF4-FFF2-40B4-BE49-F238E27FC236}">
                    <a16:creationId xmlns:a16="http://schemas.microsoft.com/office/drawing/2014/main" id="{33C2D0B4-4C4A-4AB3-AAE8-F208146516D3}"/>
                  </a:ext>
                </a:extLst>
              </p:cNvPr>
              <p:cNvSpPr/>
              <p:nvPr/>
            </p:nvSpPr>
            <p:spPr>
              <a:xfrm>
                <a:off x="1842819" y="212231"/>
                <a:ext cx="285750" cy="28575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zh-CN" alt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7" name="矩形 666">
                <a:extLst>
                  <a:ext uri="{FF2B5EF4-FFF2-40B4-BE49-F238E27FC236}">
                    <a16:creationId xmlns:a16="http://schemas.microsoft.com/office/drawing/2014/main" id="{6A42F196-355F-4AAE-A474-A0CF55E16EE5}"/>
                  </a:ext>
                </a:extLst>
              </p:cNvPr>
              <p:cNvSpPr/>
              <p:nvPr/>
            </p:nvSpPr>
            <p:spPr>
              <a:xfrm>
                <a:off x="2128569" y="212231"/>
                <a:ext cx="285750" cy="28575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zh-CN" alt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8" name="矩形 667">
                <a:extLst>
                  <a:ext uri="{FF2B5EF4-FFF2-40B4-BE49-F238E27FC236}">
                    <a16:creationId xmlns:a16="http://schemas.microsoft.com/office/drawing/2014/main" id="{C7D29BCB-A1C6-4E08-8856-C6233B76D2C5}"/>
                  </a:ext>
                </a:extLst>
              </p:cNvPr>
              <p:cNvSpPr/>
              <p:nvPr/>
            </p:nvSpPr>
            <p:spPr>
              <a:xfrm>
                <a:off x="2414319" y="212231"/>
                <a:ext cx="285750" cy="28575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endParaRPr lang="zh-CN" alt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9" name="矩形 668">
                <a:extLst>
                  <a:ext uri="{FF2B5EF4-FFF2-40B4-BE49-F238E27FC236}">
                    <a16:creationId xmlns:a16="http://schemas.microsoft.com/office/drawing/2014/main" id="{150C522D-7009-4381-B238-5BEAD7A179B4}"/>
                  </a:ext>
                </a:extLst>
              </p:cNvPr>
              <p:cNvSpPr/>
              <p:nvPr/>
            </p:nvSpPr>
            <p:spPr>
              <a:xfrm>
                <a:off x="2700069" y="212231"/>
                <a:ext cx="285750" cy="28575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endParaRPr lang="zh-CN" alt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0" name="矩形 669">
                <a:extLst>
                  <a:ext uri="{FF2B5EF4-FFF2-40B4-BE49-F238E27FC236}">
                    <a16:creationId xmlns:a16="http://schemas.microsoft.com/office/drawing/2014/main" id="{A3C8934E-D9D6-4E1E-82EC-D1E28A4BAA86}"/>
                  </a:ext>
                </a:extLst>
              </p:cNvPr>
              <p:cNvSpPr/>
              <p:nvPr/>
            </p:nvSpPr>
            <p:spPr>
              <a:xfrm>
                <a:off x="2985819" y="212231"/>
                <a:ext cx="285750" cy="28575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  <a:endParaRPr lang="zh-CN" alt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1" name="矩形 670">
                <a:extLst>
                  <a:ext uri="{FF2B5EF4-FFF2-40B4-BE49-F238E27FC236}">
                    <a16:creationId xmlns:a16="http://schemas.microsoft.com/office/drawing/2014/main" id="{561479E4-5D1F-45C8-AE91-B0F65336208B}"/>
                  </a:ext>
                </a:extLst>
              </p:cNvPr>
              <p:cNvSpPr/>
              <p:nvPr/>
            </p:nvSpPr>
            <p:spPr>
              <a:xfrm>
                <a:off x="3271569" y="212231"/>
                <a:ext cx="285750" cy="28575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  <a:endParaRPr lang="zh-CN" alt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62" name="矩形 661">
              <a:extLst>
                <a:ext uri="{FF2B5EF4-FFF2-40B4-BE49-F238E27FC236}">
                  <a16:creationId xmlns:a16="http://schemas.microsoft.com/office/drawing/2014/main" id="{6D61FF60-EF78-4B27-9A5A-CAB4E0A5029E}"/>
                </a:ext>
              </a:extLst>
            </p:cNvPr>
            <p:cNvSpPr/>
            <p:nvPr/>
          </p:nvSpPr>
          <p:spPr>
            <a:xfrm>
              <a:off x="273659" y="822003"/>
              <a:ext cx="926847" cy="2857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Lane ID:</a:t>
              </a:r>
              <a:endParaRPr lang="zh-CN" alt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3" name="矩形 662">
              <a:extLst>
                <a:ext uri="{FF2B5EF4-FFF2-40B4-BE49-F238E27FC236}">
                  <a16:creationId xmlns:a16="http://schemas.microsoft.com/office/drawing/2014/main" id="{C31471E5-D525-487E-9D87-588F36A5DB57}"/>
                </a:ext>
              </a:extLst>
            </p:cNvPr>
            <p:cNvSpPr/>
            <p:nvPr/>
          </p:nvSpPr>
          <p:spPr>
            <a:xfrm>
              <a:off x="442960" y="870681"/>
              <a:ext cx="3043544" cy="2133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57" name="箭头: 下 256">
            <a:extLst>
              <a:ext uri="{FF2B5EF4-FFF2-40B4-BE49-F238E27FC236}">
                <a16:creationId xmlns:a16="http://schemas.microsoft.com/office/drawing/2014/main" id="{AADECF36-D360-4C23-A54B-4CD8F3CF9F05}"/>
              </a:ext>
            </a:extLst>
          </p:cNvPr>
          <p:cNvSpPr/>
          <p:nvPr/>
        </p:nvSpPr>
        <p:spPr>
          <a:xfrm>
            <a:off x="3995443" y="1870424"/>
            <a:ext cx="45719" cy="2922756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8" name="矩形 257">
            <a:extLst>
              <a:ext uri="{FF2B5EF4-FFF2-40B4-BE49-F238E27FC236}">
                <a16:creationId xmlns:a16="http://schemas.microsoft.com/office/drawing/2014/main" id="{D7A08A21-75F3-41D2-89E3-CD3CB565163B}"/>
              </a:ext>
            </a:extLst>
          </p:cNvPr>
          <p:cNvSpPr/>
          <p:nvPr/>
        </p:nvSpPr>
        <p:spPr>
          <a:xfrm>
            <a:off x="3734132" y="2280717"/>
            <a:ext cx="572106" cy="3774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gap=8</a:t>
            </a:r>
            <a:endParaRPr lang="zh-CN" altLang="en-US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A9CF6C49-6A30-4096-B419-08FCA9871313}"/>
              </a:ext>
            </a:extLst>
          </p:cNvPr>
          <p:cNvGrpSpPr/>
          <p:nvPr/>
        </p:nvGrpSpPr>
        <p:grpSpPr>
          <a:xfrm>
            <a:off x="1328157" y="3423815"/>
            <a:ext cx="2423593" cy="661675"/>
            <a:chOff x="1330409" y="3411556"/>
            <a:chExt cx="2423593" cy="661675"/>
          </a:xfrm>
        </p:grpSpPr>
        <p:grpSp>
          <p:nvGrpSpPr>
            <p:cNvPr id="356" name="组合 355">
              <a:extLst>
                <a:ext uri="{FF2B5EF4-FFF2-40B4-BE49-F238E27FC236}">
                  <a16:creationId xmlns:a16="http://schemas.microsoft.com/office/drawing/2014/main" id="{0AD46A04-C5CD-4CD7-A46F-A592B710AB2E}"/>
                </a:ext>
              </a:extLst>
            </p:cNvPr>
            <p:cNvGrpSpPr/>
            <p:nvPr/>
          </p:nvGrpSpPr>
          <p:grpSpPr>
            <a:xfrm>
              <a:off x="2476908" y="3698041"/>
              <a:ext cx="1277094" cy="375190"/>
              <a:chOff x="6932582" y="4716595"/>
              <a:chExt cx="1277094" cy="375190"/>
            </a:xfrm>
          </p:grpSpPr>
          <p:grpSp>
            <p:nvGrpSpPr>
              <p:cNvPr id="357" name="组合 356">
                <a:extLst>
                  <a:ext uri="{FF2B5EF4-FFF2-40B4-BE49-F238E27FC236}">
                    <a16:creationId xmlns:a16="http://schemas.microsoft.com/office/drawing/2014/main" id="{A2907A2A-EE1B-48AF-BAE2-776B69141EA5}"/>
                  </a:ext>
                </a:extLst>
              </p:cNvPr>
              <p:cNvGrpSpPr/>
              <p:nvPr/>
            </p:nvGrpSpPr>
            <p:grpSpPr>
              <a:xfrm>
                <a:off x="6994702" y="4759382"/>
                <a:ext cx="1143056" cy="285750"/>
                <a:chOff x="6994702" y="4759382"/>
                <a:chExt cx="1143056" cy="285750"/>
              </a:xfrm>
            </p:grpSpPr>
            <p:sp>
              <p:nvSpPr>
                <p:cNvPr id="362" name="矩形 361">
                  <a:extLst>
                    <a:ext uri="{FF2B5EF4-FFF2-40B4-BE49-F238E27FC236}">
                      <a16:creationId xmlns:a16="http://schemas.microsoft.com/office/drawing/2014/main" id="{39B49D08-600B-42DF-A41B-462F5BCF7D08}"/>
                    </a:ext>
                  </a:extLst>
                </p:cNvPr>
                <p:cNvSpPr/>
                <p:nvPr/>
              </p:nvSpPr>
              <p:spPr>
                <a:xfrm>
                  <a:off x="7852008" y="4759382"/>
                  <a:ext cx="285750" cy="28575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63" name="矩形 362">
                  <a:extLst>
                    <a:ext uri="{FF2B5EF4-FFF2-40B4-BE49-F238E27FC236}">
                      <a16:creationId xmlns:a16="http://schemas.microsoft.com/office/drawing/2014/main" id="{54F788AA-FED7-4BEA-A8B1-C23D68DA53BC}"/>
                    </a:ext>
                  </a:extLst>
                </p:cNvPr>
                <p:cNvSpPr/>
                <p:nvPr/>
              </p:nvSpPr>
              <p:spPr>
                <a:xfrm>
                  <a:off x="7566258" y="4759382"/>
                  <a:ext cx="285750" cy="28575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64" name="矩形 363">
                  <a:extLst>
                    <a:ext uri="{FF2B5EF4-FFF2-40B4-BE49-F238E27FC236}">
                      <a16:creationId xmlns:a16="http://schemas.microsoft.com/office/drawing/2014/main" id="{FE500D43-2298-4AA5-9BEB-4DA5C8C76675}"/>
                    </a:ext>
                  </a:extLst>
                </p:cNvPr>
                <p:cNvSpPr/>
                <p:nvPr/>
              </p:nvSpPr>
              <p:spPr>
                <a:xfrm>
                  <a:off x="7280480" y="4759382"/>
                  <a:ext cx="285750" cy="28575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65" name="矩形 364">
                  <a:extLst>
                    <a:ext uri="{FF2B5EF4-FFF2-40B4-BE49-F238E27FC236}">
                      <a16:creationId xmlns:a16="http://schemas.microsoft.com/office/drawing/2014/main" id="{206EE694-ACFD-4A9F-8471-C599F173BD52}"/>
                    </a:ext>
                  </a:extLst>
                </p:cNvPr>
                <p:cNvSpPr/>
                <p:nvPr/>
              </p:nvSpPr>
              <p:spPr>
                <a:xfrm>
                  <a:off x="6994702" y="4759382"/>
                  <a:ext cx="285750" cy="28575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358" name="文本框 357">
                <a:extLst>
                  <a:ext uri="{FF2B5EF4-FFF2-40B4-BE49-F238E27FC236}">
                    <a16:creationId xmlns:a16="http://schemas.microsoft.com/office/drawing/2014/main" id="{410EE521-85CD-40E7-BB68-AF91293CCC3E}"/>
                  </a:ext>
                </a:extLst>
              </p:cNvPr>
              <p:cNvSpPr txBox="1"/>
              <p:nvPr/>
            </p:nvSpPr>
            <p:spPr>
              <a:xfrm>
                <a:off x="7508476" y="4720929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26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9" name="文本框 358">
                <a:extLst>
                  <a:ext uri="{FF2B5EF4-FFF2-40B4-BE49-F238E27FC236}">
                    <a16:creationId xmlns:a16="http://schemas.microsoft.com/office/drawing/2014/main" id="{710566D0-1E4F-4371-A3ED-A7086EF7005C}"/>
                  </a:ext>
                </a:extLst>
              </p:cNvPr>
              <p:cNvSpPr txBox="1"/>
              <p:nvPr/>
            </p:nvSpPr>
            <p:spPr>
              <a:xfrm>
                <a:off x="7794178" y="4722453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27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0" name="文本框 359">
                <a:extLst>
                  <a:ext uri="{FF2B5EF4-FFF2-40B4-BE49-F238E27FC236}">
                    <a16:creationId xmlns:a16="http://schemas.microsoft.com/office/drawing/2014/main" id="{581D3E2F-C449-49BE-9BEB-1FCE483948C3}"/>
                  </a:ext>
                </a:extLst>
              </p:cNvPr>
              <p:cNvSpPr txBox="1"/>
              <p:nvPr/>
            </p:nvSpPr>
            <p:spPr>
              <a:xfrm>
                <a:off x="7227240" y="4717591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25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1" name="文本框 360">
                <a:extLst>
                  <a:ext uri="{FF2B5EF4-FFF2-40B4-BE49-F238E27FC236}">
                    <a16:creationId xmlns:a16="http://schemas.microsoft.com/office/drawing/2014/main" id="{3F65CC7C-F93A-4465-B6B5-9D630AF3B538}"/>
                  </a:ext>
                </a:extLst>
              </p:cNvPr>
              <p:cNvSpPr txBox="1"/>
              <p:nvPr/>
            </p:nvSpPr>
            <p:spPr>
              <a:xfrm>
                <a:off x="6932582" y="4716595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24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66" name="组合 365">
              <a:extLst>
                <a:ext uri="{FF2B5EF4-FFF2-40B4-BE49-F238E27FC236}">
                  <a16:creationId xmlns:a16="http://schemas.microsoft.com/office/drawing/2014/main" id="{1F0F5EA0-6BCD-4E7B-A075-BF8ED1F85C05}"/>
                </a:ext>
              </a:extLst>
            </p:cNvPr>
            <p:cNvGrpSpPr/>
            <p:nvPr/>
          </p:nvGrpSpPr>
          <p:grpSpPr>
            <a:xfrm>
              <a:off x="2475848" y="3411556"/>
              <a:ext cx="1277094" cy="375190"/>
              <a:chOff x="6932582" y="5238766"/>
              <a:chExt cx="1277094" cy="375190"/>
            </a:xfrm>
          </p:grpSpPr>
          <p:grpSp>
            <p:nvGrpSpPr>
              <p:cNvPr id="367" name="组合 366">
                <a:extLst>
                  <a:ext uri="{FF2B5EF4-FFF2-40B4-BE49-F238E27FC236}">
                    <a16:creationId xmlns:a16="http://schemas.microsoft.com/office/drawing/2014/main" id="{D5172CDC-3F5F-45FA-AB27-DE41D53DB749}"/>
                  </a:ext>
                </a:extLst>
              </p:cNvPr>
              <p:cNvGrpSpPr/>
              <p:nvPr/>
            </p:nvGrpSpPr>
            <p:grpSpPr>
              <a:xfrm>
                <a:off x="6994702" y="5281553"/>
                <a:ext cx="1143056" cy="285750"/>
                <a:chOff x="6994702" y="5281553"/>
                <a:chExt cx="1143056" cy="285750"/>
              </a:xfrm>
              <a:solidFill>
                <a:schemeClr val="accent6">
                  <a:lumMod val="60000"/>
                  <a:lumOff val="40000"/>
                </a:schemeClr>
              </a:solidFill>
            </p:grpSpPr>
            <p:sp>
              <p:nvSpPr>
                <p:cNvPr id="373" name="矩形 372">
                  <a:extLst>
                    <a:ext uri="{FF2B5EF4-FFF2-40B4-BE49-F238E27FC236}">
                      <a16:creationId xmlns:a16="http://schemas.microsoft.com/office/drawing/2014/main" id="{4A327C28-86EC-4FB5-BA6A-24CCC0673360}"/>
                    </a:ext>
                  </a:extLst>
                </p:cNvPr>
                <p:cNvSpPr/>
                <p:nvPr/>
              </p:nvSpPr>
              <p:spPr>
                <a:xfrm>
                  <a:off x="7852008" y="5281553"/>
                  <a:ext cx="285750" cy="28575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74" name="矩形 373">
                  <a:extLst>
                    <a:ext uri="{FF2B5EF4-FFF2-40B4-BE49-F238E27FC236}">
                      <a16:creationId xmlns:a16="http://schemas.microsoft.com/office/drawing/2014/main" id="{8035EA32-5329-43AB-B066-1E01A6962B05}"/>
                    </a:ext>
                  </a:extLst>
                </p:cNvPr>
                <p:cNvSpPr/>
                <p:nvPr/>
              </p:nvSpPr>
              <p:spPr>
                <a:xfrm>
                  <a:off x="7566258" y="5281553"/>
                  <a:ext cx="285750" cy="28575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75" name="矩形 374">
                  <a:extLst>
                    <a:ext uri="{FF2B5EF4-FFF2-40B4-BE49-F238E27FC236}">
                      <a16:creationId xmlns:a16="http://schemas.microsoft.com/office/drawing/2014/main" id="{000CAC31-B983-4F70-AAF6-E36690D50589}"/>
                    </a:ext>
                  </a:extLst>
                </p:cNvPr>
                <p:cNvSpPr/>
                <p:nvPr/>
              </p:nvSpPr>
              <p:spPr>
                <a:xfrm>
                  <a:off x="7280480" y="5281553"/>
                  <a:ext cx="285750" cy="28575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76" name="矩形 375">
                  <a:extLst>
                    <a:ext uri="{FF2B5EF4-FFF2-40B4-BE49-F238E27FC236}">
                      <a16:creationId xmlns:a16="http://schemas.microsoft.com/office/drawing/2014/main" id="{41CDBBDE-DF6D-47B1-A1C2-82458EF3E907}"/>
                    </a:ext>
                  </a:extLst>
                </p:cNvPr>
                <p:cNvSpPr/>
                <p:nvPr/>
              </p:nvSpPr>
              <p:spPr>
                <a:xfrm>
                  <a:off x="6994702" y="5281553"/>
                  <a:ext cx="285750" cy="28575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68" name="组合 367">
                <a:extLst>
                  <a:ext uri="{FF2B5EF4-FFF2-40B4-BE49-F238E27FC236}">
                    <a16:creationId xmlns:a16="http://schemas.microsoft.com/office/drawing/2014/main" id="{5B6A6775-D2B3-4BC4-AC4B-613530EE4068}"/>
                  </a:ext>
                </a:extLst>
              </p:cNvPr>
              <p:cNvGrpSpPr/>
              <p:nvPr/>
            </p:nvGrpSpPr>
            <p:grpSpPr>
              <a:xfrm>
                <a:off x="6932582" y="5238766"/>
                <a:ext cx="1277094" cy="375190"/>
                <a:chOff x="6932582" y="5238766"/>
                <a:chExt cx="1277094" cy="375190"/>
              </a:xfrm>
            </p:grpSpPr>
            <p:sp>
              <p:nvSpPr>
                <p:cNvPr id="369" name="文本框 368">
                  <a:extLst>
                    <a:ext uri="{FF2B5EF4-FFF2-40B4-BE49-F238E27FC236}">
                      <a16:creationId xmlns:a16="http://schemas.microsoft.com/office/drawing/2014/main" id="{24DD8CD3-5F4F-4945-9CC9-AF6D14E3FA64}"/>
                    </a:ext>
                  </a:extLst>
                </p:cNvPr>
                <p:cNvSpPr txBox="1"/>
                <p:nvPr/>
              </p:nvSpPr>
              <p:spPr>
                <a:xfrm>
                  <a:off x="7508476" y="5243100"/>
                  <a:ext cx="41549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30</a:t>
                  </a:r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70" name="文本框 369">
                  <a:extLst>
                    <a:ext uri="{FF2B5EF4-FFF2-40B4-BE49-F238E27FC236}">
                      <a16:creationId xmlns:a16="http://schemas.microsoft.com/office/drawing/2014/main" id="{E84D5ECC-8ADA-4C17-9C92-1EF168E4FBC4}"/>
                    </a:ext>
                  </a:extLst>
                </p:cNvPr>
                <p:cNvSpPr txBox="1"/>
                <p:nvPr/>
              </p:nvSpPr>
              <p:spPr>
                <a:xfrm>
                  <a:off x="7794178" y="5244624"/>
                  <a:ext cx="41549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31</a:t>
                  </a:r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71" name="文本框 370">
                  <a:extLst>
                    <a:ext uri="{FF2B5EF4-FFF2-40B4-BE49-F238E27FC236}">
                      <a16:creationId xmlns:a16="http://schemas.microsoft.com/office/drawing/2014/main" id="{4D102EC0-19B0-4CED-A948-8DFA8A2EED79}"/>
                    </a:ext>
                  </a:extLst>
                </p:cNvPr>
                <p:cNvSpPr txBox="1"/>
                <p:nvPr/>
              </p:nvSpPr>
              <p:spPr>
                <a:xfrm>
                  <a:off x="7227240" y="5239762"/>
                  <a:ext cx="41549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29</a:t>
                  </a:r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72" name="文本框 371">
                  <a:extLst>
                    <a:ext uri="{FF2B5EF4-FFF2-40B4-BE49-F238E27FC236}">
                      <a16:creationId xmlns:a16="http://schemas.microsoft.com/office/drawing/2014/main" id="{031A81B9-3E71-496D-9028-5F4B3992F66F}"/>
                    </a:ext>
                  </a:extLst>
                </p:cNvPr>
                <p:cNvSpPr txBox="1"/>
                <p:nvPr/>
              </p:nvSpPr>
              <p:spPr>
                <a:xfrm>
                  <a:off x="6932582" y="5238766"/>
                  <a:ext cx="41549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28</a:t>
                  </a:r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78" name="组合 377">
              <a:extLst>
                <a:ext uri="{FF2B5EF4-FFF2-40B4-BE49-F238E27FC236}">
                  <a16:creationId xmlns:a16="http://schemas.microsoft.com/office/drawing/2014/main" id="{B5C87730-AE54-42E6-82E9-0CFC5A99EEA4}"/>
                </a:ext>
              </a:extLst>
            </p:cNvPr>
            <p:cNvGrpSpPr/>
            <p:nvPr/>
          </p:nvGrpSpPr>
          <p:grpSpPr>
            <a:xfrm>
              <a:off x="1330409" y="3702191"/>
              <a:ext cx="1285758" cy="370856"/>
              <a:chOff x="6923918" y="3584954"/>
              <a:chExt cx="1285758" cy="370856"/>
            </a:xfrm>
          </p:grpSpPr>
          <p:grpSp>
            <p:nvGrpSpPr>
              <p:cNvPr id="390" name="组合 389">
                <a:extLst>
                  <a:ext uri="{FF2B5EF4-FFF2-40B4-BE49-F238E27FC236}">
                    <a16:creationId xmlns:a16="http://schemas.microsoft.com/office/drawing/2014/main" id="{A6B8557D-376A-4182-B0FE-7178F14C92F3}"/>
                  </a:ext>
                </a:extLst>
              </p:cNvPr>
              <p:cNvGrpSpPr/>
              <p:nvPr/>
            </p:nvGrpSpPr>
            <p:grpSpPr>
              <a:xfrm>
                <a:off x="6994702" y="3623407"/>
                <a:ext cx="1143056" cy="285750"/>
                <a:chOff x="6994702" y="3623407"/>
                <a:chExt cx="1143056" cy="285750"/>
              </a:xfrm>
            </p:grpSpPr>
            <p:sp>
              <p:nvSpPr>
                <p:cNvPr id="396" name="矩形 395">
                  <a:extLst>
                    <a:ext uri="{FF2B5EF4-FFF2-40B4-BE49-F238E27FC236}">
                      <a16:creationId xmlns:a16="http://schemas.microsoft.com/office/drawing/2014/main" id="{7A0BD58C-C32C-42A4-9002-08DD8522E45A}"/>
                    </a:ext>
                  </a:extLst>
                </p:cNvPr>
                <p:cNvSpPr/>
                <p:nvPr/>
              </p:nvSpPr>
              <p:spPr>
                <a:xfrm>
                  <a:off x="7852008" y="3623407"/>
                  <a:ext cx="285750" cy="28575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97" name="矩形 396">
                  <a:extLst>
                    <a:ext uri="{FF2B5EF4-FFF2-40B4-BE49-F238E27FC236}">
                      <a16:creationId xmlns:a16="http://schemas.microsoft.com/office/drawing/2014/main" id="{7C2DC671-9017-4E9A-A927-495DD96E4B54}"/>
                    </a:ext>
                  </a:extLst>
                </p:cNvPr>
                <p:cNvSpPr/>
                <p:nvPr/>
              </p:nvSpPr>
              <p:spPr>
                <a:xfrm>
                  <a:off x="7566258" y="3623407"/>
                  <a:ext cx="285750" cy="28575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98" name="矩形 397">
                  <a:extLst>
                    <a:ext uri="{FF2B5EF4-FFF2-40B4-BE49-F238E27FC236}">
                      <a16:creationId xmlns:a16="http://schemas.microsoft.com/office/drawing/2014/main" id="{16F7247F-835A-4A8F-AE37-15313CB42F35}"/>
                    </a:ext>
                  </a:extLst>
                </p:cNvPr>
                <p:cNvSpPr/>
                <p:nvPr/>
              </p:nvSpPr>
              <p:spPr>
                <a:xfrm>
                  <a:off x="7280480" y="3623407"/>
                  <a:ext cx="285750" cy="28575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99" name="矩形 398">
                  <a:extLst>
                    <a:ext uri="{FF2B5EF4-FFF2-40B4-BE49-F238E27FC236}">
                      <a16:creationId xmlns:a16="http://schemas.microsoft.com/office/drawing/2014/main" id="{FDBFC6C8-2493-4B71-B8DB-787F83C9948F}"/>
                    </a:ext>
                  </a:extLst>
                </p:cNvPr>
                <p:cNvSpPr/>
                <p:nvPr/>
              </p:nvSpPr>
              <p:spPr>
                <a:xfrm>
                  <a:off x="6994702" y="3623407"/>
                  <a:ext cx="285750" cy="28575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91" name="组合 390">
                <a:extLst>
                  <a:ext uri="{FF2B5EF4-FFF2-40B4-BE49-F238E27FC236}">
                    <a16:creationId xmlns:a16="http://schemas.microsoft.com/office/drawing/2014/main" id="{07CF25A1-0914-4F18-AF46-B5CEF004A508}"/>
                  </a:ext>
                </a:extLst>
              </p:cNvPr>
              <p:cNvGrpSpPr/>
              <p:nvPr/>
            </p:nvGrpSpPr>
            <p:grpSpPr>
              <a:xfrm>
                <a:off x="6923918" y="3584954"/>
                <a:ext cx="1285758" cy="370856"/>
                <a:chOff x="6923918" y="3584954"/>
                <a:chExt cx="1285758" cy="370856"/>
              </a:xfrm>
            </p:grpSpPr>
            <p:sp>
              <p:nvSpPr>
                <p:cNvPr id="392" name="文本框 391">
                  <a:extLst>
                    <a:ext uri="{FF2B5EF4-FFF2-40B4-BE49-F238E27FC236}">
                      <a16:creationId xmlns:a16="http://schemas.microsoft.com/office/drawing/2014/main" id="{30862ABD-F8CF-419D-8D05-3D5A88750A99}"/>
                    </a:ext>
                  </a:extLst>
                </p:cNvPr>
                <p:cNvSpPr txBox="1"/>
                <p:nvPr/>
              </p:nvSpPr>
              <p:spPr>
                <a:xfrm>
                  <a:off x="7495474" y="3584954"/>
                  <a:ext cx="41549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18</a:t>
                  </a:r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93" name="文本框 392">
                  <a:extLst>
                    <a:ext uri="{FF2B5EF4-FFF2-40B4-BE49-F238E27FC236}">
                      <a16:creationId xmlns:a16="http://schemas.microsoft.com/office/drawing/2014/main" id="{0EE32BF7-DB61-4DCF-AF6A-5A5398C40E13}"/>
                    </a:ext>
                  </a:extLst>
                </p:cNvPr>
                <p:cNvSpPr txBox="1"/>
                <p:nvPr/>
              </p:nvSpPr>
              <p:spPr>
                <a:xfrm>
                  <a:off x="7794178" y="3586478"/>
                  <a:ext cx="41549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19</a:t>
                  </a:r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94" name="文本框 393">
                  <a:extLst>
                    <a:ext uri="{FF2B5EF4-FFF2-40B4-BE49-F238E27FC236}">
                      <a16:creationId xmlns:a16="http://schemas.microsoft.com/office/drawing/2014/main" id="{DF7065F6-E161-45ED-80A6-EEBE8401500C}"/>
                    </a:ext>
                  </a:extLst>
                </p:cNvPr>
                <p:cNvSpPr txBox="1"/>
                <p:nvPr/>
              </p:nvSpPr>
              <p:spPr>
                <a:xfrm>
                  <a:off x="7209696" y="3584954"/>
                  <a:ext cx="41549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17</a:t>
                  </a:r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95" name="文本框 394">
                  <a:extLst>
                    <a:ext uri="{FF2B5EF4-FFF2-40B4-BE49-F238E27FC236}">
                      <a16:creationId xmlns:a16="http://schemas.microsoft.com/office/drawing/2014/main" id="{8B1977A4-4FA5-4383-8793-928D09921936}"/>
                    </a:ext>
                  </a:extLst>
                </p:cNvPr>
                <p:cNvSpPr txBox="1"/>
                <p:nvPr/>
              </p:nvSpPr>
              <p:spPr>
                <a:xfrm>
                  <a:off x="6923918" y="3584954"/>
                  <a:ext cx="41549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16</a:t>
                  </a:r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79" name="组合 378">
              <a:extLst>
                <a:ext uri="{FF2B5EF4-FFF2-40B4-BE49-F238E27FC236}">
                  <a16:creationId xmlns:a16="http://schemas.microsoft.com/office/drawing/2014/main" id="{AED10C2B-066C-4ABB-8145-0F0C97EABE5C}"/>
                </a:ext>
              </a:extLst>
            </p:cNvPr>
            <p:cNvGrpSpPr/>
            <p:nvPr/>
          </p:nvGrpSpPr>
          <p:grpSpPr>
            <a:xfrm>
              <a:off x="1338874" y="3412603"/>
              <a:ext cx="1277094" cy="375190"/>
              <a:chOff x="6918922" y="4083747"/>
              <a:chExt cx="1277094" cy="375190"/>
            </a:xfrm>
          </p:grpSpPr>
          <p:grpSp>
            <p:nvGrpSpPr>
              <p:cNvPr id="380" name="组合 379">
                <a:extLst>
                  <a:ext uri="{FF2B5EF4-FFF2-40B4-BE49-F238E27FC236}">
                    <a16:creationId xmlns:a16="http://schemas.microsoft.com/office/drawing/2014/main" id="{723DA5A9-F591-4CCE-956B-20C0C6212874}"/>
                  </a:ext>
                </a:extLst>
              </p:cNvPr>
              <p:cNvGrpSpPr/>
              <p:nvPr/>
            </p:nvGrpSpPr>
            <p:grpSpPr>
              <a:xfrm>
                <a:off x="6981042" y="4126534"/>
                <a:ext cx="1143056" cy="285750"/>
                <a:chOff x="6981042" y="4126534"/>
                <a:chExt cx="1143056" cy="285750"/>
              </a:xfrm>
              <a:solidFill>
                <a:schemeClr val="accent6">
                  <a:lumMod val="60000"/>
                  <a:lumOff val="40000"/>
                </a:schemeClr>
              </a:solidFill>
            </p:grpSpPr>
            <p:sp>
              <p:nvSpPr>
                <p:cNvPr id="386" name="矩形 385">
                  <a:extLst>
                    <a:ext uri="{FF2B5EF4-FFF2-40B4-BE49-F238E27FC236}">
                      <a16:creationId xmlns:a16="http://schemas.microsoft.com/office/drawing/2014/main" id="{66A04A9C-AD3D-4EE7-83E0-AAC55E2060B3}"/>
                    </a:ext>
                  </a:extLst>
                </p:cNvPr>
                <p:cNvSpPr/>
                <p:nvPr/>
              </p:nvSpPr>
              <p:spPr>
                <a:xfrm>
                  <a:off x="7838348" y="4126534"/>
                  <a:ext cx="285750" cy="28575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87" name="矩形 386">
                  <a:extLst>
                    <a:ext uri="{FF2B5EF4-FFF2-40B4-BE49-F238E27FC236}">
                      <a16:creationId xmlns:a16="http://schemas.microsoft.com/office/drawing/2014/main" id="{093FBBAE-11B1-4E41-A06C-E10CC43661EE}"/>
                    </a:ext>
                  </a:extLst>
                </p:cNvPr>
                <p:cNvSpPr/>
                <p:nvPr/>
              </p:nvSpPr>
              <p:spPr>
                <a:xfrm>
                  <a:off x="7552598" y="4126534"/>
                  <a:ext cx="285750" cy="28575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88" name="矩形 387">
                  <a:extLst>
                    <a:ext uri="{FF2B5EF4-FFF2-40B4-BE49-F238E27FC236}">
                      <a16:creationId xmlns:a16="http://schemas.microsoft.com/office/drawing/2014/main" id="{367F781E-E7E5-4A16-8AFA-60F4ACEF20D2}"/>
                    </a:ext>
                  </a:extLst>
                </p:cNvPr>
                <p:cNvSpPr/>
                <p:nvPr/>
              </p:nvSpPr>
              <p:spPr>
                <a:xfrm>
                  <a:off x="7266820" y="4126534"/>
                  <a:ext cx="285750" cy="28575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89" name="矩形 388">
                  <a:extLst>
                    <a:ext uri="{FF2B5EF4-FFF2-40B4-BE49-F238E27FC236}">
                      <a16:creationId xmlns:a16="http://schemas.microsoft.com/office/drawing/2014/main" id="{85BCFA49-AF8F-45D9-A372-5222933F6A41}"/>
                    </a:ext>
                  </a:extLst>
                </p:cNvPr>
                <p:cNvSpPr/>
                <p:nvPr/>
              </p:nvSpPr>
              <p:spPr>
                <a:xfrm>
                  <a:off x="6981042" y="4126534"/>
                  <a:ext cx="285750" cy="28575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81" name="组合 380">
                <a:extLst>
                  <a:ext uri="{FF2B5EF4-FFF2-40B4-BE49-F238E27FC236}">
                    <a16:creationId xmlns:a16="http://schemas.microsoft.com/office/drawing/2014/main" id="{3D51A98B-7249-4988-9B38-BDD5085E5E6A}"/>
                  </a:ext>
                </a:extLst>
              </p:cNvPr>
              <p:cNvGrpSpPr/>
              <p:nvPr/>
            </p:nvGrpSpPr>
            <p:grpSpPr>
              <a:xfrm>
                <a:off x="6918922" y="4083747"/>
                <a:ext cx="1277094" cy="375190"/>
                <a:chOff x="6918922" y="4083747"/>
                <a:chExt cx="1277094" cy="375190"/>
              </a:xfrm>
            </p:grpSpPr>
            <p:sp>
              <p:nvSpPr>
                <p:cNvPr id="382" name="文本框 381">
                  <a:extLst>
                    <a:ext uri="{FF2B5EF4-FFF2-40B4-BE49-F238E27FC236}">
                      <a16:creationId xmlns:a16="http://schemas.microsoft.com/office/drawing/2014/main" id="{136FA6D7-4F1A-4C0D-9949-F381B089311A}"/>
                    </a:ext>
                  </a:extLst>
                </p:cNvPr>
                <p:cNvSpPr txBox="1"/>
                <p:nvPr/>
              </p:nvSpPr>
              <p:spPr>
                <a:xfrm>
                  <a:off x="7494816" y="4088081"/>
                  <a:ext cx="41549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22</a:t>
                  </a:r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83" name="文本框 382">
                  <a:extLst>
                    <a:ext uri="{FF2B5EF4-FFF2-40B4-BE49-F238E27FC236}">
                      <a16:creationId xmlns:a16="http://schemas.microsoft.com/office/drawing/2014/main" id="{21F9A81C-2B33-4D2D-83AA-190F301624B5}"/>
                    </a:ext>
                  </a:extLst>
                </p:cNvPr>
                <p:cNvSpPr txBox="1"/>
                <p:nvPr/>
              </p:nvSpPr>
              <p:spPr>
                <a:xfrm>
                  <a:off x="7780518" y="4089605"/>
                  <a:ext cx="41549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23</a:t>
                  </a:r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84" name="文本框 383">
                  <a:extLst>
                    <a:ext uri="{FF2B5EF4-FFF2-40B4-BE49-F238E27FC236}">
                      <a16:creationId xmlns:a16="http://schemas.microsoft.com/office/drawing/2014/main" id="{560E52FE-BC1D-4C52-873A-99855A511073}"/>
                    </a:ext>
                  </a:extLst>
                </p:cNvPr>
                <p:cNvSpPr txBox="1"/>
                <p:nvPr/>
              </p:nvSpPr>
              <p:spPr>
                <a:xfrm>
                  <a:off x="7213580" y="4084743"/>
                  <a:ext cx="41549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21</a:t>
                  </a:r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85" name="文本框 384">
                  <a:extLst>
                    <a:ext uri="{FF2B5EF4-FFF2-40B4-BE49-F238E27FC236}">
                      <a16:creationId xmlns:a16="http://schemas.microsoft.com/office/drawing/2014/main" id="{114F97DF-2034-46D2-A8AE-29E0D27C3986}"/>
                    </a:ext>
                  </a:extLst>
                </p:cNvPr>
                <p:cNvSpPr txBox="1"/>
                <p:nvPr/>
              </p:nvSpPr>
              <p:spPr>
                <a:xfrm>
                  <a:off x="6918922" y="4083747"/>
                  <a:ext cx="41549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20</a:t>
                  </a:r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432" name="组合 431">
            <a:extLst>
              <a:ext uri="{FF2B5EF4-FFF2-40B4-BE49-F238E27FC236}">
                <a16:creationId xmlns:a16="http://schemas.microsoft.com/office/drawing/2014/main" id="{8F12C6A1-2E53-4BE5-91DB-FE25778102E5}"/>
              </a:ext>
            </a:extLst>
          </p:cNvPr>
          <p:cNvGrpSpPr/>
          <p:nvPr/>
        </p:nvGrpSpPr>
        <p:grpSpPr>
          <a:xfrm>
            <a:off x="2430494" y="4219281"/>
            <a:ext cx="1206326" cy="370856"/>
            <a:chOff x="1705438" y="487921"/>
            <a:chExt cx="1206326" cy="370856"/>
          </a:xfrm>
        </p:grpSpPr>
        <p:grpSp>
          <p:nvGrpSpPr>
            <p:cNvPr id="444" name="组合 443">
              <a:extLst>
                <a:ext uri="{FF2B5EF4-FFF2-40B4-BE49-F238E27FC236}">
                  <a16:creationId xmlns:a16="http://schemas.microsoft.com/office/drawing/2014/main" id="{162C5EAF-18F4-4EB5-AD64-61B7C764B213}"/>
                </a:ext>
              </a:extLst>
            </p:cNvPr>
            <p:cNvGrpSpPr/>
            <p:nvPr/>
          </p:nvGrpSpPr>
          <p:grpSpPr>
            <a:xfrm>
              <a:off x="1705438" y="526374"/>
              <a:ext cx="1143000" cy="285750"/>
              <a:chOff x="1705438" y="526374"/>
              <a:chExt cx="1143000" cy="285750"/>
            </a:xfrm>
            <a:solidFill>
              <a:schemeClr val="bg1"/>
            </a:solidFill>
          </p:grpSpPr>
          <p:sp>
            <p:nvSpPr>
              <p:cNvPr id="448" name="矩形 447">
                <a:extLst>
                  <a:ext uri="{FF2B5EF4-FFF2-40B4-BE49-F238E27FC236}">
                    <a16:creationId xmlns:a16="http://schemas.microsoft.com/office/drawing/2014/main" id="{B8D3D0B0-7B31-498E-A5F3-50E7BF9EE953}"/>
                  </a:ext>
                </a:extLst>
              </p:cNvPr>
              <p:cNvSpPr/>
              <p:nvPr/>
            </p:nvSpPr>
            <p:spPr>
              <a:xfrm>
                <a:off x="1705438" y="526374"/>
                <a:ext cx="285750" cy="28575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</a:t>
                </a:r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49" name="矩形 448">
                <a:extLst>
                  <a:ext uri="{FF2B5EF4-FFF2-40B4-BE49-F238E27FC236}">
                    <a16:creationId xmlns:a16="http://schemas.microsoft.com/office/drawing/2014/main" id="{37FD4D5D-95A7-442A-B0FB-0CB6E4DFF9A2}"/>
                  </a:ext>
                </a:extLst>
              </p:cNvPr>
              <p:cNvSpPr/>
              <p:nvPr/>
            </p:nvSpPr>
            <p:spPr>
              <a:xfrm>
                <a:off x="1991188" y="526374"/>
                <a:ext cx="285750" cy="28575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9</a:t>
                </a:r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50" name="矩形 449">
                <a:extLst>
                  <a:ext uri="{FF2B5EF4-FFF2-40B4-BE49-F238E27FC236}">
                    <a16:creationId xmlns:a16="http://schemas.microsoft.com/office/drawing/2014/main" id="{82148309-ACFC-48D9-A34D-603E6BC79F8A}"/>
                  </a:ext>
                </a:extLst>
              </p:cNvPr>
              <p:cNvSpPr/>
              <p:nvPr/>
            </p:nvSpPr>
            <p:spPr>
              <a:xfrm>
                <a:off x="2276938" y="526374"/>
                <a:ext cx="285750" cy="28575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51" name="矩形 450">
                <a:extLst>
                  <a:ext uri="{FF2B5EF4-FFF2-40B4-BE49-F238E27FC236}">
                    <a16:creationId xmlns:a16="http://schemas.microsoft.com/office/drawing/2014/main" id="{6FA2C472-CD4C-4465-AF06-DEA35522BC05}"/>
                  </a:ext>
                </a:extLst>
              </p:cNvPr>
              <p:cNvSpPr/>
              <p:nvPr/>
            </p:nvSpPr>
            <p:spPr>
              <a:xfrm>
                <a:off x="2562688" y="526374"/>
                <a:ext cx="285750" cy="28575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45" name="组合 444">
              <a:extLst>
                <a:ext uri="{FF2B5EF4-FFF2-40B4-BE49-F238E27FC236}">
                  <a16:creationId xmlns:a16="http://schemas.microsoft.com/office/drawing/2014/main" id="{80F16F6A-95C7-48C8-B7C1-9CFB392A0953}"/>
                </a:ext>
              </a:extLst>
            </p:cNvPr>
            <p:cNvGrpSpPr/>
            <p:nvPr/>
          </p:nvGrpSpPr>
          <p:grpSpPr>
            <a:xfrm>
              <a:off x="2206154" y="487921"/>
              <a:ext cx="705610" cy="370856"/>
              <a:chOff x="2206154" y="487921"/>
              <a:chExt cx="705610" cy="370856"/>
            </a:xfrm>
          </p:grpSpPr>
          <p:sp>
            <p:nvSpPr>
              <p:cNvPr id="446" name="文本框 445">
                <a:extLst>
                  <a:ext uri="{FF2B5EF4-FFF2-40B4-BE49-F238E27FC236}">
                    <a16:creationId xmlns:a16="http://schemas.microsoft.com/office/drawing/2014/main" id="{180B9A4B-0B78-47DE-AFB7-F361CB85044E}"/>
                  </a:ext>
                </a:extLst>
              </p:cNvPr>
              <p:cNvSpPr txBox="1"/>
              <p:nvPr/>
            </p:nvSpPr>
            <p:spPr>
              <a:xfrm>
                <a:off x="2206154" y="487921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47" name="文本框 446">
                <a:extLst>
                  <a:ext uri="{FF2B5EF4-FFF2-40B4-BE49-F238E27FC236}">
                    <a16:creationId xmlns:a16="http://schemas.microsoft.com/office/drawing/2014/main" id="{BE5BB3B1-452C-42C2-80A1-4C97988D5362}"/>
                  </a:ext>
                </a:extLst>
              </p:cNvPr>
              <p:cNvSpPr txBox="1"/>
              <p:nvPr/>
            </p:nvSpPr>
            <p:spPr>
              <a:xfrm>
                <a:off x="2504858" y="489445"/>
                <a:ext cx="406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11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33" name="组合 432">
            <a:extLst>
              <a:ext uri="{FF2B5EF4-FFF2-40B4-BE49-F238E27FC236}">
                <a16:creationId xmlns:a16="http://schemas.microsoft.com/office/drawing/2014/main" id="{015AEE76-72FE-49F7-9A22-1D90DFF6D8D6}"/>
              </a:ext>
            </a:extLst>
          </p:cNvPr>
          <p:cNvGrpSpPr/>
          <p:nvPr/>
        </p:nvGrpSpPr>
        <p:grpSpPr>
          <a:xfrm>
            <a:off x="2361077" y="3935134"/>
            <a:ext cx="1268424" cy="370857"/>
            <a:chOff x="2781392" y="599121"/>
            <a:chExt cx="1268424" cy="370857"/>
          </a:xfrm>
        </p:grpSpPr>
        <p:grpSp>
          <p:nvGrpSpPr>
            <p:cNvPr id="434" name="组合 433">
              <a:extLst>
                <a:ext uri="{FF2B5EF4-FFF2-40B4-BE49-F238E27FC236}">
                  <a16:creationId xmlns:a16="http://schemas.microsoft.com/office/drawing/2014/main" id="{7F00212B-5D32-43D6-89CA-52D19C66CA84}"/>
                </a:ext>
              </a:extLst>
            </p:cNvPr>
            <p:cNvGrpSpPr/>
            <p:nvPr/>
          </p:nvGrpSpPr>
          <p:grpSpPr>
            <a:xfrm>
              <a:off x="2852176" y="637574"/>
              <a:ext cx="1143056" cy="285750"/>
              <a:chOff x="3437494" y="526375"/>
              <a:chExt cx="1143056" cy="285750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440" name="矩形 439">
                <a:extLst>
                  <a:ext uri="{FF2B5EF4-FFF2-40B4-BE49-F238E27FC236}">
                    <a16:creationId xmlns:a16="http://schemas.microsoft.com/office/drawing/2014/main" id="{6DB50770-7D8C-4090-905E-A60B6CAF9A91}"/>
                  </a:ext>
                </a:extLst>
              </p:cNvPr>
              <p:cNvSpPr/>
              <p:nvPr/>
            </p:nvSpPr>
            <p:spPr>
              <a:xfrm>
                <a:off x="4294800" y="526375"/>
                <a:ext cx="285750" cy="28575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41" name="矩形 440">
                <a:extLst>
                  <a:ext uri="{FF2B5EF4-FFF2-40B4-BE49-F238E27FC236}">
                    <a16:creationId xmlns:a16="http://schemas.microsoft.com/office/drawing/2014/main" id="{A89B7893-270F-4D94-8271-96F2A9119CB7}"/>
                  </a:ext>
                </a:extLst>
              </p:cNvPr>
              <p:cNvSpPr/>
              <p:nvPr/>
            </p:nvSpPr>
            <p:spPr>
              <a:xfrm>
                <a:off x="4009050" y="526375"/>
                <a:ext cx="285750" cy="28575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42" name="矩形 441">
                <a:extLst>
                  <a:ext uri="{FF2B5EF4-FFF2-40B4-BE49-F238E27FC236}">
                    <a16:creationId xmlns:a16="http://schemas.microsoft.com/office/drawing/2014/main" id="{C3EECA3D-4685-4EF7-B408-2A7BAB64839D}"/>
                  </a:ext>
                </a:extLst>
              </p:cNvPr>
              <p:cNvSpPr/>
              <p:nvPr/>
            </p:nvSpPr>
            <p:spPr>
              <a:xfrm>
                <a:off x="3723272" y="526375"/>
                <a:ext cx="285750" cy="28575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43" name="矩形 442">
                <a:extLst>
                  <a:ext uri="{FF2B5EF4-FFF2-40B4-BE49-F238E27FC236}">
                    <a16:creationId xmlns:a16="http://schemas.microsoft.com/office/drawing/2014/main" id="{A1DED121-8E95-46B1-8325-A1F29F92D264}"/>
                  </a:ext>
                </a:extLst>
              </p:cNvPr>
              <p:cNvSpPr/>
              <p:nvPr/>
            </p:nvSpPr>
            <p:spPr>
              <a:xfrm>
                <a:off x="3437494" y="526375"/>
                <a:ext cx="285750" cy="28575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35" name="组合 434">
              <a:extLst>
                <a:ext uri="{FF2B5EF4-FFF2-40B4-BE49-F238E27FC236}">
                  <a16:creationId xmlns:a16="http://schemas.microsoft.com/office/drawing/2014/main" id="{63A2A592-6FE3-457E-9ABC-BD6626038C78}"/>
                </a:ext>
              </a:extLst>
            </p:cNvPr>
            <p:cNvGrpSpPr/>
            <p:nvPr/>
          </p:nvGrpSpPr>
          <p:grpSpPr>
            <a:xfrm>
              <a:off x="2781392" y="599121"/>
              <a:ext cx="1268424" cy="370857"/>
              <a:chOff x="3366710" y="487922"/>
              <a:chExt cx="1268424" cy="370857"/>
            </a:xfrm>
          </p:grpSpPr>
          <p:sp>
            <p:nvSpPr>
              <p:cNvPr id="436" name="文本框 435">
                <a:extLst>
                  <a:ext uri="{FF2B5EF4-FFF2-40B4-BE49-F238E27FC236}">
                    <a16:creationId xmlns:a16="http://schemas.microsoft.com/office/drawing/2014/main" id="{DA671F33-2034-4308-AC94-6F90DFA78F44}"/>
                  </a:ext>
                </a:extLst>
              </p:cNvPr>
              <p:cNvSpPr txBox="1"/>
              <p:nvPr/>
            </p:nvSpPr>
            <p:spPr>
              <a:xfrm>
                <a:off x="3938266" y="487922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14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37" name="文本框 436">
                <a:extLst>
                  <a:ext uri="{FF2B5EF4-FFF2-40B4-BE49-F238E27FC236}">
                    <a16:creationId xmlns:a16="http://schemas.microsoft.com/office/drawing/2014/main" id="{40D95E18-EC2D-4DFD-98AE-00BA772B2FC9}"/>
                  </a:ext>
                </a:extLst>
              </p:cNvPr>
              <p:cNvSpPr txBox="1"/>
              <p:nvPr/>
            </p:nvSpPr>
            <p:spPr>
              <a:xfrm>
                <a:off x="4219636" y="489447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15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38" name="文本框 437">
                <a:extLst>
                  <a:ext uri="{FF2B5EF4-FFF2-40B4-BE49-F238E27FC236}">
                    <a16:creationId xmlns:a16="http://schemas.microsoft.com/office/drawing/2014/main" id="{B69E5A94-A3F9-40D6-ABB7-7694733EF98B}"/>
                  </a:ext>
                </a:extLst>
              </p:cNvPr>
              <p:cNvSpPr txBox="1"/>
              <p:nvPr/>
            </p:nvSpPr>
            <p:spPr>
              <a:xfrm>
                <a:off x="3652488" y="487922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13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39" name="文本框 438">
                <a:extLst>
                  <a:ext uri="{FF2B5EF4-FFF2-40B4-BE49-F238E27FC236}">
                    <a16:creationId xmlns:a16="http://schemas.microsoft.com/office/drawing/2014/main" id="{3498E02C-C351-45DB-9E3F-CE136DBC0003}"/>
                  </a:ext>
                </a:extLst>
              </p:cNvPr>
              <p:cNvSpPr txBox="1"/>
              <p:nvPr/>
            </p:nvSpPr>
            <p:spPr>
              <a:xfrm>
                <a:off x="3366710" y="487922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12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26" name="组合 425">
            <a:extLst>
              <a:ext uri="{FF2B5EF4-FFF2-40B4-BE49-F238E27FC236}">
                <a16:creationId xmlns:a16="http://schemas.microsoft.com/office/drawing/2014/main" id="{782D4C99-1265-4846-9C3F-FA8402AA5E12}"/>
              </a:ext>
            </a:extLst>
          </p:cNvPr>
          <p:cNvGrpSpPr/>
          <p:nvPr/>
        </p:nvGrpSpPr>
        <p:grpSpPr>
          <a:xfrm>
            <a:off x="1289350" y="3974101"/>
            <a:ext cx="1143000" cy="285750"/>
            <a:chOff x="2062109" y="1603464"/>
            <a:chExt cx="1143000" cy="285750"/>
          </a:xfrm>
        </p:grpSpPr>
        <p:sp>
          <p:nvSpPr>
            <p:cNvPr id="427" name="矩形 426">
              <a:extLst>
                <a:ext uri="{FF2B5EF4-FFF2-40B4-BE49-F238E27FC236}">
                  <a16:creationId xmlns:a16="http://schemas.microsoft.com/office/drawing/2014/main" id="{11F290B0-C6F4-4B89-9502-A9DE1CB63906}"/>
                </a:ext>
              </a:extLst>
            </p:cNvPr>
            <p:cNvSpPr/>
            <p:nvPr/>
          </p:nvSpPr>
          <p:spPr>
            <a:xfrm>
              <a:off x="2062109" y="1603464"/>
              <a:ext cx="285750" cy="28575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8" name="矩形 427">
              <a:extLst>
                <a:ext uri="{FF2B5EF4-FFF2-40B4-BE49-F238E27FC236}">
                  <a16:creationId xmlns:a16="http://schemas.microsoft.com/office/drawing/2014/main" id="{97C11071-7391-45EC-8005-E98D3706AD16}"/>
                </a:ext>
              </a:extLst>
            </p:cNvPr>
            <p:cNvSpPr/>
            <p:nvPr/>
          </p:nvSpPr>
          <p:spPr>
            <a:xfrm>
              <a:off x="2347859" y="1603464"/>
              <a:ext cx="285750" cy="28575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9" name="矩形 428">
              <a:extLst>
                <a:ext uri="{FF2B5EF4-FFF2-40B4-BE49-F238E27FC236}">
                  <a16:creationId xmlns:a16="http://schemas.microsoft.com/office/drawing/2014/main" id="{0DE4E840-D144-4522-87A8-A12BE04C0D1B}"/>
                </a:ext>
              </a:extLst>
            </p:cNvPr>
            <p:cNvSpPr/>
            <p:nvPr/>
          </p:nvSpPr>
          <p:spPr>
            <a:xfrm>
              <a:off x="2633609" y="1603464"/>
              <a:ext cx="285750" cy="28575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0" name="矩形 429">
              <a:extLst>
                <a:ext uri="{FF2B5EF4-FFF2-40B4-BE49-F238E27FC236}">
                  <a16:creationId xmlns:a16="http://schemas.microsoft.com/office/drawing/2014/main" id="{2A2BF4EF-4648-41A1-ABB3-5C3E3F94C459}"/>
                </a:ext>
              </a:extLst>
            </p:cNvPr>
            <p:cNvSpPr/>
            <p:nvPr/>
          </p:nvSpPr>
          <p:spPr>
            <a:xfrm>
              <a:off x="2919359" y="1603464"/>
              <a:ext cx="285750" cy="28575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34" name="组合 1033">
            <a:extLst>
              <a:ext uri="{FF2B5EF4-FFF2-40B4-BE49-F238E27FC236}">
                <a16:creationId xmlns:a16="http://schemas.microsoft.com/office/drawing/2014/main" id="{FA7588F2-337C-4E33-B8E3-5415786EFFAF}"/>
              </a:ext>
            </a:extLst>
          </p:cNvPr>
          <p:cNvGrpSpPr/>
          <p:nvPr/>
        </p:nvGrpSpPr>
        <p:grpSpPr>
          <a:xfrm>
            <a:off x="1289951" y="4257453"/>
            <a:ext cx="571500" cy="285750"/>
            <a:chOff x="1292043" y="4257453"/>
            <a:chExt cx="571500" cy="285750"/>
          </a:xfrm>
        </p:grpSpPr>
        <p:sp>
          <p:nvSpPr>
            <p:cNvPr id="422" name="矩形 421">
              <a:extLst>
                <a:ext uri="{FF2B5EF4-FFF2-40B4-BE49-F238E27FC236}">
                  <a16:creationId xmlns:a16="http://schemas.microsoft.com/office/drawing/2014/main" id="{1471E7D0-3CC7-4D72-805F-8D81060F7AAC}"/>
                </a:ext>
              </a:extLst>
            </p:cNvPr>
            <p:cNvSpPr/>
            <p:nvPr/>
          </p:nvSpPr>
          <p:spPr>
            <a:xfrm>
              <a:off x="1292043" y="4257453"/>
              <a:ext cx="285750" cy="2857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3" name="矩形 422">
              <a:extLst>
                <a:ext uri="{FF2B5EF4-FFF2-40B4-BE49-F238E27FC236}">
                  <a16:creationId xmlns:a16="http://schemas.microsoft.com/office/drawing/2014/main" id="{C774DF78-4EAA-4AFA-91AD-CB662E028852}"/>
                </a:ext>
              </a:extLst>
            </p:cNvPr>
            <p:cNvSpPr/>
            <p:nvPr/>
          </p:nvSpPr>
          <p:spPr>
            <a:xfrm>
              <a:off x="1577793" y="4257453"/>
              <a:ext cx="285750" cy="2857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35" name="组合 1034">
            <a:extLst>
              <a:ext uri="{FF2B5EF4-FFF2-40B4-BE49-F238E27FC236}">
                <a16:creationId xmlns:a16="http://schemas.microsoft.com/office/drawing/2014/main" id="{DD197C3C-CAB1-48F6-B8EA-3A5565BD7056}"/>
              </a:ext>
            </a:extLst>
          </p:cNvPr>
          <p:cNvGrpSpPr/>
          <p:nvPr/>
        </p:nvGrpSpPr>
        <p:grpSpPr>
          <a:xfrm>
            <a:off x="1861451" y="4257453"/>
            <a:ext cx="571500" cy="285750"/>
            <a:chOff x="1863543" y="4257453"/>
            <a:chExt cx="571500" cy="285750"/>
          </a:xfrm>
        </p:grpSpPr>
        <p:sp>
          <p:nvSpPr>
            <p:cNvPr id="424" name="矩形 423">
              <a:extLst>
                <a:ext uri="{FF2B5EF4-FFF2-40B4-BE49-F238E27FC236}">
                  <a16:creationId xmlns:a16="http://schemas.microsoft.com/office/drawing/2014/main" id="{461FA99D-F3BC-4878-8C7F-1FB45FB6A666}"/>
                </a:ext>
              </a:extLst>
            </p:cNvPr>
            <p:cNvSpPr/>
            <p:nvPr/>
          </p:nvSpPr>
          <p:spPr>
            <a:xfrm>
              <a:off x="1863543" y="4257453"/>
              <a:ext cx="285750" cy="2857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5" name="矩形 424">
              <a:extLst>
                <a:ext uri="{FF2B5EF4-FFF2-40B4-BE49-F238E27FC236}">
                  <a16:creationId xmlns:a16="http://schemas.microsoft.com/office/drawing/2014/main" id="{0C41E9AA-6DB6-4D19-A30E-8943B06731B4}"/>
                </a:ext>
              </a:extLst>
            </p:cNvPr>
            <p:cNvSpPr/>
            <p:nvPr/>
          </p:nvSpPr>
          <p:spPr>
            <a:xfrm>
              <a:off x="2149293" y="4257453"/>
              <a:ext cx="285750" cy="2857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72" name="组合 571">
            <a:extLst>
              <a:ext uri="{FF2B5EF4-FFF2-40B4-BE49-F238E27FC236}">
                <a16:creationId xmlns:a16="http://schemas.microsoft.com/office/drawing/2014/main" id="{53DE50ED-EB92-4806-A067-A2371C299C55}"/>
              </a:ext>
            </a:extLst>
          </p:cNvPr>
          <p:cNvGrpSpPr/>
          <p:nvPr/>
        </p:nvGrpSpPr>
        <p:grpSpPr>
          <a:xfrm>
            <a:off x="362120" y="2932436"/>
            <a:ext cx="3212846" cy="286884"/>
            <a:chOff x="273659" y="822003"/>
            <a:chExt cx="3212846" cy="286884"/>
          </a:xfrm>
        </p:grpSpPr>
        <p:grpSp>
          <p:nvGrpSpPr>
            <p:cNvPr id="573" name="组合 572">
              <a:extLst>
                <a:ext uri="{FF2B5EF4-FFF2-40B4-BE49-F238E27FC236}">
                  <a16:creationId xmlns:a16="http://schemas.microsoft.com/office/drawing/2014/main" id="{82E70947-AF99-4618-AB52-8B110472190D}"/>
                </a:ext>
              </a:extLst>
            </p:cNvPr>
            <p:cNvGrpSpPr/>
            <p:nvPr/>
          </p:nvGrpSpPr>
          <p:grpSpPr>
            <a:xfrm>
              <a:off x="1200505" y="823137"/>
              <a:ext cx="2286000" cy="285750"/>
              <a:chOff x="1271319" y="212231"/>
              <a:chExt cx="2286000" cy="285750"/>
            </a:xfrm>
            <a:solidFill>
              <a:schemeClr val="bg1"/>
            </a:solidFill>
          </p:grpSpPr>
          <p:sp>
            <p:nvSpPr>
              <p:cNvPr id="576" name="矩形 575">
                <a:extLst>
                  <a:ext uri="{FF2B5EF4-FFF2-40B4-BE49-F238E27FC236}">
                    <a16:creationId xmlns:a16="http://schemas.microsoft.com/office/drawing/2014/main" id="{4E28C03D-94F1-467B-A09C-BBE860CE9580}"/>
                  </a:ext>
                </a:extLst>
              </p:cNvPr>
              <p:cNvSpPr/>
              <p:nvPr/>
            </p:nvSpPr>
            <p:spPr>
              <a:xfrm>
                <a:off x="1271319" y="212231"/>
                <a:ext cx="285750" cy="28575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zh-CN" alt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77" name="矩形 576">
                <a:extLst>
                  <a:ext uri="{FF2B5EF4-FFF2-40B4-BE49-F238E27FC236}">
                    <a16:creationId xmlns:a16="http://schemas.microsoft.com/office/drawing/2014/main" id="{8C60441E-1AA7-44F4-9572-926D6D076305}"/>
                  </a:ext>
                </a:extLst>
              </p:cNvPr>
              <p:cNvSpPr/>
              <p:nvPr/>
            </p:nvSpPr>
            <p:spPr>
              <a:xfrm>
                <a:off x="1557069" y="212231"/>
                <a:ext cx="285750" cy="28575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78" name="矩形 577">
                <a:extLst>
                  <a:ext uri="{FF2B5EF4-FFF2-40B4-BE49-F238E27FC236}">
                    <a16:creationId xmlns:a16="http://schemas.microsoft.com/office/drawing/2014/main" id="{CB3CD76C-7AE8-4B10-9452-119DCB0A22C0}"/>
                  </a:ext>
                </a:extLst>
              </p:cNvPr>
              <p:cNvSpPr/>
              <p:nvPr/>
            </p:nvSpPr>
            <p:spPr>
              <a:xfrm>
                <a:off x="1842819" y="212231"/>
                <a:ext cx="285750" cy="28575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zh-CN" alt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79" name="矩形 578">
                <a:extLst>
                  <a:ext uri="{FF2B5EF4-FFF2-40B4-BE49-F238E27FC236}">
                    <a16:creationId xmlns:a16="http://schemas.microsoft.com/office/drawing/2014/main" id="{32FACC4E-4330-4858-81B5-A73B11BDC96E}"/>
                  </a:ext>
                </a:extLst>
              </p:cNvPr>
              <p:cNvSpPr/>
              <p:nvPr/>
            </p:nvSpPr>
            <p:spPr>
              <a:xfrm>
                <a:off x="2128569" y="212231"/>
                <a:ext cx="285750" cy="28575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zh-CN" alt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80" name="矩形 579">
                <a:extLst>
                  <a:ext uri="{FF2B5EF4-FFF2-40B4-BE49-F238E27FC236}">
                    <a16:creationId xmlns:a16="http://schemas.microsoft.com/office/drawing/2014/main" id="{BDBDBCEB-D26E-4C5F-A1E7-C11647CA4188}"/>
                  </a:ext>
                </a:extLst>
              </p:cNvPr>
              <p:cNvSpPr/>
              <p:nvPr/>
            </p:nvSpPr>
            <p:spPr>
              <a:xfrm>
                <a:off x="2414319" y="212231"/>
                <a:ext cx="285750" cy="28575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endParaRPr lang="zh-CN" alt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81" name="矩形 580">
                <a:extLst>
                  <a:ext uri="{FF2B5EF4-FFF2-40B4-BE49-F238E27FC236}">
                    <a16:creationId xmlns:a16="http://schemas.microsoft.com/office/drawing/2014/main" id="{7D79A442-EB4D-409F-BCED-33D34F436490}"/>
                  </a:ext>
                </a:extLst>
              </p:cNvPr>
              <p:cNvSpPr/>
              <p:nvPr/>
            </p:nvSpPr>
            <p:spPr>
              <a:xfrm>
                <a:off x="2700069" y="212231"/>
                <a:ext cx="285750" cy="28575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endParaRPr lang="zh-CN" alt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82" name="矩形 581">
                <a:extLst>
                  <a:ext uri="{FF2B5EF4-FFF2-40B4-BE49-F238E27FC236}">
                    <a16:creationId xmlns:a16="http://schemas.microsoft.com/office/drawing/2014/main" id="{9B20AA78-A207-4567-8244-32AB3DD028FE}"/>
                  </a:ext>
                </a:extLst>
              </p:cNvPr>
              <p:cNvSpPr/>
              <p:nvPr/>
            </p:nvSpPr>
            <p:spPr>
              <a:xfrm>
                <a:off x="2985819" y="212231"/>
                <a:ext cx="285750" cy="28575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  <a:endParaRPr lang="zh-CN" alt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83" name="矩形 582">
                <a:extLst>
                  <a:ext uri="{FF2B5EF4-FFF2-40B4-BE49-F238E27FC236}">
                    <a16:creationId xmlns:a16="http://schemas.microsoft.com/office/drawing/2014/main" id="{1642FAA4-E335-4D92-AADC-732302415E3E}"/>
                  </a:ext>
                </a:extLst>
              </p:cNvPr>
              <p:cNvSpPr/>
              <p:nvPr/>
            </p:nvSpPr>
            <p:spPr>
              <a:xfrm>
                <a:off x="3271569" y="212231"/>
                <a:ext cx="285750" cy="28575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  <a:endParaRPr lang="zh-CN" alt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74" name="矩形 573">
              <a:extLst>
                <a:ext uri="{FF2B5EF4-FFF2-40B4-BE49-F238E27FC236}">
                  <a16:creationId xmlns:a16="http://schemas.microsoft.com/office/drawing/2014/main" id="{9BD1AAEE-437F-40DB-8C87-B5F8BF3FE0D8}"/>
                </a:ext>
              </a:extLst>
            </p:cNvPr>
            <p:cNvSpPr/>
            <p:nvPr/>
          </p:nvSpPr>
          <p:spPr>
            <a:xfrm>
              <a:off x="273659" y="822003"/>
              <a:ext cx="926847" cy="2857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Lane ID:</a:t>
              </a:r>
              <a:endParaRPr lang="zh-CN" alt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5" name="矩形 574">
              <a:extLst>
                <a:ext uri="{FF2B5EF4-FFF2-40B4-BE49-F238E27FC236}">
                  <a16:creationId xmlns:a16="http://schemas.microsoft.com/office/drawing/2014/main" id="{56B39F7E-9262-4279-8356-881571402425}"/>
                </a:ext>
              </a:extLst>
            </p:cNvPr>
            <p:cNvSpPr/>
            <p:nvPr/>
          </p:nvSpPr>
          <p:spPr>
            <a:xfrm>
              <a:off x="442960" y="870681"/>
              <a:ext cx="3043544" cy="2133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84" name="组合 583">
            <a:extLst>
              <a:ext uri="{FF2B5EF4-FFF2-40B4-BE49-F238E27FC236}">
                <a16:creationId xmlns:a16="http://schemas.microsoft.com/office/drawing/2014/main" id="{24EB7C1A-F5C5-442C-9E53-E8441F76A8FD}"/>
              </a:ext>
            </a:extLst>
          </p:cNvPr>
          <p:cNvGrpSpPr/>
          <p:nvPr/>
        </p:nvGrpSpPr>
        <p:grpSpPr>
          <a:xfrm>
            <a:off x="1288965" y="1827637"/>
            <a:ext cx="2461725" cy="1107923"/>
            <a:chOff x="978627" y="1448219"/>
            <a:chExt cx="2461725" cy="1107923"/>
          </a:xfrm>
        </p:grpSpPr>
        <p:grpSp>
          <p:nvGrpSpPr>
            <p:cNvPr id="585" name="组合 584">
              <a:extLst>
                <a:ext uri="{FF2B5EF4-FFF2-40B4-BE49-F238E27FC236}">
                  <a16:creationId xmlns:a16="http://schemas.microsoft.com/office/drawing/2014/main" id="{E5323FDD-931A-43E0-8AE2-74F1C54F9647}"/>
                </a:ext>
              </a:extLst>
            </p:cNvPr>
            <p:cNvGrpSpPr/>
            <p:nvPr/>
          </p:nvGrpSpPr>
          <p:grpSpPr>
            <a:xfrm>
              <a:off x="1023552" y="1448652"/>
              <a:ext cx="1277094" cy="375190"/>
              <a:chOff x="6932582" y="4716595"/>
              <a:chExt cx="1277094" cy="375190"/>
            </a:xfrm>
          </p:grpSpPr>
          <p:grpSp>
            <p:nvGrpSpPr>
              <p:cNvPr id="651" name="组合 650">
                <a:extLst>
                  <a:ext uri="{FF2B5EF4-FFF2-40B4-BE49-F238E27FC236}">
                    <a16:creationId xmlns:a16="http://schemas.microsoft.com/office/drawing/2014/main" id="{6ACA8631-0EE6-4518-B89C-7253B2E52380}"/>
                  </a:ext>
                </a:extLst>
              </p:cNvPr>
              <p:cNvGrpSpPr/>
              <p:nvPr/>
            </p:nvGrpSpPr>
            <p:grpSpPr>
              <a:xfrm>
                <a:off x="6994702" y="4759382"/>
                <a:ext cx="1143056" cy="285750"/>
                <a:chOff x="6994702" y="4759382"/>
                <a:chExt cx="1143056" cy="285750"/>
              </a:xfrm>
            </p:grpSpPr>
            <p:sp>
              <p:nvSpPr>
                <p:cNvPr id="656" name="矩形 655">
                  <a:extLst>
                    <a:ext uri="{FF2B5EF4-FFF2-40B4-BE49-F238E27FC236}">
                      <a16:creationId xmlns:a16="http://schemas.microsoft.com/office/drawing/2014/main" id="{C81876E8-E643-40EC-97FA-A31D24D258F5}"/>
                    </a:ext>
                  </a:extLst>
                </p:cNvPr>
                <p:cNvSpPr/>
                <p:nvPr/>
              </p:nvSpPr>
              <p:spPr>
                <a:xfrm>
                  <a:off x="7852008" y="4759382"/>
                  <a:ext cx="285750" cy="28575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7" name="矩形 656">
                  <a:extLst>
                    <a:ext uri="{FF2B5EF4-FFF2-40B4-BE49-F238E27FC236}">
                      <a16:creationId xmlns:a16="http://schemas.microsoft.com/office/drawing/2014/main" id="{1AAD7C6A-A77A-4C66-89A5-2DC38F2037D4}"/>
                    </a:ext>
                  </a:extLst>
                </p:cNvPr>
                <p:cNvSpPr/>
                <p:nvPr/>
              </p:nvSpPr>
              <p:spPr>
                <a:xfrm>
                  <a:off x="7566258" y="4759382"/>
                  <a:ext cx="285750" cy="28575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8" name="矩形 657">
                  <a:extLst>
                    <a:ext uri="{FF2B5EF4-FFF2-40B4-BE49-F238E27FC236}">
                      <a16:creationId xmlns:a16="http://schemas.microsoft.com/office/drawing/2014/main" id="{D110A392-BA02-4D42-8EE5-28A1BABF7A17}"/>
                    </a:ext>
                  </a:extLst>
                </p:cNvPr>
                <p:cNvSpPr/>
                <p:nvPr/>
              </p:nvSpPr>
              <p:spPr>
                <a:xfrm>
                  <a:off x="7280480" y="4759382"/>
                  <a:ext cx="285750" cy="28575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9" name="矩形 658">
                  <a:extLst>
                    <a:ext uri="{FF2B5EF4-FFF2-40B4-BE49-F238E27FC236}">
                      <a16:creationId xmlns:a16="http://schemas.microsoft.com/office/drawing/2014/main" id="{32126A03-3326-4346-94BB-ECFFB0F5F62B}"/>
                    </a:ext>
                  </a:extLst>
                </p:cNvPr>
                <p:cNvSpPr/>
                <p:nvPr/>
              </p:nvSpPr>
              <p:spPr>
                <a:xfrm>
                  <a:off x="6994702" y="4759382"/>
                  <a:ext cx="285750" cy="28575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52" name="文本框 651">
                <a:extLst>
                  <a:ext uri="{FF2B5EF4-FFF2-40B4-BE49-F238E27FC236}">
                    <a16:creationId xmlns:a16="http://schemas.microsoft.com/office/drawing/2014/main" id="{E2949031-CBB0-4E06-AEBD-E4D258E54065}"/>
                  </a:ext>
                </a:extLst>
              </p:cNvPr>
              <p:cNvSpPr txBox="1"/>
              <p:nvPr/>
            </p:nvSpPr>
            <p:spPr>
              <a:xfrm>
                <a:off x="7508476" y="4720929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26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3" name="文本框 652">
                <a:extLst>
                  <a:ext uri="{FF2B5EF4-FFF2-40B4-BE49-F238E27FC236}">
                    <a16:creationId xmlns:a16="http://schemas.microsoft.com/office/drawing/2014/main" id="{E676BF65-13B8-4AD2-B7F2-D9BDA55B864F}"/>
                  </a:ext>
                </a:extLst>
              </p:cNvPr>
              <p:cNvSpPr txBox="1"/>
              <p:nvPr/>
            </p:nvSpPr>
            <p:spPr>
              <a:xfrm>
                <a:off x="7794178" y="4722453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27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4" name="文本框 653">
                <a:extLst>
                  <a:ext uri="{FF2B5EF4-FFF2-40B4-BE49-F238E27FC236}">
                    <a16:creationId xmlns:a16="http://schemas.microsoft.com/office/drawing/2014/main" id="{B2BA906B-DC3D-4AE6-8D41-0D28670AF0FB}"/>
                  </a:ext>
                </a:extLst>
              </p:cNvPr>
              <p:cNvSpPr txBox="1"/>
              <p:nvPr/>
            </p:nvSpPr>
            <p:spPr>
              <a:xfrm>
                <a:off x="7227240" y="4717591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25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5" name="文本框 654">
                <a:extLst>
                  <a:ext uri="{FF2B5EF4-FFF2-40B4-BE49-F238E27FC236}">
                    <a16:creationId xmlns:a16="http://schemas.microsoft.com/office/drawing/2014/main" id="{68322EBD-1DE5-4BFB-8FF6-2A238F57CE85}"/>
                  </a:ext>
                </a:extLst>
              </p:cNvPr>
              <p:cNvSpPr txBox="1"/>
              <p:nvPr/>
            </p:nvSpPr>
            <p:spPr>
              <a:xfrm>
                <a:off x="6932582" y="4716595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24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86" name="组合 585">
              <a:extLst>
                <a:ext uri="{FF2B5EF4-FFF2-40B4-BE49-F238E27FC236}">
                  <a16:creationId xmlns:a16="http://schemas.microsoft.com/office/drawing/2014/main" id="{6B09E9E7-7D24-4141-AA99-3AA0F5146432}"/>
                </a:ext>
              </a:extLst>
            </p:cNvPr>
            <p:cNvGrpSpPr/>
            <p:nvPr/>
          </p:nvGrpSpPr>
          <p:grpSpPr>
            <a:xfrm>
              <a:off x="2163258" y="1448219"/>
              <a:ext cx="1277094" cy="375190"/>
              <a:chOff x="6932582" y="5238766"/>
              <a:chExt cx="1277094" cy="375190"/>
            </a:xfrm>
          </p:grpSpPr>
          <p:grpSp>
            <p:nvGrpSpPr>
              <p:cNvPr id="641" name="组合 640">
                <a:extLst>
                  <a:ext uri="{FF2B5EF4-FFF2-40B4-BE49-F238E27FC236}">
                    <a16:creationId xmlns:a16="http://schemas.microsoft.com/office/drawing/2014/main" id="{C1317751-A9F0-46EF-9549-86B06826D268}"/>
                  </a:ext>
                </a:extLst>
              </p:cNvPr>
              <p:cNvGrpSpPr/>
              <p:nvPr/>
            </p:nvGrpSpPr>
            <p:grpSpPr>
              <a:xfrm>
                <a:off x="6994702" y="5281553"/>
                <a:ext cx="1143056" cy="285750"/>
                <a:chOff x="6994702" y="5281553"/>
                <a:chExt cx="1143056" cy="285750"/>
              </a:xfrm>
              <a:solidFill>
                <a:schemeClr val="accent6">
                  <a:lumMod val="60000"/>
                  <a:lumOff val="40000"/>
                </a:schemeClr>
              </a:solidFill>
            </p:grpSpPr>
            <p:sp>
              <p:nvSpPr>
                <p:cNvPr id="647" name="矩形 646">
                  <a:extLst>
                    <a:ext uri="{FF2B5EF4-FFF2-40B4-BE49-F238E27FC236}">
                      <a16:creationId xmlns:a16="http://schemas.microsoft.com/office/drawing/2014/main" id="{D08AF5B7-E6EA-40D0-8170-16D9E6BC9ED6}"/>
                    </a:ext>
                  </a:extLst>
                </p:cNvPr>
                <p:cNvSpPr/>
                <p:nvPr/>
              </p:nvSpPr>
              <p:spPr>
                <a:xfrm>
                  <a:off x="7852008" y="5281553"/>
                  <a:ext cx="285750" cy="28575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8" name="矩形 647">
                  <a:extLst>
                    <a:ext uri="{FF2B5EF4-FFF2-40B4-BE49-F238E27FC236}">
                      <a16:creationId xmlns:a16="http://schemas.microsoft.com/office/drawing/2014/main" id="{927897E8-B93E-4E12-9281-E84A8030A38E}"/>
                    </a:ext>
                  </a:extLst>
                </p:cNvPr>
                <p:cNvSpPr/>
                <p:nvPr/>
              </p:nvSpPr>
              <p:spPr>
                <a:xfrm>
                  <a:off x="7566258" y="5281553"/>
                  <a:ext cx="285750" cy="28575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9" name="矩形 648">
                  <a:extLst>
                    <a:ext uri="{FF2B5EF4-FFF2-40B4-BE49-F238E27FC236}">
                      <a16:creationId xmlns:a16="http://schemas.microsoft.com/office/drawing/2014/main" id="{51EF1695-BE0B-4874-B462-81348564F264}"/>
                    </a:ext>
                  </a:extLst>
                </p:cNvPr>
                <p:cNvSpPr/>
                <p:nvPr/>
              </p:nvSpPr>
              <p:spPr>
                <a:xfrm>
                  <a:off x="7280480" y="5281553"/>
                  <a:ext cx="285750" cy="28575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0" name="矩形 649">
                  <a:extLst>
                    <a:ext uri="{FF2B5EF4-FFF2-40B4-BE49-F238E27FC236}">
                      <a16:creationId xmlns:a16="http://schemas.microsoft.com/office/drawing/2014/main" id="{15B795AD-4EF5-49FA-8879-EEAAC7D12069}"/>
                    </a:ext>
                  </a:extLst>
                </p:cNvPr>
                <p:cNvSpPr/>
                <p:nvPr/>
              </p:nvSpPr>
              <p:spPr>
                <a:xfrm>
                  <a:off x="6994702" y="5281553"/>
                  <a:ext cx="285750" cy="28575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2" name="组合 641">
                <a:extLst>
                  <a:ext uri="{FF2B5EF4-FFF2-40B4-BE49-F238E27FC236}">
                    <a16:creationId xmlns:a16="http://schemas.microsoft.com/office/drawing/2014/main" id="{4CF5FB1A-642C-4B69-8781-D0B4FCE0B0A5}"/>
                  </a:ext>
                </a:extLst>
              </p:cNvPr>
              <p:cNvGrpSpPr/>
              <p:nvPr/>
            </p:nvGrpSpPr>
            <p:grpSpPr>
              <a:xfrm>
                <a:off x="6932582" y="5238766"/>
                <a:ext cx="1277094" cy="375190"/>
                <a:chOff x="6932582" y="5238766"/>
                <a:chExt cx="1277094" cy="375190"/>
              </a:xfrm>
            </p:grpSpPr>
            <p:sp>
              <p:nvSpPr>
                <p:cNvPr id="643" name="文本框 642">
                  <a:extLst>
                    <a:ext uri="{FF2B5EF4-FFF2-40B4-BE49-F238E27FC236}">
                      <a16:creationId xmlns:a16="http://schemas.microsoft.com/office/drawing/2014/main" id="{9B869FAE-A0E5-45AD-8AD8-05189F3089AA}"/>
                    </a:ext>
                  </a:extLst>
                </p:cNvPr>
                <p:cNvSpPr txBox="1"/>
                <p:nvPr/>
              </p:nvSpPr>
              <p:spPr>
                <a:xfrm>
                  <a:off x="7508476" y="5243100"/>
                  <a:ext cx="41549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30</a:t>
                  </a:r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4" name="文本框 643">
                  <a:extLst>
                    <a:ext uri="{FF2B5EF4-FFF2-40B4-BE49-F238E27FC236}">
                      <a16:creationId xmlns:a16="http://schemas.microsoft.com/office/drawing/2014/main" id="{734CDBF2-CE2B-4D00-9EB9-29CF7AFC7670}"/>
                    </a:ext>
                  </a:extLst>
                </p:cNvPr>
                <p:cNvSpPr txBox="1"/>
                <p:nvPr/>
              </p:nvSpPr>
              <p:spPr>
                <a:xfrm>
                  <a:off x="7794178" y="5244624"/>
                  <a:ext cx="41549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31</a:t>
                  </a:r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5" name="文本框 644">
                  <a:extLst>
                    <a:ext uri="{FF2B5EF4-FFF2-40B4-BE49-F238E27FC236}">
                      <a16:creationId xmlns:a16="http://schemas.microsoft.com/office/drawing/2014/main" id="{3AD6A83E-41C4-4708-B325-93678C52CD86}"/>
                    </a:ext>
                  </a:extLst>
                </p:cNvPr>
                <p:cNvSpPr txBox="1"/>
                <p:nvPr/>
              </p:nvSpPr>
              <p:spPr>
                <a:xfrm>
                  <a:off x="7227240" y="5239762"/>
                  <a:ext cx="41549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29</a:t>
                  </a:r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6" name="文本框 645">
                  <a:extLst>
                    <a:ext uri="{FF2B5EF4-FFF2-40B4-BE49-F238E27FC236}">
                      <a16:creationId xmlns:a16="http://schemas.microsoft.com/office/drawing/2014/main" id="{DD978F3B-4F49-43ED-B2EF-5178DC9FDE9E}"/>
                    </a:ext>
                  </a:extLst>
                </p:cNvPr>
                <p:cNvSpPr txBox="1"/>
                <p:nvPr/>
              </p:nvSpPr>
              <p:spPr>
                <a:xfrm>
                  <a:off x="6932582" y="5238766"/>
                  <a:ext cx="41549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28</a:t>
                  </a:r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87" name="组合 586">
              <a:extLst>
                <a:ext uri="{FF2B5EF4-FFF2-40B4-BE49-F238E27FC236}">
                  <a16:creationId xmlns:a16="http://schemas.microsoft.com/office/drawing/2014/main" id="{4D748AB4-41C6-42F1-B8A5-2823C0F7DF78}"/>
                </a:ext>
              </a:extLst>
            </p:cNvPr>
            <p:cNvGrpSpPr/>
            <p:nvPr/>
          </p:nvGrpSpPr>
          <p:grpSpPr>
            <a:xfrm>
              <a:off x="1017819" y="1734704"/>
              <a:ext cx="2422533" cy="375190"/>
              <a:chOff x="925144" y="2522741"/>
              <a:chExt cx="2422533" cy="375190"/>
            </a:xfrm>
          </p:grpSpPr>
          <p:grpSp>
            <p:nvGrpSpPr>
              <p:cNvPr id="619" name="组合 618">
                <a:extLst>
                  <a:ext uri="{FF2B5EF4-FFF2-40B4-BE49-F238E27FC236}">
                    <a16:creationId xmlns:a16="http://schemas.microsoft.com/office/drawing/2014/main" id="{95A6F26F-A87A-47B4-9D8A-3D5CEEAA5258}"/>
                  </a:ext>
                </a:extLst>
              </p:cNvPr>
              <p:cNvGrpSpPr/>
              <p:nvPr/>
            </p:nvGrpSpPr>
            <p:grpSpPr>
              <a:xfrm>
                <a:off x="925144" y="2526891"/>
                <a:ext cx="1285758" cy="370856"/>
                <a:chOff x="6923918" y="3584954"/>
                <a:chExt cx="1285758" cy="370856"/>
              </a:xfrm>
            </p:grpSpPr>
            <p:grpSp>
              <p:nvGrpSpPr>
                <p:cNvPr id="631" name="组合 630">
                  <a:extLst>
                    <a:ext uri="{FF2B5EF4-FFF2-40B4-BE49-F238E27FC236}">
                      <a16:creationId xmlns:a16="http://schemas.microsoft.com/office/drawing/2014/main" id="{6C1FE713-84D3-492B-B7CD-9687CA0CE0A1}"/>
                    </a:ext>
                  </a:extLst>
                </p:cNvPr>
                <p:cNvGrpSpPr/>
                <p:nvPr/>
              </p:nvGrpSpPr>
              <p:grpSpPr>
                <a:xfrm>
                  <a:off x="6994702" y="3623407"/>
                  <a:ext cx="1143056" cy="285750"/>
                  <a:chOff x="6994702" y="3623407"/>
                  <a:chExt cx="1143056" cy="285750"/>
                </a:xfrm>
              </p:grpSpPr>
              <p:sp>
                <p:nvSpPr>
                  <p:cNvPr id="637" name="矩形 636">
                    <a:extLst>
                      <a:ext uri="{FF2B5EF4-FFF2-40B4-BE49-F238E27FC236}">
                        <a16:creationId xmlns:a16="http://schemas.microsoft.com/office/drawing/2014/main" id="{CCFCE20D-AE1A-4B17-A717-B3839527F783}"/>
                      </a:ext>
                    </a:extLst>
                  </p:cNvPr>
                  <p:cNvSpPr/>
                  <p:nvPr/>
                </p:nvSpPr>
                <p:spPr>
                  <a:xfrm>
                    <a:off x="7852008" y="3623407"/>
                    <a:ext cx="285750" cy="285750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8" name="矩形 637">
                    <a:extLst>
                      <a:ext uri="{FF2B5EF4-FFF2-40B4-BE49-F238E27FC236}">
                        <a16:creationId xmlns:a16="http://schemas.microsoft.com/office/drawing/2014/main" id="{20062957-BA4A-4FC3-B28C-C55652545802}"/>
                      </a:ext>
                    </a:extLst>
                  </p:cNvPr>
                  <p:cNvSpPr/>
                  <p:nvPr/>
                </p:nvSpPr>
                <p:spPr>
                  <a:xfrm>
                    <a:off x="7566258" y="3623407"/>
                    <a:ext cx="285750" cy="285750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9" name="矩形 638">
                    <a:extLst>
                      <a:ext uri="{FF2B5EF4-FFF2-40B4-BE49-F238E27FC236}">
                        <a16:creationId xmlns:a16="http://schemas.microsoft.com/office/drawing/2014/main" id="{D077328B-4EB1-4B89-90E7-A0A7506066D7}"/>
                      </a:ext>
                    </a:extLst>
                  </p:cNvPr>
                  <p:cNvSpPr/>
                  <p:nvPr/>
                </p:nvSpPr>
                <p:spPr>
                  <a:xfrm>
                    <a:off x="7280480" y="3623407"/>
                    <a:ext cx="285750" cy="285750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0" name="矩形 639">
                    <a:extLst>
                      <a:ext uri="{FF2B5EF4-FFF2-40B4-BE49-F238E27FC236}">
                        <a16:creationId xmlns:a16="http://schemas.microsoft.com/office/drawing/2014/main" id="{27CD5757-A9B5-45DD-8346-64A4FC7C89E0}"/>
                      </a:ext>
                    </a:extLst>
                  </p:cNvPr>
                  <p:cNvSpPr/>
                  <p:nvPr/>
                </p:nvSpPr>
                <p:spPr>
                  <a:xfrm>
                    <a:off x="6994702" y="3623407"/>
                    <a:ext cx="285750" cy="285750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32" name="组合 631">
                  <a:extLst>
                    <a:ext uri="{FF2B5EF4-FFF2-40B4-BE49-F238E27FC236}">
                      <a16:creationId xmlns:a16="http://schemas.microsoft.com/office/drawing/2014/main" id="{44569006-A2F9-4D98-A96D-1D654F2A0461}"/>
                    </a:ext>
                  </a:extLst>
                </p:cNvPr>
                <p:cNvGrpSpPr/>
                <p:nvPr/>
              </p:nvGrpSpPr>
              <p:grpSpPr>
                <a:xfrm>
                  <a:off x="6923918" y="3584954"/>
                  <a:ext cx="1285758" cy="370856"/>
                  <a:chOff x="6923918" y="3584954"/>
                  <a:chExt cx="1285758" cy="370856"/>
                </a:xfrm>
              </p:grpSpPr>
              <p:sp>
                <p:nvSpPr>
                  <p:cNvPr id="633" name="文本框 632">
                    <a:extLst>
                      <a:ext uri="{FF2B5EF4-FFF2-40B4-BE49-F238E27FC236}">
                        <a16:creationId xmlns:a16="http://schemas.microsoft.com/office/drawing/2014/main" id="{67A6513A-3A4A-4AC9-B6E2-D7165FD8E357}"/>
                      </a:ext>
                    </a:extLst>
                  </p:cNvPr>
                  <p:cNvSpPr txBox="1"/>
                  <p:nvPr/>
                </p:nvSpPr>
                <p:spPr>
                  <a:xfrm>
                    <a:off x="7495474" y="3584954"/>
                    <a:ext cx="41549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18</a:t>
                    </a:r>
                    <a:endParaRPr lang="zh-CN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4" name="文本框 633">
                    <a:extLst>
                      <a:ext uri="{FF2B5EF4-FFF2-40B4-BE49-F238E27FC236}">
                        <a16:creationId xmlns:a16="http://schemas.microsoft.com/office/drawing/2014/main" id="{140D6616-689D-4670-A750-37888AA5DC75}"/>
                      </a:ext>
                    </a:extLst>
                  </p:cNvPr>
                  <p:cNvSpPr txBox="1"/>
                  <p:nvPr/>
                </p:nvSpPr>
                <p:spPr>
                  <a:xfrm>
                    <a:off x="7794178" y="3586478"/>
                    <a:ext cx="41549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19</a:t>
                    </a:r>
                    <a:endParaRPr lang="zh-CN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5" name="文本框 634">
                    <a:extLst>
                      <a:ext uri="{FF2B5EF4-FFF2-40B4-BE49-F238E27FC236}">
                        <a16:creationId xmlns:a16="http://schemas.microsoft.com/office/drawing/2014/main" id="{5EEBC30D-FEB6-4FA2-842E-1FF4A5E8708E}"/>
                      </a:ext>
                    </a:extLst>
                  </p:cNvPr>
                  <p:cNvSpPr txBox="1"/>
                  <p:nvPr/>
                </p:nvSpPr>
                <p:spPr>
                  <a:xfrm>
                    <a:off x="7209696" y="3584954"/>
                    <a:ext cx="41549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17</a:t>
                    </a:r>
                    <a:endParaRPr lang="zh-CN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6" name="文本框 635">
                    <a:extLst>
                      <a:ext uri="{FF2B5EF4-FFF2-40B4-BE49-F238E27FC236}">
                        <a16:creationId xmlns:a16="http://schemas.microsoft.com/office/drawing/2014/main" id="{09E907C1-D351-4E57-ABAC-DD9B16F3DE78}"/>
                      </a:ext>
                    </a:extLst>
                  </p:cNvPr>
                  <p:cNvSpPr txBox="1"/>
                  <p:nvPr/>
                </p:nvSpPr>
                <p:spPr>
                  <a:xfrm>
                    <a:off x="6923918" y="3584954"/>
                    <a:ext cx="41549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16</a:t>
                    </a:r>
                    <a:endParaRPr lang="zh-CN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20" name="组合 619">
                <a:extLst>
                  <a:ext uri="{FF2B5EF4-FFF2-40B4-BE49-F238E27FC236}">
                    <a16:creationId xmlns:a16="http://schemas.microsoft.com/office/drawing/2014/main" id="{E09BD2B6-AF95-4412-88F5-3A0F5E9BE02F}"/>
                  </a:ext>
                </a:extLst>
              </p:cNvPr>
              <p:cNvGrpSpPr/>
              <p:nvPr/>
            </p:nvGrpSpPr>
            <p:grpSpPr>
              <a:xfrm>
                <a:off x="2070583" y="2522741"/>
                <a:ext cx="1277094" cy="375190"/>
                <a:chOff x="6918922" y="4083747"/>
                <a:chExt cx="1277094" cy="375190"/>
              </a:xfrm>
            </p:grpSpPr>
            <p:grpSp>
              <p:nvGrpSpPr>
                <p:cNvPr id="621" name="组合 620">
                  <a:extLst>
                    <a:ext uri="{FF2B5EF4-FFF2-40B4-BE49-F238E27FC236}">
                      <a16:creationId xmlns:a16="http://schemas.microsoft.com/office/drawing/2014/main" id="{3538E58E-F8BE-4836-9331-02CE4CAE9959}"/>
                    </a:ext>
                  </a:extLst>
                </p:cNvPr>
                <p:cNvGrpSpPr/>
                <p:nvPr/>
              </p:nvGrpSpPr>
              <p:grpSpPr>
                <a:xfrm>
                  <a:off x="6981042" y="4126534"/>
                  <a:ext cx="1143056" cy="285750"/>
                  <a:chOff x="6981042" y="4126534"/>
                  <a:chExt cx="1143056" cy="285750"/>
                </a:xfrm>
                <a:solidFill>
                  <a:schemeClr val="accent6">
                    <a:lumMod val="60000"/>
                    <a:lumOff val="40000"/>
                  </a:schemeClr>
                </a:solidFill>
              </p:grpSpPr>
              <p:sp>
                <p:nvSpPr>
                  <p:cNvPr id="627" name="矩形 626">
                    <a:extLst>
                      <a:ext uri="{FF2B5EF4-FFF2-40B4-BE49-F238E27FC236}">
                        <a16:creationId xmlns:a16="http://schemas.microsoft.com/office/drawing/2014/main" id="{3C359745-63DA-45C8-8B37-8F0C98FBBFEE}"/>
                      </a:ext>
                    </a:extLst>
                  </p:cNvPr>
                  <p:cNvSpPr/>
                  <p:nvPr/>
                </p:nvSpPr>
                <p:spPr>
                  <a:xfrm>
                    <a:off x="7838348" y="4126534"/>
                    <a:ext cx="285750" cy="285750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8" name="矩形 627">
                    <a:extLst>
                      <a:ext uri="{FF2B5EF4-FFF2-40B4-BE49-F238E27FC236}">
                        <a16:creationId xmlns:a16="http://schemas.microsoft.com/office/drawing/2014/main" id="{0FDAC4A0-8AC9-40CE-9BDE-75A87689D123}"/>
                      </a:ext>
                    </a:extLst>
                  </p:cNvPr>
                  <p:cNvSpPr/>
                  <p:nvPr/>
                </p:nvSpPr>
                <p:spPr>
                  <a:xfrm>
                    <a:off x="7552598" y="4126534"/>
                    <a:ext cx="285750" cy="285750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9" name="矩形 628">
                    <a:extLst>
                      <a:ext uri="{FF2B5EF4-FFF2-40B4-BE49-F238E27FC236}">
                        <a16:creationId xmlns:a16="http://schemas.microsoft.com/office/drawing/2014/main" id="{F1F4B562-44B5-417A-98B5-137BB7E3F5A5}"/>
                      </a:ext>
                    </a:extLst>
                  </p:cNvPr>
                  <p:cNvSpPr/>
                  <p:nvPr/>
                </p:nvSpPr>
                <p:spPr>
                  <a:xfrm>
                    <a:off x="7266820" y="4126534"/>
                    <a:ext cx="285750" cy="285750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0" name="矩形 629">
                    <a:extLst>
                      <a:ext uri="{FF2B5EF4-FFF2-40B4-BE49-F238E27FC236}">
                        <a16:creationId xmlns:a16="http://schemas.microsoft.com/office/drawing/2014/main" id="{12739E1E-7A2D-4939-8C74-01FEFDEBB7AE}"/>
                      </a:ext>
                    </a:extLst>
                  </p:cNvPr>
                  <p:cNvSpPr/>
                  <p:nvPr/>
                </p:nvSpPr>
                <p:spPr>
                  <a:xfrm>
                    <a:off x="6981042" y="4126534"/>
                    <a:ext cx="285750" cy="285750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22" name="组合 621">
                  <a:extLst>
                    <a:ext uri="{FF2B5EF4-FFF2-40B4-BE49-F238E27FC236}">
                      <a16:creationId xmlns:a16="http://schemas.microsoft.com/office/drawing/2014/main" id="{D2AA2D76-887A-4E25-9F61-28E7BD9A481E}"/>
                    </a:ext>
                  </a:extLst>
                </p:cNvPr>
                <p:cNvGrpSpPr/>
                <p:nvPr/>
              </p:nvGrpSpPr>
              <p:grpSpPr>
                <a:xfrm>
                  <a:off x="6918922" y="4083747"/>
                  <a:ext cx="1277094" cy="375190"/>
                  <a:chOff x="6918922" y="4083747"/>
                  <a:chExt cx="1277094" cy="375190"/>
                </a:xfrm>
              </p:grpSpPr>
              <p:sp>
                <p:nvSpPr>
                  <p:cNvPr id="623" name="文本框 622">
                    <a:extLst>
                      <a:ext uri="{FF2B5EF4-FFF2-40B4-BE49-F238E27FC236}">
                        <a16:creationId xmlns:a16="http://schemas.microsoft.com/office/drawing/2014/main" id="{C03390EB-C451-4DF2-8DF6-7860B4BC8080}"/>
                      </a:ext>
                    </a:extLst>
                  </p:cNvPr>
                  <p:cNvSpPr txBox="1"/>
                  <p:nvPr/>
                </p:nvSpPr>
                <p:spPr>
                  <a:xfrm>
                    <a:off x="7494816" y="4088081"/>
                    <a:ext cx="41549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22</a:t>
                    </a:r>
                    <a:endParaRPr lang="zh-CN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4" name="文本框 623">
                    <a:extLst>
                      <a:ext uri="{FF2B5EF4-FFF2-40B4-BE49-F238E27FC236}">
                        <a16:creationId xmlns:a16="http://schemas.microsoft.com/office/drawing/2014/main" id="{3B17583E-D0B9-4233-AFFD-D2F0BAC4FB88}"/>
                      </a:ext>
                    </a:extLst>
                  </p:cNvPr>
                  <p:cNvSpPr txBox="1"/>
                  <p:nvPr/>
                </p:nvSpPr>
                <p:spPr>
                  <a:xfrm>
                    <a:off x="7780518" y="4089605"/>
                    <a:ext cx="41549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23</a:t>
                    </a:r>
                    <a:endParaRPr lang="zh-CN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5" name="文本框 624">
                    <a:extLst>
                      <a:ext uri="{FF2B5EF4-FFF2-40B4-BE49-F238E27FC236}">
                        <a16:creationId xmlns:a16="http://schemas.microsoft.com/office/drawing/2014/main" id="{08BDF210-B158-4156-A7E0-7F601C8900C9}"/>
                      </a:ext>
                    </a:extLst>
                  </p:cNvPr>
                  <p:cNvSpPr txBox="1"/>
                  <p:nvPr/>
                </p:nvSpPr>
                <p:spPr>
                  <a:xfrm>
                    <a:off x="7213580" y="4084743"/>
                    <a:ext cx="41549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21</a:t>
                    </a:r>
                    <a:endParaRPr lang="zh-CN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6" name="文本框 625">
                    <a:extLst>
                      <a:ext uri="{FF2B5EF4-FFF2-40B4-BE49-F238E27FC236}">
                        <a16:creationId xmlns:a16="http://schemas.microsoft.com/office/drawing/2014/main" id="{09558E2B-9B66-4997-ACEF-FC17D95B9EDE}"/>
                      </a:ext>
                    </a:extLst>
                  </p:cNvPr>
                  <p:cNvSpPr txBox="1"/>
                  <p:nvPr/>
                </p:nvSpPr>
                <p:spPr>
                  <a:xfrm>
                    <a:off x="6918922" y="4083747"/>
                    <a:ext cx="41549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20</a:t>
                    </a:r>
                    <a:endParaRPr lang="zh-CN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</p:grpSp>
        <p:grpSp>
          <p:nvGrpSpPr>
            <p:cNvPr id="588" name="组合 587">
              <a:extLst>
                <a:ext uri="{FF2B5EF4-FFF2-40B4-BE49-F238E27FC236}">
                  <a16:creationId xmlns:a16="http://schemas.microsoft.com/office/drawing/2014/main" id="{65613405-8CC2-42A4-964A-FD3B7497D837}"/>
                </a:ext>
              </a:extLst>
            </p:cNvPr>
            <p:cNvGrpSpPr/>
            <p:nvPr/>
          </p:nvGrpSpPr>
          <p:grpSpPr>
            <a:xfrm>
              <a:off x="978627" y="1954918"/>
              <a:ext cx="2340402" cy="601224"/>
              <a:chOff x="684187" y="1945790"/>
              <a:chExt cx="2340402" cy="601224"/>
            </a:xfrm>
          </p:grpSpPr>
          <p:grpSp>
            <p:nvGrpSpPr>
              <p:cNvPr id="589" name="组合 588">
                <a:extLst>
                  <a:ext uri="{FF2B5EF4-FFF2-40B4-BE49-F238E27FC236}">
                    <a16:creationId xmlns:a16="http://schemas.microsoft.com/office/drawing/2014/main" id="{31FC4847-1582-49C8-89C6-6B80D937468F}"/>
                  </a:ext>
                </a:extLst>
              </p:cNvPr>
              <p:cNvGrpSpPr/>
              <p:nvPr/>
            </p:nvGrpSpPr>
            <p:grpSpPr>
              <a:xfrm>
                <a:off x="684187" y="1945790"/>
                <a:ext cx="1206326" cy="370856"/>
                <a:chOff x="1705438" y="487921"/>
                <a:chExt cx="1206326" cy="370856"/>
              </a:xfrm>
            </p:grpSpPr>
            <p:grpSp>
              <p:nvGrpSpPr>
                <p:cNvPr id="611" name="组合 610">
                  <a:extLst>
                    <a:ext uri="{FF2B5EF4-FFF2-40B4-BE49-F238E27FC236}">
                      <a16:creationId xmlns:a16="http://schemas.microsoft.com/office/drawing/2014/main" id="{34BF63D0-5E85-44E5-A238-10858AF49C3C}"/>
                    </a:ext>
                  </a:extLst>
                </p:cNvPr>
                <p:cNvGrpSpPr/>
                <p:nvPr/>
              </p:nvGrpSpPr>
              <p:grpSpPr>
                <a:xfrm>
                  <a:off x="1705438" y="526374"/>
                  <a:ext cx="1143000" cy="285750"/>
                  <a:chOff x="1705438" y="526374"/>
                  <a:chExt cx="1143000" cy="285750"/>
                </a:xfrm>
                <a:solidFill>
                  <a:schemeClr val="bg1"/>
                </a:solidFill>
              </p:grpSpPr>
              <p:sp>
                <p:nvSpPr>
                  <p:cNvPr id="615" name="矩形 614">
                    <a:extLst>
                      <a:ext uri="{FF2B5EF4-FFF2-40B4-BE49-F238E27FC236}">
                        <a16:creationId xmlns:a16="http://schemas.microsoft.com/office/drawing/2014/main" id="{95BBB06B-B12C-4154-A983-FB65BA98D464}"/>
                      </a:ext>
                    </a:extLst>
                  </p:cNvPr>
                  <p:cNvSpPr/>
                  <p:nvPr/>
                </p:nvSpPr>
                <p:spPr>
                  <a:xfrm>
                    <a:off x="1705438" y="526374"/>
                    <a:ext cx="285750" cy="285750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8</a:t>
                    </a:r>
                    <a:endParaRPr lang="zh-CN" altLang="en-US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6" name="矩形 615">
                    <a:extLst>
                      <a:ext uri="{FF2B5EF4-FFF2-40B4-BE49-F238E27FC236}">
                        <a16:creationId xmlns:a16="http://schemas.microsoft.com/office/drawing/2014/main" id="{0A4E1FF3-B1E6-4FA5-9391-AFB0925B6D07}"/>
                      </a:ext>
                    </a:extLst>
                  </p:cNvPr>
                  <p:cNvSpPr/>
                  <p:nvPr/>
                </p:nvSpPr>
                <p:spPr>
                  <a:xfrm>
                    <a:off x="1991188" y="526374"/>
                    <a:ext cx="285750" cy="285750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9</a:t>
                    </a:r>
                    <a:endParaRPr lang="zh-CN" altLang="en-US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7" name="矩形 616">
                    <a:extLst>
                      <a:ext uri="{FF2B5EF4-FFF2-40B4-BE49-F238E27FC236}">
                        <a16:creationId xmlns:a16="http://schemas.microsoft.com/office/drawing/2014/main" id="{7BC0CCD8-44D6-4B4A-96D8-CDC22FEBB7BD}"/>
                      </a:ext>
                    </a:extLst>
                  </p:cNvPr>
                  <p:cNvSpPr/>
                  <p:nvPr/>
                </p:nvSpPr>
                <p:spPr>
                  <a:xfrm>
                    <a:off x="2276938" y="526374"/>
                    <a:ext cx="285750" cy="285750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8" name="矩形 617">
                    <a:extLst>
                      <a:ext uri="{FF2B5EF4-FFF2-40B4-BE49-F238E27FC236}">
                        <a16:creationId xmlns:a16="http://schemas.microsoft.com/office/drawing/2014/main" id="{CA082B78-7716-4116-99A8-901279A6FDA4}"/>
                      </a:ext>
                    </a:extLst>
                  </p:cNvPr>
                  <p:cNvSpPr/>
                  <p:nvPr/>
                </p:nvSpPr>
                <p:spPr>
                  <a:xfrm>
                    <a:off x="2562688" y="526374"/>
                    <a:ext cx="285750" cy="285750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12" name="组合 611">
                  <a:extLst>
                    <a:ext uri="{FF2B5EF4-FFF2-40B4-BE49-F238E27FC236}">
                      <a16:creationId xmlns:a16="http://schemas.microsoft.com/office/drawing/2014/main" id="{A4539F25-B2A5-4BA1-A382-36991C616124}"/>
                    </a:ext>
                  </a:extLst>
                </p:cNvPr>
                <p:cNvGrpSpPr/>
                <p:nvPr/>
              </p:nvGrpSpPr>
              <p:grpSpPr>
                <a:xfrm>
                  <a:off x="2206154" y="487921"/>
                  <a:ext cx="705610" cy="370856"/>
                  <a:chOff x="2206154" y="487921"/>
                  <a:chExt cx="705610" cy="370856"/>
                </a:xfrm>
              </p:grpSpPr>
              <p:sp>
                <p:nvSpPr>
                  <p:cNvPr id="613" name="文本框 612">
                    <a:extLst>
                      <a:ext uri="{FF2B5EF4-FFF2-40B4-BE49-F238E27FC236}">
                        <a16:creationId xmlns:a16="http://schemas.microsoft.com/office/drawing/2014/main" id="{4F4DB8B3-5862-4D1E-A3AA-25AAA0CD75A7}"/>
                      </a:ext>
                    </a:extLst>
                  </p:cNvPr>
                  <p:cNvSpPr txBox="1"/>
                  <p:nvPr/>
                </p:nvSpPr>
                <p:spPr>
                  <a:xfrm>
                    <a:off x="2206154" y="487921"/>
                    <a:ext cx="41549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10</a:t>
                    </a:r>
                    <a:endParaRPr lang="zh-CN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4" name="文本框 613">
                    <a:extLst>
                      <a:ext uri="{FF2B5EF4-FFF2-40B4-BE49-F238E27FC236}">
                        <a16:creationId xmlns:a16="http://schemas.microsoft.com/office/drawing/2014/main" id="{F45215F0-8A1A-4C21-A253-08FD832D9EB6}"/>
                      </a:ext>
                    </a:extLst>
                  </p:cNvPr>
                  <p:cNvSpPr txBox="1"/>
                  <p:nvPr/>
                </p:nvSpPr>
                <p:spPr>
                  <a:xfrm>
                    <a:off x="2504858" y="489445"/>
                    <a:ext cx="40690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11</a:t>
                    </a:r>
                    <a:endParaRPr lang="zh-CN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590" name="组合 589">
                <a:extLst>
                  <a:ext uri="{FF2B5EF4-FFF2-40B4-BE49-F238E27FC236}">
                    <a16:creationId xmlns:a16="http://schemas.microsoft.com/office/drawing/2014/main" id="{3822DE6E-77DA-48DF-B83B-E55F82DDC33D}"/>
                  </a:ext>
                </a:extLst>
              </p:cNvPr>
              <p:cNvGrpSpPr/>
              <p:nvPr/>
            </p:nvGrpSpPr>
            <p:grpSpPr>
              <a:xfrm>
                <a:off x="1756165" y="1945790"/>
                <a:ext cx="1268424" cy="370857"/>
                <a:chOff x="2781392" y="599121"/>
                <a:chExt cx="1268424" cy="370857"/>
              </a:xfrm>
            </p:grpSpPr>
            <p:grpSp>
              <p:nvGrpSpPr>
                <p:cNvPr id="601" name="组合 600">
                  <a:extLst>
                    <a:ext uri="{FF2B5EF4-FFF2-40B4-BE49-F238E27FC236}">
                      <a16:creationId xmlns:a16="http://schemas.microsoft.com/office/drawing/2014/main" id="{E1E6B76C-F134-4926-979F-4B1A2BEF5B73}"/>
                    </a:ext>
                  </a:extLst>
                </p:cNvPr>
                <p:cNvGrpSpPr/>
                <p:nvPr/>
              </p:nvGrpSpPr>
              <p:grpSpPr>
                <a:xfrm>
                  <a:off x="2852176" y="637574"/>
                  <a:ext cx="1143056" cy="285750"/>
                  <a:chOff x="3437494" y="526375"/>
                  <a:chExt cx="1143056" cy="285750"/>
                </a:xfrm>
                <a:solidFill>
                  <a:schemeClr val="accent1">
                    <a:lumMod val="60000"/>
                    <a:lumOff val="40000"/>
                  </a:schemeClr>
                </a:solidFill>
              </p:grpSpPr>
              <p:sp>
                <p:nvSpPr>
                  <p:cNvPr id="607" name="矩形 606">
                    <a:extLst>
                      <a:ext uri="{FF2B5EF4-FFF2-40B4-BE49-F238E27FC236}">
                        <a16:creationId xmlns:a16="http://schemas.microsoft.com/office/drawing/2014/main" id="{D5E498B5-BAF6-4767-AA90-D6C42FD8AA9A}"/>
                      </a:ext>
                    </a:extLst>
                  </p:cNvPr>
                  <p:cNvSpPr/>
                  <p:nvPr/>
                </p:nvSpPr>
                <p:spPr>
                  <a:xfrm>
                    <a:off x="4294800" y="526375"/>
                    <a:ext cx="285750" cy="285750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08" name="矩形 607">
                    <a:extLst>
                      <a:ext uri="{FF2B5EF4-FFF2-40B4-BE49-F238E27FC236}">
                        <a16:creationId xmlns:a16="http://schemas.microsoft.com/office/drawing/2014/main" id="{FD081560-47D9-4923-BD1A-BAB10773AEE3}"/>
                      </a:ext>
                    </a:extLst>
                  </p:cNvPr>
                  <p:cNvSpPr/>
                  <p:nvPr/>
                </p:nvSpPr>
                <p:spPr>
                  <a:xfrm>
                    <a:off x="4009050" y="526375"/>
                    <a:ext cx="285750" cy="285750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09" name="矩形 608">
                    <a:extLst>
                      <a:ext uri="{FF2B5EF4-FFF2-40B4-BE49-F238E27FC236}">
                        <a16:creationId xmlns:a16="http://schemas.microsoft.com/office/drawing/2014/main" id="{5E93EB91-5282-4D54-8D78-CC09002D24D0}"/>
                      </a:ext>
                    </a:extLst>
                  </p:cNvPr>
                  <p:cNvSpPr/>
                  <p:nvPr/>
                </p:nvSpPr>
                <p:spPr>
                  <a:xfrm>
                    <a:off x="3723272" y="526375"/>
                    <a:ext cx="285750" cy="285750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0" name="矩形 609">
                    <a:extLst>
                      <a:ext uri="{FF2B5EF4-FFF2-40B4-BE49-F238E27FC236}">
                        <a16:creationId xmlns:a16="http://schemas.microsoft.com/office/drawing/2014/main" id="{AAAE97CE-78A9-4D67-8DEA-C1A101C0A4E3}"/>
                      </a:ext>
                    </a:extLst>
                  </p:cNvPr>
                  <p:cNvSpPr/>
                  <p:nvPr/>
                </p:nvSpPr>
                <p:spPr>
                  <a:xfrm>
                    <a:off x="3437494" y="526375"/>
                    <a:ext cx="285750" cy="285750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02" name="组合 601">
                  <a:extLst>
                    <a:ext uri="{FF2B5EF4-FFF2-40B4-BE49-F238E27FC236}">
                      <a16:creationId xmlns:a16="http://schemas.microsoft.com/office/drawing/2014/main" id="{7D8C6481-FBB1-4D69-8867-4637985DC266}"/>
                    </a:ext>
                  </a:extLst>
                </p:cNvPr>
                <p:cNvGrpSpPr/>
                <p:nvPr/>
              </p:nvGrpSpPr>
              <p:grpSpPr>
                <a:xfrm>
                  <a:off x="2781392" y="599121"/>
                  <a:ext cx="1268424" cy="370857"/>
                  <a:chOff x="3366710" y="487922"/>
                  <a:chExt cx="1268424" cy="370857"/>
                </a:xfrm>
              </p:grpSpPr>
              <p:sp>
                <p:nvSpPr>
                  <p:cNvPr id="603" name="文本框 602">
                    <a:extLst>
                      <a:ext uri="{FF2B5EF4-FFF2-40B4-BE49-F238E27FC236}">
                        <a16:creationId xmlns:a16="http://schemas.microsoft.com/office/drawing/2014/main" id="{538D051B-B32F-4A62-A940-991225B0D5BB}"/>
                      </a:ext>
                    </a:extLst>
                  </p:cNvPr>
                  <p:cNvSpPr txBox="1"/>
                  <p:nvPr/>
                </p:nvSpPr>
                <p:spPr>
                  <a:xfrm>
                    <a:off x="3938266" y="487922"/>
                    <a:ext cx="41549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14</a:t>
                    </a:r>
                    <a:endParaRPr lang="zh-CN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04" name="文本框 603">
                    <a:extLst>
                      <a:ext uri="{FF2B5EF4-FFF2-40B4-BE49-F238E27FC236}">
                        <a16:creationId xmlns:a16="http://schemas.microsoft.com/office/drawing/2014/main" id="{1C87CC00-F118-4D7D-908C-DB33AAB09D92}"/>
                      </a:ext>
                    </a:extLst>
                  </p:cNvPr>
                  <p:cNvSpPr txBox="1"/>
                  <p:nvPr/>
                </p:nvSpPr>
                <p:spPr>
                  <a:xfrm>
                    <a:off x="4219636" y="489447"/>
                    <a:ext cx="41549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15</a:t>
                    </a:r>
                    <a:endParaRPr lang="zh-CN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05" name="文本框 604">
                    <a:extLst>
                      <a:ext uri="{FF2B5EF4-FFF2-40B4-BE49-F238E27FC236}">
                        <a16:creationId xmlns:a16="http://schemas.microsoft.com/office/drawing/2014/main" id="{0FF1DD26-2414-4FFE-B684-5BEDF24F6F3F}"/>
                      </a:ext>
                    </a:extLst>
                  </p:cNvPr>
                  <p:cNvSpPr txBox="1"/>
                  <p:nvPr/>
                </p:nvSpPr>
                <p:spPr>
                  <a:xfrm>
                    <a:off x="3652488" y="487922"/>
                    <a:ext cx="41549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13</a:t>
                    </a:r>
                    <a:endParaRPr lang="zh-CN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06" name="文本框 605">
                    <a:extLst>
                      <a:ext uri="{FF2B5EF4-FFF2-40B4-BE49-F238E27FC236}">
                        <a16:creationId xmlns:a16="http://schemas.microsoft.com/office/drawing/2014/main" id="{A4B0F1A4-97EA-4E46-8215-06B7257F7304}"/>
                      </a:ext>
                    </a:extLst>
                  </p:cNvPr>
                  <p:cNvSpPr txBox="1"/>
                  <p:nvPr/>
                </p:nvSpPr>
                <p:spPr>
                  <a:xfrm>
                    <a:off x="3366710" y="487922"/>
                    <a:ext cx="41549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12</a:t>
                    </a:r>
                    <a:endParaRPr lang="zh-CN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591" name="组合 590">
                <a:extLst>
                  <a:ext uri="{FF2B5EF4-FFF2-40B4-BE49-F238E27FC236}">
                    <a16:creationId xmlns:a16="http://schemas.microsoft.com/office/drawing/2014/main" id="{BC82CDB3-EDE7-48AB-8F3A-6DAEE90E50C7}"/>
                  </a:ext>
                </a:extLst>
              </p:cNvPr>
              <p:cNvGrpSpPr/>
              <p:nvPr/>
            </p:nvGrpSpPr>
            <p:grpSpPr>
              <a:xfrm>
                <a:off x="684187" y="2261264"/>
                <a:ext cx="1143000" cy="285750"/>
                <a:chOff x="923443" y="1603464"/>
                <a:chExt cx="1143000" cy="285750"/>
              </a:xfrm>
            </p:grpSpPr>
            <p:sp>
              <p:nvSpPr>
                <p:cNvPr id="597" name="矩形 596">
                  <a:extLst>
                    <a:ext uri="{FF2B5EF4-FFF2-40B4-BE49-F238E27FC236}">
                      <a16:creationId xmlns:a16="http://schemas.microsoft.com/office/drawing/2014/main" id="{5A8EDB74-C38A-44F1-BE08-9E3ABD62BBC8}"/>
                    </a:ext>
                  </a:extLst>
                </p:cNvPr>
                <p:cNvSpPr/>
                <p:nvPr/>
              </p:nvSpPr>
              <p:spPr>
                <a:xfrm>
                  <a:off x="923443" y="1603464"/>
                  <a:ext cx="285750" cy="28575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</a:t>
                  </a:r>
                  <a:endPara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98" name="矩形 597">
                  <a:extLst>
                    <a:ext uri="{FF2B5EF4-FFF2-40B4-BE49-F238E27FC236}">
                      <a16:creationId xmlns:a16="http://schemas.microsoft.com/office/drawing/2014/main" id="{2DF3099C-F93D-40AA-BA87-F39B308C3D29}"/>
                    </a:ext>
                  </a:extLst>
                </p:cNvPr>
                <p:cNvSpPr/>
                <p:nvPr/>
              </p:nvSpPr>
              <p:spPr>
                <a:xfrm>
                  <a:off x="1209193" y="1603464"/>
                  <a:ext cx="285750" cy="28575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endPara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99" name="矩形 598">
                  <a:extLst>
                    <a:ext uri="{FF2B5EF4-FFF2-40B4-BE49-F238E27FC236}">
                      <a16:creationId xmlns:a16="http://schemas.microsoft.com/office/drawing/2014/main" id="{D0E8763D-F385-4E10-8525-3FA71278B288}"/>
                    </a:ext>
                  </a:extLst>
                </p:cNvPr>
                <p:cNvSpPr/>
                <p:nvPr/>
              </p:nvSpPr>
              <p:spPr>
                <a:xfrm>
                  <a:off x="1494943" y="1603464"/>
                  <a:ext cx="285750" cy="28575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  <a:endPara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0" name="矩形 599">
                  <a:extLst>
                    <a:ext uri="{FF2B5EF4-FFF2-40B4-BE49-F238E27FC236}">
                      <a16:creationId xmlns:a16="http://schemas.microsoft.com/office/drawing/2014/main" id="{50010FF7-C1B9-462D-B3E9-903CEEA55F47}"/>
                    </a:ext>
                  </a:extLst>
                </p:cNvPr>
                <p:cNvSpPr/>
                <p:nvPr/>
              </p:nvSpPr>
              <p:spPr>
                <a:xfrm>
                  <a:off x="1780693" y="1603464"/>
                  <a:ext cx="285750" cy="28575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</a:t>
                  </a:r>
                  <a:endPara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92" name="组合 591">
                <a:extLst>
                  <a:ext uri="{FF2B5EF4-FFF2-40B4-BE49-F238E27FC236}">
                    <a16:creationId xmlns:a16="http://schemas.microsoft.com/office/drawing/2014/main" id="{DAD2FADB-74E1-4BB0-8AE8-04FF6C0559B2}"/>
                  </a:ext>
                </a:extLst>
              </p:cNvPr>
              <p:cNvGrpSpPr/>
              <p:nvPr/>
            </p:nvGrpSpPr>
            <p:grpSpPr>
              <a:xfrm>
                <a:off x="1826829" y="2261264"/>
                <a:ext cx="1143000" cy="285750"/>
                <a:chOff x="2062109" y="1603464"/>
                <a:chExt cx="1143000" cy="285750"/>
              </a:xfrm>
            </p:grpSpPr>
            <p:sp>
              <p:nvSpPr>
                <p:cNvPr id="593" name="矩形 592">
                  <a:extLst>
                    <a:ext uri="{FF2B5EF4-FFF2-40B4-BE49-F238E27FC236}">
                      <a16:creationId xmlns:a16="http://schemas.microsoft.com/office/drawing/2014/main" id="{D64DDDF9-15FA-464D-ADC6-5857AC1A68EC}"/>
                    </a:ext>
                  </a:extLst>
                </p:cNvPr>
                <p:cNvSpPr/>
                <p:nvPr/>
              </p:nvSpPr>
              <p:spPr>
                <a:xfrm>
                  <a:off x="2062109" y="1603464"/>
                  <a:ext cx="285750" cy="28575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4</a:t>
                  </a:r>
                  <a:endPara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94" name="矩形 593">
                  <a:extLst>
                    <a:ext uri="{FF2B5EF4-FFF2-40B4-BE49-F238E27FC236}">
                      <a16:creationId xmlns:a16="http://schemas.microsoft.com/office/drawing/2014/main" id="{4FC55156-A989-47B6-BEC3-1C7275CEE7F3}"/>
                    </a:ext>
                  </a:extLst>
                </p:cNvPr>
                <p:cNvSpPr/>
                <p:nvPr/>
              </p:nvSpPr>
              <p:spPr>
                <a:xfrm>
                  <a:off x="2347859" y="1603464"/>
                  <a:ext cx="285750" cy="28575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5</a:t>
                  </a:r>
                  <a:endPara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95" name="矩形 594">
                  <a:extLst>
                    <a:ext uri="{FF2B5EF4-FFF2-40B4-BE49-F238E27FC236}">
                      <a16:creationId xmlns:a16="http://schemas.microsoft.com/office/drawing/2014/main" id="{CF1923BE-0DB2-432D-83F7-C0ADC9C41EE8}"/>
                    </a:ext>
                  </a:extLst>
                </p:cNvPr>
                <p:cNvSpPr/>
                <p:nvPr/>
              </p:nvSpPr>
              <p:spPr>
                <a:xfrm>
                  <a:off x="2633609" y="1603464"/>
                  <a:ext cx="285750" cy="28575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6</a:t>
                  </a:r>
                  <a:endPara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96" name="矩形 595">
                  <a:extLst>
                    <a:ext uri="{FF2B5EF4-FFF2-40B4-BE49-F238E27FC236}">
                      <a16:creationId xmlns:a16="http://schemas.microsoft.com/office/drawing/2014/main" id="{0EF0E48F-72B3-461E-A724-D6E7650F8229}"/>
                    </a:ext>
                  </a:extLst>
                </p:cNvPr>
                <p:cNvSpPr/>
                <p:nvPr/>
              </p:nvSpPr>
              <p:spPr>
                <a:xfrm>
                  <a:off x="2919359" y="1603464"/>
                  <a:ext cx="285750" cy="28575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7</a:t>
                  </a:r>
                  <a:endPara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sp>
        <p:nvSpPr>
          <p:cNvPr id="400" name="矩形 399">
            <a:extLst>
              <a:ext uri="{FF2B5EF4-FFF2-40B4-BE49-F238E27FC236}">
                <a16:creationId xmlns:a16="http://schemas.microsoft.com/office/drawing/2014/main" id="{3A58D017-9254-4AAC-A051-CDBA1A07CD7A}"/>
              </a:ext>
            </a:extLst>
          </p:cNvPr>
          <p:cNvSpPr/>
          <p:nvPr/>
        </p:nvSpPr>
        <p:spPr>
          <a:xfrm>
            <a:off x="3731816" y="3859826"/>
            <a:ext cx="572106" cy="3774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gap=4</a:t>
            </a:r>
            <a:endParaRPr lang="zh-CN" altLang="en-US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83AF109-A630-3C00-DC46-B9515B20938D}"/>
              </a:ext>
            </a:extLst>
          </p:cNvPr>
          <p:cNvSpPr txBox="1"/>
          <p:nvPr/>
        </p:nvSpPr>
        <p:spPr>
          <a:xfrm>
            <a:off x="925109" y="5290655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Fig 11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5671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0B14FA4-A61F-B412-70FF-818295D3A7BF}"/>
              </a:ext>
            </a:extLst>
          </p:cNvPr>
          <p:cNvSpPr txBox="1"/>
          <p:nvPr/>
        </p:nvSpPr>
        <p:spPr>
          <a:xfrm rot="19369522">
            <a:off x="981900" y="1121347"/>
            <a:ext cx="10608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RNS base</a:t>
            </a:r>
            <a:endParaRPr lang="zh-CN" altLang="en-US" sz="1400" b="1" dirty="0"/>
          </a:p>
        </p:txBody>
      </p:sp>
      <p:grpSp>
        <p:nvGrpSpPr>
          <p:cNvPr id="5" name="组合 15">
            <a:extLst>
              <a:ext uri="{FF2B5EF4-FFF2-40B4-BE49-F238E27FC236}">
                <a16:creationId xmlns:a16="http://schemas.microsoft.com/office/drawing/2014/main" id="{888BBF30-8BF6-30C6-1E05-ACD7744C9252}"/>
              </a:ext>
            </a:extLst>
          </p:cNvPr>
          <p:cNvGrpSpPr/>
          <p:nvPr/>
        </p:nvGrpSpPr>
        <p:grpSpPr>
          <a:xfrm>
            <a:off x="1598565" y="1683816"/>
            <a:ext cx="848193" cy="761427"/>
            <a:chOff x="5906917" y="216353"/>
            <a:chExt cx="2209744" cy="1983698"/>
          </a:xfrm>
        </p:grpSpPr>
        <p:sp>
          <p:nvSpPr>
            <p:cNvPr id="6" name="矩形 4">
              <a:extLst>
                <a:ext uri="{FF2B5EF4-FFF2-40B4-BE49-F238E27FC236}">
                  <a16:creationId xmlns:a16="http://schemas.microsoft.com/office/drawing/2014/main" id="{1A180CF7-1049-3F53-CA0B-4AF65CE4DA08}"/>
                </a:ext>
              </a:extLst>
            </p:cNvPr>
            <p:cNvSpPr/>
            <p:nvPr/>
          </p:nvSpPr>
          <p:spPr>
            <a:xfrm>
              <a:off x="6471558" y="216353"/>
              <a:ext cx="1645103" cy="15794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7">
              <a:extLst>
                <a:ext uri="{FF2B5EF4-FFF2-40B4-BE49-F238E27FC236}">
                  <a16:creationId xmlns:a16="http://schemas.microsoft.com/office/drawing/2014/main" id="{5BFF0789-F85F-1450-3976-34A429BE9E4A}"/>
                </a:ext>
              </a:extLst>
            </p:cNvPr>
            <p:cNvSpPr/>
            <p:nvPr/>
          </p:nvSpPr>
          <p:spPr>
            <a:xfrm>
              <a:off x="6403520" y="266888"/>
              <a:ext cx="1645103" cy="15794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8">
              <a:extLst>
                <a:ext uri="{FF2B5EF4-FFF2-40B4-BE49-F238E27FC236}">
                  <a16:creationId xmlns:a16="http://schemas.microsoft.com/office/drawing/2014/main" id="{C88F7DED-8B11-B9FC-A763-F23550B45126}"/>
                </a:ext>
              </a:extLst>
            </p:cNvPr>
            <p:cNvSpPr/>
            <p:nvPr/>
          </p:nvSpPr>
          <p:spPr>
            <a:xfrm>
              <a:off x="6335482" y="317423"/>
              <a:ext cx="1645103" cy="15794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9">
              <a:extLst>
                <a:ext uri="{FF2B5EF4-FFF2-40B4-BE49-F238E27FC236}">
                  <a16:creationId xmlns:a16="http://schemas.microsoft.com/office/drawing/2014/main" id="{5F47F3DD-0260-6148-C11F-75F9B9EBEC6A}"/>
                </a:ext>
              </a:extLst>
            </p:cNvPr>
            <p:cNvSpPr/>
            <p:nvPr/>
          </p:nvSpPr>
          <p:spPr>
            <a:xfrm>
              <a:off x="6267444" y="367958"/>
              <a:ext cx="1645103" cy="15794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10">
              <a:extLst>
                <a:ext uri="{FF2B5EF4-FFF2-40B4-BE49-F238E27FC236}">
                  <a16:creationId xmlns:a16="http://schemas.microsoft.com/office/drawing/2014/main" id="{9DFC8EEC-6E49-DDA3-6CAB-4AD76CB0A198}"/>
                </a:ext>
              </a:extLst>
            </p:cNvPr>
            <p:cNvSpPr/>
            <p:nvPr/>
          </p:nvSpPr>
          <p:spPr>
            <a:xfrm>
              <a:off x="6199406" y="418493"/>
              <a:ext cx="1645103" cy="15794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1">
              <a:extLst>
                <a:ext uri="{FF2B5EF4-FFF2-40B4-BE49-F238E27FC236}">
                  <a16:creationId xmlns:a16="http://schemas.microsoft.com/office/drawing/2014/main" id="{8640289B-6BF9-DED8-1A5F-AB2DBD8E2C0B}"/>
                </a:ext>
              </a:extLst>
            </p:cNvPr>
            <p:cNvSpPr/>
            <p:nvPr/>
          </p:nvSpPr>
          <p:spPr>
            <a:xfrm>
              <a:off x="6131368" y="469028"/>
              <a:ext cx="1645103" cy="15794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2">
              <a:extLst>
                <a:ext uri="{FF2B5EF4-FFF2-40B4-BE49-F238E27FC236}">
                  <a16:creationId xmlns:a16="http://schemas.microsoft.com/office/drawing/2014/main" id="{4D4B2E5A-BFB5-9D54-CE7D-2FEFF26DEB6D}"/>
                </a:ext>
              </a:extLst>
            </p:cNvPr>
            <p:cNvSpPr/>
            <p:nvPr/>
          </p:nvSpPr>
          <p:spPr>
            <a:xfrm>
              <a:off x="6060633" y="519563"/>
              <a:ext cx="1645103" cy="15794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3">
              <a:extLst>
                <a:ext uri="{FF2B5EF4-FFF2-40B4-BE49-F238E27FC236}">
                  <a16:creationId xmlns:a16="http://schemas.microsoft.com/office/drawing/2014/main" id="{4AF3B1B6-37A1-B58B-4624-6EC5A15A4AD0}"/>
                </a:ext>
              </a:extLst>
            </p:cNvPr>
            <p:cNvSpPr/>
            <p:nvPr/>
          </p:nvSpPr>
          <p:spPr>
            <a:xfrm>
              <a:off x="5983775" y="570098"/>
              <a:ext cx="1645103" cy="15794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4">
              <a:extLst>
                <a:ext uri="{FF2B5EF4-FFF2-40B4-BE49-F238E27FC236}">
                  <a16:creationId xmlns:a16="http://schemas.microsoft.com/office/drawing/2014/main" id="{FF1384F0-380D-C954-D66C-3256CC254FF4}"/>
                </a:ext>
              </a:extLst>
            </p:cNvPr>
            <p:cNvSpPr/>
            <p:nvPr/>
          </p:nvSpPr>
          <p:spPr>
            <a:xfrm>
              <a:off x="5906917" y="620633"/>
              <a:ext cx="1645103" cy="1579418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" name="组合 16">
            <a:extLst>
              <a:ext uri="{FF2B5EF4-FFF2-40B4-BE49-F238E27FC236}">
                <a16:creationId xmlns:a16="http://schemas.microsoft.com/office/drawing/2014/main" id="{8B1D897D-5E8E-6A97-C2C4-9AB1D4C4EB83}"/>
              </a:ext>
            </a:extLst>
          </p:cNvPr>
          <p:cNvGrpSpPr/>
          <p:nvPr/>
        </p:nvGrpSpPr>
        <p:grpSpPr>
          <a:xfrm>
            <a:off x="2527989" y="1666363"/>
            <a:ext cx="848193" cy="761427"/>
            <a:chOff x="5906917" y="216353"/>
            <a:chExt cx="2209744" cy="1983698"/>
          </a:xfrm>
        </p:grpSpPr>
        <p:sp>
          <p:nvSpPr>
            <p:cNvPr id="16" name="矩形 17">
              <a:extLst>
                <a:ext uri="{FF2B5EF4-FFF2-40B4-BE49-F238E27FC236}">
                  <a16:creationId xmlns:a16="http://schemas.microsoft.com/office/drawing/2014/main" id="{64C30EAA-6DE6-7377-D823-14D36BB158E6}"/>
                </a:ext>
              </a:extLst>
            </p:cNvPr>
            <p:cNvSpPr/>
            <p:nvPr/>
          </p:nvSpPr>
          <p:spPr>
            <a:xfrm>
              <a:off x="6471558" y="216353"/>
              <a:ext cx="1645103" cy="15794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8">
              <a:extLst>
                <a:ext uri="{FF2B5EF4-FFF2-40B4-BE49-F238E27FC236}">
                  <a16:creationId xmlns:a16="http://schemas.microsoft.com/office/drawing/2014/main" id="{3CA20E25-6B8B-60D9-6649-9D916A95609E}"/>
                </a:ext>
              </a:extLst>
            </p:cNvPr>
            <p:cNvSpPr/>
            <p:nvPr/>
          </p:nvSpPr>
          <p:spPr>
            <a:xfrm>
              <a:off x="6403520" y="266888"/>
              <a:ext cx="1645103" cy="15794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9">
              <a:extLst>
                <a:ext uri="{FF2B5EF4-FFF2-40B4-BE49-F238E27FC236}">
                  <a16:creationId xmlns:a16="http://schemas.microsoft.com/office/drawing/2014/main" id="{A2CC39B3-F7B7-0E27-861B-568C5F83BC4A}"/>
                </a:ext>
              </a:extLst>
            </p:cNvPr>
            <p:cNvSpPr/>
            <p:nvPr/>
          </p:nvSpPr>
          <p:spPr>
            <a:xfrm>
              <a:off x="6335482" y="317423"/>
              <a:ext cx="1645103" cy="15794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20">
              <a:extLst>
                <a:ext uri="{FF2B5EF4-FFF2-40B4-BE49-F238E27FC236}">
                  <a16:creationId xmlns:a16="http://schemas.microsoft.com/office/drawing/2014/main" id="{BCFEB5F0-FC39-CABA-B70D-E14EE9928203}"/>
                </a:ext>
              </a:extLst>
            </p:cNvPr>
            <p:cNvSpPr/>
            <p:nvPr/>
          </p:nvSpPr>
          <p:spPr>
            <a:xfrm>
              <a:off x="6267444" y="367958"/>
              <a:ext cx="1645103" cy="15794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21">
              <a:extLst>
                <a:ext uri="{FF2B5EF4-FFF2-40B4-BE49-F238E27FC236}">
                  <a16:creationId xmlns:a16="http://schemas.microsoft.com/office/drawing/2014/main" id="{5889D138-24C3-A8DF-0F1F-52861321F227}"/>
                </a:ext>
              </a:extLst>
            </p:cNvPr>
            <p:cNvSpPr/>
            <p:nvPr/>
          </p:nvSpPr>
          <p:spPr>
            <a:xfrm>
              <a:off x="6199406" y="418493"/>
              <a:ext cx="1645103" cy="15794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2">
              <a:extLst>
                <a:ext uri="{FF2B5EF4-FFF2-40B4-BE49-F238E27FC236}">
                  <a16:creationId xmlns:a16="http://schemas.microsoft.com/office/drawing/2014/main" id="{B8C035A3-A9CB-3706-23B3-502C5BB223D4}"/>
                </a:ext>
              </a:extLst>
            </p:cNvPr>
            <p:cNvSpPr/>
            <p:nvPr/>
          </p:nvSpPr>
          <p:spPr>
            <a:xfrm>
              <a:off x="6131368" y="469028"/>
              <a:ext cx="1645103" cy="15794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3">
              <a:extLst>
                <a:ext uri="{FF2B5EF4-FFF2-40B4-BE49-F238E27FC236}">
                  <a16:creationId xmlns:a16="http://schemas.microsoft.com/office/drawing/2014/main" id="{A3138C2A-49A0-A69B-9E0D-57C0871C9229}"/>
                </a:ext>
              </a:extLst>
            </p:cNvPr>
            <p:cNvSpPr/>
            <p:nvPr/>
          </p:nvSpPr>
          <p:spPr>
            <a:xfrm>
              <a:off x="6060633" y="519563"/>
              <a:ext cx="1645103" cy="15794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4">
              <a:extLst>
                <a:ext uri="{FF2B5EF4-FFF2-40B4-BE49-F238E27FC236}">
                  <a16:creationId xmlns:a16="http://schemas.microsoft.com/office/drawing/2014/main" id="{C9EBD1BB-88F5-A505-7F68-57BE39C26BB2}"/>
                </a:ext>
              </a:extLst>
            </p:cNvPr>
            <p:cNvSpPr/>
            <p:nvPr/>
          </p:nvSpPr>
          <p:spPr>
            <a:xfrm>
              <a:off x="5983775" y="570098"/>
              <a:ext cx="1645103" cy="15794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5">
              <a:extLst>
                <a:ext uri="{FF2B5EF4-FFF2-40B4-BE49-F238E27FC236}">
                  <a16:creationId xmlns:a16="http://schemas.microsoft.com/office/drawing/2014/main" id="{6A78BFC2-AFC3-2D89-5028-2ACFB05F1AB7}"/>
                </a:ext>
              </a:extLst>
            </p:cNvPr>
            <p:cNvSpPr/>
            <p:nvPr/>
          </p:nvSpPr>
          <p:spPr>
            <a:xfrm>
              <a:off x="5906917" y="620633"/>
              <a:ext cx="1645103" cy="15794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5" name="组合 26">
            <a:extLst>
              <a:ext uri="{FF2B5EF4-FFF2-40B4-BE49-F238E27FC236}">
                <a16:creationId xmlns:a16="http://schemas.microsoft.com/office/drawing/2014/main" id="{D4178F2D-7451-034F-F36F-A6A88268C6FF}"/>
              </a:ext>
            </a:extLst>
          </p:cNvPr>
          <p:cNvGrpSpPr/>
          <p:nvPr/>
        </p:nvGrpSpPr>
        <p:grpSpPr>
          <a:xfrm>
            <a:off x="3654559" y="1662892"/>
            <a:ext cx="848193" cy="761427"/>
            <a:chOff x="5906917" y="216353"/>
            <a:chExt cx="2209744" cy="1983698"/>
          </a:xfrm>
        </p:grpSpPr>
        <p:sp>
          <p:nvSpPr>
            <p:cNvPr id="26" name="矩形 27">
              <a:extLst>
                <a:ext uri="{FF2B5EF4-FFF2-40B4-BE49-F238E27FC236}">
                  <a16:creationId xmlns:a16="http://schemas.microsoft.com/office/drawing/2014/main" id="{F444986C-0160-5685-4824-18CB2173B013}"/>
                </a:ext>
              </a:extLst>
            </p:cNvPr>
            <p:cNvSpPr/>
            <p:nvPr/>
          </p:nvSpPr>
          <p:spPr>
            <a:xfrm>
              <a:off x="6471558" y="216353"/>
              <a:ext cx="1645103" cy="15794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8">
              <a:extLst>
                <a:ext uri="{FF2B5EF4-FFF2-40B4-BE49-F238E27FC236}">
                  <a16:creationId xmlns:a16="http://schemas.microsoft.com/office/drawing/2014/main" id="{7D5AE77F-40C4-2F6B-FE16-AC439BB2F1A3}"/>
                </a:ext>
              </a:extLst>
            </p:cNvPr>
            <p:cNvSpPr/>
            <p:nvPr/>
          </p:nvSpPr>
          <p:spPr>
            <a:xfrm>
              <a:off x="6403520" y="266888"/>
              <a:ext cx="1645103" cy="15794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9">
              <a:extLst>
                <a:ext uri="{FF2B5EF4-FFF2-40B4-BE49-F238E27FC236}">
                  <a16:creationId xmlns:a16="http://schemas.microsoft.com/office/drawing/2014/main" id="{5104F4ED-D15A-AD6D-CE88-E3D3E2027C8E}"/>
                </a:ext>
              </a:extLst>
            </p:cNvPr>
            <p:cNvSpPr/>
            <p:nvPr/>
          </p:nvSpPr>
          <p:spPr>
            <a:xfrm>
              <a:off x="6335482" y="317423"/>
              <a:ext cx="1645103" cy="15794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30">
              <a:extLst>
                <a:ext uri="{FF2B5EF4-FFF2-40B4-BE49-F238E27FC236}">
                  <a16:creationId xmlns:a16="http://schemas.microsoft.com/office/drawing/2014/main" id="{FB0B8D7E-BCC2-6BC7-6020-6E1551ED4491}"/>
                </a:ext>
              </a:extLst>
            </p:cNvPr>
            <p:cNvSpPr/>
            <p:nvPr/>
          </p:nvSpPr>
          <p:spPr>
            <a:xfrm>
              <a:off x="6267444" y="367958"/>
              <a:ext cx="1645103" cy="15794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31">
              <a:extLst>
                <a:ext uri="{FF2B5EF4-FFF2-40B4-BE49-F238E27FC236}">
                  <a16:creationId xmlns:a16="http://schemas.microsoft.com/office/drawing/2014/main" id="{E88E6E5C-73FD-F012-B9D3-D0398EA5BD04}"/>
                </a:ext>
              </a:extLst>
            </p:cNvPr>
            <p:cNvSpPr/>
            <p:nvPr/>
          </p:nvSpPr>
          <p:spPr>
            <a:xfrm>
              <a:off x="6199406" y="418493"/>
              <a:ext cx="1645103" cy="15794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2">
              <a:extLst>
                <a:ext uri="{FF2B5EF4-FFF2-40B4-BE49-F238E27FC236}">
                  <a16:creationId xmlns:a16="http://schemas.microsoft.com/office/drawing/2014/main" id="{5083A118-242B-E565-4D92-4F42C35B7C6A}"/>
                </a:ext>
              </a:extLst>
            </p:cNvPr>
            <p:cNvSpPr/>
            <p:nvPr/>
          </p:nvSpPr>
          <p:spPr>
            <a:xfrm>
              <a:off x="6131368" y="469028"/>
              <a:ext cx="1645103" cy="15794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3">
              <a:extLst>
                <a:ext uri="{FF2B5EF4-FFF2-40B4-BE49-F238E27FC236}">
                  <a16:creationId xmlns:a16="http://schemas.microsoft.com/office/drawing/2014/main" id="{4878776E-9523-5FF8-97B4-401CF4AB7EAC}"/>
                </a:ext>
              </a:extLst>
            </p:cNvPr>
            <p:cNvSpPr/>
            <p:nvPr/>
          </p:nvSpPr>
          <p:spPr>
            <a:xfrm>
              <a:off x="6060633" y="519563"/>
              <a:ext cx="1645103" cy="15794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矩形 34">
              <a:extLst>
                <a:ext uri="{FF2B5EF4-FFF2-40B4-BE49-F238E27FC236}">
                  <a16:creationId xmlns:a16="http://schemas.microsoft.com/office/drawing/2014/main" id="{E96E6B7E-847F-FA49-9ACE-42F2536FB49E}"/>
                </a:ext>
              </a:extLst>
            </p:cNvPr>
            <p:cNvSpPr/>
            <p:nvPr/>
          </p:nvSpPr>
          <p:spPr>
            <a:xfrm>
              <a:off x="5983775" y="570098"/>
              <a:ext cx="1645103" cy="15794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5">
              <a:extLst>
                <a:ext uri="{FF2B5EF4-FFF2-40B4-BE49-F238E27FC236}">
                  <a16:creationId xmlns:a16="http://schemas.microsoft.com/office/drawing/2014/main" id="{16959302-160C-59CF-D050-C3D53B29C955}"/>
                </a:ext>
              </a:extLst>
            </p:cNvPr>
            <p:cNvSpPr/>
            <p:nvPr/>
          </p:nvSpPr>
          <p:spPr>
            <a:xfrm>
              <a:off x="5906917" y="620633"/>
              <a:ext cx="1645103" cy="15794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5" name="文本框 36">
            <a:extLst>
              <a:ext uri="{FF2B5EF4-FFF2-40B4-BE49-F238E27FC236}">
                <a16:creationId xmlns:a16="http://schemas.microsoft.com/office/drawing/2014/main" id="{9F5F1242-72F7-4A35-8AAA-7D5E6F8A36ED}"/>
              </a:ext>
            </a:extLst>
          </p:cNvPr>
          <p:cNvSpPr txBox="1"/>
          <p:nvPr/>
        </p:nvSpPr>
        <p:spPr>
          <a:xfrm>
            <a:off x="3371242" y="1784820"/>
            <a:ext cx="20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36" name="文本框 40">
            <a:extLst>
              <a:ext uri="{FF2B5EF4-FFF2-40B4-BE49-F238E27FC236}">
                <a16:creationId xmlns:a16="http://schemas.microsoft.com/office/drawing/2014/main" id="{F89CC154-C272-193E-504C-4B98BD30DD98}"/>
              </a:ext>
            </a:extLst>
          </p:cNvPr>
          <p:cNvSpPr txBox="1"/>
          <p:nvPr/>
        </p:nvSpPr>
        <p:spPr>
          <a:xfrm>
            <a:off x="2259526" y="925659"/>
            <a:ext cx="213876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number of polynomials</a:t>
            </a:r>
            <a:endParaRPr lang="zh-CN" altLang="en-US" sz="1400" b="1" dirty="0"/>
          </a:p>
        </p:txBody>
      </p:sp>
      <p:cxnSp>
        <p:nvCxnSpPr>
          <p:cNvPr id="37" name="直接箭头连接符 189">
            <a:extLst>
              <a:ext uri="{FF2B5EF4-FFF2-40B4-BE49-F238E27FC236}">
                <a16:creationId xmlns:a16="http://schemas.microsoft.com/office/drawing/2014/main" id="{0B19661B-8109-6C4E-51E8-E122BD4BA19C}"/>
              </a:ext>
            </a:extLst>
          </p:cNvPr>
          <p:cNvCxnSpPr>
            <a:cxnSpLocks/>
          </p:cNvCxnSpPr>
          <p:nvPr/>
        </p:nvCxnSpPr>
        <p:spPr>
          <a:xfrm flipV="1">
            <a:off x="1394392" y="1401792"/>
            <a:ext cx="343287" cy="2645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191">
            <a:extLst>
              <a:ext uri="{FF2B5EF4-FFF2-40B4-BE49-F238E27FC236}">
                <a16:creationId xmlns:a16="http://schemas.microsoft.com/office/drawing/2014/main" id="{5386C2CA-23E5-9BC8-B111-2A547F010251}"/>
              </a:ext>
            </a:extLst>
          </p:cNvPr>
          <p:cNvCxnSpPr>
            <a:cxnSpLocks/>
          </p:cNvCxnSpPr>
          <p:nvPr/>
        </p:nvCxnSpPr>
        <p:spPr>
          <a:xfrm>
            <a:off x="1890532" y="1355500"/>
            <a:ext cx="259683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195">
            <a:extLst>
              <a:ext uri="{FF2B5EF4-FFF2-40B4-BE49-F238E27FC236}">
                <a16:creationId xmlns:a16="http://schemas.microsoft.com/office/drawing/2014/main" id="{A4F8DC87-C6C9-9855-328B-7C224246E062}"/>
              </a:ext>
            </a:extLst>
          </p:cNvPr>
          <p:cNvCxnSpPr>
            <a:cxnSpLocks/>
          </p:cNvCxnSpPr>
          <p:nvPr/>
        </p:nvCxnSpPr>
        <p:spPr>
          <a:xfrm flipV="1">
            <a:off x="1347874" y="1839733"/>
            <a:ext cx="0" cy="5457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198">
            <a:extLst>
              <a:ext uri="{FF2B5EF4-FFF2-40B4-BE49-F238E27FC236}">
                <a16:creationId xmlns:a16="http://schemas.microsoft.com/office/drawing/2014/main" id="{13F4F45A-5691-9902-EAE2-4EB97639ED69}"/>
              </a:ext>
            </a:extLst>
          </p:cNvPr>
          <p:cNvSpPr txBox="1"/>
          <p:nvPr/>
        </p:nvSpPr>
        <p:spPr>
          <a:xfrm rot="16200000">
            <a:off x="495009" y="1868379"/>
            <a:ext cx="9747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1-d NTT</a:t>
            </a:r>
            <a:endParaRPr lang="zh-CN" altLang="en-US" sz="1400" b="1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B6DFFF75-F3F4-D1D7-EABF-8E4F5DF5AD1F}"/>
              </a:ext>
            </a:extLst>
          </p:cNvPr>
          <p:cNvSpPr txBox="1"/>
          <p:nvPr/>
        </p:nvSpPr>
        <p:spPr>
          <a:xfrm>
            <a:off x="1205668" y="2772444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Fig 12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5681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2305227491A1F4C9BAED6E676ED1B3B" ma:contentTypeVersion="4" ma:contentTypeDescription="Create a new document." ma:contentTypeScope="" ma:versionID="d1078e1c563094ffef625bb9892ae647">
  <xsd:schema xmlns:xsd="http://www.w3.org/2001/XMLSchema" xmlns:xs="http://www.w3.org/2001/XMLSchema" xmlns:p="http://schemas.microsoft.com/office/2006/metadata/properties" xmlns:ns3="0fe89824-23af-402a-bf2e-b32db0f0f4ab" targetNamespace="http://schemas.microsoft.com/office/2006/metadata/properties" ma:root="true" ma:fieldsID="1885ba64a559e80b0c3144221a210b39" ns3:_="">
    <xsd:import namespace="0fe89824-23af-402a-bf2e-b32db0f0f4a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e89824-23af-402a-bf2e-b32db0f0f4a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DCC1662-AD44-4A66-8FFC-77D7CB27675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1DC5C08-9C31-430F-B5B1-EBDB880AFA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fe89824-23af-402a-bf2e-b32db0f0f4a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1EEFA7B-50FC-47DE-BB1A-DF78D7930C2A}">
  <ds:schemaRefs>
    <ds:schemaRef ds:uri="http://www.w3.org/XML/1998/namespace"/>
    <ds:schemaRef ds:uri="0fe89824-23af-402a-bf2e-b32db0f0f4ab"/>
    <ds:schemaRef ds:uri="http://purl.org/dc/dcmitype/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1048</TotalTime>
  <Words>462</Words>
  <Application>Microsoft Office PowerPoint</Application>
  <PresentationFormat>宽屏</PresentationFormat>
  <Paragraphs>233</Paragraphs>
  <Slides>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Yujia Zhai</dc:creator>
  <cp:lastModifiedBy>Yujia Zhai</cp:lastModifiedBy>
  <cp:revision>124</cp:revision>
  <dcterms:created xsi:type="dcterms:W3CDTF">2021-12-13T16:58:19Z</dcterms:created>
  <dcterms:modified xsi:type="dcterms:W3CDTF">2023-02-15T00:21:37Z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0x010100D2305227491A1F4C9BAED6E676ED1B3B</vt:lpwstr>
  </property>
</Properties>
</file>