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8"/>
  </p:notesMasterIdLst>
  <p:sldIdLst>
    <p:sldId id="2134097031" r:id="rId5"/>
    <p:sldId id="2134097030" r:id="rId6"/>
    <p:sldId id="2134097055" r:id="rId7"/>
  </p:sldIdLst>
  <p:sldSz cx="12192000" cy="6858000"/>
  <p:notesSz cx="6858000" cy="9144000"/>
  <p:defaultTextStyle>
    <a:defPPr>
      <a:defRPr lang="en-US"/>
    </a:defPPr>
    <a:lvl1pPr marL="0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2F2F2"/>
    <a:srgbClr val="FFFFFF"/>
    <a:srgbClr val="0635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F0F4B2-AA17-4F8E-BB3D-36888B3BB14C}" v="1" dt="2023-02-15T07:25:43.1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58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576CC-7367-441D-978F-F1515A0ECBE0}" type="datetimeFigureOut">
              <a:rPr lang="en-US" smtClean="0"/>
              <a:t>4/2/23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75BFC-C8FE-4A3E-AAE9-5A4FB2EF0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80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Title &amp;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15CFAE-FFC2-4D77-9EB6-1D675965C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219199"/>
            <a:ext cx="11460480" cy="4998720"/>
          </a:xfrm>
          <a:prstGeom prst="rect">
            <a:avLst/>
          </a:prstGeom>
        </p:spPr>
        <p:txBody>
          <a:bodyPr/>
          <a:lstStyle>
            <a:lvl1pPr>
              <a:defRPr sz="2667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133">
                <a:solidFill>
                  <a:schemeClr val="tx1"/>
                </a:solidFill>
              </a:defRPr>
            </a:lvl3pPr>
            <a:lvl4pPr>
              <a:defRPr sz="1867">
                <a:solidFill>
                  <a:schemeClr val="tx1"/>
                </a:solidFill>
              </a:defRPr>
            </a:lvl4pPr>
            <a:lvl5pPr>
              <a:defRPr sz="18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596F8F7-705E-4DD8-B7D1-D6D515D79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3840"/>
            <a:ext cx="11460480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tx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280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47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 hidden="1">
            <a:extLst>
              <a:ext uri="{FF2B5EF4-FFF2-40B4-BE49-F238E27FC236}">
                <a16:creationId xmlns:a16="http://schemas.microsoft.com/office/drawing/2014/main" id="{7652788D-F2DB-4A17-82DF-348BCAD0C005}"/>
              </a:ext>
            </a:extLst>
          </p:cNvPr>
          <p:cNvSpPr/>
          <p:nvPr/>
        </p:nvSpPr>
        <p:spPr>
          <a:xfrm>
            <a:off x="0" y="0"/>
            <a:ext cx="12192000" cy="686409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alpha val="94000"/>
                </a:schemeClr>
              </a:gs>
              <a:gs pos="100000">
                <a:schemeClr val="accent2">
                  <a:alpha val="41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713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9" r:id="rId2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93B4C368-61E5-4976-9EC5-31DF1D4CFF8E}"/>
              </a:ext>
            </a:extLst>
          </p:cNvPr>
          <p:cNvSpPr/>
          <p:nvPr/>
        </p:nvSpPr>
        <p:spPr>
          <a:xfrm>
            <a:off x="915128" y="3076500"/>
            <a:ext cx="10361743" cy="1608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60B23E8-C95B-4E4E-92D6-A340A02FA165}"/>
              </a:ext>
            </a:extLst>
          </p:cNvPr>
          <p:cNvSpPr/>
          <p:nvPr/>
        </p:nvSpPr>
        <p:spPr>
          <a:xfrm>
            <a:off x="915128" y="1467620"/>
            <a:ext cx="10361743" cy="16088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F26886-E1FC-42AD-A49F-A06C6E98699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107424" y="6438023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78BC34-676F-4FEA-B91C-A99930191ED1}"/>
              </a:ext>
            </a:extLst>
          </p:cNvPr>
          <p:cNvSpPr txBox="1"/>
          <p:nvPr/>
        </p:nvSpPr>
        <p:spPr>
          <a:xfrm>
            <a:off x="4818410" y="792657"/>
            <a:ext cx="2201347" cy="4616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HE apps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19F4FA-A669-46BD-BB61-3B9EE68FD354}"/>
              </a:ext>
            </a:extLst>
          </p:cNvPr>
          <p:cNvSpPr txBox="1"/>
          <p:nvPr/>
        </p:nvSpPr>
        <p:spPr>
          <a:xfrm>
            <a:off x="4693144" y="2699515"/>
            <a:ext cx="244683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Intel XeHE plugin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8C70B69-E661-4162-9788-5D9AACE4AB9A}"/>
              </a:ext>
            </a:extLst>
          </p:cNvPr>
          <p:cNvGrpSpPr/>
          <p:nvPr/>
        </p:nvGrpSpPr>
        <p:grpSpPr>
          <a:xfrm>
            <a:off x="3726816" y="4031834"/>
            <a:ext cx="4379490" cy="308567"/>
            <a:chOff x="3635474" y="4379832"/>
            <a:chExt cx="4379490" cy="308567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1E8DBA9-0F81-41B6-9C9F-708403F05AA1}"/>
                </a:ext>
              </a:extLst>
            </p:cNvPr>
            <p:cNvSpPr txBox="1"/>
            <p:nvPr/>
          </p:nvSpPr>
          <p:spPr>
            <a:xfrm>
              <a:off x="3635474" y="4380621"/>
              <a:ext cx="1340205" cy="30777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NTT/</a:t>
              </a:r>
              <a:r>
                <a:rPr lang="en-US" sz="1400" dirty="0" err="1">
                  <a:solidFill>
                    <a:schemeClr val="accent2">
                      <a:lumMod val="75000"/>
                    </a:schemeClr>
                  </a:solidFill>
                </a:rPr>
                <a:t>iNTT</a:t>
              </a:r>
              <a:endParaRPr lang="en-US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7CB854B-842D-43A3-9BAB-2073D3BF00BA}"/>
                </a:ext>
              </a:extLst>
            </p:cNvPr>
            <p:cNvSpPr txBox="1"/>
            <p:nvPr/>
          </p:nvSpPr>
          <p:spPr>
            <a:xfrm>
              <a:off x="4975680" y="4380621"/>
              <a:ext cx="1340205" cy="30777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PolyOps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30C03A4-0A2B-4F54-9B85-928820BAF772}"/>
                </a:ext>
              </a:extLst>
            </p:cNvPr>
            <p:cNvSpPr txBox="1"/>
            <p:nvPr/>
          </p:nvSpPr>
          <p:spPr>
            <a:xfrm>
              <a:off x="6299145" y="4379832"/>
              <a:ext cx="1715819" cy="30777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SmallModArith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69D53F3-61DD-4B40-A86E-317BFFAAA564}"/>
              </a:ext>
            </a:extLst>
          </p:cNvPr>
          <p:cNvGrpSpPr/>
          <p:nvPr/>
        </p:nvGrpSpPr>
        <p:grpSpPr>
          <a:xfrm>
            <a:off x="1499628" y="1905066"/>
            <a:ext cx="9227120" cy="321620"/>
            <a:chOff x="1231337" y="2165386"/>
            <a:chExt cx="9227120" cy="32162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5C4253F-7C63-4F29-8618-54F85835AA45}"/>
                </a:ext>
              </a:extLst>
            </p:cNvPr>
            <p:cNvSpPr txBox="1"/>
            <p:nvPr/>
          </p:nvSpPr>
          <p:spPr>
            <a:xfrm>
              <a:off x="1231337" y="2167174"/>
              <a:ext cx="788227" cy="3167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rgbClr val="000000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Neg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3999764-C5F2-4447-99B0-8E33D3ED138F}"/>
                </a:ext>
              </a:extLst>
            </p:cNvPr>
            <p:cNvSpPr txBox="1"/>
            <p:nvPr/>
          </p:nvSpPr>
          <p:spPr>
            <a:xfrm>
              <a:off x="1992286" y="2167174"/>
              <a:ext cx="748956" cy="3167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rgbClr val="000000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Add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33969AA-8C02-498D-AEF7-49C47A575367}"/>
                </a:ext>
              </a:extLst>
            </p:cNvPr>
            <p:cNvSpPr txBox="1"/>
            <p:nvPr/>
          </p:nvSpPr>
          <p:spPr>
            <a:xfrm>
              <a:off x="2741776" y="2167174"/>
              <a:ext cx="631029" cy="3167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rgbClr val="000000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Sub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FCDDF2F-AE27-48A8-8AA0-2ED7DDD1275C}"/>
                </a:ext>
              </a:extLst>
            </p:cNvPr>
            <p:cNvSpPr txBox="1"/>
            <p:nvPr/>
          </p:nvSpPr>
          <p:spPr>
            <a:xfrm>
              <a:off x="3367261" y="2167175"/>
              <a:ext cx="727215" cy="31672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rgbClr val="000000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Mul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AAAB1FE-BBB6-4AA4-94C0-B1F015F894F1}"/>
                </a:ext>
              </a:extLst>
            </p:cNvPr>
            <p:cNvSpPr txBox="1"/>
            <p:nvPr/>
          </p:nvSpPr>
          <p:spPr>
            <a:xfrm>
              <a:off x="4087629" y="2165599"/>
              <a:ext cx="1224713" cy="3167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rgbClr val="000000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Relinearize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420D1DB-AFA2-477B-9E38-0E304B2882F3}"/>
                </a:ext>
              </a:extLst>
            </p:cNvPr>
            <p:cNvSpPr txBox="1"/>
            <p:nvPr/>
          </p:nvSpPr>
          <p:spPr>
            <a:xfrm>
              <a:off x="6261650" y="2166818"/>
              <a:ext cx="1240838" cy="3167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rgbClr val="000000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ModSwitch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D8B6D77-A7AF-4395-912B-3084B41C3D02}"/>
                </a:ext>
              </a:extLst>
            </p:cNvPr>
            <p:cNvSpPr txBox="1"/>
            <p:nvPr/>
          </p:nvSpPr>
          <p:spPr>
            <a:xfrm>
              <a:off x="9427723" y="2165599"/>
              <a:ext cx="1030734" cy="3167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rgbClr val="000000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Context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25E2402-647B-4D6A-B8D3-9DB1FC9592A0}"/>
                </a:ext>
              </a:extLst>
            </p:cNvPr>
            <p:cNvSpPr/>
            <p:nvPr/>
          </p:nvSpPr>
          <p:spPr>
            <a:xfrm>
              <a:off x="5310126" y="2165386"/>
              <a:ext cx="958020" cy="3216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Rescale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D03A77E-B53A-4581-A4C2-1D425237699A}"/>
                </a:ext>
              </a:extLst>
            </p:cNvPr>
            <p:cNvSpPr/>
            <p:nvPr/>
          </p:nvSpPr>
          <p:spPr>
            <a:xfrm>
              <a:off x="7502488" y="2165386"/>
              <a:ext cx="908759" cy="3216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Rotate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C9537D-8E04-4F60-8446-6683CD1B7AD8}"/>
                </a:ext>
              </a:extLst>
            </p:cNvPr>
            <p:cNvSpPr/>
            <p:nvPr/>
          </p:nvSpPr>
          <p:spPr>
            <a:xfrm>
              <a:off x="8414221" y="2165386"/>
              <a:ext cx="1030734" cy="3216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Conjugate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A59B41-95DD-43C4-BEEA-03498D3BAFA4}"/>
              </a:ext>
            </a:extLst>
          </p:cNvPr>
          <p:cNvGrpSpPr/>
          <p:nvPr/>
        </p:nvGrpSpPr>
        <p:grpSpPr>
          <a:xfrm>
            <a:off x="1446332" y="3708058"/>
            <a:ext cx="9244352" cy="322345"/>
            <a:chOff x="1264495" y="3783559"/>
            <a:chExt cx="9244352" cy="322345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1CB5651-8ACD-4BDB-8BB2-D5C86E8EFCBF}"/>
                </a:ext>
              </a:extLst>
            </p:cNvPr>
            <p:cNvSpPr txBox="1"/>
            <p:nvPr/>
          </p:nvSpPr>
          <p:spPr>
            <a:xfrm>
              <a:off x="1264495" y="3786072"/>
              <a:ext cx="788227" cy="31672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solidFill>
                <a:srgbClr val="000000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Neg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8C68AF9-5349-4A4F-A439-0F4E3BECA91E}"/>
                </a:ext>
              </a:extLst>
            </p:cNvPr>
            <p:cNvSpPr txBox="1"/>
            <p:nvPr/>
          </p:nvSpPr>
          <p:spPr>
            <a:xfrm>
              <a:off x="2025444" y="3786072"/>
              <a:ext cx="748956" cy="31672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solidFill>
                <a:srgbClr val="000000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Add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2FEBDFD-795E-4A95-9E01-EE6E036F1F6C}"/>
                </a:ext>
              </a:extLst>
            </p:cNvPr>
            <p:cNvSpPr txBox="1"/>
            <p:nvPr/>
          </p:nvSpPr>
          <p:spPr>
            <a:xfrm>
              <a:off x="2774934" y="3786072"/>
              <a:ext cx="631029" cy="31672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solidFill>
                <a:srgbClr val="000000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Sub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3EE5B9A-08CD-4B6C-8063-C95396102DB5}"/>
                </a:ext>
              </a:extLst>
            </p:cNvPr>
            <p:cNvSpPr txBox="1"/>
            <p:nvPr/>
          </p:nvSpPr>
          <p:spPr>
            <a:xfrm>
              <a:off x="3400419" y="3786073"/>
              <a:ext cx="727215" cy="31672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solidFill>
                <a:srgbClr val="000000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Mul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3738989-F81A-4F6C-B18E-5603E61AE81D}"/>
                </a:ext>
              </a:extLst>
            </p:cNvPr>
            <p:cNvSpPr txBox="1"/>
            <p:nvPr/>
          </p:nvSpPr>
          <p:spPr>
            <a:xfrm>
              <a:off x="4120787" y="3784497"/>
              <a:ext cx="1224713" cy="31672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solidFill>
                <a:srgbClr val="000000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Relinearize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B11AD75-3508-4C68-A09D-80784FB71555}"/>
                </a:ext>
              </a:extLst>
            </p:cNvPr>
            <p:cNvSpPr txBox="1"/>
            <p:nvPr/>
          </p:nvSpPr>
          <p:spPr>
            <a:xfrm>
              <a:off x="6303197" y="3785716"/>
              <a:ext cx="1240838" cy="31672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solidFill>
                <a:srgbClr val="000000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ModSwitch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3C4128D-2E80-4B5A-86D0-19A557960796}"/>
                </a:ext>
              </a:extLst>
            </p:cNvPr>
            <p:cNvSpPr txBox="1"/>
            <p:nvPr/>
          </p:nvSpPr>
          <p:spPr>
            <a:xfrm>
              <a:off x="9478113" y="3783559"/>
              <a:ext cx="1030734" cy="31672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solidFill>
                <a:srgbClr val="000000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Memory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2CB9347-5FAE-4F8E-BD2A-3C25B6599B3F}"/>
                </a:ext>
              </a:extLst>
            </p:cNvPr>
            <p:cNvSpPr/>
            <p:nvPr/>
          </p:nvSpPr>
          <p:spPr>
            <a:xfrm>
              <a:off x="5343284" y="3785136"/>
              <a:ext cx="958020" cy="32076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Rescale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8E27544-3874-4506-8E06-F2E57E59698D}"/>
                </a:ext>
              </a:extLst>
            </p:cNvPr>
            <p:cNvSpPr/>
            <p:nvPr/>
          </p:nvSpPr>
          <p:spPr>
            <a:xfrm>
              <a:off x="7544035" y="3785716"/>
              <a:ext cx="908759" cy="3201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Rotate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6A42481-8FEC-49E6-AB4A-73A150E80D0F}"/>
                </a:ext>
              </a:extLst>
            </p:cNvPr>
            <p:cNvSpPr/>
            <p:nvPr/>
          </p:nvSpPr>
          <p:spPr>
            <a:xfrm>
              <a:off x="8447379" y="3784284"/>
              <a:ext cx="1030734" cy="32162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Conjugate</a:t>
              </a: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5C8BD470-AC7D-465A-B6D9-BE990297B2C6}"/>
              </a:ext>
            </a:extLst>
          </p:cNvPr>
          <p:cNvSpPr txBox="1"/>
          <p:nvPr/>
        </p:nvSpPr>
        <p:spPr>
          <a:xfrm>
            <a:off x="929962" y="1467620"/>
            <a:ext cx="1052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SEAL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FEF3815-BC3A-4FC3-BE9D-3529EDF3AE28}"/>
              </a:ext>
            </a:extLst>
          </p:cNvPr>
          <p:cNvSpPr txBox="1"/>
          <p:nvPr/>
        </p:nvSpPr>
        <p:spPr>
          <a:xfrm>
            <a:off x="915128" y="3153444"/>
            <a:ext cx="854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XeHE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1BCB22D-9BF2-4E60-9444-1EE8FA67F5A1}"/>
              </a:ext>
            </a:extLst>
          </p:cNvPr>
          <p:cNvSpPr txBox="1"/>
          <p:nvPr/>
        </p:nvSpPr>
        <p:spPr>
          <a:xfrm>
            <a:off x="5381329" y="4981058"/>
            <a:ext cx="1070463" cy="461665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XPU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00B3BA5-6D6C-40BB-9D60-2F653B260228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919084" y="1254322"/>
            <a:ext cx="0" cy="650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7F73461-6733-4E33-BF8B-559C43BA64E2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916561" y="2222007"/>
            <a:ext cx="0" cy="477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033C509-8E75-4AD8-AEFB-9A21DF7983FF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916561" y="3068847"/>
            <a:ext cx="0" cy="618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5B4FCC9-8487-4A00-A48A-4BEA7C9DE4AF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5916560" y="4339612"/>
            <a:ext cx="1" cy="6414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964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EB6A56-CD50-4606-9F54-16F4C016877D}"/>
              </a:ext>
            </a:extLst>
          </p:cNvPr>
          <p:cNvSpPr/>
          <p:nvPr/>
        </p:nvSpPr>
        <p:spPr>
          <a:xfrm>
            <a:off x="2371287" y="697372"/>
            <a:ext cx="3724713" cy="22382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8EE0E3-7D30-4073-B4E9-47F155EA22B8}"/>
              </a:ext>
            </a:extLst>
          </p:cNvPr>
          <p:cNvSpPr txBox="1"/>
          <p:nvPr/>
        </p:nvSpPr>
        <p:spPr>
          <a:xfrm>
            <a:off x="3176196" y="678276"/>
            <a:ext cx="2348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SEAL Evaluator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89A5C2-5EF0-4C82-A093-F14E5BBF3BA6}"/>
              </a:ext>
            </a:extLst>
          </p:cNvPr>
          <p:cNvSpPr txBox="1"/>
          <p:nvPr/>
        </p:nvSpPr>
        <p:spPr>
          <a:xfrm>
            <a:off x="2605840" y="1131029"/>
            <a:ext cx="1529947" cy="33855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530CF-49E4-479C-9A1B-98022A8E6DA5}"/>
              </a:ext>
            </a:extLst>
          </p:cNvPr>
          <p:cNvSpPr txBox="1"/>
          <p:nvPr/>
        </p:nvSpPr>
        <p:spPr>
          <a:xfrm>
            <a:off x="2605839" y="1465365"/>
            <a:ext cx="1529945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EEF93F-A6AD-4CB3-8B2A-22FF011E899A}"/>
              </a:ext>
            </a:extLst>
          </p:cNvPr>
          <p:cNvSpPr txBox="1"/>
          <p:nvPr/>
        </p:nvSpPr>
        <p:spPr>
          <a:xfrm>
            <a:off x="2605840" y="1800494"/>
            <a:ext cx="1529941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3C6146-1B79-47E3-A614-B8AB211D9102}"/>
              </a:ext>
            </a:extLst>
          </p:cNvPr>
          <p:cNvSpPr txBox="1"/>
          <p:nvPr/>
        </p:nvSpPr>
        <p:spPr>
          <a:xfrm>
            <a:off x="2606180" y="2137641"/>
            <a:ext cx="1529941" cy="33855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88F9EC-A69B-44E5-9A13-9D2BB2E51F25}"/>
              </a:ext>
            </a:extLst>
          </p:cNvPr>
          <p:cNvSpPr txBox="1"/>
          <p:nvPr/>
        </p:nvSpPr>
        <p:spPr>
          <a:xfrm>
            <a:off x="4350663" y="2144835"/>
            <a:ext cx="1529946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Relinearize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563350-1B9C-4CBE-8C0D-2D0BDA1BC518}"/>
              </a:ext>
            </a:extLst>
          </p:cNvPr>
          <p:cNvSpPr txBox="1"/>
          <p:nvPr/>
        </p:nvSpPr>
        <p:spPr>
          <a:xfrm>
            <a:off x="4350657" y="2470708"/>
            <a:ext cx="1529939" cy="33855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Rescale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765505-5647-4E16-9D08-F398FACD0B31}"/>
              </a:ext>
            </a:extLst>
          </p:cNvPr>
          <p:cNvSpPr txBox="1"/>
          <p:nvPr/>
        </p:nvSpPr>
        <p:spPr>
          <a:xfrm>
            <a:off x="4350844" y="1134326"/>
            <a:ext cx="1529941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Plain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A91967-DE0C-4038-AE98-B9AEF21F9288}"/>
              </a:ext>
            </a:extLst>
          </p:cNvPr>
          <p:cNvSpPr txBox="1"/>
          <p:nvPr/>
        </p:nvSpPr>
        <p:spPr>
          <a:xfrm>
            <a:off x="4350843" y="1470329"/>
            <a:ext cx="1529941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 Plain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575598-EF2E-4160-B1B1-441D8CA631A5}"/>
              </a:ext>
            </a:extLst>
          </p:cNvPr>
          <p:cNvSpPr txBox="1"/>
          <p:nvPr/>
        </p:nvSpPr>
        <p:spPr>
          <a:xfrm>
            <a:off x="4350655" y="1806281"/>
            <a:ext cx="1529941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Multiply 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299F18-0436-4E15-9253-65B8DB7FE8B6}"/>
              </a:ext>
            </a:extLst>
          </p:cNvPr>
          <p:cNvSpPr txBox="1"/>
          <p:nvPr/>
        </p:nvSpPr>
        <p:spPr>
          <a:xfrm>
            <a:off x="2605839" y="2472924"/>
            <a:ext cx="1529941" cy="33855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Square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23629C-800E-4BA4-8E9F-41DD34EDE4D9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32095" y="1816499"/>
            <a:ext cx="2139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70CBB57-1D2A-4E36-9430-90579AA486C7}"/>
              </a:ext>
            </a:extLst>
          </p:cNvPr>
          <p:cNvSpPr txBox="1"/>
          <p:nvPr/>
        </p:nvSpPr>
        <p:spPr>
          <a:xfrm>
            <a:off x="245587" y="907035"/>
            <a:ext cx="21467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    SEAL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Function Calls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DB0E0C5-6303-46C6-BFDD-7C9C058A79DC}"/>
              </a:ext>
            </a:extLst>
          </p:cNvPr>
          <p:cNvSpPr/>
          <p:nvPr/>
        </p:nvSpPr>
        <p:spPr>
          <a:xfrm>
            <a:off x="2515085" y="2413003"/>
            <a:ext cx="1728133" cy="461665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654048-6103-4A08-81AE-6FB766008B4D}"/>
              </a:ext>
            </a:extLst>
          </p:cNvPr>
          <p:cNvSpPr txBox="1"/>
          <p:nvPr/>
        </p:nvSpPr>
        <p:spPr>
          <a:xfrm>
            <a:off x="2680642" y="3679299"/>
            <a:ext cx="1397017" cy="18774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Square</a:t>
            </a:r>
          </a:p>
          <a:p>
            <a:r>
              <a:rPr lang="en-US" sz="1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</a:t>
            </a:r>
          </a:p>
          <a:p>
            <a:r>
              <a:rPr lang="en-US" sz="1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……</a:t>
            </a:r>
          </a:p>
          <a:p>
            <a:r>
              <a:rPr lang="en-US" sz="1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#ifdef XeHE</a:t>
            </a:r>
          </a:p>
          <a:p>
            <a:r>
              <a:rPr lang="en-US" sz="1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plgin.square()</a:t>
            </a:r>
          </a:p>
          <a:p>
            <a:r>
              <a:rPr lang="en-US" sz="1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#else</a:t>
            </a:r>
          </a:p>
          <a:p>
            <a:r>
              <a:rPr lang="en-US" sz="1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……</a:t>
            </a:r>
          </a:p>
          <a:p>
            <a:r>
              <a:rPr lang="en-US" sz="1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#endif</a:t>
            </a:r>
          </a:p>
          <a:p>
            <a:endParaRPr lang="en-US" sz="1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701D39F-AF0D-4F02-9088-4776DAC66803}"/>
              </a:ext>
            </a:extLst>
          </p:cNvPr>
          <p:cNvSpPr/>
          <p:nvPr/>
        </p:nvSpPr>
        <p:spPr>
          <a:xfrm>
            <a:off x="6800003" y="3703618"/>
            <a:ext cx="1397017" cy="1828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XeHE</a:t>
            </a:r>
          </a:p>
          <a:p>
            <a:pPr algn="ctr"/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Plug-in</a:t>
            </a:r>
          </a:p>
          <a:p>
            <a:pPr algn="ctr"/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Square()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6B1B52-613E-42F6-AF65-02E37C9C5F7A}"/>
              </a:ext>
            </a:extLst>
          </p:cNvPr>
          <p:cNvCxnSpPr>
            <a:cxnSpLocks/>
          </p:cNvCxnSpPr>
          <p:nvPr/>
        </p:nvCxnSpPr>
        <p:spPr>
          <a:xfrm flipH="1">
            <a:off x="3370808" y="2874668"/>
            <a:ext cx="1" cy="8046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0615EC1-76CF-4A55-94FC-9BFD2EF079D5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4077659" y="4618018"/>
            <a:ext cx="27223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8AF221C6-6B29-4317-9232-23F28FE207F3}"/>
              </a:ext>
            </a:extLst>
          </p:cNvPr>
          <p:cNvSpPr/>
          <p:nvPr/>
        </p:nvSpPr>
        <p:spPr>
          <a:xfrm>
            <a:off x="6919403" y="1465365"/>
            <a:ext cx="1158216" cy="837183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GPU Memory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77B7179-ED97-4191-8BED-5531821B25AC}"/>
              </a:ext>
            </a:extLst>
          </p:cNvPr>
          <p:cNvSpPr txBox="1"/>
          <p:nvPr/>
        </p:nvSpPr>
        <p:spPr>
          <a:xfrm>
            <a:off x="4683132" y="4387184"/>
            <a:ext cx="187692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 Ciphertext, Plaintext, Context ...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A96DD5D-AB98-4600-8A4B-20F2712086AE}"/>
              </a:ext>
            </a:extLst>
          </p:cNvPr>
          <p:cNvCxnSpPr>
            <a:cxnSpLocks/>
            <a:stCxn id="51" idx="2"/>
            <a:endCxn id="38" idx="0"/>
          </p:cNvCxnSpPr>
          <p:nvPr/>
        </p:nvCxnSpPr>
        <p:spPr>
          <a:xfrm>
            <a:off x="7498511" y="2302548"/>
            <a:ext cx="1" cy="1401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777EECF-2A97-49E6-8D9D-A3D574C140EC}"/>
              </a:ext>
            </a:extLst>
          </p:cNvPr>
          <p:cNvSpPr txBox="1"/>
          <p:nvPr/>
        </p:nvSpPr>
        <p:spPr>
          <a:xfrm>
            <a:off x="9726014" y="4448741"/>
            <a:ext cx="1529941" cy="33855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Square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BFAAABE-A38B-4D10-A766-1D8E927E4703}"/>
              </a:ext>
            </a:extLst>
          </p:cNvPr>
          <p:cNvCxnSpPr>
            <a:cxnSpLocks/>
          </p:cNvCxnSpPr>
          <p:nvPr/>
        </p:nvCxnSpPr>
        <p:spPr>
          <a:xfrm>
            <a:off x="9066246" y="399955"/>
            <a:ext cx="0" cy="5617030"/>
          </a:xfrm>
          <a:prstGeom prst="line">
            <a:avLst/>
          </a:prstGeom>
          <a:ln w="38100">
            <a:solidFill>
              <a:srgbClr val="002060"/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F37F307-B7E5-4832-863A-8773D1D2A7E9}"/>
              </a:ext>
            </a:extLst>
          </p:cNvPr>
          <p:cNvSpPr txBox="1"/>
          <p:nvPr/>
        </p:nvSpPr>
        <p:spPr>
          <a:xfrm>
            <a:off x="7472436" y="2586532"/>
            <a:ext cx="7681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Fetch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GPU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memory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pointers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396CB64-E5AE-492F-A6C5-E41B3801973A}"/>
              </a:ext>
            </a:extLst>
          </p:cNvPr>
          <p:cNvCxnSpPr>
            <a:cxnSpLocks/>
            <a:stCxn id="38" idx="3"/>
            <a:endCxn id="56" idx="1"/>
          </p:cNvCxnSpPr>
          <p:nvPr/>
        </p:nvCxnSpPr>
        <p:spPr>
          <a:xfrm>
            <a:off x="8197020" y="4618018"/>
            <a:ext cx="15289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7BBBDC6-A2C2-41F1-A10C-263474F49027}"/>
              </a:ext>
            </a:extLst>
          </p:cNvPr>
          <p:cNvSpPr txBox="1"/>
          <p:nvPr/>
        </p:nvSpPr>
        <p:spPr>
          <a:xfrm>
            <a:off x="9136624" y="636546"/>
            <a:ext cx="2578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XeHE Backend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F3EAFB6-23C6-4123-903D-224CBFAE4D72}"/>
              </a:ext>
            </a:extLst>
          </p:cNvPr>
          <p:cNvSpPr txBox="1"/>
          <p:nvPr/>
        </p:nvSpPr>
        <p:spPr>
          <a:xfrm>
            <a:off x="9635435" y="1432551"/>
            <a:ext cx="1715809" cy="30777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DWT/iDWT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FD40550-6D90-46EE-8CFE-0449F52377C5}"/>
              </a:ext>
            </a:extLst>
          </p:cNvPr>
          <p:cNvSpPr txBox="1"/>
          <p:nvPr/>
        </p:nvSpPr>
        <p:spPr>
          <a:xfrm>
            <a:off x="9635435" y="1738032"/>
            <a:ext cx="1715812" cy="30777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PolyOps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A704C85-F764-4D27-AC99-92C27C7AA8AF}"/>
              </a:ext>
            </a:extLst>
          </p:cNvPr>
          <p:cNvSpPr txBox="1"/>
          <p:nvPr/>
        </p:nvSpPr>
        <p:spPr>
          <a:xfrm>
            <a:off x="9635435" y="2046459"/>
            <a:ext cx="1715819" cy="30777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SmallModArith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B88A030-5088-49D7-B8EE-64F221E17A24}"/>
              </a:ext>
            </a:extLst>
          </p:cNvPr>
          <p:cNvCxnSpPr>
            <a:stCxn id="56" idx="0"/>
            <a:endCxn id="65" idx="2"/>
          </p:cNvCxnSpPr>
          <p:nvPr/>
        </p:nvCxnSpPr>
        <p:spPr>
          <a:xfrm flipV="1">
            <a:off x="10490985" y="2354237"/>
            <a:ext cx="2360" cy="2094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A53B1AE-0EBF-49AC-98C8-A43E8EF08647}"/>
              </a:ext>
            </a:extLst>
          </p:cNvPr>
          <p:cNvSpPr txBox="1"/>
          <p:nvPr/>
        </p:nvSpPr>
        <p:spPr>
          <a:xfrm>
            <a:off x="10468758" y="2849194"/>
            <a:ext cx="712054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Call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Lower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Level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GPU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Kernels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836A75B-204D-4670-80EF-48CEE6452250}"/>
              </a:ext>
            </a:extLst>
          </p:cNvPr>
          <p:cNvCxnSpPr>
            <a:cxnSpLocks/>
          </p:cNvCxnSpPr>
          <p:nvPr/>
        </p:nvCxnSpPr>
        <p:spPr>
          <a:xfrm flipH="1" flipV="1">
            <a:off x="8077619" y="1742687"/>
            <a:ext cx="1557816" cy="7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F85E099-2506-41AD-A861-C18E49AA904E}"/>
              </a:ext>
            </a:extLst>
          </p:cNvPr>
          <p:cNvCxnSpPr>
            <a:cxnSpLocks/>
          </p:cNvCxnSpPr>
          <p:nvPr/>
        </p:nvCxnSpPr>
        <p:spPr>
          <a:xfrm>
            <a:off x="8077619" y="2045103"/>
            <a:ext cx="1557816" cy="7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4E9381B-792B-44D0-8CC0-E0A5A81D02B3}"/>
              </a:ext>
            </a:extLst>
          </p:cNvPr>
          <p:cNvSpPr txBox="1"/>
          <p:nvPr/>
        </p:nvSpPr>
        <p:spPr>
          <a:xfrm>
            <a:off x="8058570" y="1514894"/>
            <a:ext cx="16674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Directly work on GPU</a:t>
            </a:r>
          </a:p>
        </p:txBody>
      </p:sp>
    </p:spTree>
    <p:extLst>
      <p:ext uri="{BB962C8B-B14F-4D97-AF65-F5344CB8AC3E}">
        <p14:creationId xmlns:p14="http://schemas.microsoft.com/office/powerpoint/2010/main" val="3568015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0A001AD-0916-442A-A669-05D5408DEBAF}"/>
              </a:ext>
            </a:extLst>
          </p:cNvPr>
          <p:cNvGrpSpPr/>
          <p:nvPr/>
        </p:nvGrpSpPr>
        <p:grpSpPr>
          <a:xfrm>
            <a:off x="1518083" y="2175030"/>
            <a:ext cx="3528870" cy="1935333"/>
            <a:chOff x="1575788" y="1908699"/>
            <a:chExt cx="2432477" cy="193533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FD3020E-FA93-4525-B2CC-06FC31A6E377}"/>
                </a:ext>
              </a:extLst>
            </p:cNvPr>
            <p:cNvSpPr/>
            <p:nvPr/>
          </p:nvSpPr>
          <p:spPr>
            <a:xfrm>
              <a:off x="1589103" y="1908700"/>
              <a:ext cx="2405848" cy="1935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D73884-C6B8-4FF5-B87F-56018E0495DE}"/>
                </a:ext>
              </a:extLst>
            </p:cNvPr>
            <p:cNvSpPr txBox="1"/>
            <p:nvPr/>
          </p:nvSpPr>
          <p:spPr>
            <a:xfrm>
              <a:off x="1589102" y="1908699"/>
              <a:ext cx="24191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4"/>
                  </a:solidFill>
                </a:rPr>
                <a:t>SEAL Ciphertext Class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DE0577-CB5D-43E6-A366-5DBBCBFB31BC}"/>
                </a:ext>
              </a:extLst>
            </p:cNvPr>
            <p:cNvSpPr txBox="1"/>
            <p:nvPr/>
          </p:nvSpPr>
          <p:spPr>
            <a:xfrm>
              <a:off x="1575788" y="2361126"/>
              <a:ext cx="240584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4"/>
                  </a:solidFill>
                </a:rPr>
                <a:t>                    ……</a:t>
              </a:r>
            </a:p>
            <a:p>
              <a:r>
                <a:rPr lang="en-US" sz="1600" dirty="0">
                  <a:solidFill>
                    <a:schemeClr val="accent4"/>
                  </a:solidFill>
                </a:rPr>
                <a:t>#ifdef SEAL_USE_INTEL_XEHE</a:t>
              </a:r>
            </a:p>
            <a:p>
              <a:r>
                <a:rPr lang="en-US" sz="1600" dirty="0">
                  <a:solidFill>
                    <a:schemeClr val="accent4"/>
                  </a:solidFill>
                </a:rPr>
                <a:t>std::shared_ptr&lt;Buffer&gt;</a:t>
              </a:r>
            </a:p>
            <a:p>
              <a:r>
                <a:rPr lang="en-US" sz="1600" dirty="0">
                  <a:solidFill>
                    <a:schemeClr val="accent4"/>
                  </a:solidFill>
                </a:rPr>
                <a:t>#endif</a:t>
              </a:r>
            </a:p>
            <a:p>
              <a:r>
                <a:rPr lang="en-US" sz="1600" dirty="0">
                  <a:solidFill>
                    <a:schemeClr val="accent4"/>
                  </a:solidFill>
                </a:rPr>
                <a:t>                    ……</a:t>
              </a: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D31FF66-ADD6-4A15-A2E0-15150E85B764}"/>
              </a:ext>
            </a:extLst>
          </p:cNvPr>
          <p:cNvCxnSpPr>
            <a:cxnSpLocks/>
          </p:cNvCxnSpPr>
          <p:nvPr/>
        </p:nvCxnSpPr>
        <p:spPr>
          <a:xfrm flipV="1">
            <a:off x="3699764" y="2557973"/>
            <a:ext cx="2348148" cy="601873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FB3CA6-BD4F-4CB7-BDB8-9371C1F036C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107424" y="6438023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7B9366-733F-42CB-8EE1-D7A576EF63D5}"/>
              </a:ext>
            </a:extLst>
          </p:cNvPr>
          <p:cNvSpPr/>
          <p:nvPr/>
        </p:nvSpPr>
        <p:spPr>
          <a:xfrm>
            <a:off x="3116057" y="3160456"/>
            <a:ext cx="577049" cy="284085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1D1B66-94A0-4BFE-869D-27E6DA3289C9}"/>
              </a:ext>
            </a:extLst>
          </p:cNvPr>
          <p:cNvGrpSpPr/>
          <p:nvPr/>
        </p:nvGrpSpPr>
        <p:grpSpPr>
          <a:xfrm>
            <a:off x="6041256" y="622640"/>
            <a:ext cx="2425819" cy="1935332"/>
            <a:chOff x="5002569" y="356309"/>
            <a:chExt cx="2425819" cy="193533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80B2568-2AA4-4F9E-9236-3E71B8768964}"/>
                </a:ext>
              </a:extLst>
            </p:cNvPr>
            <p:cNvSpPr/>
            <p:nvPr/>
          </p:nvSpPr>
          <p:spPr>
            <a:xfrm>
              <a:off x="5015883" y="356309"/>
              <a:ext cx="2405848" cy="1935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19003C-8A3C-410B-AAFA-D6A8745ECF62}"/>
                </a:ext>
              </a:extLst>
            </p:cNvPr>
            <p:cNvSpPr txBox="1"/>
            <p:nvPr/>
          </p:nvSpPr>
          <p:spPr>
            <a:xfrm>
              <a:off x="5009225" y="374064"/>
              <a:ext cx="24191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4"/>
                  </a:solidFill>
                </a:rPr>
                <a:t>XeHE Buffer Class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8284618-7DA8-42AA-9B03-0CBACDBA9CB6}"/>
                </a:ext>
              </a:extLst>
            </p:cNvPr>
            <p:cNvSpPr txBox="1"/>
            <p:nvPr/>
          </p:nvSpPr>
          <p:spPr>
            <a:xfrm>
              <a:off x="5002569" y="840410"/>
              <a:ext cx="240584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4"/>
                  </a:solidFill>
                </a:rPr>
                <a:t>                    ……</a:t>
              </a:r>
            </a:p>
            <a:p>
              <a:r>
                <a:rPr lang="en-US" sz="1600" dirty="0">
                  <a:solidFill>
                    <a:schemeClr val="accent4"/>
                  </a:solidFill>
                </a:rPr>
                <a:t>               Buffer(…)   </a:t>
              </a:r>
            </a:p>
            <a:p>
              <a:r>
                <a:rPr lang="en-US" sz="1600" dirty="0">
                  <a:solidFill>
                    <a:schemeClr val="accent4"/>
                  </a:solidFill>
                </a:rPr>
                <a:t>             T* data_ptr</a:t>
              </a:r>
            </a:p>
            <a:p>
              <a:r>
                <a:rPr lang="en-US" sz="1600" dirty="0">
                  <a:solidFill>
                    <a:schemeClr val="accent4"/>
                  </a:solidFill>
                </a:rPr>
                <a:t>               ~Buffer()</a:t>
              </a:r>
            </a:p>
            <a:p>
              <a:r>
                <a:rPr lang="en-US" sz="1600" dirty="0">
                  <a:solidFill>
                    <a:schemeClr val="accent4"/>
                  </a:solidFill>
                </a:rPr>
                <a:t>                    ……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729B351-A853-4518-9311-B9A872E7CA40}"/>
              </a:ext>
            </a:extLst>
          </p:cNvPr>
          <p:cNvGrpSpPr/>
          <p:nvPr/>
        </p:nvGrpSpPr>
        <p:grpSpPr>
          <a:xfrm>
            <a:off x="6067883" y="3695331"/>
            <a:ext cx="2405849" cy="1935332"/>
            <a:chOff x="5015882" y="356309"/>
            <a:chExt cx="2405849" cy="1935332"/>
          </a:xfrm>
          <a:solidFill>
            <a:schemeClr val="accent2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B849746-CD96-4F50-B183-1DA3451C64E6}"/>
                </a:ext>
              </a:extLst>
            </p:cNvPr>
            <p:cNvSpPr/>
            <p:nvPr/>
          </p:nvSpPr>
          <p:spPr>
            <a:xfrm>
              <a:off x="5015883" y="356309"/>
              <a:ext cx="2405848" cy="193533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D3F695-3709-47DD-880B-1512B9B2B413}"/>
                </a:ext>
              </a:extLst>
            </p:cNvPr>
            <p:cNvSpPr txBox="1"/>
            <p:nvPr/>
          </p:nvSpPr>
          <p:spPr>
            <a:xfrm>
              <a:off x="5015883" y="400939"/>
              <a:ext cx="238587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4"/>
                  </a:solidFill>
                </a:rPr>
                <a:t>XeHE Memcache Class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9030E5-CE0F-4AFB-9181-49B44803EFC6}"/>
                </a:ext>
              </a:extLst>
            </p:cNvPr>
            <p:cNvSpPr txBox="1"/>
            <p:nvPr/>
          </p:nvSpPr>
          <p:spPr>
            <a:xfrm>
              <a:off x="5015882" y="713225"/>
              <a:ext cx="2405848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4"/>
                  </a:solidFill>
                </a:rPr>
                <a:t>                    ……</a:t>
              </a:r>
            </a:p>
            <a:p>
              <a:endParaRPr lang="en-US" sz="1600" dirty="0">
                <a:solidFill>
                  <a:schemeClr val="accent4"/>
                </a:solidFill>
              </a:endParaRPr>
            </a:p>
            <a:p>
              <a:r>
                <a:rPr lang="en-US" sz="1600" dirty="0">
                  <a:solidFill>
                    <a:schemeClr val="accent4"/>
                  </a:solidFill>
                </a:rPr>
                <a:t>           pool_alloc(…)</a:t>
              </a:r>
            </a:p>
            <a:p>
              <a:r>
                <a:rPr lang="en-US" sz="1600" dirty="0">
                  <a:solidFill>
                    <a:schemeClr val="accent4"/>
                  </a:solidFill>
                </a:rPr>
                <a:t>            pool_free(…)</a:t>
              </a:r>
            </a:p>
            <a:p>
              <a:endParaRPr lang="en-US" sz="1600" dirty="0">
                <a:solidFill>
                  <a:schemeClr val="accent4"/>
                </a:solidFill>
              </a:endParaRPr>
            </a:p>
            <a:p>
              <a:r>
                <a:rPr lang="en-US" sz="1600" dirty="0">
                  <a:solidFill>
                    <a:schemeClr val="accent4"/>
                  </a:solidFill>
                </a:rPr>
                <a:t>                    ……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3A86E6-95BE-4620-B932-908693155685}"/>
              </a:ext>
            </a:extLst>
          </p:cNvPr>
          <p:cNvCxnSpPr>
            <a:cxnSpLocks/>
          </p:cNvCxnSpPr>
          <p:nvPr/>
        </p:nvCxnSpPr>
        <p:spPr>
          <a:xfrm flipV="1">
            <a:off x="3116057" y="622640"/>
            <a:ext cx="2931855" cy="2548655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E0553E8-F6B2-4C08-9D61-51311E52A42C}"/>
              </a:ext>
            </a:extLst>
          </p:cNvPr>
          <p:cNvCxnSpPr>
            <a:cxnSpLocks/>
          </p:cNvCxnSpPr>
          <p:nvPr/>
        </p:nvCxnSpPr>
        <p:spPr>
          <a:xfrm flipV="1">
            <a:off x="3699764" y="2547130"/>
            <a:ext cx="4747340" cy="897411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4D1B41B-3E3A-421E-8DDC-5EFAE170F398}"/>
              </a:ext>
            </a:extLst>
          </p:cNvPr>
          <p:cNvGrpSpPr/>
          <p:nvPr/>
        </p:nvGrpSpPr>
        <p:grpSpPr>
          <a:xfrm>
            <a:off x="5752730" y="1518083"/>
            <a:ext cx="1074198" cy="3251450"/>
            <a:chOff x="5752730" y="1518083"/>
            <a:chExt cx="1074198" cy="325145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28E3C9F-87CE-4496-A5CF-FC5F58DFBFBA}"/>
                </a:ext>
              </a:extLst>
            </p:cNvPr>
            <p:cNvCxnSpPr/>
            <p:nvPr/>
          </p:nvCxnSpPr>
          <p:spPr>
            <a:xfrm flipH="1">
              <a:off x="5752730" y="1518083"/>
              <a:ext cx="1074198" cy="0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E781CE0-AE97-486B-A01B-FE4D7828C66E}"/>
                </a:ext>
              </a:extLst>
            </p:cNvPr>
            <p:cNvCxnSpPr>
              <a:cxnSpLocks/>
            </p:cNvCxnSpPr>
            <p:nvPr/>
          </p:nvCxnSpPr>
          <p:spPr>
            <a:xfrm>
              <a:off x="5752730" y="1518083"/>
              <a:ext cx="0" cy="3251450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6B5D4B7-4A27-4F19-AE7A-1BBF102256D5}"/>
                </a:ext>
              </a:extLst>
            </p:cNvPr>
            <p:cNvCxnSpPr>
              <a:cxnSpLocks/>
            </p:cNvCxnSpPr>
            <p:nvPr/>
          </p:nvCxnSpPr>
          <p:spPr>
            <a:xfrm>
              <a:off x="5752730" y="4769533"/>
              <a:ext cx="85891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C3C6DA5-8CA4-4CCE-9CE8-6CAFF650DC82}"/>
              </a:ext>
            </a:extLst>
          </p:cNvPr>
          <p:cNvGrpSpPr/>
          <p:nvPr/>
        </p:nvGrpSpPr>
        <p:grpSpPr>
          <a:xfrm>
            <a:off x="5823750" y="1759582"/>
            <a:ext cx="932157" cy="2938928"/>
            <a:chOff x="5823750" y="1759582"/>
            <a:chExt cx="932157" cy="2938928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3F13489-9B12-4852-9463-FB506E3971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23751" y="4698509"/>
              <a:ext cx="787894" cy="1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BA027F4-5116-4841-BCCD-6FD99194E6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3750" y="1759582"/>
              <a:ext cx="0" cy="2938928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076C21F-C005-4848-BFD3-48C8701D55BE}"/>
                </a:ext>
              </a:extLst>
            </p:cNvPr>
            <p:cNvCxnSpPr/>
            <p:nvPr/>
          </p:nvCxnSpPr>
          <p:spPr>
            <a:xfrm>
              <a:off x="5823750" y="1759582"/>
              <a:ext cx="93215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CBC1C79-FE4A-4E70-8522-BEF4C9DCC274}"/>
              </a:ext>
            </a:extLst>
          </p:cNvPr>
          <p:cNvGrpSpPr/>
          <p:nvPr/>
        </p:nvGrpSpPr>
        <p:grpSpPr>
          <a:xfrm>
            <a:off x="7696939" y="1768460"/>
            <a:ext cx="1083076" cy="3220790"/>
            <a:chOff x="7723573" y="1768460"/>
            <a:chExt cx="1083076" cy="3220790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9E931F9-3202-4ECB-B193-4621CA06534E}"/>
                </a:ext>
              </a:extLst>
            </p:cNvPr>
            <p:cNvCxnSpPr/>
            <p:nvPr/>
          </p:nvCxnSpPr>
          <p:spPr>
            <a:xfrm>
              <a:off x="7838983" y="1770263"/>
              <a:ext cx="967666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D0BFE6C-4630-4993-A49D-7F27DF1D35F5}"/>
                </a:ext>
              </a:extLst>
            </p:cNvPr>
            <p:cNvCxnSpPr/>
            <p:nvPr/>
          </p:nvCxnSpPr>
          <p:spPr>
            <a:xfrm>
              <a:off x="8806649" y="1768460"/>
              <a:ext cx="0" cy="322079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4ECBEEAC-D5F0-447B-B7CC-E67D7484FC07}"/>
                </a:ext>
              </a:extLst>
            </p:cNvPr>
            <p:cNvCxnSpPr/>
            <p:nvPr/>
          </p:nvCxnSpPr>
          <p:spPr>
            <a:xfrm flipH="1">
              <a:off x="7927759" y="4989250"/>
              <a:ext cx="878890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880C8EF-AC39-4C5E-81B8-5F3CB1DE9C24}"/>
                </a:ext>
              </a:extLst>
            </p:cNvPr>
            <p:cNvCxnSpPr/>
            <p:nvPr/>
          </p:nvCxnSpPr>
          <p:spPr>
            <a:xfrm>
              <a:off x="7723573" y="2032986"/>
              <a:ext cx="1083076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0023119"/>
      </p:ext>
    </p:extLst>
  </p:cSld>
  <p:clrMapOvr>
    <a:masterClrMapping/>
  </p:clrMapOvr>
</p:sld>
</file>

<file path=ppt/theme/theme1.xml><?xml version="1.0" encoding="utf-8"?>
<a:theme xmlns:a="http://schemas.openxmlformats.org/drawingml/2006/main" name="VTT Blue">
  <a:themeElements>
    <a:clrScheme name="Intel">
      <a:dk1>
        <a:srgbClr val="003C71"/>
      </a:dk1>
      <a:lt1>
        <a:srgbClr val="FFFFFF"/>
      </a:lt1>
      <a:dk2>
        <a:srgbClr val="003C71"/>
      </a:dk2>
      <a:lt2>
        <a:srgbClr val="00B0F0"/>
      </a:lt2>
      <a:accent1>
        <a:srgbClr val="052F61"/>
      </a:accent1>
      <a:accent2>
        <a:srgbClr val="0070C0"/>
      </a:accent2>
      <a:accent3>
        <a:srgbClr val="C4D600"/>
      </a:accent3>
      <a:accent4>
        <a:srgbClr val="F3D54E"/>
      </a:accent4>
      <a:accent5>
        <a:srgbClr val="FFA300"/>
      </a:accent5>
      <a:accent6>
        <a:srgbClr val="FC4C02"/>
      </a:accent6>
      <a:hlink>
        <a:srgbClr val="0070C0"/>
      </a:hlink>
      <a:folHlink>
        <a:srgbClr val="003C71"/>
      </a:folHlink>
    </a:clrScheme>
    <a:fontScheme name="Custom 1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TT Blue" id="{64D1FB05-8994-431F-B232-8A8A1752F283}" vid="{D15E174C-E75C-4436-9E2C-D015C59ED1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CD2150002A9F42B4506EC9BC7C5FA3" ma:contentTypeVersion="4" ma:contentTypeDescription="Create a new document." ma:contentTypeScope="" ma:versionID="3bb346772eca661848dd187fc166e191">
  <xsd:schema xmlns:xsd="http://www.w3.org/2001/XMLSchema" xmlns:xs="http://www.w3.org/2001/XMLSchema" xmlns:p="http://schemas.microsoft.com/office/2006/metadata/properties" xmlns:ns2="692ac216-0157-4c6c-ad46-cc3e218bcaac" xmlns:ns3="f9f51e31-e723-4845-8724-c8c29ac9aaa6" targetNamespace="http://schemas.microsoft.com/office/2006/metadata/properties" ma:root="true" ma:fieldsID="768934f66f65d0fa2771a73474f18dc1" ns2:_="" ns3:_="">
    <xsd:import namespace="692ac216-0157-4c6c-ad46-cc3e218bcaac"/>
    <xsd:import namespace="f9f51e31-e723-4845-8724-c8c29ac9aa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2ac216-0157-4c6c-ad46-cc3e218bca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f51e31-e723-4845-8724-c8c29ac9aaa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311C12E-B4F9-4A25-8E1D-CCBB6CF2B2E7}">
  <ds:schemaRefs>
    <ds:schemaRef ds:uri="http://schemas.microsoft.com/office/2006/documentManagement/types"/>
    <ds:schemaRef ds:uri="f9f51e31-e723-4845-8724-c8c29ac9aaa6"/>
    <ds:schemaRef ds:uri="http://purl.org/dc/terms/"/>
    <ds:schemaRef ds:uri="http://schemas.microsoft.com/office/infopath/2007/PartnerControls"/>
    <ds:schemaRef ds:uri="http://purl.org/dc/dcmitype/"/>
    <ds:schemaRef ds:uri="692ac216-0157-4c6c-ad46-cc3e218bcaac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84A1D11-FFA8-4783-91E8-4DA9E93F90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74DE4A-5902-4881-8520-375A5112D2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2ac216-0157-4c6c-ad46-cc3e218bcaac"/>
    <ds:schemaRef ds:uri="f9f51e31-e723-4845-8724-c8c29ac9aa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7283</TotalTime>
  <Words>169</Words>
  <Application>Microsoft Macintosh PowerPoint</Application>
  <PresentationFormat>Widescreen</PresentationFormat>
  <Paragraphs>90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Intel Clear</vt:lpstr>
      <vt:lpstr>Intel Clear Pro</vt:lpstr>
      <vt:lpstr>VTT Blue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XeHE SW</dc:title>
  <dc:subject/>
  <dc:creator>Lyashevsky, Alexander</dc:creator>
  <cp:keywords/>
  <dc:description/>
  <cp:lastModifiedBy>James Reinders</cp:lastModifiedBy>
  <cp:revision>108</cp:revision>
  <dcterms:created xsi:type="dcterms:W3CDTF">2021-02-21T02:33:06Z</dcterms:created>
  <dcterms:modified xsi:type="dcterms:W3CDTF">2023-04-03T06:11:12Z</dcterms:modified>
  <cp:category/>
</cp:coreProperties>
</file>