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6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5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6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4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1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2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25EA4-BA1E-47F4-8DD5-8E6624BBF3A3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F4B2-BE23-4D4A-A1CD-276FF87B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wayi_rendroid@163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ecisionTree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kawayi_rendroid@163.com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52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43"/>
          </a:xfrm>
        </p:spPr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87" y="1556703"/>
            <a:ext cx="76676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交叉熵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040" y="2124297"/>
            <a:ext cx="5064824" cy="24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分割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87" y="1905794"/>
            <a:ext cx="63722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评价标准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2429669"/>
            <a:ext cx="72961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H(D|A)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068" y="1825625"/>
            <a:ext cx="63138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8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DecisionTree</vt:lpstr>
      <vt:lpstr>数据集</vt:lpstr>
      <vt:lpstr>交叉熵</vt:lpstr>
      <vt:lpstr>分割</vt:lpstr>
      <vt:lpstr>评价标准</vt:lpstr>
      <vt:lpstr>H(D|A)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DecisionTree</dc:title>
  <dc:creator>诸葛 恪</dc:creator>
  <cp:lastModifiedBy>诸葛 恪</cp:lastModifiedBy>
  <cp:revision>12</cp:revision>
  <dcterms:created xsi:type="dcterms:W3CDTF">2018-09-11T11:41:55Z</dcterms:created>
  <dcterms:modified xsi:type="dcterms:W3CDTF">2018-09-11T14:16:15Z</dcterms:modified>
</cp:coreProperties>
</file>