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5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9"/>
  </p:notesMasterIdLst>
  <p:sldIdLst>
    <p:sldId id="367" r:id="rId5"/>
    <p:sldId id="368" r:id="rId6"/>
    <p:sldId id="400" r:id="rId7"/>
    <p:sldId id="401" r:id="rId8"/>
    <p:sldId id="402" r:id="rId9"/>
    <p:sldId id="406" r:id="rId10"/>
    <p:sldId id="403" r:id="rId11"/>
    <p:sldId id="404" r:id="rId12"/>
    <p:sldId id="405" r:id="rId13"/>
    <p:sldId id="407" r:id="rId14"/>
    <p:sldId id="409" r:id="rId15"/>
    <p:sldId id="408" r:id="rId16"/>
    <p:sldId id="411" r:id="rId17"/>
    <p:sldId id="410" r:id="rId18"/>
    <p:sldId id="419" r:id="rId19"/>
    <p:sldId id="413" r:id="rId20"/>
    <p:sldId id="374" r:id="rId21"/>
    <p:sldId id="414" r:id="rId22"/>
    <p:sldId id="375" r:id="rId23"/>
    <p:sldId id="415" r:id="rId24"/>
    <p:sldId id="416" r:id="rId25"/>
    <p:sldId id="420" r:id="rId26"/>
    <p:sldId id="418" r:id="rId27"/>
    <p:sldId id="399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>
        <p:scale>
          <a:sx n="125" d="100"/>
          <a:sy n="125" d="100"/>
        </p:scale>
        <p:origin x="-1230" y="-540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61376"/>
        <c:axId val="99467648"/>
      </c:scatterChart>
      <c:valAx>
        <c:axId val="994613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99467648"/>
        <c:crosses val="autoZero"/>
        <c:crossBetween val="midCat"/>
      </c:valAx>
      <c:valAx>
        <c:axId val="9946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994613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82624"/>
        <c:axId val="100746368"/>
      </c:scatterChart>
      <c:valAx>
        <c:axId val="994826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00746368"/>
        <c:crosses val="autoZero"/>
        <c:crossBetween val="midCat"/>
      </c:valAx>
      <c:valAx>
        <c:axId val="100746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994826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69792"/>
        <c:axId val="100771712"/>
      </c:scatterChart>
      <c:valAx>
        <c:axId val="1007697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00771712"/>
        <c:crosses val="autoZero"/>
        <c:crossBetween val="midCat"/>
      </c:valAx>
      <c:valAx>
        <c:axId val="100771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007697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36224"/>
        <c:axId val="102038144"/>
      </c:scatterChart>
      <c:valAx>
        <c:axId val="1020362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02038144"/>
        <c:crosses val="autoZero"/>
        <c:crossBetween val="midCat"/>
      </c:valAx>
      <c:valAx>
        <c:axId val="10203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020362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93408"/>
        <c:axId val="126957056"/>
      </c:scatterChart>
      <c:valAx>
        <c:axId val="1041934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957056"/>
        <c:crosses val="autoZero"/>
        <c:crossBetween val="midCat"/>
      </c:valAx>
      <c:valAx>
        <c:axId val="126957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0419340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968192"/>
        <c:axId val="126970112"/>
      </c:scatterChart>
      <c:valAx>
        <c:axId val="1269681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970112"/>
        <c:crosses val="autoZero"/>
        <c:crossBetween val="midCat"/>
      </c:valAx>
      <c:valAx>
        <c:axId val="12697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9681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972672"/>
        <c:axId val="128080512"/>
      </c:scatterChart>
      <c:valAx>
        <c:axId val="12697267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8080512"/>
        <c:crosses val="autoZero"/>
        <c:crossBetween val="midCat"/>
      </c:valAx>
      <c:valAx>
        <c:axId val="12808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972672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384000"/>
        <c:axId val="126410752"/>
      </c:scatterChart>
      <c:valAx>
        <c:axId val="12638400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410752"/>
        <c:crosses val="autoZero"/>
        <c:crossBetween val="midCat"/>
      </c:valAx>
      <c:valAx>
        <c:axId val="12641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38400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6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89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6">5815 8167 9673,'0'0'961,"0"0"-545,0 0 449,0 0 448,20 19 224,-20 2-544,19 18-544,-19 1-225,20 19 0,-20-18-128,20 18-96,-20-19-64,21-1-224,-21-19-385,20 0-416,-20 0-1249,18-20-1762</inkml:trace>
  <inkml:trace contextRef="#ctx0" brushRef="#br0" timeOffset="27830.5918">6053 8167 12619,'20'19'32,"-20"21"225,0-20 800,0 40 32,0-21-321,20 21-639,-20-20-225,0 20-289,20-21-31,-20-19-609,20 20-897,-20-21-1121,19-19-2274</inkml:trace>
  <inkml:trace contextRef="#ctx0" brushRef="#br0" timeOffset="27982.6002">5935 8464 15342,'0'0'448,"18"0"-512,2 0 160,21-19-192,-21 19-416,19 0-2211,-19 0-8968</inkml:trace>
  <inkml:trace contextRef="#ctx0" brushRef="#br0" timeOffset="28118.6081">6253 8425 6245,'0'39'6855,"0"-39"-7207,0 21 127,0-1-159,18-1-449,-18 1-1729,0 0-4004</inkml:trace>
  <inkml:trace contextRef="#ctx0" brushRef="#br0" timeOffset="28241.6151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6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8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4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1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7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5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59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1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1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3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6">17409 8147 10954,'0'0'833,"20"-20"416,-20 20 897,0 0-929,19 20-640,-19-20-417,20 20-128,-20-20-128,20 19-417,0 21-864,-20-20-2563</inkml:trace>
  <inkml:trace contextRef="#ctx0" brushRef="#br0" timeOffset="139703.9903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3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2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3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48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5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89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3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2">23681 8485 1889,'0'0'10378,"0"0"-10346,0 20 865,0-20-224,-20 19-898,20 1-1184,0-20-2403,20 20-3202</inkml:trace>
  <inkml:trace contextRef="#ctx0" brushRef="#br0" timeOffset="146716.3914">23702 8306 13773,'0'-20'-2947,"0"20"-3876,0 0 4934</inkml:trace>
  <inkml:trace contextRef="#ctx0" brushRef="#br0" timeOffset="147329.4265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8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6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5">10798 8207 12908,'0'0'1473,"0"0"-256,0 0-32,20 0-384,-20 0-256,19 0 223,-19 19-511,20-19-129,-20 0-32,20 20-32,-20-20-64,20 20-32,-20 0-192,20 0-385,-20-20-448,19 20-673,1-20-1761,-20 0-4164</inkml:trace>
  <inkml:trace contextRef="#ctx0" brushRef="#br0" timeOffset="175178.0193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3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3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4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39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48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09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1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29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1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5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1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5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5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2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48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29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37">16218 1232 15822,'19'0'97,"1"0"383,-20 0 609,0 0-544,0 0-353,0 0-384,0 0-577,20 0-929,-20 0-1697,20 0-3876</inkml:trace>
  <inkml:trace contextRef="#ctx0" brushRef="#br0" timeOffset="38655.2108">16475 1192 12587,'0'0'-160,"0"0"1089,0 0-448,0 20-610,0-20-1056,21 0-3171</inkml:trace>
  <inkml:trace contextRef="#ctx0" brushRef="#br0" timeOffset="38758.2168">16654 1192 8712,'20'20'-353,"-20"-20"-1921</inkml:trace>
  <inkml:trace contextRef="#ctx0" brushRef="#br0" timeOffset="38900.2247">16913 1212 16143,'38'0'-32,"-38"-20"1217,21 20-577,-21 0-1152,0 0-1922,0 0-5542</inkml:trace>
  <inkml:trace contextRef="#ctx0" brushRef="#br0" timeOffset="39110.2367">17310 1232 17648,'38'0'1506,"-38"0"-1763,20 0 834,-20 0-257,0 20-160,-20-20 97,2 19-193,-2-19-192,-1 20-929,1 0-481,20 0-1537,-20 1-7142</inkml:trace>
  <inkml:trace contextRef="#ctx0" brushRef="#br0" timeOffset="39549.2618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8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88">10580 1788 12107,'-21'21'96,"21"-21"352,21 0 353,19 0-480,-1 0 800,21 0 192,39 0-384,0 0-353,19 0-63,22 0-257,-21 0-64,21 0-192,-22 0-320,-19 0-577,0 0-576,-39-21-2948</inkml:trace>
  <inkml:trace contextRef="#ctx0" brushRef="#br0" timeOffset="48005.7455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49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19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3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4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4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3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3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4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09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5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5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3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3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09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3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09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3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5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39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1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4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18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3">14113 12895 14349,'0'0'1506,"0"0"-1250,0 0 609,0 0 384,-20 0-1025,20 0-320,0 0-32,0 0-481,0 0-1217,0 21-3555</inkml:trace>
  <inkml:trace contextRef="#ctx0" brushRef="#br3" timeOffset="234430.4084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59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3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3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1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2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3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499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1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4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6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6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5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5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6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1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2">17111 8941 17456,'-40'-19'1249,"20"-1"-608,20 20 288,0 0 288,0 0-128,20 0-577,0 0-95,39 0-129,-19 0-224,19 0-64,-19 0 32,19 0-128,-18 0-384,18 0-802,-19 0-383,0-20-385,-21 0-2370</inkml:trace>
  <inkml:trace contextRef="#ctx0" brushRef="#br1" timeOffset="38319.1915">17727 8544 15534,'18'0'1794,"-18"20"-1538,0 0 1057,0 0 161,0 20-257,0 0-641,20 19-319,-20 1-225,21 19-417,-21-20-800,20 1-1057,-20 0-2530</inkml:trace>
  <inkml:trace contextRef="#ctx0" brushRef="#br1" timeOffset="38940.227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5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7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4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4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8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5">12128 7650 15086,'59'80'512,"-18"-41"-127,-21 1 800,-20 19-288,0-19-289,0 0-320,0-1-448,-20-18 320,-1-1 353,-19-1-161,21-19-352,-21 0-736,20-19-802,-19-22-640,19 22-1954</inkml:trace>
  <inkml:trace contextRef="#ctx0" brushRef="#br2" timeOffset="63601.6375">12049 7530 13388,'59'0'4260,"-19"0"-4292,-21-20 96,1 20-416,0 0-1346,-20 0-4355</inkml:trace>
  <inkml:trace contextRef="#ctx0" brushRef="#br2" timeOffset="64035.6624">13001 6637 11210,'-20'-19'1858,"20"19"-513,0 0-160,20 0-384,0-21 224,21 21-384,-3-20-225,23 20-224,-2-20-128,-19 20-96,-1-20-416,1 20-1282,-20 0-2754</inkml:trace>
  <inkml:trace contextRef="#ctx0" brushRef="#br2" timeOffset="64257.6751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4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8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4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9">15125 10651 13708,'0'19'2275,"0"-19"-1667,0 0 1442,0 0-1345,0 0-993,0 0-577,0 0-673,20 0-4003</inkml:trace>
  <inkml:trace contextRef="#ctx0" brushRef="#br2" timeOffset="95017.4344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7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2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3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2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2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6">3671 12161 13612,'20'-20'161,"-1"0"-962,1 20-1057,20-20-512,-19 0 960,-1 1-5572</inkml:trace>
  <inkml:trace contextRef="#ctx0" brushRef="#br2" timeOffset="109235.2476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6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7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8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5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6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7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3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5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8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4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6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3">8932 5783 11594,'0'-41'705,"0"41"-417,0 0 449,0-19-769,0 19-1826,0 19-2946</inkml:trace>
  <inkml:trace contextRef="#ctx0" brushRef="#br0" timeOffset="32006.8304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6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1">11948 5684 9705,'-18'-41'2690,"-2"41"-3330,20 0-2756</inkml:trace>
  <inkml:trace contextRef="#ctx0" brushRef="#br0" timeOffset="35100.0073">12088 5941 5445,'0'20'897,"0"-20"2818,0-20-2178,0 0-1088,20 20-449,-20-19-32,0-1-545,0-1-416,20 21 353,-20 0 480,0 0 192,0 21 160,0-1-96,20-1-320,-20 1-2275</inkml:trace>
  <inkml:trace contextRef="#ctx0" brushRef="#br0" timeOffset="35484.0293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7">16376 4968 15246,'20'0'192,"-20"19"-224,0-19 64,0 20 64,0 0-32,0 0-32,0 0-96,21 0-640,-21 0-1154,0-20-801,18 0-1216</inkml:trace>
  <inkml:trace contextRef="#ctx0" brushRef="#br0" timeOffset="48444.7706">16417 4749 13548,'-21'0'128,"21"-20"-256,0 20-1185,0 20-1313,21-20-1442</inkml:trace>
  <inkml:trace contextRef="#ctx0" brushRef="#br0" timeOffset="48705.7856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2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6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8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4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4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5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8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9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1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5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1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2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8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6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5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29">17905 12479 13676,'-20'20'2563,"0"-1"-2435,20 2 0,0-2 865,-19 1-480,19 0-513,0 0-353,19 19-287,-19-19-642,20 0-1857,0 0-6277</inkml:trace>
  <inkml:trace contextRef="#ctx0" brushRef="#br0" timeOffset="56425.2271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6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1">19592 12638 12716,'0'0'1249,"0"0"-929,0 19 1185,-19-19-640,-1 20-833,0 0-864,0 0-1315,20-20-2817</inkml:trace>
  <inkml:trace contextRef="#ctx0" brushRef="#br0" timeOffset="57543.291">19851 12598 14990,'38'0'1633,"-38"20"-1953,0-20 0,20 0 320,-20 0-2467,0 0-7782</inkml:trace>
  <inkml:trace contextRef="#ctx0" brushRef="#br0" timeOffset="57673.2985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4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1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8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7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4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7">14390 9180 12011,'20'20'2530,"-20"-20"-2273,0 20 671,0 0-191,0 0-224,0-1-321,21 1-128,-21 20-192,0-20-705,20 0-544,-20-1-833,20 1-2467</inkml:trace>
  <inkml:trace contextRef="#ctx0" brushRef="#br0" timeOffset="15406.8809">14789 9240 12908,'0'0'544,"18"0"-672,-18 0 192,0 0-256,0 0-1025,20 0-2082</inkml:trace>
  <inkml:trace contextRef="#ctx0" brushRef="#br0" timeOffset="15535.8883">15026 9240 9288,'20'0'481,"-20"-20"-449,0 20 448,20 0-1184,-20 0-5062</inkml:trace>
  <inkml:trace contextRef="#ctx0" brushRef="#br0" timeOffset="15666.8958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4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1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6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8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1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1">20486 11048 17616,'0'21'-32,"39"-21"833,1 0 64,-1 0-865,1-21-2435,19 21-12555</inkml:trace>
  <inkml:trace contextRef="#ctx0" brushRef="#br0" timeOffset="47310.7057">22392 10154 17136,'-21'0'128,"1"20"-288,20-1 224,0 22 96,0 18-32,0 1-64,0 39-64,0-19-448,20-1-705,-20 21-257,21-41-1056,-21 1-1794,20-1-3363</inkml:trace>
  <inkml:trace contextRef="#ctx0" brushRef="#br0" timeOffset="47505.7168">21657 10909 16207,'-100'0'1505,"100"0"-896,21 20-193,38-20 97,40 20-161,40-20-32,40 0-159,19 20 127,21-20 256,19 0 97,0 0-321,-20 0-288,-58 0-448,-81 0-1794,-20 0-2050</inkml:trace>
  <inkml:trace contextRef="#ctx0" brushRef="#br0" timeOffset="47852.7367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2">21995 11565 14862,'-20'40'864,"20"-20"-607,0 19 1088,0 1-544,0 20-257,0-1-576,0-19-897,20 20-1153,-20-41-1249,20 0-4196</inkml:trace>
  <inkml:trace contextRef="#ctx0" brushRef="#br0" timeOffset="48674.7837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1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39">23643 6736 15662,'-81'0'641,"62"0"-257,-1 20 449,20-20 352,20 0 0,19 20-128,40-20-576,2 0-225,18 20-96,19-20 64,21-20-31,-19 20-225,-1-20-225,1 20-768,-41 0-672,-20 0-1250,-39 0-4388</inkml:trace>
  <inkml:trace contextRef="#ctx0" brushRef="#br0" timeOffset="55652.1828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7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7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3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8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">11869 10293 15406,'61'0'1666,"-22"20"-1026,21 0 1186,19 40-128,0-21-33,0 21-800,-18 19-449,-2 1-287,-19-1-162,-1 21-127,-19-21 256,-20 0-384,0 2-96,-20-2-65,-19 0-1216,-1-19-225,-19-1-2082</inkml:trace>
  <inkml:trace contextRef="#ctx0" brushRef="#br0" timeOffset="80117.5821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07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2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6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6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8">18739 1391 14189,'0'39'737,"0"-39"-801,20 0 96,-20 0-3652</inkml:trace>
  <inkml:trace contextRef="#ctx0" brushRef="#br0" timeOffset="10190.582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78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6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5">20446 218 13708,'-20'0'737,"20"0"-513,0 0 353,0 0-33,40 0-191,-1 0-65,1 0-192,19 20-128,1-20-480,-21 0-994,2-20-2434</inkml:trace>
  <inkml:trace contextRef="#ctx0" brushRef="#br1" timeOffset="15691.8972">20604 59 3267,'-19'-19'6854,"19"19"-6341,19 0 1152,-19 39-672,20 1-577,-20 19-287,20-19-65,0 40-385,-20-21-960,21 1-288,-3-20-225,-18 0-768</inkml:trace>
  <inkml:trace contextRef="#ctx0" brushRef="#br1" timeOffset="16059.9184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49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4">22331 99 13196,'-19'-20'384,"19"20"-1120,-20 0 736,20 20 64,-20 0 0,20 0 480,0 19-191,0 21-129,0-20-96,0 20 64,0 0-64,20-1 64,0-19-95,-1-1-482,1 1-384,0-20-640,1 0-1217,17-20-4805</inkml:trace>
  <inkml:trace contextRef="#ctx0" brushRef="#br1" timeOffset="17740.0144">22491 258 10057,'0'0'1473,"0"20"577,0 0-448,0 20-577,20-21-256,-20 22-385,0-2-224,19-19-160,-19 20 64,20-20-192,-20 19-449,0-19-640,20-20-961,-20 20-3043</inkml:trace>
  <inkml:trace contextRef="#ctx0" brushRef="#br1" timeOffset="18007.0298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4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4">22829 1013 12972,'39'20'224,"-19"-1"1025,20 22-64,-1-2 257,-19 1-33,0 0-640,19 19-609,-19 1-160,-20-20-352,0 19-449,0-19-544,-20 0-1634,1-21-3716</inkml:trace>
  <inkml:trace contextRef="#ctx0" brushRef="#br1" timeOffset="23362.3361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1">21280 2007 14381,'0'20'1057,"39"-20"-1121,-19 0 545,20 0-225,19 0 192,-19 0 225,-1 0-321,22 0-384,-23 20-160,3-20-449,-21 0-864,0 0-2339,-20 0-4708</inkml:trace>
  <inkml:trace contextRef="#ctx0" brushRef="#br1" timeOffset="23940.369">21517 1887 12940,'-18'41'352,"18"-2"641,0 1-577,18 19-255,-18 1-65,20-20-32,0-1-449,1 1-1184,-1 1-673,-2-22 160,3 0-609</inkml:trace>
  <inkml:trace contextRef="#ctx0" brushRef="#br1" timeOffset="24293.3894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4">24119 2185 14381,'0'40'128,"0"-20"1025,0 0 449,0 1-545,0-2-513,0 0-448,0 2-448,0-2-1025,20 21-513,-20-20-2306</inkml:trace>
  <inkml:trace contextRef="#ctx0" brushRef="#br1" timeOffset="26596.5211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98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97">10381 875 15919,'-20'0'2306,"20"-21"-2498,0 21 224,0 0 160,40-20-192,-20 20 384,39-19-352,-18-2-64,-3 2-160,23 19-513,-22-20-928,1 20-2691</inkml:trace>
  <inkml:trace contextRef="#ctx0" brushRef="#br2" timeOffset="37832.1636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5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78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59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6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29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3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2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5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5">15125 278 7110,'0'20'5189,"20"0"-3555,0 0 416,1-1-1730,17-19-224,-18 20-384,21-20-577,-2 0-1089,-19 0-2178,0 0-5027</inkml:trace>
  <inkml:trace contextRef="#ctx0" brushRef="#br2" timeOffset="43841.5073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78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7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48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2">16773 258 7142,'0'-20'289,"0"20"-257,20 0 160,-20 0-96,0 0 416,0 0-95,0 0-321,20 20-641,-20-20-2337</inkml:trace>
  <inkml:trace contextRef="#ctx0" brushRef="#br2" timeOffset="45521.6034">16913 139 13901,'0'-40'-929,"0"20"96,0 20-6822</inkml:trace>
  <inkml:trace contextRef="#ctx0" brushRef="#br2" timeOffset="45693.6132">16951 0 1569,'21'0'11723,"-1"0"-10442,0 20 641,19 0-481,-19-1 481,0 21-320,20 0-641,-21-20-513,1 20-448,0-1-769,-20 1-1345,0 0-448,-20-1-2819</inkml:trace>
  <inkml:trace contextRef="#ctx0" brushRef="#br2" timeOffset="46711.6714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89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1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5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58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01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27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01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67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2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4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1">3015 10592 4996,'21'0'4741,"19"0"-3524,-20 0-224,19 0-128,-19 0 31,20 19-127,-1-19-352,21 0-257,-1-19-64,0 19-32,-18-21 32,18 1-224,-19 20-577,-20-19-1185,-20-2-2241</inkml:trace>
  <inkml:trace contextRef="#ctx0" brushRef="#br1" timeOffset="104785.9931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4">23325 338 8520,'0'0'1089,"0"0"-577,0 0 929,0 0 33,18 0-321,3 0-192,39 0-385,-1-20-223,20 20-65,2-20-64,18 20-192,-20 0-96,-20-20-288,-19 20-321,-1 0-1185,-19 0-1729,-20 0-1506</inkml:trace>
  <inkml:trace contextRef="#ctx0" brushRef="#br1" timeOffset="130248.4495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89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8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3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6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18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09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2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59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4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3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8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1">2797 11386 11306,'-19'-20'641,"19"0"192,0 20 288,0 0-545,19 20-95,-19-20-97,20 20-288,0 19-96,0-18-64,0 19-416,1-21-641,-3 21-1058,22-40-1952</inkml:trace>
  <inkml:trace contextRef="#ctx0" brushRef="#br0" timeOffset="39681.2693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2">5617 11704 14381,'20'40'833,"-20"-40"32,0 20-385,19 19-63,-19-19-321,20 0-769,-20-20-961,20 0-2209,-20 0-5830</inkml:trace>
  <inkml:trace contextRef="#ctx0" brushRef="#br0" timeOffset="42506.4309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2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7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6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6">18261 11902 17104,'0'21'320,"0"-2"-256,0 21 128,0-20-32,21 0-192,-1 20 64,0-1-544,19-19-673,-19 0-769,0-20-1601,20 0-3236</inkml:trace>
  <inkml:trace contextRef="#ctx0" brushRef="#br0" timeOffset="103403.9141">18500 11961 14381,'-20'21'673,"20"-1"-385,0 0-224,20 20-64,-20-21-897,20 21-1985,19 0-3813</inkml:trace>
  <inkml:trace contextRef="#ctx0" brushRef="#br0" timeOffset="103734.933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3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7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1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7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8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2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6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58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5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5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1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2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1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1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2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5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3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6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49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1">14431 13194 13869,'-21'20'1217,"1"-20"192,20 20-448,0 19-769,0-18-224,20 18-705,-20-19-1280,21-1-1122,-21 2-8104</inkml:trace>
  <inkml:trace contextRef="#ctx0" brushRef="#br0" timeOffset="46374.6523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6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09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8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5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29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69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4">14232 13771 12780,'20'19'0,"19"-19"32,1 0 0,1 0 352,18-19 673,40 19-192,0 0-417,20-21-63,1 21 223,38 0-63,2 0-97,-2 0-224,20 0-128,-38-20 1,18 20-194,-39 0-1664,-20 0-1442,-38-19-7720</inkml:trace>
  <inkml:trace contextRef="#ctx0" brushRef="#br1" timeOffset="79775.5626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4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57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2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5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1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2">11632 4212 480,'-60'20'1890,"21"-20"-193,39 0-832,-20 20-833,20-20 224,20 20 385,-20-1 96,39 2 96,1-2-385,-1 2-160,21-2-192,-1 1-32,20 0-128,-38 0-224,17 0-321,-17 0-928,-1-20-2947</inkml:trace>
  <inkml:trace contextRef="#ctx0" brushRef="#br1" timeOffset="46118.6375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9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1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3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6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9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5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2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5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5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5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9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09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2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">19116 4749 704,'20'119'1057</inkml:trace>
  <inkml:trace contextRef="#ctx0" brushRef="#br0" timeOffset="9387.5367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67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7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5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8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2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6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2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4">22550 5723 1249,'-20'-60'9737,"1"40"-7015,19 0-1216,19 20-1,1 0-31,0 0-385,0 0-609,19 0-159,1 0-129,-20 0-96,0 0-64,1 0-352,-21 0-577,0-20-769,0 20-1409,-21-19-1313</inkml:trace>
  <inkml:trace contextRef="#ctx0" brushRef="#br0" timeOffset="15771.902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29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5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4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69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099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7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39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4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1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1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7">21418 7789 12011,'0'0'705,"20"0"-321,20 0 609,-1 0-128,1 0-385,19 0-448,22 0-256,-22 0-192,0 0-641,1 0-3396</inkml:trace>
  <inkml:trace contextRef="#ctx0" brushRef="#br0" timeOffset="33630.923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6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4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8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7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8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9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7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7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3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2">5755 13750 19154,'-79'80'1121,"59"-61"-1410,20-19 418,0 0-33,40-19 64,0-21 0,-1 0 64,40-19-64,-18-1 417,38-19-225,-20-1-224,0 1-224,2-1-673,-23 20-672,1 1-1410,-18 19-3330</inkml:trace>
  <inkml:trace contextRef="#ctx0" brushRef="#br0" timeOffset="45894.6247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9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1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6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6">8932 9697 18705,'0'20'321,"0"0"-418,0 0 33,0-1-320,20 21-289,-20-20-608,20 0-1602,19 0-2177</inkml:trace>
  <inkml:trace contextRef="#ctx0" brushRef="#br0" timeOffset="63034.605">9091 9697 16687,'0'0'801,"-20"20"-929,20 0 128,0 0-416,0 19-802,0 1-1760</inkml:trace>
  <inkml:trace contextRef="#ctx0" brushRef="#br0" timeOffset="63445.6285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3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3">11393 10094 14637,'21'0'2595,"-1"21"-1410,-2-21 737,23 0-385,-21 0-736,19 0-128,1 0-673,0-21-129,-21 21-831,1 0-1026,-20 0-1602,0-20-4035</inkml:trace>
  <inkml:trace contextRef="#ctx0" brushRef="#br0" timeOffset="65321.7358">11533 9916 14029,'0'79'1057,"-20"-19"640,20 0 930,0-1-994,20-19-1216,-1-1-417,1-19-192,0 0-417,20 0-736,-21-20-2307,21 0-8359</inkml:trace>
  <inkml:trace contextRef="#ctx0" brushRef="#br0" timeOffset="65488.7454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2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1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7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29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image" Target="../media/image31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8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7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6.png"/><Relationship Id="rId5" Type="http://schemas.openxmlformats.org/officeDocument/2006/relationships/tags" Target="../tags/tag47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46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2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5.xml"/><Relationship Id="rId7" Type="http://schemas.openxmlformats.org/officeDocument/2006/relationships/image" Target="../media/image44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3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48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7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36.png"/><Relationship Id="rId4" Type="http://schemas.openxmlformats.org/officeDocument/2006/relationships/tags" Target="../tags/tag62.xml"/><Relationship Id="rId9" Type="http://schemas.openxmlformats.org/officeDocument/2006/relationships/image" Target="../media/image35.png"/><Relationship Id="rId1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67.xml"/><Relationship Id="rId21" Type="http://schemas.openxmlformats.org/officeDocument/2006/relationships/image" Target="../media/image59.png"/><Relationship Id="rId7" Type="http://schemas.openxmlformats.org/officeDocument/2006/relationships/tags" Target="../tags/tag71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6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53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57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2.png"/><Relationship Id="rId22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5" Type="http://schemas.openxmlformats.org/officeDocument/2006/relationships/image" Target="../media/image16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3650</TotalTime>
  <Words>403</Words>
  <Application>Microsoft Office PowerPoint</Application>
  <PresentationFormat>全屏显示(16:9)</PresentationFormat>
  <Paragraphs>101</Paragraphs>
  <Slides>24</Slides>
  <Notes>4</Notes>
  <HiddenSlides>1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1_Lecture</vt:lpstr>
      <vt:lpstr>2_Office Theme</vt:lpstr>
      <vt:lpstr>3_Office Theme</vt:lpstr>
      <vt:lpstr>2_Lecture</vt:lpstr>
      <vt:lpstr>The problem of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logistic regression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colin</cp:lastModifiedBy>
  <cp:revision>262</cp:revision>
  <dcterms:created xsi:type="dcterms:W3CDTF">2010-07-08T21:59:02Z</dcterms:created>
  <dcterms:modified xsi:type="dcterms:W3CDTF">2014-06-01T08:38:12Z</dcterms:modified>
</cp:coreProperties>
</file>