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17.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18.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19.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20.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21.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2.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23.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46"/>
  </p:notesMasterIdLst>
  <p:sldIdLst>
    <p:sldId id="258" r:id="rId5"/>
    <p:sldId id="270" r:id="rId6"/>
    <p:sldId id="605" r:id="rId7"/>
    <p:sldId id="588" r:id="rId8"/>
    <p:sldId id="600" r:id="rId9"/>
    <p:sldId id="611" r:id="rId10"/>
    <p:sldId id="623" r:id="rId11"/>
    <p:sldId id="591" r:id="rId12"/>
    <p:sldId id="612" r:id="rId13"/>
    <p:sldId id="622" r:id="rId14"/>
    <p:sldId id="613" r:id="rId15"/>
    <p:sldId id="624" r:id="rId16"/>
    <p:sldId id="614" r:id="rId17"/>
    <p:sldId id="625" r:id="rId18"/>
    <p:sldId id="615" r:id="rId19"/>
    <p:sldId id="626" r:id="rId20"/>
    <p:sldId id="621" r:id="rId21"/>
    <p:sldId id="616" r:id="rId22"/>
    <p:sldId id="617" r:id="rId23"/>
    <p:sldId id="618" r:id="rId24"/>
    <p:sldId id="627" r:id="rId25"/>
    <p:sldId id="619" r:id="rId26"/>
    <p:sldId id="593" r:id="rId27"/>
    <p:sldId id="620" r:id="rId28"/>
    <p:sldId id="628" r:id="rId29"/>
    <p:sldId id="629" r:id="rId30"/>
    <p:sldId id="630" r:id="rId31"/>
    <p:sldId id="609" r:id="rId32"/>
    <p:sldId id="631" r:id="rId33"/>
    <p:sldId id="610" r:id="rId34"/>
    <p:sldId id="632" r:id="rId35"/>
    <p:sldId id="633" r:id="rId36"/>
    <p:sldId id="590" r:id="rId37"/>
    <p:sldId id="592" r:id="rId38"/>
    <p:sldId id="594" r:id="rId39"/>
    <p:sldId id="595" r:id="rId40"/>
    <p:sldId id="596" r:id="rId41"/>
    <p:sldId id="597" r:id="rId42"/>
    <p:sldId id="598" r:id="rId43"/>
    <p:sldId id="599" r:id="rId44"/>
    <p:sldId id="273" r:id="rId45"/>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latova, Malika" initials="PM" lastIdx="1" clrIdx="0">
    <p:extLst>
      <p:ext uri="{19B8F6BF-5375-455C-9EA6-DF929625EA0E}">
        <p15:presenceInfo xmlns:p15="http://schemas.microsoft.com/office/powerpoint/2012/main" userId="S-1-5-21-823460570-259541148-52263381-110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633"/>
    <a:srgbClr val="037185"/>
    <a:srgbClr val="0F5466"/>
    <a:srgbClr val="B9E6F4"/>
    <a:srgbClr val="6BB9C9"/>
    <a:srgbClr val="95D2E1"/>
    <a:srgbClr val="3F96A8"/>
    <a:srgbClr val="06171F"/>
    <a:srgbClr val="D6F5FF"/>
    <a:srgbClr val="1C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91" autoAdjust="0"/>
    <p:restoredTop sz="91744" autoAdjust="0"/>
  </p:normalViewPr>
  <p:slideViewPr>
    <p:cSldViewPr snapToGrid="0" snapToObjects="1" showGuides="1">
      <p:cViewPr varScale="1">
        <p:scale>
          <a:sx n="134" d="100"/>
          <a:sy n="134" d="100"/>
        </p:scale>
        <p:origin x="208" y="176"/>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4.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ata3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4.svg"/><Relationship Id="rId9" Type="http://schemas.openxmlformats.org/officeDocument/2006/relationships/image" Target="../media/image25.png"/><Relationship Id="rId14" Type="http://schemas.openxmlformats.org/officeDocument/2006/relationships/image" Target="../media/image30.svg"/></Relationships>
</file>

<file path=ppt/diagrams/_rels/data38.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4.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rawing3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4.svg"/><Relationship Id="rId9" Type="http://schemas.openxmlformats.org/officeDocument/2006/relationships/image" Target="../media/image25.png"/><Relationship Id="rId14" Type="http://schemas.openxmlformats.org/officeDocument/2006/relationships/image" Target="../media/image30.svg"/></Relationships>
</file>

<file path=ppt/diagrams/_rels/drawing38.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1C5A4-16F4-F847-81F1-C6A3371B6540}"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B31169EF-20CA-B640-B085-D30C3A273EEF}">
      <dgm:prSet phldrT="[Text]"/>
      <dgm:spPr/>
      <dgm:t>
        <a:bodyPr/>
        <a:lstStyle/>
        <a:p>
          <a:pPr>
            <a:buFont typeface="Arial" panose="020B0604020202020204" pitchFamily="34" charset="0"/>
            <a:buChar char="•"/>
          </a:pPr>
          <a:r>
            <a:rPr lang="en-IN" dirty="0"/>
            <a:t>Collaboration with NB Consult and SQ10 for setting up the Exchange Hybrid in line with Microsoft's guidelines.</a:t>
          </a:r>
          <a:endParaRPr lang="en-GB" dirty="0"/>
        </a:p>
      </dgm:t>
    </dgm:pt>
    <dgm:pt modelId="{A941247A-77BF-CA4D-B70E-D704D327BF06}" type="parTrans" cxnId="{125F1663-52AD-B143-A5E4-437B6C30E9B5}">
      <dgm:prSet/>
      <dgm:spPr/>
      <dgm:t>
        <a:bodyPr/>
        <a:lstStyle/>
        <a:p>
          <a:endParaRPr lang="en-GB"/>
        </a:p>
      </dgm:t>
    </dgm:pt>
    <dgm:pt modelId="{399D7FF5-36D1-FC4B-A544-73391C4ABB6B}" type="sibTrans" cxnId="{125F1663-52AD-B143-A5E4-437B6C30E9B5}">
      <dgm:prSet/>
      <dgm:spPr/>
      <dgm:t>
        <a:bodyPr/>
        <a:lstStyle/>
        <a:p>
          <a:endParaRPr lang="en-GB"/>
        </a:p>
      </dgm:t>
    </dgm:pt>
    <dgm:pt modelId="{CDE54929-1A87-D94A-A249-A2D73C6A1A71}">
      <dgm:prSet/>
      <dgm:spPr/>
      <dgm:t>
        <a:bodyPr/>
        <a:lstStyle/>
        <a:p>
          <a:r>
            <a:rPr lang="en-IN"/>
            <a:t>Implementation of necessary network and firewall adjustments.</a:t>
          </a:r>
          <a:endParaRPr lang="en-IN" dirty="0"/>
        </a:p>
      </dgm:t>
    </dgm:pt>
    <dgm:pt modelId="{5E979E71-4EB1-A94E-8177-4818F89A7414}" type="parTrans" cxnId="{68BF23EA-24A8-3D42-A8DF-F0EBD17F6F05}">
      <dgm:prSet/>
      <dgm:spPr/>
      <dgm:t>
        <a:bodyPr/>
        <a:lstStyle/>
        <a:p>
          <a:endParaRPr lang="en-GB"/>
        </a:p>
      </dgm:t>
    </dgm:pt>
    <dgm:pt modelId="{6EEC9384-95BC-334F-83C1-62DF3D2606A0}" type="sibTrans" cxnId="{68BF23EA-24A8-3D42-A8DF-F0EBD17F6F05}">
      <dgm:prSet/>
      <dgm:spPr/>
      <dgm:t>
        <a:bodyPr/>
        <a:lstStyle/>
        <a:p>
          <a:endParaRPr lang="en-GB"/>
        </a:p>
      </dgm:t>
    </dgm:pt>
    <dgm:pt modelId="{48DED0BB-BBCA-D24E-9EE9-00007CE0287E}">
      <dgm:prSet/>
      <dgm:spPr/>
      <dgm:t>
        <a:bodyPr/>
        <a:lstStyle/>
        <a:p>
          <a:r>
            <a:rPr lang="en-IN" dirty="0"/>
            <a:t>Migration of mailboxes and associated services.</a:t>
          </a:r>
        </a:p>
      </dgm:t>
    </dgm:pt>
    <dgm:pt modelId="{41AA9757-FA9B-6540-953B-C3AF12B2FDF1}" type="parTrans" cxnId="{DA7298FF-44DE-D547-AD0F-964876695A5F}">
      <dgm:prSet/>
      <dgm:spPr/>
      <dgm:t>
        <a:bodyPr/>
        <a:lstStyle/>
        <a:p>
          <a:endParaRPr lang="en-GB"/>
        </a:p>
      </dgm:t>
    </dgm:pt>
    <dgm:pt modelId="{9F530317-6C45-3942-A96C-CE00D8CEDDEA}" type="sibTrans" cxnId="{DA7298FF-44DE-D547-AD0F-964876695A5F}">
      <dgm:prSet/>
      <dgm:spPr/>
      <dgm:t>
        <a:bodyPr/>
        <a:lstStyle/>
        <a:p>
          <a:endParaRPr lang="en-GB"/>
        </a:p>
      </dgm:t>
    </dgm:pt>
    <dgm:pt modelId="{3A7A3807-E523-204C-AAFB-666CEC2907A5}">
      <dgm:prSet/>
      <dgm:spPr/>
      <dgm:t>
        <a:bodyPr/>
        <a:lstStyle/>
        <a:p>
          <a:r>
            <a:rPr lang="en-IN"/>
            <a:t>Extensive testing to ensure deployment integrity.</a:t>
          </a:r>
          <a:endParaRPr lang="en-IN" dirty="0"/>
        </a:p>
      </dgm:t>
    </dgm:pt>
    <dgm:pt modelId="{6E094C7A-826D-D24F-B2B4-C0686FC71B12}" type="parTrans" cxnId="{65F4B717-7426-884D-A542-4A1B7AF39E1E}">
      <dgm:prSet/>
      <dgm:spPr/>
      <dgm:t>
        <a:bodyPr/>
        <a:lstStyle/>
        <a:p>
          <a:endParaRPr lang="en-GB"/>
        </a:p>
      </dgm:t>
    </dgm:pt>
    <dgm:pt modelId="{3B07D885-506E-6349-8C8F-29E734B8FF3F}" type="sibTrans" cxnId="{65F4B717-7426-884D-A542-4A1B7AF39E1E}">
      <dgm:prSet/>
      <dgm:spPr/>
      <dgm:t>
        <a:bodyPr/>
        <a:lstStyle/>
        <a:p>
          <a:endParaRPr lang="en-GB"/>
        </a:p>
      </dgm:t>
    </dgm:pt>
    <dgm:pt modelId="{EFC3E750-7E6E-AA4D-A389-1131B98454F6}">
      <dgm:prSet/>
      <dgm:spPr/>
      <dgm:t>
        <a:bodyPr/>
        <a:lstStyle/>
        <a:p>
          <a:r>
            <a:rPr lang="en-IN" dirty="0"/>
            <a:t>Setup of Outlook Mobile for end-users via </a:t>
          </a:r>
          <a:endParaRPr lang="en-US" dirty="0"/>
        </a:p>
      </dgm:t>
    </dgm:pt>
    <dgm:pt modelId="{FBD367A4-2687-7B41-9B19-00295325D3CA}" type="parTrans" cxnId="{582F1F00-D952-3241-B83F-ADC632162BE2}">
      <dgm:prSet/>
      <dgm:spPr/>
      <dgm:t>
        <a:bodyPr/>
        <a:lstStyle/>
        <a:p>
          <a:endParaRPr lang="en-GB"/>
        </a:p>
      </dgm:t>
    </dgm:pt>
    <dgm:pt modelId="{EF4E72AA-0B34-6545-9CF6-3FE279DAFE4B}" type="sibTrans" cxnId="{582F1F00-D952-3241-B83F-ADC632162BE2}">
      <dgm:prSet/>
      <dgm:spPr/>
      <dgm:t>
        <a:bodyPr/>
        <a:lstStyle/>
        <a:p>
          <a:endParaRPr lang="en-GB"/>
        </a:p>
      </dgm:t>
    </dgm:pt>
    <dgm:pt modelId="{C534DC29-48CA-404C-B689-A958DEFAA2CF}" type="pres">
      <dgm:prSet presAssocID="{0A51C5A4-16F4-F847-81F1-C6A3371B6540}" presName="Name0" presStyleCnt="0">
        <dgm:presLayoutVars>
          <dgm:chMax val="7"/>
          <dgm:chPref val="7"/>
          <dgm:dir/>
        </dgm:presLayoutVars>
      </dgm:prSet>
      <dgm:spPr/>
    </dgm:pt>
    <dgm:pt modelId="{B6F8D100-132D-6845-AF8A-D1913747DC2E}" type="pres">
      <dgm:prSet presAssocID="{0A51C5A4-16F4-F847-81F1-C6A3371B6540}" presName="Name1" presStyleCnt="0"/>
      <dgm:spPr/>
    </dgm:pt>
    <dgm:pt modelId="{BE68AA31-3399-C041-A8F1-5214FC85AA72}" type="pres">
      <dgm:prSet presAssocID="{0A51C5A4-16F4-F847-81F1-C6A3371B6540}" presName="cycle" presStyleCnt="0"/>
      <dgm:spPr/>
    </dgm:pt>
    <dgm:pt modelId="{0ED9D480-DCE0-D04A-B243-A6315036AFA0}" type="pres">
      <dgm:prSet presAssocID="{0A51C5A4-16F4-F847-81F1-C6A3371B6540}" presName="srcNode" presStyleLbl="node1" presStyleIdx="0" presStyleCnt="5"/>
      <dgm:spPr/>
    </dgm:pt>
    <dgm:pt modelId="{9ECAFD99-2D2A-0B4E-BFAE-6BC1A836FC47}" type="pres">
      <dgm:prSet presAssocID="{0A51C5A4-16F4-F847-81F1-C6A3371B6540}" presName="conn" presStyleLbl="parChTrans1D2" presStyleIdx="0" presStyleCnt="1"/>
      <dgm:spPr/>
    </dgm:pt>
    <dgm:pt modelId="{7302DE9B-623E-764E-B79F-5A1573182DEF}" type="pres">
      <dgm:prSet presAssocID="{0A51C5A4-16F4-F847-81F1-C6A3371B6540}" presName="extraNode" presStyleLbl="node1" presStyleIdx="0" presStyleCnt="5"/>
      <dgm:spPr/>
    </dgm:pt>
    <dgm:pt modelId="{F0BD57E7-DF70-F04F-8B0A-EB17B9C18EDB}" type="pres">
      <dgm:prSet presAssocID="{0A51C5A4-16F4-F847-81F1-C6A3371B6540}" presName="dstNode" presStyleLbl="node1" presStyleIdx="0" presStyleCnt="5"/>
      <dgm:spPr/>
    </dgm:pt>
    <dgm:pt modelId="{26BB8C91-0289-3F4D-BF40-66327406AE7E}" type="pres">
      <dgm:prSet presAssocID="{B31169EF-20CA-B640-B085-D30C3A273EEF}" presName="text_1" presStyleLbl="node1" presStyleIdx="0" presStyleCnt="5">
        <dgm:presLayoutVars>
          <dgm:bulletEnabled val="1"/>
        </dgm:presLayoutVars>
      </dgm:prSet>
      <dgm:spPr/>
    </dgm:pt>
    <dgm:pt modelId="{6533179A-2DF6-AC43-A910-366B3FEDBF1C}" type="pres">
      <dgm:prSet presAssocID="{B31169EF-20CA-B640-B085-D30C3A273EEF}" presName="accent_1" presStyleCnt="0"/>
      <dgm:spPr/>
    </dgm:pt>
    <dgm:pt modelId="{B8771EAE-9E5C-6C4E-AD67-F9E773CBCA3B}" type="pres">
      <dgm:prSet presAssocID="{B31169EF-20CA-B640-B085-D30C3A273EEF}" presName="accentRepeatNode" presStyleLbl="solidFgAcc1" presStyleIdx="0" presStyleCnt="5"/>
      <dgm:spPr/>
    </dgm:pt>
    <dgm:pt modelId="{55398862-8356-8B49-9557-B94057022DC3}" type="pres">
      <dgm:prSet presAssocID="{CDE54929-1A87-D94A-A249-A2D73C6A1A71}" presName="text_2" presStyleLbl="node1" presStyleIdx="1" presStyleCnt="5">
        <dgm:presLayoutVars>
          <dgm:bulletEnabled val="1"/>
        </dgm:presLayoutVars>
      </dgm:prSet>
      <dgm:spPr/>
    </dgm:pt>
    <dgm:pt modelId="{DE637D3C-1D2D-1C41-B467-C65A962C4B20}" type="pres">
      <dgm:prSet presAssocID="{CDE54929-1A87-D94A-A249-A2D73C6A1A71}" presName="accent_2" presStyleCnt="0"/>
      <dgm:spPr/>
    </dgm:pt>
    <dgm:pt modelId="{3E971745-B8F8-0F4C-9F40-D6C564C493E3}" type="pres">
      <dgm:prSet presAssocID="{CDE54929-1A87-D94A-A249-A2D73C6A1A71}" presName="accentRepeatNode" presStyleLbl="solidFgAcc1" presStyleIdx="1" presStyleCnt="5"/>
      <dgm:spPr/>
    </dgm:pt>
    <dgm:pt modelId="{6CA49CBC-348A-CF4D-B10B-8825255F6D30}" type="pres">
      <dgm:prSet presAssocID="{48DED0BB-BBCA-D24E-9EE9-00007CE0287E}" presName="text_3" presStyleLbl="node1" presStyleIdx="2" presStyleCnt="5">
        <dgm:presLayoutVars>
          <dgm:bulletEnabled val="1"/>
        </dgm:presLayoutVars>
      </dgm:prSet>
      <dgm:spPr/>
    </dgm:pt>
    <dgm:pt modelId="{ED78130E-0A6F-274A-B5F3-B14AA559A4B9}" type="pres">
      <dgm:prSet presAssocID="{48DED0BB-BBCA-D24E-9EE9-00007CE0287E}" presName="accent_3" presStyleCnt="0"/>
      <dgm:spPr/>
    </dgm:pt>
    <dgm:pt modelId="{26C1342B-8841-F341-A159-2B5A1F378585}" type="pres">
      <dgm:prSet presAssocID="{48DED0BB-BBCA-D24E-9EE9-00007CE0287E}" presName="accentRepeatNode" presStyleLbl="solidFgAcc1" presStyleIdx="2" presStyleCnt="5"/>
      <dgm:spPr/>
    </dgm:pt>
    <dgm:pt modelId="{2501F606-8ADE-E24E-8C32-AD23FD4E22B4}" type="pres">
      <dgm:prSet presAssocID="{3A7A3807-E523-204C-AAFB-666CEC2907A5}" presName="text_4" presStyleLbl="node1" presStyleIdx="3" presStyleCnt="5">
        <dgm:presLayoutVars>
          <dgm:bulletEnabled val="1"/>
        </dgm:presLayoutVars>
      </dgm:prSet>
      <dgm:spPr/>
    </dgm:pt>
    <dgm:pt modelId="{87A33736-7F4B-A24E-A7D7-59A581513CED}" type="pres">
      <dgm:prSet presAssocID="{3A7A3807-E523-204C-AAFB-666CEC2907A5}" presName="accent_4" presStyleCnt="0"/>
      <dgm:spPr/>
    </dgm:pt>
    <dgm:pt modelId="{9FDC4091-D0F9-8847-B53A-E7855A37E680}" type="pres">
      <dgm:prSet presAssocID="{3A7A3807-E523-204C-AAFB-666CEC2907A5}" presName="accentRepeatNode" presStyleLbl="solidFgAcc1" presStyleIdx="3" presStyleCnt="5"/>
      <dgm:spPr/>
    </dgm:pt>
    <dgm:pt modelId="{B2535C12-21CB-6441-8BFB-161FE45F1B63}" type="pres">
      <dgm:prSet presAssocID="{EFC3E750-7E6E-AA4D-A389-1131B98454F6}" presName="text_5" presStyleLbl="node1" presStyleIdx="4" presStyleCnt="5">
        <dgm:presLayoutVars>
          <dgm:bulletEnabled val="1"/>
        </dgm:presLayoutVars>
      </dgm:prSet>
      <dgm:spPr/>
    </dgm:pt>
    <dgm:pt modelId="{F136B64B-7273-3F4A-AA29-BC1F63B0B5AB}" type="pres">
      <dgm:prSet presAssocID="{EFC3E750-7E6E-AA4D-A389-1131B98454F6}" presName="accent_5" presStyleCnt="0"/>
      <dgm:spPr/>
    </dgm:pt>
    <dgm:pt modelId="{A31355CE-0FF7-964A-B050-868DAEA73AC9}" type="pres">
      <dgm:prSet presAssocID="{EFC3E750-7E6E-AA4D-A389-1131B98454F6}" presName="accentRepeatNode" presStyleLbl="solidFgAcc1" presStyleIdx="4" presStyleCnt="5"/>
      <dgm:spPr/>
    </dgm:pt>
  </dgm:ptLst>
  <dgm:cxnLst>
    <dgm:cxn modelId="{582F1F00-D952-3241-B83F-ADC632162BE2}" srcId="{0A51C5A4-16F4-F847-81F1-C6A3371B6540}" destId="{EFC3E750-7E6E-AA4D-A389-1131B98454F6}" srcOrd="4" destOrd="0" parTransId="{FBD367A4-2687-7B41-9B19-00295325D3CA}" sibTransId="{EF4E72AA-0B34-6545-9CF6-3FE279DAFE4B}"/>
    <dgm:cxn modelId="{901D000B-9391-144F-8EF2-46FE165733D8}" type="presOf" srcId="{48DED0BB-BBCA-D24E-9EE9-00007CE0287E}" destId="{6CA49CBC-348A-CF4D-B10B-8825255F6D30}" srcOrd="0" destOrd="0" presId="urn:microsoft.com/office/officeart/2008/layout/VerticalCurvedList"/>
    <dgm:cxn modelId="{65F4B717-7426-884D-A542-4A1B7AF39E1E}" srcId="{0A51C5A4-16F4-F847-81F1-C6A3371B6540}" destId="{3A7A3807-E523-204C-AAFB-666CEC2907A5}" srcOrd="3" destOrd="0" parTransId="{6E094C7A-826D-D24F-B2B4-C0686FC71B12}" sibTransId="{3B07D885-506E-6349-8C8F-29E734B8FF3F}"/>
    <dgm:cxn modelId="{95791F34-9247-3145-9F7A-C557B01A0275}" type="presOf" srcId="{CDE54929-1A87-D94A-A249-A2D73C6A1A71}" destId="{55398862-8356-8B49-9557-B94057022DC3}" srcOrd="0" destOrd="0" presId="urn:microsoft.com/office/officeart/2008/layout/VerticalCurvedList"/>
    <dgm:cxn modelId="{EBBB554B-318F-D449-A3FE-F62F368BFE52}" type="presOf" srcId="{EFC3E750-7E6E-AA4D-A389-1131B98454F6}" destId="{B2535C12-21CB-6441-8BFB-161FE45F1B63}" srcOrd="0" destOrd="0" presId="urn:microsoft.com/office/officeart/2008/layout/VerticalCurvedList"/>
    <dgm:cxn modelId="{125F1663-52AD-B143-A5E4-437B6C30E9B5}" srcId="{0A51C5A4-16F4-F847-81F1-C6A3371B6540}" destId="{B31169EF-20CA-B640-B085-D30C3A273EEF}" srcOrd="0" destOrd="0" parTransId="{A941247A-77BF-CA4D-B70E-D704D327BF06}" sibTransId="{399D7FF5-36D1-FC4B-A544-73391C4ABB6B}"/>
    <dgm:cxn modelId="{66755E6C-7F73-CA48-8F85-8157771B5294}" type="presOf" srcId="{B31169EF-20CA-B640-B085-D30C3A273EEF}" destId="{26BB8C91-0289-3F4D-BF40-66327406AE7E}" srcOrd="0" destOrd="0" presId="urn:microsoft.com/office/officeart/2008/layout/VerticalCurvedList"/>
    <dgm:cxn modelId="{5326BA78-856D-CF48-BB2F-1234BB49D006}" type="presOf" srcId="{0A51C5A4-16F4-F847-81F1-C6A3371B6540}" destId="{C534DC29-48CA-404C-B689-A958DEFAA2CF}" srcOrd="0" destOrd="0" presId="urn:microsoft.com/office/officeart/2008/layout/VerticalCurvedList"/>
    <dgm:cxn modelId="{56F539C2-E1EA-5240-93DD-2F4A052BF861}" type="presOf" srcId="{3A7A3807-E523-204C-AAFB-666CEC2907A5}" destId="{2501F606-8ADE-E24E-8C32-AD23FD4E22B4}" srcOrd="0" destOrd="0" presId="urn:microsoft.com/office/officeart/2008/layout/VerticalCurvedList"/>
    <dgm:cxn modelId="{BAA7A2D1-54E0-5840-A049-FCBD2E683519}" type="presOf" srcId="{399D7FF5-36D1-FC4B-A544-73391C4ABB6B}" destId="{9ECAFD99-2D2A-0B4E-BFAE-6BC1A836FC47}" srcOrd="0" destOrd="0" presId="urn:microsoft.com/office/officeart/2008/layout/VerticalCurvedList"/>
    <dgm:cxn modelId="{68BF23EA-24A8-3D42-A8DF-F0EBD17F6F05}" srcId="{0A51C5A4-16F4-F847-81F1-C6A3371B6540}" destId="{CDE54929-1A87-D94A-A249-A2D73C6A1A71}" srcOrd="1" destOrd="0" parTransId="{5E979E71-4EB1-A94E-8177-4818F89A7414}" sibTransId="{6EEC9384-95BC-334F-83C1-62DF3D2606A0}"/>
    <dgm:cxn modelId="{DA7298FF-44DE-D547-AD0F-964876695A5F}" srcId="{0A51C5A4-16F4-F847-81F1-C6A3371B6540}" destId="{48DED0BB-BBCA-D24E-9EE9-00007CE0287E}" srcOrd="2" destOrd="0" parTransId="{41AA9757-FA9B-6540-953B-C3AF12B2FDF1}" sibTransId="{9F530317-6C45-3942-A96C-CE00D8CEDDEA}"/>
    <dgm:cxn modelId="{4BD08928-C5BE-A74E-A9BE-98A9C46581B5}" type="presParOf" srcId="{C534DC29-48CA-404C-B689-A958DEFAA2CF}" destId="{B6F8D100-132D-6845-AF8A-D1913747DC2E}" srcOrd="0" destOrd="0" presId="urn:microsoft.com/office/officeart/2008/layout/VerticalCurvedList"/>
    <dgm:cxn modelId="{842CD5FC-0CA7-0046-A869-121F595DBA7C}" type="presParOf" srcId="{B6F8D100-132D-6845-AF8A-D1913747DC2E}" destId="{BE68AA31-3399-C041-A8F1-5214FC85AA72}" srcOrd="0" destOrd="0" presId="urn:microsoft.com/office/officeart/2008/layout/VerticalCurvedList"/>
    <dgm:cxn modelId="{BA7F5366-1537-B24C-81A9-FA578D2B4895}" type="presParOf" srcId="{BE68AA31-3399-C041-A8F1-5214FC85AA72}" destId="{0ED9D480-DCE0-D04A-B243-A6315036AFA0}" srcOrd="0" destOrd="0" presId="urn:microsoft.com/office/officeart/2008/layout/VerticalCurvedList"/>
    <dgm:cxn modelId="{6ACACB93-D52C-244A-8CE2-0E87E113EB39}" type="presParOf" srcId="{BE68AA31-3399-C041-A8F1-5214FC85AA72}" destId="{9ECAFD99-2D2A-0B4E-BFAE-6BC1A836FC47}" srcOrd="1" destOrd="0" presId="urn:microsoft.com/office/officeart/2008/layout/VerticalCurvedList"/>
    <dgm:cxn modelId="{C225AE58-31F9-CE44-BCE0-147E84A5A0D1}" type="presParOf" srcId="{BE68AA31-3399-C041-A8F1-5214FC85AA72}" destId="{7302DE9B-623E-764E-B79F-5A1573182DEF}" srcOrd="2" destOrd="0" presId="urn:microsoft.com/office/officeart/2008/layout/VerticalCurvedList"/>
    <dgm:cxn modelId="{5DA21742-23FC-514A-9E48-25BB7269325F}" type="presParOf" srcId="{BE68AA31-3399-C041-A8F1-5214FC85AA72}" destId="{F0BD57E7-DF70-F04F-8B0A-EB17B9C18EDB}" srcOrd="3" destOrd="0" presId="urn:microsoft.com/office/officeart/2008/layout/VerticalCurvedList"/>
    <dgm:cxn modelId="{54F8A8FA-ED38-EF45-B06F-A8677BE4CE6B}" type="presParOf" srcId="{B6F8D100-132D-6845-AF8A-D1913747DC2E}" destId="{26BB8C91-0289-3F4D-BF40-66327406AE7E}" srcOrd="1" destOrd="0" presId="urn:microsoft.com/office/officeart/2008/layout/VerticalCurvedList"/>
    <dgm:cxn modelId="{C65B920F-22F3-BB49-8B74-D9DB4AC7457F}" type="presParOf" srcId="{B6F8D100-132D-6845-AF8A-D1913747DC2E}" destId="{6533179A-2DF6-AC43-A910-366B3FEDBF1C}" srcOrd="2" destOrd="0" presId="urn:microsoft.com/office/officeart/2008/layout/VerticalCurvedList"/>
    <dgm:cxn modelId="{0282858A-F961-AC42-9524-D78EB9CB90D6}" type="presParOf" srcId="{6533179A-2DF6-AC43-A910-366B3FEDBF1C}" destId="{B8771EAE-9E5C-6C4E-AD67-F9E773CBCA3B}" srcOrd="0" destOrd="0" presId="urn:microsoft.com/office/officeart/2008/layout/VerticalCurvedList"/>
    <dgm:cxn modelId="{7B1BA3AC-45C0-D645-AD60-AF2C42D2DFA5}" type="presParOf" srcId="{B6F8D100-132D-6845-AF8A-D1913747DC2E}" destId="{55398862-8356-8B49-9557-B94057022DC3}" srcOrd="3" destOrd="0" presId="urn:microsoft.com/office/officeart/2008/layout/VerticalCurvedList"/>
    <dgm:cxn modelId="{38ED92EA-BB00-CC42-9EEE-5065CFE3DE9D}" type="presParOf" srcId="{B6F8D100-132D-6845-AF8A-D1913747DC2E}" destId="{DE637D3C-1D2D-1C41-B467-C65A962C4B20}" srcOrd="4" destOrd="0" presId="urn:microsoft.com/office/officeart/2008/layout/VerticalCurvedList"/>
    <dgm:cxn modelId="{AB89A0C3-324E-014E-B15F-F1C9EBB324F7}" type="presParOf" srcId="{DE637D3C-1D2D-1C41-B467-C65A962C4B20}" destId="{3E971745-B8F8-0F4C-9F40-D6C564C493E3}" srcOrd="0" destOrd="0" presId="urn:microsoft.com/office/officeart/2008/layout/VerticalCurvedList"/>
    <dgm:cxn modelId="{103355D6-A6F9-E84F-8B88-B37C0921EFF9}" type="presParOf" srcId="{B6F8D100-132D-6845-AF8A-D1913747DC2E}" destId="{6CA49CBC-348A-CF4D-B10B-8825255F6D30}" srcOrd="5" destOrd="0" presId="urn:microsoft.com/office/officeart/2008/layout/VerticalCurvedList"/>
    <dgm:cxn modelId="{635EFA07-1A1A-3D4C-95B8-7D04694202D0}" type="presParOf" srcId="{B6F8D100-132D-6845-AF8A-D1913747DC2E}" destId="{ED78130E-0A6F-274A-B5F3-B14AA559A4B9}" srcOrd="6" destOrd="0" presId="urn:microsoft.com/office/officeart/2008/layout/VerticalCurvedList"/>
    <dgm:cxn modelId="{6471847C-8947-A144-A97D-B4E7260B1739}" type="presParOf" srcId="{ED78130E-0A6F-274A-B5F3-B14AA559A4B9}" destId="{26C1342B-8841-F341-A159-2B5A1F378585}" srcOrd="0" destOrd="0" presId="urn:microsoft.com/office/officeart/2008/layout/VerticalCurvedList"/>
    <dgm:cxn modelId="{1091AE26-0427-6F41-B4C7-5E25B1227D90}" type="presParOf" srcId="{B6F8D100-132D-6845-AF8A-D1913747DC2E}" destId="{2501F606-8ADE-E24E-8C32-AD23FD4E22B4}" srcOrd="7" destOrd="0" presId="urn:microsoft.com/office/officeart/2008/layout/VerticalCurvedList"/>
    <dgm:cxn modelId="{F4F20DEE-510C-7B4A-B56F-F1196D227A96}" type="presParOf" srcId="{B6F8D100-132D-6845-AF8A-D1913747DC2E}" destId="{87A33736-7F4B-A24E-A7D7-59A581513CED}" srcOrd="8" destOrd="0" presId="urn:microsoft.com/office/officeart/2008/layout/VerticalCurvedList"/>
    <dgm:cxn modelId="{0B5654BD-875B-1440-9242-71FBEDB268BC}" type="presParOf" srcId="{87A33736-7F4B-A24E-A7D7-59A581513CED}" destId="{9FDC4091-D0F9-8847-B53A-E7855A37E680}" srcOrd="0" destOrd="0" presId="urn:microsoft.com/office/officeart/2008/layout/VerticalCurvedList"/>
    <dgm:cxn modelId="{23FC3E79-5D5C-CF4D-80E6-BFBD05655EBC}" type="presParOf" srcId="{B6F8D100-132D-6845-AF8A-D1913747DC2E}" destId="{B2535C12-21CB-6441-8BFB-161FE45F1B63}" srcOrd="9" destOrd="0" presId="urn:microsoft.com/office/officeart/2008/layout/VerticalCurvedList"/>
    <dgm:cxn modelId="{488FE3BE-79E7-D942-A87C-69F52CA6C2E5}" type="presParOf" srcId="{B6F8D100-132D-6845-AF8A-D1913747DC2E}" destId="{F136B64B-7273-3F4A-AA29-BC1F63B0B5AB}" srcOrd="10" destOrd="0" presId="urn:microsoft.com/office/officeart/2008/layout/VerticalCurvedList"/>
    <dgm:cxn modelId="{6795A64D-D8DF-314D-81A5-3D203D821E0F}" type="presParOf" srcId="{F136B64B-7273-3F4A-AA29-BC1F63B0B5AB}" destId="{A31355CE-0FF7-964A-B050-868DAEA73AC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9F39C4-E537-7D4E-8AE3-151E947A6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47B9CCF7-8D09-3641-9E50-8CA725F55FF6}">
      <dgm:prSet phldrT="[Text]"/>
      <dgm:spPr/>
      <dgm:t>
        <a:bodyPr/>
        <a:lstStyle/>
        <a:p>
          <a:r>
            <a:rPr lang="en-IN" b="1" i="0" u="none" dirty="0"/>
            <a:t>Extended User Testing</a:t>
          </a:r>
          <a:endParaRPr lang="en-GB" dirty="0"/>
        </a:p>
      </dgm:t>
    </dgm:pt>
    <dgm:pt modelId="{4F9A2846-616D-9E46-BBE1-D81B35285C7C}" type="parTrans" cxnId="{7D6CA263-0EBE-0941-9421-CB4A9AC97A2A}">
      <dgm:prSet/>
      <dgm:spPr/>
      <dgm:t>
        <a:bodyPr/>
        <a:lstStyle/>
        <a:p>
          <a:endParaRPr lang="en-GB"/>
        </a:p>
      </dgm:t>
    </dgm:pt>
    <dgm:pt modelId="{DB928F9D-4F76-9D48-91CC-A2C93B3B453E}" type="sibTrans" cxnId="{7D6CA263-0EBE-0941-9421-CB4A9AC97A2A}">
      <dgm:prSet/>
      <dgm:spPr/>
      <dgm:t>
        <a:bodyPr/>
        <a:lstStyle/>
        <a:p>
          <a:endParaRPr lang="en-GB"/>
        </a:p>
      </dgm:t>
    </dgm:pt>
    <dgm:pt modelId="{AE5C492C-4EAD-FC4D-99A6-7200D4ACB320}">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24A8D041-76A9-0B42-8633-B6414E7FB7A0}" type="parTrans" cxnId="{275AB677-EBB7-2346-A806-290EB39F0962}">
      <dgm:prSet/>
      <dgm:spPr/>
      <dgm:t>
        <a:bodyPr/>
        <a:lstStyle/>
        <a:p>
          <a:endParaRPr lang="en-GB"/>
        </a:p>
      </dgm:t>
    </dgm:pt>
    <dgm:pt modelId="{8A4B90B8-FA6A-3743-9A9F-FA5842B33620}" type="sibTrans" cxnId="{275AB677-EBB7-2346-A806-290EB39F0962}">
      <dgm:prSet/>
      <dgm:spPr/>
      <dgm:t>
        <a:bodyPr/>
        <a:lstStyle/>
        <a:p>
          <a:endParaRPr lang="en-GB"/>
        </a:p>
      </dgm:t>
    </dgm:pt>
    <dgm:pt modelId="{D035E01C-66F1-AA4B-BB8D-451F89B79618}">
      <dgm:prSet phldrT="[Text]" custT="1"/>
      <dgm:spPr/>
      <dgm:t>
        <a:bodyPr/>
        <a:lstStyle/>
        <a:p>
          <a:r>
            <a:rPr lang="en-GB" sz="1000" b="1" dirty="0"/>
            <a:t>Owner</a:t>
          </a:r>
          <a:r>
            <a:rPr lang="en-GB" sz="1000" dirty="0"/>
            <a:t>: Malika</a:t>
          </a:r>
        </a:p>
      </dgm:t>
    </dgm:pt>
    <dgm:pt modelId="{CDA930E9-D4F5-7A47-9693-E601D7885383}" type="parTrans" cxnId="{C3CD6F58-33BB-0942-A311-D40CBCBA7C5A}">
      <dgm:prSet/>
      <dgm:spPr/>
      <dgm:t>
        <a:bodyPr/>
        <a:lstStyle/>
        <a:p>
          <a:endParaRPr lang="en-GB"/>
        </a:p>
      </dgm:t>
    </dgm:pt>
    <dgm:pt modelId="{A05E9516-8007-BC44-9C66-6CE5367A895F}" type="sibTrans" cxnId="{C3CD6F58-33BB-0942-A311-D40CBCBA7C5A}">
      <dgm:prSet/>
      <dgm:spPr/>
      <dgm:t>
        <a:bodyPr/>
        <a:lstStyle/>
        <a:p>
          <a:endParaRPr lang="en-GB"/>
        </a:p>
      </dgm:t>
    </dgm:pt>
    <dgm:pt modelId="{9EE25A72-B0E4-5D47-A6DF-7A2CD91A5A1C}">
      <dgm:prSet phldrT="[Text]"/>
      <dgm:spPr/>
      <dgm:t>
        <a:bodyPr/>
        <a:lstStyle/>
        <a:p>
          <a:r>
            <a:rPr lang="en-IN" b="1" i="0" u="none" dirty="0"/>
            <a:t>Integration Testing</a:t>
          </a:r>
          <a:endParaRPr lang="en-GB" dirty="0"/>
        </a:p>
      </dgm:t>
    </dgm:pt>
    <dgm:pt modelId="{445DCF20-B02A-A347-9E2C-9BCC14B98BA7}" type="parTrans" cxnId="{F117DEB6-54A6-A34D-874E-63E9B60FB3E4}">
      <dgm:prSet/>
      <dgm:spPr/>
      <dgm:t>
        <a:bodyPr/>
        <a:lstStyle/>
        <a:p>
          <a:endParaRPr lang="en-GB"/>
        </a:p>
      </dgm:t>
    </dgm:pt>
    <dgm:pt modelId="{B8C1DFD0-0D89-2A47-8359-61634B399D79}" type="sibTrans" cxnId="{F117DEB6-54A6-A34D-874E-63E9B60FB3E4}">
      <dgm:prSet/>
      <dgm:spPr/>
      <dgm:t>
        <a:bodyPr/>
        <a:lstStyle/>
        <a:p>
          <a:endParaRPr lang="en-GB"/>
        </a:p>
      </dgm:t>
    </dgm:pt>
    <dgm:pt modelId="{9828D16E-64DE-C94E-B0B6-A390DB14DF7B}">
      <dgm:prSet phldrT="[Text]" custT="1"/>
      <dgm:spPr/>
      <dgm:t>
        <a:bodyPr/>
        <a:lstStyle/>
        <a:p>
          <a:r>
            <a:rPr lang="en-GB" sz="1000" b="1" dirty="0"/>
            <a:t>Status</a:t>
          </a:r>
          <a:r>
            <a:rPr lang="en-GB" sz="1000" dirty="0"/>
            <a:t>: Pending</a:t>
          </a:r>
        </a:p>
      </dgm:t>
    </dgm:pt>
    <dgm:pt modelId="{FF7BA891-5A97-7A4D-B3B7-60C0AB0C6259}" type="parTrans" cxnId="{95655620-232B-8A4A-83C3-B25EC2AEE489}">
      <dgm:prSet/>
      <dgm:spPr/>
      <dgm:t>
        <a:bodyPr/>
        <a:lstStyle/>
        <a:p>
          <a:endParaRPr lang="en-GB"/>
        </a:p>
      </dgm:t>
    </dgm:pt>
    <dgm:pt modelId="{389880E1-8970-734F-85C3-6710E1492C01}" type="sibTrans" cxnId="{95655620-232B-8A4A-83C3-B25EC2AEE489}">
      <dgm:prSet/>
      <dgm:spPr/>
      <dgm:t>
        <a:bodyPr/>
        <a:lstStyle/>
        <a:p>
          <a:endParaRPr lang="en-GB"/>
        </a:p>
      </dgm:t>
    </dgm:pt>
    <dgm:pt modelId="{BCFE4395-2821-A340-B88A-EAAF0670BF44}">
      <dgm:prSet phldrT="[Text]" custT="1"/>
      <dgm:spPr/>
      <dgm:t>
        <a:bodyPr/>
        <a:lstStyle/>
        <a:p>
          <a:r>
            <a:rPr lang="en-GB" sz="1000" b="1" dirty="0"/>
            <a:t>Owner</a:t>
          </a:r>
          <a:r>
            <a:rPr lang="en-GB" sz="1000" dirty="0"/>
            <a:t>: Malika</a:t>
          </a:r>
        </a:p>
      </dgm:t>
    </dgm:pt>
    <dgm:pt modelId="{B0AF9EB9-2C3A-6845-B82A-2DAE919BC342}" type="parTrans" cxnId="{8FBA8E58-DEAC-D74E-8A1E-122771A87FC2}">
      <dgm:prSet/>
      <dgm:spPr/>
      <dgm:t>
        <a:bodyPr/>
        <a:lstStyle/>
        <a:p>
          <a:endParaRPr lang="en-GB"/>
        </a:p>
      </dgm:t>
    </dgm:pt>
    <dgm:pt modelId="{09E0F653-B804-114F-9FC6-7D489B65330A}" type="sibTrans" cxnId="{8FBA8E58-DEAC-D74E-8A1E-122771A87FC2}">
      <dgm:prSet/>
      <dgm:spPr/>
      <dgm:t>
        <a:bodyPr/>
        <a:lstStyle/>
        <a:p>
          <a:endParaRPr lang="en-GB"/>
        </a:p>
      </dgm:t>
    </dgm:pt>
    <dgm:pt modelId="{2DBB2F96-39D3-A248-A56F-8F915B69984E}">
      <dgm:prSet phldrT="[Text]" custT="1"/>
      <dgm:spPr/>
      <dgm:t>
        <a:bodyPr/>
        <a:lstStyle/>
        <a:p>
          <a:r>
            <a:rPr lang="en-GB" sz="1000" b="1" dirty="0"/>
            <a:t>Status</a:t>
          </a:r>
          <a:r>
            <a:rPr lang="en-GB" sz="1000" dirty="0"/>
            <a:t>: Pending</a:t>
          </a:r>
        </a:p>
      </dgm:t>
    </dgm:pt>
    <dgm:pt modelId="{3F8DBC60-00C2-E34D-8F74-8377DB292E54}" type="parTrans" cxnId="{F75B678D-1F3C-304F-B6EE-6A3AEC68F1CE}">
      <dgm:prSet/>
      <dgm:spPr/>
      <dgm:t>
        <a:bodyPr/>
        <a:lstStyle/>
        <a:p>
          <a:endParaRPr lang="en-GB"/>
        </a:p>
      </dgm:t>
    </dgm:pt>
    <dgm:pt modelId="{6F76D70F-A06D-1C40-83CE-81FCDA541162}" type="sibTrans" cxnId="{F75B678D-1F3C-304F-B6EE-6A3AEC68F1CE}">
      <dgm:prSet/>
      <dgm:spPr/>
      <dgm:t>
        <a:bodyPr/>
        <a:lstStyle/>
        <a:p>
          <a:endParaRPr lang="en-GB"/>
        </a:p>
      </dgm:t>
    </dgm:pt>
    <dgm:pt modelId="{B9605C3A-CE32-5A40-9AC8-11FC3B150345}">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8DB6CB8B-66EA-7D49-BCAD-900731FD4A8C}" type="parTrans" cxnId="{0A2A03C9-29BD-AD4F-93C9-89BDF75B85C6}">
      <dgm:prSet/>
      <dgm:spPr/>
      <dgm:t>
        <a:bodyPr/>
        <a:lstStyle/>
        <a:p>
          <a:endParaRPr lang="en-GB"/>
        </a:p>
      </dgm:t>
    </dgm:pt>
    <dgm:pt modelId="{187EE172-0687-474D-A959-F708DB769C87}" type="sibTrans" cxnId="{0A2A03C9-29BD-AD4F-93C9-89BDF75B85C6}">
      <dgm:prSet/>
      <dgm:spPr/>
      <dgm:t>
        <a:bodyPr/>
        <a:lstStyle/>
        <a:p>
          <a:endParaRPr lang="en-GB"/>
        </a:p>
      </dgm:t>
    </dgm:pt>
    <dgm:pt modelId="{79F2C210-E2E4-5244-9891-C21ED3D92431}">
      <dgm:prSet/>
      <dgm:spPr/>
      <dgm:t>
        <a:bodyPr/>
        <a:lstStyle/>
        <a:p>
          <a:r>
            <a:rPr lang="en-IN" b="1" dirty="0"/>
            <a:t>Performance and Scalability Testing</a:t>
          </a:r>
        </a:p>
      </dgm:t>
    </dgm:pt>
    <dgm:pt modelId="{534B852E-BE5C-1349-8E94-331C910CF4D9}" type="parTrans" cxnId="{565E3268-82F1-EA40-950B-D0FF0A89CD45}">
      <dgm:prSet/>
      <dgm:spPr/>
      <dgm:t>
        <a:bodyPr/>
        <a:lstStyle/>
        <a:p>
          <a:endParaRPr lang="en-GB"/>
        </a:p>
      </dgm:t>
    </dgm:pt>
    <dgm:pt modelId="{322807D9-CFB0-304E-8B86-A3A7F79889D1}" type="sibTrans" cxnId="{565E3268-82F1-EA40-950B-D0FF0A89CD45}">
      <dgm:prSet/>
      <dgm:spPr/>
      <dgm:t>
        <a:bodyPr/>
        <a:lstStyle/>
        <a:p>
          <a:endParaRPr lang="en-GB"/>
        </a:p>
      </dgm:t>
    </dgm:pt>
    <dgm:pt modelId="{CA9F77B6-5422-2344-ACF6-71D6E148DBC8}">
      <dgm:prSet phldrT="[Text]" custT="1"/>
      <dgm:spPr/>
      <dgm:t>
        <a:bodyPr/>
        <a:lstStyle/>
        <a:p>
          <a:r>
            <a:rPr lang="en-GB" sz="1000" b="1" dirty="0"/>
            <a:t>Owner</a:t>
          </a:r>
          <a:r>
            <a:rPr lang="en-GB" sz="1000" dirty="0"/>
            <a:t>: Malika</a:t>
          </a:r>
        </a:p>
      </dgm:t>
    </dgm:pt>
    <dgm:pt modelId="{8EB645C3-0D6A-7B46-83C9-EDF3A6575C53}" type="parTrans" cxnId="{165C8DA2-3A18-B04C-A94A-66E04B25C156}">
      <dgm:prSet/>
      <dgm:spPr/>
      <dgm:t>
        <a:bodyPr/>
        <a:lstStyle/>
        <a:p>
          <a:endParaRPr lang="en-GB"/>
        </a:p>
      </dgm:t>
    </dgm:pt>
    <dgm:pt modelId="{474A9D5B-483A-F74C-8F52-C31E1038531C}" type="sibTrans" cxnId="{165C8DA2-3A18-B04C-A94A-66E04B25C156}">
      <dgm:prSet/>
      <dgm:spPr/>
      <dgm:t>
        <a:bodyPr/>
        <a:lstStyle/>
        <a:p>
          <a:endParaRPr lang="en-GB"/>
        </a:p>
      </dgm:t>
    </dgm:pt>
    <dgm:pt modelId="{CC65F49B-A182-F84E-AA15-31C540B125AE}">
      <dgm:prSet phldrT="[Text]" custT="1"/>
      <dgm:spPr/>
      <dgm:t>
        <a:bodyPr/>
        <a:lstStyle/>
        <a:p>
          <a:r>
            <a:rPr lang="en-GB" sz="1000" b="1" dirty="0"/>
            <a:t>Status</a:t>
          </a:r>
          <a:r>
            <a:rPr lang="en-GB" sz="1000" dirty="0"/>
            <a:t>: Pending</a:t>
          </a:r>
        </a:p>
      </dgm:t>
    </dgm:pt>
    <dgm:pt modelId="{A5661331-6BDF-FA4C-AFD2-91C37F680E53}" type="parTrans" cxnId="{D073A229-1C30-854A-B8C1-A030CD74DE87}">
      <dgm:prSet/>
      <dgm:spPr/>
      <dgm:t>
        <a:bodyPr/>
        <a:lstStyle/>
        <a:p>
          <a:endParaRPr lang="en-GB"/>
        </a:p>
      </dgm:t>
    </dgm:pt>
    <dgm:pt modelId="{B7ADE0E2-E98C-B942-8111-B190D5146CBD}" type="sibTrans" cxnId="{D073A229-1C30-854A-B8C1-A030CD74DE87}">
      <dgm:prSet/>
      <dgm:spPr/>
      <dgm:t>
        <a:bodyPr/>
        <a:lstStyle/>
        <a:p>
          <a:endParaRPr lang="en-GB"/>
        </a:p>
      </dgm:t>
    </dgm:pt>
    <dgm:pt modelId="{53B399E5-E60B-8F41-BF04-B32A2A6CD0B6}">
      <dgm:prSet phldrT="[Text]"/>
      <dgm:spPr/>
      <dgm:t>
        <a:bodyPr/>
        <a:lstStyle/>
        <a:p>
          <a:r>
            <a:rPr lang="en-IN" b="1" i="0" u="none" dirty="0"/>
            <a:t>Security and Compliance Validation</a:t>
          </a:r>
          <a:endParaRPr lang="en-GB" dirty="0"/>
        </a:p>
      </dgm:t>
    </dgm:pt>
    <dgm:pt modelId="{FD4BA004-CF85-E547-B85C-005BA4949F94}" type="parTrans" cxnId="{3F41471A-DD17-CA47-B449-B9E082ECF968}">
      <dgm:prSet/>
      <dgm:spPr/>
      <dgm:t>
        <a:bodyPr/>
        <a:lstStyle/>
        <a:p>
          <a:endParaRPr lang="en-GB"/>
        </a:p>
      </dgm:t>
    </dgm:pt>
    <dgm:pt modelId="{96A79CBB-B833-D743-8C72-7805A40DFD86}" type="sibTrans" cxnId="{3F41471A-DD17-CA47-B449-B9E082ECF968}">
      <dgm:prSet/>
      <dgm:spPr/>
      <dgm:t>
        <a:bodyPr/>
        <a:lstStyle/>
        <a:p>
          <a:endParaRPr lang="en-GB"/>
        </a:p>
      </dgm:t>
    </dgm:pt>
    <dgm:pt modelId="{1C751884-FE26-1246-9422-9A3055B58B86}">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969171D4-C104-E849-A4CA-0425C9C4ABCB}" type="parTrans" cxnId="{86AC2150-A342-904B-BF96-ACDD5B9F5274}">
      <dgm:prSet/>
      <dgm:spPr/>
      <dgm:t>
        <a:bodyPr/>
        <a:lstStyle/>
        <a:p>
          <a:endParaRPr lang="en-GB"/>
        </a:p>
      </dgm:t>
    </dgm:pt>
    <dgm:pt modelId="{1ACFCCD2-0334-9E45-AEDC-6A17416A0123}" type="sibTrans" cxnId="{86AC2150-A342-904B-BF96-ACDD5B9F5274}">
      <dgm:prSet/>
      <dgm:spPr/>
      <dgm:t>
        <a:bodyPr/>
        <a:lstStyle/>
        <a:p>
          <a:endParaRPr lang="en-GB"/>
        </a:p>
      </dgm:t>
    </dgm:pt>
    <dgm:pt modelId="{BE484350-83DD-D94E-90FF-D8DA3FDBC39A}">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560884C9-0C32-464C-A692-34B10F15D1D4}" type="parTrans" cxnId="{1ECF150E-BFC5-C542-99F7-BF9200D36B53}">
      <dgm:prSet/>
      <dgm:spPr/>
      <dgm:t>
        <a:bodyPr/>
        <a:lstStyle/>
        <a:p>
          <a:endParaRPr lang="en-GB"/>
        </a:p>
      </dgm:t>
    </dgm:pt>
    <dgm:pt modelId="{20444901-1B27-8744-96BB-3AEB84E8E5C5}" type="sibTrans" cxnId="{1ECF150E-BFC5-C542-99F7-BF9200D36B53}">
      <dgm:prSet/>
      <dgm:spPr/>
      <dgm:t>
        <a:bodyPr/>
        <a:lstStyle/>
        <a:p>
          <a:endParaRPr lang="en-GB"/>
        </a:p>
      </dgm:t>
    </dgm:pt>
    <dgm:pt modelId="{04024A5A-7C59-6B47-BFCE-46254A67FC7F}">
      <dgm:prSet phldrT="[Text]" custT="1"/>
      <dgm:spPr/>
      <dgm:t>
        <a:bodyPr/>
        <a:lstStyle/>
        <a:p>
          <a:r>
            <a:rPr lang="en-GB" sz="1000" b="1" dirty="0"/>
            <a:t>Owner</a:t>
          </a:r>
          <a:r>
            <a:rPr lang="en-GB" sz="1000" dirty="0"/>
            <a:t>: Malika</a:t>
          </a:r>
        </a:p>
      </dgm:t>
    </dgm:pt>
    <dgm:pt modelId="{1841A405-7020-3744-A98C-7F0D3029D83B}" type="parTrans" cxnId="{03AE7D79-3133-134C-BFF6-3457F92E62FA}">
      <dgm:prSet/>
      <dgm:spPr/>
      <dgm:t>
        <a:bodyPr/>
        <a:lstStyle/>
        <a:p>
          <a:endParaRPr lang="en-GB"/>
        </a:p>
      </dgm:t>
    </dgm:pt>
    <dgm:pt modelId="{E420E583-7D09-C740-93C3-0A4605D01D0F}" type="sibTrans" cxnId="{03AE7D79-3133-134C-BFF6-3457F92E62FA}">
      <dgm:prSet/>
      <dgm:spPr/>
      <dgm:t>
        <a:bodyPr/>
        <a:lstStyle/>
        <a:p>
          <a:endParaRPr lang="en-GB"/>
        </a:p>
      </dgm:t>
    </dgm:pt>
    <dgm:pt modelId="{6A322A01-D81B-7F44-9BDD-421D0354DC6F}">
      <dgm:prSet phldrT="[Text]" custT="1"/>
      <dgm:spPr/>
      <dgm:t>
        <a:bodyPr/>
        <a:lstStyle/>
        <a:p>
          <a:r>
            <a:rPr lang="en-GB" sz="1000" b="1" dirty="0"/>
            <a:t>Status</a:t>
          </a:r>
          <a:r>
            <a:rPr lang="en-GB" sz="1000" dirty="0"/>
            <a:t>: Pending</a:t>
          </a:r>
        </a:p>
      </dgm:t>
    </dgm:pt>
    <dgm:pt modelId="{61A93DF2-F42C-0943-BF3E-E11922680FA5}" type="parTrans" cxnId="{89C8AD38-4992-434A-8E1D-6C1EC85981E7}">
      <dgm:prSet/>
      <dgm:spPr/>
      <dgm:t>
        <a:bodyPr/>
        <a:lstStyle/>
        <a:p>
          <a:endParaRPr lang="en-GB"/>
        </a:p>
      </dgm:t>
    </dgm:pt>
    <dgm:pt modelId="{B64CFFBE-75EA-1A40-86B6-F49555CE4EE7}" type="sibTrans" cxnId="{89C8AD38-4992-434A-8E1D-6C1EC85981E7}">
      <dgm:prSet/>
      <dgm:spPr/>
      <dgm:t>
        <a:bodyPr/>
        <a:lstStyle/>
        <a:p>
          <a:endParaRPr lang="en-GB"/>
        </a:p>
      </dgm:t>
    </dgm:pt>
    <dgm:pt modelId="{6D2D077B-49B3-E941-A45C-781AC66EAF86}" type="pres">
      <dgm:prSet presAssocID="{699F39C4-E537-7D4E-8AE3-151E947A6909}" presName="Name0" presStyleCnt="0">
        <dgm:presLayoutVars>
          <dgm:dir/>
          <dgm:animLvl val="lvl"/>
          <dgm:resizeHandles val="exact"/>
        </dgm:presLayoutVars>
      </dgm:prSet>
      <dgm:spPr/>
    </dgm:pt>
    <dgm:pt modelId="{06A97A94-3B39-5D40-A914-FBF8D319AB7A}" type="pres">
      <dgm:prSet presAssocID="{47B9CCF7-8D09-3641-9E50-8CA725F55FF6}" presName="linNode" presStyleCnt="0"/>
      <dgm:spPr/>
    </dgm:pt>
    <dgm:pt modelId="{65EA462D-556E-ED40-847C-FF1579237F72}" type="pres">
      <dgm:prSet presAssocID="{47B9CCF7-8D09-3641-9E50-8CA725F55FF6}" presName="parentText" presStyleLbl="node1" presStyleIdx="0" presStyleCnt="4">
        <dgm:presLayoutVars>
          <dgm:chMax val="1"/>
          <dgm:bulletEnabled val="1"/>
        </dgm:presLayoutVars>
      </dgm:prSet>
      <dgm:spPr/>
    </dgm:pt>
    <dgm:pt modelId="{F26B05A7-9B56-F541-AEDF-18E26E300FFE}" type="pres">
      <dgm:prSet presAssocID="{47B9CCF7-8D09-3641-9E50-8CA725F55FF6}" presName="descendantText" presStyleLbl="alignAccFollowNode1" presStyleIdx="0" presStyleCnt="4">
        <dgm:presLayoutVars>
          <dgm:bulletEnabled val="1"/>
        </dgm:presLayoutVars>
      </dgm:prSet>
      <dgm:spPr/>
    </dgm:pt>
    <dgm:pt modelId="{DF5FA044-3237-9248-8036-D7FE1B56FA98}" type="pres">
      <dgm:prSet presAssocID="{DB928F9D-4F76-9D48-91CC-A2C93B3B453E}" presName="sp" presStyleCnt="0"/>
      <dgm:spPr/>
    </dgm:pt>
    <dgm:pt modelId="{EFFF0CD9-1305-0646-8640-E41C4B379AE3}" type="pres">
      <dgm:prSet presAssocID="{9EE25A72-B0E4-5D47-A6DF-7A2CD91A5A1C}" presName="linNode" presStyleCnt="0"/>
      <dgm:spPr/>
    </dgm:pt>
    <dgm:pt modelId="{4C83B11D-BB1A-5A4C-9F05-58208AE816F8}" type="pres">
      <dgm:prSet presAssocID="{9EE25A72-B0E4-5D47-A6DF-7A2CD91A5A1C}" presName="parentText" presStyleLbl="node1" presStyleIdx="1" presStyleCnt="4">
        <dgm:presLayoutVars>
          <dgm:chMax val="1"/>
          <dgm:bulletEnabled val="1"/>
        </dgm:presLayoutVars>
      </dgm:prSet>
      <dgm:spPr/>
    </dgm:pt>
    <dgm:pt modelId="{D38D0C8A-0324-DF4D-8815-8078D90C9B24}" type="pres">
      <dgm:prSet presAssocID="{9EE25A72-B0E4-5D47-A6DF-7A2CD91A5A1C}" presName="descendantText" presStyleLbl="alignAccFollowNode1" presStyleIdx="1" presStyleCnt="4">
        <dgm:presLayoutVars>
          <dgm:bulletEnabled val="1"/>
        </dgm:presLayoutVars>
      </dgm:prSet>
      <dgm:spPr/>
    </dgm:pt>
    <dgm:pt modelId="{4A268B7E-51E9-894D-9D91-9F43D780EF1E}" type="pres">
      <dgm:prSet presAssocID="{B8C1DFD0-0D89-2A47-8359-61634B399D79}" presName="sp" presStyleCnt="0"/>
      <dgm:spPr/>
    </dgm:pt>
    <dgm:pt modelId="{E2521103-FFB9-6840-837D-8A553E33A903}" type="pres">
      <dgm:prSet presAssocID="{79F2C210-E2E4-5244-9891-C21ED3D92431}" presName="linNode" presStyleCnt="0"/>
      <dgm:spPr/>
    </dgm:pt>
    <dgm:pt modelId="{EFF072B4-61DF-0443-BB7B-55A5030FF793}" type="pres">
      <dgm:prSet presAssocID="{79F2C210-E2E4-5244-9891-C21ED3D92431}" presName="parentText" presStyleLbl="node1" presStyleIdx="2" presStyleCnt="4">
        <dgm:presLayoutVars>
          <dgm:chMax val="1"/>
          <dgm:bulletEnabled val="1"/>
        </dgm:presLayoutVars>
      </dgm:prSet>
      <dgm:spPr/>
    </dgm:pt>
    <dgm:pt modelId="{5F28D050-08F7-714D-9239-BF8B8F8FFF12}" type="pres">
      <dgm:prSet presAssocID="{79F2C210-E2E4-5244-9891-C21ED3D92431}" presName="descendantText" presStyleLbl="alignAccFollowNode1" presStyleIdx="2" presStyleCnt="4">
        <dgm:presLayoutVars>
          <dgm:bulletEnabled val="1"/>
        </dgm:presLayoutVars>
      </dgm:prSet>
      <dgm:spPr/>
    </dgm:pt>
    <dgm:pt modelId="{3FCA0C80-ADAB-0841-B3EA-5355A8022A25}" type="pres">
      <dgm:prSet presAssocID="{322807D9-CFB0-304E-8B86-A3A7F79889D1}" presName="sp" presStyleCnt="0"/>
      <dgm:spPr/>
    </dgm:pt>
    <dgm:pt modelId="{074878DB-BF51-664E-BB04-6394FF9C3B27}" type="pres">
      <dgm:prSet presAssocID="{53B399E5-E60B-8F41-BF04-B32A2A6CD0B6}" presName="linNode" presStyleCnt="0"/>
      <dgm:spPr/>
    </dgm:pt>
    <dgm:pt modelId="{FFC10699-44A3-8A40-907A-2154C442C240}" type="pres">
      <dgm:prSet presAssocID="{53B399E5-E60B-8F41-BF04-B32A2A6CD0B6}" presName="parentText" presStyleLbl="node1" presStyleIdx="3" presStyleCnt="4">
        <dgm:presLayoutVars>
          <dgm:chMax val="1"/>
          <dgm:bulletEnabled val="1"/>
        </dgm:presLayoutVars>
      </dgm:prSet>
      <dgm:spPr/>
    </dgm:pt>
    <dgm:pt modelId="{A9A9B3F3-617D-EA41-A28A-BC6CEDADC2FE}" type="pres">
      <dgm:prSet presAssocID="{53B399E5-E60B-8F41-BF04-B32A2A6CD0B6}" presName="descendantText" presStyleLbl="alignAccFollowNode1" presStyleIdx="3" presStyleCnt="4">
        <dgm:presLayoutVars>
          <dgm:bulletEnabled val="1"/>
        </dgm:presLayoutVars>
      </dgm:prSet>
      <dgm:spPr/>
    </dgm:pt>
  </dgm:ptLst>
  <dgm:cxnLst>
    <dgm:cxn modelId="{4F95410B-7D28-BD4E-8D3D-D6C7B4A36F09}" type="presOf" srcId="{D035E01C-66F1-AA4B-BB8D-451F89B79618}" destId="{F26B05A7-9B56-F541-AEDF-18E26E300FFE}" srcOrd="0" destOrd="1" presId="urn:microsoft.com/office/officeart/2005/8/layout/vList5"/>
    <dgm:cxn modelId="{1ECF150E-BFC5-C542-99F7-BF9200D36B53}" srcId="{53B399E5-E60B-8F41-BF04-B32A2A6CD0B6}" destId="{BE484350-83DD-D94E-90FF-D8DA3FDBC39A}" srcOrd="0" destOrd="0" parTransId="{560884C9-0C32-464C-A692-34B10F15D1D4}" sibTransId="{20444901-1B27-8744-96BB-3AEB84E8E5C5}"/>
    <dgm:cxn modelId="{49DAA519-2544-7C4B-A482-27027D546CE9}" type="presOf" srcId="{CC65F49B-A182-F84E-AA15-31C540B125AE}" destId="{5F28D050-08F7-714D-9239-BF8B8F8FFF12}" srcOrd="0" destOrd="2" presId="urn:microsoft.com/office/officeart/2005/8/layout/vList5"/>
    <dgm:cxn modelId="{3F41471A-DD17-CA47-B449-B9E082ECF968}" srcId="{699F39C4-E537-7D4E-8AE3-151E947A6909}" destId="{53B399E5-E60B-8F41-BF04-B32A2A6CD0B6}" srcOrd="3" destOrd="0" parTransId="{FD4BA004-CF85-E547-B85C-005BA4949F94}" sibTransId="{96A79CBB-B833-D743-8C72-7805A40DFD86}"/>
    <dgm:cxn modelId="{4C1ACA1D-7F6A-A640-BC62-A012CC275EB9}" type="presOf" srcId="{CA9F77B6-5422-2344-ACF6-71D6E148DBC8}" destId="{5F28D050-08F7-714D-9239-BF8B8F8FFF12}" srcOrd="0" destOrd="1" presId="urn:microsoft.com/office/officeart/2005/8/layout/vList5"/>
    <dgm:cxn modelId="{95655620-232B-8A4A-83C3-B25EC2AEE489}" srcId="{47B9CCF7-8D09-3641-9E50-8CA725F55FF6}" destId="{9828D16E-64DE-C94E-B0B6-A390DB14DF7B}" srcOrd="2" destOrd="0" parTransId="{FF7BA891-5A97-7A4D-B3B7-60C0AB0C6259}" sibTransId="{389880E1-8970-734F-85C3-6710E1492C01}"/>
    <dgm:cxn modelId="{A59C4827-1F82-AF4E-A75B-824B05D982EA}" type="presOf" srcId="{04024A5A-7C59-6B47-BFCE-46254A67FC7F}" destId="{A9A9B3F3-617D-EA41-A28A-BC6CEDADC2FE}" srcOrd="0" destOrd="1" presId="urn:microsoft.com/office/officeart/2005/8/layout/vList5"/>
    <dgm:cxn modelId="{D073A229-1C30-854A-B8C1-A030CD74DE87}" srcId="{79F2C210-E2E4-5244-9891-C21ED3D92431}" destId="{CC65F49B-A182-F84E-AA15-31C540B125AE}" srcOrd="2" destOrd="0" parTransId="{A5661331-6BDF-FA4C-AFD2-91C37F680E53}" sibTransId="{B7ADE0E2-E98C-B942-8111-B190D5146CBD}"/>
    <dgm:cxn modelId="{97467233-F07F-1345-8172-E78900111A69}" type="presOf" srcId="{1C751884-FE26-1246-9422-9A3055B58B86}" destId="{5F28D050-08F7-714D-9239-BF8B8F8FFF12}" srcOrd="0" destOrd="0" presId="urn:microsoft.com/office/officeart/2005/8/layout/vList5"/>
    <dgm:cxn modelId="{C7D50C37-72B6-6A4A-8DFA-029641B4F1E0}" type="presOf" srcId="{6A322A01-D81B-7F44-9BDD-421D0354DC6F}" destId="{A9A9B3F3-617D-EA41-A28A-BC6CEDADC2FE}" srcOrd="0" destOrd="2" presId="urn:microsoft.com/office/officeart/2005/8/layout/vList5"/>
    <dgm:cxn modelId="{89C8AD38-4992-434A-8E1D-6C1EC85981E7}" srcId="{53B399E5-E60B-8F41-BF04-B32A2A6CD0B6}" destId="{6A322A01-D81B-7F44-9BDD-421D0354DC6F}" srcOrd="2" destOrd="0" parTransId="{61A93DF2-F42C-0943-BF3E-E11922680FA5}" sibTransId="{B64CFFBE-75EA-1A40-86B6-F49555CE4EE7}"/>
    <dgm:cxn modelId="{86AC2150-A342-904B-BF96-ACDD5B9F5274}" srcId="{79F2C210-E2E4-5244-9891-C21ED3D92431}" destId="{1C751884-FE26-1246-9422-9A3055B58B86}" srcOrd="0" destOrd="0" parTransId="{969171D4-C104-E849-A4CA-0425C9C4ABCB}" sibTransId="{1ACFCCD2-0334-9E45-AEDC-6A17416A0123}"/>
    <dgm:cxn modelId="{12F0D151-F7B1-6D4F-BE7A-94CEA5E2C857}" type="presOf" srcId="{AE5C492C-4EAD-FC4D-99A6-7200D4ACB320}" destId="{F26B05A7-9B56-F541-AEDF-18E26E300FFE}" srcOrd="0" destOrd="0" presId="urn:microsoft.com/office/officeart/2005/8/layout/vList5"/>
    <dgm:cxn modelId="{174D7D52-C80D-3F43-9B4C-AC1632A8748C}" type="presOf" srcId="{2DBB2F96-39D3-A248-A56F-8F915B69984E}" destId="{D38D0C8A-0324-DF4D-8815-8078D90C9B24}" srcOrd="0" destOrd="2" presId="urn:microsoft.com/office/officeart/2005/8/layout/vList5"/>
    <dgm:cxn modelId="{C3CD6F58-33BB-0942-A311-D40CBCBA7C5A}" srcId="{47B9CCF7-8D09-3641-9E50-8CA725F55FF6}" destId="{D035E01C-66F1-AA4B-BB8D-451F89B79618}" srcOrd="1" destOrd="0" parTransId="{CDA930E9-D4F5-7A47-9693-E601D7885383}" sibTransId="{A05E9516-8007-BC44-9C66-6CE5367A895F}"/>
    <dgm:cxn modelId="{8FBA8E58-DEAC-D74E-8A1E-122771A87FC2}" srcId="{9EE25A72-B0E4-5D47-A6DF-7A2CD91A5A1C}" destId="{BCFE4395-2821-A340-B88A-EAAF0670BF44}" srcOrd="1" destOrd="0" parTransId="{B0AF9EB9-2C3A-6845-B82A-2DAE919BC342}" sibTransId="{09E0F653-B804-114F-9FC6-7D489B65330A}"/>
    <dgm:cxn modelId="{6C6A5E63-809E-2D45-BE3D-E1E3C8EEADB8}" type="presOf" srcId="{699F39C4-E537-7D4E-8AE3-151E947A6909}" destId="{6D2D077B-49B3-E941-A45C-781AC66EAF86}" srcOrd="0" destOrd="0" presId="urn:microsoft.com/office/officeart/2005/8/layout/vList5"/>
    <dgm:cxn modelId="{7D6CA263-0EBE-0941-9421-CB4A9AC97A2A}" srcId="{699F39C4-E537-7D4E-8AE3-151E947A6909}" destId="{47B9CCF7-8D09-3641-9E50-8CA725F55FF6}" srcOrd="0" destOrd="0" parTransId="{4F9A2846-616D-9E46-BBE1-D81B35285C7C}" sibTransId="{DB928F9D-4F76-9D48-91CC-A2C93B3B453E}"/>
    <dgm:cxn modelId="{565E3268-82F1-EA40-950B-D0FF0A89CD45}" srcId="{699F39C4-E537-7D4E-8AE3-151E947A6909}" destId="{79F2C210-E2E4-5244-9891-C21ED3D92431}" srcOrd="2" destOrd="0" parTransId="{534B852E-BE5C-1349-8E94-331C910CF4D9}" sibTransId="{322807D9-CFB0-304E-8B86-A3A7F79889D1}"/>
    <dgm:cxn modelId="{275AB677-EBB7-2346-A806-290EB39F0962}" srcId="{47B9CCF7-8D09-3641-9E50-8CA725F55FF6}" destId="{AE5C492C-4EAD-FC4D-99A6-7200D4ACB320}" srcOrd="0" destOrd="0" parTransId="{24A8D041-76A9-0B42-8633-B6414E7FB7A0}" sibTransId="{8A4B90B8-FA6A-3743-9A9F-FA5842B33620}"/>
    <dgm:cxn modelId="{03AE7D79-3133-134C-BFF6-3457F92E62FA}" srcId="{53B399E5-E60B-8F41-BF04-B32A2A6CD0B6}" destId="{04024A5A-7C59-6B47-BFCE-46254A67FC7F}" srcOrd="1" destOrd="0" parTransId="{1841A405-7020-3744-A98C-7F0D3029D83B}" sibTransId="{E420E583-7D09-C740-93C3-0A4605D01D0F}"/>
    <dgm:cxn modelId="{95578A84-F7CB-DD43-A665-622CA4F13088}" type="presOf" srcId="{79F2C210-E2E4-5244-9891-C21ED3D92431}" destId="{EFF072B4-61DF-0443-BB7B-55A5030FF793}" srcOrd="0" destOrd="0" presId="urn:microsoft.com/office/officeart/2005/8/layout/vList5"/>
    <dgm:cxn modelId="{94A9DC88-57A7-B348-9D89-C2D53F800767}" type="presOf" srcId="{BE484350-83DD-D94E-90FF-D8DA3FDBC39A}" destId="{A9A9B3F3-617D-EA41-A28A-BC6CEDADC2FE}" srcOrd="0" destOrd="0" presId="urn:microsoft.com/office/officeart/2005/8/layout/vList5"/>
    <dgm:cxn modelId="{8491428A-9E9F-0046-8FB6-226C71BBF927}" type="presOf" srcId="{9EE25A72-B0E4-5D47-A6DF-7A2CD91A5A1C}" destId="{4C83B11D-BB1A-5A4C-9F05-58208AE816F8}" srcOrd="0" destOrd="0" presId="urn:microsoft.com/office/officeart/2005/8/layout/vList5"/>
    <dgm:cxn modelId="{F75B678D-1F3C-304F-B6EE-6A3AEC68F1CE}" srcId="{9EE25A72-B0E4-5D47-A6DF-7A2CD91A5A1C}" destId="{2DBB2F96-39D3-A248-A56F-8F915B69984E}" srcOrd="2" destOrd="0" parTransId="{3F8DBC60-00C2-E34D-8F74-8377DB292E54}" sibTransId="{6F76D70F-A06D-1C40-83CE-81FCDA541162}"/>
    <dgm:cxn modelId="{87DFA296-F4A2-494F-98E5-947AC6F363EF}" type="presOf" srcId="{BCFE4395-2821-A340-B88A-EAAF0670BF44}" destId="{D38D0C8A-0324-DF4D-8815-8078D90C9B24}" srcOrd="0" destOrd="1" presId="urn:microsoft.com/office/officeart/2005/8/layout/vList5"/>
    <dgm:cxn modelId="{EFE7F096-D578-4041-BE10-F847986F40CE}" type="presOf" srcId="{47B9CCF7-8D09-3641-9E50-8CA725F55FF6}" destId="{65EA462D-556E-ED40-847C-FF1579237F72}" srcOrd="0" destOrd="0" presId="urn:microsoft.com/office/officeart/2005/8/layout/vList5"/>
    <dgm:cxn modelId="{165C8DA2-3A18-B04C-A94A-66E04B25C156}" srcId="{79F2C210-E2E4-5244-9891-C21ED3D92431}" destId="{CA9F77B6-5422-2344-ACF6-71D6E148DBC8}" srcOrd="1" destOrd="0" parTransId="{8EB645C3-0D6A-7B46-83C9-EDF3A6575C53}" sibTransId="{474A9D5B-483A-F74C-8F52-C31E1038531C}"/>
    <dgm:cxn modelId="{F117DEB6-54A6-A34D-874E-63E9B60FB3E4}" srcId="{699F39C4-E537-7D4E-8AE3-151E947A6909}" destId="{9EE25A72-B0E4-5D47-A6DF-7A2CD91A5A1C}" srcOrd="1" destOrd="0" parTransId="{445DCF20-B02A-A347-9E2C-9BCC14B98BA7}" sibTransId="{B8C1DFD0-0D89-2A47-8359-61634B399D79}"/>
    <dgm:cxn modelId="{0A2A03C9-29BD-AD4F-93C9-89BDF75B85C6}" srcId="{9EE25A72-B0E4-5D47-A6DF-7A2CD91A5A1C}" destId="{B9605C3A-CE32-5A40-9AC8-11FC3B150345}" srcOrd="0" destOrd="0" parTransId="{8DB6CB8B-66EA-7D49-BCAD-900731FD4A8C}" sibTransId="{187EE172-0687-474D-A959-F708DB769C87}"/>
    <dgm:cxn modelId="{CBFCDDCF-C26D-3342-8CEC-DD4ED4FB007F}" type="presOf" srcId="{B9605C3A-CE32-5A40-9AC8-11FC3B150345}" destId="{D38D0C8A-0324-DF4D-8815-8078D90C9B24}" srcOrd="0" destOrd="0" presId="urn:microsoft.com/office/officeart/2005/8/layout/vList5"/>
    <dgm:cxn modelId="{438EEFEA-9C60-FA40-B5DF-8E3A8DFBCC38}" type="presOf" srcId="{53B399E5-E60B-8F41-BF04-B32A2A6CD0B6}" destId="{FFC10699-44A3-8A40-907A-2154C442C240}" srcOrd="0" destOrd="0" presId="urn:microsoft.com/office/officeart/2005/8/layout/vList5"/>
    <dgm:cxn modelId="{9CDA06F3-FD57-5844-886A-548869C7AE55}" type="presOf" srcId="{9828D16E-64DE-C94E-B0B6-A390DB14DF7B}" destId="{F26B05A7-9B56-F541-AEDF-18E26E300FFE}" srcOrd="0" destOrd="2" presId="urn:microsoft.com/office/officeart/2005/8/layout/vList5"/>
    <dgm:cxn modelId="{62D9B644-0262-1648-9A13-79A913E8C6F1}" type="presParOf" srcId="{6D2D077B-49B3-E941-A45C-781AC66EAF86}" destId="{06A97A94-3B39-5D40-A914-FBF8D319AB7A}" srcOrd="0" destOrd="0" presId="urn:microsoft.com/office/officeart/2005/8/layout/vList5"/>
    <dgm:cxn modelId="{62A4BD62-B20D-CE43-B760-B8A5AF92DA2E}" type="presParOf" srcId="{06A97A94-3B39-5D40-A914-FBF8D319AB7A}" destId="{65EA462D-556E-ED40-847C-FF1579237F72}" srcOrd="0" destOrd="0" presId="urn:microsoft.com/office/officeart/2005/8/layout/vList5"/>
    <dgm:cxn modelId="{80E780AE-1434-4141-967C-8957FDA67293}" type="presParOf" srcId="{06A97A94-3B39-5D40-A914-FBF8D319AB7A}" destId="{F26B05A7-9B56-F541-AEDF-18E26E300FFE}" srcOrd="1" destOrd="0" presId="urn:microsoft.com/office/officeart/2005/8/layout/vList5"/>
    <dgm:cxn modelId="{7F2B973E-CE90-9340-9510-0BE96A2A6DDA}" type="presParOf" srcId="{6D2D077B-49B3-E941-A45C-781AC66EAF86}" destId="{DF5FA044-3237-9248-8036-D7FE1B56FA98}" srcOrd="1" destOrd="0" presId="urn:microsoft.com/office/officeart/2005/8/layout/vList5"/>
    <dgm:cxn modelId="{5DB89EEC-9443-2E47-8A41-9066A4626FB0}" type="presParOf" srcId="{6D2D077B-49B3-E941-A45C-781AC66EAF86}" destId="{EFFF0CD9-1305-0646-8640-E41C4B379AE3}" srcOrd="2" destOrd="0" presId="urn:microsoft.com/office/officeart/2005/8/layout/vList5"/>
    <dgm:cxn modelId="{C5D24700-20D9-B441-855D-FA9EB1555978}" type="presParOf" srcId="{EFFF0CD9-1305-0646-8640-E41C4B379AE3}" destId="{4C83B11D-BB1A-5A4C-9F05-58208AE816F8}" srcOrd="0" destOrd="0" presId="urn:microsoft.com/office/officeart/2005/8/layout/vList5"/>
    <dgm:cxn modelId="{A721FC21-AD59-554F-8B32-9F444F184F71}" type="presParOf" srcId="{EFFF0CD9-1305-0646-8640-E41C4B379AE3}" destId="{D38D0C8A-0324-DF4D-8815-8078D90C9B24}" srcOrd="1" destOrd="0" presId="urn:microsoft.com/office/officeart/2005/8/layout/vList5"/>
    <dgm:cxn modelId="{4CAE52B9-A17C-F24E-8039-C45555D8CE7B}" type="presParOf" srcId="{6D2D077B-49B3-E941-A45C-781AC66EAF86}" destId="{4A268B7E-51E9-894D-9D91-9F43D780EF1E}" srcOrd="3" destOrd="0" presId="urn:microsoft.com/office/officeart/2005/8/layout/vList5"/>
    <dgm:cxn modelId="{2657BFF2-E3F2-0642-9145-6145CBC0DE4D}" type="presParOf" srcId="{6D2D077B-49B3-E941-A45C-781AC66EAF86}" destId="{E2521103-FFB9-6840-837D-8A553E33A903}" srcOrd="4" destOrd="0" presId="urn:microsoft.com/office/officeart/2005/8/layout/vList5"/>
    <dgm:cxn modelId="{5383D9A3-A8B6-4241-AA15-44D2E60E6858}" type="presParOf" srcId="{E2521103-FFB9-6840-837D-8A553E33A903}" destId="{EFF072B4-61DF-0443-BB7B-55A5030FF793}" srcOrd="0" destOrd="0" presId="urn:microsoft.com/office/officeart/2005/8/layout/vList5"/>
    <dgm:cxn modelId="{7C40A67F-4941-9540-960A-FF097B6B29AD}" type="presParOf" srcId="{E2521103-FFB9-6840-837D-8A553E33A903}" destId="{5F28D050-08F7-714D-9239-BF8B8F8FFF12}" srcOrd="1" destOrd="0" presId="urn:microsoft.com/office/officeart/2005/8/layout/vList5"/>
    <dgm:cxn modelId="{92FA22D5-37EA-8E4E-8D86-73FA6D1D1B25}" type="presParOf" srcId="{6D2D077B-49B3-E941-A45C-781AC66EAF86}" destId="{3FCA0C80-ADAB-0841-B3EA-5355A8022A25}" srcOrd="5" destOrd="0" presId="urn:microsoft.com/office/officeart/2005/8/layout/vList5"/>
    <dgm:cxn modelId="{90EE0D7A-096B-F342-A791-E75EDDAD667D}" type="presParOf" srcId="{6D2D077B-49B3-E941-A45C-781AC66EAF86}" destId="{074878DB-BF51-664E-BB04-6394FF9C3B27}" srcOrd="6" destOrd="0" presId="urn:microsoft.com/office/officeart/2005/8/layout/vList5"/>
    <dgm:cxn modelId="{2F9FDB10-4CEE-0F49-9291-A6B86749ED04}" type="presParOf" srcId="{074878DB-BF51-664E-BB04-6394FF9C3B27}" destId="{FFC10699-44A3-8A40-907A-2154C442C240}" srcOrd="0" destOrd="0" presId="urn:microsoft.com/office/officeart/2005/8/layout/vList5"/>
    <dgm:cxn modelId="{117A150D-EAB3-C045-97DA-4EBC4F3B30BB}" type="presParOf" srcId="{074878DB-BF51-664E-BB04-6394FF9C3B27}" destId="{A9A9B3F3-617D-EA41-A28A-BC6CEDADC2F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228944D-64EF-D24A-8016-E4F53F7F4D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5CE1A99-3995-A44B-B71A-352EDC42900B}">
      <dgm:prSet phldrT="[Text]" custT="1"/>
      <dgm:spPr/>
      <dgm:t>
        <a:bodyPr/>
        <a:lstStyle/>
        <a:p>
          <a:r>
            <a:rPr lang="en-IN" sz="1400" b="1" i="0" u="none" dirty="0"/>
            <a:t>Acceptance Criteria</a:t>
          </a:r>
          <a:endParaRPr lang="en-GB" sz="1400" dirty="0"/>
        </a:p>
      </dgm:t>
    </dgm:pt>
    <dgm:pt modelId="{49108368-7519-4243-B353-2C811D639E47}" type="parTrans" cxnId="{0655EA74-AFA8-4B43-8137-46B413D1E99F}">
      <dgm:prSet/>
      <dgm:spPr/>
      <dgm:t>
        <a:bodyPr/>
        <a:lstStyle/>
        <a:p>
          <a:endParaRPr lang="en-GB"/>
        </a:p>
      </dgm:t>
    </dgm:pt>
    <dgm:pt modelId="{6092ED9B-8652-9144-B455-545D36CCCFCF}" type="sibTrans" cxnId="{0655EA74-AFA8-4B43-8137-46B413D1E99F}">
      <dgm:prSet/>
      <dgm:spPr/>
      <dgm:t>
        <a:bodyPr/>
        <a:lstStyle/>
        <a:p>
          <a:endParaRPr lang="en-GB"/>
        </a:p>
      </dgm:t>
    </dgm:pt>
    <dgm:pt modelId="{A2BB23D5-6B74-9D44-A5B8-DD9DBFC8A0AA}">
      <dgm:prSet phldrT="[Text]" custT="1"/>
      <dgm:spPr/>
      <dgm:t>
        <a:bodyPr/>
        <a:lstStyle/>
        <a:p>
          <a:r>
            <a:rPr lang="en-IN" sz="1200" b="1" i="0" u="none" dirty="0"/>
            <a:t>Successful User Experience:</a:t>
          </a:r>
          <a:r>
            <a:rPr lang="en-IN" sz="1200" b="0" i="0" u="none" dirty="0"/>
            <a:t> Participants report a positive experience with no significant disruptions to their workflow.</a:t>
          </a:r>
          <a:endParaRPr lang="en-GB" sz="1200" dirty="0"/>
        </a:p>
      </dgm:t>
    </dgm:pt>
    <dgm:pt modelId="{CB2EA529-FA9B-E248-8DF3-0D0DF713E6F9}" type="parTrans" cxnId="{A92007D4-E1AF-C84C-A2AB-E4A64B3C8A5F}">
      <dgm:prSet/>
      <dgm:spPr/>
      <dgm:t>
        <a:bodyPr/>
        <a:lstStyle/>
        <a:p>
          <a:endParaRPr lang="en-GB"/>
        </a:p>
      </dgm:t>
    </dgm:pt>
    <dgm:pt modelId="{48FBCDB1-9E0C-4F41-89EE-5E008E693290}" type="sibTrans" cxnId="{A92007D4-E1AF-C84C-A2AB-E4A64B3C8A5F}">
      <dgm:prSet/>
      <dgm:spPr/>
      <dgm:t>
        <a:bodyPr/>
        <a:lstStyle/>
        <a:p>
          <a:endParaRPr lang="en-GB"/>
        </a:p>
      </dgm:t>
    </dgm:pt>
    <dgm:pt modelId="{B324E332-1316-7A41-869D-622B7E1EB6DA}">
      <dgm:prSet custT="1"/>
      <dgm:spPr/>
      <dgm:t>
        <a:bodyPr/>
        <a:lstStyle/>
        <a:p>
          <a:pPr>
            <a:buFont typeface="Arial" panose="020B0604020202020204" pitchFamily="34" charset="0"/>
            <a:buChar char="•"/>
          </a:pPr>
          <a:r>
            <a:rPr lang="en-IN" sz="1200" b="1" i="0" u="none" dirty="0"/>
            <a:t>Integration Compatibility:</a:t>
          </a:r>
          <a:r>
            <a:rPr lang="en-IN" sz="1200" b="0" i="0" u="none" dirty="0"/>
            <a:t> All systems and applications interact without issues, maintaining data integrity and workflow efficiency.</a:t>
          </a:r>
        </a:p>
      </dgm:t>
    </dgm:pt>
    <dgm:pt modelId="{18287A0D-DB29-3941-99D7-86FAEA3344C2}" type="parTrans" cxnId="{C9293657-D098-FF4A-8997-C752ADC642F9}">
      <dgm:prSet/>
      <dgm:spPr/>
      <dgm:t>
        <a:bodyPr/>
        <a:lstStyle/>
        <a:p>
          <a:endParaRPr lang="en-GB"/>
        </a:p>
      </dgm:t>
    </dgm:pt>
    <dgm:pt modelId="{272FE325-356C-F849-B281-2A0292AE877A}" type="sibTrans" cxnId="{C9293657-D098-FF4A-8997-C752ADC642F9}">
      <dgm:prSet/>
      <dgm:spPr/>
      <dgm:t>
        <a:bodyPr/>
        <a:lstStyle/>
        <a:p>
          <a:endParaRPr lang="en-GB"/>
        </a:p>
      </dgm:t>
    </dgm:pt>
    <dgm:pt modelId="{DCD30FE1-26C9-D049-A155-962750AD7929}">
      <dgm:prSet custT="1"/>
      <dgm:spPr/>
      <dgm:t>
        <a:bodyPr/>
        <a:lstStyle/>
        <a:p>
          <a:pPr>
            <a:buFont typeface="Arial" panose="020B0604020202020204" pitchFamily="34" charset="0"/>
            <a:buChar char="•"/>
          </a:pPr>
          <a:r>
            <a:rPr lang="en-IN" sz="1200" b="1" i="0" u="none" dirty="0"/>
            <a:t>Performance Benchmarks Met:</a:t>
          </a:r>
          <a:r>
            <a:rPr lang="en-IN" sz="1200" b="0" i="0" u="none" dirty="0"/>
            <a:t> The system meets predefined performance and scalability criteria, demonstrating readiness for a wider deployment.</a:t>
          </a:r>
        </a:p>
      </dgm:t>
    </dgm:pt>
    <dgm:pt modelId="{0CE238D1-9AFE-B54C-A95A-127D11B1C19D}" type="parTrans" cxnId="{F37CC4D5-CA33-1044-BBB7-51BCB6D12174}">
      <dgm:prSet/>
      <dgm:spPr/>
      <dgm:t>
        <a:bodyPr/>
        <a:lstStyle/>
        <a:p>
          <a:endParaRPr lang="en-GB"/>
        </a:p>
      </dgm:t>
    </dgm:pt>
    <dgm:pt modelId="{FBEEDE19-8269-AE45-A71D-7E5CD2F54D2C}" type="sibTrans" cxnId="{F37CC4D5-CA33-1044-BBB7-51BCB6D12174}">
      <dgm:prSet/>
      <dgm:spPr/>
      <dgm:t>
        <a:bodyPr/>
        <a:lstStyle/>
        <a:p>
          <a:endParaRPr lang="en-GB"/>
        </a:p>
      </dgm:t>
    </dgm:pt>
    <dgm:pt modelId="{BBD781D7-1D88-3B4B-9236-6750C895B5DC}">
      <dgm:prSet custT="1"/>
      <dgm:spPr/>
      <dgm:t>
        <a:bodyPr/>
        <a:lstStyle/>
        <a:p>
          <a:pPr>
            <a:buFont typeface="Arial" panose="020B0604020202020204" pitchFamily="34" charset="0"/>
            <a:buChar char="•"/>
          </a:pPr>
          <a:r>
            <a:rPr lang="en-IN" sz="1200" b="1" i="0" u="none" dirty="0"/>
            <a:t>Security and Compliance Approval:</a:t>
          </a:r>
          <a:r>
            <a:rPr lang="en-IN" sz="1200" b="0" i="0" u="none" dirty="0"/>
            <a:t> The deployment passes all security and compliance checks, with documented evidence of compliance.</a:t>
          </a:r>
        </a:p>
      </dgm:t>
    </dgm:pt>
    <dgm:pt modelId="{F33E1828-42E0-AA41-B468-3C2F06D5912E}" type="parTrans" cxnId="{B02D3697-6155-BD4D-9F19-38F2F7972A06}">
      <dgm:prSet/>
      <dgm:spPr/>
      <dgm:t>
        <a:bodyPr/>
        <a:lstStyle/>
        <a:p>
          <a:endParaRPr lang="en-GB"/>
        </a:p>
      </dgm:t>
    </dgm:pt>
    <dgm:pt modelId="{97467515-EE9E-0B44-B011-76BD7F51D807}" type="sibTrans" cxnId="{B02D3697-6155-BD4D-9F19-38F2F7972A06}">
      <dgm:prSet/>
      <dgm:spPr/>
      <dgm:t>
        <a:bodyPr/>
        <a:lstStyle/>
        <a:p>
          <a:endParaRPr lang="en-GB"/>
        </a:p>
      </dgm:t>
    </dgm:pt>
    <dgm:pt modelId="{9A5928E2-5C67-574E-A4F4-E09D511B2B81}" type="pres">
      <dgm:prSet presAssocID="{6228944D-64EF-D24A-8016-E4F53F7F4D47}" presName="linear" presStyleCnt="0">
        <dgm:presLayoutVars>
          <dgm:animLvl val="lvl"/>
          <dgm:resizeHandles val="exact"/>
        </dgm:presLayoutVars>
      </dgm:prSet>
      <dgm:spPr/>
    </dgm:pt>
    <dgm:pt modelId="{DDB1A5BC-5406-5F43-9D22-01D8B7EB2F7E}" type="pres">
      <dgm:prSet presAssocID="{65CE1A99-3995-A44B-B71A-352EDC42900B}" presName="parentText" presStyleLbl="node1" presStyleIdx="0" presStyleCnt="1" custScaleY="46674" custLinFactNeighborY="-9490">
        <dgm:presLayoutVars>
          <dgm:chMax val="0"/>
          <dgm:bulletEnabled val="1"/>
        </dgm:presLayoutVars>
      </dgm:prSet>
      <dgm:spPr/>
    </dgm:pt>
    <dgm:pt modelId="{9A265373-C8B2-0C48-9169-D40932F347F8}" type="pres">
      <dgm:prSet presAssocID="{65CE1A99-3995-A44B-B71A-352EDC42900B}" presName="childText" presStyleLbl="revTx" presStyleIdx="0" presStyleCnt="1" custLinFactNeighborY="-8398">
        <dgm:presLayoutVars>
          <dgm:bulletEnabled val="1"/>
        </dgm:presLayoutVars>
      </dgm:prSet>
      <dgm:spPr/>
    </dgm:pt>
  </dgm:ptLst>
  <dgm:cxnLst>
    <dgm:cxn modelId="{D9993E43-C82D-A84A-8B07-5BB59D34E0D1}" type="presOf" srcId="{A2BB23D5-6B74-9D44-A5B8-DD9DBFC8A0AA}" destId="{9A265373-C8B2-0C48-9169-D40932F347F8}" srcOrd="0" destOrd="0" presId="urn:microsoft.com/office/officeart/2005/8/layout/vList2"/>
    <dgm:cxn modelId="{C9293657-D098-FF4A-8997-C752ADC642F9}" srcId="{65CE1A99-3995-A44B-B71A-352EDC42900B}" destId="{B324E332-1316-7A41-869D-622B7E1EB6DA}" srcOrd="1" destOrd="0" parTransId="{18287A0D-DB29-3941-99D7-86FAEA3344C2}" sibTransId="{272FE325-356C-F849-B281-2A0292AE877A}"/>
    <dgm:cxn modelId="{0655EA74-AFA8-4B43-8137-46B413D1E99F}" srcId="{6228944D-64EF-D24A-8016-E4F53F7F4D47}" destId="{65CE1A99-3995-A44B-B71A-352EDC42900B}" srcOrd="0" destOrd="0" parTransId="{49108368-7519-4243-B353-2C811D639E47}" sibTransId="{6092ED9B-8652-9144-B455-545D36CCCFCF}"/>
    <dgm:cxn modelId="{B02D3697-6155-BD4D-9F19-38F2F7972A06}" srcId="{65CE1A99-3995-A44B-B71A-352EDC42900B}" destId="{BBD781D7-1D88-3B4B-9236-6750C895B5DC}" srcOrd="3" destOrd="0" parTransId="{F33E1828-42E0-AA41-B468-3C2F06D5912E}" sibTransId="{97467515-EE9E-0B44-B011-76BD7F51D807}"/>
    <dgm:cxn modelId="{F235CE9F-652C-C147-82F0-DE994407F619}" type="presOf" srcId="{65CE1A99-3995-A44B-B71A-352EDC42900B}" destId="{DDB1A5BC-5406-5F43-9D22-01D8B7EB2F7E}" srcOrd="0" destOrd="0" presId="urn:microsoft.com/office/officeart/2005/8/layout/vList2"/>
    <dgm:cxn modelId="{1D22B5A1-610C-2542-A590-24EA73D8E781}" type="presOf" srcId="{DCD30FE1-26C9-D049-A155-962750AD7929}" destId="{9A265373-C8B2-0C48-9169-D40932F347F8}" srcOrd="0" destOrd="2" presId="urn:microsoft.com/office/officeart/2005/8/layout/vList2"/>
    <dgm:cxn modelId="{1AC91CB5-C36C-E64C-9322-B1F82430ABC5}" type="presOf" srcId="{B324E332-1316-7A41-869D-622B7E1EB6DA}" destId="{9A265373-C8B2-0C48-9169-D40932F347F8}" srcOrd="0" destOrd="1" presId="urn:microsoft.com/office/officeart/2005/8/layout/vList2"/>
    <dgm:cxn modelId="{A92007D4-E1AF-C84C-A2AB-E4A64B3C8A5F}" srcId="{65CE1A99-3995-A44B-B71A-352EDC42900B}" destId="{A2BB23D5-6B74-9D44-A5B8-DD9DBFC8A0AA}" srcOrd="0" destOrd="0" parTransId="{CB2EA529-FA9B-E248-8DF3-0D0DF713E6F9}" sibTransId="{48FBCDB1-9E0C-4F41-89EE-5E008E693290}"/>
    <dgm:cxn modelId="{F37CC4D5-CA33-1044-BBB7-51BCB6D12174}" srcId="{65CE1A99-3995-A44B-B71A-352EDC42900B}" destId="{DCD30FE1-26C9-D049-A155-962750AD7929}" srcOrd="2" destOrd="0" parTransId="{0CE238D1-9AFE-B54C-A95A-127D11B1C19D}" sibTransId="{FBEEDE19-8269-AE45-A71D-7E5CD2F54D2C}"/>
    <dgm:cxn modelId="{C323BAE9-DDCC-914C-8DB0-B6D2CA8E3410}" type="presOf" srcId="{BBD781D7-1D88-3B4B-9236-6750C895B5DC}" destId="{9A265373-C8B2-0C48-9169-D40932F347F8}" srcOrd="0" destOrd="3" presId="urn:microsoft.com/office/officeart/2005/8/layout/vList2"/>
    <dgm:cxn modelId="{537E5DEF-5DA3-B94C-902F-08F468FCCC8D}" type="presOf" srcId="{6228944D-64EF-D24A-8016-E4F53F7F4D47}" destId="{9A5928E2-5C67-574E-A4F4-E09D511B2B81}" srcOrd="0" destOrd="0" presId="urn:microsoft.com/office/officeart/2005/8/layout/vList2"/>
    <dgm:cxn modelId="{AE8FD6CC-BBE0-EA4A-856F-1ABD5353E46B}" type="presParOf" srcId="{9A5928E2-5C67-574E-A4F4-E09D511B2B81}" destId="{DDB1A5BC-5406-5F43-9D22-01D8B7EB2F7E}" srcOrd="0" destOrd="0" presId="urn:microsoft.com/office/officeart/2005/8/layout/vList2"/>
    <dgm:cxn modelId="{20AEB8B7-8E1C-E744-AF3C-F6284A2E758A}" type="presParOf" srcId="{9A5928E2-5C67-574E-A4F4-E09D511B2B81}" destId="{9A265373-C8B2-0C48-9169-D40932F347F8}" srcOrd="1"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9F39C4-E537-7D4E-8AE3-151E947A6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AE5C492C-4EAD-FC4D-99A6-7200D4ACB320}">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24A8D041-76A9-0B42-8633-B6414E7FB7A0}" type="parTrans" cxnId="{275AB677-EBB7-2346-A806-290EB39F0962}">
      <dgm:prSet/>
      <dgm:spPr/>
      <dgm:t>
        <a:bodyPr/>
        <a:lstStyle/>
        <a:p>
          <a:endParaRPr lang="en-GB"/>
        </a:p>
      </dgm:t>
    </dgm:pt>
    <dgm:pt modelId="{8A4B90B8-FA6A-3743-9A9F-FA5842B33620}" type="sibTrans" cxnId="{275AB677-EBB7-2346-A806-290EB39F0962}">
      <dgm:prSet/>
      <dgm:spPr/>
      <dgm:t>
        <a:bodyPr/>
        <a:lstStyle/>
        <a:p>
          <a:endParaRPr lang="en-GB"/>
        </a:p>
      </dgm:t>
    </dgm:pt>
    <dgm:pt modelId="{D035E01C-66F1-AA4B-BB8D-451F89B79618}">
      <dgm:prSet phldrT="[Text]" custT="1"/>
      <dgm:spPr/>
      <dgm:t>
        <a:bodyPr/>
        <a:lstStyle/>
        <a:p>
          <a:r>
            <a:rPr lang="en-GB" sz="1000" b="1" dirty="0"/>
            <a:t>Owner</a:t>
          </a:r>
          <a:r>
            <a:rPr lang="en-GB" sz="1000" dirty="0"/>
            <a:t>: Malika</a:t>
          </a:r>
        </a:p>
      </dgm:t>
    </dgm:pt>
    <dgm:pt modelId="{CDA930E9-D4F5-7A47-9693-E601D7885383}" type="parTrans" cxnId="{C3CD6F58-33BB-0942-A311-D40CBCBA7C5A}">
      <dgm:prSet/>
      <dgm:spPr/>
      <dgm:t>
        <a:bodyPr/>
        <a:lstStyle/>
        <a:p>
          <a:endParaRPr lang="en-GB"/>
        </a:p>
      </dgm:t>
    </dgm:pt>
    <dgm:pt modelId="{A05E9516-8007-BC44-9C66-6CE5367A895F}" type="sibTrans" cxnId="{C3CD6F58-33BB-0942-A311-D40CBCBA7C5A}">
      <dgm:prSet/>
      <dgm:spPr/>
      <dgm:t>
        <a:bodyPr/>
        <a:lstStyle/>
        <a:p>
          <a:endParaRPr lang="en-GB"/>
        </a:p>
      </dgm:t>
    </dgm:pt>
    <dgm:pt modelId="{9EE25A72-B0E4-5D47-A6DF-7A2CD91A5A1C}">
      <dgm:prSet phldrT="[Text]"/>
      <dgm:spPr/>
      <dgm:t>
        <a:bodyPr/>
        <a:lstStyle/>
        <a:p>
          <a:r>
            <a:rPr lang="en-IN" b="1" i="0" u="none" dirty="0"/>
            <a:t>Real-World Scenario Testing</a:t>
          </a:r>
          <a:endParaRPr lang="en-GB" dirty="0"/>
        </a:p>
      </dgm:t>
    </dgm:pt>
    <dgm:pt modelId="{445DCF20-B02A-A347-9E2C-9BCC14B98BA7}" type="parTrans" cxnId="{F117DEB6-54A6-A34D-874E-63E9B60FB3E4}">
      <dgm:prSet/>
      <dgm:spPr/>
      <dgm:t>
        <a:bodyPr/>
        <a:lstStyle/>
        <a:p>
          <a:endParaRPr lang="en-GB"/>
        </a:p>
      </dgm:t>
    </dgm:pt>
    <dgm:pt modelId="{B8C1DFD0-0D89-2A47-8359-61634B399D79}" type="sibTrans" cxnId="{F117DEB6-54A6-A34D-874E-63E9B60FB3E4}">
      <dgm:prSet/>
      <dgm:spPr/>
      <dgm:t>
        <a:bodyPr/>
        <a:lstStyle/>
        <a:p>
          <a:endParaRPr lang="en-GB"/>
        </a:p>
      </dgm:t>
    </dgm:pt>
    <dgm:pt modelId="{9828D16E-64DE-C94E-B0B6-A390DB14DF7B}">
      <dgm:prSet phldrT="[Text]" custT="1"/>
      <dgm:spPr/>
      <dgm:t>
        <a:bodyPr/>
        <a:lstStyle/>
        <a:p>
          <a:r>
            <a:rPr lang="en-GB" sz="1000" b="1" dirty="0"/>
            <a:t>Status</a:t>
          </a:r>
          <a:r>
            <a:rPr lang="en-GB" sz="1000" dirty="0"/>
            <a:t>: Pending</a:t>
          </a:r>
        </a:p>
      </dgm:t>
    </dgm:pt>
    <dgm:pt modelId="{FF7BA891-5A97-7A4D-B3B7-60C0AB0C6259}" type="parTrans" cxnId="{95655620-232B-8A4A-83C3-B25EC2AEE489}">
      <dgm:prSet/>
      <dgm:spPr/>
      <dgm:t>
        <a:bodyPr/>
        <a:lstStyle/>
        <a:p>
          <a:endParaRPr lang="en-GB"/>
        </a:p>
      </dgm:t>
    </dgm:pt>
    <dgm:pt modelId="{389880E1-8970-734F-85C3-6710E1492C01}" type="sibTrans" cxnId="{95655620-232B-8A4A-83C3-B25EC2AEE489}">
      <dgm:prSet/>
      <dgm:spPr/>
      <dgm:t>
        <a:bodyPr/>
        <a:lstStyle/>
        <a:p>
          <a:endParaRPr lang="en-GB"/>
        </a:p>
      </dgm:t>
    </dgm:pt>
    <dgm:pt modelId="{BCFE4395-2821-A340-B88A-EAAF0670BF44}">
      <dgm:prSet phldrT="[Text]" custT="1"/>
      <dgm:spPr/>
      <dgm:t>
        <a:bodyPr/>
        <a:lstStyle/>
        <a:p>
          <a:r>
            <a:rPr lang="en-GB" sz="1000" b="1" dirty="0"/>
            <a:t>Owner</a:t>
          </a:r>
          <a:r>
            <a:rPr lang="en-GB" sz="1000" dirty="0"/>
            <a:t>: Malika</a:t>
          </a:r>
        </a:p>
      </dgm:t>
    </dgm:pt>
    <dgm:pt modelId="{B0AF9EB9-2C3A-6845-B82A-2DAE919BC342}" type="parTrans" cxnId="{8FBA8E58-DEAC-D74E-8A1E-122771A87FC2}">
      <dgm:prSet/>
      <dgm:spPr/>
      <dgm:t>
        <a:bodyPr/>
        <a:lstStyle/>
        <a:p>
          <a:endParaRPr lang="en-GB"/>
        </a:p>
      </dgm:t>
    </dgm:pt>
    <dgm:pt modelId="{09E0F653-B804-114F-9FC6-7D489B65330A}" type="sibTrans" cxnId="{8FBA8E58-DEAC-D74E-8A1E-122771A87FC2}">
      <dgm:prSet/>
      <dgm:spPr/>
      <dgm:t>
        <a:bodyPr/>
        <a:lstStyle/>
        <a:p>
          <a:endParaRPr lang="en-GB"/>
        </a:p>
      </dgm:t>
    </dgm:pt>
    <dgm:pt modelId="{2DBB2F96-39D3-A248-A56F-8F915B69984E}">
      <dgm:prSet phldrT="[Text]" custT="1"/>
      <dgm:spPr/>
      <dgm:t>
        <a:bodyPr/>
        <a:lstStyle/>
        <a:p>
          <a:r>
            <a:rPr lang="en-GB" sz="1000" b="1" dirty="0"/>
            <a:t>Status</a:t>
          </a:r>
          <a:r>
            <a:rPr lang="en-GB" sz="1000" dirty="0"/>
            <a:t>: Pending</a:t>
          </a:r>
        </a:p>
      </dgm:t>
    </dgm:pt>
    <dgm:pt modelId="{3F8DBC60-00C2-E34D-8F74-8377DB292E54}" type="parTrans" cxnId="{F75B678D-1F3C-304F-B6EE-6A3AEC68F1CE}">
      <dgm:prSet/>
      <dgm:spPr/>
      <dgm:t>
        <a:bodyPr/>
        <a:lstStyle/>
        <a:p>
          <a:endParaRPr lang="en-GB"/>
        </a:p>
      </dgm:t>
    </dgm:pt>
    <dgm:pt modelId="{6F76D70F-A06D-1C40-83CE-81FCDA541162}" type="sibTrans" cxnId="{F75B678D-1F3C-304F-B6EE-6A3AEC68F1CE}">
      <dgm:prSet/>
      <dgm:spPr/>
      <dgm:t>
        <a:bodyPr/>
        <a:lstStyle/>
        <a:p>
          <a:endParaRPr lang="en-GB"/>
        </a:p>
      </dgm:t>
    </dgm:pt>
    <dgm:pt modelId="{B9605C3A-CE32-5A40-9AC8-11FC3B150345}">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8DB6CB8B-66EA-7D49-BCAD-900731FD4A8C}" type="parTrans" cxnId="{0A2A03C9-29BD-AD4F-93C9-89BDF75B85C6}">
      <dgm:prSet/>
      <dgm:spPr/>
      <dgm:t>
        <a:bodyPr/>
        <a:lstStyle/>
        <a:p>
          <a:endParaRPr lang="en-GB"/>
        </a:p>
      </dgm:t>
    </dgm:pt>
    <dgm:pt modelId="{187EE172-0687-474D-A959-F708DB769C87}" type="sibTrans" cxnId="{0A2A03C9-29BD-AD4F-93C9-89BDF75B85C6}">
      <dgm:prSet/>
      <dgm:spPr/>
      <dgm:t>
        <a:bodyPr/>
        <a:lstStyle/>
        <a:p>
          <a:endParaRPr lang="en-GB"/>
        </a:p>
      </dgm:t>
    </dgm:pt>
    <dgm:pt modelId="{79F2C210-E2E4-5244-9891-C21ED3D92431}">
      <dgm:prSet/>
      <dgm:spPr/>
      <dgm:t>
        <a:bodyPr/>
        <a:lstStyle/>
        <a:p>
          <a:r>
            <a:rPr lang="en-IN" b="1" i="0" u="none" dirty="0"/>
            <a:t>Feedback Collection and Analysis</a:t>
          </a:r>
          <a:endParaRPr lang="en-IN" dirty="0"/>
        </a:p>
      </dgm:t>
    </dgm:pt>
    <dgm:pt modelId="{534B852E-BE5C-1349-8E94-331C910CF4D9}" type="parTrans" cxnId="{565E3268-82F1-EA40-950B-D0FF0A89CD45}">
      <dgm:prSet/>
      <dgm:spPr/>
      <dgm:t>
        <a:bodyPr/>
        <a:lstStyle/>
        <a:p>
          <a:endParaRPr lang="en-GB"/>
        </a:p>
      </dgm:t>
    </dgm:pt>
    <dgm:pt modelId="{322807D9-CFB0-304E-8B86-A3A7F79889D1}" type="sibTrans" cxnId="{565E3268-82F1-EA40-950B-D0FF0A89CD45}">
      <dgm:prSet/>
      <dgm:spPr/>
      <dgm:t>
        <a:bodyPr/>
        <a:lstStyle/>
        <a:p>
          <a:endParaRPr lang="en-GB"/>
        </a:p>
      </dgm:t>
    </dgm:pt>
    <dgm:pt modelId="{CA9F77B6-5422-2344-ACF6-71D6E148DBC8}">
      <dgm:prSet phldrT="[Text]" custT="1"/>
      <dgm:spPr/>
      <dgm:t>
        <a:bodyPr/>
        <a:lstStyle/>
        <a:p>
          <a:r>
            <a:rPr lang="en-GB" sz="1000" b="1" dirty="0"/>
            <a:t>Owner</a:t>
          </a:r>
          <a:r>
            <a:rPr lang="en-GB" sz="1000" dirty="0"/>
            <a:t>: Malika</a:t>
          </a:r>
        </a:p>
      </dgm:t>
    </dgm:pt>
    <dgm:pt modelId="{8EB645C3-0D6A-7B46-83C9-EDF3A6575C53}" type="parTrans" cxnId="{165C8DA2-3A18-B04C-A94A-66E04B25C156}">
      <dgm:prSet/>
      <dgm:spPr/>
      <dgm:t>
        <a:bodyPr/>
        <a:lstStyle/>
        <a:p>
          <a:endParaRPr lang="en-GB"/>
        </a:p>
      </dgm:t>
    </dgm:pt>
    <dgm:pt modelId="{474A9D5B-483A-F74C-8F52-C31E1038531C}" type="sibTrans" cxnId="{165C8DA2-3A18-B04C-A94A-66E04B25C156}">
      <dgm:prSet/>
      <dgm:spPr/>
      <dgm:t>
        <a:bodyPr/>
        <a:lstStyle/>
        <a:p>
          <a:endParaRPr lang="en-GB"/>
        </a:p>
      </dgm:t>
    </dgm:pt>
    <dgm:pt modelId="{CC65F49B-A182-F84E-AA15-31C540B125AE}">
      <dgm:prSet phldrT="[Text]" custT="1"/>
      <dgm:spPr/>
      <dgm:t>
        <a:bodyPr/>
        <a:lstStyle/>
        <a:p>
          <a:r>
            <a:rPr lang="en-GB" sz="1000" b="1" dirty="0"/>
            <a:t>Status</a:t>
          </a:r>
          <a:r>
            <a:rPr lang="en-GB" sz="1000" dirty="0"/>
            <a:t>: Pending</a:t>
          </a:r>
        </a:p>
      </dgm:t>
    </dgm:pt>
    <dgm:pt modelId="{A5661331-6BDF-FA4C-AFD2-91C37F680E53}" type="parTrans" cxnId="{D073A229-1C30-854A-B8C1-A030CD74DE87}">
      <dgm:prSet/>
      <dgm:spPr/>
      <dgm:t>
        <a:bodyPr/>
        <a:lstStyle/>
        <a:p>
          <a:endParaRPr lang="en-GB"/>
        </a:p>
      </dgm:t>
    </dgm:pt>
    <dgm:pt modelId="{B7ADE0E2-E98C-B942-8111-B190D5146CBD}" type="sibTrans" cxnId="{D073A229-1C30-854A-B8C1-A030CD74DE87}">
      <dgm:prSet/>
      <dgm:spPr/>
      <dgm:t>
        <a:bodyPr/>
        <a:lstStyle/>
        <a:p>
          <a:endParaRPr lang="en-GB"/>
        </a:p>
      </dgm:t>
    </dgm:pt>
    <dgm:pt modelId="{53B399E5-E60B-8F41-BF04-B32A2A6CD0B6}">
      <dgm:prSet phldrT="[Text]"/>
      <dgm:spPr/>
      <dgm:t>
        <a:bodyPr/>
        <a:lstStyle/>
        <a:p>
          <a:r>
            <a:rPr lang="en-IN" b="1" i="0" u="none" dirty="0"/>
            <a:t>Adjustment and Optimization</a:t>
          </a:r>
          <a:endParaRPr lang="en-GB" dirty="0"/>
        </a:p>
      </dgm:t>
    </dgm:pt>
    <dgm:pt modelId="{FD4BA004-CF85-E547-B85C-005BA4949F94}" type="parTrans" cxnId="{3F41471A-DD17-CA47-B449-B9E082ECF968}">
      <dgm:prSet/>
      <dgm:spPr/>
      <dgm:t>
        <a:bodyPr/>
        <a:lstStyle/>
        <a:p>
          <a:endParaRPr lang="en-GB"/>
        </a:p>
      </dgm:t>
    </dgm:pt>
    <dgm:pt modelId="{96A79CBB-B833-D743-8C72-7805A40DFD86}" type="sibTrans" cxnId="{3F41471A-DD17-CA47-B449-B9E082ECF968}">
      <dgm:prSet/>
      <dgm:spPr/>
      <dgm:t>
        <a:bodyPr/>
        <a:lstStyle/>
        <a:p>
          <a:endParaRPr lang="en-GB"/>
        </a:p>
      </dgm:t>
    </dgm:pt>
    <dgm:pt modelId="{1C751884-FE26-1246-9422-9A3055B58B86}">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969171D4-C104-E849-A4CA-0425C9C4ABCB}" type="parTrans" cxnId="{86AC2150-A342-904B-BF96-ACDD5B9F5274}">
      <dgm:prSet/>
      <dgm:spPr/>
      <dgm:t>
        <a:bodyPr/>
        <a:lstStyle/>
        <a:p>
          <a:endParaRPr lang="en-GB"/>
        </a:p>
      </dgm:t>
    </dgm:pt>
    <dgm:pt modelId="{1ACFCCD2-0334-9E45-AEDC-6A17416A0123}" type="sibTrans" cxnId="{86AC2150-A342-904B-BF96-ACDD5B9F5274}">
      <dgm:prSet/>
      <dgm:spPr/>
      <dgm:t>
        <a:bodyPr/>
        <a:lstStyle/>
        <a:p>
          <a:endParaRPr lang="en-GB"/>
        </a:p>
      </dgm:t>
    </dgm:pt>
    <dgm:pt modelId="{BE484350-83DD-D94E-90FF-D8DA3FDBC39A}">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560884C9-0C32-464C-A692-34B10F15D1D4}" type="parTrans" cxnId="{1ECF150E-BFC5-C542-99F7-BF9200D36B53}">
      <dgm:prSet/>
      <dgm:spPr/>
      <dgm:t>
        <a:bodyPr/>
        <a:lstStyle/>
        <a:p>
          <a:endParaRPr lang="en-GB"/>
        </a:p>
      </dgm:t>
    </dgm:pt>
    <dgm:pt modelId="{20444901-1B27-8744-96BB-3AEB84E8E5C5}" type="sibTrans" cxnId="{1ECF150E-BFC5-C542-99F7-BF9200D36B53}">
      <dgm:prSet/>
      <dgm:spPr/>
      <dgm:t>
        <a:bodyPr/>
        <a:lstStyle/>
        <a:p>
          <a:endParaRPr lang="en-GB"/>
        </a:p>
      </dgm:t>
    </dgm:pt>
    <dgm:pt modelId="{04024A5A-7C59-6B47-BFCE-46254A67FC7F}">
      <dgm:prSet phldrT="[Text]" custT="1"/>
      <dgm:spPr/>
      <dgm:t>
        <a:bodyPr/>
        <a:lstStyle/>
        <a:p>
          <a:r>
            <a:rPr lang="en-GB" sz="1000" b="1" dirty="0"/>
            <a:t>Owner</a:t>
          </a:r>
          <a:r>
            <a:rPr lang="en-GB" sz="1000" dirty="0"/>
            <a:t>: Malika</a:t>
          </a:r>
        </a:p>
      </dgm:t>
    </dgm:pt>
    <dgm:pt modelId="{1841A405-7020-3744-A98C-7F0D3029D83B}" type="parTrans" cxnId="{03AE7D79-3133-134C-BFF6-3457F92E62FA}">
      <dgm:prSet/>
      <dgm:spPr/>
      <dgm:t>
        <a:bodyPr/>
        <a:lstStyle/>
        <a:p>
          <a:endParaRPr lang="en-GB"/>
        </a:p>
      </dgm:t>
    </dgm:pt>
    <dgm:pt modelId="{E420E583-7D09-C740-93C3-0A4605D01D0F}" type="sibTrans" cxnId="{03AE7D79-3133-134C-BFF6-3457F92E62FA}">
      <dgm:prSet/>
      <dgm:spPr/>
      <dgm:t>
        <a:bodyPr/>
        <a:lstStyle/>
        <a:p>
          <a:endParaRPr lang="en-GB"/>
        </a:p>
      </dgm:t>
    </dgm:pt>
    <dgm:pt modelId="{6A322A01-D81B-7F44-9BDD-421D0354DC6F}">
      <dgm:prSet phldrT="[Text]" custT="1"/>
      <dgm:spPr/>
      <dgm:t>
        <a:bodyPr/>
        <a:lstStyle/>
        <a:p>
          <a:r>
            <a:rPr lang="en-GB" sz="1000" b="1" dirty="0"/>
            <a:t>Status</a:t>
          </a:r>
          <a:r>
            <a:rPr lang="en-GB" sz="1000" dirty="0"/>
            <a:t>: Pending\</a:t>
          </a:r>
        </a:p>
      </dgm:t>
    </dgm:pt>
    <dgm:pt modelId="{61A93DF2-F42C-0943-BF3E-E11922680FA5}" type="parTrans" cxnId="{89C8AD38-4992-434A-8E1D-6C1EC85981E7}">
      <dgm:prSet/>
      <dgm:spPr/>
      <dgm:t>
        <a:bodyPr/>
        <a:lstStyle/>
        <a:p>
          <a:endParaRPr lang="en-GB"/>
        </a:p>
      </dgm:t>
    </dgm:pt>
    <dgm:pt modelId="{B64CFFBE-75EA-1A40-86B6-F49555CE4EE7}" type="sibTrans" cxnId="{89C8AD38-4992-434A-8E1D-6C1EC85981E7}">
      <dgm:prSet/>
      <dgm:spPr/>
      <dgm:t>
        <a:bodyPr/>
        <a:lstStyle/>
        <a:p>
          <a:endParaRPr lang="en-GB"/>
        </a:p>
      </dgm:t>
    </dgm:pt>
    <dgm:pt modelId="{47B9CCF7-8D09-3641-9E50-8CA725F55FF6}">
      <dgm:prSet phldrT="[Text]"/>
      <dgm:spPr/>
      <dgm:t>
        <a:bodyPr/>
        <a:lstStyle/>
        <a:p>
          <a:r>
            <a:rPr lang="en-IN" b="1" i="0" u="none"/>
            <a:t>Business User Involvement</a:t>
          </a:r>
          <a:endParaRPr lang="en-GB" dirty="0"/>
        </a:p>
      </dgm:t>
    </dgm:pt>
    <dgm:pt modelId="{DB928F9D-4F76-9D48-91CC-A2C93B3B453E}" type="sibTrans" cxnId="{7D6CA263-0EBE-0941-9421-CB4A9AC97A2A}">
      <dgm:prSet/>
      <dgm:spPr/>
      <dgm:t>
        <a:bodyPr/>
        <a:lstStyle/>
        <a:p>
          <a:endParaRPr lang="en-GB"/>
        </a:p>
      </dgm:t>
    </dgm:pt>
    <dgm:pt modelId="{4F9A2846-616D-9E46-BBE1-D81B35285C7C}" type="parTrans" cxnId="{7D6CA263-0EBE-0941-9421-CB4A9AC97A2A}">
      <dgm:prSet/>
      <dgm:spPr/>
      <dgm:t>
        <a:bodyPr/>
        <a:lstStyle/>
        <a:p>
          <a:endParaRPr lang="en-GB"/>
        </a:p>
      </dgm:t>
    </dgm:pt>
    <dgm:pt modelId="{6D2D077B-49B3-E941-A45C-781AC66EAF86}" type="pres">
      <dgm:prSet presAssocID="{699F39C4-E537-7D4E-8AE3-151E947A6909}" presName="Name0" presStyleCnt="0">
        <dgm:presLayoutVars>
          <dgm:dir/>
          <dgm:animLvl val="lvl"/>
          <dgm:resizeHandles val="exact"/>
        </dgm:presLayoutVars>
      </dgm:prSet>
      <dgm:spPr/>
    </dgm:pt>
    <dgm:pt modelId="{06A97A94-3B39-5D40-A914-FBF8D319AB7A}" type="pres">
      <dgm:prSet presAssocID="{47B9CCF7-8D09-3641-9E50-8CA725F55FF6}" presName="linNode" presStyleCnt="0"/>
      <dgm:spPr/>
    </dgm:pt>
    <dgm:pt modelId="{65EA462D-556E-ED40-847C-FF1579237F72}" type="pres">
      <dgm:prSet presAssocID="{47B9CCF7-8D09-3641-9E50-8CA725F55FF6}" presName="parentText" presStyleLbl="node1" presStyleIdx="0" presStyleCnt="4">
        <dgm:presLayoutVars>
          <dgm:chMax val="1"/>
          <dgm:bulletEnabled val="1"/>
        </dgm:presLayoutVars>
      </dgm:prSet>
      <dgm:spPr/>
    </dgm:pt>
    <dgm:pt modelId="{F26B05A7-9B56-F541-AEDF-18E26E300FFE}" type="pres">
      <dgm:prSet presAssocID="{47B9CCF7-8D09-3641-9E50-8CA725F55FF6}" presName="descendantText" presStyleLbl="alignAccFollowNode1" presStyleIdx="0" presStyleCnt="4">
        <dgm:presLayoutVars>
          <dgm:bulletEnabled val="1"/>
        </dgm:presLayoutVars>
      </dgm:prSet>
      <dgm:spPr/>
    </dgm:pt>
    <dgm:pt modelId="{DF5FA044-3237-9248-8036-D7FE1B56FA98}" type="pres">
      <dgm:prSet presAssocID="{DB928F9D-4F76-9D48-91CC-A2C93B3B453E}" presName="sp" presStyleCnt="0"/>
      <dgm:spPr/>
    </dgm:pt>
    <dgm:pt modelId="{EFFF0CD9-1305-0646-8640-E41C4B379AE3}" type="pres">
      <dgm:prSet presAssocID="{9EE25A72-B0E4-5D47-A6DF-7A2CD91A5A1C}" presName="linNode" presStyleCnt="0"/>
      <dgm:spPr/>
    </dgm:pt>
    <dgm:pt modelId="{4C83B11D-BB1A-5A4C-9F05-58208AE816F8}" type="pres">
      <dgm:prSet presAssocID="{9EE25A72-B0E4-5D47-A6DF-7A2CD91A5A1C}" presName="parentText" presStyleLbl="node1" presStyleIdx="1" presStyleCnt="4">
        <dgm:presLayoutVars>
          <dgm:chMax val="1"/>
          <dgm:bulletEnabled val="1"/>
        </dgm:presLayoutVars>
      </dgm:prSet>
      <dgm:spPr/>
    </dgm:pt>
    <dgm:pt modelId="{D38D0C8A-0324-DF4D-8815-8078D90C9B24}" type="pres">
      <dgm:prSet presAssocID="{9EE25A72-B0E4-5D47-A6DF-7A2CD91A5A1C}" presName="descendantText" presStyleLbl="alignAccFollowNode1" presStyleIdx="1" presStyleCnt="4">
        <dgm:presLayoutVars>
          <dgm:bulletEnabled val="1"/>
        </dgm:presLayoutVars>
      </dgm:prSet>
      <dgm:spPr/>
    </dgm:pt>
    <dgm:pt modelId="{4A268B7E-51E9-894D-9D91-9F43D780EF1E}" type="pres">
      <dgm:prSet presAssocID="{B8C1DFD0-0D89-2A47-8359-61634B399D79}" presName="sp" presStyleCnt="0"/>
      <dgm:spPr/>
    </dgm:pt>
    <dgm:pt modelId="{E2521103-FFB9-6840-837D-8A553E33A903}" type="pres">
      <dgm:prSet presAssocID="{79F2C210-E2E4-5244-9891-C21ED3D92431}" presName="linNode" presStyleCnt="0"/>
      <dgm:spPr/>
    </dgm:pt>
    <dgm:pt modelId="{EFF072B4-61DF-0443-BB7B-55A5030FF793}" type="pres">
      <dgm:prSet presAssocID="{79F2C210-E2E4-5244-9891-C21ED3D92431}" presName="parentText" presStyleLbl="node1" presStyleIdx="2" presStyleCnt="4">
        <dgm:presLayoutVars>
          <dgm:chMax val="1"/>
          <dgm:bulletEnabled val="1"/>
        </dgm:presLayoutVars>
      </dgm:prSet>
      <dgm:spPr/>
    </dgm:pt>
    <dgm:pt modelId="{5F28D050-08F7-714D-9239-BF8B8F8FFF12}" type="pres">
      <dgm:prSet presAssocID="{79F2C210-E2E4-5244-9891-C21ED3D92431}" presName="descendantText" presStyleLbl="alignAccFollowNode1" presStyleIdx="2" presStyleCnt="4">
        <dgm:presLayoutVars>
          <dgm:bulletEnabled val="1"/>
        </dgm:presLayoutVars>
      </dgm:prSet>
      <dgm:spPr/>
    </dgm:pt>
    <dgm:pt modelId="{3FCA0C80-ADAB-0841-B3EA-5355A8022A25}" type="pres">
      <dgm:prSet presAssocID="{322807D9-CFB0-304E-8B86-A3A7F79889D1}" presName="sp" presStyleCnt="0"/>
      <dgm:spPr/>
    </dgm:pt>
    <dgm:pt modelId="{074878DB-BF51-664E-BB04-6394FF9C3B27}" type="pres">
      <dgm:prSet presAssocID="{53B399E5-E60B-8F41-BF04-B32A2A6CD0B6}" presName="linNode" presStyleCnt="0"/>
      <dgm:spPr/>
    </dgm:pt>
    <dgm:pt modelId="{FFC10699-44A3-8A40-907A-2154C442C240}" type="pres">
      <dgm:prSet presAssocID="{53B399E5-E60B-8F41-BF04-B32A2A6CD0B6}" presName="parentText" presStyleLbl="node1" presStyleIdx="3" presStyleCnt="4">
        <dgm:presLayoutVars>
          <dgm:chMax val="1"/>
          <dgm:bulletEnabled val="1"/>
        </dgm:presLayoutVars>
      </dgm:prSet>
      <dgm:spPr/>
    </dgm:pt>
    <dgm:pt modelId="{A9A9B3F3-617D-EA41-A28A-BC6CEDADC2FE}" type="pres">
      <dgm:prSet presAssocID="{53B399E5-E60B-8F41-BF04-B32A2A6CD0B6}" presName="descendantText" presStyleLbl="alignAccFollowNode1" presStyleIdx="3" presStyleCnt="4">
        <dgm:presLayoutVars>
          <dgm:bulletEnabled val="1"/>
        </dgm:presLayoutVars>
      </dgm:prSet>
      <dgm:spPr/>
    </dgm:pt>
  </dgm:ptLst>
  <dgm:cxnLst>
    <dgm:cxn modelId="{4F95410B-7D28-BD4E-8D3D-D6C7B4A36F09}" type="presOf" srcId="{D035E01C-66F1-AA4B-BB8D-451F89B79618}" destId="{F26B05A7-9B56-F541-AEDF-18E26E300FFE}" srcOrd="0" destOrd="1" presId="urn:microsoft.com/office/officeart/2005/8/layout/vList5"/>
    <dgm:cxn modelId="{1ECF150E-BFC5-C542-99F7-BF9200D36B53}" srcId="{53B399E5-E60B-8F41-BF04-B32A2A6CD0B6}" destId="{BE484350-83DD-D94E-90FF-D8DA3FDBC39A}" srcOrd="0" destOrd="0" parTransId="{560884C9-0C32-464C-A692-34B10F15D1D4}" sibTransId="{20444901-1B27-8744-96BB-3AEB84E8E5C5}"/>
    <dgm:cxn modelId="{49DAA519-2544-7C4B-A482-27027D546CE9}" type="presOf" srcId="{CC65F49B-A182-F84E-AA15-31C540B125AE}" destId="{5F28D050-08F7-714D-9239-BF8B8F8FFF12}" srcOrd="0" destOrd="2" presId="urn:microsoft.com/office/officeart/2005/8/layout/vList5"/>
    <dgm:cxn modelId="{3F41471A-DD17-CA47-B449-B9E082ECF968}" srcId="{699F39C4-E537-7D4E-8AE3-151E947A6909}" destId="{53B399E5-E60B-8F41-BF04-B32A2A6CD0B6}" srcOrd="3" destOrd="0" parTransId="{FD4BA004-CF85-E547-B85C-005BA4949F94}" sibTransId="{96A79CBB-B833-D743-8C72-7805A40DFD86}"/>
    <dgm:cxn modelId="{4C1ACA1D-7F6A-A640-BC62-A012CC275EB9}" type="presOf" srcId="{CA9F77B6-5422-2344-ACF6-71D6E148DBC8}" destId="{5F28D050-08F7-714D-9239-BF8B8F8FFF12}" srcOrd="0" destOrd="1" presId="urn:microsoft.com/office/officeart/2005/8/layout/vList5"/>
    <dgm:cxn modelId="{95655620-232B-8A4A-83C3-B25EC2AEE489}" srcId="{47B9CCF7-8D09-3641-9E50-8CA725F55FF6}" destId="{9828D16E-64DE-C94E-B0B6-A390DB14DF7B}" srcOrd="2" destOrd="0" parTransId="{FF7BA891-5A97-7A4D-B3B7-60C0AB0C6259}" sibTransId="{389880E1-8970-734F-85C3-6710E1492C01}"/>
    <dgm:cxn modelId="{A59C4827-1F82-AF4E-A75B-824B05D982EA}" type="presOf" srcId="{04024A5A-7C59-6B47-BFCE-46254A67FC7F}" destId="{A9A9B3F3-617D-EA41-A28A-BC6CEDADC2FE}" srcOrd="0" destOrd="1" presId="urn:microsoft.com/office/officeart/2005/8/layout/vList5"/>
    <dgm:cxn modelId="{D073A229-1C30-854A-B8C1-A030CD74DE87}" srcId="{79F2C210-E2E4-5244-9891-C21ED3D92431}" destId="{CC65F49B-A182-F84E-AA15-31C540B125AE}" srcOrd="2" destOrd="0" parTransId="{A5661331-6BDF-FA4C-AFD2-91C37F680E53}" sibTransId="{B7ADE0E2-E98C-B942-8111-B190D5146CBD}"/>
    <dgm:cxn modelId="{97467233-F07F-1345-8172-E78900111A69}" type="presOf" srcId="{1C751884-FE26-1246-9422-9A3055B58B86}" destId="{5F28D050-08F7-714D-9239-BF8B8F8FFF12}" srcOrd="0" destOrd="0" presId="urn:microsoft.com/office/officeart/2005/8/layout/vList5"/>
    <dgm:cxn modelId="{C7D50C37-72B6-6A4A-8DFA-029641B4F1E0}" type="presOf" srcId="{6A322A01-D81B-7F44-9BDD-421D0354DC6F}" destId="{A9A9B3F3-617D-EA41-A28A-BC6CEDADC2FE}" srcOrd="0" destOrd="2" presId="urn:microsoft.com/office/officeart/2005/8/layout/vList5"/>
    <dgm:cxn modelId="{89C8AD38-4992-434A-8E1D-6C1EC85981E7}" srcId="{53B399E5-E60B-8F41-BF04-B32A2A6CD0B6}" destId="{6A322A01-D81B-7F44-9BDD-421D0354DC6F}" srcOrd="2" destOrd="0" parTransId="{61A93DF2-F42C-0943-BF3E-E11922680FA5}" sibTransId="{B64CFFBE-75EA-1A40-86B6-F49555CE4EE7}"/>
    <dgm:cxn modelId="{86AC2150-A342-904B-BF96-ACDD5B9F5274}" srcId="{79F2C210-E2E4-5244-9891-C21ED3D92431}" destId="{1C751884-FE26-1246-9422-9A3055B58B86}" srcOrd="0" destOrd="0" parTransId="{969171D4-C104-E849-A4CA-0425C9C4ABCB}" sibTransId="{1ACFCCD2-0334-9E45-AEDC-6A17416A0123}"/>
    <dgm:cxn modelId="{12F0D151-F7B1-6D4F-BE7A-94CEA5E2C857}" type="presOf" srcId="{AE5C492C-4EAD-FC4D-99A6-7200D4ACB320}" destId="{F26B05A7-9B56-F541-AEDF-18E26E300FFE}" srcOrd="0" destOrd="0" presId="urn:microsoft.com/office/officeart/2005/8/layout/vList5"/>
    <dgm:cxn modelId="{174D7D52-C80D-3F43-9B4C-AC1632A8748C}" type="presOf" srcId="{2DBB2F96-39D3-A248-A56F-8F915B69984E}" destId="{D38D0C8A-0324-DF4D-8815-8078D90C9B24}" srcOrd="0" destOrd="2" presId="urn:microsoft.com/office/officeart/2005/8/layout/vList5"/>
    <dgm:cxn modelId="{C3CD6F58-33BB-0942-A311-D40CBCBA7C5A}" srcId="{47B9CCF7-8D09-3641-9E50-8CA725F55FF6}" destId="{D035E01C-66F1-AA4B-BB8D-451F89B79618}" srcOrd="1" destOrd="0" parTransId="{CDA930E9-D4F5-7A47-9693-E601D7885383}" sibTransId="{A05E9516-8007-BC44-9C66-6CE5367A895F}"/>
    <dgm:cxn modelId="{8FBA8E58-DEAC-D74E-8A1E-122771A87FC2}" srcId="{9EE25A72-B0E4-5D47-A6DF-7A2CD91A5A1C}" destId="{BCFE4395-2821-A340-B88A-EAAF0670BF44}" srcOrd="1" destOrd="0" parTransId="{B0AF9EB9-2C3A-6845-B82A-2DAE919BC342}" sibTransId="{09E0F653-B804-114F-9FC6-7D489B65330A}"/>
    <dgm:cxn modelId="{6C6A5E63-809E-2D45-BE3D-E1E3C8EEADB8}" type="presOf" srcId="{699F39C4-E537-7D4E-8AE3-151E947A6909}" destId="{6D2D077B-49B3-E941-A45C-781AC66EAF86}" srcOrd="0" destOrd="0" presId="urn:microsoft.com/office/officeart/2005/8/layout/vList5"/>
    <dgm:cxn modelId="{7D6CA263-0EBE-0941-9421-CB4A9AC97A2A}" srcId="{699F39C4-E537-7D4E-8AE3-151E947A6909}" destId="{47B9CCF7-8D09-3641-9E50-8CA725F55FF6}" srcOrd="0" destOrd="0" parTransId="{4F9A2846-616D-9E46-BBE1-D81B35285C7C}" sibTransId="{DB928F9D-4F76-9D48-91CC-A2C93B3B453E}"/>
    <dgm:cxn modelId="{565E3268-82F1-EA40-950B-D0FF0A89CD45}" srcId="{699F39C4-E537-7D4E-8AE3-151E947A6909}" destId="{79F2C210-E2E4-5244-9891-C21ED3D92431}" srcOrd="2" destOrd="0" parTransId="{534B852E-BE5C-1349-8E94-331C910CF4D9}" sibTransId="{322807D9-CFB0-304E-8B86-A3A7F79889D1}"/>
    <dgm:cxn modelId="{275AB677-EBB7-2346-A806-290EB39F0962}" srcId="{47B9CCF7-8D09-3641-9E50-8CA725F55FF6}" destId="{AE5C492C-4EAD-FC4D-99A6-7200D4ACB320}" srcOrd="0" destOrd="0" parTransId="{24A8D041-76A9-0B42-8633-B6414E7FB7A0}" sibTransId="{8A4B90B8-FA6A-3743-9A9F-FA5842B33620}"/>
    <dgm:cxn modelId="{03AE7D79-3133-134C-BFF6-3457F92E62FA}" srcId="{53B399E5-E60B-8F41-BF04-B32A2A6CD0B6}" destId="{04024A5A-7C59-6B47-BFCE-46254A67FC7F}" srcOrd="1" destOrd="0" parTransId="{1841A405-7020-3744-A98C-7F0D3029D83B}" sibTransId="{E420E583-7D09-C740-93C3-0A4605D01D0F}"/>
    <dgm:cxn modelId="{95578A84-F7CB-DD43-A665-622CA4F13088}" type="presOf" srcId="{79F2C210-E2E4-5244-9891-C21ED3D92431}" destId="{EFF072B4-61DF-0443-BB7B-55A5030FF793}" srcOrd="0" destOrd="0" presId="urn:microsoft.com/office/officeart/2005/8/layout/vList5"/>
    <dgm:cxn modelId="{94A9DC88-57A7-B348-9D89-C2D53F800767}" type="presOf" srcId="{BE484350-83DD-D94E-90FF-D8DA3FDBC39A}" destId="{A9A9B3F3-617D-EA41-A28A-BC6CEDADC2FE}" srcOrd="0" destOrd="0" presId="urn:microsoft.com/office/officeart/2005/8/layout/vList5"/>
    <dgm:cxn modelId="{8491428A-9E9F-0046-8FB6-226C71BBF927}" type="presOf" srcId="{9EE25A72-B0E4-5D47-A6DF-7A2CD91A5A1C}" destId="{4C83B11D-BB1A-5A4C-9F05-58208AE816F8}" srcOrd="0" destOrd="0" presId="urn:microsoft.com/office/officeart/2005/8/layout/vList5"/>
    <dgm:cxn modelId="{F75B678D-1F3C-304F-B6EE-6A3AEC68F1CE}" srcId="{9EE25A72-B0E4-5D47-A6DF-7A2CD91A5A1C}" destId="{2DBB2F96-39D3-A248-A56F-8F915B69984E}" srcOrd="2" destOrd="0" parTransId="{3F8DBC60-00C2-E34D-8F74-8377DB292E54}" sibTransId="{6F76D70F-A06D-1C40-83CE-81FCDA541162}"/>
    <dgm:cxn modelId="{87DFA296-F4A2-494F-98E5-947AC6F363EF}" type="presOf" srcId="{BCFE4395-2821-A340-B88A-EAAF0670BF44}" destId="{D38D0C8A-0324-DF4D-8815-8078D90C9B24}" srcOrd="0" destOrd="1" presId="urn:microsoft.com/office/officeart/2005/8/layout/vList5"/>
    <dgm:cxn modelId="{EFE7F096-D578-4041-BE10-F847986F40CE}" type="presOf" srcId="{47B9CCF7-8D09-3641-9E50-8CA725F55FF6}" destId="{65EA462D-556E-ED40-847C-FF1579237F72}" srcOrd="0" destOrd="0" presId="urn:microsoft.com/office/officeart/2005/8/layout/vList5"/>
    <dgm:cxn modelId="{165C8DA2-3A18-B04C-A94A-66E04B25C156}" srcId="{79F2C210-E2E4-5244-9891-C21ED3D92431}" destId="{CA9F77B6-5422-2344-ACF6-71D6E148DBC8}" srcOrd="1" destOrd="0" parTransId="{8EB645C3-0D6A-7B46-83C9-EDF3A6575C53}" sibTransId="{474A9D5B-483A-F74C-8F52-C31E1038531C}"/>
    <dgm:cxn modelId="{F117DEB6-54A6-A34D-874E-63E9B60FB3E4}" srcId="{699F39C4-E537-7D4E-8AE3-151E947A6909}" destId="{9EE25A72-B0E4-5D47-A6DF-7A2CD91A5A1C}" srcOrd="1" destOrd="0" parTransId="{445DCF20-B02A-A347-9E2C-9BCC14B98BA7}" sibTransId="{B8C1DFD0-0D89-2A47-8359-61634B399D79}"/>
    <dgm:cxn modelId="{0A2A03C9-29BD-AD4F-93C9-89BDF75B85C6}" srcId="{9EE25A72-B0E4-5D47-A6DF-7A2CD91A5A1C}" destId="{B9605C3A-CE32-5A40-9AC8-11FC3B150345}" srcOrd="0" destOrd="0" parTransId="{8DB6CB8B-66EA-7D49-BCAD-900731FD4A8C}" sibTransId="{187EE172-0687-474D-A959-F708DB769C87}"/>
    <dgm:cxn modelId="{CBFCDDCF-C26D-3342-8CEC-DD4ED4FB007F}" type="presOf" srcId="{B9605C3A-CE32-5A40-9AC8-11FC3B150345}" destId="{D38D0C8A-0324-DF4D-8815-8078D90C9B24}" srcOrd="0" destOrd="0" presId="urn:microsoft.com/office/officeart/2005/8/layout/vList5"/>
    <dgm:cxn modelId="{438EEFEA-9C60-FA40-B5DF-8E3A8DFBCC38}" type="presOf" srcId="{53B399E5-E60B-8F41-BF04-B32A2A6CD0B6}" destId="{FFC10699-44A3-8A40-907A-2154C442C240}" srcOrd="0" destOrd="0" presId="urn:microsoft.com/office/officeart/2005/8/layout/vList5"/>
    <dgm:cxn modelId="{9CDA06F3-FD57-5844-886A-548869C7AE55}" type="presOf" srcId="{9828D16E-64DE-C94E-B0B6-A390DB14DF7B}" destId="{F26B05A7-9B56-F541-AEDF-18E26E300FFE}" srcOrd="0" destOrd="2" presId="urn:microsoft.com/office/officeart/2005/8/layout/vList5"/>
    <dgm:cxn modelId="{62D9B644-0262-1648-9A13-79A913E8C6F1}" type="presParOf" srcId="{6D2D077B-49B3-E941-A45C-781AC66EAF86}" destId="{06A97A94-3B39-5D40-A914-FBF8D319AB7A}" srcOrd="0" destOrd="0" presId="urn:microsoft.com/office/officeart/2005/8/layout/vList5"/>
    <dgm:cxn modelId="{62A4BD62-B20D-CE43-B760-B8A5AF92DA2E}" type="presParOf" srcId="{06A97A94-3B39-5D40-A914-FBF8D319AB7A}" destId="{65EA462D-556E-ED40-847C-FF1579237F72}" srcOrd="0" destOrd="0" presId="urn:microsoft.com/office/officeart/2005/8/layout/vList5"/>
    <dgm:cxn modelId="{80E780AE-1434-4141-967C-8957FDA67293}" type="presParOf" srcId="{06A97A94-3B39-5D40-A914-FBF8D319AB7A}" destId="{F26B05A7-9B56-F541-AEDF-18E26E300FFE}" srcOrd="1" destOrd="0" presId="urn:microsoft.com/office/officeart/2005/8/layout/vList5"/>
    <dgm:cxn modelId="{7F2B973E-CE90-9340-9510-0BE96A2A6DDA}" type="presParOf" srcId="{6D2D077B-49B3-E941-A45C-781AC66EAF86}" destId="{DF5FA044-3237-9248-8036-D7FE1B56FA98}" srcOrd="1" destOrd="0" presId="urn:microsoft.com/office/officeart/2005/8/layout/vList5"/>
    <dgm:cxn modelId="{5DB89EEC-9443-2E47-8A41-9066A4626FB0}" type="presParOf" srcId="{6D2D077B-49B3-E941-A45C-781AC66EAF86}" destId="{EFFF0CD9-1305-0646-8640-E41C4B379AE3}" srcOrd="2" destOrd="0" presId="urn:microsoft.com/office/officeart/2005/8/layout/vList5"/>
    <dgm:cxn modelId="{C5D24700-20D9-B441-855D-FA9EB1555978}" type="presParOf" srcId="{EFFF0CD9-1305-0646-8640-E41C4B379AE3}" destId="{4C83B11D-BB1A-5A4C-9F05-58208AE816F8}" srcOrd="0" destOrd="0" presId="urn:microsoft.com/office/officeart/2005/8/layout/vList5"/>
    <dgm:cxn modelId="{A721FC21-AD59-554F-8B32-9F444F184F71}" type="presParOf" srcId="{EFFF0CD9-1305-0646-8640-E41C4B379AE3}" destId="{D38D0C8A-0324-DF4D-8815-8078D90C9B24}" srcOrd="1" destOrd="0" presId="urn:microsoft.com/office/officeart/2005/8/layout/vList5"/>
    <dgm:cxn modelId="{4CAE52B9-A17C-F24E-8039-C45555D8CE7B}" type="presParOf" srcId="{6D2D077B-49B3-E941-A45C-781AC66EAF86}" destId="{4A268B7E-51E9-894D-9D91-9F43D780EF1E}" srcOrd="3" destOrd="0" presId="urn:microsoft.com/office/officeart/2005/8/layout/vList5"/>
    <dgm:cxn modelId="{2657BFF2-E3F2-0642-9145-6145CBC0DE4D}" type="presParOf" srcId="{6D2D077B-49B3-E941-A45C-781AC66EAF86}" destId="{E2521103-FFB9-6840-837D-8A553E33A903}" srcOrd="4" destOrd="0" presId="urn:microsoft.com/office/officeart/2005/8/layout/vList5"/>
    <dgm:cxn modelId="{5383D9A3-A8B6-4241-AA15-44D2E60E6858}" type="presParOf" srcId="{E2521103-FFB9-6840-837D-8A553E33A903}" destId="{EFF072B4-61DF-0443-BB7B-55A5030FF793}" srcOrd="0" destOrd="0" presId="urn:microsoft.com/office/officeart/2005/8/layout/vList5"/>
    <dgm:cxn modelId="{7C40A67F-4941-9540-960A-FF097B6B29AD}" type="presParOf" srcId="{E2521103-FFB9-6840-837D-8A553E33A903}" destId="{5F28D050-08F7-714D-9239-BF8B8F8FFF12}" srcOrd="1" destOrd="0" presId="urn:microsoft.com/office/officeart/2005/8/layout/vList5"/>
    <dgm:cxn modelId="{92FA22D5-37EA-8E4E-8D86-73FA6D1D1B25}" type="presParOf" srcId="{6D2D077B-49B3-E941-A45C-781AC66EAF86}" destId="{3FCA0C80-ADAB-0841-B3EA-5355A8022A25}" srcOrd="5" destOrd="0" presId="urn:microsoft.com/office/officeart/2005/8/layout/vList5"/>
    <dgm:cxn modelId="{90EE0D7A-096B-F342-A791-E75EDDAD667D}" type="presParOf" srcId="{6D2D077B-49B3-E941-A45C-781AC66EAF86}" destId="{074878DB-BF51-664E-BB04-6394FF9C3B27}" srcOrd="6" destOrd="0" presId="urn:microsoft.com/office/officeart/2005/8/layout/vList5"/>
    <dgm:cxn modelId="{2F9FDB10-4CEE-0F49-9291-A6B86749ED04}" type="presParOf" srcId="{074878DB-BF51-664E-BB04-6394FF9C3B27}" destId="{FFC10699-44A3-8A40-907A-2154C442C240}" srcOrd="0" destOrd="0" presId="urn:microsoft.com/office/officeart/2005/8/layout/vList5"/>
    <dgm:cxn modelId="{117A150D-EAB3-C045-97DA-4EBC4F3B30BB}" type="presParOf" srcId="{074878DB-BF51-664E-BB04-6394FF9C3B27}" destId="{A9A9B3F3-617D-EA41-A28A-BC6CEDADC2F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228944D-64EF-D24A-8016-E4F53F7F4D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5CE1A99-3995-A44B-B71A-352EDC42900B}">
      <dgm:prSet phldrT="[Text]" custT="1"/>
      <dgm:spPr/>
      <dgm:t>
        <a:bodyPr/>
        <a:lstStyle/>
        <a:p>
          <a:r>
            <a:rPr lang="en-IN" sz="1400" b="1" i="0" u="none" dirty="0"/>
            <a:t>Acceptance Criteria</a:t>
          </a:r>
          <a:endParaRPr lang="en-GB" sz="1400" dirty="0"/>
        </a:p>
      </dgm:t>
    </dgm:pt>
    <dgm:pt modelId="{6092ED9B-8652-9144-B455-545D36CCCFCF}" type="sibTrans" cxnId="{0655EA74-AFA8-4B43-8137-46B413D1E99F}">
      <dgm:prSet/>
      <dgm:spPr/>
      <dgm:t>
        <a:bodyPr/>
        <a:lstStyle/>
        <a:p>
          <a:endParaRPr lang="en-GB"/>
        </a:p>
      </dgm:t>
    </dgm:pt>
    <dgm:pt modelId="{49108368-7519-4243-B353-2C811D639E47}" type="parTrans" cxnId="{0655EA74-AFA8-4B43-8137-46B413D1E99F}">
      <dgm:prSet/>
      <dgm:spPr/>
      <dgm:t>
        <a:bodyPr/>
        <a:lstStyle/>
        <a:p>
          <a:endParaRPr lang="en-GB"/>
        </a:p>
      </dgm:t>
    </dgm:pt>
    <dgm:pt modelId="{A2BB23D5-6B74-9D44-A5B8-DD9DBFC8A0AA}">
      <dgm:prSet phldrT="[Text]"/>
      <dgm:spPr/>
      <dgm:t>
        <a:bodyPr/>
        <a:lstStyle/>
        <a:p>
          <a:r>
            <a:rPr lang="en-IN" b="1" i="0" u="none" dirty="0"/>
            <a:t>Positive User Feedback:</a:t>
          </a:r>
          <a:r>
            <a:rPr lang="en-IN" b="0" i="0" u="none" dirty="0"/>
            <a:t> The majority of business users report satisfaction with the system's performance and usability in their daily tasks.</a:t>
          </a:r>
          <a:endParaRPr lang="en-GB" dirty="0"/>
        </a:p>
      </dgm:t>
    </dgm:pt>
    <dgm:pt modelId="{48FBCDB1-9E0C-4F41-89EE-5E008E693290}" type="sibTrans" cxnId="{A92007D4-E1AF-C84C-A2AB-E4A64B3C8A5F}">
      <dgm:prSet/>
      <dgm:spPr/>
      <dgm:t>
        <a:bodyPr/>
        <a:lstStyle/>
        <a:p>
          <a:endParaRPr lang="en-GB"/>
        </a:p>
      </dgm:t>
    </dgm:pt>
    <dgm:pt modelId="{CB2EA529-FA9B-E248-8DF3-0D0DF713E6F9}" type="parTrans" cxnId="{A92007D4-E1AF-C84C-A2AB-E4A64B3C8A5F}">
      <dgm:prSet/>
      <dgm:spPr/>
      <dgm:t>
        <a:bodyPr/>
        <a:lstStyle/>
        <a:p>
          <a:endParaRPr lang="en-GB"/>
        </a:p>
      </dgm:t>
    </dgm:pt>
    <dgm:pt modelId="{DBDD033D-95CE-984C-BFC7-40BA6C9039A4}">
      <dgm:prSet/>
      <dgm:spPr/>
      <dgm:t>
        <a:bodyPr/>
        <a:lstStyle/>
        <a:p>
          <a:pPr>
            <a:buFont typeface="Arial" panose="020B0604020202020204" pitchFamily="34" charset="0"/>
            <a:buChar char="•"/>
          </a:pPr>
          <a:r>
            <a:rPr lang="en-IN" b="1" i="0" u="none"/>
            <a:t>Efficiency and Productivity Gains:</a:t>
          </a:r>
          <a:r>
            <a:rPr lang="en-IN" b="0" i="0" u="none"/>
            <a:t> Demonstrated improvements in task efficiency or productivity, indicating that the new system supports business operations effectively.</a:t>
          </a:r>
        </a:p>
      </dgm:t>
    </dgm:pt>
    <dgm:pt modelId="{E86F7779-5513-5D49-A209-6976F3D1B5F9}" type="parTrans" cxnId="{D01FC8BA-ED5E-4D4C-9CFD-BBE616EE4CF4}">
      <dgm:prSet/>
      <dgm:spPr/>
      <dgm:t>
        <a:bodyPr/>
        <a:lstStyle/>
        <a:p>
          <a:endParaRPr lang="en-GB"/>
        </a:p>
      </dgm:t>
    </dgm:pt>
    <dgm:pt modelId="{2F2FDF8D-D839-CA43-9F89-350E9177DEB2}" type="sibTrans" cxnId="{D01FC8BA-ED5E-4D4C-9CFD-BBE616EE4CF4}">
      <dgm:prSet/>
      <dgm:spPr/>
      <dgm:t>
        <a:bodyPr/>
        <a:lstStyle/>
        <a:p>
          <a:endParaRPr lang="en-GB"/>
        </a:p>
      </dgm:t>
    </dgm:pt>
    <dgm:pt modelId="{288D6009-676F-B34C-BA44-05988C09D3FB}">
      <dgm:prSet/>
      <dgm:spPr/>
      <dgm:t>
        <a:bodyPr/>
        <a:lstStyle/>
        <a:p>
          <a:pPr>
            <a:buFont typeface="Arial" panose="020B0604020202020204" pitchFamily="34" charset="0"/>
            <a:buChar char="•"/>
          </a:pPr>
          <a:r>
            <a:rPr lang="en-IN" b="1" i="0" u="none"/>
            <a:t>Issue Resolution:</a:t>
          </a:r>
          <a:r>
            <a:rPr lang="en-IN" b="0" i="0" u="none"/>
            <a:t> Any issues identified during the pilot are successfully resolved without significant impact on business processes.</a:t>
          </a:r>
        </a:p>
      </dgm:t>
    </dgm:pt>
    <dgm:pt modelId="{B62EFF7B-080A-B149-A1C6-7F12CA87A038}" type="parTrans" cxnId="{8F58A223-3D5D-5C4E-8FF0-E51D6C525CE0}">
      <dgm:prSet/>
      <dgm:spPr/>
      <dgm:t>
        <a:bodyPr/>
        <a:lstStyle/>
        <a:p>
          <a:endParaRPr lang="en-GB"/>
        </a:p>
      </dgm:t>
    </dgm:pt>
    <dgm:pt modelId="{5A982340-FE07-714B-8845-07C410715462}" type="sibTrans" cxnId="{8F58A223-3D5D-5C4E-8FF0-E51D6C525CE0}">
      <dgm:prSet/>
      <dgm:spPr/>
      <dgm:t>
        <a:bodyPr/>
        <a:lstStyle/>
        <a:p>
          <a:endParaRPr lang="en-GB"/>
        </a:p>
      </dgm:t>
    </dgm:pt>
    <dgm:pt modelId="{9E5FC015-E46A-8A4D-AEEE-F9E7345EE99A}">
      <dgm:prSet/>
      <dgm:spPr/>
      <dgm:t>
        <a:bodyPr/>
        <a:lstStyle/>
        <a:p>
          <a:pPr>
            <a:buFont typeface="Arial" panose="020B0604020202020204" pitchFamily="34" charset="0"/>
            <a:buChar char="•"/>
          </a:pPr>
          <a:r>
            <a:rPr lang="en-IN" b="1" i="0" u="none" dirty="0"/>
            <a:t>Business Process Integration:</a:t>
          </a:r>
          <a:r>
            <a:rPr lang="en-IN" b="0" i="0" u="none" dirty="0"/>
            <a:t> Seamless integration of the cloud system into existing business processes, with minimal disruption and high adoption rates.</a:t>
          </a:r>
        </a:p>
      </dgm:t>
    </dgm:pt>
    <dgm:pt modelId="{1A5109BD-6082-124D-81F9-CE9E4DCE2B36}" type="parTrans" cxnId="{F3A72F2E-C131-B844-AC81-9E93A4990E52}">
      <dgm:prSet/>
      <dgm:spPr/>
      <dgm:t>
        <a:bodyPr/>
        <a:lstStyle/>
        <a:p>
          <a:endParaRPr lang="en-GB"/>
        </a:p>
      </dgm:t>
    </dgm:pt>
    <dgm:pt modelId="{BBD46FE8-D946-4D4F-A40D-F22B630D120E}" type="sibTrans" cxnId="{F3A72F2E-C131-B844-AC81-9E93A4990E52}">
      <dgm:prSet/>
      <dgm:spPr/>
      <dgm:t>
        <a:bodyPr/>
        <a:lstStyle/>
        <a:p>
          <a:endParaRPr lang="en-GB"/>
        </a:p>
      </dgm:t>
    </dgm:pt>
    <dgm:pt modelId="{9A5928E2-5C67-574E-A4F4-E09D511B2B81}" type="pres">
      <dgm:prSet presAssocID="{6228944D-64EF-D24A-8016-E4F53F7F4D47}" presName="linear" presStyleCnt="0">
        <dgm:presLayoutVars>
          <dgm:animLvl val="lvl"/>
          <dgm:resizeHandles val="exact"/>
        </dgm:presLayoutVars>
      </dgm:prSet>
      <dgm:spPr/>
    </dgm:pt>
    <dgm:pt modelId="{DDB1A5BC-5406-5F43-9D22-01D8B7EB2F7E}" type="pres">
      <dgm:prSet presAssocID="{65CE1A99-3995-A44B-B71A-352EDC42900B}" presName="parentText" presStyleLbl="node1" presStyleIdx="0" presStyleCnt="1" custScaleY="148342" custLinFactNeighborY="-9642">
        <dgm:presLayoutVars>
          <dgm:chMax val="0"/>
          <dgm:bulletEnabled val="1"/>
        </dgm:presLayoutVars>
      </dgm:prSet>
      <dgm:spPr/>
    </dgm:pt>
    <dgm:pt modelId="{9A265373-C8B2-0C48-9169-D40932F347F8}" type="pres">
      <dgm:prSet presAssocID="{65CE1A99-3995-A44B-B71A-352EDC42900B}" presName="childText" presStyleLbl="revTx" presStyleIdx="0" presStyleCnt="1" custLinFactNeighborY="5843">
        <dgm:presLayoutVars>
          <dgm:bulletEnabled val="1"/>
        </dgm:presLayoutVars>
      </dgm:prSet>
      <dgm:spPr/>
    </dgm:pt>
  </dgm:ptLst>
  <dgm:cxnLst>
    <dgm:cxn modelId="{7F0A001E-8259-1C41-B635-1B778486F9C0}" type="presOf" srcId="{DBDD033D-95CE-984C-BFC7-40BA6C9039A4}" destId="{9A265373-C8B2-0C48-9169-D40932F347F8}" srcOrd="0" destOrd="1" presId="urn:microsoft.com/office/officeart/2005/8/layout/vList2"/>
    <dgm:cxn modelId="{8F58A223-3D5D-5C4E-8FF0-E51D6C525CE0}" srcId="{65CE1A99-3995-A44B-B71A-352EDC42900B}" destId="{288D6009-676F-B34C-BA44-05988C09D3FB}" srcOrd="2" destOrd="0" parTransId="{B62EFF7B-080A-B149-A1C6-7F12CA87A038}" sibTransId="{5A982340-FE07-714B-8845-07C410715462}"/>
    <dgm:cxn modelId="{0F1FAE29-5F7A-D040-B766-8D34050363BB}" type="presOf" srcId="{9E5FC015-E46A-8A4D-AEEE-F9E7345EE99A}" destId="{9A265373-C8B2-0C48-9169-D40932F347F8}" srcOrd="0" destOrd="3" presId="urn:microsoft.com/office/officeart/2005/8/layout/vList2"/>
    <dgm:cxn modelId="{F3A72F2E-C131-B844-AC81-9E93A4990E52}" srcId="{65CE1A99-3995-A44B-B71A-352EDC42900B}" destId="{9E5FC015-E46A-8A4D-AEEE-F9E7345EE99A}" srcOrd="3" destOrd="0" parTransId="{1A5109BD-6082-124D-81F9-CE9E4DCE2B36}" sibTransId="{BBD46FE8-D946-4D4F-A40D-F22B630D120E}"/>
    <dgm:cxn modelId="{D9993E43-C82D-A84A-8B07-5BB59D34E0D1}" type="presOf" srcId="{A2BB23D5-6B74-9D44-A5B8-DD9DBFC8A0AA}" destId="{9A265373-C8B2-0C48-9169-D40932F347F8}" srcOrd="0" destOrd="0" presId="urn:microsoft.com/office/officeart/2005/8/layout/vList2"/>
    <dgm:cxn modelId="{0655EA74-AFA8-4B43-8137-46B413D1E99F}" srcId="{6228944D-64EF-D24A-8016-E4F53F7F4D47}" destId="{65CE1A99-3995-A44B-B71A-352EDC42900B}" srcOrd="0" destOrd="0" parTransId="{49108368-7519-4243-B353-2C811D639E47}" sibTransId="{6092ED9B-8652-9144-B455-545D36CCCFCF}"/>
    <dgm:cxn modelId="{F235CE9F-652C-C147-82F0-DE994407F619}" type="presOf" srcId="{65CE1A99-3995-A44B-B71A-352EDC42900B}" destId="{DDB1A5BC-5406-5F43-9D22-01D8B7EB2F7E}" srcOrd="0" destOrd="0" presId="urn:microsoft.com/office/officeart/2005/8/layout/vList2"/>
    <dgm:cxn modelId="{FB8B46B7-F6F4-784B-95E1-87DD9F12BEC0}" type="presOf" srcId="{288D6009-676F-B34C-BA44-05988C09D3FB}" destId="{9A265373-C8B2-0C48-9169-D40932F347F8}" srcOrd="0" destOrd="2" presId="urn:microsoft.com/office/officeart/2005/8/layout/vList2"/>
    <dgm:cxn modelId="{D01FC8BA-ED5E-4D4C-9CFD-BBE616EE4CF4}" srcId="{65CE1A99-3995-A44B-B71A-352EDC42900B}" destId="{DBDD033D-95CE-984C-BFC7-40BA6C9039A4}" srcOrd="1" destOrd="0" parTransId="{E86F7779-5513-5D49-A209-6976F3D1B5F9}" sibTransId="{2F2FDF8D-D839-CA43-9F89-350E9177DEB2}"/>
    <dgm:cxn modelId="{A92007D4-E1AF-C84C-A2AB-E4A64B3C8A5F}" srcId="{65CE1A99-3995-A44B-B71A-352EDC42900B}" destId="{A2BB23D5-6B74-9D44-A5B8-DD9DBFC8A0AA}" srcOrd="0" destOrd="0" parTransId="{CB2EA529-FA9B-E248-8DF3-0D0DF713E6F9}" sibTransId="{48FBCDB1-9E0C-4F41-89EE-5E008E693290}"/>
    <dgm:cxn modelId="{537E5DEF-5DA3-B94C-902F-08F468FCCC8D}" type="presOf" srcId="{6228944D-64EF-D24A-8016-E4F53F7F4D47}" destId="{9A5928E2-5C67-574E-A4F4-E09D511B2B81}" srcOrd="0" destOrd="0" presId="urn:microsoft.com/office/officeart/2005/8/layout/vList2"/>
    <dgm:cxn modelId="{AE8FD6CC-BBE0-EA4A-856F-1ABD5353E46B}" type="presParOf" srcId="{9A5928E2-5C67-574E-A4F4-E09D511B2B81}" destId="{DDB1A5BC-5406-5F43-9D22-01D8B7EB2F7E}" srcOrd="0" destOrd="0" presId="urn:microsoft.com/office/officeart/2005/8/layout/vList2"/>
    <dgm:cxn modelId="{20AEB8B7-8E1C-E744-AF3C-F6284A2E758A}" type="presParOf" srcId="{9A5928E2-5C67-574E-A4F4-E09D511B2B81}" destId="{9A265373-C8B2-0C48-9169-D40932F347F8}" srcOrd="1"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9F39C4-E537-7D4E-8AE3-151E947A6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AE5C492C-4EAD-FC4D-99A6-7200D4ACB320}">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24A8D041-76A9-0B42-8633-B6414E7FB7A0}" type="parTrans" cxnId="{275AB677-EBB7-2346-A806-290EB39F0962}">
      <dgm:prSet/>
      <dgm:spPr/>
      <dgm:t>
        <a:bodyPr/>
        <a:lstStyle/>
        <a:p>
          <a:endParaRPr lang="en-GB"/>
        </a:p>
      </dgm:t>
    </dgm:pt>
    <dgm:pt modelId="{8A4B90B8-FA6A-3743-9A9F-FA5842B33620}" type="sibTrans" cxnId="{275AB677-EBB7-2346-A806-290EB39F0962}">
      <dgm:prSet/>
      <dgm:spPr/>
      <dgm:t>
        <a:bodyPr/>
        <a:lstStyle/>
        <a:p>
          <a:endParaRPr lang="en-GB"/>
        </a:p>
      </dgm:t>
    </dgm:pt>
    <dgm:pt modelId="{D035E01C-66F1-AA4B-BB8D-451F89B79618}">
      <dgm:prSet phldrT="[Text]" custT="1"/>
      <dgm:spPr/>
      <dgm:t>
        <a:bodyPr/>
        <a:lstStyle/>
        <a:p>
          <a:r>
            <a:rPr lang="en-GB" sz="1000" b="1" dirty="0"/>
            <a:t>Owner</a:t>
          </a:r>
          <a:r>
            <a:rPr lang="en-GB" sz="1000" dirty="0"/>
            <a:t>: Malika</a:t>
          </a:r>
        </a:p>
      </dgm:t>
    </dgm:pt>
    <dgm:pt modelId="{CDA930E9-D4F5-7A47-9693-E601D7885383}" type="parTrans" cxnId="{C3CD6F58-33BB-0942-A311-D40CBCBA7C5A}">
      <dgm:prSet/>
      <dgm:spPr/>
      <dgm:t>
        <a:bodyPr/>
        <a:lstStyle/>
        <a:p>
          <a:endParaRPr lang="en-GB"/>
        </a:p>
      </dgm:t>
    </dgm:pt>
    <dgm:pt modelId="{A05E9516-8007-BC44-9C66-6CE5367A895F}" type="sibTrans" cxnId="{C3CD6F58-33BB-0942-A311-D40CBCBA7C5A}">
      <dgm:prSet/>
      <dgm:spPr/>
      <dgm:t>
        <a:bodyPr/>
        <a:lstStyle/>
        <a:p>
          <a:endParaRPr lang="en-GB"/>
        </a:p>
      </dgm:t>
    </dgm:pt>
    <dgm:pt modelId="{9EE25A72-B0E4-5D47-A6DF-7A2CD91A5A1C}">
      <dgm:prSet phldrT="[Text]"/>
      <dgm:spPr/>
      <dgm:t>
        <a:bodyPr/>
        <a:lstStyle/>
        <a:p>
          <a:r>
            <a:rPr lang="en-IN" b="1" i="0" u="none" dirty="0"/>
            <a:t>Final User Training and Support</a:t>
          </a:r>
          <a:endParaRPr lang="en-GB" dirty="0"/>
        </a:p>
      </dgm:t>
    </dgm:pt>
    <dgm:pt modelId="{445DCF20-B02A-A347-9E2C-9BCC14B98BA7}" type="parTrans" cxnId="{F117DEB6-54A6-A34D-874E-63E9B60FB3E4}">
      <dgm:prSet/>
      <dgm:spPr/>
      <dgm:t>
        <a:bodyPr/>
        <a:lstStyle/>
        <a:p>
          <a:endParaRPr lang="en-GB"/>
        </a:p>
      </dgm:t>
    </dgm:pt>
    <dgm:pt modelId="{B8C1DFD0-0D89-2A47-8359-61634B399D79}" type="sibTrans" cxnId="{F117DEB6-54A6-A34D-874E-63E9B60FB3E4}">
      <dgm:prSet/>
      <dgm:spPr/>
      <dgm:t>
        <a:bodyPr/>
        <a:lstStyle/>
        <a:p>
          <a:endParaRPr lang="en-GB"/>
        </a:p>
      </dgm:t>
    </dgm:pt>
    <dgm:pt modelId="{9828D16E-64DE-C94E-B0B6-A390DB14DF7B}">
      <dgm:prSet phldrT="[Text]" custT="1"/>
      <dgm:spPr/>
      <dgm:t>
        <a:bodyPr/>
        <a:lstStyle/>
        <a:p>
          <a:r>
            <a:rPr lang="en-GB" sz="1000" b="1" dirty="0"/>
            <a:t>Status</a:t>
          </a:r>
          <a:r>
            <a:rPr lang="en-GB" sz="1000" dirty="0"/>
            <a:t>: Pending</a:t>
          </a:r>
        </a:p>
      </dgm:t>
    </dgm:pt>
    <dgm:pt modelId="{FF7BA891-5A97-7A4D-B3B7-60C0AB0C6259}" type="parTrans" cxnId="{95655620-232B-8A4A-83C3-B25EC2AEE489}">
      <dgm:prSet/>
      <dgm:spPr/>
      <dgm:t>
        <a:bodyPr/>
        <a:lstStyle/>
        <a:p>
          <a:endParaRPr lang="en-GB"/>
        </a:p>
      </dgm:t>
    </dgm:pt>
    <dgm:pt modelId="{389880E1-8970-734F-85C3-6710E1492C01}" type="sibTrans" cxnId="{95655620-232B-8A4A-83C3-B25EC2AEE489}">
      <dgm:prSet/>
      <dgm:spPr/>
      <dgm:t>
        <a:bodyPr/>
        <a:lstStyle/>
        <a:p>
          <a:endParaRPr lang="en-GB"/>
        </a:p>
      </dgm:t>
    </dgm:pt>
    <dgm:pt modelId="{BCFE4395-2821-A340-B88A-EAAF0670BF44}">
      <dgm:prSet phldrT="[Text]" custT="1"/>
      <dgm:spPr/>
      <dgm:t>
        <a:bodyPr/>
        <a:lstStyle/>
        <a:p>
          <a:r>
            <a:rPr lang="en-GB" sz="1000" b="1" dirty="0"/>
            <a:t>Owner</a:t>
          </a:r>
          <a:r>
            <a:rPr lang="en-GB" sz="1000" dirty="0"/>
            <a:t>: Malika</a:t>
          </a:r>
        </a:p>
      </dgm:t>
    </dgm:pt>
    <dgm:pt modelId="{B0AF9EB9-2C3A-6845-B82A-2DAE919BC342}" type="parTrans" cxnId="{8FBA8E58-DEAC-D74E-8A1E-122771A87FC2}">
      <dgm:prSet/>
      <dgm:spPr/>
      <dgm:t>
        <a:bodyPr/>
        <a:lstStyle/>
        <a:p>
          <a:endParaRPr lang="en-GB"/>
        </a:p>
      </dgm:t>
    </dgm:pt>
    <dgm:pt modelId="{09E0F653-B804-114F-9FC6-7D489B65330A}" type="sibTrans" cxnId="{8FBA8E58-DEAC-D74E-8A1E-122771A87FC2}">
      <dgm:prSet/>
      <dgm:spPr/>
      <dgm:t>
        <a:bodyPr/>
        <a:lstStyle/>
        <a:p>
          <a:endParaRPr lang="en-GB"/>
        </a:p>
      </dgm:t>
    </dgm:pt>
    <dgm:pt modelId="{2DBB2F96-39D3-A248-A56F-8F915B69984E}">
      <dgm:prSet phldrT="[Text]" custT="1"/>
      <dgm:spPr/>
      <dgm:t>
        <a:bodyPr/>
        <a:lstStyle/>
        <a:p>
          <a:r>
            <a:rPr lang="en-GB" sz="1000" b="1" dirty="0"/>
            <a:t>Status</a:t>
          </a:r>
          <a:r>
            <a:rPr lang="en-GB" sz="1000" dirty="0"/>
            <a:t>: Pending</a:t>
          </a:r>
        </a:p>
      </dgm:t>
    </dgm:pt>
    <dgm:pt modelId="{3F8DBC60-00C2-E34D-8F74-8377DB292E54}" type="parTrans" cxnId="{F75B678D-1F3C-304F-B6EE-6A3AEC68F1CE}">
      <dgm:prSet/>
      <dgm:spPr/>
      <dgm:t>
        <a:bodyPr/>
        <a:lstStyle/>
        <a:p>
          <a:endParaRPr lang="en-GB"/>
        </a:p>
      </dgm:t>
    </dgm:pt>
    <dgm:pt modelId="{6F76D70F-A06D-1C40-83CE-81FCDA541162}" type="sibTrans" cxnId="{F75B678D-1F3C-304F-B6EE-6A3AEC68F1CE}">
      <dgm:prSet/>
      <dgm:spPr/>
      <dgm:t>
        <a:bodyPr/>
        <a:lstStyle/>
        <a:p>
          <a:endParaRPr lang="en-GB"/>
        </a:p>
      </dgm:t>
    </dgm:pt>
    <dgm:pt modelId="{B9605C3A-CE32-5A40-9AC8-11FC3B150345}">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8DB6CB8B-66EA-7D49-BCAD-900731FD4A8C}" type="parTrans" cxnId="{0A2A03C9-29BD-AD4F-93C9-89BDF75B85C6}">
      <dgm:prSet/>
      <dgm:spPr/>
      <dgm:t>
        <a:bodyPr/>
        <a:lstStyle/>
        <a:p>
          <a:endParaRPr lang="en-GB"/>
        </a:p>
      </dgm:t>
    </dgm:pt>
    <dgm:pt modelId="{187EE172-0687-474D-A959-F708DB769C87}" type="sibTrans" cxnId="{0A2A03C9-29BD-AD4F-93C9-89BDF75B85C6}">
      <dgm:prSet/>
      <dgm:spPr/>
      <dgm:t>
        <a:bodyPr/>
        <a:lstStyle/>
        <a:p>
          <a:endParaRPr lang="en-GB"/>
        </a:p>
      </dgm:t>
    </dgm:pt>
    <dgm:pt modelId="{79F2C210-E2E4-5244-9891-C21ED3D92431}">
      <dgm:prSet/>
      <dgm:spPr/>
      <dgm:t>
        <a:bodyPr/>
        <a:lstStyle/>
        <a:p>
          <a:r>
            <a:rPr lang="en-IN" b="1" i="0" u="none" dirty="0"/>
            <a:t>Monitoring and Optimization</a:t>
          </a:r>
          <a:endParaRPr lang="en-IN" dirty="0"/>
        </a:p>
      </dgm:t>
    </dgm:pt>
    <dgm:pt modelId="{534B852E-BE5C-1349-8E94-331C910CF4D9}" type="parTrans" cxnId="{565E3268-82F1-EA40-950B-D0FF0A89CD45}">
      <dgm:prSet/>
      <dgm:spPr/>
      <dgm:t>
        <a:bodyPr/>
        <a:lstStyle/>
        <a:p>
          <a:endParaRPr lang="en-GB"/>
        </a:p>
      </dgm:t>
    </dgm:pt>
    <dgm:pt modelId="{322807D9-CFB0-304E-8B86-A3A7F79889D1}" type="sibTrans" cxnId="{565E3268-82F1-EA40-950B-D0FF0A89CD45}">
      <dgm:prSet/>
      <dgm:spPr/>
      <dgm:t>
        <a:bodyPr/>
        <a:lstStyle/>
        <a:p>
          <a:endParaRPr lang="en-GB"/>
        </a:p>
      </dgm:t>
    </dgm:pt>
    <dgm:pt modelId="{CA9F77B6-5422-2344-ACF6-71D6E148DBC8}">
      <dgm:prSet phldrT="[Text]" custT="1"/>
      <dgm:spPr/>
      <dgm:t>
        <a:bodyPr/>
        <a:lstStyle/>
        <a:p>
          <a:r>
            <a:rPr lang="en-GB" sz="1000" b="1" dirty="0"/>
            <a:t>Owner</a:t>
          </a:r>
          <a:r>
            <a:rPr lang="en-GB" sz="1000" dirty="0"/>
            <a:t>: Malika</a:t>
          </a:r>
        </a:p>
      </dgm:t>
    </dgm:pt>
    <dgm:pt modelId="{8EB645C3-0D6A-7B46-83C9-EDF3A6575C53}" type="parTrans" cxnId="{165C8DA2-3A18-B04C-A94A-66E04B25C156}">
      <dgm:prSet/>
      <dgm:spPr/>
      <dgm:t>
        <a:bodyPr/>
        <a:lstStyle/>
        <a:p>
          <a:endParaRPr lang="en-GB"/>
        </a:p>
      </dgm:t>
    </dgm:pt>
    <dgm:pt modelId="{474A9D5B-483A-F74C-8F52-C31E1038531C}" type="sibTrans" cxnId="{165C8DA2-3A18-B04C-A94A-66E04B25C156}">
      <dgm:prSet/>
      <dgm:spPr/>
      <dgm:t>
        <a:bodyPr/>
        <a:lstStyle/>
        <a:p>
          <a:endParaRPr lang="en-GB"/>
        </a:p>
      </dgm:t>
    </dgm:pt>
    <dgm:pt modelId="{CC65F49B-A182-F84E-AA15-31C540B125AE}">
      <dgm:prSet phldrT="[Text]" custT="1"/>
      <dgm:spPr/>
      <dgm:t>
        <a:bodyPr/>
        <a:lstStyle/>
        <a:p>
          <a:r>
            <a:rPr lang="en-GB" sz="1000" b="1" dirty="0"/>
            <a:t>Status</a:t>
          </a:r>
          <a:r>
            <a:rPr lang="en-GB" sz="1000" dirty="0"/>
            <a:t>: Pending</a:t>
          </a:r>
        </a:p>
      </dgm:t>
    </dgm:pt>
    <dgm:pt modelId="{A5661331-6BDF-FA4C-AFD2-91C37F680E53}" type="parTrans" cxnId="{D073A229-1C30-854A-B8C1-A030CD74DE87}">
      <dgm:prSet/>
      <dgm:spPr/>
      <dgm:t>
        <a:bodyPr/>
        <a:lstStyle/>
        <a:p>
          <a:endParaRPr lang="en-GB"/>
        </a:p>
      </dgm:t>
    </dgm:pt>
    <dgm:pt modelId="{B7ADE0E2-E98C-B942-8111-B190D5146CBD}" type="sibTrans" cxnId="{D073A229-1C30-854A-B8C1-A030CD74DE87}">
      <dgm:prSet/>
      <dgm:spPr/>
      <dgm:t>
        <a:bodyPr/>
        <a:lstStyle/>
        <a:p>
          <a:endParaRPr lang="en-GB"/>
        </a:p>
      </dgm:t>
    </dgm:pt>
    <dgm:pt modelId="{1C751884-FE26-1246-9422-9A3055B58B86}">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969171D4-C104-E849-A4CA-0425C9C4ABCB}" type="parTrans" cxnId="{86AC2150-A342-904B-BF96-ACDD5B9F5274}">
      <dgm:prSet/>
      <dgm:spPr/>
      <dgm:t>
        <a:bodyPr/>
        <a:lstStyle/>
        <a:p>
          <a:endParaRPr lang="en-GB"/>
        </a:p>
      </dgm:t>
    </dgm:pt>
    <dgm:pt modelId="{1ACFCCD2-0334-9E45-AEDC-6A17416A0123}" type="sibTrans" cxnId="{86AC2150-A342-904B-BF96-ACDD5B9F5274}">
      <dgm:prSet/>
      <dgm:spPr/>
      <dgm:t>
        <a:bodyPr/>
        <a:lstStyle/>
        <a:p>
          <a:endParaRPr lang="en-GB"/>
        </a:p>
      </dgm:t>
    </dgm:pt>
    <dgm:pt modelId="{47B9CCF7-8D09-3641-9E50-8CA725F55FF6}">
      <dgm:prSet phldrT="[Text]"/>
      <dgm:spPr/>
      <dgm:t>
        <a:bodyPr/>
        <a:lstStyle/>
        <a:p>
          <a:r>
            <a:rPr lang="en-IN" b="1" i="0" u="none" dirty="0"/>
            <a:t>Full-Scale Deployment</a:t>
          </a:r>
          <a:endParaRPr lang="en-GB" dirty="0"/>
        </a:p>
      </dgm:t>
    </dgm:pt>
    <dgm:pt modelId="{DB928F9D-4F76-9D48-91CC-A2C93B3B453E}" type="sibTrans" cxnId="{7D6CA263-0EBE-0941-9421-CB4A9AC97A2A}">
      <dgm:prSet/>
      <dgm:spPr/>
      <dgm:t>
        <a:bodyPr/>
        <a:lstStyle/>
        <a:p>
          <a:endParaRPr lang="en-GB"/>
        </a:p>
      </dgm:t>
    </dgm:pt>
    <dgm:pt modelId="{4F9A2846-616D-9E46-BBE1-D81B35285C7C}" type="parTrans" cxnId="{7D6CA263-0EBE-0941-9421-CB4A9AC97A2A}">
      <dgm:prSet/>
      <dgm:spPr/>
      <dgm:t>
        <a:bodyPr/>
        <a:lstStyle/>
        <a:p>
          <a:endParaRPr lang="en-GB"/>
        </a:p>
      </dgm:t>
    </dgm:pt>
    <dgm:pt modelId="{6D2D077B-49B3-E941-A45C-781AC66EAF86}" type="pres">
      <dgm:prSet presAssocID="{699F39C4-E537-7D4E-8AE3-151E947A6909}" presName="Name0" presStyleCnt="0">
        <dgm:presLayoutVars>
          <dgm:dir/>
          <dgm:animLvl val="lvl"/>
          <dgm:resizeHandles val="exact"/>
        </dgm:presLayoutVars>
      </dgm:prSet>
      <dgm:spPr/>
    </dgm:pt>
    <dgm:pt modelId="{06A97A94-3B39-5D40-A914-FBF8D319AB7A}" type="pres">
      <dgm:prSet presAssocID="{47B9CCF7-8D09-3641-9E50-8CA725F55FF6}" presName="linNode" presStyleCnt="0"/>
      <dgm:spPr/>
    </dgm:pt>
    <dgm:pt modelId="{65EA462D-556E-ED40-847C-FF1579237F72}" type="pres">
      <dgm:prSet presAssocID="{47B9CCF7-8D09-3641-9E50-8CA725F55FF6}" presName="parentText" presStyleLbl="node1" presStyleIdx="0" presStyleCnt="3">
        <dgm:presLayoutVars>
          <dgm:chMax val="1"/>
          <dgm:bulletEnabled val="1"/>
        </dgm:presLayoutVars>
      </dgm:prSet>
      <dgm:spPr/>
    </dgm:pt>
    <dgm:pt modelId="{F26B05A7-9B56-F541-AEDF-18E26E300FFE}" type="pres">
      <dgm:prSet presAssocID="{47B9CCF7-8D09-3641-9E50-8CA725F55FF6}" presName="descendantText" presStyleLbl="alignAccFollowNode1" presStyleIdx="0" presStyleCnt="3">
        <dgm:presLayoutVars>
          <dgm:bulletEnabled val="1"/>
        </dgm:presLayoutVars>
      </dgm:prSet>
      <dgm:spPr/>
    </dgm:pt>
    <dgm:pt modelId="{DF5FA044-3237-9248-8036-D7FE1B56FA98}" type="pres">
      <dgm:prSet presAssocID="{DB928F9D-4F76-9D48-91CC-A2C93B3B453E}" presName="sp" presStyleCnt="0"/>
      <dgm:spPr/>
    </dgm:pt>
    <dgm:pt modelId="{EFFF0CD9-1305-0646-8640-E41C4B379AE3}" type="pres">
      <dgm:prSet presAssocID="{9EE25A72-B0E4-5D47-A6DF-7A2CD91A5A1C}" presName="linNode" presStyleCnt="0"/>
      <dgm:spPr/>
    </dgm:pt>
    <dgm:pt modelId="{4C83B11D-BB1A-5A4C-9F05-58208AE816F8}" type="pres">
      <dgm:prSet presAssocID="{9EE25A72-B0E4-5D47-A6DF-7A2CD91A5A1C}" presName="parentText" presStyleLbl="node1" presStyleIdx="1" presStyleCnt="3">
        <dgm:presLayoutVars>
          <dgm:chMax val="1"/>
          <dgm:bulletEnabled val="1"/>
        </dgm:presLayoutVars>
      </dgm:prSet>
      <dgm:spPr/>
    </dgm:pt>
    <dgm:pt modelId="{D38D0C8A-0324-DF4D-8815-8078D90C9B24}" type="pres">
      <dgm:prSet presAssocID="{9EE25A72-B0E4-5D47-A6DF-7A2CD91A5A1C}" presName="descendantText" presStyleLbl="alignAccFollowNode1" presStyleIdx="1" presStyleCnt="3">
        <dgm:presLayoutVars>
          <dgm:bulletEnabled val="1"/>
        </dgm:presLayoutVars>
      </dgm:prSet>
      <dgm:spPr/>
    </dgm:pt>
    <dgm:pt modelId="{4A268B7E-51E9-894D-9D91-9F43D780EF1E}" type="pres">
      <dgm:prSet presAssocID="{B8C1DFD0-0D89-2A47-8359-61634B399D79}" presName="sp" presStyleCnt="0"/>
      <dgm:spPr/>
    </dgm:pt>
    <dgm:pt modelId="{E2521103-FFB9-6840-837D-8A553E33A903}" type="pres">
      <dgm:prSet presAssocID="{79F2C210-E2E4-5244-9891-C21ED3D92431}" presName="linNode" presStyleCnt="0"/>
      <dgm:spPr/>
    </dgm:pt>
    <dgm:pt modelId="{EFF072B4-61DF-0443-BB7B-55A5030FF793}" type="pres">
      <dgm:prSet presAssocID="{79F2C210-E2E4-5244-9891-C21ED3D92431}" presName="parentText" presStyleLbl="node1" presStyleIdx="2" presStyleCnt="3">
        <dgm:presLayoutVars>
          <dgm:chMax val="1"/>
          <dgm:bulletEnabled val="1"/>
        </dgm:presLayoutVars>
      </dgm:prSet>
      <dgm:spPr/>
    </dgm:pt>
    <dgm:pt modelId="{5F28D050-08F7-714D-9239-BF8B8F8FFF12}" type="pres">
      <dgm:prSet presAssocID="{79F2C210-E2E4-5244-9891-C21ED3D92431}" presName="descendantText" presStyleLbl="alignAccFollowNode1" presStyleIdx="2" presStyleCnt="3">
        <dgm:presLayoutVars>
          <dgm:bulletEnabled val="1"/>
        </dgm:presLayoutVars>
      </dgm:prSet>
      <dgm:spPr/>
    </dgm:pt>
  </dgm:ptLst>
  <dgm:cxnLst>
    <dgm:cxn modelId="{4F95410B-7D28-BD4E-8D3D-D6C7B4A36F09}" type="presOf" srcId="{D035E01C-66F1-AA4B-BB8D-451F89B79618}" destId="{F26B05A7-9B56-F541-AEDF-18E26E300FFE}" srcOrd="0" destOrd="1" presId="urn:microsoft.com/office/officeart/2005/8/layout/vList5"/>
    <dgm:cxn modelId="{49DAA519-2544-7C4B-A482-27027D546CE9}" type="presOf" srcId="{CC65F49B-A182-F84E-AA15-31C540B125AE}" destId="{5F28D050-08F7-714D-9239-BF8B8F8FFF12}" srcOrd="0" destOrd="2" presId="urn:microsoft.com/office/officeart/2005/8/layout/vList5"/>
    <dgm:cxn modelId="{4C1ACA1D-7F6A-A640-BC62-A012CC275EB9}" type="presOf" srcId="{CA9F77B6-5422-2344-ACF6-71D6E148DBC8}" destId="{5F28D050-08F7-714D-9239-BF8B8F8FFF12}" srcOrd="0" destOrd="1" presId="urn:microsoft.com/office/officeart/2005/8/layout/vList5"/>
    <dgm:cxn modelId="{95655620-232B-8A4A-83C3-B25EC2AEE489}" srcId="{47B9CCF7-8D09-3641-9E50-8CA725F55FF6}" destId="{9828D16E-64DE-C94E-B0B6-A390DB14DF7B}" srcOrd="2" destOrd="0" parTransId="{FF7BA891-5A97-7A4D-B3B7-60C0AB0C6259}" sibTransId="{389880E1-8970-734F-85C3-6710E1492C01}"/>
    <dgm:cxn modelId="{D073A229-1C30-854A-B8C1-A030CD74DE87}" srcId="{79F2C210-E2E4-5244-9891-C21ED3D92431}" destId="{CC65F49B-A182-F84E-AA15-31C540B125AE}" srcOrd="2" destOrd="0" parTransId="{A5661331-6BDF-FA4C-AFD2-91C37F680E53}" sibTransId="{B7ADE0E2-E98C-B942-8111-B190D5146CBD}"/>
    <dgm:cxn modelId="{97467233-F07F-1345-8172-E78900111A69}" type="presOf" srcId="{1C751884-FE26-1246-9422-9A3055B58B86}" destId="{5F28D050-08F7-714D-9239-BF8B8F8FFF12}" srcOrd="0" destOrd="0" presId="urn:microsoft.com/office/officeart/2005/8/layout/vList5"/>
    <dgm:cxn modelId="{86AC2150-A342-904B-BF96-ACDD5B9F5274}" srcId="{79F2C210-E2E4-5244-9891-C21ED3D92431}" destId="{1C751884-FE26-1246-9422-9A3055B58B86}" srcOrd="0" destOrd="0" parTransId="{969171D4-C104-E849-A4CA-0425C9C4ABCB}" sibTransId="{1ACFCCD2-0334-9E45-AEDC-6A17416A0123}"/>
    <dgm:cxn modelId="{12F0D151-F7B1-6D4F-BE7A-94CEA5E2C857}" type="presOf" srcId="{AE5C492C-4EAD-FC4D-99A6-7200D4ACB320}" destId="{F26B05A7-9B56-F541-AEDF-18E26E300FFE}" srcOrd="0" destOrd="0" presId="urn:microsoft.com/office/officeart/2005/8/layout/vList5"/>
    <dgm:cxn modelId="{174D7D52-C80D-3F43-9B4C-AC1632A8748C}" type="presOf" srcId="{2DBB2F96-39D3-A248-A56F-8F915B69984E}" destId="{D38D0C8A-0324-DF4D-8815-8078D90C9B24}" srcOrd="0" destOrd="2" presId="urn:microsoft.com/office/officeart/2005/8/layout/vList5"/>
    <dgm:cxn modelId="{C3CD6F58-33BB-0942-A311-D40CBCBA7C5A}" srcId="{47B9CCF7-8D09-3641-9E50-8CA725F55FF6}" destId="{D035E01C-66F1-AA4B-BB8D-451F89B79618}" srcOrd="1" destOrd="0" parTransId="{CDA930E9-D4F5-7A47-9693-E601D7885383}" sibTransId="{A05E9516-8007-BC44-9C66-6CE5367A895F}"/>
    <dgm:cxn modelId="{8FBA8E58-DEAC-D74E-8A1E-122771A87FC2}" srcId="{9EE25A72-B0E4-5D47-A6DF-7A2CD91A5A1C}" destId="{BCFE4395-2821-A340-B88A-EAAF0670BF44}" srcOrd="1" destOrd="0" parTransId="{B0AF9EB9-2C3A-6845-B82A-2DAE919BC342}" sibTransId="{09E0F653-B804-114F-9FC6-7D489B65330A}"/>
    <dgm:cxn modelId="{6C6A5E63-809E-2D45-BE3D-E1E3C8EEADB8}" type="presOf" srcId="{699F39C4-E537-7D4E-8AE3-151E947A6909}" destId="{6D2D077B-49B3-E941-A45C-781AC66EAF86}" srcOrd="0" destOrd="0" presId="urn:microsoft.com/office/officeart/2005/8/layout/vList5"/>
    <dgm:cxn modelId="{7D6CA263-0EBE-0941-9421-CB4A9AC97A2A}" srcId="{699F39C4-E537-7D4E-8AE3-151E947A6909}" destId="{47B9CCF7-8D09-3641-9E50-8CA725F55FF6}" srcOrd="0" destOrd="0" parTransId="{4F9A2846-616D-9E46-BBE1-D81B35285C7C}" sibTransId="{DB928F9D-4F76-9D48-91CC-A2C93B3B453E}"/>
    <dgm:cxn modelId="{565E3268-82F1-EA40-950B-D0FF0A89CD45}" srcId="{699F39C4-E537-7D4E-8AE3-151E947A6909}" destId="{79F2C210-E2E4-5244-9891-C21ED3D92431}" srcOrd="2" destOrd="0" parTransId="{534B852E-BE5C-1349-8E94-331C910CF4D9}" sibTransId="{322807D9-CFB0-304E-8B86-A3A7F79889D1}"/>
    <dgm:cxn modelId="{275AB677-EBB7-2346-A806-290EB39F0962}" srcId="{47B9CCF7-8D09-3641-9E50-8CA725F55FF6}" destId="{AE5C492C-4EAD-FC4D-99A6-7200D4ACB320}" srcOrd="0" destOrd="0" parTransId="{24A8D041-76A9-0B42-8633-B6414E7FB7A0}" sibTransId="{8A4B90B8-FA6A-3743-9A9F-FA5842B33620}"/>
    <dgm:cxn modelId="{95578A84-F7CB-DD43-A665-622CA4F13088}" type="presOf" srcId="{79F2C210-E2E4-5244-9891-C21ED3D92431}" destId="{EFF072B4-61DF-0443-BB7B-55A5030FF793}" srcOrd="0" destOrd="0" presId="urn:microsoft.com/office/officeart/2005/8/layout/vList5"/>
    <dgm:cxn modelId="{8491428A-9E9F-0046-8FB6-226C71BBF927}" type="presOf" srcId="{9EE25A72-B0E4-5D47-A6DF-7A2CD91A5A1C}" destId="{4C83B11D-BB1A-5A4C-9F05-58208AE816F8}" srcOrd="0" destOrd="0" presId="urn:microsoft.com/office/officeart/2005/8/layout/vList5"/>
    <dgm:cxn modelId="{F75B678D-1F3C-304F-B6EE-6A3AEC68F1CE}" srcId="{9EE25A72-B0E4-5D47-A6DF-7A2CD91A5A1C}" destId="{2DBB2F96-39D3-A248-A56F-8F915B69984E}" srcOrd="2" destOrd="0" parTransId="{3F8DBC60-00C2-E34D-8F74-8377DB292E54}" sibTransId="{6F76D70F-A06D-1C40-83CE-81FCDA541162}"/>
    <dgm:cxn modelId="{87DFA296-F4A2-494F-98E5-947AC6F363EF}" type="presOf" srcId="{BCFE4395-2821-A340-B88A-EAAF0670BF44}" destId="{D38D0C8A-0324-DF4D-8815-8078D90C9B24}" srcOrd="0" destOrd="1" presId="urn:microsoft.com/office/officeart/2005/8/layout/vList5"/>
    <dgm:cxn modelId="{EFE7F096-D578-4041-BE10-F847986F40CE}" type="presOf" srcId="{47B9CCF7-8D09-3641-9E50-8CA725F55FF6}" destId="{65EA462D-556E-ED40-847C-FF1579237F72}" srcOrd="0" destOrd="0" presId="urn:microsoft.com/office/officeart/2005/8/layout/vList5"/>
    <dgm:cxn modelId="{165C8DA2-3A18-B04C-A94A-66E04B25C156}" srcId="{79F2C210-E2E4-5244-9891-C21ED3D92431}" destId="{CA9F77B6-5422-2344-ACF6-71D6E148DBC8}" srcOrd="1" destOrd="0" parTransId="{8EB645C3-0D6A-7B46-83C9-EDF3A6575C53}" sibTransId="{474A9D5B-483A-F74C-8F52-C31E1038531C}"/>
    <dgm:cxn modelId="{F117DEB6-54A6-A34D-874E-63E9B60FB3E4}" srcId="{699F39C4-E537-7D4E-8AE3-151E947A6909}" destId="{9EE25A72-B0E4-5D47-A6DF-7A2CD91A5A1C}" srcOrd="1" destOrd="0" parTransId="{445DCF20-B02A-A347-9E2C-9BCC14B98BA7}" sibTransId="{B8C1DFD0-0D89-2A47-8359-61634B399D79}"/>
    <dgm:cxn modelId="{0A2A03C9-29BD-AD4F-93C9-89BDF75B85C6}" srcId="{9EE25A72-B0E4-5D47-A6DF-7A2CD91A5A1C}" destId="{B9605C3A-CE32-5A40-9AC8-11FC3B150345}" srcOrd="0" destOrd="0" parTransId="{8DB6CB8B-66EA-7D49-BCAD-900731FD4A8C}" sibTransId="{187EE172-0687-474D-A959-F708DB769C87}"/>
    <dgm:cxn modelId="{CBFCDDCF-C26D-3342-8CEC-DD4ED4FB007F}" type="presOf" srcId="{B9605C3A-CE32-5A40-9AC8-11FC3B150345}" destId="{D38D0C8A-0324-DF4D-8815-8078D90C9B24}" srcOrd="0" destOrd="0" presId="urn:microsoft.com/office/officeart/2005/8/layout/vList5"/>
    <dgm:cxn modelId="{9CDA06F3-FD57-5844-886A-548869C7AE55}" type="presOf" srcId="{9828D16E-64DE-C94E-B0B6-A390DB14DF7B}" destId="{F26B05A7-9B56-F541-AEDF-18E26E300FFE}" srcOrd="0" destOrd="2" presId="urn:microsoft.com/office/officeart/2005/8/layout/vList5"/>
    <dgm:cxn modelId="{62D9B644-0262-1648-9A13-79A913E8C6F1}" type="presParOf" srcId="{6D2D077B-49B3-E941-A45C-781AC66EAF86}" destId="{06A97A94-3B39-5D40-A914-FBF8D319AB7A}" srcOrd="0" destOrd="0" presId="urn:microsoft.com/office/officeart/2005/8/layout/vList5"/>
    <dgm:cxn modelId="{62A4BD62-B20D-CE43-B760-B8A5AF92DA2E}" type="presParOf" srcId="{06A97A94-3B39-5D40-A914-FBF8D319AB7A}" destId="{65EA462D-556E-ED40-847C-FF1579237F72}" srcOrd="0" destOrd="0" presId="urn:microsoft.com/office/officeart/2005/8/layout/vList5"/>
    <dgm:cxn modelId="{80E780AE-1434-4141-967C-8957FDA67293}" type="presParOf" srcId="{06A97A94-3B39-5D40-A914-FBF8D319AB7A}" destId="{F26B05A7-9B56-F541-AEDF-18E26E300FFE}" srcOrd="1" destOrd="0" presId="urn:microsoft.com/office/officeart/2005/8/layout/vList5"/>
    <dgm:cxn modelId="{7F2B973E-CE90-9340-9510-0BE96A2A6DDA}" type="presParOf" srcId="{6D2D077B-49B3-E941-A45C-781AC66EAF86}" destId="{DF5FA044-3237-9248-8036-D7FE1B56FA98}" srcOrd="1" destOrd="0" presId="urn:microsoft.com/office/officeart/2005/8/layout/vList5"/>
    <dgm:cxn modelId="{5DB89EEC-9443-2E47-8A41-9066A4626FB0}" type="presParOf" srcId="{6D2D077B-49B3-E941-A45C-781AC66EAF86}" destId="{EFFF0CD9-1305-0646-8640-E41C4B379AE3}" srcOrd="2" destOrd="0" presId="urn:microsoft.com/office/officeart/2005/8/layout/vList5"/>
    <dgm:cxn modelId="{C5D24700-20D9-B441-855D-FA9EB1555978}" type="presParOf" srcId="{EFFF0CD9-1305-0646-8640-E41C4B379AE3}" destId="{4C83B11D-BB1A-5A4C-9F05-58208AE816F8}" srcOrd="0" destOrd="0" presId="urn:microsoft.com/office/officeart/2005/8/layout/vList5"/>
    <dgm:cxn modelId="{A721FC21-AD59-554F-8B32-9F444F184F71}" type="presParOf" srcId="{EFFF0CD9-1305-0646-8640-E41C4B379AE3}" destId="{D38D0C8A-0324-DF4D-8815-8078D90C9B24}" srcOrd="1" destOrd="0" presId="urn:microsoft.com/office/officeart/2005/8/layout/vList5"/>
    <dgm:cxn modelId="{4CAE52B9-A17C-F24E-8039-C45555D8CE7B}" type="presParOf" srcId="{6D2D077B-49B3-E941-A45C-781AC66EAF86}" destId="{4A268B7E-51E9-894D-9D91-9F43D780EF1E}" srcOrd="3" destOrd="0" presId="urn:microsoft.com/office/officeart/2005/8/layout/vList5"/>
    <dgm:cxn modelId="{2657BFF2-E3F2-0642-9145-6145CBC0DE4D}" type="presParOf" srcId="{6D2D077B-49B3-E941-A45C-781AC66EAF86}" destId="{E2521103-FFB9-6840-837D-8A553E33A903}" srcOrd="4" destOrd="0" presId="urn:microsoft.com/office/officeart/2005/8/layout/vList5"/>
    <dgm:cxn modelId="{5383D9A3-A8B6-4241-AA15-44D2E60E6858}" type="presParOf" srcId="{E2521103-FFB9-6840-837D-8A553E33A903}" destId="{EFF072B4-61DF-0443-BB7B-55A5030FF793}" srcOrd="0" destOrd="0" presId="urn:microsoft.com/office/officeart/2005/8/layout/vList5"/>
    <dgm:cxn modelId="{7C40A67F-4941-9540-960A-FF097B6B29AD}" type="presParOf" srcId="{E2521103-FFB9-6840-837D-8A553E33A903}" destId="{5F28D050-08F7-714D-9239-BF8B8F8FFF12}"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228944D-64EF-D24A-8016-E4F53F7F4D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5CE1A99-3995-A44B-B71A-352EDC42900B}">
      <dgm:prSet phldrT="[Text]" custT="1"/>
      <dgm:spPr/>
      <dgm:t>
        <a:bodyPr/>
        <a:lstStyle/>
        <a:p>
          <a:r>
            <a:rPr lang="en-IN" sz="1400" b="1" i="0" u="none" dirty="0"/>
            <a:t>Acceptance Criteria</a:t>
          </a:r>
          <a:endParaRPr lang="en-GB" sz="1400" dirty="0"/>
        </a:p>
      </dgm:t>
    </dgm:pt>
    <dgm:pt modelId="{6092ED9B-8652-9144-B455-545D36CCCFCF}" type="sibTrans" cxnId="{0655EA74-AFA8-4B43-8137-46B413D1E99F}">
      <dgm:prSet/>
      <dgm:spPr/>
      <dgm:t>
        <a:bodyPr/>
        <a:lstStyle/>
        <a:p>
          <a:endParaRPr lang="en-GB"/>
        </a:p>
      </dgm:t>
    </dgm:pt>
    <dgm:pt modelId="{49108368-7519-4243-B353-2C811D639E47}" type="parTrans" cxnId="{0655EA74-AFA8-4B43-8137-46B413D1E99F}">
      <dgm:prSet/>
      <dgm:spPr/>
      <dgm:t>
        <a:bodyPr/>
        <a:lstStyle/>
        <a:p>
          <a:endParaRPr lang="en-GB"/>
        </a:p>
      </dgm:t>
    </dgm:pt>
    <dgm:pt modelId="{A2BB23D5-6B74-9D44-A5B8-DD9DBFC8A0AA}">
      <dgm:prSet phldrT="[Text]"/>
      <dgm:spPr/>
      <dgm:t>
        <a:bodyPr/>
        <a:lstStyle/>
        <a:p>
          <a:r>
            <a:rPr lang="en-IN" b="1" i="0" u="none" dirty="0"/>
            <a:t>Successful Migration:</a:t>
          </a:r>
          <a:r>
            <a:rPr lang="en-IN" b="0" i="0" u="none" dirty="0"/>
            <a:t> All mailboxes and data are successfully migrated to the cloud without loss of information or significant downtime.</a:t>
          </a:r>
          <a:endParaRPr lang="en-GB" dirty="0"/>
        </a:p>
      </dgm:t>
    </dgm:pt>
    <dgm:pt modelId="{48FBCDB1-9E0C-4F41-89EE-5E008E693290}" type="sibTrans" cxnId="{A92007D4-E1AF-C84C-A2AB-E4A64B3C8A5F}">
      <dgm:prSet/>
      <dgm:spPr/>
      <dgm:t>
        <a:bodyPr/>
        <a:lstStyle/>
        <a:p>
          <a:endParaRPr lang="en-GB"/>
        </a:p>
      </dgm:t>
    </dgm:pt>
    <dgm:pt modelId="{CB2EA529-FA9B-E248-8DF3-0D0DF713E6F9}" type="parTrans" cxnId="{A92007D4-E1AF-C84C-A2AB-E4A64B3C8A5F}">
      <dgm:prSet/>
      <dgm:spPr/>
      <dgm:t>
        <a:bodyPr/>
        <a:lstStyle/>
        <a:p>
          <a:endParaRPr lang="en-GB"/>
        </a:p>
      </dgm:t>
    </dgm:pt>
    <dgm:pt modelId="{EBA06EE8-3FA5-3B41-8BE4-AEA50AB1FCAA}">
      <dgm:prSet/>
      <dgm:spPr/>
      <dgm:t>
        <a:bodyPr/>
        <a:lstStyle/>
        <a:p>
          <a:pPr>
            <a:buFont typeface="Arial" panose="020B0604020202020204" pitchFamily="34" charset="0"/>
            <a:buChar char="•"/>
          </a:pPr>
          <a:r>
            <a:rPr lang="en-IN" b="1" i="0" u="none" dirty="0"/>
            <a:t>User Adoption:</a:t>
          </a:r>
          <a:r>
            <a:rPr lang="en-IN" b="0" i="0" u="none" dirty="0"/>
            <a:t> High rate of user adoption, with positive feedback on the ease of use and benefits of the new system.</a:t>
          </a:r>
        </a:p>
      </dgm:t>
    </dgm:pt>
    <dgm:pt modelId="{ED223562-5E66-CB43-A2A4-743C393236A6}" type="parTrans" cxnId="{A384AE8D-A42C-4C43-B892-5530D7C6A9A1}">
      <dgm:prSet/>
      <dgm:spPr/>
      <dgm:t>
        <a:bodyPr/>
        <a:lstStyle/>
        <a:p>
          <a:endParaRPr lang="en-GB"/>
        </a:p>
      </dgm:t>
    </dgm:pt>
    <dgm:pt modelId="{3997A9F8-5F61-B640-B197-B7F43E214265}" type="sibTrans" cxnId="{A384AE8D-A42C-4C43-B892-5530D7C6A9A1}">
      <dgm:prSet/>
      <dgm:spPr/>
      <dgm:t>
        <a:bodyPr/>
        <a:lstStyle/>
        <a:p>
          <a:endParaRPr lang="en-GB"/>
        </a:p>
      </dgm:t>
    </dgm:pt>
    <dgm:pt modelId="{7E5ACC52-CB29-544E-9EA4-CCCE2DDDAA5D}">
      <dgm:prSet/>
      <dgm:spPr/>
      <dgm:t>
        <a:bodyPr/>
        <a:lstStyle/>
        <a:p>
          <a:pPr>
            <a:buFont typeface="Arial" panose="020B0604020202020204" pitchFamily="34" charset="0"/>
            <a:buChar char="•"/>
          </a:pPr>
          <a:r>
            <a:rPr lang="en-IN" b="1" i="0" u="none"/>
            <a:t>Operational Continuity:</a:t>
          </a:r>
          <a:r>
            <a:rPr lang="en-IN" b="0" i="0" u="none"/>
            <a:t> The organization's operations continue smoothly during and after the migration, with no significant impact on business processes.</a:t>
          </a:r>
        </a:p>
      </dgm:t>
    </dgm:pt>
    <dgm:pt modelId="{DF804F00-D003-D74F-89D1-A21465AEC030}" type="parTrans" cxnId="{348738B6-0000-EE47-A464-14FA202AFDCE}">
      <dgm:prSet/>
      <dgm:spPr/>
      <dgm:t>
        <a:bodyPr/>
        <a:lstStyle/>
        <a:p>
          <a:endParaRPr lang="en-GB"/>
        </a:p>
      </dgm:t>
    </dgm:pt>
    <dgm:pt modelId="{3260A7B0-5607-9746-A8B3-EA2C7ED11838}" type="sibTrans" cxnId="{348738B6-0000-EE47-A464-14FA202AFDCE}">
      <dgm:prSet/>
      <dgm:spPr/>
      <dgm:t>
        <a:bodyPr/>
        <a:lstStyle/>
        <a:p>
          <a:endParaRPr lang="en-GB"/>
        </a:p>
      </dgm:t>
    </dgm:pt>
    <dgm:pt modelId="{36F0235C-6806-464B-B8E9-13F37B429E41}">
      <dgm:prSet/>
      <dgm:spPr/>
      <dgm:t>
        <a:bodyPr/>
        <a:lstStyle/>
        <a:p>
          <a:pPr>
            <a:buFont typeface="Arial" panose="020B0604020202020204" pitchFamily="34" charset="0"/>
            <a:buChar char="•"/>
          </a:pPr>
          <a:r>
            <a:rPr lang="en-IN" b="1" i="0" u="none" dirty="0"/>
            <a:t>Performance and Reliability:</a:t>
          </a:r>
          <a:r>
            <a:rPr lang="en-IN" b="0" i="0" u="none" dirty="0"/>
            <a:t> The system meets or exceeds the expected performance and reliability standards, supporting the organization's needs effectively.</a:t>
          </a:r>
        </a:p>
      </dgm:t>
    </dgm:pt>
    <dgm:pt modelId="{4F353A0E-7069-CC43-B522-C5FC7FBDF2B1}" type="parTrans" cxnId="{B0FFEC6A-83C0-0E42-BDA8-9B110097BB33}">
      <dgm:prSet/>
      <dgm:spPr/>
      <dgm:t>
        <a:bodyPr/>
        <a:lstStyle/>
        <a:p>
          <a:endParaRPr lang="en-GB"/>
        </a:p>
      </dgm:t>
    </dgm:pt>
    <dgm:pt modelId="{44270214-3C99-3840-92E4-46551C855BD1}" type="sibTrans" cxnId="{B0FFEC6A-83C0-0E42-BDA8-9B110097BB33}">
      <dgm:prSet/>
      <dgm:spPr/>
      <dgm:t>
        <a:bodyPr/>
        <a:lstStyle/>
        <a:p>
          <a:endParaRPr lang="en-GB"/>
        </a:p>
      </dgm:t>
    </dgm:pt>
    <dgm:pt modelId="{9A5928E2-5C67-574E-A4F4-E09D511B2B81}" type="pres">
      <dgm:prSet presAssocID="{6228944D-64EF-D24A-8016-E4F53F7F4D47}" presName="linear" presStyleCnt="0">
        <dgm:presLayoutVars>
          <dgm:animLvl val="lvl"/>
          <dgm:resizeHandles val="exact"/>
        </dgm:presLayoutVars>
      </dgm:prSet>
      <dgm:spPr/>
    </dgm:pt>
    <dgm:pt modelId="{DDB1A5BC-5406-5F43-9D22-01D8B7EB2F7E}" type="pres">
      <dgm:prSet presAssocID="{65CE1A99-3995-A44B-B71A-352EDC42900B}" presName="parentText" presStyleLbl="node1" presStyleIdx="0" presStyleCnt="1" custScaleY="148342" custLinFactNeighborY="-9642">
        <dgm:presLayoutVars>
          <dgm:chMax val="0"/>
          <dgm:bulletEnabled val="1"/>
        </dgm:presLayoutVars>
      </dgm:prSet>
      <dgm:spPr/>
    </dgm:pt>
    <dgm:pt modelId="{9A265373-C8B2-0C48-9169-D40932F347F8}" type="pres">
      <dgm:prSet presAssocID="{65CE1A99-3995-A44B-B71A-352EDC42900B}" presName="childText" presStyleLbl="revTx" presStyleIdx="0" presStyleCnt="1" custLinFactNeighborY="5843">
        <dgm:presLayoutVars>
          <dgm:bulletEnabled val="1"/>
        </dgm:presLayoutVars>
      </dgm:prSet>
      <dgm:spPr/>
    </dgm:pt>
  </dgm:ptLst>
  <dgm:cxnLst>
    <dgm:cxn modelId="{B93C8F22-1E57-0547-9332-BCEB6FA59D0B}" type="presOf" srcId="{36F0235C-6806-464B-B8E9-13F37B429E41}" destId="{9A265373-C8B2-0C48-9169-D40932F347F8}" srcOrd="0" destOrd="3" presId="urn:microsoft.com/office/officeart/2005/8/layout/vList2"/>
    <dgm:cxn modelId="{D9993E43-C82D-A84A-8B07-5BB59D34E0D1}" type="presOf" srcId="{A2BB23D5-6B74-9D44-A5B8-DD9DBFC8A0AA}" destId="{9A265373-C8B2-0C48-9169-D40932F347F8}" srcOrd="0" destOrd="0" presId="urn:microsoft.com/office/officeart/2005/8/layout/vList2"/>
    <dgm:cxn modelId="{5F32D848-A290-3E46-91BB-530BD552623B}" type="presOf" srcId="{7E5ACC52-CB29-544E-9EA4-CCCE2DDDAA5D}" destId="{9A265373-C8B2-0C48-9169-D40932F347F8}" srcOrd="0" destOrd="2" presId="urn:microsoft.com/office/officeart/2005/8/layout/vList2"/>
    <dgm:cxn modelId="{B0FFEC6A-83C0-0E42-BDA8-9B110097BB33}" srcId="{65CE1A99-3995-A44B-B71A-352EDC42900B}" destId="{36F0235C-6806-464B-B8E9-13F37B429E41}" srcOrd="3" destOrd="0" parTransId="{4F353A0E-7069-CC43-B522-C5FC7FBDF2B1}" sibTransId="{44270214-3C99-3840-92E4-46551C855BD1}"/>
    <dgm:cxn modelId="{0655EA74-AFA8-4B43-8137-46B413D1E99F}" srcId="{6228944D-64EF-D24A-8016-E4F53F7F4D47}" destId="{65CE1A99-3995-A44B-B71A-352EDC42900B}" srcOrd="0" destOrd="0" parTransId="{49108368-7519-4243-B353-2C811D639E47}" sibTransId="{6092ED9B-8652-9144-B455-545D36CCCFCF}"/>
    <dgm:cxn modelId="{FD49707A-6D1B-414B-9332-C7D165BCA062}" type="presOf" srcId="{EBA06EE8-3FA5-3B41-8BE4-AEA50AB1FCAA}" destId="{9A265373-C8B2-0C48-9169-D40932F347F8}" srcOrd="0" destOrd="1" presId="urn:microsoft.com/office/officeart/2005/8/layout/vList2"/>
    <dgm:cxn modelId="{A384AE8D-A42C-4C43-B892-5530D7C6A9A1}" srcId="{65CE1A99-3995-A44B-B71A-352EDC42900B}" destId="{EBA06EE8-3FA5-3B41-8BE4-AEA50AB1FCAA}" srcOrd="1" destOrd="0" parTransId="{ED223562-5E66-CB43-A2A4-743C393236A6}" sibTransId="{3997A9F8-5F61-B640-B197-B7F43E214265}"/>
    <dgm:cxn modelId="{F235CE9F-652C-C147-82F0-DE994407F619}" type="presOf" srcId="{65CE1A99-3995-A44B-B71A-352EDC42900B}" destId="{DDB1A5BC-5406-5F43-9D22-01D8B7EB2F7E}" srcOrd="0" destOrd="0" presId="urn:microsoft.com/office/officeart/2005/8/layout/vList2"/>
    <dgm:cxn modelId="{348738B6-0000-EE47-A464-14FA202AFDCE}" srcId="{65CE1A99-3995-A44B-B71A-352EDC42900B}" destId="{7E5ACC52-CB29-544E-9EA4-CCCE2DDDAA5D}" srcOrd="2" destOrd="0" parTransId="{DF804F00-D003-D74F-89D1-A21465AEC030}" sibTransId="{3260A7B0-5607-9746-A8B3-EA2C7ED11838}"/>
    <dgm:cxn modelId="{A92007D4-E1AF-C84C-A2AB-E4A64B3C8A5F}" srcId="{65CE1A99-3995-A44B-B71A-352EDC42900B}" destId="{A2BB23D5-6B74-9D44-A5B8-DD9DBFC8A0AA}" srcOrd="0" destOrd="0" parTransId="{CB2EA529-FA9B-E248-8DF3-0D0DF713E6F9}" sibTransId="{48FBCDB1-9E0C-4F41-89EE-5E008E693290}"/>
    <dgm:cxn modelId="{537E5DEF-5DA3-B94C-902F-08F468FCCC8D}" type="presOf" srcId="{6228944D-64EF-D24A-8016-E4F53F7F4D47}" destId="{9A5928E2-5C67-574E-A4F4-E09D511B2B81}" srcOrd="0" destOrd="0" presId="urn:microsoft.com/office/officeart/2005/8/layout/vList2"/>
    <dgm:cxn modelId="{AE8FD6CC-BBE0-EA4A-856F-1ABD5353E46B}" type="presParOf" srcId="{9A5928E2-5C67-574E-A4F4-E09D511B2B81}" destId="{DDB1A5BC-5406-5F43-9D22-01D8B7EB2F7E}" srcOrd="0" destOrd="0" presId="urn:microsoft.com/office/officeart/2005/8/layout/vList2"/>
    <dgm:cxn modelId="{20AEB8B7-8E1C-E744-AF3C-F6284A2E758A}" type="presParOf" srcId="{9A5928E2-5C67-574E-A4F4-E09D511B2B81}" destId="{9A265373-C8B2-0C48-9169-D40932F347F8}" srcOrd="1"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99F39C4-E537-7D4E-8AE3-151E947A6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AE5C492C-4EAD-FC4D-99A6-7200D4ACB320}">
      <dgm:prSet phldrT="[Text]" custT="1"/>
      <dgm:spPr/>
      <dgm:t>
        <a:bodyPr/>
        <a:lstStyle/>
        <a:p>
          <a:r>
            <a:rPr lang="en-GB" sz="1400" b="1" dirty="0"/>
            <a:t>Units</a:t>
          </a:r>
          <a:r>
            <a:rPr lang="en-GB" sz="1400" dirty="0"/>
            <a:t>: &lt;</a:t>
          </a:r>
          <a:r>
            <a:rPr lang="en-GB" sz="1400" i="1" dirty="0"/>
            <a:t>add total and a link to the list</a:t>
          </a:r>
          <a:r>
            <a:rPr lang="en-GB" sz="1400" dirty="0"/>
            <a:t>&gt; </a:t>
          </a:r>
        </a:p>
      </dgm:t>
    </dgm:pt>
    <dgm:pt modelId="{24A8D041-76A9-0B42-8633-B6414E7FB7A0}" type="parTrans" cxnId="{275AB677-EBB7-2346-A806-290EB39F0962}">
      <dgm:prSet/>
      <dgm:spPr/>
      <dgm:t>
        <a:bodyPr/>
        <a:lstStyle/>
        <a:p>
          <a:endParaRPr lang="en-GB"/>
        </a:p>
      </dgm:t>
    </dgm:pt>
    <dgm:pt modelId="{8A4B90B8-FA6A-3743-9A9F-FA5842B33620}" type="sibTrans" cxnId="{275AB677-EBB7-2346-A806-290EB39F0962}">
      <dgm:prSet/>
      <dgm:spPr/>
      <dgm:t>
        <a:bodyPr/>
        <a:lstStyle/>
        <a:p>
          <a:endParaRPr lang="en-GB"/>
        </a:p>
      </dgm:t>
    </dgm:pt>
    <dgm:pt modelId="{D035E01C-66F1-AA4B-BB8D-451F89B79618}">
      <dgm:prSet phldrT="[Text]" custT="1"/>
      <dgm:spPr/>
      <dgm:t>
        <a:bodyPr/>
        <a:lstStyle/>
        <a:p>
          <a:r>
            <a:rPr lang="en-GB" sz="1400" b="1" dirty="0"/>
            <a:t>Owner</a:t>
          </a:r>
          <a:r>
            <a:rPr lang="en-GB" sz="1400" dirty="0"/>
            <a:t>: Malika</a:t>
          </a:r>
        </a:p>
      </dgm:t>
    </dgm:pt>
    <dgm:pt modelId="{CDA930E9-D4F5-7A47-9693-E601D7885383}" type="parTrans" cxnId="{C3CD6F58-33BB-0942-A311-D40CBCBA7C5A}">
      <dgm:prSet/>
      <dgm:spPr/>
      <dgm:t>
        <a:bodyPr/>
        <a:lstStyle/>
        <a:p>
          <a:endParaRPr lang="en-GB"/>
        </a:p>
      </dgm:t>
    </dgm:pt>
    <dgm:pt modelId="{A05E9516-8007-BC44-9C66-6CE5367A895F}" type="sibTrans" cxnId="{C3CD6F58-33BB-0942-A311-D40CBCBA7C5A}">
      <dgm:prSet/>
      <dgm:spPr/>
      <dgm:t>
        <a:bodyPr/>
        <a:lstStyle/>
        <a:p>
          <a:endParaRPr lang="en-GB"/>
        </a:p>
      </dgm:t>
    </dgm:pt>
    <dgm:pt modelId="{9EE25A72-B0E4-5D47-A6DF-7A2CD91A5A1C}">
      <dgm:prSet phldrT="[Text]"/>
      <dgm:spPr/>
      <dgm:t>
        <a:bodyPr/>
        <a:lstStyle/>
        <a:p>
          <a:r>
            <a:rPr lang="en-IN" b="1" i="0" u="none" dirty="0"/>
            <a:t>Final User Training and Support</a:t>
          </a:r>
          <a:endParaRPr lang="en-GB" dirty="0"/>
        </a:p>
      </dgm:t>
    </dgm:pt>
    <dgm:pt modelId="{445DCF20-B02A-A347-9E2C-9BCC14B98BA7}" type="parTrans" cxnId="{F117DEB6-54A6-A34D-874E-63E9B60FB3E4}">
      <dgm:prSet/>
      <dgm:spPr/>
      <dgm:t>
        <a:bodyPr/>
        <a:lstStyle/>
        <a:p>
          <a:endParaRPr lang="en-GB"/>
        </a:p>
      </dgm:t>
    </dgm:pt>
    <dgm:pt modelId="{B8C1DFD0-0D89-2A47-8359-61634B399D79}" type="sibTrans" cxnId="{F117DEB6-54A6-A34D-874E-63E9B60FB3E4}">
      <dgm:prSet/>
      <dgm:spPr/>
      <dgm:t>
        <a:bodyPr/>
        <a:lstStyle/>
        <a:p>
          <a:endParaRPr lang="en-GB"/>
        </a:p>
      </dgm:t>
    </dgm:pt>
    <dgm:pt modelId="{9828D16E-64DE-C94E-B0B6-A390DB14DF7B}">
      <dgm:prSet phldrT="[Text]" custT="1"/>
      <dgm:spPr/>
      <dgm:t>
        <a:bodyPr/>
        <a:lstStyle/>
        <a:p>
          <a:r>
            <a:rPr lang="en-GB" sz="1400" b="1" dirty="0"/>
            <a:t>Status</a:t>
          </a:r>
          <a:r>
            <a:rPr lang="en-GB" sz="1400" dirty="0"/>
            <a:t>: Pending</a:t>
          </a:r>
        </a:p>
      </dgm:t>
    </dgm:pt>
    <dgm:pt modelId="{FF7BA891-5A97-7A4D-B3B7-60C0AB0C6259}" type="parTrans" cxnId="{95655620-232B-8A4A-83C3-B25EC2AEE489}">
      <dgm:prSet/>
      <dgm:spPr/>
      <dgm:t>
        <a:bodyPr/>
        <a:lstStyle/>
        <a:p>
          <a:endParaRPr lang="en-GB"/>
        </a:p>
      </dgm:t>
    </dgm:pt>
    <dgm:pt modelId="{389880E1-8970-734F-85C3-6710E1492C01}" type="sibTrans" cxnId="{95655620-232B-8A4A-83C3-B25EC2AEE489}">
      <dgm:prSet/>
      <dgm:spPr/>
      <dgm:t>
        <a:bodyPr/>
        <a:lstStyle/>
        <a:p>
          <a:endParaRPr lang="en-GB"/>
        </a:p>
      </dgm:t>
    </dgm:pt>
    <dgm:pt modelId="{BCFE4395-2821-A340-B88A-EAAF0670BF44}">
      <dgm:prSet phldrT="[Text]" custT="1"/>
      <dgm:spPr/>
      <dgm:t>
        <a:bodyPr/>
        <a:lstStyle/>
        <a:p>
          <a:r>
            <a:rPr lang="en-GB" sz="1400" b="1" dirty="0"/>
            <a:t>Owner</a:t>
          </a:r>
          <a:r>
            <a:rPr lang="en-GB" sz="1400" dirty="0"/>
            <a:t>: Malika</a:t>
          </a:r>
        </a:p>
      </dgm:t>
    </dgm:pt>
    <dgm:pt modelId="{B0AF9EB9-2C3A-6845-B82A-2DAE919BC342}" type="parTrans" cxnId="{8FBA8E58-DEAC-D74E-8A1E-122771A87FC2}">
      <dgm:prSet/>
      <dgm:spPr/>
      <dgm:t>
        <a:bodyPr/>
        <a:lstStyle/>
        <a:p>
          <a:endParaRPr lang="en-GB"/>
        </a:p>
      </dgm:t>
    </dgm:pt>
    <dgm:pt modelId="{09E0F653-B804-114F-9FC6-7D489B65330A}" type="sibTrans" cxnId="{8FBA8E58-DEAC-D74E-8A1E-122771A87FC2}">
      <dgm:prSet/>
      <dgm:spPr/>
      <dgm:t>
        <a:bodyPr/>
        <a:lstStyle/>
        <a:p>
          <a:endParaRPr lang="en-GB"/>
        </a:p>
      </dgm:t>
    </dgm:pt>
    <dgm:pt modelId="{2DBB2F96-39D3-A248-A56F-8F915B69984E}">
      <dgm:prSet phldrT="[Text]" custT="1"/>
      <dgm:spPr/>
      <dgm:t>
        <a:bodyPr/>
        <a:lstStyle/>
        <a:p>
          <a:r>
            <a:rPr lang="en-GB" sz="1400" b="1" dirty="0"/>
            <a:t>Status</a:t>
          </a:r>
          <a:r>
            <a:rPr lang="en-GB" sz="1400" dirty="0"/>
            <a:t>: Pending</a:t>
          </a:r>
        </a:p>
      </dgm:t>
    </dgm:pt>
    <dgm:pt modelId="{3F8DBC60-00C2-E34D-8F74-8377DB292E54}" type="parTrans" cxnId="{F75B678D-1F3C-304F-B6EE-6A3AEC68F1CE}">
      <dgm:prSet/>
      <dgm:spPr/>
      <dgm:t>
        <a:bodyPr/>
        <a:lstStyle/>
        <a:p>
          <a:endParaRPr lang="en-GB"/>
        </a:p>
      </dgm:t>
    </dgm:pt>
    <dgm:pt modelId="{6F76D70F-A06D-1C40-83CE-81FCDA541162}" type="sibTrans" cxnId="{F75B678D-1F3C-304F-B6EE-6A3AEC68F1CE}">
      <dgm:prSet/>
      <dgm:spPr/>
      <dgm:t>
        <a:bodyPr/>
        <a:lstStyle/>
        <a:p>
          <a:endParaRPr lang="en-GB"/>
        </a:p>
      </dgm:t>
    </dgm:pt>
    <dgm:pt modelId="{B9605C3A-CE32-5A40-9AC8-11FC3B150345}">
      <dgm:prSet phldrT="[Text]" custT="1"/>
      <dgm:spPr/>
      <dgm:t>
        <a:bodyPr/>
        <a:lstStyle/>
        <a:p>
          <a:r>
            <a:rPr lang="en-GB" sz="1400" b="1" dirty="0"/>
            <a:t>Units</a:t>
          </a:r>
          <a:r>
            <a:rPr lang="en-GB" sz="1400" dirty="0"/>
            <a:t>: &lt;</a:t>
          </a:r>
          <a:r>
            <a:rPr lang="en-GB" sz="1400" i="1" dirty="0"/>
            <a:t>add total and a link to the list</a:t>
          </a:r>
          <a:r>
            <a:rPr lang="en-GB" sz="1400" dirty="0"/>
            <a:t>&gt; </a:t>
          </a:r>
        </a:p>
      </dgm:t>
    </dgm:pt>
    <dgm:pt modelId="{8DB6CB8B-66EA-7D49-BCAD-900731FD4A8C}" type="parTrans" cxnId="{0A2A03C9-29BD-AD4F-93C9-89BDF75B85C6}">
      <dgm:prSet/>
      <dgm:spPr/>
      <dgm:t>
        <a:bodyPr/>
        <a:lstStyle/>
        <a:p>
          <a:endParaRPr lang="en-GB"/>
        </a:p>
      </dgm:t>
    </dgm:pt>
    <dgm:pt modelId="{187EE172-0687-474D-A959-F708DB769C87}" type="sibTrans" cxnId="{0A2A03C9-29BD-AD4F-93C9-89BDF75B85C6}">
      <dgm:prSet/>
      <dgm:spPr/>
      <dgm:t>
        <a:bodyPr/>
        <a:lstStyle/>
        <a:p>
          <a:endParaRPr lang="en-GB"/>
        </a:p>
      </dgm:t>
    </dgm:pt>
    <dgm:pt modelId="{79F2C210-E2E4-5244-9891-C21ED3D92431}">
      <dgm:prSet/>
      <dgm:spPr/>
      <dgm:t>
        <a:bodyPr/>
        <a:lstStyle/>
        <a:p>
          <a:r>
            <a:rPr lang="en-IN" b="1" i="0" u="none" dirty="0"/>
            <a:t>Monitoring and Optimization</a:t>
          </a:r>
          <a:endParaRPr lang="en-IN" dirty="0"/>
        </a:p>
      </dgm:t>
    </dgm:pt>
    <dgm:pt modelId="{534B852E-BE5C-1349-8E94-331C910CF4D9}" type="parTrans" cxnId="{565E3268-82F1-EA40-950B-D0FF0A89CD45}">
      <dgm:prSet/>
      <dgm:spPr/>
      <dgm:t>
        <a:bodyPr/>
        <a:lstStyle/>
        <a:p>
          <a:endParaRPr lang="en-GB"/>
        </a:p>
      </dgm:t>
    </dgm:pt>
    <dgm:pt modelId="{322807D9-CFB0-304E-8B86-A3A7F79889D1}" type="sibTrans" cxnId="{565E3268-82F1-EA40-950B-D0FF0A89CD45}">
      <dgm:prSet/>
      <dgm:spPr/>
      <dgm:t>
        <a:bodyPr/>
        <a:lstStyle/>
        <a:p>
          <a:endParaRPr lang="en-GB"/>
        </a:p>
      </dgm:t>
    </dgm:pt>
    <dgm:pt modelId="{CA9F77B6-5422-2344-ACF6-71D6E148DBC8}">
      <dgm:prSet phldrT="[Text]" custT="1"/>
      <dgm:spPr/>
      <dgm:t>
        <a:bodyPr/>
        <a:lstStyle/>
        <a:p>
          <a:r>
            <a:rPr lang="en-GB" sz="1400" b="1" dirty="0"/>
            <a:t>Owner</a:t>
          </a:r>
          <a:r>
            <a:rPr lang="en-GB" sz="1400" dirty="0"/>
            <a:t>: Malika</a:t>
          </a:r>
        </a:p>
      </dgm:t>
    </dgm:pt>
    <dgm:pt modelId="{8EB645C3-0D6A-7B46-83C9-EDF3A6575C53}" type="parTrans" cxnId="{165C8DA2-3A18-B04C-A94A-66E04B25C156}">
      <dgm:prSet/>
      <dgm:spPr/>
      <dgm:t>
        <a:bodyPr/>
        <a:lstStyle/>
        <a:p>
          <a:endParaRPr lang="en-GB"/>
        </a:p>
      </dgm:t>
    </dgm:pt>
    <dgm:pt modelId="{474A9D5B-483A-F74C-8F52-C31E1038531C}" type="sibTrans" cxnId="{165C8DA2-3A18-B04C-A94A-66E04B25C156}">
      <dgm:prSet/>
      <dgm:spPr/>
      <dgm:t>
        <a:bodyPr/>
        <a:lstStyle/>
        <a:p>
          <a:endParaRPr lang="en-GB"/>
        </a:p>
      </dgm:t>
    </dgm:pt>
    <dgm:pt modelId="{CC65F49B-A182-F84E-AA15-31C540B125AE}">
      <dgm:prSet phldrT="[Text]" custT="1"/>
      <dgm:spPr/>
      <dgm:t>
        <a:bodyPr/>
        <a:lstStyle/>
        <a:p>
          <a:r>
            <a:rPr lang="en-GB" sz="1400" b="1" dirty="0"/>
            <a:t>Status</a:t>
          </a:r>
          <a:r>
            <a:rPr lang="en-GB" sz="1400" dirty="0"/>
            <a:t>: Pending</a:t>
          </a:r>
        </a:p>
      </dgm:t>
    </dgm:pt>
    <dgm:pt modelId="{A5661331-6BDF-FA4C-AFD2-91C37F680E53}" type="parTrans" cxnId="{D073A229-1C30-854A-B8C1-A030CD74DE87}">
      <dgm:prSet/>
      <dgm:spPr/>
      <dgm:t>
        <a:bodyPr/>
        <a:lstStyle/>
        <a:p>
          <a:endParaRPr lang="en-GB"/>
        </a:p>
      </dgm:t>
    </dgm:pt>
    <dgm:pt modelId="{B7ADE0E2-E98C-B942-8111-B190D5146CBD}" type="sibTrans" cxnId="{D073A229-1C30-854A-B8C1-A030CD74DE87}">
      <dgm:prSet/>
      <dgm:spPr/>
      <dgm:t>
        <a:bodyPr/>
        <a:lstStyle/>
        <a:p>
          <a:endParaRPr lang="en-GB"/>
        </a:p>
      </dgm:t>
    </dgm:pt>
    <dgm:pt modelId="{1C751884-FE26-1246-9422-9A3055B58B86}">
      <dgm:prSet phldrT="[Text]" custT="1"/>
      <dgm:spPr/>
      <dgm:t>
        <a:bodyPr/>
        <a:lstStyle/>
        <a:p>
          <a:r>
            <a:rPr lang="en-GB" sz="1400" b="1" dirty="0"/>
            <a:t>Units</a:t>
          </a:r>
          <a:r>
            <a:rPr lang="en-GB" sz="1400" dirty="0"/>
            <a:t>: &lt;</a:t>
          </a:r>
          <a:r>
            <a:rPr lang="en-GB" sz="1400" i="1" dirty="0"/>
            <a:t>add total and a link to the list</a:t>
          </a:r>
          <a:r>
            <a:rPr lang="en-GB" sz="1400" dirty="0"/>
            <a:t>&gt; </a:t>
          </a:r>
          <a:endParaRPr lang="en-IN" sz="1400" dirty="0"/>
        </a:p>
      </dgm:t>
    </dgm:pt>
    <dgm:pt modelId="{969171D4-C104-E849-A4CA-0425C9C4ABCB}" type="parTrans" cxnId="{86AC2150-A342-904B-BF96-ACDD5B9F5274}">
      <dgm:prSet/>
      <dgm:spPr/>
      <dgm:t>
        <a:bodyPr/>
        <a:lstStyle/>
        <a:p>
          <a:endParaRPr lang="en-GB"/>
        </a:p>
      </dgm:t>
    </dgm:pt>
    <dgm:pt modelId="{1ACFCCD2-0334-9E45-AEDC-6A17416A0123}" type="sibTrans" cxnId="{86AC2150-A342-904B-BF96-ACDD5B9F5274}">
      <dgm:prSet/>
      <dgm:spPr/>
      <dgm:t>
        <a:bodyPr/>
        <a:lstStyle/>
        <a:p>
          <a:endParaRPr lang="en-GB"/>
        </a:p>
      </dgm:t>
    </dgm:pt>
    <dgm:pt modelId="{47B9CCF7-8D09-3641-9E50-8CA725F55FF6}">
      <dgm:prSet phldrT="[Text]"/>
      <dgm:spPr/>
      <dgm:t>
        <a:bodyPr/>
        <a:lstStyle/>
        <a:p>
          <a:r>
            <a:rPr lang="en-IN" b="1" i="0" u="none" dirty="0"/>
            <a:t>Full-Scale Deployment</a:t>
          </a:r>
          <a:endParaRPr lang="en-GB" dirty="0"/>
        </a:p>
      </dgm:t>
    </dgm:pt>
    <dgm:pt modelId="{DB928F9D-4F76-9D48-91CC-A2C93B3B453E}" type="sibTrans" cxnId="{7D6CA263-0EBE-0941-9421-CB4A9AC97A2A}">
      <dgm:prSet/>
      <dgm:spPr/>
      <dgm:t>
        <a:bodyPr/>
        <a:lstStyle/>
        <a:p>
          <a:endParaRPr lang="en-GB"/>
        </a:p>
      </dgm:t>
    </dgm:pt>
    <dgm:pt modelId="{4F9A2846-616D-9E46-BBE1-D81B35285C7C}" type="parTrans" cxnId="{7D6CA263-0EBE-0941-9421-CB4A9AC97A2A}">
      <dgm:prSet/>
      <dgm:spPr/>
      <dgm:t>
        <a:bodyPr/>
        <a:lstStyle/>
        <a:p>
          <a:endParaRPr lang="en-GB"/>
        </a:p>
      </dgm:t>
    </dgm:pt>
    <dgm:pt modelId="{6D2D077B-49B3-E941-A45C-781AC66EAF86}" type="pres">
      <dgm:prSet presAssocID="{699F39C4-E537-7D4E-8AE3-151E947A6909}" presName="Name0" presStyleCnt="0">
        <dgm:presLayoutVars>
          <dgm:dir/>
          <dgm:animLvl val="lvl"/>
          <dgm:resizeHandles val="exact"/>
        </dgm:presLayoutVars>
      </dgm:prSet>
      <dgm:spPr/>
    </dgm:pt>
    <dgm:pt modelId="{06A97A94-3B39-5D40-A914-FBF8D319AB7A}" type="pres">
      <dgm:prSet presAssocID="{47B9CCF7-8D09-3641-9E50-8CA725F55FF6}" presName="linNode" presStyleCnt="0"/>
      <dgm:spPr/>
    </dgm:pt>
    <dgm:pt modelId="{65EA462D-556E-ED40-847C-FF1579237F72}" type="pres">
      <dgm:prSet presAssocID="{47B9CCF7-8D09-3641-9E50-8CA725F55FF6}" presName="parentText" presStyleLbl="node1" presStyleIdx="0" presStyleCnt="3">
        <dgm:presLayoutVars>
          <dgm:chMax val="1"/>
          <dgm:bulletEnabled val="1"/>
        </dgm:presLayoutVars>
      </dgm:prSet>
      <dgm:spPr/>
    </dgm:pt>
    <dgm:pt modelId="{F26B05A7-9B56-F541-AEDF-18E26E300FFE}" type="pres">
      <dgm:prSet presAssocID="{47B9CCF7-8D09-3641-9E50-8CA725F55FF6}" presName="descendantText" presStyleLbl="alignAccFollowNode1" presStyleIdx="0" presStyleCnt="3">
        <dgm:presLayoutVars>
          <dgm:bulletEnabled val="1"/>
        </dgm:presLayoutVars>
      </dgm:prSet>
      <dgm:spPr/>
    </dgm:pt>
    <dgm:pt modelId="{DF5FA044-3237-9248-8036-D7FE1B56FA98}" type="pres">
      <dgm:prSet presAssocID="{DB928F9D-4F76-9D48-91CC-A2C93B3B453E}" presName="sp" presStyleCnt="0"/>
      <dgm:spPr/>
    </dgm:pt>
    <dgm:pt modelId="{EFFF0CD9-1305-0646-8640-E41C4B379AE3}" type="pres">
      <dgm:prSet presAssocID="{9EE25A72-B0E4-5D47-A6DF-7A2CD91A5A1C}" presName="linNode" presStyleCnt="0"/>
      <dgm:spPr/>
    </dgm:pt>
    <dgm:pt modelId="{4C83B11D-BB1A-5A4C-9F05-58208AE816F8}" type="pres">
      <dgm:prSet presAssocID="{9EE25A72-B0E4-5D47-A6DF-7A2CD91A5A1C}" presName="parentText" presStyleLbl="node1" presStyleIdx="1" presStyleCnt="3">
        <dgm:presLayoutVars>
          <dgm:chMax val="1"/>
          <dgm:bulletEnabled val="1"/>
        </dgm:presLayoutVars>
      </dgm:prSet>
      <dgm:spPr/>
    </dgm:pt>
    <dgm:pt modelId="{D38D0C8A-0324-DF4D-8815-8078D90C9B24}" type="pres">
      <dgm:prSet presAssocID="{9EE25A72-B0E4-5D47-A6DF-7A2CD91A5A1C}" presName="descendantText" presStyleLbl="alignAccFollowNode1" presStyleIdx="1" presStyleCnt="3">
        <dgm:presLayoutVars>
          <dgm:bulletEnabled val="1"/>
        </dgm:presLayoutVars>
      </dgm:prSet>
      <dgm:spPr/>
    </dgm:pt>
    <dgm:pt modelId="{4A268B7E-51E9-894D-9D91-9F43D780EF1E}" type="pres">
      <dgm:prSet presAssocID="{B8C1DFD0-0D89-2A47-8359-61634B399D79}" presName="sp" presStyleCnt="0"/>
      <dgm:spPr/>
    </dgm:pt>
    <dgm:pt modelId="{E2521103-FFB9-6840-837D-8A553E33A903}" type="pres">
      <dgm:prSet presAssocID="{79F2C210-E2E4-5244-9891-C21ED3D92431}" presName="linNode" presStyleCnt="0"/>
      <dgm:spPr/>
    </dgm:pt>
    <dgm:pt modelId="{EFF072B4-61DF-0443-BB7B-55A5030FF793}" type="pres">
      <dgm:prSet presAssocID="{79F2C210-E2E4-5244-9891-C21ED3D92431}" presName="parentText" presStyleLbl="node1" presStyleIdx="2" presStyleCnt="3">
        <dgm:presLayoutVars>
          <dgm:chMax val="1"/>
          <dgm:bulletEnabled val="1"/>
        </dgm:presLayoutVars>
      </dgm:prSet>
      <dgm:spPr/>
    </dgm:pt>
    <dgm:pt modelId="{5F28D050-08F7-714D-9239-BF8B8F8FFF12}" type="pres">
      <dgm:prSet presAssocID="{79F2C210-E2E4-5244-9891-C21ED3D92431}" presName="descendantText" presStyleLbl="alignAccFollowNode1" presStyleIdx="2" presStyleCnt="3">
        <dgm:presLayoutVars>
          <dgm:bulletEnabled val="1"/>
        </dgm:presLayoutVars>
      </dgm:prSet>
      <dgm:spPr/>
    </dgm:pt>
  </dgm:ptLst>
  <dgm:cxnLst>
    <dgm:cxn modelId="{4F95410B-7D28-BD4E-8D3D-D6C7B4A36F09}" type="presOf" srcId="{D035E01C-66F1-AA4B-BB8D-451F89B79618}" destId="{F26B05A7-9B56-F541-AEDF-18E26E300FFE}" srcOrd="0" destOrd="1" presId="urn:microsoft.com/office/officeart/2005/8/layout/vList5"/>
    <dgm:cxn modelId="{49DAA519-2544-7C4B-A482-27027D546CE9}" type="presOf" srcId="{CC65F49B-A182-F84E-AA15-31C540B125AE}" destId="{5F28D050-08F7-714D-9239-BF8B8F8FFF12}" srcOrd="0" destOrd="2" presId="urn:microsoft.com/office/officeart/2005/8/layout/vList5"/>
    <dgm:cxn modelId="{4C1ACA1D-7F6A-A640-BC62-A012CC275EB9}" type="presOf" srcId="{CA9F77B6-5422-2344-ACF6-71D6E148DBC8}" destId="{5F28D050-08F7-714D-9239-BF8B8F8FFF12}" srcOrd="0" destOrd="1" presId="urn:microsoft.com/office/officeart/2005/8/layout/vList5"/>
    <dgm:cxn modelId="{95655620-232B-8A4A-83C3-B25EC2AEE489}" srcId="{47B9CCF7-8D09-3641-9E50-8CA725F55FF6}" destId="{9828D16E-64DE-C94E-B0B6-A390DB14DF7B}" srcOrd="2" destOrd="0" parTransId="{FF7BA891-5A97-7A4D-B3B7-60C0AB0C6259}" sibTransId="{389880E1-8970-734F-85C3-6710E1492C01}"/>
    <dgm:cxn modelId="{D073A229-1C30-854A-B8C1-A030CD74DE87}" srcId="{79F2C210-E2E4-5244-9891-C21ED3D92431}" destId="{CC65F49B-A182-F84E-AA15-31C540B125AE}" srcOrd="2" destOrd="0" parTransId="{A5661331-6BDF-FA4C-AFD2-91C37F680E53}" sibTransId="{B7ADE0E2-E98C-B942-8111-B190D5146CBD}"/>
    <dgm:cxn modelId="{97467233-F07F-1345-8172-E78900111A69}" type="presOf" srcId="{1C751884-FE26-1246-9422-9A3055B58B86}" destId="{5F28D050-08F7-714D-9239-BF8B8F8FFF12}" srcOrd="0" destOrd="0" presId="urn:microsoft.com/office/officeart/2005/8/layout/vList5"/>
    <dgm:cxn modelId="{86AC2150-A342-904B-BF96-ACDD5B9F5274}" srcId="{79F2C210-E2E4-5244-9891-C21ED3D92431}" destId="{1C751884-FE26-1246-9422-9A3055B58B86}" srcOrd="0" destOrd="0" parTransId="{969171D4-C104-E849-A4CA-0425C9C4ABCB}" sibTransId="{1ACFCCD2-0334-9E45-AEDC-6A17416A0123}"/>
    <dgm:cxn modelId="{12F0D151-F7B1-6D4F-BE7A-94CEA5E2C857}" type="presOf" srcId="{AE5C492C-4EAD-FC4D-99A6-7200D4ACB320}" destId="{F26B05A7-9B56-F541-AEDF-18E26E300FFE}" srcOrd="0" destOrd="0" presId="urn:microsoft.com/office/officeart/2005/8/layout/vList5"/>
    <dgm:cxn modelId="{174D7D52-C80D-3F43-9B4C-AC1632A8748C}" type="presOf" srcId="{2DBB2F96-39D3-A248-A56F-8F915B69984E}" destId="{D38D0C8A-0324-DF4D-8815-8078D90C9B24}" srcOrd="0" destOrd="2" presId="urn:microsoft.com/office/officeart/2005/8/layout/vList5"/>
    <dgm:cxn modelId="{C3CD6F58-33BB-0942-A311-D40CBCBA7C5A}" srcId="{47B9CCF7-8D09-3641-9E50-8CA725F55FF6}" destId="{D035E01C-66F1-AA4B-BB8D-451F89B79618}" srcOrd="1" destOrd="0" parTransId="{CDA930E9-D4F5-7A47-9693-E601D7885383}" sibTransId="{A05E9516-8007-BC44-9C66-6CE5367A895F}"/>
    <dgm:cxn modelId="{8FBA8E58-DEAC-D74E-8A1E-122771A87FC2}" srcId="{9EE25A72-B0E4-5D47-A6DF-7A2CD91A5A1C}" destId="{BCFE4395-2821-A340-B88A-EAAF0670BF44}" srcOrd="1" destOrd="0" parTransId="{B0AF9EB9-2C3A-6845-B82A-2DAE919BC342}" sibTransId="{09E0F653-B804-114F-9FC6-7D489B65330A}"/>
    <dgm:cxn modelId="{6C6A5E63-809E-2D45-BE3D-E1E3C8EEADB8}" type="presOf" srcId="{699F39C4-E537-7D4E-8AE3-151E947A6909}" destId="{6D2D077B-49B3-E941-A45C-781AC66EAF86}" srcOrd="0" destOrd="0" presId="urn:microsoft.com/office/officeart/2005/8/layout/vList5"/>
    <dgm:cxn modelId="{7D6CA263-0EBE-0941-9421-CB4A9AC97A2A}" srcId="{699F39C4-E537-7D4E-8AE3-151E947A6909}" destId="{47B9CCF7-8D09-3641-9E50-8CA725F55FF6}" srcOrd="0" destOrd="0" parTransId="{4F9A2846-616D-9E46-BBE1-D81B35285C7C}" sibTransId="{DB928F9D-4F76-9D48-91CC-A2C93B3B453E}"/>
    <dgm:cxn modelId="{565E3268-82F1-EA40-950B-D0FF0A89CD45}" srcId="{699F39C4-E537-7D4E-8AE3-151E947A6909}" destId="{79F2C210-E2E4-5244-9891-C21ED3D92431}" srcOrd="2" destOrd="0" parTransId="{534B852E-BE5C-1349-8E94-331C910CF4D9}" sibTransId="{322807D9-CFB0-304E-8B86-A3A7F79889D1}"/>
    <dgm:cxn modelId="{275AB677-EBB7-2346-A806-290EB39F0962}" srcId="{47B9CCF7-8D09-3641-9E50-8CA725F55FF6}" destId="{AE5C492C-4EAD-FC4D-99A6-7200D4ACB320}" srcOrd="0" destOrd="0" parTransId="{24A8D041-76A9-0B42-8633-B6414E7FB7A0}" sibTransId="{8A4B90B8-FA6A-3743-9A9F-FA5842B33620}"/>
    <dgm:cxn modelId="{95578A84-F7CB-DD43-A665-622CA4F13088}" type="presOf" srcId="{79F2C210-E2E4-5244-9891-C21ED3D92431}" destId="{EFF072B4-61DF-0443-BB7B-55A5030FF793}" srcOrd="0" destOrd="0" presId="urn:microsoft.com/office/officeart/2005/8/layout/vList5"/>
    <dgm:cxn modelId="{8491428A-9E9F-0046-8FB6-226C71BBF927}" type="presOf" srcId="{9EE25A72-B0E4-5D47-A6DF-7A2CD91A5A1C}" destId="{4C83B11D-BB1A-5A4C-9F05-58208AE816F8}" srcOrd="0" destOrd="0" presId="urn:microsoft.com/office/officeart/2005/8/layout/vList5"/>
    <dgm:cxn modelId="{F75B678D-1F3C-304F-B6EE-6A3AEC68F1CE}" srcId="{9EE25A72-B0E4-5D47-A6DF-7A2CD91A5A1C}" destId="{2DBB2F96-39D3-A248-A56F-8F915B69984E}" srcOrd="2" destOrd="0" parTransId="{3F8DBC60-00C2-E34D-8F74-8377DB292E54}" sibTransId="{6F76D70F-A06D-1C40-83CE-81FCDA541162}"/>
    <dgm:cxn modelId="{87DFA296-F4A2-494F-98E5-947AC6F363EF}" type="presOf" srcId="{BCFE4395-2821-A340-B88A-EAAF0670BF44}" destId="{D38D0C8A-0324-DF4D-8815-8078D90C9B24}" srcOrd="0" destOrd="1" presId="urn:microsoft.com/office/officeart/2005/8/layout/vList5"/>
    <dgm:cxn modelId="{EFE7F096-D578-4041-BE10-F847986F40CE}" type="presOf" srcId="{47B9CCF7-8D09-3641-9E50-8CA725F55FF6}" destId="{65EA462D-556E-ED40-847C-FF1579237F72}" srcOrd="0" destOrd="0" presId="urn:microsoft.com/office/officeart/2005/8/layout/vList5"/>
    <dgm:cxn modelId="{165C8DA2-3A18-B04C-A94A-66E04B25C156}" srcId="{79F2C210-E2E4-5244-9891-C21ED3D92431}" destId="{CA9F77B6-5422-2344-ACF6-71D6E148DBC8}" srcOrd="1" destOrd="0" parTransId="{8EB645C3-0D6A-7B46-83C9-EDF3A6575C53}" sibTransId="{474A9D5B-483A-F74C-8F52-C31E1038531C}"/>
    <dgm:cxn modelId="{F117DEB6-54A6-A34D-874E-63E9B60FB3E4}" srcId="{699F39C4-E537-7D4E-8AE3-151E947A6909}" destId="{9EE25A72-B0E4-5D47-A6DF-7A2CD91A5A1C}" srcOrd="1" destOrd="0" parTransId="{445DCF20-B02A-A347-9E2C-9BCC14B98BA7}" sibTransId="{B8C1DFD0-0D89-2A47-8359-61634B399D79}"/>
    <dgm:cxn modelId="{0A2A03C9-29BD-AD4F-93C9-89BDF75B85C6}" srcId="{9EE25A72-B0E4-5D47-A6DF-7A2CD91A5A1C}" destId="{B9605C3A-CE32-5A40-9AC8-11FC3B150345}" srcOrd="0" destOrd="0" parTransId="{8DB6CB8B-66EA-7D49-BCAD-900731FD4A8C}" sibTransId="{187EE172-0687-474D-A959-F708DB769C87}"/>
    <dgm:cxn modelId="{CBFCDDCF-C26D-3342-8CEC-DD4ED4FB007F}" type="presOf" srcId="{B9605C3A-CE32-5A40-9AC8-11FC3B150345}" destId="{D38D0C8A-0324-DF4D-8815-8078D90C9B24}" srcOrd="0" destOrd="0" presId="urn:microsoft.com/office/officeart/2005/8/layout/vList5"/>
    <dgm:cxn modelId="{9CDA06F3-FD57-5844-886A-548869C7AE55}" type="presOf" srcId="{9828D16E-64DE-C94E-B0B6-A390DB14DF7B}" destId="{F26B05A7-9B56-F541-AEDF-18E26E300FFE}" srcOrd="0" destOrd="2" presId="urn:microsoft.com/office/officeart/2005/8/layout/vList5"/>
    <dgm:cxn modelId="{62D9B644-0262-1648-9A13-79A913E8C6F1}" type="presParOf" srcId="{6D2D077B-49B3-E941-A45C-781AC66EAF86}" destId="{06A97A94-3B39-5D40-A914-FBF8D319AB7A}" srcOrd="0" destOrd="0" presId="urn:microsoft.com/office/officeart/2005/8/layout/vList5"/>
    <dgm:cxn modelId="{62A4BD62-B20D-CE43-B760-B8A5AF92DA2E}" type="presParOf" srcId="{06A97A94-3B39-5D40-A914-FBF8D319AB7A}" destId="{65EA462D-556E-ED40-847C-FF1579237F72}" srcOrd="0" destOrd="0" presId="urn:microsoft.com/office/officeart/2005/8/layout/vList5"/>
    <dgm:cxn modelId="{80E780AE-1434-4141-967C-8957FDA67293}" type="presParOf" srcId="{06A97A94-3B39-5D40-A914-FBF8D319AB7A}" destId="{F26B05A7-9B56-F541-AEDF-18E26E300FFE}" srcOrd="1" destOrd="0" presId="urn:microsoft.com/office/officeart/2005/8/layout/vList5"/>
    <dgm:cxn modelId="{7F2B973E-CE90-9340-9510-0BE96A2A6DDA}" type="presParOf" srcId="{6D2D077B-49B3-E941-A45C-781AC66EAF86}" destId="{DF5FA044-3237-9248-8036-D7FE1B56FA98}" srcOrd="1" destOrd="0" presId="urn:microsoft.com/office/officeart/2005/8/layout/vList5"/>
    <dgm:cxn modelId="{5DB89EEC-9443-2E47-8A41-9066A4626FB0}" type="presParOf" srcId="{6D2D077B-49B3-E941-A45C-781AC66EAF86}" destId="{EFFF0CD9-1305-0646-8640-E41C4B379AE3}" srcOrd="2" destOrd="0" presId="urn:microsoft.com/office/officeart/2005/8/layout/vList5"/>
    <dgm:cxn modelId="{C5D24700-20D9-B441-855D-FA9EB1555978}" type="presParOf" srcId="{EFFF0CD9-1305-0646-8640-E41C4B379AE3}" destId="{4C83B11D-BB1A-5A4C-9F05-58208AE816F8}" srcOrd="0" destOrd="0" presId="urn:microsoft.com/office/officeart/2005/8/layout/vList5"/>
    <dgm:cxn modelId="{A721FC21-AD59-554F-8B32-9F444F184F71}" type="presParOf" srcId="{EFFF0CD9-1305-0646-8640-E41C4B379AE3}" destId="{D38D0C8A-0324-DF4D-8815-8078D90C9B24}" srcOrd="1" destOrd="0" presId="urn:microsoft.com/office/officeart/2005/8/layout/vList5"/>
    <dgm:cxn modelId="{4CAE52B9-A17C-F24E-8039-C45555D8CE7B}" type="presParOf" srcId="{6D2D077B-49B3-E941-A45C-781AC66EAF86}" destId="{4A268B7E-51E9-894D-9D91-9F43D780EF1E}" srcOrd="3" destOrd="0" presId="urn:microsoft.com/office/officeart/2005/8/layout/vList5"/>
    <dgm:cxn modelId="{2657BFF2-E3F2-0642-9145-6145CBC0DE4D}" type="presParOf" srcId="{6D2D077B-49B3-E941-A45C-781AC66EAF86}" destId="{E2521103-FFB9-6840-837D-8A553E33A903}" srcOrd="4" destOrd="0" presId="urn:microsoft.com/office/officeart/2005/8/layout/vList5"/>
    <dgm:cxn modelId="{5383D9A3-A8B6-4241-AA15-44D2E60E6858}" type="presParOf" srcId="{E2521103-FFB9-6840-837D-8A553E33A903}" destId="{EFF072B4-61DF-0443-BB7B-55A5030FF793}" srcOrd="0" destOrd="0" presId="urn:microsoft.com/office/officeart/2005/8/layout/vList5"/>
    <dgm:cxn modelId="{7C40A67F-4941-9540-960A-FF097B6B29AD}" type="presParOf" srcId="{E2521103-FFB9-6840-837D-8A553E33A903}" destId="{5F28D050-08F7-714D-9239-BF8B8F8FFF1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228944D-64EF-D24A-8016-E4F53F7F4D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5CE1A99-3995-A44B-B71A-352EDC42900B}">
      <dgm:prSet phldrT="[Text]" custT="1"/>
      <dgm:spPr/>
      <dgm:t>
        <a:bodyPr/>
        <a:lstStyle/>
        <a:p>
          <a:pPr algn="ctr"/>
          <a:r>
            <a:rPr lang="en-IN" sz="1800" b="1" i="0" u="none" dirty="0"/>
            <a:t>Inclusions</a:t>
          </a:r>
          <a:endParaRPr lang="en-GB" sz="1800" dirty="0"/>
        </a:p>
      </dgm:t>
    </dgm:pt>
    <dgm:pt modelId="{6092ED9B-8652-9144-B455-545D36CCCFCF}" type="sibTrans" cxnId="{0655EA74-AFA8-4B43-8137-46B413D1E99F}">
      <dgm:prSet/>
      <dgm:spPr/>
      <dgm:t>
        <a:bodyPr/>
        <a:lstStyle/>
        <a:p>
          <a:endParaRPr lang="en-GB"/>
        </a:p>
      </dgm:t>
    </dgm:pt>
    <dgm:pt modelId="{49108368-7519-4243-B353-2C811D639E47}" type="parTrans" cxnId="{0655EA74-AFA8-4B43-8137-46B413D1E99F}">
      <dgm:prSet/>
      <dgm:spPr/>
      <dgm:t>
        <a:bodyPr/>
        <a:lstStyle/>
        <a:p>
          <a:endParaRPr lang="en-GB"/>
        </a:p>
      </dgm:t>
    </dgm:pt>
    <dgm:pt modelId="{A2BB23D5-6B74-9D44-A5B8-DD9DBFC8A0AA}">
      <dgm:prSet phldrT="[Text]" custT="1"/>
      <dgm:spPr/>
      <dgm:t>
        <a:bodyPr/>
        <a:lstStyle/>
        <a:p>
          <a:r>
            <a:rPr lang="en-IN" sz="1400" b="1" i="0" u="none" dirty="0"/>
            <a:t>Functionality Testing:</a:t>
          </a:r>
          <a:r>
            <a:rPr lang="en-IN" sz="1400" b="0" i="0" u="none" dirty="0"/>
            <a:t> Ensures all features work as expected in the cloud environment.</a:t>
          </a:r>
          <a:endParaRPr lang="en-GB" sz="1400" dirty="0"/>
        </a:p>
      </dgm:t>
    </dgm:pt>
    <dgm:pt modelId="{48FBCDB1-9E0C-4F41-89EE-5E008E693290}" type="sibTrans" cxnId="{A92007D4-E1AF-C84C-A2AB-E4A64B3C8A5F}">
      <dgm:prSet/>
      <dgm:spPr/>
      <dgm:t>
        <a:bodyPr/>
        <a:lstStyle/>
        <a:p>
          <a:endParaRPr lang="en-GB"/>
        </a:p>
      </dgm:t>
    </dgm:pt>
    <dgm:pt modelId="{CB2EA529-FA9B-E248-8DF3-0D0DF713E6F9}" type="parTrans" cxnId="{A92007D4-E1AF-C84C-A2AB-E4A64B3C8A5F}">
      <dgm:prSet/>
      <dgm:spPr/>
      <dgm:t>
        <a:bodyPr/>
        <a:lstStyle/>
        <a:p>
          <a:endParaRPr lang="en-GB"/>
        </a:p>
      </dgm:t>
    </dgm:pt>
    <dgm:pt modelId="{84311E48-720E-9F47-B39B-F13F76325391}">
      <dgm:prSet custT="1"/>
      <dgm:spPr/>
      <dgm:t>
        <a:bodyPr/>
        <a:lstStyle/>
        <a:p>
          <a:pPr>
            <a:buFont typeface="Arial" panose="020B0604020202020204" pitchFamily="34" charset="0"/>
            <a:buChar char="•"/>
          </a:pPr>
          <a:r>
            <a:rPr lang="en-IN" sz="1400" b="1" i="0" u="none" dirty="0"/>
            <a:t>Performance Testing:</a:t>
          </a:r>
          <a:r>
            <a:rPr lang="en-IN" sz="1400" b="0" i="0" u="none" dirty="0"/>
            <a:t> Assesses the system's responsiveness, stability, and scalability post-migration.</a:t>
          </a:r>
        </a:p>
      </dgm:t>
    </dgm:pt>
    <dgm:pt modelId="{1398D2D4-6B87-7444-B78D-DAF3397A71A6}" type="parTrans" cxnId="{8869C657-5BD5-EA47-A843-00983AAD3F01}">
      <dgm:prSet/>
      <dgm:spPr/>
      <dgm:t>
        <a:bodyPr/>
        <a:lstStyle/>
        <a:p>
          <a:endParaRPr lang="en-GB"/>
        </a:p>
      </dgm:t>
    </dgm:pt>
    <dgm:pt modelId="{8D220E6E-DF26-394F-9850-0DF60FFDD701}" type="sibTrans" cxnId="{8869C657-5BD5-EA47-A843-00983AAD3F01}">
      <dgm:prSet/>
      <dgm:spPr/>
      <dgm:t>
        <a:bodyPr/>
        <a:lstStyle/>
        <a:p>
          <a:endParaRPr lang="en-GB"/>
        </a:p>
      </dgm:t>
    </dgm:pt>
    <dgm:pt modelId="{DC71FCBE-EE97-6043-B65E-90CC85629FC3}">
      <dgm:prSet custT="1"/>
      <dgm:spPr/>
      <dgm:t>
        <a:bodyPr/>
        <a:lstStyle/>
        <a:p>
          <a:pPr>
            <a:buFont typeface="Arial" panose="020B0604020202020204" pitchFamily="34" charset="0"/>
            <a:buChar char="•"/>
          </a:pPr>
          <a:r>
            <a:rPr lang="en-IN" sz="1400" b="1" i="0" u="none" dirty="0"/>
            <a:t>Security Testing:</a:t>
          </a:r>
          <a:r>
            <a:rPr lang="en-IN" sz="1400" b="0" i="0" u="none" dirty="0"/>
            <a:t> Verifies that security measures are effective and data integrity is maintained during and after migration.</a:t>
          </a:r>
        </a:p>
      </dgm:t>
    </dgm:pt>
    <dgm:pt modelId="{16D1BDC7-3CDD-C743-842F-FA2A5314BBEF}" type="parTrans" cxnId="{75AD5E07-A618-9745-B358-2AB0588BAC43}">
      <dgm:prSet/>
      <dgm:spPr/>
      <dgm:t>
        <a:bodyPr/>
        <a:lstStyle/>
        <a:p>
          <a:endParaRPr lang="en-GB"/>
        </a:p>
      </dgm:t>
    </dgm:pt>
    <dgm:pt modelId="{A43DF889-75FA-6E48-9175-8EDC9C7A5404}" type="sibTrans" cxnId="{75AD5E07-A618-9745-B358-2AB0588BAC43}">
      <dgm:prSet/>
      <dgm:spPr/>
      <dgm:t>
        <a:bodyPr/>
        <a:lstStyle/>
        <a:p>
          <a:endParaRPr lang="en-GB"/>
        </a:p>
      </dgm:t>
    </dgm:pt>
    <dgm:pt modelId="{090197E8-8EAD-464A-A06F-FB3138E3B9AA}">
      <dgm:prSet custT="1"/>
      <dgm:spPr/>
      <dgm:t>
        <a:bodyPr/>
        <a:lstStyle/>
        <a:p>
          <a:pPr>
            <a:buFont typeface="Arial" panose="020B0604020202020204" pitchFamily="34" charset="0"/>
            <a:buChar char="•"/>
          </a:pPr>
          <a:r>
            <a:rPr lang="en-IN" sz="1400" b="1" i="0" u="none" dirty="0"/>
            <a:t>Compatibility Testing:</a:t>
          </a:r>
          <a:r>
            <a:rPr lang="en-IN" sz="1400" b="0" i="0" u="none" dirty="0"/>
            <a:t> Checks that the new system works seamlessly with existing applications and services.</a:t>
          </a:r>
        </a:p>
      </dgm:t>
    </dgm:pt>
    <dgm:pt modelId="{0E1BF893-4DE3-AC41-B42A-A6DED9253FE1}" type="parTrans" cxnId="{6F24D5F2-AF6D-9F47-BDA8-40CAFAB95822}">
      <dgm:prSet/>
      <dgm:spPr/>
      <dgm:t>
        <a:bodyPr/>
        <a:lstStyle/>
        <a:p>
          <a:endParaRPr lang="en-GB"/>
        </a:p>
      </dgm:t>
    </dgm:pt>
    <dgm:pt modelId="{89E03993-7F35-9E4A-988B-C5EC8A4322CA}" type="sibTrans" cxnId="{6F24D5F2-AF6D-9F47-BDA8-40CAFAB95822}">
      <dgm:prSet/>
      <dgm:spPr/>
      <dgm:t>
        <a:bodyPr/>
        <a:lstStyle/>
        <a:p>
          <a:endParaRPr lang="en-GB"/>
        </a:p>
      </dgm:t>
    </dgm:pt>
    <dgm:pt modelId="{9A5928E2-5C67-574E-A4F4-E09D511B2B81}" type="pres">
      <dgm:prSet presAssocID="{6228944D-64EF-D24A-8016-E4F53F7F4D47}" presName="linear" presStyleCnt="0">
        <dgm:presLayoutVars>
          <dgm:animLvl val="lvl"/>
          <dgm:resizeHandles val="exact"/>
        </dgm:presLayoutVars>
      </dgm:prSet>
      <dgm:spPr/>
    </dgm:pt>
    <dgm:pt modelId="{DDB1A5BC-5406-5F43-9D22-01D8B7EB2F7E}" type="pres">
      <dgm:prSet presAssocID="{65CE1A99-3995-A44B-B71A-352EDC42900B}" presName="parentText" presStyleLbl="node1" presStyleIdx="0" presStyleCnt="1" custScaleY="38787" custLinFactNeighborX="-276" custLinFactNeighborY="-9002">
        <dgm:presLayoutVars>
          <dgm:chMax val="0"/>
          <dgm:bulletEnabled val="1"/>
        </dgm:presLayoutVars>
      </dgm:prSet>
      <dgm:spPr/>
    </dgm:pt>
    <dgm:pt modelId="{9A265373-C8B2-0C48-9169-D40932F347F8}" type="pres">
      <dgm:prSet presAssocID="{65CE1A99-3995-A44B-B71A-352EDC42900B}" presName="childText" presStyleLbl="revTx" presStyleIdx="0" presStyleCnt="1" custScaleY="128909" custLinFactNeighborY="-9962">
        <dgm:presLayoutVars>
          <dgm:bulletEnabled val="1"/>
        </dgm:presLayoutVars>
      </dgm:prSet>
      <dgm:spPr/>
    </dgm:pt>
  </dgm:ptLst>
  <dgm:cxnLst>
    <dgm:cxn modelId="{75AD5E07-A618-9745-B358-2AB0588BAC43}" srcId="{65CE1A99-3995-A44B-B71A-352EDC42900B}" destId="{DC71FCBE-EE97-6043-B65E-90CC85629FC3}" srcOrd="2" destOrd="0" parTransId="{16D1BDC7-3CDD-C743-842F-FA2A5314BBEF}" sibTransId="{A43DF889-75FA-6E48-9175-8EDC9C7A5404}"/>
    <dgm:cxn modelId="{D9993E43-C82D-A84A-8B07-5BB59D34E0D1}" type="presOf" srcId="{A2BB23D5-6B74-9D44-A5B8-DD9DBFC8A0AA}" destId="{9A265373-C8B2-0C48-9169-D40932F347F8}" srcOrd="0" destOrd="0" presId="urn:microsoft.com/office/officeart/2005/8/layout/vList2"/>
    <dgm:cxn modelId="{8869C657-5BD5-EA47-A843-00983AAD3F01}" srcId="{65CE1A99-3995-A44B-B71A-352EDC42900B}" destId="{84311E48-720E-9F47-B39B-F13F76325391}" srcOrd="1" destOrd="0" parTransId="{1398D2D4-6B87-7444-B78D-DAF3397A71A6}" sibTransId="{8D220E6E-DF26-394F-9850-0DF60FFDD701}"/>
    <dgm:cxn modelId="{0655EA74-AFA8-4B43-8137-46B413D1E99F}" srcId="{6228944D-64EF-D24A-8016-E4F53F7F4D47}" destId="{65CE1A99-3995-A44B-B71A-352EDC42900B}" srcOrd="0" destOrd="0" parTransId="{49108368-7519-4243-B353-2C811D639E47}" sibTransId="{6092ED9B-8652-9144-B455-545D36CCCFCF}"/>
    <dgm:cxn modelId="{F235CE9F-652C-C147-82F0-DE994407F619}" type="presOf" srcId="{65CE1A99-3995-A44B-B71A-352EDC42900B}" destId="{DDB1A5BC-5406-5F43-9D22-01D8B7EB2F7E}" srcOrd="0" destOrd="0" presId="urn:microsoft.com/office/officeart/2005/8/layout/vList2"/>
    <dgm:cxn modelId="{609406AF-F36F-B840-9345-24F2D3130909}" type="presOf" srcId="{090197E8-8EAD-464A-A06F-FB3138E3B9AA}" destId="{9A265373-C8B2-0C48-9169-D40932F347F8}" srcOrd="0" destOrd="3" presId="urn:microsoft.com/office/officeart/2005/8/layout/vList2"/>
    <dgm:cxn modelId="{A92007D4-E1AF-C84C-A2AB-E4A64B3C8A5F}" srcId="{65CE1A99-3995-A44B-B71A-352EDC42900B}" destId="{A2BB23D5-6B74-9D44-A5B8-DD9DBFC8A0AA}" srcOrd="0" destOrd="0" parTransId="{CB2EA529-FA9B-E248-8DF3-0D0DF713E6F9}" sibTransId="{48FBCDB1-9E0C-4F41-89EE-5E008E693290}"/>
    <dgm:cxn modelId="{DA9632E2-2A0F-5041-B619-FF0B8D36E0EE}" type="presOf" srcId="{DC71FCBE-EE97-6043-B65E-90CC85629FC3}" destId="{9A265373-C8B2-0C48-9169-D40932F347F8}" srcOrd="0" destOrd="2" presId="urn:microsoft.com/office/officeart/2005/8/layout/vList2"/>
    <dgm:cxn modelId="{936BD2EB-A8FD-284A-AAE7-0D2AA6FA2018}" type="presOf" srcId="{84311E48-720E-9F47-B39B-F13F76325391}" destId="{9A265373-C8B2-0C48-9169-D40932F347F8}" srcOrd="0" destOrd="1" presId="urn:microsoft.com/office/officeart/2005/8/layout/vList2"/>
    <dgm:cxn modelId="{537E5DEF-5DA3-B94C-902F-08F468FCCC8D}" type="presOf" srcId="{6228944D-64EF-D24A-8016-E4F53F7F4D47}" destId="{9A5928E2-5C67-574E-A4F4-E09D511B2B81}" srcOrd="0" destOrd="0" presId="urn:microsoft.com/office/officeart/2005/8/layout/vList2"/>
    <dgm:cxn modelId="{6F24D5F2-AF6D-9F47-BDA8-40CAFAB95822}" srcId="{65CE1A99-3995-A44B-B71A-352EDC42900B}" destId="{090197E8-8EAD-464A-A06F-FB3138E3B9AA}" srcOrd="3" destOrd="0" parTransId="{0E1BF893-4DE3-AC41-B42A-A6DED9253FE1}" sibTransId="{89E03993-7F35-9E4A-988B-C5EC8A4322CA}"/>
    <dgm:cxn modelId="{AE8FD6CC-BBE0-EA4A-856F-1ABD5353E46B}" type="presParOf" srcId="{9A5928E2-5C67-574E-A4F4-E09D511B2B81}" destId="{DDB1A5BC-5406-5F43-9D22-01D8B7EB2F7E}" srcOrd="0" destOrd="0" presId="urn:microsoft.com/office/officeart/2005/8/layout/vList2"/>
    <dgm:cxn modelId="{20AEB8B7-8E1C-E744-AF3C-F6284A2E758A}" type="presParOf" srcId="{9A5928E2-5C67-574E-A4F4-E09D511B2B81}" destId="{9A265373-C8B2-0C48-9169-D40932F347F8}"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3B68623-CC83-9449-A59F-BEA0B38CFD52}"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51A3F49D-C859-6148-9E35-AE0496C19A79}">
      <dgm:prSet phldrT="[Text]"/>
      <dgm:spPr/>
      <dgm:t>
        <a:bodyPr/>
        <a:lstStyle/>
        <a:p>
          <a:r>
            <a:rPr lang="en-GB" b="1" dirty="0"/>
            <a:t>Functionality Testing</a:t>
          </a:r>
        </a:p>
      </dgm:t>
    </dgm:pt>
    <dgm:pt modelId="{30F1C982-B94A-E047-93F2-0536ABC00897}" type="parTrans" cxnId="{1E7FC680-33ED-494B-83AA-EA469EC1ADA4}">
      <dgm:prSet/>
      <dgm:spPr/>
      <dgm:t>
        <a:bodyPr/>
        <a:lstStyle/>
        <a:p>
          <a:endParaRPr lang="en-GB"/>
        </a:p>
      </dgm:t>
    </dgm:pt>
    <dgm:pt modelId="{5EA926AB-2D4A-DF48-B1B8-EB2A81BFC896}" type="sibTrans" cxnId="{1E7FC680-33ED-494B-83AA-EA469EC1ADA4}">
      <dgm:prSet/>
      <dgm:spPr/>
      <dgm:t>
        <a:bodyPr/>
        <a:lstStyle/>
        <a:p>
          <a:endParaRPr lang="en-GB"/>
        </a:p>
      </dgm:t>
    </dgm:pt>
    <dgm:pt modelId="{1CF9FDE3-67E7-B540-B018-F683E4784797}">
      <dgm:prSet phldrT="[Text]"/>
      <dgm:spPr/>
      <dgm:t>
        <a:bodyPr/>
        <a:lstStyle/>
        <a:p>
          <a:r>
            <a:rPr lang="en-GB" b="1" dirty="0"/>
            <a:t>Focus</a:t>
          </a:r>
          <a:r>
            <a:rPr lang="en-GB" dirty="0"/>
            <a:t>: Feature testing</a:t>
          </a:r>
        </a:p>
      </dgm:t>
    </dgm:pt>
    <dgm:pt modelId="{75DB7BB1-C9FB-424E-8A0B-1E77EA8F7B71}" type="parTrans" cxnId="{29A829D6-3E5C-A641-99E5-ADD737D8F0BC}">
      <dgm:prSet/>
      <dgm:spPr/>
      <dgm:t>
        <a:bodyPr/>
        <a:lstStyle/>
        <a:p>
          <a:endParaRPr lang="en-GB"/>
        </a:p>
      </dgm:t>
    </dgm:pt>
    <dgm:pt modelId="{72F8CCC0-22BD-3D42-8210-645A5B6E2F91}" type="sibTrans" cxnId="{29A829D6-3E5C-A641-99E5-ADD737D8F0BC}">
      <dgm:prSet/>
      <dgm:spPr/>
      <dgm:t>
        <a:bodyPr/>
        <a:lstStyle/>
        <a:p>
          <a:endParaRPr lang="en-GB"/>
        </a:p>
      </dgm:t>
    </dgm:pt>
    <dgm:pt modelId="{B43F96C9-4143-A04B-8961-3241000F8314}">
      <dgm:prSet phldrT="[Text]"/>
      <dgm:spPr/>
      <dgm:t>
        <a:bodyPr/>
        <a:lstStyle/>
        <a:p>
          <a:r>
            <a:rPr lang="en-GB" b="1" dirty="0"/>
            <a:t>Status</a:t>
          </a:r>
          <a:r>
            <a:rPr lang="en-GB" dirty="0"/>
            <a:t>: </a:t>
          </a:r>
          <a:r>
            <a:rPr lang="en-GB" i="1" dirty="0">
              <a:solidFill>
                <a:schemeClr val="tx1"/>
              </a:solidFill>
            </a:rPr>
            <a:t>Pending</a:t>
          </a:r>
        </a:p>
      </dgm:t>
    </dgm:pt>
    <dgm:pt modelId="{E9478263-C401-AB49-AB8A-5F55A86C5913}" type="parTrans" cxnId="{5A34F317-63C3-C044-94E5-20CAD2D96A9D}">
      <dgm:prSet/>
      <dgm:spPr/>
      <dgm:t>
        <a:bodyPr/>
        <a:lstStyle/>
        <a:p>
          <a:endParaRPr lang="en-GB"/>
        </a:p>
      </dgm:t>
    </dgm:pt>
    <dgm:pt modelId="{C452DD50-A4AE-3F4E-AE7E-61CD4465F4F7}" type="sibTrans" cxnId="{5A34F317-63C3-C044-94E5-20CAD2D96A9D}">
      <dgm:prSet/>
      <dgm:spPr/>
      <dgm:t>
        <a:bodyPr/>
        <a:lstStyle/>
        <a:p>
          <a:endParaRPr lang="en-GB"/>
        </a:p>
      </dgm:t>
    </dgm:pt>
    <dgm:pt modelId="{1C95896B-0B85-8E40-A4EE-CC06D74CBA7C}">
      <dgm:prSet phldrT="[Text]"/>
      <dgm:spPr/>
      <dgm:t>
        <a:bodyPr/>
        <a:lstStyle/>
        <a:p>
          <a:r>
            <a:rPr lang="en-IN" b="1" i="0" u="none" dirty="0"/>
            <a:t>Performance Testing</a:t>
          </a:r>
          <a:endParaRPr lang="en-GB" dirty="0"/>
        </a:p>
      </dgm:t>
    </dgm:pt>
    <dgm:pt modelId="{07AADFD1-686D-E044-8993-6ED8453F57B7}" type="parTrans" cxnId="{28FDE3A9-0FE2-8E40-BBA4-92E617474E90}">
      <dgm:prSet/>
      <dgm:spPr/>
      <dgm:t>
        <a:bodyPr/>
        <a:lstStyle/>
        <a:p>
          <a:endParaRPr lang="en-GB"/>
        </a:p>
      </dgm:t>
    </dgm:pt>
    <dgm:pt modelId="{D4CE2868-B7CD-4D4A-A98B-3B0620183F3F}" type="sibTrans" cxnId="{28FDE3A9-0FE2-8E40-BBA4-92E617474E90}">
      <dgm:prSet/>
      <dgm:spPr/>
      <dgm:t>
        <a:bodyPr/>
        <a:lstStyle/>
        <a:p>
          <a:endParaRPr lang="en-GB"/>
        </a:p>
      </dgm:t>
    </dgm:pt>
    <dgm:pt modelId="{9D2DB6F7-D7A2-CA4B-8823-FCCCF0652AB1}">
      <dgm:prSet phldrT="[Text]"/>
      <dgm:spPr/>
      <dgm:t>
        <a:bodyPr/>
        <a:lstStyle/>
        <a:p>
          <a:r>
            <a:rPr lang="en-GB" b="1" dirty="0"/>
            <a:t>Focus</a:t>
          </a:r>
          <a:r>
            <a:rPr lang="en-GB" dirty="0"/>
            <a:t>: </a:t>
          </a:r>
          <a:r>
            <a:rPr lang="en-IN" b="0" i="0" u="none" dirty="0"/>
            <a:t>System's responsiveness, stability, and scalability post-migration.</a:t>
          </a:r>
          <a:endParaRPr lang="en-GB" dirty="0"/>
        </a:p>
      </dgm:t>
    </dgm:pt>
    <dgm:pt modelId="{55A3AF95-1281-DB4B-AAA5-F71D07B6D64F}" type="parTrans" cxnId="{751A8550-AF61-BD4E-A6CA-29FCCCC4C328}">
      <dgm:prSet/>
      <dgm:spPr/>
      <dgm:t>
        <a:bodyPr/>
        <a:lstStyle/>
        <a:p>
          <a:endParaRPr lang="en-GB"/>
        </a:p>
      </dgm:t>
    </dgm:pt>
    <dgm:pt modelId="{F886893A-FFB4-834E-8DF2-983B54C59A94}" type="sibTrans" cxnId="{751A8550-AF61-BD4E-A6CA-29FCCCC4C328}">
      <dgm:prSet/>
      <dgm:spPr/>
      <dgm:t>
        <a:bodyPr/>
        <a:lstStyle/>
        <a:p>
          <a:endParaRPr lang="en-GB"/>
        </a:p>
      </dgm:t>
    </dgm:pt>
    <dgm:pt modelId="{00B9C492-FB06-AC41-BEB8-CAD6B46C80DA}">
      <dgm:prSet phldrT="[Text]"/>
      <dgm:spPr/>
      <dgm:t>
        <a:bodyPr/>
        <a:lstStyle/>
        <a:p>
          <a:r>
            <a:rPr lang="en-IN" b="1" i="0" u="none" dirty="0"/>
            <a:t>Security Testing</a:t>
          </a:r>
          <a:endParaRPr lang="en-GB" dirty="0"/>
        </a:p>
      </dgm:t>
    </dgm:pt>
    <dgm:pt modelId="{FBA09022-011F-FE4B-8426-61C0AA1C9355}" type="parTrans" cxnId="{E802890C-0B3E-A34B-8A20-8962AB61C0C1}">
      <dgm:prSet/>
      <dgm:spPr/>
      <dgm:t>
        <a:bodyPr/>
        <a:lstStyle/>
        <a:p>
          <a:endParaRPr lang="en-GB"/>
        </a:p>
      </dgm:t>
    </dgm:pt>
    <dgm:pt modelId="{ACD75B02-F533-7A48-8A85-C90E86C140FF}" type="sibTrans" cxnId="{E802890C-0B3E-A34B-8A20-8962AB61C0C1}">
      <dgm:prSet/>
      <dgm:spPr/>
      <dgm:t>
        <a:bodyPr/>
        <a:lstStyle/>
        <a:p>
          <a:endParaRPr lang="en-GB"/>
        </a:p>
      </dgm:t>
    </dgm:pt>
    <dgm:pt modelId="{2BED3D38-67A4-0E45-BD3D-3F6B064CABCC}">
      <dgm:prSet phldrT="[Text]"/>
      <dgm:spPr/>
      <dgm:t>
        <a:bodyPr/>
        <a:lstStyle/>
        <a:p>
          <a:r>
            <a:rPr lang="en-GB" b="1" dirty="0"/>
            <a:t>Focus</a:t>
          </a:r>
          <a:r>
            <a:rPr lang="en-GB" dirty="0"/>
            <a:t>: </a:t>
          </a:r>
          <a:r>
            <a:rPr lang="en-IN" b="0" i="0" u="none" dirty="0"/>
            <a:t>Security measures and data integrity</a:t>
          </a:r>
          <a:endParaRPr lang="en-GB" dirty="0"/>
        </a:p>
      </dgm:t>
    </dgm:pt>
    <dgm:pt modelId="{17D0BEEA-7012-8E4F-9EA3-FFFDD986276E}" type="parTrans" cxnId="{2089E6EA-A475-BB4A-9176-A08105B28218}">
      <dgm:prSet/>
      <dgm:spPr/>
      <dgm:t>
        <a:bodyPr/>
        <a:lstStyle/>
        <a:p>
          <a:endParaRPr lang="en-GB"/>
        </a:p>
      </dgm:t>
    </dgm:pt>
    <dgm:pt modelId="{5E88D50A-EB04-F84C-9AC2-8BD0978E078F}" type="sibTrans" cxnId="{2089E6EA-A475-BB4A-9176-A08105B28218}">
      <dgm:prSet/>
      <dgm:spPr/>
      <dgm:t>
        <a:bodyPr/>
        <a:lstStyle/>
        <a:p>
          <a:endParaRPr lang="en-GB"/>
        </a:p>
      </dgm:t>
    </dgm:pt>
    <dgm:pt modelId="{BFA9A5E6-3BA7-CD40-BEB1-02756D8EC50F}">
      <dgm:prSet phldrT="[Text]"/>
      <dgm:spPr/>
      <dgm:t>
        <a:bodyPr/>
        <a:lstStyle/>
        <a:p>
          <a:endParaRPr lang="en-GB" i="1" dirty="0">
            <a:solidFill>
              <a:srgbClr val="FF0000"/>
            </a:solidFill>
          </a:endParaRPr>
        </a:p>
      </dgm:t>
    </dgm:pt>
    <dgm:pt modelId="{0006D1A8-AB84-5847-B299-F37626697066}" type="parTrans" cxnId="{F62D2399-3300-4146-9E1B-639959DCC942}">
      <dgm:prSet/>
      <dgm:spPr/>
      <dgm:t>
        <a:bodyPr/>
        <a:lstStyle/>
        <a:p>
          <a:endParaRPr lang="en-GB"/>
        </a:p>
      </dgm:t>
    </dgm:pt>
    <dgm:pt modelId="{296F5A69-CFAF-5F4A-8DE2-8111EA298B03}" type="sibTrans" cxnId="{F62D2399-3300-4146-9E1B-639959DCC942}">
      <dgm:prSet/>
      <dgm:spPr/>
      <dgm:t>
        <a:bodyPr/>
        <a:lstStyle/>
        <a:p>
          <a:endParaRPr lang="en-GB"/>
        </a:p>
      </dgm:t>
    </dgm:pt>
    <dgm:pt modelId="{3034719E-B4E7-1A41-9094-59BD2FE85ED4}">
      <dgm:prSet phldrT="[Tex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A6ADE335-5AA9-9142-ABFD-85896B473C01}" type="parTrans" cxnId="{5B9CFFE7-EA5D-EA42-8003-DF393F57E3D4}">
      <dgm:prSet/>
      <dgm:spPr/>
      <dgm:t>
        <a:bodyPr/>
        <a:lstStyle/>
        <a:p>
          <a:endParaRPr lang="en-GB"/>
        </a:p>
      </dgm:t>
    </dgm:pt>
    <dgm:pt modelId="{9AA8EF60-9AA8-9545-AD65-E32769FC94B2}" type="sibTrans" cxnId="{5B9CFFE7-EA5D-EA42-8003-DF393F57E3D4}">
      <dgm:prSet/>
      <dgm:spPr/>
      <dgm:t>
        <a:bodyPr/>
        <a:lstStyle/>
        <a:p>
          <a:endParaRPr lang="en-GB"/>
        </a:p>
      </dgm:t>
    </dgm:pt>
    <dgm:pt modelId="{CAC3AF11-71E3-9740-B5ED-ECFD9C96AB3C}">
      <dgm:prSet/>
      <dgm:spPr/>
      <dgm:t>
        <a:bodyPr/>
        <a:lstStyle/>
        <a:p>
          <a:r>
            <a:rPr lang="en-GB" b="1" dirty="0"/>
            <a:t>Status</a:t>
          </a:r>
          <a:r>
            <a:rPr lang="en-GB" dirty="0"/>
            <a:t>: </a:t>
          </a:r>
          <a:r>
            <a:rPr lang="en-GB" i="1" dirty="0">
              <a:solidFill>
                <a:schemeClr val="tx1"/>
              </a:solidFill>
            </a:rPr>
            <a:t>Pending</a:t>
          </a:r>
        </a:p>
      </dgm:t>
    </dgm:pt>
    <dgm:pt modelId="{8BFF8BBB-D84F-4941-A97A-980DB7C980E0}" type="parTrans" cxnId="{57D61F8B-70A4-FD4A-8017-DAEA1B04C4A3}">
      <dgm:prSet/>
      <dgm:spPr/>
      <dgm:t>
        <a:bodyPr/>
        <a:lstStyle/>
        <a:p>
          <a:endParaRPr lang="en-GB"/>
        </a:p>
      </dgm:t>
    </dgm:pt>
    <dgm:pt modelId="{AD69F9B9-3535-344B-84EF-30ECC56F5E62}" type="sibTrans" cxnId="{57D61F8B-70A4-FD4A-8017-DAEA1B04C4A3}">
      <dgm:prSet/>
      <dgm:spPr/>
      <dgm:t>
        <a:bodyPr/>
        <a:lstStyle/>
        <a:p>
          <a:endParaRPr lang="en-GB"/>
        </a:p>
      </dgm:t>
    </dgm:pt>
    <dgm:pt modelId="{753EFFC7-AB3F-4942-AAF3-54AA4EC33616}">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9A22E2F4-BCDE-1E49-A49C-E25F10691A96}" type="parTrans" cxnId="{BE3522EC-9B7B-6D4B-873C-D8E26747E366}">
      <dgm:prSet/>
      <dgm:spPr/>
      <dgm:t>
        <a:bodyPr/>
        <a:lstStyle/>
        <a:p>
          <a:endParaRPr lang="en-GB"/>
        </a:p>
      </dgm:t>
    </dgm:pt>
    <dgm:pt modelId="{83CDE0EE-AA50-BD47-A8FE-61CF31B03DD7}" type="sibTrans" cxnId="{BE3522EC-9B7B-6D4B-873C-D8E26747E366}">
      <dgm:prSet/>
      <dgm:spPr/>
      <dgm:t>
        <a:bodyPr/>
        <a:lstStyle/>
        <a:p>
          <a:endParaRPr lang="en-GB"/>
        </a:p>
      </dgm:t>
    </dgm:pt>
    <dgm:pt modelId="{1E5D05CF-C1A4-4D45-837C-8D7F74F343EA}">
      <dgm:prSet/>
      <dgm:spPr/>
      <dgm:t>
        <a:bodyPr/>
        <a:lstStyle/>
        <a:p>
          <a:r>
            <a:rPr lang="en-GB" b="1"/>
            <a:t>Status</a:t>
          </a:r>
          <a:r>
            <a:rPr lang="en-GB"/>
            <a:t>: </a:t>
          </a:r>
          <a:r>
            <a:rPr lang="en-GB" i="1">
              <a:solidFill>
                <a:schemeClr val="tx1"/>
              </a:solidFill>
            </a:rPr>
            <a:t>Pending</a:t>
          </a:r>
          <a:endParaRPr lang="en-GB" i="1" dirty="0">
            <a:solidFill>
              <a:schemeClr val="tx1"/>
            </a:solidFill>
          </a:endParaRPr>
        </a:p>
      </dgm:t>
    </dgm:pt>
    <dgm:pt modelId="{2F46D203-C1B8-0A4A-8B95-DCF8A15428F1}" type="parTrans" cxnId="{71C0F2EB-4952-3B4A-BCE3-F37B463F8FEC}">
      <dgm:prSet/>
      <dgm:spPr/>
      <dgm:t>
        <a:bodyPr/>
        <a:lstStyle/>
        <a:p>
          <a:endParaRPr lang="en-GB"/>
        </a:p>
      </dgm:t>
    </dgm:pt>
    <dgm:pt modelId="{A15E23D1-7C18-1245-9AD1-8CF12BB3F1FE}" type="sibTrans" cxnId="{71C0F2EB-4952-3B4A-BCE3-F37B463F8FEC}">
      <dgm:prSet/>
      <dgm:spPr/>
      <dgm:t>
        <a:bodyPr/>
        <a:lstStyle/>
        <a:p>
          <a:endParaRPr lang="en-GB"/>
        </a:p>
      </dgm:t>
    </dgm:pt>
    <dgm:pt modelId="{FB19E643-D595-D94C-ACBF-4A8A2CC70B5C}">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B90C01D4-06F1-4640-8E25-CE5F1896B4DC}" type="parTrans" cxnId="{A02B785D-4A04-0044-8B3A-E8C088ADD36C}">
      <dgm:prSet/>
      <dgm:spPr/>
      <dgm:t>
        <a:bodyPr/>
        <a:lstStyle/>
        <a:p>
          <a:endParaRPr lang="en-GB"/>
        </a:p>
      </dgm:t>
    </dgm:pt>
    <dgm:pt modelId="{39896400-E203-F04E-8C49-28C530A1CB6C}" type="sibTrans" cxnId="{A02B785D-4A04-0044-8B3A-E8C088ADD36C}">
      <dgm:prSet/>
      <dgm:spPr/>
      <dgm:t>
        <a:bodyPr/>
        <a:lstStyle/>
        <a:p>
          <a:endParaRPr lang="en-GB"/>
        </a:p>
      </dgm:t>
    </dgm:pt>
    <dgm:pt modelId="{00D65741-4C4A-C845-B6B0-DC3DABC27CDD}">
      <dgm:prSet phldrT="[Text]"/>
      <dgm:spPr/>
      <dgm:t>
        <a:bodyPr/>
        <a:lstStyle/>
        <a:p>
          <a:r>
            <a:rPr lang="en-IN" b="1" i="0" u="none" dirty="0"/>
            <a:t>Compatibility Testing</a:t>
          </a:r>
          <a:endParaRPr lang="en-GB" i="0" dirty="0">
            <a:solidFill>
              <a:schemeClr val="tx1"/>
            </a:solidFill>
          </a:endParaRPr>
        </a:p>
      </dgm:t>
    </dgm:pt>
    <dgm:pt modelId="{5B7CFAAF-1A5C-7142-97E0-B9A5EABC76A6}" type="parTrans" cxnId="{D38F3227-BAC0-3149-92F3-89573E243C2B}">
      <dgm:prSet/>
      <dgm:spPr/>
      <dgm:t>
        <a:bodyPr/>
        <a:lstStyle/>
        <a:p>
          <a:endParaRPr lang="en-GB"/>
        </a:p>
      </dgm:t>
    </dgm:pt>
    <dgm:pt modelId="{C9811DC7-9AAE-4243-8AE7-B611453BF22A}" type="sibTrans" cxnId="{D38F3227-BAC0-3149-92F3-89573E243C2B}">
      <dgm:prSet/>
      <dgm:spPr/>
      <dgm:t>
        <a:bodyPr/>
        <a:lstStyle/>
        <a:p>
          <a:endParaRPr lang="en-GB"/>
        </a:p>
      </dgm:t>
    </dgm:pt>
    <dgm:pt modelId="{95F6D02F-3D4A-4848-844E-0D8677A4B378}">
      <dgm:prSet phldrT="[Text]"/>
      <dgm:spPr/>
      <dgm:t>
        <a:bodyPr/>
        <a:lstStyle/>
        <a:p>
          <a:r>
            <a:rPr lang="en-GB" b="1" dirty="0"/>
            <a:t>Focus</a:t>
          </a:r>
          <a:r>
            <a:rPr lang="en-GB" dirty="0"/>
            <a:t>: </a:t>
          </a:r>
          <a:r>
            <a:rPr lang="en-US" dirty="0"/>
            <a:t>Integration testing</a:t>
          </a:r>
          <a:endParaRPr lang="en-GB" dirty="0"/>
        </a:p>
      </dgm:t>
    </dgm:pt>
    <dgm:pt modelId="{3DC086E0-AFDB-BC43-B8C6-9792CF60F602}" type="parTrans" cxnId="{FD554279-DC8A-2B44-88E0-E0B7C2B51A54}">
      <dgm:prSet/>
      <dgm:spPr/>
      <dgm:t>
        <a:bodyPr/>
        <a:lstStyle/>
        <a:p>
          <a:endParaRPr lang="en-GB"/>
        </a:p>
      </dgm:t>
    </dgm:pt>
    <dgm:pt modelId="{975633F3-9594-D149-A0B2-8CB7EAB21561}" type="sibTrans" cxnId="{FD554279-DC8A-2B44-88E0-E0B7C2B51A54}">
      <dgm:prSet/>
      <dgm:spPr/>
      <dgm:t>
        <a:bodyPr/>
        <a:lstStyle/>
        <a:p>
          <a:endParaRPr lang="en-GB"/>
        </a:p>
      </dgm:t>
    </dgm:pt>
    <dgm:pt modelId="{DF748EBB-8653-614E-A274-3153D7403EF2}">
      <dgm:prSet/>
      <dgm:spPr/>
      <dgm:t>
        <a:bodyPr/>
        <a:lstStyle/>
        <a:p>
          <a:r>
            <a:rPr lang="en-GB" b="1" dirty="0"/>
            <a:t>Status</a:t>
          </a:r>
          <a:r>
            <a:rPr lang="en-GB" dirty="0"/>
            <a:t>: </a:t>
          </a:r>
          <a:r>
            <a:rPr lang="en-GB" i="1" dirty="0">
              <a:solidFill>
                <a:schemeClr val="tx1"/>
              </a:solidFill>
            </a:rPr>
            <a:t>Pending</a:t>
          </a:r>
        </a:p>
      </dgm:t>
    </dgm:pt>
    <dgm:pt modelId="{C76B9D0C-6B44-FC4D-92FE-A7285F3A530B}" type="parTrans" cxnId="{B0D1352F-72D2-0E47-A5A9-2949C9AD99D3}">
      <dgm:prSet/>
      <dgm:spPr/>
      <dgm:t>
        <a:bodyPr/>
        <a:lstStyle/>
        <a:p>
          <a:endParaRPr lang="en-GB"/>
        </a:p>
      </dgm:t>
    </dgm:pt>
    <dgm:pt modelId="{327D2E1F-6B52-5641-950B-9C7891CA1B64}" type="sibTrans" cxnId="{B0D1352F-72D2-0E47-A5A9-2949C9AD99D3}">
      <dgm:prSet/>
      <dgm:spPr/>
      <dgm:t>
        <a:bodyPr/>
        <a:lstStyle/>
        <a:p>
          <a:endParaRPr lang="en-GB"/>
        </a:p>
      </dgm:t>
    </dgm:pt>
    <dgm:pt modelId="{805C19CC-ABCE-5C4E-8A58-6FE9E0DC68B8}">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7EE815BE-1BF0-2A49-9C90-FA9ABFA2C5CB}" type="parTrans" cxnId="{40419A16-197F-AB4F-BCC5-34DB9DFD9FB2}">
      <dgm:prSet/>
      <dgm:spPr/>
      <dgm:t>
        <a:bodyPr/>
        <a:lstStyle/>
        <a:p>
          <a:endParaRPr lang="en-GB"/>
        </a:p>
      </dgm:t>
    </dgm:pt>
    <dgm:pt modelId="{C9E5E8B3-EA6C-E948-A9EF-55ACA9ACA449}" type="sibTrans" cxnId="{40419A16-197F-AB4F-BCC5-34DB9DFD9FB2}">
      <dgm:prSet/>
      <dgm:spPr/>
      <dgm:t>
        <a:bodyPr/>
        <a:lstStyle/>
        <a:p>
          <a:endParaRPr lang="en-GB"/>
        </a:p>
      </dgm:t>
    </dgm:pt>
    <dgm:pt modelId="{1BD141AE-1CD6-FA4C-BB56-5CF38BECF57A}" type="pres">
      <dgm:prSet presAssocID="{E3B68623-CC83-9449-A59F-BEA0B38CFD52}" presName="Name0" presStyleCnt="0">
        <dgm:presLayoutVars>
          <dgm:dir/>
          <dgm:resizeHandles val="exact"/>
        </dgm:presLayoutVars>
      </dgm:prSet>
      <dgm:spPr/>
    </dgm:pt>
    <dgm:pt modelId="{AC5586F7-EBAB-5E44-A55F-03042A6AB3E3}" type="pres">
      <dgm:prSet presAssocID="{E3B68623-CC83-9449-A59F-BEA0B38CFD52}" presName="arrow" presStyleLbl="bgShp" presStyleIdx="0" presStyleCnt="1"/>
      <dgm:spPr/>
    </dgm:pt>
    <dgm:pt modelId="{6C23948C-7E70-C646-8FAD-CF8C6A07A90B}" type="pres">
      <dgm:prSet presAssocID="{E3B68623-CC83-9449-A59F-BEA0B38CFD52}" presName="points" presStyleCnt="0"/>
      <dgm:spPr/>
    </dgm:pt>
    <dgm:pt modelId="{AE69CFFC-ED4F-7149-AAEF-320CFD76429F}" type="pres">
      <dgm:prSet presAssocID="{51A3F49D-C859-6148-9E35-AE0496C19A79}" presName="compositeA" presStyleCnt="0"/>
      <dgm:spPr/>
    </dgm:pt>
    <dgm:pt modelId="{671AECF9-A3B3-DF4D-9177-C4982EED0810}" type="pres">
      <dgm:prSet presAssocID="{51A3F49D-C859-6148-9E35-AE0496C19A79}" presName="textA" presStyleLbl="revTx" presStyleIdx="0" presStyleCnt="4">
        <dgm:presLayoutVars>
          <dgm:bulletEnabled val="1"/>
        </dgm:presLayoutVars>
      </dgm:prSet>
      <dgm:spPr/>
    </dgm:pt>
    <dgm:pt modelId="{EF5B373E-082E-1E4D-A4F0-EBAACFA0FE46}" type="pres">
      <dgm:prSet presAssocID="{51A3F49D-C859-6148-9E35-AE0496C19A79}" presName="circleA" presStyleLbl="node1" presStyleIdx="0" presStyleCnt="4"/>
      <dgm:spPr/>
    </dgm:pt>
    <dgm:pt modelId="{B84B9847-44F9-1045-9328-486C361B6C4C}" type="pres">
      <dgm:prSet presAssocID="{51A3F49D-C859-6148-9E35-AE0496C19A79}" presName="spaceA" presStyleCnt="0"/>
      <dgm:spPr/>
    </dgm:pt>
    <dgm:pt modelId="{ACC9E483-A7AA-FD4E-B28E-EE1C66541650}" type="pres">
      <dgm:prSet presAssocID="{5EA926AB-2D4A-DF48-B1B8-EB2A81BFC896}" presName="space" presStyleCnt="0"/>
      <dgm:spPr/>
    </dgm:pt>
    <dgm:pt modelId="{F52EF853-8EEC-1944-985E-D9E6A7E600CC}" type="pres">
      <dgm:prSet presAssocID="{1C95896B-0B85-8E40-A4EE-CC06D74CBA7C}" presName="compositeB" presStyleCnt="0"/>
      <dgm:spPr/>
    </dgm:pt>
    <dgm:pt modelId="{10779B76-68C1-B749-A84B-1B4CE0FD47DA}" type="pres">
      <dgm:prSet presAssocID="{1C95896B-0B85-8E40-A4EE-CC06D74CBA7C}" presName="textB" presStyleLbl="revTx" presStyleIdx="1" presStyleCnt="4">
        <dgm:presLayoutVars>
          <dgm:bulletEnabled val="1"/>
        </dgm:presLayoutVars>
      </dgm:prSet>
      <dgm:spPr/>
    </dgm:pt>
    <dgm:pt modelId="{F39BBC75-B8F5-7840-8CC4-1E1846BA854D}" type="pres">
      <dgm:prSet presAssocID="{1C95896B-0B85-8E40-A4EE-CC06D74CBA7C}" presName="circleB" presStyleLbl="node1" presStyleIdx="1" presStyleCnt="4"/>
      <dgm:spPr/>
    </dgm:pt>
    <dgm:pt modelId="{ABA3D727-F8F4-C441-B4A6-11B21D70F4AB}" type="pres">
      <dgm:prSet presAssocID="{1C95896B-0B85-8E40-A4EE-CC06D74CBA7C}" presName="spaceB" presStyleCnt="0"/>
      <dgm:spPr/>
    </dgm:pt>
    <dgm:pt modelId="{FDE55AAF-7267-FD41-A553-AA595475D340}" type="pres">
      <dgm:prSet presAssocID="{D4CE2868-B7CD-4D4A-A98B-3B0620183F3F}" presName="space" presStyleCnt="0"/>
      <dgm:spPr/>
    </dgm:pt>
    <dgm:pt modelId="{6A17A704-2906-EC42-8F9D-D6074D3543C2}" type="pres">
      <dgm:prSet presAssocID="{00B9C492-FB06-AC41-BEB8-CAD6B46C80DA}" presName="compositeA" presStyleCnt="0"/>
      <dgm:spPr/>
    </dgm:pt>
    <dgm:pt modelId="{43DF2BB3-1F42-6342-98DC-EDB5679D90EA}" type="pres">
      <dgm:prSet presAssocID="{00B9C492-FB06-AC41-BEB8-CAD6B46C80DA}" presName="textA" presStyleLbl="revTx" presStyleIdx="2" presStyleCnt="4">
        <dgm:presLayoutVars>
          <dgm:bulletEnabled val="1"/>
        </dgm:presLayoutVars>
      </dgm:prSet>
      <dgm:spPr/>
    </dgm:pt>
    <dgm:pt modelId="{157A3129-3126-F946-AF6E-197DB888EC46}" type="pres">
      <dgm:prSet presAssocID="{00B9C492-FB06-AC41-BEB8-CAD6B46C80DA}" presName="circleA" presStyleLbl="node1" presStyleIdx="2" presStyleCnt="4"/>
      <dgm:spPr/>
    </dgm:pt>
    <dgm:pt modelId="{75CF2F21-3760-7C47-B6B5-3F1D3EEAABC8}" type="pres">
      <dgm:prSet presAssocID="{00B9C492-FB06-AC41-BEB8-CAD6B46C80DA}" presName="spaceA" presStyleCnt="0"/>
      <dgm:spPr/>
    </dgm:pt>
    <dgm:pt modelId="{8FC0F00B-2B60-DA4B-BA3F-40B9EF62DCCD}" type="pres">
      <dgm:prSet presAssocID="{ACD75B02-F533-7A48-8A85-C90E86C140FF}" presName="space" presStyleCnt="0"/>
      <dgm:spPr/>
    </dgm:pt>
    <dgm:pt modelId="{BC39C678-B2C4-2C4E-8869-D8A6F11DBD38}" type="pres">
      <dgm:prSet presAssocID="{00D65741-4C4A-C845-B6B0-DC3DABC27CDD}" presName="compositeB" presStyleCnt="0"/>
      <dgm:spPr/>
    </dgm:pt>
    <dgm:pt modelId="{7D026F93-6BAA-0941-A67C-12A9D978733B}" type="pres">
      <dgm:prSet presAssocID="{00D65741-4C4A-C845-B6B0-DC3DABC27CDD}" presName="textB" presStyleLbl="revTx" presStyleIdx="3" presStyleCnt="4">
        <dgm:presLayoutVars>
          <dgm:bulletEnabled val="1"/>
        </dgm:presLayoutVars>
      </dgm:prSet>
      <dgm:spPr/>
    </dgm:pt>
    <dgm:pt modelId="{7CEA45A4-83E9-5147-9534-5C7901CF3A81}" type="pres">
      <dgm:prSet presAssocID="{00D65741-4C4A-C845-B6B0-DC3DABC27CDD}" presName="circleB" presStyleLbl="node1" presStyleIdx="3" presStyleCnt="4"/>
      <dgm:spPr/>
    </dgm:pt>
    <dgm:pt modelId="{85201271-3863-B242-87D0-AD8C52378282}" type="pres">
      <dgm:prSet presAssocID="{00D65741-4C4A-C845-B6B0-DC3DABC27CDD}" presName="spaceB" presStyleCnt="0"/>
      <dgm:spPr/>
    </dgm:pt>
  </dgm:ptLst>
  <dgm:cxnLst>
    <dgm:cxn modelId="{2C977D02-AA8C-2D4C-8FC6-7CFECD5EB0FE}" type="presOf" srcId="{B43F96C9-4143-A04B-8961-3241000F8314}" destId="{671AECF9-A3B3-DF4D-9177-C4982EED0810}" srcOrd="0" destOrd="2" presId="urn:microsoft.com/office/officeart/2005/8/layout/hProcess11"/>
    <dgm:cxn modelId="{E802890C-0B3E-A34B-8A20-8962AB61C0C1}" srcId="{E3B68623-CC83-9449-A59F-BEA0B38CFD52}" destId="{00B9C492-FB06-AC41-BEB8-CAD6B46C80DA}" srcOrd="2" destOrd="0" parTransId="{FBA09022-011F-FE4B-8426-61C0AA1C9355}" sibTransId="{ACD75B02-F533-7A48-8A85-C90E86C140FF}"/>
    <dgm:cxn modelId="{40419A16-197F-AB4F-BCC5-34DB9DFD9FB2}" srcId="{00D65741-4C4A-C845-B6B0-DC3DABC27CDD}" destId="{805C19CC-ABCE-5C4E-8A58-6FE9E0DC68B8}" srcOrd="2" destOrd="0" parTransId="{7EE815BE-1BF0-2A49-9C90-FA9ABFA2C5CB}" sibTransId="{C9E5E8B3-EA6C-E948-A9EF-55ACA9ACA449}"/>
    <dgm:cxn modelId="{5A34F317-63C3-C044-94E5-20CAD2D96A9D}" srcId="{51A3F49D-C859-6148-9E35-AE0496C19A79}" destId="{B43F96C9-4143-A04B-8961-3241000F8314}" srcOrd="1" destOrd="0" parTransId="{E9478263-C401-AB49-AB8A-5F55A86C5913}" sibTransId="{C452DD50-A4AE-3F4E-AE7E-61CD4465F4F7}"/>
    <dgm:cxn modelId="{5F476F22-7959-854A-BAA5-C15D03E904EF}" type="presOf" srcId="{FB19E643-D595-D94C-ACBF-4A8A2CC70B5C}" destId="{43DF2BB3-1F42-6342-98DC-EDB5679D90EA}" srcOrd="0" destOrd="3" presId="urn:microsoft.com/office/officeart/2005/8/layout/hProcess11"/>
    <dgm:cxn modelId="{D38F3227-BAC0-3149-92F3-89573E243C2B}" srcId="{E3B68623-CC83-9449-A59F-BEA0B38CFD52}" destId="{00D65741-4C4A-C845-B6B0-DC3DABC27CDD}" srcOrd="3" destOrd="0" parTransId="{5B7CFAAF-1A5C-7142-97E0-B9A5EABC76A6}" sibTransId="{C9811DC7-9AAE-4243-8AE7-B611453BF22A}"/>
    <dgm:cxn modelId="{D948D62B-6D50-DC49-A22C-3DEA3843B166}" type="presOf" srcId="{E3B68623-CC83-9449-A59F-BEA0B38CFD52}" destId="{1BD141AE-1CD6-FA4C-BB56-5CF38BECF57A}" srcOrd="0" destOrd="0" presId="urn:microsoft.com/office/officeart/2005/8/layout/hProcess11"/>
    <dgm:cxn modelId="{87F1322F-8FCE-8C48-89E7-1E3173DE6851}" type="presOf" srcId="{805C19CC-ABCE-5C4E-8A58-6FE9E0DC68B8}" destId="{7D026F93-6BAA-0941-A67C-12A9D978733B}" srcOrd="0" destOrd="3" presId="urn:microsoft.com/office/officeart/2005/8/layout/hProcess11"/>
    <dgm:cxn modelId="{B0D1352F-72D2-0E47-A5A9-2949C9AD99D3}" srcId="{00D65741-4C4A-C845-B6B0-DC3DABC27CDD}" destId="{DF748EBB-8653-614E-A274-3153D7403EF2}" srcOrd="1" destOrd="0" parTransId="{C76B9D0C-6B44-FC4D-92FE-A7285F3A530B}" sibTransId="{327D2E1F-6B52-5641-950B-9C7891CA1B64}"/>
    <dgm:cxn modelId="{CFE68734-97EA-E34E-82C7-A76812DF7F6E}" type="presOf" srcId="{BFA9A5E6-3BA7-CD40-BEB1-02756D8EC50F}" destId="{671AECF9-A3B3-DF4D-9177-C4982EED0810}" srcOrd="0" destOrd="4" presId="urn:microsoft.com/office/officeart/2005/8/layout/hProcess11"/>
    <dgm:cxn modelId="{BE388236-ED3D-8C4D-AEC1-5AD7F31BD2C6}" type="presOf" srcId="{753EFFC7-AB3F-4942-AAF3-54AA4EC33616}" destId="{10779B76-68C1-B749-A84B-1B4CE0FD47DA}" srcOrd="0" destOrd="3" presId="urn:microsoft.com/office/officeart/2005/8/layout/hProcess11"/>
    <dgm:cxn modelId="{5348713A-3871-C143-B079-FF5312707546}" type="presOf" srcId="{DF748EBB-8653-614E-A274-3153D7403EF2}" destId="{7D026F93-6BAA-0941-A67C-12A9D978733B}" srcOrd="0" destOrd="2" presId="urn:microsoft.com/office/officeart/2005/8/layout/hProcess11"/>
    <dgm:cxn modelId="{A1852247-EB43-DA43-8E2C-4D8FDCDFB921}" type="presOf" srcId="{9D2DB6F7-D7A2-CA4B-8823-FCCCF0652AB1}" destId="{10779B76-68C1-B749-A84B-1B4CE0FD47DA}" srcOrd="0" destOrd="1" presId="urn:microsoft.com/office/officeart/2005/8/layout/hProcess11"/>
    <dgm:cxn modelId="{751A8550-AF61-BD4E-A6CA-29FCCCC4C328}" srcId="{1C95896B-0B85-8E40-A4EE-CC06D74CBA7C}" destId="{9D2DB6F7-D7A2-CA4B-8823-FCCCF0652AB1}" srcOrd="0" destOrd="0" parTransId="{55A3AF95-1281-DB4B-AAA5-F71D07B6D64F}" sibTransId="{F886893A-FFB4-834E-8DF2-983B54C59A94}"/>
    <dgm:cxn modelId="{67BB2358-564A-D644-80EE-54E3EF2FEE98}" type="presOf" srcId="{3034719E-B4E7-1A41-9094-59BD2FE85ED4}" destId="{671AECF9-A3B3-DF4D-9177-C4982EED0810}" srcOrd="0" destOrd="3" presId="urn:microsoft.com/office/officeart/2005/8/layout/hProcess11"/>
    <dgm:cxn modelId="{A02B785D-4A04-0044-8B3A-E8C088ADD36C}" srcId="{00B9C492-FB06-AC41-BEB8-CAD6B46C80DA}" destId="{FB19E643-D595-D94C-ACBF-4A8A2CC70B5C}" srcOrd="2" destOrd="0" parTransId="{B90C01D4-06F1-4640-8E25-CE5F1896B4DC}" sibTransId="{39896400-E203-F04E-8C49-28C530A1CB6C}"/>
    <dgm:cxn modelId="{43160768-9B5D-DC49-840C-9164B2FA90E0}" type="presOf" srcId="{1E5D05CF-C1A4-4D45-837C-8D7F74F343EA}" destId="{43DF2BB3-1F42-6342-98DC-EDB5679D90EA}" srcOrd="0" destOrd="2" presId="urn:microsoft.com/office/officeart/2005/8/layout/hProcess11"/>
    <dgm:cxn modelId="{93D46269-035E-B24B-BFBC-F54E220AB863}" type="presOf" srcId="{1CF9FDE3-67E7-B540-B018-F683E4784797}" destId="{671AECF9-A3B3-DF4D-9177-C4982EED0810}" srcOrd="0" destOrd="1" presId="urn:microsoft.com/office/officeart/2005/8/layout/hProcess11"/>
    <dgm:cxn modelId="{FD554279-DC8A-2B44-88E0-E0B7C2B51A54}" srcId="{00D65741-4C4A-C845-B6B0-DC3DABC27CDD}" destId="{95F6D02F-3D4A-4848-844E-0D8677A4B378}" srcOrd="0" destOrd="0" parTransId="{3DC086E0-AFDB-BC43-B8C6-9792CF60F602}" sibTransId="{975633F3-9594-D149-A0B2-8CB7EAB21561}"/>
    <dgm:cxn modelId="{EB41427F-34E7-E94B-93DF-D4AD6696B9D0}" type="presOf" srcId="{00D65741-4C4A-C845-B6B0-DC3DABC27CDD}" destId="{7D026F93-6BAA-0941-A67C-12A9D978733B}" srcOrd="0" destOrd="0" presId="urn:microsoft.com/office/officeart/2005/8/layout/hProcess11"/>
    <dgm:cxn modelId="{1E7FC680-33ED-494B-83AA-EA469EC1ADA4}" srcId="{E3B68623-CC83-9449-A59F-BEA0B38CFD52}" destId="{51A3F49D-C859-6148-9E35-AE0496C19A79}" srcOrd="0" destOrd="0" parTransId="{30F1C982-B94A-E047-93F2-0536ABC00897}" sibTransId="{5EA926AB-2D4A-DF48-B1B8-EB2A81BFC896}"/>
    <dgm:cxn modelId="{5CAC8184-6EB2-E442-B0CB-9DD4D3992FD0}" type="presOf" srcId="{95F6D02F-3D4A-4848-844E-0D8677A4B378}" destId="{7D026F93-6BAA-0941-A67C-12A9D978733B}" srcOrd="0" destOrd="1" presId="urn:microsoft.com/office/officeart/2005/8/layout/hProcess11"/>
    <dgm:cxn modelId="{57D61F8B-70A4-FD4A-8017-DAEA1B04C4A3}" srcId="{1C95896B-0B85-8E40-A4EE-CC06D74CBA7C}" destId="{CAC3AF11-71E3-9740-B5ED-ECFD9C96AB3C}" srcOrd="1" destOrd="0" parTransId="{8BFF8BBB-D84F-4941-A97A-980DB7C980E0}" sibTransId="{AD69F9B9-3535-344B-84EF-30ECC56F5E62}"/>
    <dgm:cxn modelId="{40F2DD92-ADAF-1F44-A580-9D4242351316}" type="presOf" srcId="{CAC3AF11-71E3-9740-B5ED-ECFD9C96AB3C}" destId="{10779B76-68C1-B749-A84B-1B4CE0FD47DA}" srcOrd="0" destOrd="2" presId="urn:microsoft.com/office/officeart/2005/8/layout/hProcess11"/>
    <dgm:cxn modelId="{F62D2399-3300-4146-9E1B-639959DCC942}" srcId="{51A3F49D-C859-6148-9E35-AE0496C19A79}" destId="{BFA9A5E6-3BA7-CD40-BEB1-02756D8EC50F}" srcOrd="3" destOrd="0" parTransId="{0006D1A8-AB84-5847-B299-F37626697066}" sibTransId="{296F5A69-CFAF-5F4A-8DE2-8111EA298B03}"/>
    <dgm:cxn modelId="{28FDE3A9-0FE2-8E40-BBA4-92E617474E90}" srcId="{E3B68623-CC83-9449-A59F-BEA0B38CFD52}" destId="{1C95896B-0B85-8E40-A4EE-CC06D74CBA7C}" srcOrd="1" destOrd="0" parTransId="{07AADFD1-686D-E044-8993-6ED8453F57B7}" sibTransId="{D4CE2868-B7CD-4D4A-A98B-3B0620183F3F}"/>
    <dgm:cxn modelId="{29A829D6-3E5C-A641-99E5-ADD737D8F0BC}" srcId="{51A3F49D-C859-6148-9E35-AE0496C19A79}" destId="{1CF9FDE3-67E7-B540-B018-F683E4784797}" srcOrd="0" destOrd="0" parTransId="{75DB7BB1-C9FB-424E-8A0B-1E77EA8F7B71}" sibTransId="{72F8CCC0-22BD-3D42-8210-645A5B6E2F91}"/>
    <dgm:cxn modelId="{69EC86D7-3303-4C4C-84CC-504057838F74}" type="presOf" srcId="{1C95896B-0B85-8E40-A4EE-CC06D74CBA7C}" destId="{10779B76-68C1-B749-A84B-1B4CE0FD47DA}" srcOrd="0" destOrd="0" presId="urn:microsoft.com/office/officeart/2005/8/layout/hProcess11"/>
    <dgm:cxn modelId="{5B9CFFE7-EA5D-EA42-8003-DF393F57E3D4}" srcId="{51A3F49D-C859-6148-9E35-AE0496C19A79}" destId="{3034719E-B4E7-1A41-9094-59BD2FE85ED4}" srcOrd="2" destOrd="0" parTransId="{A6ADE335-5AA9-9142-ABFD-85896B473C01}" sibTransId="{9AA8EF60-9AA8-9545-AD65-E32769FC94B2}"/>
    <dgm:cxn modelId="{FA17A6EA-73F8-6C45-A951-27843D3E0810}" type="presOf" srcId="{2BED3D38-67A4-0E45-BD3D-3F6B064CABCC}" destId="{43DF2BB3-1F42-6342-98DC-EDB5679D90EA}" srcOrd="0" destOrd="1" presId="urn:microsoft.com/office/officeart/2005/8/layout/hProcess11"/>
    <dgm:cxn modelId="{2089E6EA-A475-BB4A-9176-A08105B28218}" srcId="{00B9C492-FB06-AC41-BEB8-CAD6B46C80DA}" destId="{2BED3D38-67A4-0E45-BD3D-3F6B064CABCC}" srcOrd="0" destOrd="0" parTransId="{17D0BEEA-7012-8E4F-9EA3-FFFDD986276E}" sibTransId="{5E88D50A-EB04-F84C-9AC2-8BD0978E078F}"/>
    <dgm:cxn modelId="{71C0F2EB-4952-3B4A-BCE3-F37B463F8FEC}" srcId="{00B9C492-FB06-AC41-BEB8-CAD6B46C80DA}" destId="{1E5D05CF-C1A4-4D45-837C-8D7F74F343EA}" srcOrd="1" destOrd="0" parTransId="{2F46D203-C1B8-0A4A-8B95-DCF8A15428F1}" sibTransId="{A15E23D1-7C18-1245-9AD1-8CF12BB3F1FE}"/>
    <dgm:cxn modelId="{BE3522EC-9B7B-6D4B-873C-D8E26747E366}" srcId="{1C95896B-0B85-8E40-A4EE-CC06D74CBA7C}" destId="{753EFFC7-AB3F-4942-AAF3-54AA4EC33616}" srcOrd="2" destOrd="0" parTransId="{9A22E2F4-BCDE-1E49-A49C-E25F10691A96}" sibTransId="{83CDE0EE-AA50-BD47-A8FE-61CF31B03DD7}"/>
    <dgm:cxn modelId="{874FE8EF-F264-1345-8013-73887F6DA42A}" type="presOf" srcId="{51A3F49D-C859-6148-9E35-AE0496C19A79}" destId="{671AECF9-A3B3-DF4D-9177-C4982EED0810}" srcOrd="0" destOrd="0" presId="urn:microsoft.com/office/officeart/2005/8/layout/hProcess11"/>
    <dgm:cxn modelId="{C1420AFB-2560-E047-B6D9-9285CA763386}" type="presOf" srcId="{00B9C492-FB06-AC41-BEB8-CAD6B46C80DA}" destId="{43DF2BB3-1F42-6342-98DC-EDB5679D90EA}" srcOrd="0" destOrd="0" presId="urn:microsoft.com/office/officeart/2005/8/layout/hProcess11"/>
    <dgm:cxn modelId="{4AF63BAF-27DF-AA45-896B-D06B31D1302E}" type="presParOf" srcId="{1BD141AE-1CD6-FA4C-BB56-5CF38BECF57A}" destId="{AC5586F7-EBAB-5E44-A55F-03042A6AB3E3}" srcOrd="0" destOrd="0" presId="urn:microsoft.com/office/officeart/2005/8/layout/hProcess11"/>
    <dgm:cxn modelId="{44DD8C38-7B7F-3343-8C0C-CA3B288D8CDA}" type="presParOf" srcId="{1BD141AE-1CD6-FA4C-BB56-5CF38BECF57A}" destId="{6C23948C-7E70-C646-8FAD-CF8C6A07A90B}" srcOrd="1" destOrd="0" presId="urn:microsoft.com/office/officeart/2005/8/layout/hProcess11"/>
    <dgm:cxn modelId="{E2F0E4D8-17DE-A14F-B5D4-A5C242F20109}" type="presParOf" srcId="{6C23948C-7E70-C646-8FAD-CF8C6A07A90B}" destId="{AE69CFFC-ED4F-7149-AAEF-320CFD76429F}" srcOrd="0" destOrd="0" presId="urn:microsoft.com/office/officeart/2005/8/layout/hProcess11"/>
    <dgm:cxn modelId="{63F50721-BEC7-3D48-A692-66F4330797E9}" type="presParOf" srcId="{AE69CFFC-ED4F-7149-AAEF-320CFD76429F}" destId="{671AECF9-A3B3-DF4D-9177-C4982EED0810}" srcOrd="0" destOrd="0" presId="urn:microsoft.com/office/officeart/2005/8/layout/hProcess11"/>
    <dgm:cxn modelId="{2BD53422-1863-8746-915A-33FF7C61D61F}" type="presParOf" srcId="{AE69CFFC-ED4F-7149-AAEF-320CFD76429F}" destId="{EF5B373E-082E-1E4D-A4F0-EBAACFA0FE46}" srcOrd="1" destOrd="0" presId="urn:microsoft.com/office/officeart/2005/8/layout/hProcess11"/>
    <dgm:cxn modelId="{B0DD30B4-A095-324F-B4AD-BF0D6926DBD7}" type="presParOf" srcId="{AE69CFFC-ED4F-7149-AAEF-320CFD76429F}" destId="{B84B9847-44F9-1045-9328-486C361B6C4C}" srcOrd="2" destOrd="0" presId="urn:microsoft.com/office/officeart/2005/8/layout/hProcess11"/>
    <dgm:cxn modelId="{E826793E-0080-0647-9C0F-C10B6D8B529E}" type="presParOf" srcId="{6C23948C-7E70-C646-8FAD-CF8C6A07A90B}" destId="{ACC9E483-A7AA-FD4E-B28E-EE1C66541650}" srcOrd="1" destOrd="0" presId="urn:microsoft.com/office/officeart/2005/8/layout/hProcess11"/>
    <dgm:cxn modelId="{713D0C6D-86B6-C04B-B494-FD872190A5AF}" type="presParOf" srcId="{6C23948C-7E70-C646-8FAD-CF8C6A07A90B}" destId="{F52EF853-8EEC-1944-985E-D9E6A7E600CC}" srcOrd="2" destOrd="0" presId="urn:microsoft.com/office/officeart/2005/8/layout/hProcess11"/>
    <dgm:cxn modelId="{C77CDADE-0B90-6C41-A027-587EB816449B}" type="presParOf" srcId="{F52EF853-8EEC-1944-985E-D9E6A7E600CC}" destId="{10779B76-68C1-B749-A84B-1B4CE0FD47DA}" srcOrd="0" destOrd="0" presId="urn:microsoft.com/office/officeart/2005/8/layout/hProcess11"/>
    <dgm:cxn modelId="{8D4D00DA-9F56-8048-81D4-376184F95E96}" type="presParOf" srcId="{F52EF853-8EEC-1944-985E-D9E6A7E600CC}" destId="{F39BBC75-B8F5-7840-8CC4-1E1846BA854D}" srcOrd="1" destOrd="0" presId="urn:microsoft.com/office/officeart/2005/8/layout/hProcess11"/>
    <dgm:cxn modelId="{B4328108-247E-7249-B688-203CB1F55444}" type="presParOf" srcId="{F52EF853-8EEC-1944-985E-D9E6A7E600CC}" destId="{ABA3D727-F8F4-C441-B4A6-11B21D70F4AB}" srcOrd="2" destOrd="0" presId="urn:microsoft.com/office/officeart/2005/8/layout/hProcess11"/>
    <dgm:cxn modelId="{A88AFFCE-851A-804B-9E1E-AE12B8C36BFD}" type="presParOf" srcId="{6C23948C-7E70-C646-8FAD-CF8C6A07A90B}" destId="{FDE55AAF-7267-FD41-A553-AA595475D340}" srcOrd="3" destOrd="0" presId="urn:microsoft.com/office/officeart/2005/8/layout/hProcess11"/>
    <dgm:cxn modelId="{DCAF9080-4AF5-9A44-8999-1F229E6E4781}" type="presParOf" srcId="{6C23948C-7E70-C646-8FAD-CF8C6A07A90B}" destId="{6A17A704-2906-EC42-8F9D-D6074D3543C2}" srcOrd="4" destOrd="0" presId="urn:microsoft.com/office/officeart/2005/8/layout/hProcess11"/>
    <dgm:cxn modelId="{559F0231-F8C6-0346-B17F-6C6C0D6CBAD5}" type="presParOf" srcId="{6A17A704-2906-EC42-8F9D-D6074D3543C2}" destId="{43DF2BB3-1F42-6342-98DC-EDB5679D90EA}" srcOrd="0" destOrd="0" presId="urn:microsoft.com/office/officeart/2005/8/layout/hProcess11"/>
    <dgm:cxn modelId="{3DCB5B8A-FAC4-224E-9B17-DCEE30137117}" type="presParOf" srcId="{6A17A704-2906-EC42-8F9D-D6074D3543C2}" destId="{157A3129-3126-F946-AF6E-197DB888EC46}" srcOrd="1" destOrd="0" presId="urn:microsoft.com/office/officeart/2005/8/layout/hProcess11"/>
    <dgm:cxn modelId="{92544729-C105-0643-845F-17607EA320A0}" type="presParOf" srcId="{6A17A704-2906-EC42-8F9D-D6074D3543C2}" destId="{75CF2F21-3760-7C47-B6B5-3F1D3EEAABC8}" srcOrd="2" destOrd="0" presId="urn:microsoft.com/office/officeart/2005/8/layout/hProcess11"/>
    <dgm:cxn modelId="{5EAEE2C2-CF83-E44F-B68B-98B0E6B92E58}" type="presParOf" srcId="{6C23948C-7E70-C646-8FAD-CF8C6A07A90B}" destId="{8FC0F00B-2B60-DA4B-BA3F-40B9EF62DCCD}" srcOrd="5" destOrd="0" presId="urn:microsoft.com/office/officeart/2005/8/layout/hProcess11"/>
    <dgm:cxn modelId="{97C2461C-095B-4D49-937B-3C813EBBB53F}" type="presParOf" srcId="{6C23948C-7E70-C646-8FAD-CF8C6A07A90B}" destId="{BC39C678-B2C4-2C4E-8869-D8A6F11DBD38}" srcOrd="6" destOrd="0" presId="urn:microsoft.com/office/officeart/2005/8/layout/hProcess11"/>
    <dgm:cxn modelId="{F8F0DFB9-4DA4-9042-AAC9-E8C1117398B9}" type="presParOf" srcId="{BC39C678-B2C4-2C4E-8869-D8A6F11DBD38}" destId="{7D026F93-6BAA-0941-A67C-12A9D978733B}" srcOrd="0" destOrd="0" presId="urn:microsoft.com/office/officeart/2005/8/layout/hProcess11"/>
    <dgm:cxn modelId="{EB528A37-B775-1143-B710-E472B001E0F4}" type="presParOf" srcId="{BC39C678-B2C4-2C4E-8869-D8A6F11DBD38}" destId="{7CEA45A4-83E9-5147-9534-5C7901CF3A81}" srcOrd="1" destOrd="0" presId="urn:microsoft.com/office/officeart/2005/8/layout/hProcess11"/>
    <dgm:cxn modelId="{465834A1-71EC-7343-9CC2-EDF499DE97E6}" type="presParOf" srcId="{BC39C678-B2C4-2C4E-8869-D8A6F11DBD38}" destId="{85201271-3863-B242-87D0-AD8C5237828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3E72BA0-1D19-A94E-9C54-39517D356D15}" type="doc">
      <dgm:prSet loTypeId="urn:microsoft.com/office/officeart/2005/8/layout/list1" loCatId="" qsTypeId="urn:microsoft.com/office/officeart/2005/8/quickstyle/simple5" qsCatId="simple" csTypeId="urn:microsoft.com/office/officeart/2005/8/colors/accent1_2" csCatId="accent1" phldr="1"/>
      <dgm:spPr/>
    </dgm:pt>
    <dgm:pt modelId="{75DC380F-C969-D74C-A150-F4004EF0CE67}">
      <dgm:prSet phldrT="[Text]" custT="1"/>
      <dgm:spPr/>
      <dgm:t>
        <a:bodyPr/>
        <a:lstStyle/>
        <a:p>
          <a:pPr>
            <a:buFont typeface="Arial" panose="020B0604020202020204" pitchFamily="34" charset="0"/>
            <a:buChar char="•"/>
          </a:pPr>
          <a:r>
            <a:rPr lang="en-IN" sz="1200" b="1" i="0" u="none" dirty="0"/>
            <a:t>Pre-Migration</a:t>
          </a:r>
          <a:endParaRPr lang="en-GB" sz="1000" dirty="0"/>
        </a:p>
      </dgm:t>
    </dgm:pt>
    <dgm:pt modelId="{F55355E2-A733-A245-8DFE-5786E25987D6}" type="parTrans" cxnId="{29BE73B8-27C4-C44F-A3F0-F40C52281B92}">
      <dgm:prSet/>
      <dgm:spPr/>
      <dgm:t>
        <a:bodyPr/>
        <a:lstStyle/>
        <a:p>
          <a:endParaRPr lang="en-GB"/>
        </a:p>
      </dgm:t>
    </dgm:pt>
    <dgm:pt modelId="{27C1B3FB-0EB9-AD4A-942A-E294CDE28144}" type="sibTrans" cxnId="{29BE73B8-27C4-C44F-A3F0-F40C52281B92}">
      <dgm:prSet/>
      <dgm:spPr/>
      <dgm:t>
        <a:bodyPr/>
        <a:lstStyle/>
        <a:p>
          <a:endParaRPr lang="en-GB"/>
        </a:p>
      </dgm:t>
    </dgm:pt>
    <dgm:pt modelId="{BAD5961B-423C-074F-8DAD-6D74FB46DA5C}">
      <dgm:prSet phldrT="[Text]" custT="1"/>
      <dgm:spPr/>
      <dgm:t>
        <a:bodyPr/>
        <a:lstStyle/>
        <a:p>
          <a:pPr>
            <a:buFont typeface="Arial" panose="020B0604020202020204" pitchFamily="34" charset="0"/>
            <a:buChar char="•"/>
          </a:pPr>
          <a:r>
            <a:rPr lang="en-IN" sz="1200" b="1" i="0" u="none" dirty="0"/>
            <a:t>Post-Migration</a:t>
          </a:r>
          <a:endParaRPr lang="en-GB" sz="1000" dirty="0"/>
        </a:p>
      </dgm:t>
    </dgm:pt>
    <dgm:pt modelId="{CCFB946E-61F5-9246-90C2-5A63EC635144}" type="parTrans" cxnId="{266664C3-5B36-3A40-903D-F7BEDCD1122C}">
      <dgm:prSet/>
      <dgm:spPr/>
      <dgm:t>
        <a:bodyPr/>
        <a:lstStyle/>
        <a:p>
          <a:endParaRPr lang="en-GB"/>
        </a:p>
      </dgm:t>
    </dgm:pt>
    <dgm:pt modelId="{6A2598D2-C93B-D449-BD1C-64ADC44508AC}" type="sibTrans" cxnId="{266664C3-5B36-3A40-903D-F7BEDCD1122C}">
      <dgm:prSet/>
      <dgm:spPr/>
      <dgm:t>
        <a:bodyPr/>
        <a:lstStyle/>
        <a:p>
          <a:endParaRPr lang="en-GB"/>
        </a:p>
      </dgm:t>
    </dgm:pt>
    <dgm:pt modelId="{C99E1E3B-6C18-024A-A46D-1C14016EEC19}">
      <dgm:prSet phldrT="[Text]" custT="1"/>
      <dgm:spPr/>
      <dgm:t>
        <a:bodyPr/>
        <a:lstStyle/>
        <a:p>
          <a:pPr>
            <a:buFont typeface="Arial" panose="020B0604020202020204" pitchFamily="34" charset="0"/>
            <a:buChar char="•"/>
          </a:pPr>
          <a:r>
            <a:rPr lang="en-IN" sz="1200" b="0" i="0" u="none" dirty="0"/>
            <a:t>Backup data</a:t>
          </a:r>
          <a:endParaRPr lang="en-GB" sz="1200" dirty="0"/>
        </a:p>
      </dgm:t>
    </dgm:pt>
    <dgm:pt modelId="{68433CF7-AF27-634B-82C6-6DBDC82DD44B}" type="parTrans" cxnId="{B8F64650-7723-A84A-A53B-EEDDE013E7C8}">
      <dgm:prSet/>
      <dgm:spPr/>
      <dgm:t>
        <a:bodyPr/>
        <a:lstStyle/>
        <a:p>
          <a:endParaRPr lang="en-GB"/>
        </a:p>
      </dgm:t>
    </dgm:pt>
    <dgm:pt modelId="{7A41ED0D-7B13-B84D-9571-97808A6A70F5}" type="sibTrans" cxnId="{B8F64650-7723-A84A-A53B-EEDDE013E7C8}">
      <dgm:prSet/>
      <dgm:spPr/>
      <dgm:t>
        <a:bodyPr/>
        <a:lstStyle/>
        <a:p>
          <a:endParaRPr lang="en-GB"/>
        </a:p>
      </dgm:t>
    </dgm:pt>
    <dgm:pt modelId="{3D97A874-C378-1741-A73F-E28CE2B0450A}">
      <dgm:prSet phldrT="[Text]" custT="1"/>
      <dgm:spPr/>
      <dgm:t>
        <a:bodyPr/>
        <a:lstStyle/>
        <a:p>
          <a:pPr>
            <a:buFont typeface="Arial" panose="020B0604020202020204" pitchFamily="34" charset="0"/>
            <a:buChar char="•"/>
          </a:pPr>
          <a:r>
            <a:rPr lang="en-IN" sz="1200" b="0" i="0" u="none" dirty="0"/>
            <a:t>Confirm migration paths</a:t>
          </a:r>
          <a:endParaRPr lang="en-GB" sz="1200" dirty="0"/>
        </a:p>
      </dgm:t>
    </dgm:pt>
    <dgm:pt modelId="{39198094-3122-AB47-AA03-D244675D3450}" type="parTrans" cxnId="{46360FAF-A4CA-8449-80F3-7EB77FB0BCE1}">
      <dgm:prSet/>
      <dgm:spPr/>
      <dgm:t>
        <a:bodyPr/>
        <a:lstStyle/>
        <a:p>
          <a:endParaRPr lang="en-GB"/>
        </a:p>
      </dgm:t>
    </dgm:pt>
    <dgm:pt modelId="{EBDF8665-1799-964B-A6D6-B6F7BD9E81BD}" type="sibTrans" cxnId="{46360FAF-A4CA-8449-80F3-7EB77FB0BCE1}">
      <dgm:prSet/>
      <dgm:spPr/>
      <dgm:t>
        <a:bodyPr/>
        <a:lstStyle/>
        <a:p>
          <a:endParaRPr lang="en-GB"/>
        </a:p>
      </dgm:t>
    </dgm:pt>
    <dgm:pt modelId="{EB424330-7182-9349-ACBD-88F8A267793C}">
      <dgm:prSet phldrT="[Text]" custT="1"/>
      <dgm:spPr/>
      <dgm:t>
        <a:bodyPr/>
        <a:lstStyle/>
        <a:p>
          <a:pPr>
            <a:buFont typeface="Arial" panose="020B0604020202020204" pitchFamily="34" charset="0"/>
            <a:buChar char="•"/>
          </a:pPr>
          <a:r>
            <a:rPr lang="en-IN" sz="1200" b="0" i="0" u="none" dirty="0"/>
            <a:t>Prepare user communication</a:t>
          </a:r>
          <a:endParaRPr lang="en-GB" sz="1200" dirty="0"/>
        </a:p>
      </dgm:t>
    </dgm:pt>
    <dgm:pt modelId="{3F378331-CA10-804F-AC46-B1EBA8BEE103}" type="parTrans" cxnId="{8B25CBEE-A31C-EF42-BB92-6DCF798DBC79}">
      <dgm:prSet/>
      <dgm:spPr/>
      <dgm:t>
        <a:bodyPr/>
        <a:lstStyle/>
        <a:p>
          <a:endParaRPr lang="en-GB"/>
        </a:p>
      </dgm:t>
    </dgm:pt>
    <dgm:pt modelId="{E84F0E81-DE79-D34D-8E72-227CB2B86351}" type="sibTrans" cxnId="{8B25CBEE-A31C-EF42-BB92-6DCF798DBC79}">
      <dgm:prSet/>
      <dgm:spPr/>
      <dgm:t>
        <a:bodyPr/>
        <a:lstStyle/>
        <a:p>
          <a:endParaRPr lang="en-GB"/>
        </a:p>
      </dgm:t>
    </dgm:pt>
    <dgm:pt modelId="{D8F9E7EE-BC07-EB4C-9482-832ED313824E}">
      <dgm:prSet phldrT="[Text]" custT="1"/>
      <dgm:spPr/>
      <dgm:t>
        <a:bodyPr/>
        <a:lstStyle/>
        <a:p>
          <a:pPr>
            <a:buFont typeface="Arial" panose="020B0604020202020204" pitchFamily="34" charset="0"/>
            <a:buChar char="•"/>
          </a:pPr>
          <a:r>
            <a:rPr lang="en-IN" sz="1200" b="0" i="0" u="none" dirty="0"/>
            <a:t>Conduct thorough user acceptance testing</a:t>
          </a:r>
          <a:endParaRPr lang="en-GB" sz="1200" dirty="0"/>
        </a:p>
      </dgm:t>
    </dgm:pt>
    <dgm:pt modelId="{6DCCA563-F466-4D49-9E32-DED7C54FA5A7}" type="parTrans" cxnId="{E15B1CD4-C303-FA49-8CF6-FBA416E89B35}">
      <dgm:prSet/>
      <dgm:spPr/>
      <dgm:t>
        <a:bodyPr/>
        <a:lstStyle/>
        <a:p>
          <a:endParaRPr lang="en-GB"/>
        </a:p>
      </dgm:t>
    </dgm:pt>
    <dgm:pt modelId="{4124FDF4-1F62-B347-BDEB-81C3B7615892}" type="sibTrans" cxnId="{E15B1CD4-C303-FA49-8CF6-FBA416E89B35}">
      <dgm:prSet/>
      <dgm:spPr/>
      <dgm:t>
        <a:bodyPr/>
        <a:lstStyle/>
        <a:p>
          <a:endParaRPr lang="en-GB"/>
        </a:p>
      </dgm:t>
    </dgm:pt>
    <dgm:pt modelId="{5B06F53C-794B-EF40-8393-26AC73709D7F}">
      <dgm:prSet phldrT="[Text]" custT="1"/>
      <dgm:spPr/>
      <dgm:t>
        <a:bodyPr/>
        <a:lstStyle/>
        <a:p>
          <a:pPr>
            <a:buFont typeface="Arial" panose="020B0604020202020204" pitchFamily="34" charset="0"/>
            <a:buChar char="•"/>
          </a:pPr>
          <a:r>
            <a:rPr lang="en-IN" sz="1200" b="0" i="0" u="none" dirty="0"/>
            <a:t>Gather feedback</a:t>
          </a:r>
          <a:endParaRPr lang="en-GB" sz="1200" dirty="0"/>
        </a:p>
      </dgm:t>
    </dgm:pt>
    <dgm:pt modelId="{F69ACD8F-34A5-3E4C-83A9-445A436D1F46}" type="parTrans" cxnId="{CE554998-A045-814E-BA06-444D25D67500}">
      <dgm:prSet/>
      <dgm:spPr/>
      <dgm:t>
        <a:bodyPr/>
        <a:lstStyle/>
        <a:p>
          <a:endParaRPr lang="en-GB"/>
        </a:p>
      </dgm:t>
    </dgm:pt>
    <dgm:pt modelId="{BE2F5BE3-893C-804B-9C58-1746B3DBFD2E}" type="sibTrans" cxnId="{CE554998-A045-814E-BA06-444D25D67500}">
      <dgm:prSet/>
      <dgm:spPr/>
      <dgm:t>
        <a:bodyPr/>
        <a:lstStyle/>
        <a:p>
          <a:endParaRPr lang="en-GB"/>
        </a:p>
      </dgm:t>
    </dgm:pt>
    <dgm:pt modelId="{F4967FEE-EC91-D94C-9902-96A860EFE2F4}">
      <dgm:prSet phldrT="[Text]" custT="1"/>
      <dgm:spPr/>
      <dgm:t>
        <a:bodyPr/>
        <a:lstStyle/>
        <a:p>
          <a:pPr>
            <a:buFont typeface="Arial" panose="020B0604020202020204" pitchFamily="34" charset="0"/>
            <a:buChar char="•"/>
          </a:pPr>
          <a:r>
            <a:rPr lang="en-IN" sz="1200" b="0" i="0" u="none" dirty="0"/>
            <a:t>Provide training and support</a:t>
          </a:r>
          <a:endParaRPr lang="en-GB" sz="1200" dirty="0"/>
        </a:p>
      </dgm:t>
    </dgm:pt>
    <dgm:pt modelId="{FF951D18-44D2-8E46-91B8-BC41AA6283F1}" type="parTrans" cxnId="{EAA61448-A6D3-D84F-B236-2E910546920A}">
      <dgm:prSet/>
      <dgm:spPr/>
      <dgm:t>
        <a:bodyPr/>
        <a:lstStyle/>
        <a:p>
          <a:endParaRPr lang="en-GB"/>
        </a:p>
      </dgm:t>
    </dgm:pt>
    <dgm:pt modelId="{E5D544FC-C174-A94F-9350-DA7F60263023}" type="sibTrans" cxnId="{EAA61448-A6D3-D84F-B236-2E910546920A}">
      <dgm:prSet/>
      <dgm:spPr/>
      <dgm:t>
        <a:bodyPr/>
        <a:lstStyle/>
        <a:p>
          <a:endParaRPr lang="en-GB"/>
        </a:p>
      </dgm:t>
    </dgm:pt>
    <dgm:pt modelId="{96BCE350-73BB-7645-AD85-84DA99B6ACDA}">
      <dgm:prSet phldrT="[Text]" custT="1"/>
      <dgm:spPr/>
      <dgm:t>
        <a:bodyPr/>
        <a:lstStyle/>
        <a:p>
          <a:pPr>
            <a:buFont typeface="Arial" panose="020B0604020202020204" pitchFamily="34" charset="0"/>
            <a:buChar char="•"/>
          </a:pPr>
          <a:r>
            <a:rPr lang="en-IN" sz="1200" b="1" i="0" u="none" dirty="0"/>
            <a:t>During Migration</a:t>
          </a:r>
          <a:endParaRPr lang="en-GB" sz="1000" dirty="0"/>
        </a:p>
      </dgm:t>
    </dgm:pt>
    <dgm:pt modelId="{6ABBAB9C-21CB-0C4F-9D01-DF08CB39BC39}" type="sibTrans" cxnId="{44DEF5EA-5907-4A40-950E-83A615B88B5B}">
      <dgm:prSet/>
      <dgm:spPr/>
      <dgm:t>
        <a:bodyPr/>
        <a:lstStyle/>
        <a:p>
          <a:endParaRPr lang="en-GB"/>
        </a:p>
      </dgm:t>
    </dgm:pt>
    <dgm:pt modelId="{FA42F00C-6757-A549-97B8-1945D7F6FDD0}" type="parTrans" cxnId="{44DEF5EA-5907-4A40-950E-83A615B88B5B}">
      <dgm:prSet/>
      <dgm:spPr/>
      <dgm:t>
        <a:bodyPr/>
        <a:lstStyle/>
        <a:p>
          <a:endParaRPr lang="en-GB"/>
        </a:p>
      </dgm:t>
    </dgm:pt>
    <dgm:pt modelId="{1ADE04FF-196B-C641-BAED-C53826B09AE5}">
      <dgm:prSet phldrT="[Text]" custT="1"/>
      <dgm:spPr/>
      <dgm:t>
        <a:bodyPr/>
        <a:lstStyle/>
        <a:p>
          <a:pPr>
            <a:buFont typeface="Arial" panose="020B0604020202020204" pitchFamily="34" charset="0"/>
            <a:buChar char="•"/>
          </a:pPr>
          <a:r>
            <a:rPr lang="en-IN" sz="1200" b="0" i="0" u="none" dirty="0"/>
            <a:t>Monitor data transfer processes</a:t>
          </a:r>
          <a:endParaRPr lang="en-GB" sz="1200" dirty="0"/>
        </a:p>
      </dgm:t>
    </dgm:pt>
    <dgm:pt modelId="{4F637476-0AB0-134B-83F8-C3B8091C5B4E}" type="sibTrans" cxnId="{3A4513D6-A7BA-1742-B54D-24AAA2055CC9}">
      <dgm:prSet/>
      <dgm:spPr/>
      <dgm:t>
        <a:bodyPr/>
        <a:lstStyle/>
        <a:p>
          <a:endParaRPr lang="en-GB"/>
        </a:p>
      </dgm:t>
    </dgm:pt>
    <dgm:pt modelId="{79D00862-11CF-FB4B-91BC-ABE102D97E0F}" type="parTrans" cxnId="{3A4513D6-A7BA-1742-B54D-24AAA2055CC9}">
      <dgm:prSet/>
      <dgm:spPr/>
      <dgm:t>
        <a:bodyPr/>
        <a:lstStyle/>
        <a:p>
          <a:endParaRPr lang="en-GB"/>
        </a:p>
      </dgm:t>
    </dgm:pt>
    <dgm:pt modelId="{316523F3-BCC2-5240-8BC0-0DD3C108F779}">
      <dgm:prSet phldrT="[Text]" custT="1"/>
      <dgm:spPr/>
      <dgm:t>
        <a:bodyPr/>
        <a:lstStyle/>
        <a:p>
          <a:pPr>
            <a:buFont typeface="Arial" panose="020B0604020202020204" pitchFamily="34" charset="0"/>
            <a:buChar char="•"/>
          </a:pPr>
          <a:r>
            <a:rPr lang="en-IN" sz="1200" b="0" i="0" u="none" dirty="0"/>
            <a:t>Validate data integrity</a:t>
          </a:r>
          <a:endParaRPr lang="en-GB" sz="1200" dirty="0"/>
        </a:p>
      </dgm:t>
    </dgm:pt>
    <dgm:pt modelId="{35A4DE50-B0F5-C147-BA35-A941EA06C94E}" type="sibTrans" cxnId="{277E3DD2-F9F8-E548-8CE4-26DBD52C7F4A}">
      <dgm:prSet/>
      <dgm:spPr/>
      <dgm:t>
        <a:bodyPr/>
        <a:lstStyle/>
        <a:p>
          <a:endParaRPr lang="en-GB"/>
        </a:p>
      </dgm:t>
    </dgm:pt>
    <dgm:pt modelId="{07A1C417-277C-B84C-9E28-6E4CC78BDB7D}" type="parTrans" cxnId="{277E3DD2-F9F8-E548-8CE4-26DBD52C7F4A}">
      <dgm:prSet/>
      <dgm:spPr/>
      <dgm:t>
        <a:bodyPr/>
        <a:lstStyle/>
        <a:p>
          <a:endParaRPr lang="en-GB"/>
        </a:p>
      </dgm:t>
    </dgm:pt>
    <dgm:pt modelId="{46715460-E893-BB46-B83F-7F4475C83639}">
      <dgm:prSet phldrT="[Text]" custT="1"/>
      <dgm:spPr/>
      <dgm:t>
        <a:bodyPr/>
        <a:lstStyle/>
        <a:p>
          <a:pPr>
            <a:buFont typeface="Arial" panose="020B0604020202020204" pitchFamily="34" charset="0"/>
            <a:buChar char="•"/>
          </a:pPr>
          <a:r>
            <a:rPr lang="en-IN" sz="1200" b="0" i="0" u="none" dirty="0"/>
            <a:t>Test key functionalities</a:t>
          </a:r>
          <a:endParaRPr lang="en-GB" sz="1200" dirty="0"/>
        </a:p>
      </dgm:t>
    </dgm:pt>
    <dgm:pt modelId="{52CD498B-A3BA-0541-9C60-29A2B5E2D50C}" type="sibTrans" cxnId="{70563D73-DDA9-6D4A-9F18-09100DE23152}">
      <dgm:prSet/>
      <dgm:spPr/>
      <dgm:t>
        <a:bodyPr/>
        <a:lstStyle/>
        <a:p>
          <a:endParaRPr lang="en-GB"/>
        </a:p>
      </dgm:t>
    </dgm:pt>
    <dgm:pt modelId="{B96546FE-5564-954F-AC19-980F97AF2151}" type="parTrans" cxnId="{70563D73-DDA9-6D4A-9F18-09100DE23152}">
      <dgm:prSet/>
      <dgm:spPr/>
      <dgm:t>
        <a:bodyPr/>
        <a:lstStyle/>
        <a:p>
          <a:endParaRPr lang="en-GB"/>
        </a:p>
      </dgm:t>
    </dgm:pt>
    <dgm:pt modelId="{16A49A2D-197C-D643-85B8-E838AFFE2215}" type="pres">
      <dgm:prSet presAssocID="{C3E72BA0-1D19-A94E-9C54-39517D356D15}" presName="linear" presStyleCnt="0">
        <dgm:presLayoutVars>
          <dgm:dir/>
          <dgm:animLvl val="lvl"/>
          <dgm:resizeHandles val="exact"/>
        </dgm:presLayoutVars>
      </dgm:prSet>
      <dgm:spPr/>
    </dgm:pt>
    <dgm:pt modelId="{4E3DE5E4-BBCA-0C4A-BF9C-1B0C693E0863}" type="pres">
      <dgm:prSet presAssocID="{75DC380F-C969-D74C-A150-F4004EF0CE67}" presName="parentLin" presStyleCnt="0"/>
      <dgm:spPr/>
    </dgm:pt>
    <dgm:pt modelId="{A2D1EFA8-7AC2-274E-8CB4-64A3636B1092}" type="pres">
      <dgm:prSet presAssocID="{75DC380F-C969-D74C-A150-F4004EF0CE67}" presName="parentLeftMargin" presStyleLbl="node1" presStyleIdx="0" presStyleCnt="3"/>
      <dgm:spPr/>
    </dgm:pt>
    <dgm:pt modelId="{D16358EB-E9ED-2C44-AC34-0F73B3D9DF31}" type="pres">
      <dgm:prSet presAssocID="{75DC380F-C969-D74C-A150-F4004EF0CE67}" presName="parentText" presStyleLbl="node1" presStyleIdx="0" presStyleCnt="3">
        <dgm:presLayoutVars>
          <dgm:chMax val="0"/>
          <dgm:bulletEnabled val="1"/>
        </dgm:presLayoutVars>
      </dgm:prSet>
      <dgm:spPr/>
    </dgm:pt>
    <dgm:pt modelId="{D05139F4-09E0-3A48-BA4E-65FEEA8292F5}" type="pres">
      <dgm:prSet presAssocID="{75DC380F-C969-D74C-A150-F4004EF0CE67}" presName="negativeSpace" presStyleCnt="0"/>
      <dgm:spPr/>
    </dgm:pt>
    <dgm:pt modelId="{AA7B27FF-58DD-524D-8CF4-27E1E06902C0}" type="pres">
      <dgm:prSet presAssocID="{75DC380F-C969-D74C-A150-F4004EF0CE67}" presName="childText" presStyleLbl="conFgAcc1" presStyleIdx="0" presStyleCnt="3">
        <dgm:presLayoutVars>
          <dgm:bulletEnabled val="1"/>
        </dgm:presLayoutVars>
      </dgm:prSet>
      <dgm:spPr/>
    </dgm:pt>
    <dgm:pt modelId="{AD667FB7-DAD7-8C45-9966-AC3F4D0ACBF7}" type="pres">
      <dgm:prSet presAssocID="{27C1B3FB-0EB9-AD4A-942A-E294CDE28144}" presName="spaceBetweenRectangles" presStyleCnt="0"/>
      <dgm:spPr/>
    </dgm:pt>
    <dgm:pt modelId="{9FE8BFD4-C419-1341-B267-9614C23936D9}" type="pres">
      <dgm:prSet presAssocID="{96BCE350-73BB-7645-AD85-84DA99B6ACDA}" presName="parentLin" presStyleCnt="0"/>
      <dgm:spPr/>
    </dgm:pt>
    <dgm:pt modelId="{3C1816FA-3B52-5245-880C-C8883C820B42}" type="pres">
      <dgm:prSet presAssocID="{96BCE350-73BB-7645-AD85-84DA99B6ACDA}" presName="parentLeftMargin" presStyleLbl="node1" presStyleIdx="0" presStyleCnt="3"/>
      <dgm:spPr/>
    </dgm:pt>
    <dgm:pt modelId="{30A506E1-7525-244D-B1E1-1A69063F35FA}" type="pres">
      <dgm:prSet presAssocID="{96BCE350-73BB-7645-AD85-84DA99B6ACDA}" presName="parentText" presStyleLbl="node1" presStyleIdx="1" presStyleCnt="3">
        <dgm:presLayoutVars>
          <dgm:chMax val="0"/>
          <dgm:bulletEnabled val="1"/>
        </dgm:presLayoutVars>
      </dgm:prSet>
      <dgm:spPr/>
    </dgm:pt>
    <dgm:pt modelId="{1D0F0460-7E19-414D-AB6F-BE5F68A55030}" type="pres">
      <dgm:prSet presAssocID="{96BCE350-73BB-7645-AD85-84DA99B6ACDA}" presName="negativeSpace" presStyleCnt="0"/>
      <dgm:spPr/>
    </dgm:pt>
    <dgm:pt modelId="{DE42AE11-F966-EC42-82E5-FE13A0E95773}" type="pres">
      <dgm:prSet presAssocID="{96BCE350-73BB-7645-AD85-84DA99B6ACDA}" presName="childText" presStyleLbl="conFgAcc1" presStyleIdx="1" presStyleCnt="3">
        <dgm:presLayoutVars>
          <dgm:bulletEnabled val="1"/>
        </dgm:presLayoutVars>
      </dgm:prSet>
      <dgm:spPr/>
    </dgm:pt>
    <dgm:pt modelId="{E4760605-97C4-7D4F-8F38-6B02D174CC25}" type="pres">
      <dgm:prSet presAssocID="{6ABBAB9C-21CB-0C4F-9D01-DF08CB39BC39}" presName="spaceBetweenRectangles" presStyleCnt="0"/>
      <dgm:spPr/>
    </dgm:pt>
    <dgm:pt modelId="{629E57DB-D016-0E4E-9D05-B104667C367C}" type="pres">
      <dgm:prSet presAssocID="{BAD5961B-423C-074F-8DAD-6D74FB46DA5C}" presName="parentLin" presStyleCnt="0"/>
      <dgm:spPr/>
    </dgm:pt>
    <dgm:pt modelId="{A1D53159-192E-5D49-B659-CBB5FC52AE48}" type="pres">
      <dgm:prSet presAssocID="{BAD5961B-423C-074F-8DAD-6D74FB46DA5C}" presName="parentLeftMargin" presStyleLbl="node1" presStyleIdx="1" presStyleCnt="3"/>
      <dgm:spPr/>
    </dgm:pt>
    <dgm:pt modelId="{70420E21-783C-DC47-8781-805FDE354988}" type="pres">
      <dgm:prSet presAssocID="{BAD5961B-423C-074F-8DAD-6D74FB46DA5C}" presName="parentText" presStyleLbl="node1" presStyleIdx="2" presStyleCnt="3">
        <dgm:presLayoutVars>
          <dgm:chMax val="0"/>
          <dgm:bulletEnabled val="1"/>
        </dgm:presLayoutVars>
      </dgm:prSet>
      <dgm:spPr/>
    </dgm:pt>
    <dgm:pt modelId="{7F76C86E-8E8C-7942-8FF8-4A55255B7BAC}" type="pres">
      <dgm:prSet presAssocID="{BAD5961B-423C-074F-8DAD-6D74FB46DA5C}" presName="negativeSpace" presStyleCnt="0"/>
      <dgm:spPr/>
    </dgm:pt>
    <dgm:pt modelId="{383E6617-BF8C-7040-A701-9F80B83E3CA3}" type="pres">
      <dgm:prSet presAssocID="{BAD5961B-423C-074F-8DAD-6D74FB46DA5C}" presName="childText" presStyleLbl="conFgAcc1" presStyleIdx="2" presStyleCnt="3">
        <dgm:presLayoutVars>
          <dgm:bulletEnabled val="1"/>
        </dgm:presLayoutVars>
      </dgm:prSet>
      <dgm:spPr/>
    </dgm:pt>
  </dgm:ptLst>
  <dgm:cxnLst>
    <dgm:cxn modelId="{D2AC1D02-AC0E-2749-BA04-39E716BB27A3}" type="presOf" srcId="{46715460-E893-BB46-B83F-7F4475C83639}" destId="{DE42AE11-F966-EC42-82E5-FE13A0E95773}" srcOrd="0" destOrd="2" presId="urn:microsoft.com/office/officeart/2005/8/layout/list1"/>
    <dgm:cxn modelId="{F4F49C0B-B399-5B41-9E10-5C002A2AC6E2}" type="presOf" srcId="{EB424330-7182-9349-ACBD-88F8A267793C}" destId="{AA7B27FF-58DD-524D-8CF4-27E1E06902C0}" srcOrd="0" destOrd="2" presId="urn:microsoft.com/office/officeart/2005/8/layout/list1"/>
    <dgm:cxn modelId="{C8807F14-87AE-344D-A811-2C185456E696}" type="presOf" srcId="{C3E72BA0-1D19-A94E-9C54-39517D356D15}" destId="{16A49A2D-197C-D643-85B8-E838AFFE2215}" srcOrd="0" destOrd="0" presId="urn:microsoft.com/office/officeart/2005/8/layout/list1"/>
    <dgm:cxn modelId="{B5A3C128-A86F-A847-AB92-D03037425442}" type="presOf" srcId="{75DC380F-C969-D74C-A150-F4004EF0CE67}" destId="{A2D1EFA8-7AC2-274E-8CB4-64A3636B1092}" srcOrd="0" destOrd="0" presId="urn:microsoft.com/office/officeart/2005/8/layout/list1"/>
    <dgm:cxn modelId="{A9BFD030-9CD8-EE4D-8CB0-D28B5F563C6C}" type="presOf" srcId="{1ADE04FF-196B-C641-BAED-C53826B09AE5}" destId="{DE42AE11-F966-EC42-82E5-FE13A0E95773}" srcOrd="0" destOrd="0" presId="urn:microsoft.com/office/officeart/2005/8/layout/list1"/>
    <dgm:cxn modelId="{11D03534-28BC-A44A-B313-B668ACE7D11C}" type="presOf" srcId="{5B06F53C-794B-EF40-8393-26AC73709D7F}" destId="{383E6617-BF8C-7040-A701-9F80B83E3CA3}" srcOrd="0" destOrd="1" presId="urn:microsoft.com/office/officeart/2005/8/layout/list1"/>
    <dgm:cxn modelId="{EAA61448-A6D3-D84F-B236-2E910546920A}" srcId="{BAD5961B-423C-074F-8DAD-6D74FB46DA5C}" destId="{F4967FEE-EC91-D94C-9902-96A860EFE2F4}" srcOrd="2" destOrd="0" parTransId="{FF951D18-44D2-8E46-91B8-BC41AA6283F1}" sibTransId="{E5D544FC-C174-A94F-9350-DA7F60263023}"/>
    <dgm:cxn modelId="{B8F64650-7723-A84A-A53B-EEDDE013E7C8}" srcId="{75DC380F-C969-D74C-A150-F4004EF0CE67}" destId="{C99E1E3B-6C18-024A-A46D-1C14016EEC19}" srcOrd="0" destOrd="0" parTransId="{68433CF7-AF27-634B-82C6-6DBDC82DD44B}" sibTransId="{7A41ED0D-7B13-B84D-9571-97808A6A70F5}"/>
    <dgm:cxn modelId="{429F7B58-0BEE-CB4C-B33B-FDF949AEC63C}" type="presOf" srcId="{3D97A874-C378-1741-A73F-E28CE2B0450A}" destId="{AA7B27FF-58DD-524D-8CF4-27E1E06902C0}" srcOrd="0" destOrd="1" presId="urn:microsoft.com/office/officeart/2005/8/layout/list1"/>
    <dgm:cxn modelId="{AC1FC559-948F-4E4D-8843-FF62248BB7EF}" type="presOf" srcId="{BAD5961B-423C-074F-8DAD-6D74FB46DA5C}" destId="{A1D53159-192E-5D49-B659-CBB5FC52AE48}" srcOrd="0" destOrd="0" presId="urn:microsoft.com/office/officeart/2005/8/layout/list1"/>
    <dgm:cxn modelId="{70563D73-DDA9-6D4A-9F18-09100DE23152}" srcId="{96BCE350-73BB-7645-AD85-84DA99B6ACDA}" destId="{46715460-E893-BB46-B83F-7F4475C83639}" srcOrd="2" destOrd="0" parTransId="{B96546FE-5564-954F-AC19-980F97AF2151}" sibTransId="{52CD498B-A3BA-0541-9C60-29A2B5E2D50C}"/>
    <dgm:cxn modelId="{6CE0BA73-4F83-5046-B2AB-657CBB04AA7F}" type="presOf" srcId="{D8F9E7EE-BC07-EB4C-9482-832ED313824E}" destId="{383E6617-BF8C-7040-A701-9F80B83E3CA3}" srcOrd="0" destOrd="0" presId="urn:microsoft.com/office/officeart/2005/8/layout/list1"/>
    <dgm:cxn modelId="{6D5E187C-6AB1-A84E-87A7-49C41C21475F}" type="presOf" srcId="{F4967FEE-EC91-D94C-9902-96A860EFE2F4}" destId="{383E6617-BF8C-7040-A701-9F80B83E3CA3}" srcOrd="0" destOrd="2" presId="urn:microsoft.com/office/officeart/2005/8/layout/list1"/>
    <dgm:cxn modelId="{33C3E082-728E-1340-A35B-0D4A36241EDC}" type="presOf" srcId="{75DC380F-C969-D74C-A150-F4004EF0CE67}" destId="{D16358EB-E9ED-2C44-AC34-0F73B3D9DF31}" srcOrd="1" destOrd="0" presId="urn:microsoft.com/office/officeart/2005/8/layout/list1"/>
    <dgm:cxn modelId="{A0F7C691-A992-134C-A649-43E6A07C060E}" type="presOf" srcId="{96BCE350-73BB-7645-AD85-84DA99B6ACDA}" destId="{30A506E1-7525-244D-B1E1-1A69063F35FA}" srcOrd="1" destOrd="0" presId="urn:microsoft.com/office/officeart/2005/8/layout/list1"/>
    <dgm:cxn modelId="{6E681294-24DA-704F-B248-3790F25AAFB3}" type="presOf" srcId="{BAD5961B-423C-074F-8DAD-6D74FB46DA5C}" destId="{70420E21-783C-DC47-8781-805FDE354988}" srcOrd="1" destOrd="0" presId="urn:microsoft.com/office/officeart/2005/8/layout/list1"/>
    <dgm:cxn modelId="{CE554998-A045-814E-BA06-444D25D67500}" srcId="{BAD5961B-423C-074F-8DAD-6D74FB46DA5C}" destId="{5B06F53C-794B-EF40-8393-26AC73709D7F}" srcOrd="1" destOrd="0" parTransId="{F69ACD8F-34A5-3E4C-83A9-445A436D1F46}" sibTransId="{BE2F5BE3-893C-804B-9C58-1746B3DBFD2E}"/>
    <dgm:cxn modelId="{C06D4EA7-B113-B84D-AE11-93EAFDF46431}" type="presOf" srcId="{316523F3-BCC2-5240-8BC0-0DD3C108F779}" destId="{DE42AE11-F966-EC42-82E5-FE13A0E95773}" srcOrd="0" destOrd="1" presId="urn:microsoft.com/office/officeart/2005/8/layout/list1"/>
    <dgm:cxn modelId="{46360FAF-A4CA-8449-80F3-7EB77FB0BCE1}" srcId="{75DC380F-C969-D74C-A150-F4004EF0CE67}" destId="{3D97A874-C378-1741-A73F-E28CE2B0450A}" srcOrd="1" destOrd="0" parTransId="{39198094-3122-AB47-AA03-D244675D3450}" sibTransId="{EBDF8665-1799-964B-A6D6-B6F7BD9E81BD}"/>
    <dgm:cxn modelId="{5D2EA8B2-00E3-E242-A432-00F3DAAF9D53}" type="presOf" srcId="{C99E1E3B-6C18-024A-A46D-1C14016EEC19}" destId="{AA7B27FF-58DD-524D-8CF4-27E1E06902C0}" srcOrd="0" destOrd="0" presId="urn:microsoft.com/office/officeart/2005/8/layout/list1"/>
    <dgm:cxn modelId="{29BE73B8-27C4-C44F-A3F0-F40C52281B92}" srcId="{C3E72BA0-1D19-A94E-9C54-39517D356D15}" destId="{75DC380F-C969-D74C-A150-F4004EF0CE67}" srcOrd="0" destOrd="0" parTransId="{F55355E2-A733-A245-8DFE-5786E25987D6}" sibTransId="{27C1B3FB-0EB9-AD4A-942A-E294CDE28144}"/>
    <dgm:cxn modelId="{266664C3-5B36-3A40-903D-F7BEDCD1122C}" srcId="{C3E72BA0-1D19-A94E-9C54-39517D356D15}" destId="{BAD5961B-423C-074F-8DAD-6D74FB46DA5C}" srcOrd="2" destOrd="0" parTransId="{CCFB946E-61F5-9246-90C2-5A63EC635144}" sibTransId="{6A2598D2-C93B-D449-BD1C-64ADC44508AC}"/>
    <dgm:cxn modelId="{277E3DD2-F9F8-E548-8CE4-26DBD52C7F4A}" srcId="{96BCE350-73BB-7645-AD85-84DA99B6ACDA}" destId="{316523F3-BCC2-5240-8BC0-0DD3C108F779}" srcOrd="1" destOrd="0" parTransId="{07A1C417-277C-B84C-9E28-6E4CC78BDB7D}" sibTransId="{35A4DE50-B0F5-C147-BA35-A941EA06C94E}"/>
    <dgm:cxn modelId="{A96F1AD3-A625-A94D-BDF8-88D9E3156832}" type="presOf" srcId="{96BCE350-73BB-7645-AD85-84DA99B6ACDA}" destId="{3C1816FA-3B52-5245-880C-C8883C820B42}" srcOrd="0" destOrd="0" presId="urn:microsoft.com/office/officeart/2005/8/layout/list1"/>
    <dgm:cxn modelId="{E15B1CD4-C303-FA49-8CF6-FBA416E89B35}" srcId="{BAD5961B-423C-074F-8DAD-6D74FB46DA5C}" destId="{D8F9E7EE-BC07-EB4C-9482-832ED313824E}" srcOrd="0" destOrd="0" parTransId="{6DCCA563-F466-4D49-9E32-DED7C54FA5A7}" sibTransId="{4124FDF4-1F62-B347-BDEB-81C3B7615892}"/>
    <dgm:cxn modelId="{3A4513D6-A7BA-1742-B54D-24AAA2055CC9}" srcId="{96BCE350-73BB-7645-AD85-84DA99B6ACDA}" destId="{1ADE04FF-196B-C641-BAED-C53826B09AE5}" srcOrd="0" destOrd="0" parTransId="{79D00862-11CF-FB4B-91BC-ABE102D97E0F}" sibTransId="{4F637476-0AB0-134B-83F8-C3B8091C5B4E}"/>
    <dgm:cxn modelId="{44DEF5EA-5907-4A40-950E-83A615B88B5B}" srcId="{C3E72BA0-1D19-A94E-9C54-39517D356D15}" destId="{96BCE350-73BB-7645-AD85-84DA99B6ACDA}" srcOrd="1" destOrd="0" parTransId="{FA42F00C-6757-A549-97B8-1945D7F6FDD0}" sibTransId="{6ABBAB9C-21CB-0C4F-9D01-DF08CB39BC39}"/>
    <dgm:cxn modelId="{8B25CBEE-A31C-EF42-BB92-6DCF798DBC79}" srcId="{75DC380F-C969-D74C-A150-F4004EF0CE67}" destId="{EB424330-7182-9349-ACBD-88F8A267793C}" srcOrd="2" destOrd="0" parTransId="{3F378331-CA10-804F-AC46-B1EBA8BEE103}" sibTransId="{E84F0E81-DE79-D34D-8E72-227CB2B86351}"/>
    <dgm:cxn modelId="{427C3156-E905-1E42-9D9D-FFF44F5C2C5E}" type="presParOf" srcId="{16A49A2D-197C-D643-85B8-E838AFFE2215}" destId="{4E3DE5E4-BBCA-0C4A-BF9C-1B0C693E0863}" srcOrd="0" destOrd="0" presId="urn:microsoft.com/office/officeart/2005/8/layout/list1"/>
    <dgm:cxn modelId="{055C223A-E08D-6E43-B0E7-5D6B5004A502}" type="presParOf" srcId="{4E3DE5E4-BBCA-0C4A-BF9C-1B0C693E0863}" destId="{A2D1EFA8-7AC2-274E-8CB4-64A3636B1092}" srcOrd="0" destOrd="0" presId="urn:microsoft.com/office/officeart/2005/8/layout/list1"/>
    <dgm:cxn modelId="{D7B6BAC9-4B8C-934C-8ADA-B6F5FC6AC09E}" type="presParOf" srcId="{4E3DE5E4-BBCA-0C4A-BF9C-1B0C693E0863}" destId="{D16358EB-E9ED-2C44-AC34-0F73B3D9DF31}" srcOrd="1" destOrd="0" presId="urn:microsoft.com/office/officeart/2005/8/layout/list1"/>
    <dgm:cxn modelId="{9DD4E79D-E08E-1F4F-9270-42D72112F8B9}" type="presParOf" srcId="{16A49A2D-197C-D643-85B8-E838AFFE2215}" destId="{D05139F4-09E0-3A48-BA4E-65FEEA8292F5}" srcOrd="1" destOrd="0" presId="urn:microsoft.com/office/officeart/2005/8/layout/list1"/>
    <dgm:cxn modelId="{D312E5C5-7653-2E4B-AFA9-0807E891A63E}" type="presParOf" srcId="{16A49A2D-197C-D643-85B8-E838AFFE2215}" destId="{AA7B27FF-58DD-524D-8CF4-27E1E06902C0}" srcOrd="2" destOrd="0" presId="urn:microsoft.com/office/officeart/2005/8/layout/list1"/>
    <dgm:cxn modelId="{EE39B454-43FA-0140-8955-E8143E5AD593}" type="presParOf" srcId="{16A49A2D-197C-D643-85B8-E838AFFE2215}" destId="{AD667FB7-DAD7-8C45-9966-AC3F4D0ACBF7}" srcOrd="3" destOrd="0" presId="urn:microsoft.com/office/officeart/2005/8/layout/list1"/>
    <dgm:cxn modelId="{3C2FA7E1-8D4A-B749-AD92-166417097E44}" type="presParOf" srcId="{16A49A2D-197C-D643-85B8-E838AFFE2215}" destId="{9FE8BFD4-C419-1341-B267-9614C23936D9}" srcOrd="4" destOrd="0" presId="urn:microsoft.com/office/officeart/2005/8/layout/list1"/>
    <dgm:cxn modelId="{8EDC1E5F-4592-3E45-B313-D8861C24BDA0}" type="presParOf" srcId="{9FE8BFD4-C419-1341-B267-9614C23936D9}" destId="{3C1816FA-3B52-5245-880C-C8883C820B42}" srcOrd="0" destOrd="0" presId="urn:microsoft.com/office/officeart/2005/8/layout/list1"/>
    <dgm:cxn modelId="{2B45AAA4-6D32-6448-8F8D-A857B009C924}" type="presParOf" srcId="{9FE8BFD4-C419-1341-B267-9614C23936D9}" destId="{30A506E1-7525-244D-B1E1-1A69063F35FA}" srcOrd="1" destOrd="0" presId="urn:microsoft.com/office/officeart/2005/8/layout/list1"/>
    <dgm:cxn modelId="{A73B8F69-D41A-8940-AE7D-B598156774E5}" type="presParOf" srcId="{16A49A2D-197C-D643-85B8-E838AFFE2215}" destId="{1D0F0460-7E19-414D-AB6F-BE5F68A55030}" srcOrd="5" destOrd="0" presId="urn:microsoft.com/office/officeart/2005/8/layout/list1"/>
    <dgm:cxn modelId="{1365EBA3-67F9-BC43-968C-425A407463EE}" type="presParOf" srcId="{16A49A2D-197C-D643-85B8-E838AFFE2215}" destId="{DE42AE11-F966-EC42-82E5-FE13A0E95773}" srcOrd="6" destOrd="0" presId="urn:microsoft.com/office/officeart/2005/8/layout/list1"/>
    <dgm:cxn modelId="{FC71FA3C-6DAF-3C4C-96CE-7962F75C350D}" type="presParOf" srcId="{16A49A2D-197C-D643-85B8-E838AFFE2215}" destId="{E4760605-97C4-7D4F-8F38-6B02D174CC25}" srcOrd="7" destOrd="0" presId="urn:microsoft.com/office/officeart/2005/8/layout/list1"/>
    <dgm:cxn modelId="{935097DE-34F7-CE47-96A0-44DBEEBD3A15}" type="presParOf" srcId="{16A49A2D-197C-D643-85B8-E838AFFE2215}" destId="{629E57DB-D016-0E4E-9D05-B104667C367C}" srcOrd="8" destOrd="0" presId="urn:microsoft.com/office/officeart/2005/8/layout/list1"/>
    <dgm:cxn modelId="{16A100C7-EFCB-3B4E-B835-F52875FA5E11}" type="presParOf" srcId="{629E57DB-D016-0E4E-9D05-B104667C367C}" destId="{A1D53159-192E-5D49-B659-CBB5FC52AE48}" srcOrd="0" destOrd="0" presId="urn:microsoft.com/office/officeart/2005/8/layout/list1"/>
    <dgm:cxn modelId="{484777AB-BD16-7D40-8345-B6C4AE383A3F}" type="presParOf" srcId="{629E57DB-D016-0E4E-9D05-B104667C367C}" destId="{70420E21-783C-DC47-8781-805FDE354988}" srcOrd="1" destOrd="0" presId="urn:microsoft.com/office/officeart/2005/8/layout/list1"/>
    <dgm:cxn modelId="{CA98153C-3EDA-FA43-82A0-7D89F7B43FBD}" type="presParOf" srcId="{16A49A2D-197C-D643-85B8-E838AFFE2215}" destId="{7F76C86E-8E8C-7942-8FF8-4A55255B7BAC}" srcOrd="9" destOrd="0" presId="urn:microsoft.com/office/officeart/2005/8/layout/list1"/>
    <dgm:cxn modelId="{1D5D1DFE-61E7-C742-8C57-EE482C8F8381}" type="presParOf" srcId="{16A49A2D-197C-D643-85B8-E838AFFE2215}" destId="{383E6617-BF8C-7040-A701-9F80B83E3CA3}"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61D77E-45A5-AE42-82C7-28125EB4ED3D}" type="doc">
      <dgm:prSet loTypeId="urn:microsoft.com/office/officeart/2005/8/layout/bList2" loCatId="" qsTypeId="urn:microsoft.com/office/officeart/2005/8/quickstyle/simple1" qsCatId="simple" csTypeId="urn:microsoft.com/office/officeart/2005/8/colors/accent1_2" csCatId="accent1" phldr="1"/>
      <dgm:spPr/>
      <dgm:t>
        <a:bodyPr/>
        <a:lstStyle/>
        <a:p>
          <a:endParaRPr lang="en-GB"/>
        </a:p>
      </dgm:t>
    </dgm:pt>
    <dgm:pt modelId="{99C5CBA9-5D28-E047-8766-C1738A117D6B}">
      <dgm:prSet phldrT="[Text]"/>
      <dgm:spPr/>
      <dgm:t>
        <a:bodyPr/>
        <a:lstStyle/>
        <a:p>
          <a:r>
            <a:rPr lang="en-IN" b="1" dirty="0"/>
            <a:t>Cost Efficiency</a:t>
          </a:r>
          <a:endParaRPr lang="en-GB" b="1" dirty="0"/>
        </a:p>
      </dgm:t>
    </dgm:pt>
    <dgm:pt modelId="{63EA6C67-3427-024F-B221-05DE2940388F}" type="parTrans" cxnId="{74444BCF-5666-DC44-8AD0-45307C71DEFE}">
      <dgm:prSet/>
      <dgm:spPr/>
      <dgm:t>
        <a:bodyPr/>
        <a:lstStyle/>
        <a:p>
          <a:endParaRPr lang="en-GB"/>
        </a:p>
      </dgm:t>
    </dgm:pt>
    <dgm:pt modelId="{8795EE4E-006A-6742-A631-2CCC7CEAE1A5}" type="sibTrans" cxnId="{74444BCF-5666-DC44-8AD0-45307C71DEFE}">
      <dgm:prSet/>
      <dgm:spPr/>
      <dgm:t>
        <a:bodyPr/>
        <a:lstStyle/>
        <a:p>
          <a:endParaRPr lang="en-GB"/>
        </a:p>
      </dgm:t>
    </dgm:pt>
    <dgm:pt modelId="{FF3E26E4-298F-AE48-8A7B-5F4008EEC9F7}">
      <dgm:prSet phldrT="[Text]"/>
      <dgm:spPr/>
      <dgm:t>
        <a:bodyPr/>
        <a:lstStyle/>
        <a:p>
          <a:pPr>
            <a:buFont typeface="+mj-lt"/>
            <a:buAutoNum type="arabicPeriod"/>
          </a:pPr>
          <a:r>
            <a:rPr lang="en-IN" b="1" i="0" u="none" dirty="0"/>
            <a:t>Scalability</a:t>
          </a:r>
          <a:endParaRPr lang="en-GB" dirty="0"/>
        </a:p>
      </dgm:t>
    </dgm:pt>
    <dgm:pt modelId="{F58F2F89-ACBE-1E45-800B-99FDA33C2311}" type="parTrans" cxnId="{EC42DF5C-F465-A742-96F6-3757192CC58F}">
      <dgm:prSet/>
      <dgm:spPr/>
      <dgm:t>
        <a:bodyPr/>
        <a:lstStyle/>
        <a:p>
          <a:endParaRPr lang="en-GB"/>
        </a:p>
      </dgm:t>
    </dgm:pt>
    <dgm:pt modelId="{8B836F6F-8CC5-5549-BE05-8111E127F1FF}" type="sibTrans" cxnId="{EC42DF5C-F465-A742-96F6-3757192CC58F}">
      <dgm:prSet/>
      <dgm:spPr/>
      <dgm:t>
        <a:bodyPr/>
        <a:lstStyle/>
        <a:p>
          <a:endParaRPr lang="en-GB"/>
        </a:p>
      </dgm:t>
    </dgm:pt>
    <dgm:pt modelId="{C6C5DF90-98F8-C140-86BE-1D0CB14C7FF6}">
      <dgm:prSet custT="1"/>
      <dgm:spPr/>
      <dgm:t>
        <a:bodyPr/>
        <a:lstStyle/>
        <a:p>
          <a:pPr>
            <a:buFont typeface="Arial" panose="020B0604020202020204" pitchFamily="34" charset="0"/>
            <a:buChar char="•"/>
          </a:pPr>
          <a:r>
            <a:rPr lang="en-IN" sz="1200" b="0" i="0" u="none" dirty="0"/>
            <a:t>Reduction in the cost of maintaining on-premises hardware and infrastructure.</a:t>
          </a:r>
          <a:endParaRPr lang="en-IN" sz="1200" dirty="0"/>
        </a:p>
      </dgm:t>
    </dgm:pt>
    <dgm:pt modelId="{00454A5D-1184-5548-9751-C2D653030FA0}" type="parTrans" cxnId="{2C6544EE-BDF2-6A4D-867B-B72279868F15}">
      <dgm:prSet/>
      <dgm:spPr/>
      <dgm:t>
        <a:bodyPr/>
        <a:lstStyle/>
        <a:p>
          <a:endParaRPr lang="en-GB"/>
        </a:p>
      </dgm:t>
    </dgm:pt>
    <dgm:pt modelId="{E1AB1611-2269-5742-9EAC-26F8B97505F3}" type="sibTrans" cxnId="{2C6544EE-BDF2-6A4D-867B-B72279868F15}">
      <dgm:prSet/>
      <dgm:spPr/>
      <dgm:t>
        <a:bodyPr/>
        <a:lstStyle/>
        <a:p>
          <a:endParaRPr lang="en-GB"/>
        </a:p>
      </dgm:t>
    </dgm:pt>
    <dgm:pt modelId="{A8E6FF5C-D280-5F44-91AA-1272FE88750C}">
      <dgm:prSet phldrT="[Text]"/>
      <dgm:spPr/>
      <dgm:t>
        <a:bodyPr/>
        <a:lstStyle/>
        <a:p>
          <a:pPr>
            <a:buFont typeface="+mj-lt"/>
            <a:buAutoNum type="arabicPeriod"/>
          </a:pPr>
          <a:r>
            <a:rPr lang="en-IN" b="1" i="0" u="none" dirty="0"/>
            <a:t>Reliability and Uptime</a:t>
          </a:r>
          <a:endParaRPr lang="en-GB" dirty="0"/>
        </a:p>
      </dgm:t>
    </dgm:pt>
    <dgm:pt modelId="{4168272B-1540-2041-AABA-EC19C986E73E}" type="parTrans" cxnId="{1C3DC61F-F930-8841-8C0F-C64492339640}">
      <dgm:prSet/>
      <dgm:spPr/>
      <dgm:t>
        <a:bodyPr/>
        <a:lstStyle/>
        <a:p>
          <a:endParaRPr lang="en-GB"/>
        </a:p>
      </dgm:t>
    </dgm:pt>
    <dgm:pt modelId="{A492E825-69C3-264E-AB4F-5C3A07D34BA0}" type="sibTrans" cxnId="{1C3DC61F-F930-8841-8C0F-C64492339640}">
      <dgm:prSet/>
      <dgm:spPr/>
      <dgm:t>
        <a:bodyPr/>
        <a:lstStyle/>
        <a:p>
          <a:endParaRPr lang="en-GB"/>
        </a:p>
      </dgm:t>
    </dgm:pt>
    <dgm:pt modelId="{9F6AAE9F-4D90-8D44-9B5B-2794BF409230}">
      <dgm:prSet custT="1"/>
      <dgm:spPr/>
      <dgm:t>
        <a:bodyPr/>
        <a:lstStyle/>
        <a:p>
          <a:pPr>
            <a:buFont typeface="Arial" panose="020B0604020202020204" pitchFamily="34" charset="0"/>
            <a:buChar char="•"/>
          </a:pPr>
          <a:r>
            <a:rPr lang="en-IN" sz="1200" b="0" i="0" u="none" dirty="0"/>
            <a:t>Ability to easily scale the environment to meet changing business needs without significant additional investments.</a:t>
          </a:r>
          <a:endParaRPr lang="en-IN" sz="1200" dirty="0"/>
        </a:p>
      </dgm:t>
    </dgm:pt>
    <dgm:pt modelId="{4DCD960E-DC4B-5C47-8C12-DDAA2E67A35C}" type="parTrans" cxnId="{6ADDA055-D6A7-F24D-A178-B49F1B58CD4C}">
      <dgm:prSet/>
      <dgm:spPr/>
      <dgm:t>
        <a:bodyPr/>
        <a:lstStyle/>
        <a:p>
          <a:endParaRPr lang="en-GB"/>
        </a:p>
      </dgm:t>
    </dgm:pt>
    <dgm:pt modelId="{2AA45B5D-5CA1-3F45-B665-5E22BEC7654F}" type="sibTrans" cxnId="{6ADDA055-D6A7-F24D-A178-B49F1B58CD4C}">
      <dgm:prSet/>
      <dgm:spPr/>
      <dgm:t>
        <a:bodyPr/>
        <a:lstStyle/>
        <a:p>
          <a:endParaRPr lang="en-GB"/>
        </a:p>
      </dgm:t>
    </dgm:pt>
    <dgm:pt modelId="{05212EFB-8E89-4C43-A354-665F8785C0B1}">
      <dgm:prSet phldrT="[Text]"/>
      <dgm:spPr/>
      <dgm:t>
        <a:bodyPr/>
        <a:lstStyle/>
        <a:p>
          <a:pPr>
            <a:buFont typeface="+mj-lt"/>
            <a:buAutoNum type="arabicPeriod"/>
          </a:pPr>
          <a:r>
            <a:rPr lang="en-IN" b="1" i="0" u="none" dirty="0"/>
            <a:t>Improved Collaboration</a:t>
          </a:r>
          <a:endParaRPr lang="en-GB" dirty="0"/>
        </a:p>
      </dgm:t>
    </dgm:pt>
    <dgm:pt modelId="{C79312EB-C3F9-0340-959E-F203A6712E6A}" type="parTrans" cxnId="{15C780FD-2BA1-A548-BE95-6B5591DE2675}">
      <dgm:prSet/>
      <dgm:spPr/>
      <dgm:t>
        <a:bodyPr/>
        <a:lstStyle/>
        <a:p>
          <a:endParaRPr lang="en-GB"/>
        </a:p>
      </dgm:t>
    </dgm:pt>
    <dgm:pt modelId="{CA7CD723-1575-DC4D-B839-9A43FF90BE4C}" type="sibTrans" cxnId="{15C780FD-2BA1-A548-BE95-6B5591DE2675}">
      <dgm:prSet/>
      <dgm:spPr/>
      <dgm:t>
        <a:bodyPr/>
        <a:lstStyle/>
        <a:p>
          <a:endParaRPr lang="en-GB"/>
        </a:p>
      </dgm:t>
    </dgm:pt>
    <dgm:pt modelId="{3808A640-D0D4-0949-AF16-9945BD90B287}">
      <dgm:prSet custT="1"/>
      <dgm:spPr/>
      <dgm:t>
        <a:bodyPr/>
        <a:lstStyle/>
        <a:p>
          <a:pPr>
            <a:buFont typeface="Arial" panose="020B0604020202020204" pitchFamily="34" charset="0"/>
            <a:buChar char="•"/>
          </a:pPr>
          <a:r>
            <a:rPr lang="en-IN" sz="1200" b="0" i="0" u="none" dirty="0"/>
            <a:t>Enhanced collaboration features that come with cloud-based services like Microsoft 365.</a:t>
          </a:r>
          <a:endParaRPr lang="en-IN" sz="1200" dirty="0"/>
        </a:p>
      </dgm:t>
    </dgm:pt>
    <dgm:pt modelId="{BF6900FC-2782-AC47-AD5D-F0CD110FB347}" type="parTrans" cxnId="{82E49846-01D2-2441-9DD2-9DE55BA9B558}">
      <dgm:prSet/>
      <dgm:spPr/>
      <dgm:t>
        <a:bodyPr/>
        <a:lstStyle/>
        <a:p>
          <a:endParaRPr lang="en-GB"/>
        </a:p>
      </dgm:t>
    </dgm:pt>
    <dgm:pt modelId="{F4D28B7D-C4C4-5445-9945-F3E97D7AC36F}" type="sibTrans" cxnId="{82E49846-01D2-2441-9DD2-9DE55BA9B558}">
      <dgm:prSet/>
      <dgm:spPr/>
      <dgm:t>
        <a:bodyPr/>
        <a:lstStyle/>
        <a:p>
          <a:endParaRPr lang="en-GB"/>
        </a:p>
      </dgm:t>
    </dgm:pt>
    <dgm:pt modelId="{CF964749-21A0-8E40-A0BF-BAFE9ED8B744}">
      <dgm:prSet phldrT="[Text]"/>
      <dgm:spPr/>
      <dgm:t>
        <a:bodyPr/>
        <a:lstStyle/>
        <a:p>
          <a:pPr>
            <a:buFont typeface="+mj-lt"/>
            <a:buAutoNum type="arabicPeriod"/>
          </a:pPr>
          <a:r>
            <a:rPr lang="en-IN" b="1" i="0" u="none" dirty="0"/>
            <a:t>Mobility and Flexibility</a:t>
          </a:r>
          <a:endParaRPr lang="en-GB" dirty="0"/>
        </a:p>
      </dgm:t>
    </dgm:pt>
    <dgm:pt modelId="{79F3FC33-FC79-E940-B787-DE1A80203EEB}" type="parTrans" cxnId="{735920C2-E9BE-F847-BCF2-E5F4C9A75B89}">
      <dgm:prSet/>
      <dgm:spPr/>
      <dgm:t>
        <a:bodyPr/>
        <a:lstStyle/>
        <a:p>
          <a:endParaRPr lang="en-GB"/>
        </a:p>
      </dgm:t>
    </dgm:pt>
    <dgm:pt modelId="{6460B7CE-CB0E-6F46-A218-E33EF6FC19D7}" type="sibTrans" cxnId="{735920C2-E9BE-F847-BCF2-E5F4C9A75B89}">
      <dgm:prSet/>
      <dgm:spPr/>
      <dgm:t>
        <a:bodyPr/>
        <a:lstStyle/>
        <a:p>
          <a:endParaRPr lang="en-GB"/>
        </a:p>
      </dgm:t>
    </dgm:pt>
    <dgm:pt modelId="{99D7A6DC-40F2-4943-8972-1B1A3374C13F}">
      <dgm:prSet custT="1"/>
      <dgm:spPr/>
      <dgm:t>
        <a:bodyPr/>
        <a:lstStyle/>
        <a:p>
          <a:pPr>
            <a:buFont typeface="Arial" panose="020B0604020202020204" pitchFamily="34" charset="0"/>
            <a:buChar char="•"/>
          </a:pPr>
          <a:r>
            <a:rPr lang="en-IN" sz="1200" b="0" i="0" u="none" dirty="0"/>
            <a:t>Allowing users to access their email and work collaboratively from any location and on any device.</a:t>
          </a:r>
          <a:endParaRPr lang="en-IN" sz="1200" dirty="0"/>
        </a:p>
      </dgm:t>
    </dgm:pt>
    <dgm:pt modelId="{B030789C-9F20-9443-AB7E-225C6BFEDA0E}" type="parTrans" cxnId="{017E80FD-DA80-5441-AAB9-C6439172852B}">
      <dgm:prSet/>
      <dgm:spPr/>
      <dgm:t>
        <a:bodyPr/>
        <a:lstStyle/>
        <a:p>
          <a:endParaRPr lang="en-GB"/>
        </a:p>
      </dgm:t>
    </dgm:pt>
    <dgm:pt modelId="{6714A372-9E6C-2844-9589-CD91346FC431}" type="sibTrans" cxnId="{017E80FD-DA80-5441-AAB9-C6439172852B}">
      <dgm:prSet/>
      <dgm:spPr/>
      <dgm:t>
        <a:bodyPr/>
        <a:lstStyle/>
        <a:p>
          <a:endParaRPr lang="en-GB"/>
        </a:p>
      </dgm:t>
    </dgm:pt>
    <dgm:pt modelId="{DB3CD563-E02F-B544-A05A-DA3E2BEDFD93}">
      <dgm:prSet phldrT="[Text]"/>
      <dgm:spPr/>
      <dgm:t>
        <a:bodyPr/>
        <a:lstStyle/>
        <a:p>
          <a:pPr>
            <a:buFont typeface="+mj-lt"/>
            <a:buAutoNum type="arabicPeriod"/>
          </a:pPr>
          <a:r>
            <a:rPr lang="en-IN" b="1" i="0" u="none" dirty="0"/>
            <a:t>Enhanced Security</a:t>
          </a:r>
          <a:endParaRPr lang="en-GB" dirty="0"/>
        </a:p>
      </dgm:t>
    </dgm:pt>
    <dgm:pt modelId="{DD2AA820-419D-2342-B003-6C9DCA03C9BF}" type="parTrans" cxnId="{12B434F0-E4F9-2C4D-BB11-014F9AACC03C}">
      <dgm:prSet/>
      <dgm:spPr/>
      <dgm:t>
        <a:bodyPr/>
        <a:lstStyle/>
        <a:p>
          <a:endParaRPr lang="en-GB"/>
        </a:p>
      </dgm:t>
    </dgm:pt>
    <dgm:pt modelId="{0D19A61F-7790-A842-A964-BD32A0538D4D}" type="sibTrans" cxnId="{12B434F0-E4F9-2C4D-BB11-014F9AACC03C}">
      <dgm:prSet/>
      <dgm:spPr/>
      <dgm:t>
        <a:bodyPr/>
        <a:lstStyle/>
        <a:p>
          <a:endParaRPr lang="en-GB"/>
        </a:p>
      </dgm:t>
    </dgm:pt>
    <dgm:pt modelId="{C1791567-EF7D-9447-BDE5-7615BBF2E285}">
      <dgm:prSet phldrT="[Text]" custT="1"/>
      <dgm:spPr/>
      <dgm:t>
        <a:bodyPr/>
        <a:lstStyle/>
        <a:p>
          <a:pPr>
            <a:buFont typeface="Arial" panose="020B0604020202020204" pitchFamily="34" charset="0"/>
            <a:buChar char="•"/>
          </a:pPr>
          <a:r>
            <a:rPr lang="en-IN" sz="1200" b="0" i="0" u="none" dirty="0"/>
            <a:t>Improved security features and compliance capabilities that are regularly updated in a cloud environment.</a:t>
          </a:r>
          <a:endParaRPr lang="en-IN" sz="1200" dirty="0"/>
        </a:p>
      </dgm:t>
    </dgm:pt>
    <dgm:pt modelId="{BBA4F55B-3F66-4440-B937-50EE7137FD16}" type="parTrans" cxnId="{C6935110-4F9E-7E45-B7B2-93F5663ACB7D}">
      <dgm:prSet/>
      <dgm:spPr/>
      <dgm:t>
        <a:bodyPr/>
        <a:lstStyle/>
        <a:p>
          <a:endParaRPr lang="en-GB"/>
        </a:p>
      </dgm:t>
    </dgm:pt>
    <dgm:pt modelId="{E0B9DDFC-B29C-C144-9623-08091A7B5A4F}" type="sibTrans" cxnId="{C6935110-4F9E-7E45-B7B2-93F5663ACB7D}">
      <dgm:prSet/>
      <dgm:spPr/>
      <dgm:t>
        <a:bodyPr/>
        <a:lstStyle/>
        <a:p>
          <a:endParaRPr lang="en-GB"/>
        </a:p>
      </dgm:t>
    </dgm:pt>
    <dgm:pt modelId="{3EE90C68-0169-8540-A639-76654DC359EC}">
      <dgm:prSet custT="1"/>
      <dgm:spPr/>
      <dgm:t>
        <a:bodyPr/>
        <a:lstStyle/>
        <a:p>
          <a:pPr>
            <a:buFont typeface="Arial" panose="020B0604020202020204" pitchFamily="34" charset="0"/>
            <a:buChar char="•"/>
          </a:pPr>
          <a:r>
            <a:rPr lang="en-IN" sz="1200" b="0" i="0" u="none" dirty="0"/>
            <a:t>Higher reliability and better uptime statistics due to the distributed nature of cloud services.</a:t>
          </a:r>
          <a:endParaRPr lang="en-IN" sz="1200" dirty="0"/>
        </a:p>
      </dgm:t>
    </dgm:pt>
    <dgm:pt modelId="{5390DD97-6EA2-7A47-ACBD-B861449A1E1F}" type="parTrans" cxnId="{8A7F8751-E3AD-944A-B42F-A67CC1A0D8E0}">
      <dgm:prSet/>
      <dgm:spPr/>
      <dgm:t>
        <a:bodyPr/>
        <a:lstStyle/>
        <a:p>
          <a:endParaRPr lang="en-GB"/>
        </a:p>
      </dgm:t>
    </dgm:pt>
    <dgm:pt modelId="{1C2C6A44-E6B8-CB4B-A6C9-4D791D66BBF6}" type="sibTrans" cxnId="{8A7F8751-E3AD-944A-B42F-A67CC1A0D8E0}">
      <dgm:prSet/>
      <dgm:spPr/>
      <dgm:t>
        <a:bodyPr/>
        <a:lstStyle/>
        <a:p>
          <a:endParaRPr lang="en-GB"/>
        </a:p>
      </dgm:t>
    </dgm:pt>
    <dgm:pt modelId="{C8C63538-0EF2-814C-B838-C1D3AAE913C5}">
      <dgm:prSet phldrT="[Text]"/>
      <dgm:spPr/>
      <dgm:t>
        <a:bodyPr/>
        <a:lstStyle/>
        <a:p>
          <a:pPr>
            <a:buFont typeface="+mj-lt"/>
            <a:buAutoNum type="arabicPeriod"/>
          </a:pPr>
          <a:r>
            <a:rPr lang="en-IN" b="1" i="0" u="none" dirty="0"/>
            <a:t>Simplified IT Management</a:t>
          </a:r>
          <a:endParaRPr lang="en-GB" dirty="0"/>
        </a:p>
      </dgm:t>
    </dgm:pt>
    <dgm:pt modelId="{45117028-9921-104A-8216-A149A751E25F}" type="parTrans" cxnId="{0DD115EE-250A-D542-A29A-53802521AF89}">
      <dgm:prSet/>
      <dgm:spPr/>
      <dgm:t>
        <a:bodyPr/>
        <a:lstStyle/>
        <a:p>
          <a:endParaRPr lang="en-GB"/>
        </a:p>
      </dgm:t>
    </dgm:pt>
    <dgm:pt modelId="{6E58B5B0-02E9-504E-A9F0-61F345D19A30}" type="sibTrans" cxnId="{0DD115EE-250A-D542-A29A-53802521AF89}">
      <dgm:prSet/>
      <dgm:spPr/>
      <dgm:t>
        <a:bodyPr/>
        <a:lstStyle/>
        <a:p>
          <a:endParaRPr lang="en-GB"/>
        </a:p>
      </dgm:t>
    </dgm:pt>
    <dgm:pt modelId="{586C31F7-8BA1-AF42-B989-91BACCC193E9}">
      <dgm:prSet custT="1"/>
      <dgm:spPr/>
      <dgm:t>
        <a:bodyPr/>
        <a:lstStyle/>
        <a:p>
          <a:pPr>
            <a:buFont typeface="Arial" panose="020B0604020202020204" pitchFamily="34" charset="0"/>
            <a:buChar char="•"/>
          </a:pPr>
          <a:r>
            <a:rPr lang="en-IN" sz="1200" b="0" i="0" u="none" dirty="0"/>
            <a:t>Reduced complexity in IT management and freeing up IT resources to focus on more strategic initiatives.</a:t>
          </a:r>
          <a:endParaRPr lang="en-IN" sz="1200" b="1" dirty="0"/>
        </a:p>
      </dgm:t>
    </dgm:pt>
    <dgm:pt modelId="{EB3410A7-87DD-8B4C-9083-2F2D1365ECEA}" type="parTrans" cxnId="{87504A2D-FED1-504C-8BB2-DA093FD7A5EF}">
      <dgm:prSet/>
      <dgm:spPr/>
      <dgm:t>
        <a:bodyPr/>
        <a:lstStyle/>
        <a:p>
          <a:endParaRPr lang="en-GB"/>
        </a:p>
      </dgm:t>
    </dgm:pt>
    <dgm:pt modelId="{83A0DDDB-A086-CA4D-A562-AFD67C19C393}" type="sibTrans" cxnId="{87504A2D-FED1-504C-8BB2-DA093FD7A5EF}">
      <dgm:prSet/>
      <dgm:spPr/>
      <dgm:t>
        <a:bodyPr/>
        <a:lstStyle/>
        <a:p>
          <a:endParaRPr lang="en-GB"/>
        </a:p>
      </dgm:t>
    </dgm:pt>
    <dgm:pt modelId="{D397C269-2077-844C-97E8-4411CE604B7A}" type="pres">
      <dgm:prSet presAssocID="{9661D77E-45A5-AE42-82C7-28125EB4ED3D}" presName="diagram" presStyleCnt="0">
        <dgm:presLayoutVars>
          <dgm:dir/>
          <dgm:animLvl val="lvl"/>
          <dgm:resizeHandles val="exact"/>
        </dgm:presLayoutVars>
      </dgm:prSet>
      <dgm:spPr/>
    </dgm:pt>
    <dgm:pt modelId="{CD76CF81-0708-924F-99BE-9A6F6B834F19}" type="pres">
      <dgm:prSet presAssocID="{99C5CBA9-5D28-E047-8766-C1738A117D6B}" presName="compNode" presStyleCnt="0"/>
      <dgm:spPr/>
    </dgm:pt>
    <dgm:pt modelId="{42F3D73E-BE0F-2348-85E7-5D9432E5FBEF}" type="pres">
      <dgm:prSet presAssocID="{99C5CBA9-5D28-E047-8766-C1738A117D6B}" presName="childRect" presStyleLbl="bgAcc1" presStyleIdx="0" presStyleCnt="7">
        <dgm:presLayoutVars>
          <dgm:bulletEnabled val="1"/>
        </dgm:presLayoutVars>
      </dgm:prSet>
      <dgm:spPr/>
    </dgm:pt>
    <dgm:pt modelId="{37608206-B228-F74D-88BB-9D921CDF2D8C}" type="pres">
      <dgm:prSet presAssocID="{99C5CBA9-5D28-E047-8766-C1738A117D6B}" presName="parentText" presStyleLbl="node1" presStyleIdx="0" presStyleCnt="0">
        <dgm:presLayoutVars>
          <dgm:chMax val="0"/>
          <dgm:bulletEnabled val="1"/>
        </dgm:presLayoutVars>
      </dgm:prSet>
      <dgm:spPr/>
    </dgm:pt>
    <dgm:pt modelId="{B7AD2BCA-781B-4B46-A9B5-EA031A50274D}" type="pres">
      <dgm:prSet presAssocID="{99C5CBA9-5D28-E047-8766-C1738A117D6B}" presName="parentRect" presStyleLbl="alignNode1" presStyleIdx="0" presStyleCnt="7" custScaleY="136246"/>
      <dgm:spPr/>
    </dgm:pt>
    <dgm:pt modelId="{4ADABA3F-C841-7843-8EBF-98F1D4E07B81}" type="pres">
      <dgm:prSet presAssocID="{99C5CBA9-5D28-E047-8766-C1738A117D6B}" presName="adorn" presStyleLbl="fgAccFollowNode1" presStyleIdx="0" presStyleCnt="7" custLinFactNeighborX="-6560" custLinFactNeighborY="656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oney with solid fill"/>
        </a:ext>
      </dgm:extLst>
    </dgm:pt>
    <dgm:pt modelId="{7D821693-6511-6042-B260-129B101373BF}" type="pres">
      <dgm:prSet presAssocID="{8795EE4E-006A-6742-A631-2CCC7CEAE1A5}" presName="sibTrans" presStyleLbl="sibTrans2D1" presStyleIdx="0" presStyleCnt="0"/>
      <dgm:spPr/>
    </dgm:pt>
    <dgm:pt modelId="{D606543D-DFDE-A34F-9870-6F5688D79C11}" type="pres">
      <dgm:prSet presAssocID="{FF3E26E4-298F-AE48-8A7B-5F4008EEC9F7}" presName="compNode" presStyleCnt="0"/>
      <dgm:spPr/>
    </dgm:pt>
    <dgm:pt modelId="{8C0CEC57-7933-5B4B-9788-BD5E001FEE6C}" type="pres">
      <dgm:prSet presAssocID="{FF3E26E4-298F-AE48-8A7B-5F4008EEC9F7}" presName="childRect" presStyleLbl="bgAcc1" presStyleIdx="1" presStyleCnt="7">
        <dgm:presLayoutVars>
          <dgm:bulletEnabled val="1"/>
        </dgm:presLayoutVars>
      </dgm:prSet>
      <dgm:spPr/>
    </dgm:pt>
    <dgm:pt modelId="{5F09785A-CB8F-434E-93EA-30DFD6DFE7EA}" type="pres">
      <dgm:prSet presAssocID="{FF3E26E4-298F-AE48-8A7B-5F4008EEC9F7}" presName="parentText" presStyleLbl="node1" presStyleIdx="0" presStyleCnt="0">
        <dgm:presLayoutVars>
          <dgm:chMax val="0"/>
          <dgm:bulletEnabled val="1"/>
        </dgm:presLayoutVars>
      </dgm:prSet>
      <dgm:spPr/>
    </dgm:pt>
    <dgm:pt modelId="{FD56F5C3-185D-C04A-A7E2-1165574F195E}" type="pres">
      <dgm:prSet presAssocID="{FF3E26E4-298F-AE48-8A7B-5F4008EEC9F7}" presName="parentRect" presStyleLbl="alignNode1" presStyleIdx="1" presStyleCnt="7" custScaleY="132631"/>
      <dgm:spPr/>
    </dgm:pt>
    <dgm:pt modelId="{7C09BE61-9350-F44B-9EFD-08966EE1629A}" type="pres">
      <dgm:prSet presAssocID="{FF3E26E4-298F-AE48-8A7B-5F4008EEC9F7}" presName="adorn" presStyleLbl="fgAccFollow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 robot with a raised arm"/>
        </a:ext>
      </dgm:extLst>
    </dgm:pt>
    <dgm:pt modelId="{D0C0118F-658F-B341-B26B-63761D51453D}" type="pres">
      <dgm:prSet presAssocID="{8B836F6F-8CC5-5549-BE05-8111E127F1FF}" presName="sibTrans" presStyleLbl="sibTrans2D1" presStyleIdx="0" presStyleCnt="0"/>
      <dgm:spPr/>
    </dgm:pt>
    <dgm:pt modelId="{A6856BAA-ADEF-914E-A283-89CC014114E1}" type="pres">
      <dgm:prSet presAssocID="{05212EFB-8E89-4C43-A354-665F8785C0B1}" presName="compNode" presStyleCnt="0"/>
      <dgm:spPr/>
    </dgm:pt>
    <dgm:pt modelId="{B064A24C-9114-FA49-AD5B-083F3CCEBFB5}" type="pres">
      <dgm:prSet presAssocID="{05212EFB-8E89-4C43-A354-665F8785C0B1}" presName="childRect" presStyleLbl="bgAcc1" presStyleIdx="2" presStyleCnt="7">
        <dgm:presLayoutVars>
          <dgm:bulletEnabled val="1"/>
        </dgm:presLayoutVars>
      </dgm:prSet>
      <dgm:spPr/>
    </dgm:pt>
    <dgm:pt modelId="{83F429CF-A8C8-8243-8355-76CA57929A13}" type="pres">
      <dgm:prSet presAssocID="{05212EFB-8E89-4C43-A354-665F8785C0B1}" presName="parentText" presStyleLbl="node1" presStyleIdx="0" presStyleCnt="0">
        <dgm:presLayoutVars>
          <dgm:chMax val="0"/>
          <dgm:bulletEnabled val="1"/>
        </dgm:presLayoutVars>
      </dgm:prSet>
      <dgm:spPr/>
    </dgm:pt>
    <dgm:pt modelId="{3D8685A7-957A-CD47-A528-AE666857F5FC}" type="pres">
      <dgm:prSet presAssocID="{05212EFB-8E89-4C43-A354-665F8785C0B1}" presName="parentRect" presStyleLbl="alignNode1" presStyleIdx="2" presStyleCnt="7" custScaleY="132631"/>
      <dgm:spPr/>
    </dgm:pt>
    <dgm:pt modelId="{D40B6AE8-93FC-7143-A9D0-BCE2D3D7F0C9}" type="pres">
      <dgm:prSet presAssocID="{05212EFB-8E89-4C43-A354-665F8785C0B1}" presName="adorn" presStyleLbl="fgAccFollow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ers with solid fill"/>
        </a:ext>
      </dgm:extLst>
    </dgm:pt>
    <dgm:pt modelId="{C8684572-7015-904F-BABC-4F3B492B6249}" type="pres">
      <dgm:prSet presAssocID="{CA7CD723-1575-DC4D-B839-9A43FF90BE4C}" presName="sibTrans" presStyleLbl="sibTrans2D1" presStyleIdx="0" presStyleCnt="0"/>
      <dgm:spPr/>
    </dgm:pt>
    <dgm:pt modelId="{FBD38444-68C2-E349-9A87-11E92E08D890}" type="pres">
      <dgm:prSet presAssocID="{CF964749-21A0-8E40-A0BF-BAFE9ED8B744}" presName="compNode" presStyleCnt="0"/>
      <dgm:spPr/>
    </dgm:pt>
    <dgm:pt modelId="{9A208322-C7A0-244D-A220-63145AC5F271}" type="pres">
      <dgm:prSet presAssocID="{CF964749-21A0-8E40-A0BF-BAFE9ED8B744}" presName="childRect" presStyleLbl="bgAcc1" presStyleIdx="3" presStyleCnt="7">
        <dgm:presLayoutVars>
          <dgm:bulletEnabled val="1"/>
        </dgm:presLayoutVars>
      </dgm:prSet>
      <dgm:spPr/>
    </dgm:pt>
    <dgm:pt modelId="{8FBE9C35-51D3-2A4E-95C3-08F232D24F1C}" type="pres">
      <dgm:prSet presAssocID="{CF964749-21A0-8E40-A0BF-BAFE9ED8B744}" presName="parentText" presStyleLbl="node1" presStyleIdx="0" presStyleCnt="0">
        <dgm:presLayoutVars>
          <dgm:chMax val="0"/>
          <dgm:bulletEnabled val="1"/>
        </dgm:presLayoutVars>
      </dgm:prSet>
      <dgm:spPr/>
    </dgm:pt>
    <dgm:pt modelId="{E38C3F9D-2BBC-E949-8888-25FC96026FCB}" type="pres">
      <dgm:prSet presAssocID="{CF964749-21A0-8E40-A0BF-BAFE9ED8B744}" presName="parentRect" presStyleLbl="alignNode1" presStyleIdx="3" presStyleCnt="7" custScaleY="132631"/>
      <dgm:spPr/>
    </dgm:pt>
    <dgm:pt modelId="{E5C4586D-143B-1F4A-9D2A-03C662294789}" type="pres">
      <dgm:prSet presAssocID="{CF964749-21A0-8E40-A0BF-BAFE9ED8B744}" presName="adorn" presStyleLbl="fgAccFollowNode1" presStyleIdx="3" presStyleCnt="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eacher with solid fill"/>
        </a:ext>
      </dgm:extLst>
    </dgm:pt>
    <dgm:pt modelId="{F209026E-BBD9-1145-B185-9C29906AECD9}" type="pres">
      <dgm:prSet presAssocID="{6460B7CE-CB0E-6F46-A218-E33EF6FC19D7}" presName="sibTrans" presStyleLbl="sibTrans2D1" presStyleIdx="0" presStyleCnt="0"/>
      <dgm:spPr/>
    </dgm:pt>
    <dgm:pt modelId="{1B272D08-9DC1-4C44-8CD6-58102CD44008}" type="pres">
      <dgm:prSet presAssocID="{DB3CD563-E02F-B544-A05A-DA3E2BEDFD93}" presName="compNode" presStyleCnt="0"/>
      <dgm:spPr/>
    </dgm:pt>
    <dgm:pt modelId="{22FB7896-CEDF-0B4F-B5A9-108B8392746E}" type="pres">
      <dgm:prSet presAssocID="{DB3CD563-E02F-B544-A05A-DA3E2BEDFD93}" presName="childRect" presStyleLbl="bgAcc1" presStyleIdx="4" presStyleCnt="7">
        <dgm:presLayoutVars>
          <dgm:bulletEnabled val="1"/>
        </dgm:presLayoutVars>
      </dgm:prSet>
      <dgm:spPr/>
    </dgm:pt>
    <dgm:pt modelId="{BF969523-4F17-1741-BB1A-EB4E289EA206}" type="pres">
      <dgm:prSet presAssocID="{DB3CD563-E02F-B544-A05A-DA3E2BEDFD93}" presName="parentText" presStyleLbl="node1" presStyleIdx="0" presStyleCnt="0">
        <dgm:presLayoutVars>
          <dgm:chMax val="0"/>
          <dgm:bulletEnabled val="1"/>
        </dgm:presLayoutVars>
      </dgm:prSet>
      <dgm:spPr/>
    </dgm:pt>
    <dgm:pt modelId="{6E500C6B-CE29-0945-BFCA-2EEE8C5C0DB6}" type="pres">
      <dgm:prSet presAssocID="{DB3CD563-E02F-B544-A05A-DA3E2BEDFD93}" presName="parentRect" presStyleLbl="alignNode1" presStyleIdx="4" presStyleCnt="7" custScaleY="127802"/>
      <dgm:spPr/>
    </dgm:pt>
    <dgm:pt modelId="{B7FCF88D-5A77-9C44-9050-5C9EEA1FECC2}" type="pres">
      <dgm:prSet presAssocID="{DB3CD563-E02F-B544-A05A-DA3E2BEDFD93}" presName="adorn" presStyleLbl="fgAccFollowNod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Fingerprint with solid fill"/>
        </a:ext>
      </dgm:extLst>
    </dgm:pt>
    <dgm:pt modelId="{4E8D41EA-247F-8B43-B996-ED0421FE18EB}" type="pres">
      <dgm:prSet presAssocID="{0D19A61F-7790-A842-A964-BD32A0538D4D}" presName="sibTrans" presStyleLbl="sibTrans2D1" presStyleIdx="0" presStyleCnt="0"/>
      <dgm:spPr/>
    </dgm:pt>
    <dgm:pt modelId="{6C583D2B-EA20-9747-A35F-CC000F876F46}" type="pres">
      <dgm:prSet presAssocID="{A8E6FF5C-D280-5F44-91AA-1272FE88750C}" presName="compNode" presStyleCnt="0"/>
      <dgm:spPr/>
    </dgm:pt>
    <dgm:pt modelId="{086B1558-9D82-DF4A-A61D-B9659A0CCAE2}" type="pres">
      <dgm:prSet presAssocID="{A8E6FF5C-D280-5F44-91AA-1272FE88750C}" presName="childRect" presStyleLbl="bgAcc1" presStyleIdx="5" presStyleCnt="7">
        <dgm:presLayoutVars>
          <dgm:bulletEnabled val="1"/>
        </dgm:presLayoutVars>
      </dgm:prSet>
      <dgm:spPr/>
    </dgm:pt>
    <dgm:pt modelId="{65941F2A-E3E6-6B4E-AC20-6E1AC5C3FB0D}" type="pres">
      <dgm:prSet presAssocID="{A8E6FF5C-D280-5F44-91AA-1272FE88750C}" presName="parentText" presStyleLbl="node1" presStyleIdx="0" presStyleCnt="0">
        <dgm:presLayoutVars>
          <dgm:chMax val="0"/>
          <dgm:bulletEnabled val="1"/>
        </dgm:presLayoutVars>
      </dgm:prSet>
      <dgm:spPr/>
    </dgm:pt>
    <dgm:pt modelId="{E6E1741E-DA3C-044B-9898-9FE80C804A40}" type="pres">
      <dgm:prSet presAssocID="{A8E6FF5C-D280-5F44-91AA-1272FE88750C}" presName="parentRect" presStyleLbl="alignNode1" presStyleIdx="5" presStyleCnt="7" custScaleY="124187"/>
      <dgm:spPr/>
    </dgm:pt>
    <dgm:pt modelId="{270F22D3-A4A8-4149-A61F-7A7A136D7063}" type="pres">
      <dgm:prSet presAssocID="{A8E6FF5C-D280-5F44-91AA-1272FE88750C}" presName="adorn" presStyleLbl="fgAccFollowNode1" presStyleIdx="5" presStyleCnt="7"/>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Cloud Computing with solid fill"/>
        </a:ext>
      </dgm:extLst>
    </dgm:pt>
    <dgm:pt modelId="{0B0A5372-9998-794C-BD7B-F2528B9504CF}" type="pres">
      <dgm:prSet presAssocID="{A492E825-69C3-264E-AB4F-5C3A07D34BA0}" presName="sibTrans" presStyleLbl="sibTrans2D1" presStyleIdx="0" presStyleCnt="0"/>
      <dgm:spPr/>
    </dgm:pt>
    <dgm:pt modelId="{845D0771-1A5B-E44D-A48E-1832F48C8B1C}" type="pres">
      <dgm:prSet presAssocID="{C8C63538-0EF2-814C-B838-C1D3AAE913C5}" presName="compNode" presStyleCnt="0"/>
      <dgm:spPr/>
    </dgm:pt>
    <dgm:pt modelId="{F2EE586B-AF92-134F-8054-F1E2348D23E7}" type="pres">
      <dgm:prSet presAssocID="{C8C63538-0EF2-814C-B838-C1D3AAE913C5}" presName="childRect" presStyleLbl="bgAcc1" presStyleIdx="6" presStyleCnt="7">
        <dgm:presLayoutVars>
          <dgm:bulletEnabled val="1"/>
        </dgm:presLayoutVars>
      </dgm:prSet>
      <dgm:spPr/>
    </dgm:pt>
    <dgm:pt modelId="{96D2B6F9-236F-6C4A-AE78-014B1151376A}" type="pres">
      <dgm:prSet presAssocID="{C8C63538-0EF2-814C-B838-C1D3AAE913C5}" presName="parentText" presStyleLbl="node1" presStyleIdx="0" presStyleCnt="0">
        <dgm:presLayoutVars>
          <dgm:chMax val="0"/>
          <dgm:bulletEnabled val="1"/>
        </dgm:presLayoutVars>
      </dgm:prSet>
      <dgm:spPr/>
    </dgm:pt>
    <dgm:pt modelId="{543A1CC8-16BC-564B-A2E0-22A74C7D6E3C}" type="pres">
      <dgm:prSet presAssocID="{C8C63538-0EF2-814C-B838-C1D3AAE913C5}" presName="parentRect" presStyleLbl="alignNode1" presStyleIdx="6" presStyleCnt="7" custScaleY="124187"/>
      <dgm:spPr/>
    </dgm:pt>
    <dgm:pt modelId="{0011EB89-4509-884C-8108-E95A882A0218}" type="pres">
      <dgm:prSet presAssocID="{C8C63538-0EF2-814C-B838-C1D3AAE913C5}" presName="adorn" presStyleLbl="fgAccFollow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Playbook with solid fill"/>
        </a:ext>
      </dgm:extLst>
    </dgm:pt>
  </dgm:ptLst>
  <dgm:cxnLst>
    <dgm:cxn modelId="{5DF76B05-19A0-3F45-8778-65DAB6F47E3C}" type="presOf" srcId="{CA7CD723-1575-DC4D-B839-9A43FF90BE4C}" destId="{C8684572-7015-904F-BABC-4F3B492B6249}" srcOrd="0" destOrd="0" presId="urn:microsoft.com/office/officeart/2005/8/layout/bList2"/>
    <dgm:cxn modelId="{35C3D105-8118-D746-A315-F3254D55FB7F}" type="presOf" srcId="{9F6AAE9F-4D90-8D44-9B5B-2794BF409230}" destId="{8C0CEC57-7933-5B4B-9788-BD5E001FEE6C}" srcOrd="0" destOrd="0" presId="urn:microsoft.com/office/officeart/2005/8/layout/bList2"/>
    <dgm:cxn modelId="{C6935110-4F9E-7E45-B7B2-93F5663ACB7D}" srcId="{DB3CD563-E02F-B544-A05A-DA3E2BEDFD93}" destId="{C1791567-EF7D-9447-BDE5-7615BBF2E285}" srcOrd="0" destOrd="0" parTransId="{BBA4F55B-3F66-4440-B937-50EE7137FD16}" sibTransId="{E0B9DDFC-B29C-C144-9623-08091A7B5A4F}"/>
    <dgm:cxn modelId="{F12DD91E-E9D2-C84B-AC47-453AC710E2F9}" type="presOf" srcId="{A8E6FF5C-D280-5F44-91AA-1272FE88750C}" destId="{E6E1741E-DA3C-044B-9898-9FE80C804A40}" srcOrd="1" destOrd="0" presId="urn:microsoft.com/office/officeart/2005/8/layout/bList2"/>
    <dgm:cxn modelId="{1C3DC61F-F930-8841-8C0F-C64492339640}" srcId="{9661D77E-45A5-AE42-82C7-28125EB4ED3D}" destId="{A8E6FF5C-D280-5F44-91AA-1272FE88750C}" srcOrd="5" destOrd="0" parTransId="{4168272B-1540-2041-AABA-EC19C986E73E}" sibTransId="{A492E825-69C3-264E-AB4F-5C3A07D34BA0}"/>
    <dgm:cxn modelId="{87504A2D-FED1-504C-8BB2-DA093FD7A5EF}" srcId="{C8C63538-0EF2-814C-B838-C1D3AAE913C5}" destId="{586C31F7-8BA1-AF42-B989-91BACCC193E9}" srcOrd="0" destOrd="0" parTransId="{EB3410A7-87DD-8B4C-9083-2F2D1365ECEA}" sibTransId="{83A0DDDB-A086-CA4D-A562-AFD67C19C393}"/>
    <dgm:cxn modelId="{5C5A992F-9C1B-9141-A3BC-D4F36539A6C8}" type="presOf" srcId="{8795EE4E-006A-6742-A631-2CCC7CEAE1A5}" destId="{7D821693-6511-6042-B260-129B101373BF}" srcOrd="0" destOrd="0" presId="urn:microsoft.com/office/officeart/2005/8/layout/bList2"/>
    <dgm:cxn modelId="{D40E5C3D-E674-864F-A1FC-EF614989BCA3}" type="presOf" srcId="{9661D77E-45A5-AE42-82C7-28125EB4ED3D}" destId="{D397C269-2077-844C-97E8-4411CE604B7A}" srcOrd="0" destOrd="0" presId="urn:microsoft.com/office/officeart/2005/8/layout/bList2"/>
    <dgm:cxn modelId="{21D8A241-A3B2-3A46-B42D-43A2FB171094}" type="presOf" srcId="{05212EFB-8E89-4C43-A354-665F8785C0B1}" destId="{3D8685A7-957A-CD47-A528-AE666857F5FC}" srcOrd="1" destOrd="0" presId="urn:microsoft.com/office/officeart/2005/8/layout/bList2"/>
    <dgm:cxn modelId="{82E49846-01D2-2441-9DD2-9DE55BA9B558}" srcId="{05212EFB-8E89-4C43-A354-665F8785C0B1}" destId="{3808A640-D0D4-0949-AF16-9945BD90B287}" srcOrd="0" destOrd="0" parTransId="{BF6900FC-2782-AC47-AD5D-F0CD110FB347}" sibTransId="{F4D28B7D-C4C4-5445-9945-F3E97D7AC36F}"/>
    <dgm:cxn modelId="{8A8DC64A-8645-0643-BF78-F591AE1A0621}" type="presOf" srcId="{FF3E26E4-298F-AE48-8A7B-5F4008EEC9F7}" destId="{5F09785A-CB8F-434E-93EA-30DFD6DFE7EA}" srcOrd="0" destOrd="0" presId="urn:microsoft.com/office/officeart/2005/8/layout/bList2"/>
    <dgm:cxn modelId="{0986344F-86E6-F34D-B82E-71DBCDB976BA}" type="presOf" srcId="{DB3CD563-E02F-B544-A05A-DA3E2BEDFD93}" destId="{BF969523-4F17-1741-BB1A-EB4E289EA206}" srcOrd="0" destOrd="0" presId="urn:microsoft.com/office/officeart/2005/8/layout/bList2"/>
    <dgm:cxn modelId="{8A7F8751-E3AD-944A-B42F-A67CC1A0D8E0}" srcId="{A8E6FF5C-D280-5F44-91AA-1272FE88750C}" destId="{3EE90C68-0169-8540-A639-76654DC359EC}" srcOrd="0" destOrd="0" parTransId="{5390DD97-6EA2-7A47-ACBD-B861449A1E1F}" sibTransId="{1C2C6A44-E6B8-CB4B-A6C9-4D791D66BBF6}"/>
    <dgm:cxn modelId="{6ADDA055-D6A7-F24D-A178-B49F1B58CD4C}" srcId="{FF3E26E4-298F-AE48-8A7B-5F4008EEC9F7}" destId="{9F6AAE9F-4D90-8D44-9B5B-2794BF409230}" srcOrd="0" destOrd="0" parTransId="{4DCD960E-DC4B-5C47-8C12-DDAA2E67A35C}" sibTransId="{2AA45B5D-5CA1-3F45-B665-5E22BEC7654F}"/>
    <dgm:cxn modelId="{EC42DF5C-F465-A742-96F6-3757192CC58F}" srcId="{9661D77E-45A5-AE42-82C7-28125EB4ED3D}" destId="{FF3E26E4-298F-AE48-8A7B-5F4008EEC9F7}" srcOrd="1" destOrd="0" parTransId="{F58F2F89-ACBE-1E45-800B-99FDA33C2311}" sibTransId="{8B836F6F-8CC5-5549-BE05-8111E127F1FF}"/>
    <dgm:cxn modelId="{1948FE6B-6238-FD48-B9FA-4AFF4F6AB3E5}" type="presOf" srcId="{FF3E26E4-298F-AE48-8A7B-5F4008EEC9F7}" destId="{FD56F5C3-185D-C04A-A7E2-1165574F195E}" srcOrd="1" destOrd="0" presId="urn:microsoft.com/office/officeart/2005/8/layout/bList2"/>
    <dgm:cxn modelId="{CF41F96D-57EB-AA4B-8792-9A1E32552807}" type="presOf" srcId="{99D7A6DC-40F2-4943-8972-1B1A3374C13F}" destId="{9A208322-C7A0-244D-A220-63145AC5F271}" srcOrd="0" destOrd="0" presId="urn:microsoft.com/office/officeart/2005/8/layout/bList2"/>
    <dgm:cxn modelId="{E9CFC575-FD65-5D4F-8EAD-F0A269B78580}" type="presOf" srcId="{C8C63538-0EF2-814C-B838-C1D3AAE913C5}" destId="{543A1CC8-16BC-564B-A2E0-22A74C7D6E3C}" srcOrd="1" destOrd="0" presId="urn:microsoft.com/office/officeart/2005/8/layout/bList2"/>
    <dgm:cxn modelId="{156ED87E-C70B-C54D-9637-0F398B4443A2}" type="presOf" srcId="{A492E825-69C3-264E-AB4F-5C3A07D34BA0}" destId="{0B0A5372-9998-794C-BD7B-F2528B9504CF}" srcOrd="0" destOrd="0" presId="urn:microsoft.com/office/officeart/2005/8/layout/bList2"/>
    <dgm:cxn modelId="{03420C84-0C32-B840-8A1E-ACA7C64A0429}" type="presOf" srcId="{586C31F7-8BA1-AF42-B989-91BACCC193E9}" destId="{F2EE586B-AF92-134F-8054-F1E2348D23E7}" srcOrd="0" destOrd="0" presId="urn:microsoft.com/office/officeart/2005/8/layout/bList2"/>
    <dgm:cxn modelId="{F7A66A8F-7F56-DA46-B520-36F0AB5D9C68}" type="presOf" srcId="{3EE90C68-0169-8540-A639-76654DC359EC}" destId="{086B1558-9D82-DF4A-A61D-B9659A0CCAE2}" srcOrd="0" destOrd="0" presId="urn:microsoft.com/office/officeart/2005/8/layout/bList2"/>
    <dgm:cxn modelId="{D8F3E3A5-7906-E240-8A56-1892AD8AA516}" type="presOf" srcId="{CF964749-21A0-8E40-A0BF-BAFE9ED8B744}" destId="{E38C3F9D-2BBC-E949-8888-25FC96026FCB}" srcOrd="1" destOrd="0" presId="urn:microsoft.com/office/officeart/2005/8/layout/bList2"/>
    <dgm:cxn modelId="{FC9144A9-8ABA-4547-8D92-D3A4955368C0}" type="presOf" srcId="{C6C5DF90-98F8-C140-86BE-1D0CB14C7FF6}" destId="{42F3D73E-BE0F-2348-85E7-5D9432E5FBEF}" srcOrd="0" destOrd="0" presId="urn:microsoft.com/office/officeart/2005/8/layout/bList2"/>
    <dgm:cxn modelId="{3627C1AB-F673-3744-AE7E-9EB2EBCE870A}" type="presOf" srcId="{6460B7CE-CB0E-6F46-A218-E33EF6FC19D7}" destId="{F209026E-BBD9-1145-B185-9C29906AECD9}" srcOrd="0" destOrd="0" presId="urn:microsoft.com/office/officeart/2005/8/layout/bList2"/>
    <dgm:cxn modelId="{434E50B0-C68A-C544-8175-F52A5EF26763}" type="presOf" srcId="{C8C63538-0EF2-814C-B838-C1D3AAE913C5}" destId="{96D2B6F9-236F-6C4A-AE78-014B1151376A}" srcOrd="0" destOrd="0" presId="urn:microsoft.com/office/officeart/2005/8/layout/bList2"/>
    <dgm:cxn modelId="{9EBB5EB4-7560-9341-991C-1C5100B67E5A}" type="presOf" srcId="{05212EFB-8E89-4C43-A354-665F8785C0B1}" destId="{83F429CF-A8C8-8243-8355-76CA57929A13}" srcOrd="0" destOrd="0" presId="urn:microsoft.com/office/officeart/2005/8/layout/bList2"/>
    <dgm:cxn modelId="{9ED8EFB9-257B-EF4E-BDC6-B9F512D1F681}" type="presOf" srcId="{99C5CBA9-5D28-E047-8766-C1738A117D6B}" destId="{37608206-B228-F74D-88BB-9D921CDF2D8C}" srcOrd="0" destOrd="0" presId="urn:microsoft.com/office/officeart/2005/8/layout/bList2"/>
    <dgm:cxn modelId="{BD7B24C0-9488-AF47-BF51-115568228ADC}" type="presOf" srcId="{A8E6FF5C-D280-5F44-91AA-1272FE88750C}" destId="{65941F2A-E3E6-6B4E-AC20-6E1AC5C3FB0D}" srcOrd="0" destOrd="0" presId="urn:microsoft.com/office/officeart/2005/8/layout/bList2"/>
    <dgm:cxn modelId="{735920C2-E9BE-F847-BCF2-E5F4C9A75B89}" srcId="{9661D77E-45A5-AE42-82C7-28125EB4ED3D}" destId="{CF964749-21A0-8E40-A0BF-BAFE9ED8B744}" srcOrd="3" destOrd="0" parTransId="{79F3FC33-FC79-E940-B787-DE1A80203EEB}" sibTransId="{6460B7CE-CB0E-6F46-A218-E33EF6FC19D7}"/>
    <dgm:cxn modelId="{F618C0C6-AA91-DD44-AA9D-77BEB057F58C}" type="presOf" srcId="{C1791567-EF7D-9447-BDE5-7615BBF2E285}" destId="{22FB7896-CEDF-0B4F-B5A9-108B8392746E}" srcOrd="0" destOrd="0" presId="urn:microsoft.com/office/officeart/2005/8/layout/bList2"/>
    <dgm:cxn modelId="{74444BCF-5666-DC44-8AD0-45307C71DEFE}" srcId="{9661D77E-45A5-AE42-82C7-28125EB4ED3D}" destId="{99C5CBA9-5D28-E047-8766-C1738A117D6B}" srcOrd="0" destOrd="0" parTransId="{63EA6C67-3427-024F-B221-05DE2940388F}" sibTransId="{8795EE4E-006A-6742-A631-2CCC7CEAE1A5}"/>
    <dgm:cxn modelId="{B23496D1-F7F3-B744-9CA6-648176B5E544}" type="presOf" srcId="{3808A640-D0D4-0949-AF16-9945BD90B287}" destId="{B064A24C-9114-FA49-AD5B-083F3CCEBFB5}" srcOrd="0" destOrd="0" presId="urn:microsoft.com/office/officeart/2005/8/layout/bList2"/>
    <dgm:cxn modelId="{E01FB1D7-F1B3-D24A-AC8A-17FFC5162383}" type="presOf" srcId="{99C5CBA9-5D28-E047-8766-C1738A117D6B}" destId="{B7AD2BCA-781B-4B46-A9B5-EA031A50274D}" srcOrd="1" destOrd="0" presId="urn:microsoft.com/office/officeart/2005/8/layout/bList2"/>
    <dgm:cxn modelId="{80E2ACE0-5AB8-574C-B600-C834973820AA}" type="presOf" srcId="{DB3CD563-E02F-B544-A05A-DA3E2BEDFD93}" destId="{6E500C6B-CE29-0945-BFCA-2EEE8C5C0DB6}" srcOrd="1" destOrd="0" presId="urn:microsoft.com/office/officeart/2005/8/layout/bList2"/>
    <dgm:cxn modelId="{29E6CBE5-1649-BF40-BAA3-B5FB91E4AFE6}" type="presOf" srcId="{8B836F6F-8CC5-5549-BE05-8111E127F1FF}" destId="{D0C0118F-658F-B341-B26B-63761D51453D}" srcOrd="0" destOrd="0" presId="urn:microsoft.com/office/officeart/2005/8/layout/bList2"/>
    <dgm:cxn modelId="{DB09CBE8-FFFB-754C-90C9-81D928DCF560}" type="presOf" srcId="{CF964749-21A0-8E40-A0BF-BAFE9ED8B744}" destId="{8FBE9C35-51D3-2A4E-95C3-08F232D24F1C}" srcOrd="0" destOrd="0" presId="urn:microsoft.com/office/officeart/2005/8/layout/bList2"/>
    <dgm:cxn modelId="{0DD115EE-250A-D542-A29A-53802521AF89}" srcId="{9661D77E-45A5-AE42-82C7-28125EB4ED3D}" destId="{C8C63538-0EF2-814C-B838-C1D3AAE913C5}" srcOrd="6" destOrd="0" parTransId="{45117028-9921-104A-8216-A149A751E25F}" sibTransId="{6E58B5B0-02E9-504E-A9F0-61F345D19A30}"/>
    <dgm:cxn modelId="{2C6544EE-BDF2-6A4D-867B-B72279868F15}" srcId="{99C5CBA9-5D28-E047-8766-C1738A117D6B}" destId="{C6C5DF90-98F8-C140-86BE-1D0CB14C7FF6}" srcOrd="0" destOrd="0" parTransId="{00454A5D-1184-5548-9751-C2D653030FA0}" sibTransId="{E1AB1611-2269-5742-9EAC-26F8B97505F3}"/>
    <dgm:cxn modelId="{12B434F0-E4F9-2C4D-BB11-014F9AACC03C}" srcId="{9661D77E-45A5-AE42-82C7-28125EB4ED3D}" destId="{DB3CD563-E02F-B544-A05A-DA3E2BEDFD93}" srcOrd="4" destOrd="0" parTransId="{DD2AA820-419D-2342-B003-6C9DCA03C9BF}" sibTransId="{0D19A61F-7790-A842-A964-BD32A0538D4D}"/>
    <dgm:cxn modelId="{107763F7-B715-F14E-B3BA-01563B4CD8F9}" type="presOf" srcId="{0D19A61F-7790-A842-A964-BD32A0538D4D}" destId="{4E8D41EA-247F-8B43-B996-ED0421FE18EB}" srcOrd="0" destOrd="0" presId="urn:microsoft.com/office/officeart/2005/8/layout/bList2"/>
    <dgm:cxn modelId="{017E80FD-DA80-5441-AAB9-C6439172852B}" srcId="{CF964749-21A0-8E40-A0BF-BAFE9ED8B744}" destId="{99D7A6DC-40F2-4943-8972-1B1A3374C13F}" srcOrd="0" destOrd="0" parTransId="{B030789C-9F20-9443-AB7E-225C6BFEDA0E}" sibTransId="{6714A372-9E6C-2844-9589-CD91346FC431}"/>
    <dgm:cxn modelId="{15C780FD-2BA1-A548-BE95-6B5591DE2675}" srcId="{9661D77E-45A5-AE42-82C7-28125EB4ED3D}" destId="{05212EFB-8E89-4C43-A354-665F8785C0B1}" srcOrd="2" destOrd="0" parTransId="{C79312EB-C3F9-0340-959E-F203A6712E6A}" sibTransId="{CA7CD723-1575-DC4D-B839-9A43FF90BE4C}"/>
    <dgm:cxn modelId="{F5FB5052-0B7E-5647-8844-554E4407FAEF}" type="presParOf" srcId="{D397C269-2077-844C-97E8-4411CE604B7A}" destId="{CD76CF81-0708-924F-99BE-9A6F6B834F19}" srcOrd="0" destOrd="0" presId="urn:microsoft.com/office/officeart/2005/8/layout/bList2"/>
    <dgm:cxn modelId="{474966C9-EB84-D946-B07F-4D391EF9BF02}" type="presParOf" srcId="{CD76CF81-0708-924F-99BE-9A6F6B834F19}" destId="{42F3D73E-BE0F-2348-85E7-5D9432E5FBEF}" srcOrd="0" destOrd="0" presId="urn:microsoft.com/office/officeart/2005/8/layout/bList2"/>
    <dgm:cxn modelId="{A3442764-FDA1-F040-BDBC-02A001048EE1}" type="presParOf" srcId="{CD76CF81-0708-924F-99BE-9A6F6B834F19}" destId="{37608206-B228-F74D-88BB-9D921CDF2D8C}" srcOrd="1" destOrd="0" presId="urn:microsoft.com/office/officeart/2005/8/layout/bList2"/>
    <dgm:cxn modelId="{4602300A-BF70-574C-AB11-D1BF48C64163}" type="presParOf" srcId="{CD76CF81-0708-924F-99BE-9A6F6B834F19}" destId="{B7AD2BCA-781B-4B46-A9B5-EA031A50274D}" srcOrd="2" destOrd="0" presId="urn:microsoft.com/office/officeart/2005/8/layout/bList2"/>
    <dgm:cxn modelId="{24692886-2AE4-C848-81DF-B62CA57BAF72}" type="presParOf" srcId="{CD76CF81-0708-924F-99BE-9A6F6B834F19}" destId="{4ADABA3F-C841-7843-8EBF-98F1D4E07B81}" srcOrd="3" destOrd="0" presId="urn:microsoft.com/office/officeart/2005/8/layout/bList2"/>
    <dgm:cxn modelId="{9AA8E279-7986-C74D-B186-9E7C5B4CB5F4}" type="presParOf" srcId="{D397C269-2077-844C-97E8-4411CE604B7A}" destId="{7D821693-6511-6042-B260-129B101373BF}" srcOrd="1" destOrd="0" presId="urn:microsoft.com/office/officeart/2005/8/layout/bList2"/>
    <dgm:cxn modelId="{52FFEBAC-F0AC-EA48-AE04-C9F47B24A70A}" type="presParOf" srcId="{D397C269-2077-844C-97E8-4411CE604B7A}" destId="{D606543D-DFDE-A34F-9870-6F5688D79C11}" srcOrd="2" destOrd="0" presId="urn:microsoft.com/office/officeart/2005/8/layout/bList2"/>
    <dgm:cxn modelId="{4DF23AFF-21EA-A244-B32E-9265E5DCFD42}" type="presParOf" srcId="{D606543D-DFDE-A34F-9870-6F5688D79C11}" destId="{8C0CEC57-7933-5B4B-9788-BD5E001FEE6C}" srcOrd="0" destOrd="0" presId="urn:microsoft.com/office/officeart/2005/8/layout/bList2"/>
    <dgm:cxn modelId="{C01077C5-4D52-C140-B12C-B35F732B60C2}" type="presParOf" srcId="{D606543D-DFDE-A34F-9870-6F5688D79C11}" destId="{5F09785A-CB8F-434E-93EA-30DFD6DFE7EA}" srcOrd="1" destOrd="0" presId="urn:microsoft.com/office/officeart/2005/8/layout/bList2"/>
    <dgm:cxn modelId="{1352CA2D-DB0C-9947-AFE4-98E3F09078B1}" type="presParOf" srcId="{D606543D-DFDE-A34F-9870-6F5688D79C11}" destId="{FD56F5C3-185D-C04A-A7E2-1165574F195E}" srcOrd="2" destOrd="0" presId="urn:microsoft.com/office/officeart/2005/8/layout/bList2"/>
    <dgm:cxn modelId="{BB4CF9D1-5297-C94C-A6E2-F03B7612F1C7}" type="presParOf" srcId="{D606543D-DFDE-A34F-9870-6F5688D79C11}" destId="{7C09BE61-9350-F44B-9EFD-08966EE1629A}" srcOrd="3" destOrd="0" presId="urn:microsoft.com/office/officeart/2005/8/layout/bList2"/>
    <dgm:cxn modelId="{78259D97-D8C7-1248-A4A5-3C71945F5ECC}" type="presParOf" srcId="{D397C269-2077-844C-97E8-4411CE604B7A}" destId="{D0C0118F-658F-B341-B26B-63761D51453D}" srcOrd="3" destOrd="0" presId="urn:microsoft.com/office/officeart/2005/8/layout/bList2"/>
    <dgm:cxn modelId="{3BA93BF6-05C5-214E-B3DB-C27A144447E6}" type="presParOf" srcId="{D397C269-2077-844C-97E8-4411CE604B7A}" destId="{A6856BAA-ADEF-914E-A283-89CC014114E1}" srcOrd="4" destOrd="0" presId="urn:microsoft.com/office/officeart/2005/8/layout/bList2"/>
    <dgm:cxn modelId="{A29F4555-CEFC-114A-AE18-04086E9F9F82}" type="presParOf" srcId="{A6856BAA-ADEF-914E-A283-89CC014114E1}" destId="{B064A24C-9114-FA49-AD5B-083F3CCEBFB5}" srcOrd="0" destOrd="0" presId="urn:microsoft.com/office/officeart/2005/8/layout/bList2"/>
    <dgm:cxn modelId="{9FFA65A1-C453-7A47-AB03-1A203E54D4C6}" type="presParOf" srcId="{A6856BAA-ADEF-914E-A283-89CC014114E1}" destId="{83F429CF-A8C8-8243-8355-76CA57929A13}" srcOrd="1" destOrd="0" presId="urn:microsoft.com/office/officeart/2005/8/layout/bList2"/>
    <dgm:cxn modelId="{2FB3B695-C7FA-B64A-9004-2ECC07BF2610}" type="presParOf" srcId="{A6856BAA-ADEF-914E-A283-89CC014114E1}" destId="{3D8685A7-957A-CD47-A528-AE666857F5FC}" srcOrd="2" destOrd="0" presId="urn:microsoft.com/office/officeart/2005/8/layout/bList2"/>
    <dgm:cxn modelId="{3A6E0363-DE35-1F41-808A-CDC395898554}" type="presParOf" srcId="{A6856BAA-ADEF-914E-A283-89CC014114E1}" destId="{D40B6AE8-93FC-7143-A9D0-BCE2D3D7F0C9}" srcOrd="3" destOrd="0" presId="urn:microsoft.com/office/officeart/2005/8/layout/bList2"/>
    <dgm:cxn modelId="{DDE66B6B-B2B9-BF40-BCAD-3CDC140388BB}" type="presParOf" srcId="{D397C269-2077-844C-97E8-4411CE604B7A}" destId="{C8684572-7015-904F-BABC-4F3B492B6249}" srcOrd="5" destOrd="0" presId="urn:microsoft.com/office/officeart/2005/8/layout/bList2"/>
    <dgm:cxn modelId="{56779BD6-5B82-124B-9CDA-787D61F397EF}" type="presParOf" srcId="{D397C269-2077-844C-97E8-4411CE604B7A}" destId="{FBD38444-68C2-E349-9A87-11E92E08D890}" srcOrd="6" destOrd="0" presId="urn:microsoft.com/office/officeart/2005/8/layout/bList2"/>
    <dgm:cxn modelId="{5936B1C1-6D13-C74B-99A7-FEF765D78005}" type="presParOf" srcId="{FBD38444-68C2-E349-9A87-11E92E08D890}" destId="{9A208322-C7A0-244D-A220-63145AC5F271}" srcOrd="0" destOrd="0" presId="urn:microsoft.com/office/officeart/2005/8/layout/bList2"/>
    <dgm:cxn modelId="{2C636848-FF4D-0E4E-8492-7A69E27E239E}" type="presParOf" srcId="{FBD38444-68C2-E349-9A87-11E92E08D890}" destId="{8FBE9C35-51D3-2A4E-95C3-08F232D24F1C}" srcOrd="1" destOrd="0" presId="urn:microsoft.com/office/officeart/2005/8/layout/bList2"/>
    <dgm:cxn modelId="{9F872E77-0601-F444-8144-A1BB98B5F719}" type="presParOf" srcId="{FBD38444-68C2-E349-9A87-11E92E08D890}" destId="{E38C3F9D-2BBC-E949-8888-25FC96026FCB}" srcOrd="2" destOrd="0" presId="urn:microsoft.com/office/officeart/2005/8/layout/bList2"/>
    <dgm:cxn modelId="{A450B412-104F-6E40-A16C-7B89CA814807}" type="presParOf" srcId="{FBD38444-68C2-E349-9A87-11E92E08D890}" destId="{E5C4586D-143B-1F4A-9D2A-03C662294789}" srcOrd="3" destOrd="0" presId="urn:microsoft.com/office/officeart/2005/8/layout/bList2"/>
    <dgm:cxn modelId="{276B5538-5ED1-9C48-BD2B-529D7B3A9F5C}" type="presParOf" srcId="{D397C269-2077-844C-97E8-4411CE604B7A}" destId="{F209026E-BBD9-1145-B185-9C29906AECD9}" srcOrd="7" destOrd="0" presId="urn:microsoft.com/office/officeart/2005/8/layout/bList2"/>
    <dgm:cxn modelId="{3B8C9B9D-F724-B747-9823-C5176676E693}" type="presParOf" srcId="{D397C269-2077-844C-97E8-4411CE604B7A}" destId="{1B272D08-9DC1-4C44-8CD6-58102CD44008}" srcOrd="8" destOrd="0" presId="urn:microsoft.com/office/officeart/2005/8/layout/bList2"/>
    <dgm:cxn modelId="{9E6E6EF9-8D69-F243-8E6D-3981CA07517C}" type="presParOf" srcId="{1B272D08-9DC1-4C44-8CD6-58102CD44008}" destId="{22FB7896-CEDF-0B4F-B5A9-108B8392746E}" srcOrd="0" destOrd="0" presId="urn:microsoft.com/office/officeart/2005/8/layout/bList2"/>
    <dgm:cxn modelId="{388AB82A-C451-414D-AADE-B96CE4A3B2F2}" type="presParOf" srcId="{1B272D08-9DC1-4C44-8CD6-58102CD44008}" destId="{BF969523-4F17-1741-BB1A-EB4E289EA206}" srcOrd="1" destOrd="0" presId="urn:microsoft.com/office/officeart/2005/8/layout/bList2"/>
    <dgm:cxn modelId="{C8263FBF-64E4-4A4B-BECF-9C04567FE4FA}" type="presParOf" srcId="{1B272D08-9DC1-4C44-8CD6-58102CD44008}" destId="{6E500C6B-CE29-0945-BFCA-2EEE8C5C0DB6}" srcOrd="2" destOrd="0" presId="urn:microsoft.com/office/officeart/2005/8/layout/bList2"/>
    <dgm:cxn modelId="{E8B86D6D-EF38-AE40-AE40-298F174C3121}" type="presParOf" srcId="{1B272D08-9DC1-4C44-8CD6-58102CD44008}" destId="{B7FCF88D-5A77-9C44-9050-5C9EEA1FECC2}" srcOrd="3" destOrd="0" presId="urn:microsoft.com/office/officeart/2005/8/layout/bList2"/>
    <dgm:cxn modelId="{3A1CAE8E-3948-F143-A8D1-E700A0DF0AD4}" type="presParOf" srcId="{D397C269-2077-844C-97E8-4411CE604B7A}" destId="{4E8D41EA-247F-8B43-B996-ED0421FE18EB}" srcOrd="9" destOrd="0" presId="urn:microsoft.com/office/officeart/2005/8/layout/bList2"/>
    <dgm:cxn modelId="{BF5C5B02-23A4-4B44-A524-30F312615777}" type="presParOf" srcId="{D397C269-2077-844C-97E8-4411CE604B7A}" destId="{6C583D2B-EA20-9747-A35F-CC000F876F46}" srcOrd="10" destOrd="0" presId="urn:microsoft.com/office/officeart/2005/8/layout/bList2"/>
    <dgm:cxn modelId="{C1969377-679E-EF48-BC87-84D106450A54}" type="presParOf" srcId="{6C583D2B-EA20-9747-A35F-CC000F876F46}" destId="{086B1558-9D82-DF4A-A61D-B9659A0CCAE2}" srcOrd="0" destOrd="0" presId="urn:microsoft.com/office/officeart/2005/8/layout/bList2"/>
    <dgm:cxn modelId="{5E58F6B6-080F-CA40-BB18-0B9D8F7117C4}" type="presParOf" srcId="{6C583D2B-EA20-9747-A35F-CC000F876F46}" destId="{65941F2A-E3E6-6B4E-AC20-6E1AC5C3FB0D}" srcOrd="1" destOrd="0" presId="urn:microsoft.com/office/officeart/2005/8/layout/bList2"/>
    <dgm:cxn modelId="{987E8A78-FD96-4A41-9347-66699C692597}" type="presParOf" srcId="{6C583D2B-EA20-9747-A35F-CC000F876F46}" destId="{E6E1741E-DA3C-044B-9898-9FE80C804A40}" srcOrd="2" destOrd="0" presId="urn:microsoft.com/office/officeart/2005/8/layout/bList2"/>
    <dgm:cxn modelId="{E657CCA1-9C39-A742-BC4E-9560AD2B212F}" type="presParOf" srcId="{6C583D2B-EA20-9747-A35F-CC000F876F46}" destId="{270F22D3-A4A8-4149-A61F-7A7A136D7063}" srcOrd="3" destOrd="0" presId="urn:microsoft.com/office/officeart/2005/8/layout/bList2"/>
    <dgm:cxn modelId="{03F07B7D-46EF-9343-940B-EA3EC11A02C7}" type="presParOf" srcId="{D397C269-2077-844C-97E8-4411CE604B7A}" destId="{0B0A5372-9998-794C-BD7B-F2528B9504CF}" srcOrd="11" destOrd="0" presId="urn:microsoft.com/office/officeart/2005/8/layout/bList2"/>
    <dgm:cxn modelId="{2A48524A-2BD7-574D-BE80-9B607C2CD5DC}" type="presParOf" srcId="{D397C269-2077-844C-97E8-4411CE604B7A}" destId="{845D0771-1A5B-E44D-A48E-1832F48C8B1C}" srcOrd="12" destOrd="0" presId="urn:microsoft.com/office/officeart/2005/8/layout/bList2"/>
    <dgm:cxn modelId="{3389EAB1-731C-3D4D-B94D-6566D184EA62}" type="presParOf" srcId="{845D0771-1A5B-E44D-A48E-1832F48C8B1C}" destId="{F2EE586B-AF92-134F-8054-F1E2348D23E7}" srcOrd="0" destOrd="0" presId="urn:microsoft.com/office/officeart/2005/8/layout/bList2"/>
    <dgm:cxn modelId="{38995374-58D9-D747-8CC6-9B83189600B5}" type="presParOf" srcId="{845D0771-1A5B-E44D-A48E-1832F48C8B1C}" destId="{96D2B6F9-236F-6C4A-AE78-014B1151376A}" srcOrd="1" destOrd="0" presId="urn:microsoft.com/office/officeart/2005/8/layout/bList2"/>
    <dgm:cxn modelId="{B835E0F3-4AA8-8D45-9F71-F1681B024E8F}" type="presParOf" srcId="{845D0771-1A5B-E44D-A48E-1832F48C8B1C}" destId="{543A1CC8-16BC-564B-A2E0-22A74C7D6E3C}" srcOrd="2" destOrd="0" presId="urn:microsoft.com/office/officeart/2005/8/layout/bList2"/>
    <dgm:cxn modelId="{EB697D89-A957-5D42-A7B9-1E135DDA88E0}" type="presParOf" srcId="{845D0771-1A5B-E44D-A48E-1832F48C8B1C}" destId="{0011EB89-4509-884C-8108-E95A882A0218}"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228944D-64EF-D24A-8016-E4F53F7F4D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5CE1A99-3995-A44B-B71A-352EDC42900B}">
      <dgm:prSet phldrT="[Text]" custT="1"/>
      <dgm:spPr/>
      <dgm:t>
        <a:bodyPr/>
        <a:lstStyle/>
        <a:p>
          <a:pPr algn="ctr"/>
          <a:r>
            <a:rPr lang="en-IN" sz="1400" b="1" i="0" u="none" dirty="0"/>
            <a:t>Inclusions</a:t>
          </a:r>
          <a:endParaRPr lang="en-GB" sz="1400" dirty="0"/>
        </a:p>
      </dgm:t>
    </dgm:pt>
    <dgm:pt modelId="{6092ED9B-8652-9144-B455-545D36CCCFCF}" type="sibTrans" cxnId="{0655EA74-AFA8-4B43-8137-46B413D1E99F}">
      <dgm:prSet/>
      <dgm:spPr/>
      <dgm:t>
        <a:bodyPr/>
        <a:lstStyle/>
        <a:p>
          <a:endParaRPr lang="en-GB"/>
        </a:p>
      </dgm:t>
    </dgm:pt>
    <dgm:pt modelId="{49108368-7519-4243-B353-2C811D639E47}" type="parTrans" cxnId="{0655EA74-AFA8-4B43-8137-46B413D1E99F}">
      <dgm:prSet/>
      <dgm:spPr/>
      <dgm:t>
        <a:bodyPr/>
        <a:lstStyle/>
        <a:p>
          <a:endParaRPr lang="en-GB"/>
        </a:p>
      </dgm:t>
    </dgm:pt>
    <dgm:pt modelId="{A2BB23D5-6B74-9D44-A5B8-DD9DBFC8A0AA}">
      <dgm:prSet phldrT="[Text]" custT="1"/>
      <dgm:spPr/>
      <dgm:t>
        <a:bodyPr/>
        <a:lstStyle/>
        <a:p>
          <a:r>
            <a:rPr lang="en-IN" sz="1000" b="1" i="0" u="none" dirty="0"/>
            <a:t>Functionality Testing:</a:t>
          </a:r>
          <a:r>
            <a:rPr lang="en-IN" sz="1000" b="0" i="0" u="none" dirty="0"/>
            <a:t> Verification of core features such as email sending/receiving, calendar entries, and contact synchronization.</a:t>
          </a:r>
          <a:endParaRPr lang="en-GB" sz="1000" dirty="0"/>
        </a:p>
      </dgm:t>
    </dgm:pt>
    <dgm:pt modelId="{48FBCDB1-9E0C-4F41-89EE-5E008E693290}" type="sibTrans" cxnId="{A92007D4-E1AF-C84C-A2AB-E4A64B3C8A5F}">
      <dgm:prSet/>
      <dgm:spPr/>
      <dgm:t>
        <a:bodyPr/>
        <a:lstStyle/>
        <a:p>
          <a:endParaRPr lang="en-GB"/>
        </a:p>
      </dgm:t>
    </dgm:pt>
    <dgm:pt modelId="{CB2EA529-FA9B-E248-8DF3-0D0DF713E6F9}" type="parTrans" cxnId="{A92007D4-E1AF-C84C-A2AB-E4A64B3C8A5F}">
      <dgm:prSet/>
      <dgm:spPr/>
      <dgm:t>
        <a:bodyPr/>
        <a:lstStyle/>
        <a:p>
          <a:endParaRPr lang="en-GB"/>
        </a:p>
      </dgm:t>
    </dgm:pt>
    <dgm:pt modelId="{E978834D-B483-EF47-8AF8-7E4F1F8E8F5B}">
      <dgm:prSet custT="1"/>
      <dgm:spPr/>
      <dgm:t>
        <a:bodyPr/>
        <a:lstStyle/>
        <a:p>
          <a:pPr>
            <a:buFont typeface="Arial" panose="020B0604020202020204" pitchFamily="34" charset="0"/>
            <a:buChar char="•"/>
          </a:pPr>
          <a:r>
            <a:rPr lang="en-IN" sz="1000" b="1" i="0" u="none" dirty="0"/>
            <a:t>User Interface and Experience:</a:t>
          </a:r>
          <a:r>
            <a:rPr lang="en-IN" sz="1000" b="0" i="0" u="none" dirty="0"/>
            <a:t> Ensuring the app's interface is user-friendly and consistent with desktop versions.</a:t>
          </a:r>
        </a:p>
      </dgm:t>
    </dgm:pt>
    <dgm:pt modelId="{AFCD586E-9E27-7A44-8A80-0A21BC67BE86}" type="parTrans" cxnId="{A483B1B5-AB45-8645-AA5C-CC6EDE7E196A}">
      <dgm:prSet/>
      <dgm:spPr/>
      <dgm:t>
        <a:bodyPr/>
        <a:lstStyle/>
        <a:p>
          <a:endParaRPr lang="en-GB"/>
        </a:p>
      </dgm:t>
    </dgm:pt>
    <dgm:pt modelId="{95F35A94-8EE1-D84D-BF1C-327F40C74EBF}" type="sibTrans" cxnId="{A483B1B5-AB45-8645-AA5C-CC6EDE7E196A}">
      <dgm:prSet/>
      <dgm:spPr/>
      <dgm:t>
        <a:bodyPr/>
        <a:lstStyle/>
        <a:p>
          <a:endParaRPr lang="en-GB"/>
        </a:p>
      </dgm:t>
    </dgm:pt>
    <dgm:pt modelId="{2114180A-50EA-4D4D-94D4-88DC00547818}">
      <dgm:prSet custT="1"/>
      <dgm:spPr/>
      <dgm:t>
        <a:bodyPr/>
        <a:lstStyle/>
        <a:p>
          <a:pPr>
            <a:buFont typeface="Arial" panose="020B0604020202020204" pitchFamily="34" charset="0"/>
            <a:buChar char="•"/>
          </a:pPr>
          <a:r>
            <a:rPr lang="en-IN" sz="1000" b="1" i="0" u="none" dirty="0"/>
            <a:t>Connectivity and Performance:</a:t>
          </a:r>
          <a:r>
            <a:rPr lang="en-IN" sz="1000" b="0" i="0" u="none" dirty="0"/>
            <a:t> Testing the app's performance over various network conditions and its ability to handle synchronization without excessive battery drain.</a:t>
          </a:r>
        </a:p>
      </dgm:t>
    </dgm:pt>
    <dgm:pt modelId="{B04C6E6B-E052-1647-8014-FB8ECC190E67}" type="parTrans" cxnId="{FBAE4205-408F-CE4A-9F0F-8270C8F37990}">
      <dgm:prSet/>
      <dgm:spPr/>
      <dgm:t>
        <a:bodyPr/>
        <a:lstStyle/>
        <a:p>
          <a:endParaRPr lang="en-GB"/>
        </a:p>
      </dgm:t>
    </dgm:pt>
    <dgm:pt modelId="{83F105D3-4E91-844E-8933-316B0257592F}" type="sibTrans" cxnId="{FBAE4205-408F-CE4A-9F0F-8270C8F37990}">
      <dgm:prSet/>
      <dgm:spPr/>
      <dgm:t>
        <a:bodyPr/>
        <a:lstStyle/>
        <a:p>
          <a:endParaRPr lang="en-GB"/>
        </a:p>
      </dgm:t>
    </dgm:pt>
    <dgm:pt modelId="{278DB0C6-23B1-5849-9870-2E98796EB7F1}">
      <dgm:prSet custT="1"/>
      <dgm:spPr/>
      <dgm:t>
        <a:bodyPr/>
        <a:lstStyle/>
        <a:p>
          <a:pPr>
            <a:buFont typeface="Arial" panose="020B0604020202020204" pitchFamily="34" charset="0"/>
            <a:buChar char="•"/>
          </a:pPr>
          <a:r>
            <a:rPr lang="en-IN" sz="1000" b="1" i="0" u="none" dirty="0"/>
            <a:t>Security Testing:</a:t>
          </a:r>
          <a:r>
            <a:rPr lang="en-IN" sz="1000" b="0" i="0" u="none" dirty="0"/>
            <a:t> Confirming that the app complies with corporate security policies and data protection standards.</a:t>
          </a:r>
        </a:p>
      </dgm:t>
    </dgm:pt>
    <dgm:pt modelId="{5298882B-90CB-BD40-A1DD-F7DECC32B6DD}" type="parTrans" cxnId="{811F5C77-B8A1-4A4C-B860-AF877BF22C9C}">
      <dgm:prSet/>
      <dgm:spPr/>
      <dgm:t>
        <a:bodyPr/>
        <a:lstStyle/>
        <a:p>
          <a:endParaRPr lang="en-GB"/>
        </a:p>
      </dgm:t>
    </dgm:pt>
    <dgm:pt modelId="{8E468DBF-C9EC-8440-9D92-931BA1D6CFE0}" type="sibTrans" cxnId="{811F5C77-B8A1-4A4C-B860-AF877BF22C9C}">
      <dgm:prSet/>
      <dgm:spPr/>
      <dgm:t>
        <a:bodyPr/>
        <a:lstStyle/>
        <a:p>
          <a:endParaRPr lang="en-GB"/>
        </a:p>
      </dgm:t>
    </dgm:pt>
    <dgm:pt modelId="{9A5928E2-5C67-574E-A4F4-E09D511B2B81}" type="pres">
      <dgm:prSet presAssocID="{6228944D-64EF-D24A-8016-E4F53F7F4D47}" presName="linear" presStyleCnt="0">
        <dgm:presLayoutVars>
          <dgm:animLvl val="lvl"/>
          <dgm:resizeHandles val="exact"/>
        </dgm:presLayoutVars>
      </dgm:prSet>
      <dgm:spPr/>
    </dgm:pt>
    <dgm:pt modelId="{DDB1A5BC-5406-5F43-9D22-01D8B7EB2F7E}" type="pres">
      <dgm:prSet presAssocID="{65CE1A99-3995-A44B-B71A-352EDC42900B}" presName="parentText" presStyleLbl="node1" presStyleIdx="0" presStyleCnt="1" custScaleY="38787" custLinFactNeighborY="-2851">
        <dgm:presLayoutVars>
          <dgm:chMax val="0"/>
          <dgm:bulletEnabled val="1"/>
        </dgm:presLayoutVars>
      </dgm:prSet>
      <dgm:spPr/>
    </dgm:pt>
    <dgm:pt modelId="{9A265373-C8B2-0C48-9169-D40932F347F8}" type="pres">
      <dgm:prSet presAssocID="{65CE1A99-3995-A44B-B71A-352EDC42900B}" presName="childText" presStyleLbl="revTx" presStyleIdx="0" presStyleCnt="1" custScaleY="96144" custLinFactNeighborX="0" custLinFactNeighborY="-3350">
        <dgm:presLayoutVars>
          <dgm:bulletEnabled val="1"/>
        </dgm:presLayoutVars>
      </dgm:prSet>
      <dgm:spPr/>
    </dgm:pt>
  </dgm:ptLst>
  <dgm:cxnLst>
    <dgm:cxn modelId="{FBAE4205-408F-CE4A-9F0F-8270C8F37990}" srcId="{65CE1A99-3995-A44B-B71A-352EDC42900B}" destId="{2114180A-50EA-4D4D-94D4-88DC00547818}" srcOrd="2" destOrd="0" parTransId="{B04C6E6B-E052-1647-8014-FB8ECC190E67}" sibTransId="{83F105D3-4E91-844E-8933-316B0257592F}"/>
    <dgm:cxn modelId="{4F1B1623-0012-BA48-A377-B7474E3BD448}" type="presOf" srcId="{278DB0C6-23B1-5849-9870-2E98796EB7F1}" destId="{9A265373-C8B2-0C48-9169-D40932F347F8}" srcOrd="0" destOrd="3" presId="urn:microsoft.com/office/officeart/2005/8/layout/vList2"/>
    <dgm:cxn modelId="{D9993E43-C82D-A84A-8B07-5BB59D34E0D1}" type="presOf" srcId="{A2BB23D5-6B74-9D44-A5B8-DD9DBFC8A0AA}" destId="{9A265373-C8B2-0C48-9169-D40932F347F8}" srcOrd="0" destOrd="0" presId="urn:microsoft.com/office/officeart/2005/8/layout/vList2"/>
    <dgm:cxn modelId="{0655EA74-AFA8-4B43-8137-46B413D1E99F}" srcId="{6228944D-64EF-D24A-8016-E4F53F7F4D47}" destId="{65CE1A99-3995-A44B-B71A-352EDC42900B}" srcOrd="0" destOrd="0" parTransId="{49108368-7519-4243-B353-2C811D639E47}" sibTransId="{6092ED9B-8652-9144-B455-545D36CCCFCF}"/>
    <dgm:cxn modelId="{811F5C77-B8A1-4A4C-B860-AF877BF22C9C}" srcId="{65CE1A99-3995-A44B-B71A-352EDC42900B}" destId="{278DB0C6-23B1-5849-9870-2E98796EB7F1}" srcOrd="3" destOrd="0" parTransId="{5298882B-90CB-BD40-A1DD-F7DECC32B6DD}" sibTransId="{8E468DBF-C9EC-8440-9D92-931BA1D6CFE0}"/>
    <dgm:cxn modelId="{3BBD738B-5E10-4748-AADC-07F89656DC2A}" type="presOf" srcId="{E978834D-B483-EF47-8AF8-7E4F1F8E8F5B}" destId="{9A265373-C8B2-0C48-9169-D40932F347F8}" srcOrd="0" destOrd="1" presId="urn:microsoft.com/office/officeart/2005/8/layout/vList2"/>
    <dgm:cxn modelId="{F235CE9F-652C-C147-82F0-DE994407F619}" type="presOf" srcId="{65CE1A99-3995-A44B-B71A-352EDC42900B}" destId="{DDB1A5BC-5406-5F43-9D22-01D8B7EB2F7E}" srcOrd="0" destOrd="0" presId="urn:microsoft.com/office/officeart/2005/8/layout/vList2"/>
    <dgm:cxn modelId="{33A923AC-17AE-C940-A39B-1309CE8D0E2A}" type="presOf" srcId="{2114180A-50EA-4D4D-94D4-88DC00547818}" destId="{9A265373-C8B2-0C48-9169-D40932F347F8}" srcOrd="0" destOrd="2" presId="urn:microsoft.com/office/officeart/2005/8/layout/vList2"/>
    <dgm:cxn modelId="{A483B1B5-AB45-8645-AA5C-CC6EDE7E196A}" srcId="{65CE1A99-3995-A44B-B71A-352EDC42900B}" destId="{E978834D-B483-EF47-8AF8-7E4F1F8E8F5B}" srcOrd="1" destOrd="0" parTransId="{AFCD586E-9E27-7A44-8A80-0A21BC67BE86}" sibTransId="{95F35A94-8EE1-D84D-BF1C-327F40C74EBF}"/>
    <dgm:cxn modelId="{A92007D4-E1AF-C84C-A2AB-E4A64B3C8A5F}" srcId="{65CE1A99-3995-A44B-B71A-352EDC42900B}" destId="{A2BB23D5-6B74-9D44-A5B8-DD9DBFC8A0AA}" srcOrd="0" destOrd="0" parTransId="{CB2EA529-FA9B-E248-8DF3-0D0DF713E6F9}" sibTransId="{48FBCDB1-9E0C-4F41-89EE-5E008E693290}"/>
    <dgm:cxn modelId="{537E5DEF-5DA3-B94C-902F-08F468FCCC8D}" type="presOf" srcId="{6228944D-64EF-D24A-8016-E4F53F7F4D47}" destId="{9A5928E2-5C67-574E-A4F4-E09D511B2B81}" srcOrd="0" destOrd="0" presId="urn:microsoft.com/office/officeart/2005/8/layout/vList2"/>
    <dgm:cxn modelId="{AE8FD6CC-BBE0-EA4A-856F-1ABD5353E46B}" type="presParOf" srcId="{9A5928E2-5C67-574E-A4F4-E09D511B2B81}" destId="{DDB1A5BC-5406-5F43-9D22-01D8B7EB2F7E}" srcOrd="0" destOrd="0" presId="urn:microsoft.com/office/officeart/2005/8/layout/vList2"/>
    <dgm:cxn modelId="{20AEB8B7-8E1C-E744-AF3C-F6284A2E758A}" type="presParOf" srcId="{9A5928E2-5C67-574E-A4F4-E09D511B2B81}" destId="{9A265373-C8B2-0C48-9169-D40932F347F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3E72BA0-1D19-A94E-9C54-39517D356D15}" type="doc">
      <dgm:prSet loTypeId="urn:microsoft.com/office/officeart/2005/8/layout/list1" loCatId="list" qsTypeId="urn:microsoft.com/office/officeart/2005/8/quickstyle/simple5" qsCatId="simple" csTypeId="urn:microsoft.com/office/officeart/2005/8/colors/accent1_2" csCatId="accent1" phldr="1"/>
      <dgm:spPr/>
    </dgm:pt>
    <dgm:pt modelId="{BAD5961B-423C-074F-8DAD-6D74FB46DA5C}">
      <dgm:prSet phldrT="[Text]" custT="1"/>
      <dgm:spPr/>
      <dgm:t>
        <a:bodyPr/>
        <a:lstStyle/>
        <a:p>
          <a:pPr>
            <a:buFont typeface="Arial" panose="020B0604020202020204" pitchFamily="34" charset="0"/>
            <a:buChar char="•"/>
          </a:pPr>
          <a:r>
            <a:rPr lang="en-IN" sz="1200" b="1" i="0" u="none" dirty="0"/>
            <a:t>Post-Migration</a:t>
          </a:r>
          <a:endParaRPr lang="en-GB" sz="1000" dirty="0"/>
        </a:p>
      </dgm:t>
    </dgm:pt>
    <dgm:pt modelId="{CCFB946E-61F5-9246-90C2-5A63EC635144}" type="parTrans" cxnId="{266664C3-5B36-3A40-903D-F7BEDCD1122C}">
      <dgm:prSet/>
      <dgm:spPr/>
      <dgm:t>
        <a:bodyPr/>
        <a:lstStyle/>
        <a:p>
          <a:endParaRPr lang="en-GB"/>
        </a:p>
      </dgm:t>
    </dgm:pt>
    <dgm:pt modelId="{6A2598D2-C93B-D449-BD1C-64ADC44508AC}" type="sibTrans" cxnId="{266664C3-5B36-3A40-903D-F7BEDCD1122C}">
      <dgm:prSet/>
      <dgm:spPr/>
      <dgm:t>
        <a:bodyPr/>
        <a:lstStyle/>
        <a:p>
          <a:endParaRPr lang="en-GB"/>
        </a:p>
      </dgm:t>
    </dgm:pt>
    <dgm:pt modelId="{C99E1E3B-6C18-024A-A46D-1C14016EEC19}">
      <dgm:prSet phldrT="[Text]" custT="1"/>
      <dgm:spPr/>
      <dgm:t>
        <a:bodyPr/>
        <a:lstStyle/>
        <a:p>
          <a:pPr>
            <a:buFont typeface="Arial" panose="020B0604020202020204" pitchFamily="34" charset="0"/>
            <a:buChar char="•"/>
          </a:pPr>
          <a:r>
            <a:rPr lang="en-IN" sz="1000" b="0" i="0" u="none" dirty="0"/>
            <a:t>Backup data</a:t>
          </a:r>
          <a:endParaRPr lang="en-GB" sz="1000" dirty="0"/>
        </a:p>
      </dgm:t>
    </dgm:pt>
    <dgm:pt modelId="{68433CF7-AF27-634B-82C6-6DBDC82DD44B}" type="parTrans" cxnId="{B8F64650-7723-A84A-A53B-EEDDE013E7C8}">
      <dgm:prSet/>
      <dgm:spPr/>
      <dgm:t>
        <a:bodyPr/>
        <a:lstStyle/>
        <a:p>
          <a:endParaRPr lang="en-GB"/>
        </a:p>
      </dgm:t>
    </dgm:pt>
    <dgm:pt modelId="{7A41ED0D-7B13-B84D-9571-97808A6A70F5}" type="sibTrans" cxnId="{B8F64650-7723-A84A-A53B-EEDDE013E7C8}">
      <dgm:prSet/>
      <dgm:spPr/>
      <dgm:t>
        <a:bodyPr/>
        <a:lstStyle/>
        <a:p>
          <a:endParaRPr lang="en-GB"/>
        </a:p>
      </dgm:t>
    </dgm:pt>
    <dgm:pt modelId="{3D97A874-C378-1741-A73F-E28CE2B0450A}">
      <dgm:prSet phldrT="[Text]" custT="1"/>
      <dgm:spPr/>
      <dgm:t>
        <a:bodyPr/>
        <a:lstStyle/>
        <a:p>
          <a:pPr>
            <a:buFont typeface="Arial" panose="020B0604020202020204" pitchFamily="34" charset="0"/>
            <a:buChar char="•"/>
          </a:pPr>
          <a:r>
            <a:rPr lang="en-IN" sz="1000" b="0" i="0" u="none" dirty="0"/>
            <a:t>Confirm migration paths</a:t>
          </a:r>
          <a:endParaRPr lang="en-GB" sz="1000" dirty="0"/>
        </a:p>
      </dgm:t>
    </dgm:pt>
    <dgm:pt modelId="{39198094-3122-AB47-AA03-D244675D3450}" type="parTrans" cxnId="{46360FAF-A4CA-8449-80F3-7EB77FB0BCE1}">
      <dgm:prSet/>
      <dgm:spPr/>
      <dgm:t>
        <a:bodyPr/>
        <a:lstStyle/>
        <a:p>
          <a:endParaRPr lang="en-GB"/>
        </a:p>
      </dgm:t>
    </dgm:pt>
    <dgm:pt modelId="{EBDF8665-1799-964B-A6D6-B6F7BD9E81BD}" type="sibTrans" cxnId="{46360FAF-A4CA-8449-80F3-7EB77FB0BCE1}">
      <dgm:prSet/>
      <dgm:spPr/>
      <dgm:t>
        <a:bodyPr/>
        <a:lstStyle/>
        <a:p>
          <a:endParaRPr lang="en-GB"/>
        </a:p>
      </dgm:t>
    </dgm:pt>
    <dgm:pt modelId="{EB424330-7182-9349-ACBD-88F8A267793C}">
      <dgm:prSet phldrT="[Text]" custT="1"/>
      <dgm:spPr/>
      <dgm:t>
        <a:bodyPr/>
        <a:lstStyle/>
        <a:p>
          <a:pPr>
            <a:buFont typeface="Arial" panose="020B0604020202020204" pitchFamily="34" charset="0"/>
            <a:buChar char="•"/>
          </a:pPr>
          <a:r>
            <a:rPr lang="en-IN" sz="1000" b="0" i="0" u="none" dirty="0"/>
            <a:t>Prepare user communication</a:t>
          </a:r>
          <a:endParaRPr lang="en-GB" sz="1000" dirty="0"/>
        </a:p>
      </dgm:t>
    </dgm:pt>
    <dgm:pt modelId="{3F378331-CA10-804F-AC46-B1EBA8BEE103}" type="parTrans" cxnId="{8B25CBEE-A31C-EF42-BB92-6DCF798DBC79}">
      <dgm:prSet/>
      <dgm:spPr/>
      <dgm:t>
        <a:bodyPr/>
        <a:lstStyle/>
        <a:p>
          <a:endParaRPr lang="en-GB"/>
        </a:p>
      </dgm:t>
    </dgm:pt>
    <dgm:pt modelId="{E84F0E81-DE79-D34D-8E72-227CB2B86351}" type="sibTrans" cxnId="{8B25CBEE-A31C-EF42-BB92-6DCF798DBC79}">
      <dgm:prSet/>
      <dgm:spPr/>
      <dgm:t>
        <a:bodyPr/>
        <a:lstStyle/>
        <a:p>
          <a:endParaRPr lang="en-GB"/>
        </a:p>
      </dgm:t>
    </dgm:pt>
    <dgm:pt modelId="{D8F9E7EE-BC07-EB4C-9482-832ED313824E}">
      <dgm:prSet phldrT="[Text]" custT="1"/>
      <dgm:spPr/>
      <dgm:t>
        <a:bodyPr/>
        <a:lstStyle/>
        <a:p>
          <a:pPr>
            <a:buFont typeface="Arial" panose="020B0604020202020204" pitchFamily="34" charset="0"/>
            <a:buChar char="•"/>
          </a:pPr>
          <a:r>
            <a:rPr lang="en-IN" sz="1000" b="0" i="0" u="none" dirty="0"/>
            <a:t>Conduct thorough user acceptance testing</a:t>
          </a:r>
          <a:endParaRPr lang="en-GB" sz="1000" dirty="0"/>
        </a:p>
      </dgm:t>
    </dgm:pt>
    <dgm:pt modelId="{6DCCA563-F466-4D49-9E32-DED7C54FA5A7}" type="parTrans" cxnId="{E15B1CD4-C303-FA49-8CF6-FBA416E89B35}">
      <dgm:prSet/>
      <dgm:spPr/>
      <dgm:t>
        <a:bodyPr/>
        <a:lstStyle/>
        <a:p>
          <a:endParaRPr lang="en-GB"/>
        </a:p>
      </dgm:t>
    </dgm:pt>
    <dgm:pt modelId="{4124FDF4-1F62-B347-BDEB-81C3B7615892}" type="sibTrans" cxnId="{E15B1CD4-C303-FA49-8CF6-FBA416E89B35}">
      <dgm:prSet/>
      <dgm:spPr/>
      <dgm:t>
        <a:bodyPr/>
        <a:lstStyle/>
        <a:p>
          <a:endParaRPr lang="en-GB"/>
        </a:p>
      </dgm:t>
    </dgm:pt>
    <dgm:pt modelId="{5B06F53C-794B-EF40-8393-26AC73709D7F}">
      <dgm:prSet phldrT="[Text]" custT="1"/>
      <dgm:spPr/>
      <dgm:t>
        <a:bodyPr/>
        <a:lstStyle/>
        <a:p>
          <a:pPr>
            <a:buFont typeface="Arial" panose="020B0604020202020204" pitchFamily="34" charset="0"/>
            <a:buChar char="•"/>
          </a:pPr>
          <a:r>
            <a:rPr lang="en-IN" sz="1000" b="0" i="0" u="none" dirty="0"/>
            <a:t>Gather feedback</a:t>
          </a:r>
          <a:endParaRPr lang="en-GB" sz="1000" dirty="0"/>
        </a:p>
      </dgm:t>
    </dgm:pt>
    <dgm:pt modelId="{F69ACD8F-34A5-3E4C-83A9-445A436D1F46}" type="parTrans" cxnId="{CE554998-A045-814E-BA06-444D25D67500}">
      <dgm:prSet/>
      <dgm:spPr/>
      <dgm:t>
        <a:bodyPr/>
        <a:lstStyle/>
        <a:p>
          <a:endParaRPr lang="en-GB"/>
        </a:p>
      </dgm:t>
    </dgm:pt>
    <dgm:pt modelId="{BE2F5BE3-893C-804B-9C58-1746B3DBFD2E}" type="sibTrans" cxnId="{CE554998-A045-814E-BA06-444D25D67500}">
      <dgm:prSet/>
      <dgm:spPr/>
      <dgm:t>
        <a:bodyPr/>
        <a:lstStyle/>
        <a:p>
          <a:endParaRPr lang="en-GB"/>
        </a:p>
      </dgm:t>
    </dgm:pt>
    <dgm:pt modelId="{F4967FEE-EC91-D94C-9902-96A860EFE2F4}">
      <dgm:prSet phldrT="[Text]" custT="1"/>
      <dgm:spPr/>
      <dgm:t>
        <a:bodyPr/>
        <a:lstStyle/>
        <a:p>
          <a:pPr>
            <a:buFont typeface="Arial" panose="020B0604020202020204" pitchFamily="34" charset="0"/>
            <a:buChar char="•"/>
          </a:pPr>
          <a:r>
            <a:rPr lang="en-IN" sz="1000" b="0" i="0" u="none" dirty="0"/>
            <a:t>Provide training and support</a:t>
          </a:r>
          <a:endParaRPr lang="en-GB" sz="1000" dirty="0"/>
        </a:p>
      </dgm:t>
    </dgm:pt>
    <dgm:pt modelId="{FF951D18-44D2-8E46-91B8-BC41AA6283F1}" type="parTrans" cxnId="{EAA61448-A6D3-D84F-B236-2E910546920A}">
      <dgm:prSet/>
      <dgm:spPr/>
      <dgm:t>
        <a:bodyPr/>
        <a:lstStyle/>
        <a:p>
          <a:endParaRPr lang="en-GB"/>
        </a:p>
      </dgm:t>
    </dgm:pt>
    <dgm:pt modelId="{E5D544FC-C174-A94F-9350-DA7F60263023}" type="sibTrans" cxnId="{EAA61448-A6D3-D84F-B236-2E910546920A}">
      <dgm:prSet/>
      <dgm:spPr/>
      <dgm:t>
        <a:bodyPr/>
        <a:lstStyle/>
        <a:p>
          <a:endParaRPr lang="en-GB"/>
        </a:p>
      </dgm:t>
    </dgm:pt>
    <dgm:pt modelId="{96BCE350-73BB-7645-AD85-84DA99B6ACDA}">
      <dgm:prSet phldrT="[Text]" custT="1"/>
      <dgm:spPr/>
      <dgm:t>
        <a:bodyPr/>
        <a:lstStyle/>
        <a:p>
          <a:pPr>
            <a:buFont typeface="Arial" panose="020B0604020202020204" pitchFamily="34" charset="0"/>
            <a:buChar char="•"/>
          </a:pPr>
          <a:r>
            <a:rPr lang="en-IN" sz="1200" b="1" i="0" u="none" dirty="0"/>
            <a:t>During Migration</a:t>
          </a:r>
          <a:endParaRPr lang="en-GB" sz="1000" dirty="0"/>
        </a:p>
      </dgm:t>
    </dgm:pt>
    <dgm:pt modelId="{6ABBAB9C-21CB-0C4F-9D01-DF08CB39BC39}" type="sibTrans" cxnId="{44DEF5EA-5907-4A40-950E-83A615B88B5B}">
      <dgm:prSet/>
      <dgm:spPr/>
      <dgm:t>
        <a:bodyPr/>
        <a:lstStyle/>
        <a:p>
          <a:endParaRPr lang="en-GB"/>
        </a:p>
      </dgm:t>
    </dgm:pt>
    <dgm:pt modelId="{FA42F00C-6757-A549-97B8-1945D7F6FDD0}" type="parTrans" cxnId="{44DEF5EA-5907-4A40-950E-83A615B88B5B}">
      <dgm:prSet/>
      <dgm:spPr/>
      <dgm:t>
        <a:bodyPr/>
        <a:lstStyle/>
        <a:p>
          <a:endParaRPr lang="en-GB"/>
        </a:p>
      </dgm:t>
    </dgm:pt>
    <dgm:pt modelId="{1ADE04FF-196B-C641-BAED-C53826B09AE5}">
      <dgm:prSet phldrT="[Text]" custT="1"/>
      <dgm:spPr/>
      <dgm:t>
        <a:bodyPr/>
        <a:lstStyle/>
        <a:p>
          <a:pPr>
            <a:buFont typeface="Arial" panose="020B0604020202020204" pitchFamily="34" charset="0"/>
            <a:buChar char="•"/>
          </a:pPr>
          <a:r>
            <a:rPr lang="en-IN" sz="1000" b="0" i="0" u="none" dirty="0"/>
            <a:t>Monitor data transfer processes</a:t>
          </a:r>
          <a:endParaRPr lang="en-GB" sz="1000" dirty="0"/>
        </a:p>
      </dgm:t>
    </dgm:pt>
    <dgm:pt modelId="{4F637476-0AB0-134B-83F8-C3B8091C5B4E}" type="sibTrans" cxnId="{3A4513D6-A7BA-1742-B54D-24AAA2055CC9}">
      <dgm:prSet/>
      <dgm:spPr/>
      <dgm:t>
        <a:bodyPr/>
        <a:lstStyle/>
        <a:p>
          <a:endParaRPr lang="en-GB"/>
        </a:p>
      </dgm:t>
    </dgm:pt>
    <dgm:pt modelId="{79D00862-11CF-FB4B-91BC-ABE102D97E0F}" type="parTrans" cxnId="{3A4513D6-A7BA-1742-B54D-24AAA2055CC9}">
      <dgm:prSet/>
      <dgm:spPr/>
      <dgm:t>
        <a:bodyPr/>
        <a:lstStyle/>
        <a:p>
          <a:endParaRPr lang="en-GB"/>
        </a:p>
      </dgm:t>
    </dgm:pt>
    <dgm:pt modelId="{316523F3-BCC2-5240-8BC0-0DD3C108F779}">
      <dgm:prSet phldrT="[Text]" custT="1"/>
      <dgm:spPr/>
      <dgm:t>
        <a:bodyPr/>
        <a:lstStyle/>
        <a:p>
          <a:pPr>
            <a:buFont typeface="Arial" panose="020B0604020202020204" pitchFamily="34" charset="0"/>
            <a:buChar char="•"/>
          </a:pPr>
          <a:r>
            <a:rPr lang="en-IN" sz="1000" b="0" i="0" u="none" dirty="0"/>
            <a:t>Validate data integrity</a:t>
          </a:r>
          <a:endParaRPr lang="en-GB" sz="1000" dirty="0"/>
        </a:p>
      </dgm:t>
    </dgm:pt>
    <dgm:pt modelId="{35A4DE50-B0F5-C147-BA35-A941EA06C94E}" type="sibTrans" cxnId="{277E3DD2-F9F8-E548-8CE4-26DBD52C7F4A}">
      <dgm:prSet/>
      <dgm:spPr/>
      <dgm:t>
        <a:bodyPr/>
        <a:lstStyle/>
        <a:p>
          <a:endParaRPr lang="en-GB"/>
        </a:p>
      </dgm:t>
    </dgm:pt>
    <dgm:pt modelId="{07A1C417-277C-B84C-9E28-6E4CC78BDB7D}" type="parTrans" cxnId="{277E3DD2-F9F8-E548-8CE4-26DBD52C7F4A}">
      <dgm:prSet/>
      <dgm:spPr/>
      <dgm:t>
        <a:bodyPr/>
        <a:lstStyle/>
        <a:p>
          <a:endParaRPr lang="en-GB"/>
        </a:p>
      </dgm:t>
    </dgm:pt>
    <dgm:pt modelId="{46715460-E893-BB46-B83F-7F4475C83639}">
      <dgm:prSet phldrT="[Text]" custT="1"/>
      <dgm:spPr/>
      <dgm:t>
        <a:bodyPr/>
        <a:lstStyle/>
        <a:p>
          <a:pPr>
            <a:buFont typeface="Arial" panose="020B0604020202020204" pitchFamily="34" charset="0"/>
            <a:buChar char="•"/>
          </a:pPr>
          <a:r>
            <a:rPr lang="en-IN" sz="1000" b="0" i="0" u="none" dirty="0"/>
            <a:t>Test key functionalities</a:t>
          </a:r>
          <a:endParaRPr lang="en-GB" sz="1000" dirty="0"/>
        </a:p>
      </dgm:t>
    </dgm:pt>
    <dgm:pt modelId="{52CD498B-A3BA-0541-9C60-29A2B5E2D50C}" type="sibTrans" cxnId="{70563D73-DDA9-6D4A-9F18-09100DE23152}">
      <dgm:prSet/>
      <dgm:spPr/>
      <dgm:t>
        <a:bodyPr/>
        <a:lstStyle/>
        <a:p>
          <a:endParaRPr lang="en-GB"/>
        </a:p>
      </dgm:t>
    </dgm:pt>
    <dgm:pt modelId="{B96546FE-5564-954F-AC19-980F97AF2151}" type="parTrans" cxnId="{70563D73-DDA9-6D4A-9F18-09100DE23152}">
      <dgm:prSet/>
      <dgm:spPr/>
      <dgm:t>
        <a:bodyPr/>
        <a:lstStyle/>
        <a:p>
          <a:endParaRPr lang="en-GB"/>
        </a:p>
      </dgm:t>
    </dgm:pt>
    <dgm:pt modelId="{75DC380F-C969-D74C-A150-F4004EF0CE67}">
      <dgm:prSet phldrT="[Text]" custT="1"/>
      <dgm:spPr/>
      <dgm:t>
        <a:bodyPr/>
        <a:lstStyle/>
        <a:p>
          <a:pPr>
            <a:buFont typeface="Arial" panose="020B0604020202020204" pitchFamily="34" charset="0"/>
            <a:buChar char="•"/>
          </a:pPr>
          <a:r>
            <a:rPr lang="en-IN" sz="1200" b="1" i="0" u="none" dirty="0"/>
            <a:t>Pre-Migration</a:t>
          </a:r>
          <a:endParaRPr lang="en-GB" sz="1000" dirty="0"/>
        </a:p>
      </dgm:t>
    </dgm:pt>
    <dgm:pt modelId="{27C1B3FB-0EB9-AD4A-942A-E294CDE28144}" type="sibTrans" cxnId="{29BE73B8-27C4-C44F-A3F0-F40C52281B92}">
      <dgm:prSet/>
      <dgm:spPr/>
      <dgm:t>
        <a:bodyPr/>
        <a:lstStyle/>
        <a:p>
          <a:endParaRPr lang="en-GB"/>
        </a:p>
      </dgm:t>
    </dgm:pt>
    <dgm:pt modelId="{F55355E2-A733-A245-8DFE-5786E25987D6}" type="parTrans" cxnId="{29BE73B8-27C4-C44F-A3F0-F40C52281B92}">
      <dgm:prSet/>
      <dgm:spPr/>
      <dgm:t>
        <a:bodyPr/>
        <a:lstStyle/>
        <a:p>
          <a:endParaRPr lang="en-GB"/>
        </a:p>
      </dgm:t>
    </dgm:pt>
    <dgm:pt modelId="{30D506B3-4E9F-9841-A205-CC41E3A9B4C0}" type="pres">
      <dgm:prSet presAssocID="{C3E72BA0-1D19-A94E-9C54-39517D356D15}" presName="linear" presStyleCnt="0">
        <dgm:presLayoutVars>
          <dgm:dir/>
          <dgm:animLvl val="lvl"/>
          <dgm:resizeHandles val="exact"/>
        </dgm:presLayoutVars>
      </dgm:prSet>
      <dgm:spPr/>
    </dgm:pt>
    <dgm:pt modelId="{9EB98D48-CD15-2242-A74B-CF3040075D01}" type="pres">
      <dgm:prSet presAssocID="{75DC380F-C969-D74C-A150-F4004EF0CE67}" presName="parentLin" presStyleCnt="0"/>
      <dgm:spPr/>
    </dgm:pt>
    <dgm:pt modelId="{6D40F378-7C5A-2C49-A537-E7E81FF8CA31}" type="pres">
      <dgm:prSet presAssocID="{75DC380F-C969-D74C-A150-F4004EF0CE67}" presName="parentLeftMargin" presStyleLbl="node1" presStyleIdx="0" presStyleCnt="3"/>
      <dgm:spPr/>
    </dgm:pt>
    <dgm:pt modelId="{F6D1A29C-AB9A-A245-AF78-5C7A6090F9D9}" type="pres">
      <dgm:prSet presAssocID="{75DC380F-C969-D74C-A150-F4004EF0CE67}" presName="parentText" presStyleLbl="node1" presStyleIdx="0" presStyleCnt="3" custLinFactNeighborX="6733">
        <dgm:presLayoutVars>
          <dgm:chMax val="0"/>
          <dgm:bulletEnabled val="1"/>
        </dgm:presLayoutVars>
      </dgm:prSet>
      <dgm:spPr/>
    </dgm:pt>
    <dgm:pt modelId="{EA4174A3-9841-854F-84C7-DA2159F42A67}" type="pres">
      <dgm:prSet presAssocID="{75DC380F-C969-D74C-A150-F4004EF0CE67}" presName="negativeSpace" presStyleCnt="0"/>
      <dgm:spPr/>
    </dgm:pt>
    <dgm:pt modelId="{C6234D83-E321-1142-84BE-4085780133C3}" type="pres">
      <dgm:prSet presAssocID="{75DC380F-C969-D74C-A150-F4004EF0CE67}" presName="childText" presStyleLbl="conFgAcc1" presStyleIdx="0" presStyleCnt="3">
        <dgm:presLayoutVars>
          <dgm:bulletEnabled val="1"/>
        </dgm:presLayoutVars>
      </dgm:prSet>
      <dgm:spPr/>
    </dgm:pt>
    <dgm:pt modelId="{2EE03DC8-01BF-3D43-B051-0476D0D5334D}" type="pres">
      <dgm:prSet presAssocID="{27C1B3FB-0EB9-AD4A-942A-E294CDE28144}" presName="spaceBetweenRectangles" presStyleCnt="0"/>
      <dgm:spPr/>
    </dgm:pt>
    <dgm:pt modelId="{09204B34-680F-4F49-9CEF-C5146E6A9955}" type="pres">
      <dgm:prSet presAssocID="{96BCE350-73BB-7645-AD85-84DA99B6ACDA}" presName="parentLin" presStyleCnt="0"/>
      <dgm:spPr/>
    </dgm:pt>
    <dgm:pt modelId="{B3A8568F-7115-B74D-9871-CA8D13C60193}" type="pres">
      <dgm:prSet presAssocID="{96BCE350-73BB-7645-AD85-84DA99B6ACDA}" presName="parentLeftMargin" presStyleLbl="node1" presStyleIdx="0" presStyleCnt="3"/>
      <dgm:spPr/>
    </dgm:pt>
    <dgm:pt modelId="{AB0EFE40-8ADF-1945-8FE6-026B6D46A6B2}" type="pres">
      <dgm:prSet presAssocID="{96BCE350-73BB-7645-AD85-84DA99B6ACDA}" presName="parentText" presStyleLbl="node1" presStyleIdx="1" presStyleCnt="3">
        <dgm:presLayoutVars>
          <dgm:chMax val="0"/>
          <dgm:bulletEnabled val="1"/>
        </dgm:presLayoutVars>
      </dgm:prSet>
      <dgm:spPr/>
    </dgm:pt>
    <dgm:pt modelId="{C4D3EC3A-BD67-1549-A736-6365BDFDC42E}" type="pres">
      <dgm:prSet presAssocID="{96BCE350-73BB-7645-AD85-84DA99B6ACDA}" presName="negativeSpace" presStyleCnt="0"/>
      <dgm:spPr/>
    </dgm:pt>
    <dgm:pt modelId="{88EE43ED-37CB-AF42-AD13-CCCFAFDB2E40}" type="pres">
      <dgm:prSet presAssocID="{96BCE350-73BB-7645-AD85-84DA99B6ACDA}" presName="childText" presStyleLbl="conFgAcc1" presStyleIdx="1" presStyleCnt="3">
        <dgm:presLayoutVars>
          <dgm:bulletEnabled val="1"/>
        </dgm:presLayoutVars>
      </dgm:prSet>
      <dgm:spPr/>
    </dgm:pt>
    <dgm:pt modelId="{7DE24E40-C3E7-2E4F-8C06-F90830AF793A}" type="pres">
      <dgm:prSet presAssocID="{6ABBAB9C-21CB-0C4F-9D01-DF08CB39BC39}" presName="spaceBetweenRectangles" presStyleCnt="0"/>
      <dgm:spPr/>
    </dgm:pt>
    <dgm:pt modelId="{AF72073D-BF9B-4947-877E-5CB3D551EF3E}" type="pres">
      <dgm:prSet presAssocID="{BAD5961B-423C-074F-8DAD-6D74FB46DA5C}" presName="parentLin" presStyleCnt="0"/>
      <dgm:spPr/>
    </dgm:pt>
    <dgm:pt modelId="{90BC0660-266B-9143-850C-B167946A2CA1}" type="pres">
      <dgm:prSet presAssocID="{BAD5961B-423C-074F-8DAD-6D74FB46DA5C}" presName="parentLeftMargin" presStyleLbl="node1" presStyleIdx="1" presStyleCnt="3"/>
      <dgm:spPr/>
    </dgm:pt>
    <dgm:pt modelId="{B73A5C01-668C-7B49-A1C4-4C933BE9429E}" type="pres">
      <dgm:prSet presAssocID="{BAD5961B-423C-074F-8DAD-6D74FB46DA5C}" presName="parentText" presStyleLbl="node1" presStyleIdx="2" presStyleCnt="3">
        <dgm:presLayoutVars>
          <dgm:chMax val="0"/>
          <dgm:bulletEnabled val="1"/>
        </dgm:presLayoutVars>
      </dgm:prSet>
      <dgm:spPr/>
    </dgm:pt>
    <dgm:pt modelId="{CFD015CE-3490-9744-B11D-E6B4AE257134}" type="pres">
      <dgm:prSet presAssocID="{BAD5961B-423C-074F-8DAD-6D74FB46DA5C}" presName="negativeSpace" presStyleCnt="0"/>
      <dgm:spPr/>
    </dgm:pt>
    <dgm:pt modelId="{63847D25-0AC9-0643-8F14-8514F3A94511}" type="pres">
      <dgm:prSet presAssocID="{BAD5961B-423C-074F-8DAD-6D74FB46DA5C}" presName="childText" presStyleLbl="conFgAcc1" presStyleIdx="2" presStyleCnt="3">
        <dgm:presLayoutVars>
          <dgm:bulletEnabled val="1"/>
        </dgm:presLayoutVars>
      </dgm:prSet>
      <dgm:spPr/>
    </dgm:pt>
  </dgm:ptLst>
  <dgm:cxnLst>
    <dgm:cxn modelId="{FF170F05-1241-F544-A4CE-E159144AB4C3}" type="presOf" srcId="{3D97A874-C378-1741-A73F-E28CE2B0450A}" destId="{C6234D83-E321-1142-84BE-4085780133C3}" srcOrd="0" destOrd="1" presId="urn:microsoft.com/office/officeart/2005/8/layout/list1"/>
    <dgm:cxn modelId="{87EAAF15-976C-D94C-9AD4-E784E9645CF4}" type="presOf" srcId="{46715460-E893-BB46-B83F-7F4475C83639}" destId="{88EE43ED-37CB-AF42-AD13-CCCFAFDB2E40}" srcOrd="0" destOrd="2" presId="urn:microsoft.com/office/officeart/2005/8/layout/list1"/>
    <dgm:cxn modelId="{8A76C317-E4C7-BA4C-984A-E19B56BB353C}" type="presOf" srcId="{316523F3-BCC2-5240-8BC0-0DD3C108F779}" destId="{88EE43ED-37CB-AF42-AD13-CCCFAFDB2E40}" srcOrd="0" destOrd="1" presId="urn:microsoft.com/office/officeart/2005/8/layout/list1"/>
    <dgm:cxn modelId="{4AF30544-D20B-4B4B-BFD4-ADFC0DC1CDF4}" type="presOf" srcId="{BAD5961B-423C-074F-8DAD-6D74FB46DA5C}" destId="{90BC0660-266B-9143-850C-B167946A2CA1}" srcOrd="0" destOrd="0" presId="urn:microsoft.com/office/officeart/2005/8/layout/list1"/>
    <dgm:cxn modelId="{EAA61448-A6D3-D84F-B236-2E910546920A}" srcId="{BAD5961B-423C-074F-8DAD-6D74FB46DA5C}" destId="{F4967FEE-EC91-D94C-9902-96A860EFE2F4}" srcOrd="2" destOrd="0" parTransId="{FF951D18-44D2-8E46-91B8-BC41AA6283F1}" sibTransId="{E5D544FC-C174-A94F-9350-DA7F60263023}"/>
    <dgm:cxn modelId="{B8F64650-7723-A84A-A53B-EEDDE013E7C8}" srcId="{75DC380F-C969-D74C-A150-F4004EF0CE67}" destId="{C99E1E3B-6C18-024A-A46D-1C14016EEC19}" srcOrd="0" destOrd="0" parTransId="{68433CF7-AF27-634B-82C6-6DBDC82DD44B}" sibTransId="{7A41ED0D-7B13-B84D-9571-97808A6A70F5}"/>
    <dgm:cxn modelId="{CDE88051-4C57-704A-AB99-D492529F8E38}" type="presOf" srcId="{1ADE04FF-196B-C641-BAED-C53826B09AE5}" destId="{88EE43ED-37CB-AF42-AD13-CCCFAFDB2E40}" srcOrd="0" destOrd="0" presId="urn:microsoft.com/office/officeart/2005/8/layout/list1"/>
    <dgm:cxn modelId="{70563D73-DDA9-6D4A-9F18-09100DE23152}" srcId="{96BCE350-73BB-7645-AD85-84DA99B6ACDA}" destId="{46715460-E893-BB46-B83F-7F4475C83639}" srcOrd="2" destOrd="0" parTransId="{B96546FE-5564-954F-AC19-980F97AF2151}" sibTransId="{52CD498B-A3BA-0541-9C60-29A2B5E2D50C}"/>
    <dgm:cxn modelId="{546E657C-2220-5F4F-95D0-5DA81938FA57}" type="presOf" srcId="{75DC380F-C969-D74C-A150-F4004EF0CE67}" destId="{F6D1A29C-AB9A-A245-AF78-5C7A6090F9D9}" srcOrd="1" destOrd="0" presId="urn:microsoft.com/office/officeart/2005/8/layout/list1"/>
    <dgm:cxn modelId="{3297E182-8A30-7E4F-B8DC-69549E69C76D}" type="presOf" srcId="{96BCE350-73BB-7645-AD85-84DA99B6ACDA}" destId="{B3A8568F-7115-B74D-9871-CA8D13C60193}" srcOrd="0" destOrd="0" presId="urn:microsoft.com/office/officeart/2005/8/layout/list1"/>
    <dgm:cxn modelId="{A942BE89-0AA4-8542-A443-6F799691F25C}" type="presOf" srcId="{96BCE350-73BB-7645-AD85-84DA99B6ACDA}" destId="{AB0EFE40-8ADF-1945-8FE6-026B6D46A6B2}" srcOrd="1" destOrd="0" presId="urn:microsoft.com/office/officeart/2005/8/layout/list1"/>
    <dgm:cxn modelId="{CE554998-A045-814E-BA06-444D25D67500}" srcId="{BAD5961B-423C-074F-8DAD-6D74FB46DA5C}" destId="{5B06F53C-794B-EF40-8393-26AC73709D7F}" srcOrd="1" destOrd="0" parTransId="{F69ACD8F-34A5-3E4C-83A9-445A436D1F46}" sibTransId="{BE2F5BE3-893C-804B-9C58-1746B3DBFD2E}"/>
    <dgm:cxn modelId="{D9C412A0-20CD-5242-88AF-DF8ABEAA0801}" type="presOf" srcId="{C99E1E3B-6C18-024A-A46D-1C14016EEC19}" destId="{C6234D83-E321-1142-84BE-4085780133C3}" srcOrd="0" destOrd="0" presId="urn:microsoft.com/office/officeart/2005/8/layout/list1"/>
    <dgm:cxn modelId="{46360FAF-A4CA-8449-80F3-7EB77FB0BCE1}" srcId="{75DC380F-C969-D74C-A150-F4004EF0CE67}" destId="{3D97A874-C378-1741-A73F-E28CE2B0450A}" srcOrd="1" destOrd="0" parTransId="{39198094-3122-AB47-AA03-D244675D3450}" sibTransId="{EBDF8665-1799-964B-A6D6-B6F7BD9E81BD}"/>
    <dgm:cxn modelId="{21A0D9B4-8512-B540-8AE0-C80A97F2631E}" type="presOf" srcId="{BAD5961B-423C-074F-8DAD-6D74FB46DA5C}" destId="{B73A5C01-668C-7B49-A1C4-4C933BE9429E}" srcOrd="1" destOrd="0" presId="urn:microsoft.com/office/officeart/2005/8/layout/list1"/>
    <dgm:cxn modelId="{29BE73B8-27C4-C44F-A3F0-F40C52281B92}" srcId="{C3E72BA0-1D19-A94E-9C54-39517D356D15}" destId="{75DC380F-C969-D74C-A150-F4004EF0CE67}" srcOrd="0" destOrd="0" parTransId="{F55355E2-A733-A245-8DFE-5786E25987D6}" sibTransId="{27C1B3FB-0EB9-AD4A-942A-E294CDE28144}"/>
    <dgm:cxn modelId="{266664C3-5B36-3A40-903D-F7BEDCD1122C}" srcId="{C3E72BA0-1D19-A94E-9C54-39517D356D15}" destId="{BAD5961B-423C-074F-8DAD-6D74FB46DA5C}" srcOrd="2" destOrd="0" parTransId="{CCFB946E-61F5-9246-90C2-5A63EC635144}" sibTransId="{6A2598D2-C93B-D449-BD1C-64ADC44508AC}"/>
    <dgm:cxn modelId="{BA09FDC4-888B-BF4F-8DE0-CCD1E12E7B3B}" type="presOf" srcId="{D8F9E7EE-BC07-EB4C-9482-832ED313824E}" destId="{63847D25-0AC9-0643-8F14-8514F3A94511}" srcOrd="0" destOrd="0" presId="urn:microsoft.com/office/officeart/2005/8/layout/list1"/>
    <dgm:cxn modelId="{5909FFD0-89F5-B242-A2C6-47B1B106DC98}" type="presOf" srcId="{75DC380F-C969-D74C-A150-F4004EF0CE67}" destId="{6D40F378-7C5A-2C49-A537-E7E81FF8CA31}" srcOrd="0" destOrd="0" presId="urn:microsoft.com/office/officeart/2005/8/layout/list1"/>
    <dgm:cxn modelId="{277E3DD2-F9F8-E548-8CE4-26DBD52C7F4A}" srcId="{96BCE350-73BB-7645-AD85-84DA99B6ACDA}" destId="{316523F3-BCC2-5240-8BC0-0DD3C108F779}" srcOrd="1" destOrd="0" parTransId="{07A1C417-277C-B84C-9E28-6E4CC78BDB7D}" sibTransId="{35A4DE50-B0F5-C147-BA35-A941EA06C94E}"/>
    <dgm:cxn modelId="{E15B1CD4-C303-FA49-8CF6-FBA416E89B35}" srcId="{BAD5961B-423C-074F-8DAD-6D74FB46DA5C}" destId="{D8F9E7EE-BC07-EB4C-9482-832ED313824E}" srcOrd="0" destOrd="0" parTransId="{6DCCA563-F466-4D49-9E32-DED7C54FA5A7}" sibTransId="{4124FDF4-1F62-B347-BDEB-81C3B7615892}"/>
    <dgm:cxn modelId="{3A4513D6-A7BA-1742-B54D-24AAA2055CC9}" srcId="{96BCE350-73BB-7645-AD85-84DA99B6ACDA}" destId="{1ADE04FF-196B-C641-BAED-C53826B09AE5}" srcOrd="0" destOrd="0" parTransId="{79D00862-11CF-FB4B-91BC-ABE102D97E0F}" sibTransId="{4F637476-0AB0-134B-83F8-C3B8091C5B4E}"/>
    <dgm:cxn modelId="{5C92E7D9-5B31-3244-A15F-6DEB4782A51B}" type="presOf" srcId="{5B06F53C-794B-EF40-8393-26AC73709D7F}" destId="{63847D25-0AC9-0643-8F14-8514F3A94511}" srcOrd="0" destOrd="1" presId="urn:microsoft.com/office/officeart/2005/8/layout/list1"/>
    <dgm:cxn modelId="{B82183E1-578A-8549-9755-3C4B34732ED9}" type="presOf" srcId="{F4967FEE-EC91-D94C-9902-96A860EFE2F4}" destId="{63847D25-0AC9-0643-8F14-8514F3A94511}" srcOrd="0" destOrd="2" presId="urn:microsoft.com/office/officeart/2005/8/layout/list1"/>
    <dgm:cxn modelId="{36A1D0E9-C931-E341-AD51-4F5461A652A5}" type="presOf" srcId="{EB424330-7182-9349-ACBD-88F8A267793C}" destId="{C6234D83-E321-1142-84BE-4085780133C3}" srcOrd="0" destOrd="2" presId="urn:microsoft.com/office/officeart/2005/8/layout/list1"/>
    <dgm:cxn modelId="{44DEF5EA-5907-4A40-950E-83A615B88B5B}" srcId="{C3E72BA0-1D19-A94E-9C54-39517D356D15}" destId="{96BCE350-73BB-7645-AD85-84DA99B6ACDA}" srcOrd="1" destOrd="0" parTransId="{FA42F00C-6757-A549-97B8-1945D7F6FDD0}" sibTransId="{6ABBAB9C-21CB-0C4F-9D01-DF08CB39BC39}"/>
    <dgm:cxn modelId="{8B25CBEE-A31C-EF42-BB92-6DCF798DBC79}" srcId="{75DC380F-C969-D74C-A150-F4004EF0CE67}" destId="{EB424330-7182-9349-ACBD-88F8A267793C}" srcOrd="2" destOrd="0" parTransId="{3F378331-CA10-804F-AC46-B1EBA8BEE103}" sibTransId="{E84F0E81-DE79-D34D-8E72-227CB2B86351}"/>
    <dgm:cxn modelId="{081AF2FC-59B1-754B-A2D1-2BB78649C84C}" type="presOf" srcId="{C3E72BA0-1D19-A94E-9C54-39517D356D15}" destId="{30D506B3-4E9F-9841-A205-CC41E3A9B4C0}" srcOrd="0" destOrd="0" presId="urn:microsoft.com/office/officeart/2005/8/layout/list1"/>
    <dgm:cxn modelId="{B49F4899-5C9C-D244-AC51-1B9E1CF75766}" type="presParOf" srcId="{30D506B3-4E9F-9841-A205-CC41E3A9B4C0}" destId="{9EB98D48-CD15-2242-A74B-CF3040075D01}" srcOrd="0" destOrd="0" presId="urn:microsoft.com/office/officeart/2005/8/layout/list1"/>
    <dgm:cxn modelId="{A04749DA-F386-8C47-A3E1-75297B47B103}" type="presParOf" srcId="{9EB98D48-CD15-2242-A74B-CF3040075D01}" destId="{6D40F378-7C5A-2C49-A537-E7E81FF8CA31}" srcOrd="0" destOrd="0" presId="urn:microsoft.com/office/officeart/2005/8/layout/list1"/>
    <dgm:cxn modelId="{22EF30B9-BF1A-344E-BBB5-4D3045221B31}" type="presParOf" srcId="{9EB98D48-CD15-2242-A74B-CF3040075D01}" destId="{F6D1A29C-AB9A-A245-AF78-5C7A6090F9D9}" srcOrd="1" destOrd="0" presId="urn:microsoft.com/office/officeart/2005/8/layout/list1"/>
    <dgm:cxn modelId="{0C24C683-792E-C648-8935-D3E0259091FC}" type="presParOf" srcId="{30D506B3-4E9F-9841-A205-CC41E3A9B4C0}" destId="{EA4174A3-9841-854F-84C7-DA2159F42A67}" srcOrd="1" destOrd="0" presId="urn:microsoft.com/office/officeart/2005/8/layout/list1"/>
    <dgm:cxn modelId="{EB88E790-C153-5548-8A25-D823C8BBC937}" type="presParOf" srcId="{30D506B3-4E9F-9841-A205-CC41E3A9B4C0}" destId="{C6234D83-E321-1142-84BE-4085780133C3}" srcOrd="2" destOrd="0" presId="urn:microsoft.com/office/officeart/2005/8/layout/list1"/>
    <dgm:cxn modelId="{8082A05B-7639-7C41-97CD-8666B545BAAB}" type="presParOf" srcId="{30D506B3-4E9F-9841-A205-CC41E3A9B4C0}" destId="{2EE03DC8-01BF-3D43-B051-0476D0D5334D}" srcOrd="3" destOrd="0" presId="urn:microsoft.com/office/officeart/2005/8/layout/list1"/>
    <dgm:cxn modelId="{D9E83C05-113F-D14B-B283-1BB84795943D}" type="presParOf" srcId="{30D506B3-4E9F-9841-A205-CC41E3A9B4C0}" destId="{09204B34-680F-4F49-9CEF-C5146E6A9955}" srcOrd="4" destOrd="0" presId="urn:microsoft.com/office/officeart/2005/8/layout/list1"/>
    <dgm:cxn modelId="{B1DBF9C2-9C60-8245-885A-B7F294DC6D6B}" type="presParOf" srcId="{09204B34-680F-4F49-9CEF-C5146E6A9955}" destId="{B3A8568F-7115-B74D-9871-CA8D13C60193}" srcOrd="0" destOrd="0" presId="urn:microsoft.com/office/officeart/2005/8/layout/list1"/>
    <dgm:cxn modelId="{73F04DE2-4273-2F48-8A83-1DE9E2FBACE4}" type="presParOf" srcId="{09204B34-680F-4F49-9CEF-C5146E6A9955}" destId="{AB0EFE40-8ADF-1945-8FE6-026B6D46A6B2}" srcOrd="1" destOrd="0" presId="urn:microsoft.com/office/officeart/2005/8/layout/list1"/>
    <dgm:cxn modelId="{F13A547E-7B29-BE41-B21E-24107C706707}" type="presParOf" srcId="{30D506B3-4E9F-9841-A205-CC41E3A9B4C0}" destId="{C4D3EC3A-BD67-1549-A736-6365BDFDC42E}" srcOrd="5" destOrd="0" presId="urn:microsoft.com/office/officeart/2005/8/layout/list1"/>
    <dgm:cxn modelId="{4746D8B3-5784-F648-B6E9-02C015737865}" type="presParOf" srcId="{30D506B3-4E9F-9841-A205-CC41E3A9B4C0}" destId="{88EE43ED-37CB-AF42-AD13-CCCFAFDB2E40}" srcOrd="6" destOrd="0" presId="urn:microsoft.com/office/officeart/2005/8/layout/list1"/>
    <dgm:cxn modelId="{30472713-2D76-064B-A8DD-01AE78D6D705}" type="presParOf" srcId="{30D506B3-4E9F-9841-A205-CC41E3A9B4C0}" destId="{7DE24E40-C3E7-2E4F-8C06-F90830AF793A}" srcOrd="7" destOrd="0" presId="urn:microsoft.com/office/officeart/2005/8/layout/list1"/>
    <dgm:cxn modelId="{D58D2907-2C26-C541-BA96-C92A91A613C5}" type="presParOf" srcId="{30D506B3-4E9F-9841-A205-CC41E3A9B4C0}" destId="{AF72073D-BF9B-4947-877E-5CB3D551EF3E}" srcOrd="8" destOrd="0" presId="urn:microsoft.com/office/officeart/2005/8/layout/list1"/>
    <dgm:cxn modelId="{93AD2CE7-7FB5-554E-AC7E-BB41318E6481}" type="presParOf" srcId="{AF72073D-BF9B-4947-877E-5CB3D551EF3E}" destId="{90BC0660-266B-9143-850C-B167946A2CA1}" srcOrd="0" destOrd="0" presId="urn:microsoft.com/office/officeart/2005/8/layout/list1"/>
    <dgm:cxn modelId="{3E662C24-3FEA-194B-82C6-0722A40870ED}" type="presParOf" srcId="{AF72073D-BF9B-4947-877E-5CB3D551EF3E}" destId="{B73A5C01-668C-7B49-A1C4-4C933BE9429E}" srcOrd="1" destOrd="0" presId="urn:microsoft.com/office/officeart/2005/8/layout/list1"/>
    <dgm:cxn modelId="{DB208527-5550-8A40-8ADE-18D65284EF2D}" type="presParOf" srcId="{30D506B3-4E9F-9841-A205-CC41E3A9B4C0}" destId="{CFD015CE-3490-9744-B11D-E6B4AE257134}" srcOrd="9" destOrd="0" presId="urn:microsoft.com/office/officeart/2005/8/layout/list1"/>
    <dgm:cxn modelId="{43F01320-DEAB-1D4F-B33A-CEF1AFCAE60A}" type="presParOf" srcId="{30D506B3-4E9F-9841-A205-CC41E3A9B4C0}" destId="{63847D25-0AC9-0643-8F14-8514F3A94511}"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3B68623-CC83-9449-A59F-BEA0B38CFD52}"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51A3F49D-C859-6148-9E35-AE0496C19A79}">
      <dgm:prSet phldrT="[Text]"/>
      <dgm:spPr/>
      <dgm:t>
        <a:bodyPr/>
        <a:lstStyle/>
        <a:p>
          <a:r>
            <a:rPr lang="en-GB" b="1" dirty="0"/>
            <a:t>Functionality Testing</a:t>
          </a:r>
        </a:p>
      </dgm:t>
    </dgm:pt>
    <dgm:pt modelId="{30F1C982-B94A-E047-93F2-0536ABC00897}" type="parTrans" cxnId="{1E7FC680-33ED-494B-83AA-EA469EC1ADA4}">
      <dgm:prSet/>
      <dgm:spPr/>
      <dgm:t>
        <a:bodyPr/>
        <a:lstStyle/>
        <a:p>
          <a:endParaRPr lang="en-GB"/>
        </a:p>
      </dgm:t>
    </dgm:pt>
    <dgm:pt modelId="{5EA926AB-2D4A-DF48-B1B8-EB2A81BFC896}" type="sibTrans" cxnId="{1E7FC680-33ED-494B-83AA-EA469EC1ADA4}">
      <dgm:prSet/>
      <dgm:spPr/>
      <dgm:t>
        <a:bodyPr/>
        <a:lstStyle/>
        <a:p>
          <a:endParaRPr lang="en-GB"/>
        </a:p>
      </dgm:t>
    </dgm:pt>
    <dgm:pt modelId="{1CF9FDE3-67E7-B540-B018-F683E4784797}">
      <dgm:prSet phldrT="[Text]"/>
      <dgm:spPr/>
      <dgm:t>
        <a:bodyPr/>
        <a:lstStyle/>
        <a:p>
          <a:r>
            <a:rPr lang="en-GB" b="1" dirty="0"/>
            <a:t>Focus</a:t>
          </a:r>
          <a:r>
            <a:rPr lang="en-GB" dirty="0"/>
            <a:t>: Feature testing</a:t>
          </a:r>
        </a:p>
      </dgm:t>
    </dgm:pt>
    <dgm:pt modelId="{75DB7BB1-C9FB-424E-8A0B-1E77EA8F7B71}" type="parTrans" cxnId="{29A829D6-3E5C-A641-99E5-ADD737D8F0BC}">
      <dgm:prSet/>
      <dgm:spPr/>
      <dgm:t>
        <a:bodyPr/>
        <a:lstStyle/>
        <a:p>
          <a:endParaRPr lang="en-GB"/>
        </a:p>
      </dgm:t>
    </dgm:pt>
    <dgm:pt modelId="{72F8CCC0-22BD-3D42-8210-645A5B6E2F91}" type="sibTrans" cxnId="{29A829D6-3E5C-A641-99E5-ADD737D8F0BC}">
      <dgm:prSet/>
      <dgm:spPr/>
      <dgm:t>
        <a:bodyPr/>
        <a:lstStyle/>
        <a:p>
          <a:endParaRPr lang="en-GB"/>
        </a:p>
      </dgm:t>
    </dgm:pt>
    <dgm:pt modelId="{B43F96C9-4143-A04B-8961-3241000F8314}">
      <dgm:prSet phldrT="[Text]"/>
      <dgm:spPr/>
      <dgm:t>
        <a:bodyPr/>
        <a:lstStyle/>
        <a:p>
          <a:r>
            <a:rPr lang="en-GB" b="1" dirty="0"/>
            <a:t>Status</a:t>
          </a:r>
          <a:r>
            <a:rPr lang="en-GB" dirty="0"/>
            <a:t>: </a:t>
          </a:r>
          <a:r>
            <a:rPr lang="en-GB" i="1" dirty="0">
              <a:solidFill>
                <a:schemeClr val="tx1"/>
              </a:solidFill>
            </a:rPr>
            <a:t>Pending</a:t>
          </a:r>
        </a:p>
      </dgm:t>
    </dgm:pt>
    <dgm:pt modelId="{E9478263-C401-AB49-AB8A-5F55A86C5913}" type="parTrans" cxnId="{5A34F317-63C3-C044-94E5-20CAD2D96A9D}">
      <dgm:prSet/>
      <dgm:spPr/>
      <dgm:t>
        <a:bodyPr/>
        <a:lstStyle/>
        <a:p>
          <a:endParaRPr lang="en-GB"/>
        </a:p>
      </dgm:t>
    </dgm:pt>
    <dgm:pt modelId="{C452DD50-A4AE-3F4E-AE7E-61CD4465F4F7}" type="sibTrans" cxnId="{5A34F317-63C3-C044-94E5-20CAD2D96A9D}">
      <dgm:prSet/>
      <dgm:spPr/>
      <dgm:t>
        <a:bodyPr/>
        <a:lstStyle/>
        <a:p>
          <a:endParaRPr lang="en-GB"/>
        </a:p>
      </dgm:t>
    </dgm:pt>
    <dgm:pt modelId="{1C95896B-0B85-8E40-A4EE-CC06D74CBA7C}">
      <dgm:prSet phldrT="[Text]"/>
      <dgm:spPr/>
      <dgm:t>
        <a:bodyPr/>
        <a:lstStyle/>
        <a:p>
          <a:r>
            <a:rPr lang="en-IN" b="1" i="0" u="none" dirty="0"/>
            <a:t>UI Testing</a:t>
          </a:r>
          <a:endParaRPr lang="en-GB" dirty="0"/>
        </a:p>
      </dgm:t>
    </dgm:pt>
    <dgm:pt modelId="{07AADFD1-686D-E044-8993-6ED8453F57B7}" type="parTrans" cxnId="{28FDE3A9-0FE2-8E40-BBA4-92E617474E90}">
      <dgm:prSet/>
      <dgm:spPr/>
      <dgm:t>
        <a:bodyPr/>
        <a:lstStyle/>
        <a:p>
          <a:endParaRPr lang="en-GB"/>
        </a:p>
      </dgm:t>
    </dgm:pt>
    <dgm:pt modelId="{D4CE2868-B7CD-4D4A-A98B-3B0620183F3F}" type="sibTrans" cxnId="{28FDE3A9-0FE2-8E40-BBA4-92E617474E90}">
      <dgm:prSet/>
      <dgm:spPr/>
      <dgm:t>
        <a:bodyPr/>
        <a:lstStyle/>
        <a:p>
          <a:endParaRPr lang="en-GB"/>
        </a:p>
      </dgm:t>
    </dgm:pt>
    <dgm:pt modelId="{9D2DB6F7-D7A2-CA4B-8823-FCCCF0652AB1}">
      <dgm:prSet phldrT="[Text]"/>
      <dgm:spPr/>
      <dgm:t>
        <a:bodyPr/>
        <a:lstStyle/>
        <a:p>
          <a:r>
            <a:rPr lang="en-GB" b="1" dirty="0"/>
            <a:t>Focus</a:t>
          </a:r>
          <a:r>
            <a:rPr lang="en-GB" dirty="0"/>
            <a:t>: User Interface</a:t>
          </a:r>
          <a:r>
            <a:rPr lang="en-IN" b="0" i="0" u="none" dirty="0"/>
            <a:t>.</a:t>
          </a:r>
          <a:endParaRPr lang="en-GB" dirty="0"/>
        </a:p>
      </dgm:t>
    </dgm:pt>
    <dgm:pt modelId="{55A3AF95-1281-DB4B-AAA5-F71D07B6D64F}" type="parTrans" cxnId="{751A8550-AF61-BD4E-A6CA-29FCCCC4C328}">
      <dgm:prSet/>
      <dgm:spPr/>
      <dgm:t>
        <a:bodyPr/>
        <a:lstStyle/>
        <a:p>
          <a:endParaRPr lang="en-GB"/>
        </a:p>
      </dgm:t>
    </dgm:pt>
    <dgm:pt modelId="{F886893A-FFB4-834E-8DF2-983B54C59A94}" type="sibTrans" cxnId="{751A8550-AF61-BD4E-A6CA-29FCCCC4C328}">
      <dgm:prSet/>
      <dgm:spPr/>
      <dgm:t>
        <a:bodyPr/>
        <a:lstStyle/>
        <a:p>
          <a:endParaRPr lang="en-GB"/>
        </a:p>
      </dgm:t>
    </dgm:pt>
    <dgm:pt modelId="{00B9C492-FB06-AC41-BEB8-CAD6B46C80DA}">
      <dgm:prSet phldrT="[Text]"/>
      <dgm:spPr/>
      <dgm:t>
        <a:bodyPr/>
        <a:lstStyle/>
        <a:p>
          <a:r>
            <a:rPr lang="en-IN" b="1" i="0" u="none" dirty="0"/>
            <a:t>Performance Testing</a:t>
          </a:r>
          <a:endParaRPr lang="en-GB" dirty="0"/>
        </a:p>
      </dgm:t>
    </dgm:pt>
    <dgm:pt modelId="{FBA09022-011F-FE4B-8426-61C0AA1C9355}" type="parTrans" cxnId="{E802890C-0B3E-A34B-8A20-8962AB61C0C1}">
      <dgm:prSet/>
      <dgm:spPr/>
      <dgm:t>
        <a:bodyPr/>
        <a:lstStyle/>
        <a:p>
          <a:endParaRPr lang="en-GB"/>
        </a:p>
      </dgm:t>
    </dgm:pt>
    <dgm:pt modelId="{ACD75B02-F533-7A48-8A85-C90E86C140FF}" type="sibTrans" cxnId="{E802890C-0B3E-A34B-8A20-8962AB61C0C1}">
      <dgm:prSet/>
      <dgm:spPr/>
      <dgm:t>
        <a:bodyPr/>
        <a:lstStyle/>
        <a:p>
          <a:endParaRPr lang="en-GB"/>
        </a:p>
      </dgm:t>
    </dgm:pt>
    <dgm:pt modelId="{2BED3D38-67A4-0E45-BD3D-3F6B064CABCC}">
      <dgm:prSet phldrT="[Text]"/>
      <dgm:spPr/>
      <dgm:t>
        <a:bodyPr/>
        <a:lstStyle/>
        <a:p>
          <a:r>
            <a:rPr lang="en-GB" b="1" dirty="0"/>
            <a:t>Focus</a:t>
          </a:r>
          <a:r>
            <a:rPr lang="en-GB" dirty="0"/>
            <a:t>: Performance and connectivity</a:t>
          </a:r>
        </a:p>
      </dgm:t>
    </dgm:pt>
    <dgm:pt modelId="{17D0BEEA-7012-8E4F-9EA3-FFFDD986276E}" type="parTrans" cxnId="{2089E6EA-A475-BB4A-9176-A08105B28218}">
      <dgm:prSet/>
      <dgm:spPr/>
      <dgm:t>
        <a:bodyPr/>
        <a:lstStyle/>
        <a:p>
          <a:endParaRPr lang="en-GB"/>
        </a:p>
      </dgm:t>
    </dgm:pt>
    <dgm:pt modelId="{5E88D50A-EB04-F84C-9AC2-8BD0978E078F}" type="sibTrans" cxnId="{2089E6EA-A475-BB4A-9176-A08105B28218}">
      <dgm:prSet/>
      <dgm:spPr/>
      <dgm:t>
        <a:bodyPr/>
        <a:lstStyle/>
        <a:p>
          <a:endParaRPr lang="en-GB"/>
        </a:p>
      </dgm:t>
    </dgm:pt>
    <dgm:pt modelId="{BFA9A5E6-3BA7-CD40-BEB1-02756D8EC50F}">
      <dgm:prSet phldrT="[Text]"/>
      <dgm:spPr/>
      <dgm:t>
        <a:bodyPr/>
        <a:lstStyle/>
        <a:p>
          <a:endParaRPr lang="en-GB" i="1" dirty="0">
            <a:solidFill>
              <a:srgbClr val="FF0000"/>
            </a:solidFill>
          </a:endParaRPr>
        </a:p>
      </dgm:t>
    </dgm:pt>
    <dgm:pt modelId="{0006D1A8-AB84-5847-B299-F37626697066}" type="parTrans" cxnId="{F62D2399-3300-4146-9E1B-639959DCC942}">
      <dgm:prSet/>
      <dgm:spPr/>
      <dgm:t>
        <a:bodyPr/>
        <a:lstStyle/>
        <a:p>
          <a:endParaRPr lang="en-GB"/>
        </a:p>
      </dgm:t>
    </dgm:pt>
    <dgm:pt modelId="{296F5A69-CFAF-5F4A-8DE2-8111EA298B03}" type="sibTrans" cxnId="{F62D2399-3300-4146-9E1B-639959DCC942}">
      <dgm:prSet/>
      <dgm:spPr/>
      <dgm:t>
        <a:bodyPr/>
        <a:lstStyle/>
        <a:p>
          <a:endParaRPr lang="en-GB"/>
        </a:p>
      </dgm:t>
    </dgm:pt>
    <dgm:pt modelId="{3034719E-B4E7-1A41-9094-59BD2FE85ED4}">
      <dgm:prSet phldrT="[Tex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A6ADE335-5AA9-9142-ABFD-85896B473C01}" type="parTrans" cxnId="{5B9CFFE7-EA5D-EA42-8003-DF393F57E3D4}">
      <dgm:prSet/>
      <dgm:spPr/>
      <dgm:t>
        <a:bodyPr/>
        <a:lstStyle/>
        <a:p>
          <a:endParaRPr lang="en-GB"/>
        </a:p>
      </dgm:t>
    </dgm:pt>
    <dgm:pt modelId="{9AA8EF60-9AA8-9545-AD65-E32769FC94B2}" type="sibTrans" cxnId="{5B9CFFE7-EA5D-EA42-8003-DF393F57E3D4}">
      <dgm:prSet/>
      <dgm:spPr/>
      <dgm:t>
        <a:bodyPr/>
        <a:lstStyle/>
        <a:p>
          <a:endParaRPr lang="en-GB"/>
        </a:p>
      </dgm:t>
    </dgm:pt>
    <dgm:pt modelId="{CAC3AF11-71E3-9740-B5ED-ECFD9C96AB3C}">
      <dgm:prSet/>
      <dgm:spPr/>
      <dgm:t>
        <a:bodyPr/>
        <a:lstStyle/>
        <a:p>
          <a:r>
            <a:rPr lang="en-GB" b="1" dirty="0"/>
            <a:t>Status</a:t>
          </a:r>
          <a:r>
            <a:rPr lang="en-GB" dirty="0"/>
            <a:t>: </a:t>
          </a:r>
          <a:r>
            <a:rPr lang="en-GB" i="1" dirty="0">
              <a:solidFill>
                <a:schemeClr val="tx1"/>
              </a:solidFill>
            </a:rPr>
            <a:t>Pending</a:t>
          </a:r>
        </a:p>
      </dgm:t>
    </dgm:pt>
    <dgm:pt modelId="{8BFF8BBB-D84F-4941-A97A-980DB7C980E0}" type="parTrans" cxnId="{57D61F8B-70A4-FD4A-8017-DAEA1B04C4A3}">
      <dgm:prSet/>
      <dgm:spPr/>
      <dgm:t>
        <a:bodyPr/>
        <a:lstStyle/>
        <a:p>
          <a:endParaRPr lang="en-GB"/>
        </a:p>
      </dgm:t>
    </dgm:pt>
    <dgm:pt modelId="{AD69F9B9-3535-344B-84EF-30ECC56F5E62}" type="sibTrans" cxnId="{57D61F8B-70A4-FD4A-8017-DAEA1B04C4A3}">
      <dgm:prSet/>
      <dgm:spPr/>
      <dgm:t>
        <a:bodyPr/>
        <a:lstStyle/>
        <a:p>
          <a:endParaRPr lang="en-GB"/>
        </a:p>
      </dgm:t>
    </dgm:pt>
    <dgm:pt modelId="{753EFFC7-AB3F-4942-AAF3-54AA4EC33616}">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9A22E2F4-BCDE-1E49-A49C-E25F10691A96}" type="parTrans" cxnId="{BE3522EC-9B7B-6D4B-873C-D8E26747E366}">
      <dgm:prSet/>
      <dgm:spPr/>
      <dgm:t>
        <a:bodyPr/>
        <a:lstStyle/>
        <a:p>
          <a:endParaRPr lang="en-GB"/>
        </a:p>
      </dgm:t>
    </dgm:pt>
    <dgm:pt modelId="{83CDE0EE-AA50-BD47-A8FE-61CF31B03DD7}" type="sibTrans" cxnId="{BE3522EC-9B7B-6D4B-873C-D8E26747E366}">
      <dgm:prSet/>
      <dgm:spPr/>
      <dgm:t>
        <a:bodyPr/>
        <a:lstStyle/>
        <a:p>
          <a:endParaRPr lang="en-GB"/>
        </a:p>
      </dgm:t>
    </dgm:pt>
    <dgm:pt modelId="{1E5D05CF-C1A4-4D45-837C-8D7F74F343EA}">
      <dgm:prSet/>
      <dgm:spPr/>
      <dgm:t>
        <a:bodyPr/>
        <a:lstStyle/>
        <a:p>
          <a:r>
            <a:rPr lang="en-GB" b="1"/>
            <a:t>Status</a:t>
          </a:r>
          <a:r>
            <a:rPr lang="en-GB"/>
            <a:t>: </a:t>
          </a:r>
          <a:r>
            <a:rPr lang="en-GB" i="1">
              <a:solidFill>
                <a:schemeClr val="tx1"/>
              </a:solidFill>
            </a:rPr>
            <a:t>Pending</a:t>
          </a:r>
          <a:endParaRPr lang="en-GB" i="1" dirty="0">
            <a:solidFill>
              <a:schemeClr val="tx1"/>
            </a:solidFill>
          </a:endParaRPr>
        </a:p>
      </dgm:t>
    </dgm:pt>
    <dgm:pt modelId="{2F46D203-C1B8-0A4A-8B95-DCF8A15428F1}" type="parTrans" cxnId="{71C0F2EB-4952-3B4A-BCE3-F37B463F8FEC}">
      <dgm:prSet/>
      <dgm:spPr/>
      <dgm:t>
        <a:bodyPr/>
        <a:lstStyle/>
        <a:p>
          <a:endParaRPr lang="en-GB"/>
        </a:p>
      </dgm:t>
    </dgm:pt>
    <dgm:pt modelId="{A15E23D1-7C18-1245-9AD1-8CF12BB3F1FE}" type="sibTrans" cxnId="{71C0F2EB-4952-3B4A-BCE3-F37B463F8FEC}">
      <dgm:prSet/>
      <dgm:spPr/>
      <dgm:t>
        <a:bodyPr/>
        <a:lstStyle/>
        <a:p>
          <a:endParaRPr lang="en-GB"/>
        </a:p>
      </dgm:t>
    </dgm:pt>
    <dgm:pt modelId="{FB19E643-D595-D94C-ACBF-4A8A2CC70B5C}">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B90C01D4-06F1-4640-8E25-CE5F1896B4DC}" type="parTrans" cxnId="{A02B785D-4A04-0044-8B3A-E8C088ADD36C}">
      <dgm:prSet/>
      <dgm:spPr/>
      <dgm:t>
        <a:bodyPr/>
        <a:lstStyle/>
        <a:p>
          <a:endParaRPr lang="en-GB"/>
        </a:p>
      </dgm:t>
    </dgm:pt>
    <dgm:pt modelId="{39896400-E203-F04E-8C49-28C530A1CB6C}" type="sibTrans" cxnId="{A02B785D-4A04-0044-8B3A-E8C088ADD36C}">
      <dgm:prSet/>
      <dgm:spPr/>
      <dgm:t>
        <a:bodyPr/>
        <a:lstStyle/>
        <a:p>
          <a:endParaRPr lang="en-GB"/>
        </a:p>
      </dgm:t>
    </dgm:pt>
    <dgm:pt modelId="{00D65741-4C4A-C845-B6B0-DC3DABC27CDD}">
      <dgm:prSet phldrT="[Text]"/>
      <dgm:spPr/>
      <dgm:t>
        <a:bodyPr/>
        <a:lstStyle/>
        <a:p>
          <a:r>
            <a:rPr lang="en-IN" b="1" i="0" u="none" dirty="0"/>
            <a:t>Security Testing</a:t>
          </a:r>
          <a:endParaRPr lang="en-GB" i="0" dirty="0">
            <a:solidFill>
              <a:schemeClr val="tx1"/>
            </a:solidFill>
          </a:endParaRPr>
        </a:p>
      </dgm:t>
    </dgm:pt>
    <dgm:pt modelId="{5B7CFAAF-1A5C-7142-97E0-B9A5EABC76A6}" type="parTrans" cxnId="{D38F3227-BAC0-3149-92F3-89573E243C2B}">
      <dgm:prSet/>
      <dgm:spPr/>
      <dgm:t>
        <a:bodyPr/>
        <a:lstStyle/>
        <a:p>
          <a:endParaRPr lang="en-GB"/>
        </a:p>
      </dgm:t>
    </dgm:pt>
    <dgm:pt modelId="{C9811DC7-9AAE-4243-8AE7-B611453BF22A}" type="sibTrans" cxnId="{D38F3227-BAC0-3149-92F3-89573E243C2B}">
      <dgm:prSet/>
      <dgm:spPr/>
      <dgm:t>
        <a:bodyPr/>
        <a:lstStyle/>
        <a:p>
          <a:endParaRPr lang="en-GB"/>
        </a:p>
      </dgm:t>
    </dgm:pt>
    <dgm:pt modelId="{95F6D02F-3D4A-4848-844E-0D8677A4B378}">
      <dgm:prSet phldrT="[Text]"/>
      <dgm:spPr/>
      <dgm:t>
        <a:bodyPr/>
        <a:lstStyle/>
        <a:p>
          <a:r>
            <a:rPr lang="en-GB" b="1" dirty="0"/>
            <a:t>Focus</a:t>
          </a:r>
          <a:r>
            <a:rPr lang="en-GB"/>
            <a:t>: </a:t>
          </a:r>
          <a:r>
            <a:rPr lang="en-IN" b="0" i="0" u="none"/>
            <a:t>Security measures and data integrity</a:t>
          </a:r>
          <a:endParaRPr lang="en-GB" dirty="0"/>
        </a:p>
      </dgm:t>
    </dgm:pt>
    <dgm:pt modelId="{3DC086E0-AFDB-BC43-B8C6-9792CF60F602}" type="parTrans" cxnId="{FD554279-DC8A-2B44-88E0-E0B7C2B51A54}">
      <dgm:prSet/>
      <dgm:spPr/>
      <dgm:t>
        <a:bodyPr/>
        <a:lstStyle/>
        <a:p>
          <a:endParaRPr lang="en-GB"/>
        </a:p>
      </dgm:t>
    </dgm:pt>
    <dgm:pt modelId="{975633F3-9594-D149-A0B2-8CB7EAB21561}" type="sibTrans" cxnId="{FD554279-DC8A-2B44-88E0-E0B7C2B51A54}">
      <dgm:prSet/>
      <dgm:spPr/>
      <dgm:t>
        <a:bodyPr/>
        <a:lstStyle/>
        <a:p>
          <a:endParaRPr lang="en-GB"/>
        </a:p>
      </dgm:t>
    </dgm:pt>
    <dgm:pt modelId="{DF748EBB-8653-614E-A274-3153D7403EF2}">
      <dgm:prSet/>
      <dgm:spPr/>
      <dgm:t>
        <a:bodyPr/>
        <a:lstStyle/>
        <a:p>
          <a:r>
            <a:rPr lang="en-GB" b="1" dirty="0"/>
            <a:t>Status</a:t>
          </a:r>
          <a:r>
            <a:rPr lang="en-GB" dirty="0"/>
            <a:t>: </a:t>
          </a:r>
          <a:r>
            <a:rPr lang="en-GB" i="1" dirty="0">
              <a:solidFill>
                <a:schemeClr val="tx1"/>
              </a:solidFill>
            </a:rPr>
            <a:t>Pending</a:t>
          </a:r>
        </a:p>
      </dgm:t>
    </dgm:pt>
    <dgm:pt modelId="{C76B9D0C-6B44-FC4D-92FE-A7285F3A530B}" type="parTrans" cxnId="{B0D1352F-72D2-0E47-A5A9-2949C9AD99D3}">
      <dgm:prSet/>
      <dgm:spPr/>
      <dgm:t>
        <a:bodyPr/>
        <a:lstStyle/>
        <a:p>
          <a:endParaRPr lang="en-GB"/>
        </a:p>
      </dgm:t>
    </dgm:pt>
    <dgm:pt modelId="{327D2E1F-6B52-5641-950B-9C7891CA1B64}" type="sibTrans" cxnId="{B0D1352F-72D2-0E47-A5A9-2949C9AD99D3}">
      <dgm:prSet/>
      <dgm:spPr/>
      <dgm:t>
        <a:bodyPr/>
        <a:lstStyle/>
        <a:p>
          <a:endParaRPr lang="en-GB"/>
        </a:p>
      </dgm:t>
    </dgm:pt>
    <dgm:pt modelId="{805C19CC-ABCE-5C4E-8A58-6FE9E0DC68B8}">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7EE815BE-1BF0-2A49-9C90-FA9ABFA2C5CB}" type="parTrans" cxnId="{40419A16-197F-AB4F-BCC5-34DB9DFD9FB2}">
      <dgm:prSet/>
      <dgm:spPr/>
      <dgm:t>
        <a:bodyPr/>
        <a:lstStyle/>
        <a:p>
          <a:endParaRPr lang="en-GB"/>
        </a:p>
      </dgm:t>
    </dgm:pt>
    <dgm:pt modelId="{C9E5E8B3-EA6C-E948-A9EF-55ACA9ACA449}" type="sibTrans" cxnId="{40419A16-197F-AB4F-BCC5-34DB9DFD9FB2}">
      <dgm:prSet/>
      <dgm:spPr/>
      <dgm:t>
        <a:bodyPr/>
        <a:lstStyle/>
        <a:p>
          <a:endParaRPr lang="en-GB"/>
        </a:p>
      </dgm:t>
    </dgm:pt>
    <dgm:pt modelId="{1BD141AE-1CD6-FA4C-BB56-5CF38BECF57A}" type="pres">
      <dgm:prSet presAssocID="{E3B68623-CC83-9449-A59F-BEA0B38CFD52}" presName="Name0" presStyleCnt="0">
        <dgm:presLayoutVars>
          <dgm:dir/>
          <dgm:resizeHandles val="exact"/>
        </dgm:presLayoutVars>
      </dgm:prSet>
      <dgm:spPr/>
    </dgm:pt>
    <dgm:pt modelId="{AC5586F7-EBAB-5E44-A55F-03042A6AB3E3}" type="pres">
      <dgm:prSet presAssocID="{E3B68623-CC83-9449-A59F-BEA0B38CFD52}" presName="arrow" presStyleLbl="bgShp" presStyleIdx="0" presStyleCnt="1"/>
      <dgm:spPr/>
    </dgm:pt>
    <dgm:pt modelId="{6C23948C-7E70-C646-8FAD-CF8C6A07A90B}" type="pres">
      <dgm:prSet presAssocID="{E3B68623-CC83-9449-A59F-BEA0B38CFD52}" presName="points" presStyleCnt="0"/>
      <dgm:spPr/>
    </dgm:pt>
    <dgm:pt modelId="{AE69CFFC-ED4F-7149-AAEF-320CFD76429F}" type="pres">
      <dgm:prSet presAssocID="{51A3F49D-C859-6148-9E35-AE0496C19A79}" presName="compositeA" presStyleCnt="0"/>
      <dgm:spPr/>
    </dgm:pt>
    <dgm:pt modelId="{671AECF9-A3B3-DF4D-9177-C4982EED0810}" type="pres">
      <dgm:prSet presAssocID="{51A3F49D-C859-6148-9E35-AE0496C19A79}" presName="textA" presStyleLbl="revTx" presStyleIdx="0" presStyleCnt="4">
        <dgm:presLayoutVars>
          <dgm:bulletEnabled val="1"/>
        </dgm:presLayoutVars>
      </dgm:prSet>
      <dgm:spPr/>
    </dgm:pt>
    <dgm:pt modelId="{EF5B373E-082E-1E4D-A4F0-EBAACFA0FE46}" type="pres">
      <dgm:prSet presAssocID="{51A3F49D-C859-6148-9E35-AE0496C19A79}" presName="circleA" presStyleLbl="node1" presStyleIdx="0" presStyleCnt="4"/>
      <dgm:spPr/>
    </dgm:pt>
    <dgm:pt modelId="{B84B9847-44F9-1045-9328-486C361B6C4C}" type="pres">
      <dgm:prSet presAssocID="{51A3F49D-C859-6148-9E35-AE0496C19A79}" presName="spaceA" presStyleCnt="0"/>
      <dgm:spPr/>
    </dgm:pt>
    <dgm:pt modelId="{ACC9E483-A7AA-FD4E-B28E-EE1C66541650}" type="pres">
      <dgm:prSet presAssocID="{5EA926AB-2D4A-DF48-B1B8-EB2A81BFC896}" presName="space" presStyleCnt="0"/>
      <dgm:spPr/>
    </dgm:pt>
    <dgm:pt modelId="{F52EF853-8EEC-1944-985E-D9E6A7E600CC}" type="pres">
      <dgm:prSet presAssocID="{1C95896B-0B85-8E40-A4EE-CC06D74CBA7C}" presName="compositeB" presStyleCnt="0"/>
      <dgm:spPr/>
    </dgm:pt>
    <dgm:pt modelId="{10779B76-68C1-B749-A84B-1B4CE0FD47DA}" type="pres">
      <dgm:prSet presAssocID="{1C95896B-0B85-8E40-A4EE-CC06D74CBA7C}" presName="textB" presStyleLbl="revTx" presStyleIdx="1" presStyleCnt="4">
        <dgm:presLayoutVars>
          <dgm:bulletEnabled val="1"/>
        </dgm:presLayoutVars>
      </dgm:prSet>
      <dgm:spPr/>
    </dgm:pt>
    <dgm:pt modelId="{F39BBC75-B8F5-7840-8CC4-1E1846BA854D}" type="pres">
      <dgm:prSet presAssocID="{1C95896B-0B85-8E40-A4EE-CC06D74CBA7C}" presName="circleB" presStyleLbl="node1" presStyleIdx="1" presStyleCnt="4"/>
      <dgm:spPr/>
    </dgm:pt>
    <dgm:pt modelId="{ABA3D727-F8F4-C441-B4A6-11B21D70F4AB}" type="pres">
      <dgm:prSet presAssocID="{1C95896B-0B85-8E40-A4EE-CC06D74CBA7C}" presName="spaceB" presStyleCnt="0"/>
      <dgm:spPr/>
    </dgm:pt>
    <dgm:pt modelId="{FDE55AAF-7267-FD41-A553-AA595475D340}" type="pres">
      <dgm:prSet presAssocID="{D4CE2868-B7CD-4D4A-A98B-3B0620183F3F}" presName="space" presStyleCnt="0"/>
      <dgm:spPr/>
    </dgm:pt>
    <dgm:pt modelId="{6A17A704-2906-EC42-8F9D-D6074D3543C2}" type="pres">
      <dgm:prSet presAssocID="{00B9C492-FB06-AC41-BEB8-CAD6B46C80DA}" presName="compositeA" presStyleCnt="0"/>
      <dgm:spPr/>
    </dgm:pt>
    <dgm:pt modelId="{43DF2BB3-1F42-6342-98DC-EDB5679D90EA}" type="pres">
      <dgm:prSet presAssocID="{00B9C492-FB06-AC41-BEB8-CAD6B46C80DA}" presName="textA" presStyleLbl="revTx" presStyleIdx="2" presStyleCnt="4">
        <dgm:presLayoutVars>
          <dgm:bulletEnabled val="1"/>
        </dgm:presLayoutVars>
      </dgm:prSet>
      <dgm:spPr/>
    </dgm:pt>
    <dgm:pt modelId="{157A3129-3126-F946-AF6E-197DB888EC46}" type="pres">
      <dgm:prSet presAssocID="{00B9C492-FB06-AC41-BEB8-CAD6B46C80DA}" presName="circleA" presStyleLbl="node1" presStyleIdx="2" presStyleCnt="4"/>
      <dgm:spPr/>
    </dgm:pt>
    <dgm:pt modelId="{75CF2F21-3760-7C47-B6B5-3F1D3EEAABC8}" type="pres">
      <dgm:prSet presAssocID="{00B9C492-FB06-AC41-BEB8-CAD6B46C80DA}" presName="spaceA" presStyleCnt="0"/>
      <dgm:spPr/>
    </dgm:pt>
    <dgm:pt modelId="{8FC0F00B-2B60-DA4B-BA3F-40B9EF62DCCD}" type="pres">
      <dgm:prSet presAssocID="{ACD75B02-F533-7A48-8A85-C90E86C140FF}" presName="space" presStyleCnt="0"/>
      <dgm:spPr/>
    </dgm:pt>
    <dgm:pt modelId="{BC39C678-B2C4-2C4E-8869-D8A6F11DBD38}" type="pres">
      <dgm:prSet presAssocID="{00D65741-4C4A-C845-B6B0-DC3DABC27CDD}" presName="compositeB" presStyleCnt="0"/>
      <dgm:spPr/>
    </dgm:pt>
    <dgm:pt modelId="{7D026F93-6BAA-0941-A67C-12A9D978733B}" type="pres">
      <dgm:prSet presAssocID="{00D65741-4C4A-C845-B6B0-DC3DABC27CDD}" presName="textB" presStyleLbl="revTx" presStyleIdx="3" presStyleCnt="4">
        <dgm:presLayoutVars>
          <dgm:bulletEnabled val="1"/>
        </dgm:presLayoutVars>
      </dgm:prSet>
      <dgm:spPr/>
    </dgm:pt>
    <dgm:pt modelId="{7CEA45A4-83E9-5147-9534-5C7901CF3A81}" type="pres">
      <dgm:prSet presAssocID="{00D65741-4C4A-C845-B6B0-DC3DABC27CDD}" presName="circleB" presStyleLbl="node1" presStyleIdx="3" presStyleCnt="4"/>
      <dgm:spPr/>
    </dgm:pt>
    <dgm:pt modelId="{85201271-3863-B242-87D0-AD8C52378282}" type="pres">
      <dgm:prSet presAssocID="{00D65741-4C4A-C845-B6B0-DC3DABC27CDD}" presName="spaceB" presStyleCnt="0"/>
      <dgm:spPr/>
    </dgm:pt>
  </dgm:ptLst>
  <dgm:cxnLst>
    <dgm:cxn modelId="{2C977D02-AA8C-2D4C-8FC6-7CFECD5EB0FE}" type="presOf" srcId="{B43F96C9-4143-A04B-8961-3241000F8314}" destId="{671AECF9-A3B3-DF4D-9177-C4982EED0810}" srcOrd="0" destOrd="2" presId="urn:microsoft.com/office/officeart/2005/8/layout/hProcess11"/>
    <dgm:cxn modelId="{E802890C-0B3E-A34B-8A20-8962AB61C0C1}" srcId="{E3B68623-CC83-9449-A59F-BEA0B38CFD52}" destId="{00B9C492-FB06-AC41-BEB8-CAD6B46C80DA}" srcOrd="2" destOrd="0" parTransId="{FBA09022-011F-FE4B-8426-61C0AA1C9355}" sibTransId="{ACD75B02-F533-7A48-8A85-C90E86C140FF}"/>
    <dgm:cxn modelId="{40419A16-197F-AB4F-BCC5-34DB9DFD9FB2}" srcId="{00D65741-4C4A-C845-B6B0-DC3DABC27CDD}" destId="{805C19CC-ABCE-5C4E-8A58-6FE9E0DC68B8}" srcOrd="2" destOrd="0" parTransId="{7EE815BE-1BF0-2A49-9C90-FA9ABFA2C5CB}" sibTransId="{C9E5E8B3-EA6C-E948-A9EF-55ACA9ACA449}"/>
    <dgm:cxn modelId="{5A34F317-63C3-C044-94E5-20CAD2D96A9D}" srcId="{51A3F49D-C859-6148-9E35-AE0496C19A79}" destId="{B43F96C9-4143-A04B-8961-3241000F8314}" srcOrd="1" destOrd="0" parTransId="{E9478263-C401-AB49-AB8A-5F55A86C5913}" sibTransId="{C452DD50-A4AE-3F4E-AE7E-61CD4465F4F7}"/>
    <dgm:cxn modelId="{5F476F22-7959-854A-BAA5-C15D03E904EF}" type="presOf" srcId="{FB19E643-D595-D94C-ACBF-4A8A2CC70B5C}" destId="{43DF2BB3-1F42-6342-98DC-EDB5679D90EA}" srcOrd="0" destOrd="3" presId="urn:microsoft.com/office/officeart/2005/8/layout/hProcess11"/>
    <dgm:cxn modelId="{D38F3227-BAC0-3149-92F3-89573E243C2B}" srcId="{E3B68623-CC83-9449-A59F-BEA0B38CFD52}" destId="{00D65741-4C4A-C845-B6B0-DC3DABC27CDD}" srcOrd="3" destOrd="0" parTransId="{5B7CFAAF-1A5C-7142-97E0-B9A5EABC76A6}" sibTransId="{C9811DC7-9AAE-4243-8AE7-B611453BF22A}"/>
    <dgm:cxn modelId="{D948D62B-6D50-DC49-A22C-3DEA3843B166}" type="presOf" srcId="{E3B68623-CC83-9449-A59F-BEA0B38CFD52}" destId="{1BD141AE-1CD6-FA4C-BB56-5CF38BECF57A}" srcOrd="0" destOrd="0" presId="urn:microsoft.com/office/officeart/2005/8/layout/hProcess11"/>
    <dgm:cxn modelId="{87F1322F-8FCE-8C48-89E7-1E3173DE6851}" type="presOf" srcId="{805C19CC-ABCE-5C4E-8A58-6FE9E0DC68B8}" destId="{7D026F93-6BAA-0941-A67C-12A9D978733B}" srcOrd="0" destOrd="3" presId="urn:microsoft.com/office/officeart/2005/8/layout/hProcess11"/>
    <dgm:cxn modelId="{B0D1352F-72D2-0E47-A5A9-2949C9AD99D3}" srcId="{00D65741-4C4A-C845-B6B0-DC3DABC27CDD}" destId="{DF748EBB-8653-614E-A274-3153D7403EF2}" srcOrd="1" destOrd="0" parTransId="{C76B9D0C-6B44-FC4D-92FE-A7285F3A530B}" sibTransId="{327D2E1F-6B52-5641-950B-9C7891CA1B64}"/>
    <dgm:cxn modelId="{CFE68734-97EA-E34E-82C7-A76812DF7F6E}" type="presOf" srcId="{BFA9A5E6-3BA7-CD40-BEB1-02756D8EC50F}" destId="{671AECF9-A3B3-DF4D-9177-C4982EED0810}" srcOrd="0" destOrd="4" presId="urn:microsoft.com/office/officeart/2005/8/layout/hProcess11"/>
    <dgm:cxn modelId="{BE388236-ED3D-8C4D-AEC1-5AD7F31BD2C6}" type="presOf" srcId="{753EFFC7-AB3F-4942-AAF3-54AA4EC33616}" destId="{10779B76-68C1-B749-A84B-1B4CE0FD47DA}" srcOrd="0" destOrd="3" presId="urn:microsoft.com/office/officeart/2005/8/layout/hProcess11"/>
    <dgm:cxn modelId="{5348713A-3871-C143-B079-FF5312707546}" type="presOf" srcId="{DF748EBB-8653-614E-A274-3153D7403EF2}" destId="{7D026F93-6BAA-0941-A67C-12A9D978733B}" srcOrd="0" destOrd="2" presId="urn:microsoft.com/office/officeart/2005/8/layout/hProcess11"/>
    <dgm:cxn modelId="{A1852247-EB43-DA43-8E2C-4D8FDCDFB921}" type="presOf" srcId="{9D2DB6F7-D7A2-CA4B-8823-FCCCF0652AB1}" destId="{10779B76-68C1-B749-A84B-1B4CE0FD47DA}" srcOrd="0" destOrd="1" presId="urn:microsoft.com/office/officeart/2005/8/layout/hProcess11"/>
    <dgm:cxn modelId="{751A8550-AF61-BD4E-A6CA-29FCCCC4C328}" srcId="{1C95896B-0B85-8E40-A4EE-CC06D74CBA7C}" destId="{9D2DB6F7-D7A2-CA4B-8823-FCCCF0652AB1}" srcOrd="0" destOrd="0" parTransId="{55A3AF95-1281-DB4B-AAA5-F71D07B6D64F}" sibTransId="{F886893A-FFB4-834E-8DF2-983B54C59A94}"/>
    <dgm:cxn modelId="{67BB2358-564A-D644-80EE-54E3EF2FEE98}" type="presOf" srcId="{3034719E-B4E7-1A41-9094-59BD2FE85ED4}" destId="{671AECF9-A3B3-DF4D-9177-C4982EED0810}" srcOrd="0" destOrd="3" presId="urn:microsoft.com/office/officeart/2005/8/layout/hProcess11"/>
    <dgm:cxn modelId="{A02B785D-4A04-0044-8B3A-E8C088ADD36C}" srcId="{00B9C492-FB06-AC41-BEB8-CAD6B46C80DA}" destId="{FB19E643-D595-D94C-ACBF-4A8A2CC70B5C}" srcOrd="2" destOrd="0" parTransId="{B90C01D4-06F1-4640-8E25-CE5F1896B4DC}" sibTransId="{39896400-E203-F04E-8C49-28C530A1CB6C}"/>
    <dgm:cxn modelId="{43160768-9B5D-DC49-840C-9164B2FA90E0}" type="presOf" srcId="{1E5D05CF-C1A4-4D45-837C-8D7F74F343EA}" destId="{43DF2BB3-1F42-6342-98DC-EDB5679D90EA}" srcOrd="0" destOrd="2" presId="urn:microsoft.com/office/officeart/2005/8/layout/hProcess11"/>
    <dgm:cxn modelId="{93D46269-035E-B24B-BFBC-F54E220AB863}" type="presOf" srcId="{1CF9FDE3-67E7-B540-B018-F683E4784797}" destId="{671AECF9-A3B3-DF4D-9177-C4982EED0810}" srcOrd="0" destOrd="1" presId="urn:microsoft.com/office/officeart/2005/8/layout/hProcess11"/>
    <dgm:cxn modelId="{FD554279-DC8A-2B44-88E0-E0B7C2B51A54}" srcId="{00D65741-4C4A-C845-B6B0-DC3DABC27CDD}" destId="{95F6D02F-3D4A-4848-844E-0D8677A4B378}" srcOrd="0" destOrd="0" parTransId="{3DC086E0-AFDB-BC43-B8C6-9792CF60F602}" sibTransId="{975633F3-9594-D149-A0B2-8CB7EAB21561}"/>
    <dgm:cxn modelId="{EB41427F-34E7-E94B-93DF-D4AD6696B9D0}" type="presOf" srcId="{00D65741-4C4A-C845-B6B0-DC3DABC27CDD}" destId="{7D026F93-6BAA-0941-A67C-12A9D978733B}" srcOrd="0" destOrd="0" presId="urn:microsoft.com/office/officeart/2005/8/layout/hProcess11"/>
    <dgm:cxn modelId="{1E7FC680-33ED-494B-83AA-EA469EC1ADA4}" srcId="{E3B68623-CC83-9449-A59F-BEA0B38CFD52}" destId="{51A3F49D-C859-6148-9E35-AE0496C19A79}" srcOrd="0" destOrd="0" parTransId="{30F1C982-B94A-E047-93F2-0536ABC00897}" sibTransId="{5EA926AB-2D4A-DF48-B1B8-EB2A81BFC896}"/>
    <dgm:cxn modelId="{5CAC8184-6EB2-E442-B0CB-9DD4D3992FD0}" type="presOf" srcId="{95F6D02F-3D4A-4848-844E-0D8677A4B378}" destId="{7D026F93-6BAA-0941-A67C-12A9D978733B}" srcOrd="0" destOrd="1" presId="urn:microsoft.com/office/officeart/2005/8/layout/hProcess11"/>
    <dgm:cxn modelId="{57D61F8B-70A4-FD4A-8017-DAEA1B04C4A3}" srcId="{1C95896B-0B85-8E40-A4EE-CC06D74CBA7C}" destId="{CAC3AF11-71E3-9740-B5ED-ECFD9C96AB3C}" srcOrd="1" destOrd="0" parTransId="{8BFF8BBB-D84F-4941-A97A-980DB7C980E0}" sibTransId="{AD69F9B9-3535-344B-84EF-30ECC56F5E62}"/>
    <dgm:cxn modelId="{40F2DD92-ADAF-1F44-A580-9D4242351316}" type="presOf" srcId="{CAC3AF11-71E3-9740-B5ED-ECFD9C96AB3C}" destId="{10779B76-68C1-B749-A84B-1B4CE0FD47DA}" srcOrd="0" destOrd="2" presId="urn:microsoft.com/office/officeart/2005/8/layout/hProcess11"/>
    <dgm:cxn modelId="{F62D2399-3300-4146-9E1B-639959DCC942}" srcId="{51A3F49D-C859-6148-9E35-AE0496C19A79}" destId="{BFA9A5E6-3BA7-CD40-BEB1-02756D8EC50F}" srcOrd="3" destOrd="0" parTransId="{0006D1A8-AB84-5847-B299-F37626697066}" sibTransId="{296F5A69-CFAF-5F4A-8DE2-8111EA298B03}"/>
    <dgm:cxn modelId="{28FDE3A9-0FE2-8E40-BBA4-92E617474E90}" srcId="{E3B68623-CC83-9449-A59F-BEA0B38CFD52}" destId="{1C95896B-0B85-8E40-A4EE-CC06D74CBA7C}" srcOrd="1" destOrd="0" parTransId="{07AADFD1-686D-E044-8993-6ED8453F57B7}" sibTransId="{D4CE2868-B7CD-4D4A-A98B-3B0620183F3F}"/>
    <dgm:cxn modelId="{29A829D6-3E5C-A641-99E5-ADD737D8F0BC}" srcId="{51A3F49D-C859-6148-9E35-AE0496C19A79}" destId="{1CF9FDE3-67E7-B540-B018-F683E4784797}" srcOrd="0" destOrd="0" parTransId="{75DB7BB1-C9FB-424E-8A0B-1E77EA8F7B71}" sibTransId="{72F8CCC0-22BD-3D42-8210-645A5B6E2F91}"/>
    <dgm:cxn modelId="{69EC86D7-3303-4C4C-84CC-504057838F74}" type="presOf" srcId="{1C95896B-0B85-8E40-A4EE-CC06D74CBA7C}" destId="{10779B76-68C1-B749-A84B-1B4CE0FD47DA}" srcOrd="0" destOrd="0" presId="urn:microsoft.com/office/officeart/2005/8/layout/hProcess11"/>
    <dgm:cxn modelId="{5B9CFFE7-EA5D-EA42-8003-DF393F57E3D4}" srcId="{51A3F49D-C859-6148-9E35-AE0496C19A79}" destId="{3034719E-B4E7-1A41-9094-59BD2FE85ED4}" srcOrd="2" destOrd="0" parTransId="{A6ADE335-5AA9-9142-ABFD-85896B473C01}" sibTransId="{9AA8EF60-9AA8-9545-AD65-E32769FC94B2}"/>
    <dgm:cxn modelId="{FA17A6EA-73F8-6C45-A951-27843D3E0810}" type="presOf" srcId="{2BED3D38-67A4-0E45-BD3D-3F6B064CABCC}" destId="{43DF2BB3-1F42-6342-98DC-EDB5679D90EA}" srcOrd="0" destOrd="1" presId="urn:microsoft.com/office/officeart/2005/8/layout/hProcess11"/>
    <dgm:cxn modelId="{2089E6EA-A475-BB4A-9176-A08105B28218}" srcId="{00B9C492-FB06-AC41-BEB8-CAD6B46C80DA}" destId="{2BED3D38-67A4-0E45-BD3D-3F6B064CABCC}" srcOrd="0" destOrd="0" parTransId="{17D0BEEA-7012-8E4F-9EA3-FFFDD986276E}" sibTransId="{5E88D50A-EB04-F84C-9AC2-8BD0978E078F}"/>
    <dgm:cxn modelId="{71C0F2EB-4952-3B4A-BCE3-F37B463F8FEC}" srcId="{00B9C492-FB06-AC41-BEB8-CAD6B46C80DA}" destId="{1E5D05CF-C1A4-4D45-837C-8D7F74F343EA}" srcOrd="1" destOrd="0" parTransId="{2F46D203-C1B8-0A4A-8B95-DCF8A15428F1}" sibTransId="{A15E23D1-7C18-1245-9AD1-8CF12BB3F1FE}"/>
    <dgm:cxn modelId="{BE3522EC-9B7B-6D4B-873C-D8E26747E366}" srcId="{1C95896B-0B85-8E40-A4EE-CC06D74CBA7C}" destId="{753EFFC7-AB3F-4942-AAF3-54AA4EC33616}" srcOrd="2" destOrd="0" parTransId="{9A22E2F4-BCDE-1E49-A49C-E25F10691A96}" sibTransId="{83CDE0EE-AA50-BD47-A8FE-61CF31B03DD7}"/>
    <dgm:cxn modelId="{874FE8EF-F264-1345-8013-73887F6DA42A}" type="presOf" srcId="{51A3F49D-C859-6148-9E35-AE0496C19A79}" destId="{671AECF9-A3B3-DF4D-9177-C4982EED0810}" srcOrd="0" destOrd="0" presId="urn:microsoft.com/office/officeart/2005/8/layout/hProcess11"/>
    <dgm:cxn modelId="{C1420AFB-2560-E047-B6D9-9285CA763386}" type="presOf" srcId="{00B9C492-FB06-AC41-BEB8-CAD6B46C80DA}" destId="{43DF2BB3-1F42-6342-98DC-EDB5679D90EA}" srcOrd="0" destOrd="0" presId="urn:microsoft.com/office/officeart/2005/8/layout/hProcess11"/>
    <dgm:cxn modelId="{4AF63BAF-27DF-AA45-896B-D06B31D1302E}" type="presParOf" srcId="{1BD141AE-1CD6-FA4C-BB56-5CF38BECF57A}" destId="{AC5586F7-EBAB-5E44-A55F-03042A6AB3E3}" srcOrd="0" destOrd="0" presId="urn:microsoft.com/office/officeart/2005/8/layout/hProcess11"/>
    <dgm:cxn modelId="{44DD8C38-7B7F-3343-8C0C-CA3B288D8CDA}" type="presParOf" srcId="{1BD141AE-1CD6-FA4C-BB56-5CF38BECF57A}" destId="{6C23948C-7E70-C646-8FAD-CF8C6A07A90B}" srcOrd="1" destOrd="0" presId="urn:microsoft.com/office/officeart/2005/8/layout/hProcess11"/>
    <dgm:cxn modelId="{E2F0E4D8-17DE-A14F-B5D4-A5C242F20109}" type="presParOf" srcId="{6C23948C-7E70-C646-8FAD-CF8C6A07A90B}" destId="{AE69CFFC-ED4F-7149-AAEF-320CFD76429F}" srcOrd="0" destOrd="0" presId="urn:microsoft.com/office/officeart/2005/8/layout/hProcess11"/>
    <dgm:cxn modelId="{63F50721-BEC7-3D48-A692-66F4330797E9}" type="presParOf" srcId="{AE69CFFC-ED4F-7149-AAEF-320CFD76429F}" destId="{671AECF9-A3B3-DF4D-9177-C4982EED0810}" srcOrd="0" destOrd="0" presId="urn:microsoft.com/office/officeart/2005/8/layout/hProcess11"/>
    <dgm:cxn modelId="{2BD53422-1863-8746-915A-33FF7C61D61F}" type="presParOf" srcId="{AE69CFFC-ED4F-7149-AAEF-320CFD76429F}" destId="{EF5B373E-082E-1E4D-A4F0-EBAACFA0FE46}" srcOrd="1" destOrd="0" presId="urn:microsoft.com/office/officeart/2005/8/layout/hProcess11"/>
    <dgm:cxn modelId="{B0DD30B4-A095-324F-B4AD-BF0D6926DBD7}" type="presParOf" srcId="{AE69CFFC-ED4F-7149-AAEF-320CFD76429F}" destId="{B84B9847-44F9-1045-9328-486C361B6C4C}" srcOrd="2" destOrd="0" presId="urn:microsoft.com/office/officeart/2005/8/layout/hProcess11"/>
    <dgm:cxn modelId="{E826793E-0080-0647-9C0F-C10B6D8B529E}" type="presParOf" srcId="{6C23948C-7E70-C646-8FAD-CF8C6A07A90B}" destId="{ACC9E483-A7AA-FD4E-B28E-EE1C66541650}" srcOrd="1" destOrd="0" presId="urn:microsoft.com/office/officeart/2005/8/layout/hProcess11"/>
    <dgm:cxn modelId="{713D0C6D-86B6-C04B-B494-FD872190A5AF}" type="presParOf" srcId="{6C23948C-7E70-C646-8FAD-CF8C6A07A90B}" destId="{F52EF853-8EEC-1944-985E-D9E6A7E600CC}" srcOrd="2" destOrd="0" presId="urn:microsoft.com/office/officeart/2005/8/layout/hProcess11"/>
    <dgm:cxn modelId="{C77CDADE-0B90-6C41-A027-587EB816449B}" type="presParOf" srcId="{F52EF853-8EEC-1944-985E-D9E6A7E600CC}" destId="{10779B76-68C1-B749-A84B-1B4CE0FD47DA}" srcOrd="0" destOrd="0" presId="urn:microsoft.com/office/officeart/2005/8/layout/hProcess11"/>
    <dgm:cxn modelId="{8D4D00DA-9F56-8048-81D4-376184F95E96}" type="presParOf" srcId="{F52EF853-8EEC-1944-985E-D9E6A7E600CC}" destId="{F39BBC75-B8F5-7840-8CC4-1E1846BA854D}" srcOrd="1" destOrd="0" presId="urn:microsoft.com/office/officeart/2005/8/layout/hProcess11"/>
    <dgm:cxn modelId="{B4328108-247E-7249-B688-203CB1F55444}" type="presParOf" srcId="{F52EF853-8EEC-1944-985E-D9E6A7E600CC}" destId="{ABA3D727-F8F4-C441-B4A6-11B21D70F4AB}" srcOrd="2" destOrd="0" presId="urn:microsoft.com/office/officeart/2005/8/layout/hProcess11"/>
    <dgm:cxn modelId="{A88AFFCE-851A-804B-9E1E-AE12B8C36BFD}" type="presParOf" srcId="{6C23948C-7E70-C646-8FAD-CF8C6A07A90B}" destId="{FDE55AAF-7267-FD41-A553-AA595475D340}" srcOrd="3" destOrd="0" presId="urn:microsoft.com/office/officeart/2005/8/layout/hProcess11"/>
    <dgm:cxn modelId="{DCAF9080-4AF5-9A44-8999-1F229E6E4781}" type="presParOf" srcId="{6C23948C-7E70-C646-8FAD-CF8C6A07A90B}" destId="{6A17A704-2906-EC42-8F9D-D6074D3543C2}" srcOrd="4" destOrd="0" presId="urn:microsoft.com/office/officeart/2005/8/layout/hProcess11"/>
    <dgm:cxn modelId="{559F0231-F8C6-0346-B17F-6C6C0D6CBAD5}" type="presParOf" srcId="{6A17A704-2906-EC42-8F9D-D6074D3543C2}" destId="{43DF2BB3-1F42-6342-98DC-EDB5679D90EA}" srcOrd="0" destOrd="0" presId="urn:microsoft.com/office/officeart/2005/8/layout/hProcess11"/>
    <dgm:cxn modelId="{3DCB5B8A-FAC4-224E-9B17-DCEE30137117}" type="presParOf" srcId="{6A17A704-2906-EC42-8F9D-D6074D3543C2}" destId="{157A3129-3126-F946-AF6E-197DB888EC46}" srcOrd="1" destOrd="0" presId="urn:microsoft.com/office/officeart/2005/8/layout/hProcess11"/>
    <dgm:cxn modelId="{92544729-C105-0643-845F-17607EA320A0}" type="presParOf" srcId="{6A17A704-2906-EC42-8F9D-D6074D3543C2}" destId="{75CF2F21-3760-7C47-B6B5-3F1D3EEAABC8}" srcOrd="2" destOrd="0" presId="urn:microsoft.com/office/officeart/2005/8/layout/hProcess11"/>
    <dgm:cxn modelId="{5EAEE2C2-CF83-E44F-B68B-98B0E6B92E58}" type="presParOf" srcId="{6C23948C-7E70-C646-8FAD-CF8C6A07A90B}" destId="{8FC0F00B-2B60-DA4B-BA3F-40B9EF62DCCD}" srcOrd="5" destOrd="0" presId="urn:microsoft.com/office/officeart/2005/8/layout/hProcess11"/>
    <dgm:cxn modelId="{97C2461C-095B-4D49-937B-3C813EBBB53F}" type="presParOf" srcId="{6C23948C-7E70-C646-8FAD-CF8C6A07A90B}" destId="{BC39C678-B2C4-2C4E-8869-D8A6F11DBD38}" srcOrd="6" destOrd="0" presId="urn:microsoft.com/office/officeart/2005/8/layout/hProcess11"/>
    <dgm:cxn modelId="{F8F0DFB9-4DA4-9042-AAC9-E8C1117398B9}" type="presParOf" srcId="{BC39C678-B2C4-2C4E-8869-D8A6F11DBD38}" destId="{7D026F93-6BAA-0941-A67C-12A9D978733B}" srcOrd="0" destOrd="0" presId="urn:microsoft.com/office/officeart/2005/8/layout/hProcess11"/>
    <dgm:cxn modelId="{EB528A37-B775-1143-B710-E472B001E0F4}" type="presParOf" srcId="{BC39C678-B2C4-2C4E-8869-D8A6F11DBD38}" destId="{7CEA45A4-83E9-5147-9534-5C7901CF3A81}" srcOrd="1" destOrd="0" presId="urn:microsoft.com/office/officeart/2005/8/layout/hProcess11"/>
    <dgm:cxn modelId="{465834A1-71EC-7343-9CC2-EDF499DE97E6}" type="presParOf" srcId="{BC39C678-B2C4-2C4E-8869-D8A6F11DBD38}" destId="{85201271-3863-B242-87D0-AD8C52378282}" srcOrd="2" destOrd="0" presId="urn:microsoft.com/office/officeart/2005/8/layout/hProcess1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99F39C4-E537-7D4E-8AE3-151E947A6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AE5C492C-4EAD-FC4D-99A6-7200D4ACB320}">
      <dgm:prSet phldrT="[Text]" custT="1"/>
      <dgm:spPr/>
      <dgm:t>
        <a:bodyPr/>
        <a:lstStyle/>
        <a:p>
          <a:r>
            <a:rPr lang="en-GB" sz="1000" b="1" dirty="0"/>
            <a:t>Units</a:t>
          </a:r>
          <a:r>
            <a:rPr lang="en-GB" sz="1000" dirty="0"/>
            <a:t>: &lt;</a:t>
          </a:r>
          <a:r>
            <a:rPr lang="en-GB" sz="1000" i="1" dirty="0"/>
            <a:t>add total and a link to the list</a:t>
          </a:r>
          <a:r>
            <a:rPr lang="en-GB" sz="1000" dirty="0"/>
            <a:t>&gt; </a:t>
          </a:r>
        </a:p>
      </dgm:t>
    </dgm:pt>
    <dgm:pt modelId="{24A8D041-76A9-0B42-8633-B6414E7FB7A0}" type="parTrans" cxnId="{275AB677-EBB7-2346-A806-290EB39F0962}">
      <dgm:prSet/>
      <dgm:spPr/>
      <dgm:t>
        <a:bodyPr/>
        <a:lstStyle/>
        <a:p>
          <a:endParaRPr lang="en-GB"/>
        </a:p>
      </dgm:t>
    </dgm:pt>
    <dgm:pt modelId="{8A4B90B8-FA6A-3743-9A9F-FA5842B33620}" type="sibTrans" cxnId="{275AB677-EBB7-2346-A806-290EB39F0962}">
      <dgm:prSet/>
      <dgm:spPr/>
      <dgm:t>
        <a:bodyPr/>
        <a:lstStyle/>
        <a:p>
          <a:endParaRPr lang="en-GB"/>
        </a:p>
      </dgm:t>
    </dgm:pt>
    <dgm:pt modelId="{D035E01C-66F1-AA4B-BB8D-451F89B79618}">
      <dgm:prSet phldrT="[Text]" custT="1"/>
      <dgm:spPr/>
      <dgm:t>
        <a:bodyPr/>
        <a:lstStyle/>
        <a:p>
          <a:r>
            <a:rPr lang="en-GB" sz="1000" b="1" dirty="0"/>
            <a:t>Owner</a:t>
          </a:r>
          <a:r>
            <a:rPr lang="en-GB" sz="1000" dirty="0"/>
            <a:t>: Malika</a:t>
          </a:r>
        </a:p>
      </dgm:t>
    </dgm:pt>
    <dgm:pt modelId="{CDA930E9-D4F5-7A47-9693-E601D7885383}" type="parTrans" cxnId="{C3CD6F58-33BB-0942-A311-D40CBCBA7C5A}">
      <dgm:prSet/>
      <dgm:spPr/>
      <dgm:t>
        <a:bodyPr/>
        <a:lstStyle/>
        <a:p>
          <a:endParaRPr lang="en-GB"/>
        </a:p>
      </dgm:t>
    </dgm:pt>
    <dgm:pt modelId="{A05E9516-8007-BC44-9C66-6CE5367A895F}" type="sibTrans" cxnId="{C3CD6F58-33BB-0942-A311-D40CBCBA7C5A}">
      <dgm:prSet/>
      <dgm:spPr/>
      <dgm:t>
        <a:bodyPr/>
        <a:lstStyle/>
        <a:p>
          <a:endParaRPr lang="en-GB"/>
        </a:p>
      </dgm:t>
    </dgm:pt>
    <dgm:pt modelId="{9EE25A72-B0E4-5D47-A6DF-7A2CD91A5A1C}">
      <dgm:prSet phldrT="[Text]"/>
      <dgm:spPr/>
      <dgm:t>
        <a:bodyPr/>
        <a:lstStyle/>
        <a:p>
          <a:r>
            <a:rPr lang="en-IN" b="1" i="0" u="none" dirty="0"/>
            <a:t>Offline Access</a:t>
          </a:r>
          <a:endParaRPr lang="en-GB" dirty="0"/>
        </a:p>
      </dgm:t>
    </dgm:pt>
    <dgm:pt modelId="{445DCF20-B02A-A347-9E2C-9BCC14B98BA7}" type="parTrans" cxnId="{F117DEB6-54A6-A34D-874E-63E9B60FB3E4}">
      <dgm:prSet/>
      <dgm:spPr/>
      <dgm:t>
        <a:bodyPr/>
        <a:lstStyle/>
        <a:p>
          <a:endParaRPr lang="en-GB"/>
        </a:p>
      </dgm:t>
    </dgm:pt>
    <dgm:pt modelId="{B8C1DFD0-0D89-2A47-8359-61634B399D79}" type="sibTrans" cxnId="{F117DEB6-54A6-A34D-874E-63E9B60FB3E4}">
      <dgm:prSet/>
      <dgm:spPr/>
      <dgm:t>
        <a:bodyPr/>
        <a:lstStyle/>
        <a:p>
          <a:endParaRPr lang="en-GB"/>
        </a:p>
      </dgm:t>
    </dgm:pt>
    <dgm:pt modelId="{9828D16E-64DE-C94E-B0B6-A390DB14DF7B}">
      <dgm:prSet phldrT="[Text]" custT="1"/>
      <dgm:spPr/>
      <dgm:t>
        <a:bodyPr/>
        <a:lstStyle/>
        <a:p>
          <a:r>
            <a:rPr lang="en-GB" sz="1000" b="1" dirty="0"/>
            <a:t>Status</a:t>
          </a:r>
          <a:r>
            <a:rPr lang="en-GB" sz="1000" dirty="0"/>
            <a:t>: Pending</a:t>
          </a:r>
        </a:p>
      </dgm:t>
    </dgm:pt>
    <dgm:pt modelId="{FF7BA891-5A97-7A4D-B3B7-60C0AB0C6259}" type="parTrans" cxnId="{95655620-232B-8A4A-83C3-B25EC2AEE489}">
      <dgm:prSet/>
      <dgm:spPr/>
      <dgm:t>
        <a:bodyPr/>
        <a:lstStyle/>
        <a:p>
          <a:endParaRPr lang="en-GB"/>
        </a:p>
      </dgm:t>
    </dgm:pt>
    <dgm:pt modelId="{389880E1-8970-734F-85C3-6710E1492C01}" type="sibTrans" cxnId="{95655620-232B-8A4A-83C3-B25EC2AEE489}">
      <dgm:prSet/>
      <dgm:spPr/>
      <dgm:t>
        <a:bodyPr/>
        <a:lstStyle/>
        <a:p>
          <a:endParaRPr lang="en-GB"/>
        </a:p>
      </dgm:t>
    </dgm:pt>
    <dgm:pt modelId="{BCFE4395-2821-A340-B88A-EAAF0670BF44}">
      <dgm:prSet phldrT="[Text]" custT="1"/>
      <dgm:spPr/>
      <dgm:t>
        <a:bodyPr/>
        <a:lstStyle/>
        <a:p>
          <a:r>
            <a:rPr lang="en-GB" sz="1000" b="1" dirty="0"/>
            <a:t>Owner</a:t>
          </a:r>
          <a:r>
            <a:rPr lang="en-GB" sz="1000" dirty="0"/>
            <a:t>: Malika</a:t>
          </a:r>
        </a:p>
      </dgm:t>
    </dgm:pt>
    <dgm:pt modelId="{B0AF9EB9-2C3A-6845-B82A-2DAE919BC342}" type="parTrans" cxnId="{8FBA8E58-DEAC-D74E-8A1E-122771A87FC2}">
      <dgm:prSet/>
      <dgm:spPr/>
      <dgm:t>
        <a:bodyPr/>
        <a:lstStyle/>
        <a:p>
          <a:endParaRPr lang="en-GB"/>
        </a:p>
      </dgm:t>
    </dgm:pt>
    <dgm:pt modelId="{09E0F653-B804-114F-9FC6-7D489B65330A}" type="sibTrans" cxnId="{8FBA8E58-DEAC-D74E-8A1E-122771A87FC2}">
      <dgm:prSet/>
      <dgm:spPr/>
      <dgm:t>
        <a:bodyPr/>
        <a:lstStyle/>
        <a:p>
          <a:endParaRPr lang="en-GB"/>
        </a:p>
      </dgm:t>
    </dgm:pt>
    <dgm:pt modelId="{2DBB2F96-39D3-A248-A56F-8F915B69984E}">
      <dgm:prSet phldrT="[Text]" custT="1"/>
      <dgm:spPr/>
      <dgm:t>
        <a:bodyPr/>
        <a:lstStyle/>
        <a:p>
          <a:r>
            <a:rPr lang="en-GB" sz="1000" b="1" dirty="0"/>
            <a:t>Status</a:t>
          </a:r>
          <a:r>
            <a:rPr lang="en-GB" sz="1000" dirty="0"/>
            <a:t>: Pending</a:t>
          </a:r>
        </a:p>
      </dgm:t>
    </dgm:pt>
    <dgm:pt modelId="{3F8DBC60-00C2-E34D-8F74-8377DB292E54}" type="parTrans" cxnId="{F75B678D-1F3C-304F-B6EE-6A3AEC68F1CE}">
      <dgm:prSet/>
      <dgm:spPr/>
      <dgm:t>
        <a:bodyPr/>
        <a:lstStyle/>
        <a:p>
          <a:endParaRPr lang="en-GB"/>
        </a:p>
      </dgm:t>
    </dgm:pt>
    <dgm:pt modelId="{6F76D70F-A06D-1C40-83CE-81FCDA541162}" type="sibTrans" cxnId="{F75B678D-1F3C-304F-B6EE-6A3AEC68F1CE}">
      <dgm:prSet/>
      <dgm:spPr/>
      <dgm:t>
        <a:bodyPr/>
        <a:lstStyle/>
        <a:p>
          <a:endParaRPr lang="en-GB"/>
        </a:p>
      </dgm:t>
    </dgm:pt>
    <dgm:pt modelId="{B9605C3A-CE32-5A40-9AC8-11FC3B150345}">
      <dgm:prSet phldrT="[Text]" custT="1"/>
      <dgm:spPr/>
      <dgm:t>
        <a:bodyPr/>
        <a:lstStyle/>
        <a:p>
          <a:r>
            <a:rPr lang="en-GB" sz="1000" b="1" dirty="0"/>
            <a:t>Units</a:t>
          </a:r>
          <a:r>
            <a:rPr lang="en-GB" sz="1000" dirty="0"/>
            <a:t>: &lt;</a:t>
          </a:r>
          <a:r>
            <a:rPr lang="en-GB" sz="1000" i="1" dirty="0"/>
            <a:t>add total and a link to the list</a:t>
          </a:r>
          <a:r>
            <a:rPr lang="en-GB" sz="1000" dirty="0"/>
            <a:t>&gt; </a:t>
          </a:r>
        </a:p>
      </dgm:t>
    </dgm:pt>
    <dgm:pt modelId="{8DB6CB8B-66EA-7D49-BCAD-900731FD4A8C}" type="parTrans" cxnId="{0A2A03C9-29BD-AD4F-93C9-89BDF75B85C6}">
      <dgm:prSet/>
      <dgm:spPr/>
      <dgm:t>
        <a:bodyPr/>
        <a:lstStyle/>
        <a:p>
          <a:endParaRPr lang="en-GB"/>
        </a:p>
      </dgm:t>
    </dgm:pt>
    <dgm:pt modelId="{187EE172-0687-474D-A959-F708DB769C87}" type="sibTrans" cxnId="{0A2A03C9-29BD-AD4F-93C9-89BDF75B85C6}">
      <dgm:prSet/>
      <dgm:spPr/>
      <dgm:t>
        <a:bodyPr/>
        <a:lstStyle/>
        <a:p>
          <a:endParaRPr lang="en-GB"/>
        </a:p>
      </dgm:t>
    </dgm:pt>
    <dgm:pt modelId="{79F2C210-E2E4-5244-9891-C21ED3D92431}">
      <dgm:prSet/>
      <dgm:spPr/>
      <dgm:t>
        <a:bodyPr/>
        <a:lstStyle/>
        <a:p>
          <a:r>
            <a:rPr lang="en-IN" b="1" i="0" u="none" dirty="0"/>
            <a:t>Notifications</a:t>
          </a:r>
          <a:endParaRPr lang="en-IN" dirty="0"/>
        </a:p>
      </dgm:t>
    </dgm:pt>
    <dgm:pt modelId="{534B852E-BE5C-1349-8E94-331C910CF4D9}" type="parTrans" cxnId="{565E3268-82F1-EA40-950B-D0FF0A89CD45}">
      <dgm:prSet/>
      <dgm:spPr/>
      <dgm:t>
        <a:bodyPr/>
        <a:lstStyle/>
        <a:p>
          <a:endParaRPr lang="en-GB"/>
        </a:p>
      </dgm:t>
    </dgm:pt>
    <dgm:pt modelId="{322807D9-CFB0-304E-8B86-A3A7F79889D1}" type="sibTrans" cxnId="{565E3268-82F1-EA40-950B-D0FF0A89CD45}">
      <dgm:prSet/>
      <dgm:spPr/>
      <dgm:t>
        <a:bodyPr/>
        <a:lstStyle/>
        <a:p>
          <a:endParaRPr lang="en-GB"/>
        </a:p>
      </dgm:t>
    </dgm:pt>
    <dgm:pt modelId="{CA9F77B6-5422-2344-ACF6-71D6E148DBC8}">
      <dgm:prSet phldrT="[Text]" custT="1"/>
      <dgm:spPr/>
      <dgm:t>
        <a:bodyPr/>
        <a:lstStyle/>
        <a:p>
          <a:r>
            <a:rPr lang="en-GB" sz="1000" b="1" dirty="0"/>
            <a:t>Owner</a:t>
          </a:r>
          <a:r>
            <a:rPr lang="en-GB" sz="1000" dirty="0"/>
            <a:t>: Malika</a:t>
          </a:r>
        </a:p>
      </dgm:t>
    </dgm:pt>
    <dgm:pt modelId="{8EB645C3-0D6A-7B46-83C9-EDF3A6575C53}" type="parTrans" cxnId="{165C8DA2-3A18-B04C-A94A-66E04B25C156}">
      <dgm:prSet/>
      <dgm:spPr/>
      <dgm:t>
        <a:bodyPr/>
        <a:lstStyle/>
        <a:p>
          <a:endParaRPr lang="en-GB"/>
        </a:p>
      </dgm:t>
    </dgm:pt>
    <dgm:pt modelId="{474A9D5B-483A-F74C-8F52-C31E1038531C}" type="sibTrans" cxnId="{165C8DA2-3A18-B04C-A94A-66E04B25C156}">
      <dgm:prSet/>
      <dgm:spPr/>
      <dgm:t>
        <a:bodyPr/>
        <a:lstStyle/>
        <a:p>
          <a:endParaRPr lang="en-GB"/>
        </a:p>
      </dgm:t>
    </dgm:pt>
    <dgm:pt modelId="{CC65F49B-A182-F84E-AA15-31C540B125AE}">
      <dgm:prSet phldrT="[Text]" custT="1"/>
      <dgm:spPr/>
      <dgm:t>
        <a:bodyPr/>
        <a:lstStyle/>
        <a:p>
          <a:r>
            <a:rPr lang="en-GB" sz="1000" b="1" dirty="0"/>
            <a:t>Status</a:t>
          </a:r>
          <a:r>
            <a:rPr lang="en-GB" sz="1000" dirty="0"/>
            <a:t>: Pending</a:t>
          </a:r>
        </a:p>
      </dgm:t>
    </dgm:pt>
    <dgm:pt modelId="{A5661331-6BDF-FA4C-AFD2-91C37F680E53}" type="parTrans" cxnId="{D073A229-1C30-854A-B8C1-A030CD74DE87}">
      <dgm:prSet/>
      <dgm:spPr/>
      <dgm:t>
        <a:bodyPr/>
        <a:lstStyle/>
        <a:p>
          <a:endParaRPr lang="en-GB"/>
        </a:p>
      </dgm:t>
    </dgm:pt>
    <dgm:pt modelId="{B7ADE0E2-E98C-B942-8111-B190D5146CBD}" type="sibTrans" cxnId="{D073A229-1C30-854A-B8C1-A030CD74DE87}">
      <dgm:prSet/>
      <dgm:spPr/>
      <dgm:t>
        <a:bodyPr/>
        <a:lstStyle/>
        <a:p>
          <a:endParaRPr lang="en-GB"/>
        </a:p>
      </dgm:t>
    </dgm:pt>
    <dgm:pt modelId="{1C751884-FE26-1246-9422-9A3055B58B86}">
      <dgm:prSet phldrT="[Text]" custT="1"/>
      <dgm:spPr/>
      <dgm:t>
        <a:bodyPr/>
        <a:lstStyle/>
        <a:p>
          <a:r>
            <a:rPr lang="en-GB" sz="1000" b="1" dirty="0"/>
            <a:t>Units</a:t>
          </a:r>
          <a:r>
            <a:rPr lang="en-GB" sz="1000" dirty="0"/>
            <a:t>: &lt;</a:t>
          </a:r>
          <a:r>
            <a:rPr lang="en-GB" sz="1000" i="1" dirty="0"/>
            <a:t>add total and a link to the list</a:t>
          </a:r>
          <a:r>
            <a:rPr lang="en-GB" sz="1000" dirty="0"/>
            <a:t>&gt; </a:t>
          </a:r>
          <a:endParaRPr lang="en-IN" sz="1000" dirty="0"/>
        </a:p>
      </dgm:t>
    </dgm:pt>
    <dgm:pt modelId="{969171D4-C104-E849-A4CA-0425C9C4ABCB}" type="parTrans" cxnId="{86AC2150-A342-904B-BF96-ACDD5B9F5274}">
      <dgm:prSet/>
      <dgm:spPr/>
      <dgm:t>
        <a:bodyPr/>
        <a:lstStyle/>
        <a:p>
          <a:endParaRPr lang="en-GB"/>
        </a:p>
      </dgm:t>
    </dgm:pt>
    <dgm:pt modelId="{1ACFCCD2-0334-9E45-AEDC-6A17416A0123}" type="sibTrans" cxnId="{86AC2150-A342-904B-BF96-ACDD5B9F5274}">
      <dgm:prSet/>
      <dgm:spPr/>
      <dgm:t>
        <a:bodyPr/>
        <a:lstStyle/>
        <a:p>
          <a:endParaRPr lang="en-GB"/>
        </a:p>
      </dgm:t>
    </dgm:pt>
    <dgm:pt modelId="{47B9CCF7-8D09-3641-9E50-8CA725F55FF6}">
      <dgm:prSet phldrT="[Text]"/>
      <dgm:spPr/>
      <dgm:t>
        <a:bodyPr/>
        <a:lstStyle/>
        <a:p>
          <a:r>
            <a:rPr lang="en-IN" b="1" i="0" u="none" dirty="0"/>
            <a:t>Setup and Configuration</a:t>
          </a:r>
          <a:endParaRPr lang="en-GB" dirty="0"/>
        </a:p>
      </dgm:t>
    </dgm:pt>
    <dgm:pt modelId="{DB928F9D-4F76-9D48-91CC-A2C93B3B453E}" type="sibTrans" cxnId="{7D6CA263-0EBE-0941-9421-CB4A9AC97A2A}">
      <dgm:prSet/>
      <dgm:spPr/>
      <dgm:t>
        <a:bodyPr/>
        <a:lstStyle/>
        <a:p>
          <a:endParaRPr lang="en-GB"/>
        </a:p>
      </dgm:t>
    </dgm:pt>
    <dgm:pt modelId="{4F9A2846-616D-9E46-BBE1-D81B35285C7C}" type="parTrans" cxnId="{7D6CA263-0EBE-0941-9421-CB4A9AC97A2A}">
      <dgm:prSet/>
      <dgm:spPr/>
      <dgm:t>
        <a:bodyPr/>
        <a:lstStyle/>
        <a:p>
          <a:endParaRPr lang="en-GB"/>
        </a:p>
      </dgm:t>
    </dgm:pt>
    <dgm:pt modelId="{BC2682AA-AFAB-6C43-8A43-4AECC3857B71}">
      <dgm:prSet custT="1"/>
      <dgm:spPr/>
      <dgm:t>
        <a:bodyPr/>
        <a:lstStyle/>
        <a:p>
          <a:r>
            <a:rPr lang="en-IN" sz="1000" b="1" i="0" u="none" dirty="0"/>
            <a:t>Integration with Phone Features</a:t>
          </a:r>
          <a:endParaRPr lang="en-GB" sz="1000" dirty="0"/>
        </a:p>
      </dgm:t>
    </dgm:pt>
    <dgm:pt modelId="{82BA5F5E-3C04-CE42-B327-163C21ECD09F}" type="parTrans" cxnId="{0EFA9117-2039-6D46-AC57-D806B7E8D2CB}">
      <dgm:prSet/>
      <dgm:spPr/>
      <dgm:t>
        <a:bodyPr/>
        <a:lstStyle/>
        <a:p>
          <a:endParaRPr lang="en-GB"/>
        </a:p>
      </dgm:t>
    </dgm:pt>
    <dgm:pt modelId="{62CD40DE-3592-B241-B70A-73D7A0CBA81A}" type="sibTrans" cxnId="{0EFA9117-2039-6D46-AC57-D806B7E8D2CB}">
      <dgm:prSet/>
      <dgm:spPr/>
      <dgm:t>
        <a:bodyPr/>
        <a:lstStyle/>
        <a:p>
          <a:endParaRPr lang="en-GB"/>
        </a:p>
      </dgm:t>
    </dgm:pt>
    <dgm:pt modelId="{43235241-D8EE-054C-AAF3-91CBAC201AAF}">
      <dgm:prSet phldrT="[Text]" custT="1"/>
      <dgm:spPr/>
      <dgm:t>
        <a:bodyPr/>
        <a:lstStyle/>
        <a:p>
          <a:r>
            <a:rPr lang="en-GB" sz="1000" b="1" dirty="0"/>
            <a:t>Units</a:t>
          </a:r>
          <a:r>
            <a:rPr lang="en-GB" sz="1000" dirty="0"/>
            <a:t>: &lt;</a:t>
          </a:r>
          <a:r>
            <a:rPr lang="en-GB" sz="1000" i="1" dirty="0"/>
            <a:t>add total and a link to the list</a:t>
          </a:r>
          <a:r>
            <a:rPr lang="en-GB" sz="1000" dirty="0"/>
            <a:t>&gt; </a:t>
          </a:r>
          <a:endParaRPr lang="en-IN" sz="1000" dirty="0"/>
        </a:p>
      </dgm:t>
    </dgm:pt>
    <dgm:pt modelId="{613EFBC6-9C4A-B048-9868-AF44554188AB}" type="parTrans" cxnId="{F56317F9-B3C5-624B-9CA2-C3049C11AC0B}">
      <dgm:prSet/>
      <dgm:spPr/>
      <dgm:t>
        <a:bodyPr/>
        <a:lstStyle/>
        <a:p>
          <a:endParaRPr lang="en-GB"/>
        </a:p>
      </dgm:t>
    </dgm:pt>
    <dgm:pt modelId="{85D453B9-28A4-0047-8BE6-51B4AA2859E9}" type="sibTrans" cxnId="{F56317F9-B3C5-624B-9CA2-C3049C11AC0B}">
      <dgm:prSet/>
      <dgm:spPr/>
      <dgm:t>
        <a:bodyPr/>
        <a:lstStyle/>
        <a:p>
          <a:endParaRPr lang="en-GB"/>
        </a:p>
      </dgm:t>
    </dgm:pt>
    <dgm:pt modelId="{36F9AC63-DFCF-844D-83E0-FE513FB0275B}">
      <dgm:prSet phldrT="[Text]" custT="1"/>
      <dgm:spPr/>
      <dgm:t>
        <a:bodyPr/>
        <a:lstStyle/>
        <a:p>
          <a:r>
            <a:rPr lang="en-GB" sz="1000" b="1" dirty="0"/>
            <a:t>Owner</a:t>
          </a:r>
          <a:r>
            <a:rPr lang="en-GB" sz="1000" dirty="0"/>
            <a:t>: Malika</a:t>
          </a:r>
        </a:p>
      </dgm:t>
    </dgm:pt>
    <dgm:pt modelId="{CF91C4C1-C1DD-F94D-B6E8-BABC9D431C0B}" type="parTrans" cxnId="{EAC25431-2CE9-9849-96C1-59A4AC9A3A55}">
      <dgm:prSet/>
      <dgm:spPr/>
      <dgm:t>
        <a:bodyPr/>
        <a:lstStyle/>
        <a:p>
          <a:endParaRPr lang="en-GB"/>
        </a:p>
      </dgm:t>
    </dgm:pt>
    <dgm:pt modelId="{D99B2243-A31F-744C-8D0C-1421238868AF}" type="sibTrans" cxnId="{EAC25431-2CE9-9849-96C1-59A4AC9A3A55}">
      <dgm:prSet/>
      <dgm:spPr/>
      <dgm:t>
        <a:bodyPr/>
        <a:lstStyle/>
        <a:p>
          <a:endParaRPr lang="en-GB"/>
        </a:p>
      </dgm:t>
    </dgm:pt>
    <dgm:pt modelId="{AFDA5E6A-7B01-8A48-97C2-84036E029440}">
      <dgm:prSet phldrT="[Text]" custT="1"/>
      <dgm:spPr/>
      <dgm:t>
        <a:bodyPr/>
        <a:lstStyle/>
        <a:p>
          <a:r>
            <a:rPr lang="en-GB" sz="1000" b="1" dirty="0"/>
            <a:t>Status</a:t>
          </a:r>
          <a:r>
            <a:rPr lang="en-GB" sz="1000" dirty="0"/>
            <a:t>: Pending</a:t>
          </a:r>
        </a:p>
      </dgm:t>
    </dgm:pt>
    <dgm:pt modelId="{2F65721D-36DE-B640-9E81-90A4D3C66ACC}" type="parTrans" cxnId="{A6436F5B-756D-2547-A6EE-7E19DFB20E26}">
      <dgm:prSet/>
      <dgm:spPr/>
      <dgm:t>
        <a:bodyPr/>
        <a:lstStyle/>
        <a:p>
          <a:endParaRPr lang="en-GB"/>
        </a:p>
      </dgm:t>
    </dgm:pt>
    <dgm:pt modelId="{DBCD2B9D-6038-AF4E-8EBF-CD38226D0BE8}" type="sibTrans" cxnId="{A6436F5B-756D-2547-A6EE-7E19DFB20E26}">
      <dgm:prSet/>
      <dgm:spPr/>
      <dgm:t>
        <a:bodyPr/>
        <a:lstStyle/>
        <a:p>
          <a:endParaRPr lang="en-GB"/>
        </a:p>
      </dgm:t>
    </dgm:pt>
    <dgm:pt modelId="{6D2D077B-49B3-E941-A45C-781AC66EAF86}" type="pres">
      <dgm:prSet presAssocID="{699F39C4-E537-7D4E-8AE3-151E947A6909}" presName="Name0" presStyleCnt="0">
        <dgm:presLayoutVars>
          <dgm:dir/>
          <dgm:animLvl val="lvl"/>
          <dgm:resizeHandles val="exact"/>
        </dgm:presLayoutVars>
      </dgm:prSet>
      <dgm:spPr/>
    </dgm:pt>
    <dgm:pt modelId="{06A97A94-3B39-5D40-A914-FBF8D319AB7A}" type="pres">
      <dgm:prSet presAssocID="{47B9CCF7-8D09-3641-9E50-8CA725F55FF6}" presName="linNode" presStyleCnt="0"/>
      <dgm:spPr/>
    </dgm:pt>
    <dgm:pt modelId="{65EA462D-556E-ED40-847C-FF1579237F72}" type="pres">
      <dgm:prSet presAssocID="{47B9CCF7-8D09-3641-9E50-8CA725F55FF6}" presName="parentText" presStyleLbl="node1" presStyleIdx="0" presStyleCnt="4">
        <dgm:presLayoutVars>
          <dgm:chMax val="1"/>
          <dgm:bulletEnabled val="1"/>
        </dgm:presLayoutVars>
      </dgm:prSet>
      <dgm:spPr/>
    </dgm:pt>
    <dgm:pt modelId="{F26B05A7-9B56-F541-AEDF-18E26E300FFE}" type="pres">
      <dgm:prSet presAssocID="{47B9CCF7-8D09-3641-9E50-8CA725F55FF6}" presName="descendantText" presStyleLbl="alignAccFollowNode1" presStyleIdx="0" presStyleCnt="4">
        <dgm:presLayoutVars>
          <dgm:bulletEnabled val="1"/>
        </dgm:presLayoutVars>
      </dgm:prSet>
      <dgm:spPr/>
    </dgm:pt>
    <dgm:pt modelId="{DF5FA044-3237-9248-8036-D7FE1B56FA98}" type="pres">
      <dgm:prSet presAssocID="{DB928F9D-4F76-9D48-91CC-A2C93B3B453E}" presName="sp" presStyleCnt="0"/>
      <dgm:spPr/>
    </dgm:pt>
    <dgm:pt modelId="{EFFF0CD9-1305-0646-8640-E41C4B379AE3}" type="pres">
      <dgm:prSet presAssocID="{9EE25A72-B0E4-5D47-A6DF-7A2CD91A5A1C}" presName="linNode" presStyleCnt="0"/>
      <dgm:spPr/>
    </dgm:pt>
    <dgm:pt modelId="{4C83B11D-BB1A-5A4C-9F05-58208AE816F8}" type="pres">
      <dgm:prSet presAssocID="{9EE25A72-B0E4-5D47-A6DF-7A2CD91A5A1C}" presName="parentText" presStyleLbl="node1" presStyleIdx="1" presStyleCnt="4">
        <dgm:presLayoutVars>
          <dgm:chMax val="1"/>
          <dgm:bulletEnabled val="1"/>
        </dgm:presLayoutVars>
      </dgm:prSet>
      <dgm:spPr/>
    </dgm:pt>
    <dgm:pt modelId="{D38D0C8A-0324-DF4D-8815-8078D90C9B24}" type="pres">
      <dgm:prSet presAssocID="{9EE25A72-B0E4-5D47-A6DF-7A2CD91A5A1C}" presName="descendantText" presStyleLbl="alignAccFollowNode1" presStyleIdx="1" presStyleCnt="4">
        <dgm:presLayoutVars>
          <dgm:bulletEnabled val="1"/>
        </dgm:presLayoutVars>
      </dgm:prSet>
      <dgm:spPr/>
    </dgm:pt>
    <dgm:pt modelId="{4A268B7E-51E9-894D-9D91-9F43D780EF1E}" type="pres">
      <dgm:prSet presAssocID="{B8C1DFD0-0D89-2A47-8359-61634B399D79}" presName="sp" presStyleCnt="0"/>
      <dgm:spPr/>
    </dgm:pt>
    <dgm:pt modelId="{E2521103-FFB9-6840-837D-8A553E33A903}" type="pres">
      <dgm:prSet presAssocID="{79F2C210-E2E4-5244-9891-C21ED3D92431}" presName="linNode" presStyleCnt="0"/>
      <dgm:spPr/>
    </dgm:pt>
    <dgm:pt modelId="{EFF072B4-61DF-0443-BB7B-55A5030FF793}" type="pres">
      <dgm:prSet presAssocID="{79F2C210-E2E4-5244-9891-C21ED3D92431}" presName="parentText" presStyleLbl="node1" presStyleIdx="2" presStyleCnt="4">
        <dgm:presLayoutVars>
          <dgm:chMax val="1"/>
          <dgm:bulletEnabled val="1"/>
        </dgm:presLayoutVars>
      </dgm:prSet>
      <dgm:spPr/>
    </dgm:pt>
    <dgm:pt modelId="{5F28D050-08F7-714D-9239-BF8B8F8FFF12}" type="pres">
      <dgm:prSet presAssocID="{79F2C210-E2E4-5244-9891-C21ED3D92431}" presName="descendantText" presStyleLbl="alignAccFollowNode1" presStyleIdx="2" presStyleCnt="4">
        <dgm:presLayoutVars>
          <dgm:bulletEnabled val="1"/>
        </dgm:presLayoutVars>
      </dgm:prSet>
      <dgm:spPr/>
    </dgm:pt>
    <dgm:pt modelId="{C7EBFBA3-E74C-5548-B008-2C362A699790}" type="pres">
      <dgm:prSet presAssocID="{322807D9-CFB0-304E-8B86-A3A7F79889D1}" presName="sp" presStyleCnt="0"/>
      <dgm:spPr/>
    </dgm:pt>
    <dgm:pt modelId="{F311FF49-5679-8C46-BFB0-4845392916DF}" type="pres">
      <dgm:prSet presAssocID="{BC2682AA-AFAB-6C43-8A43-4AECC3857B71}" presName="linNode" presStyleCnt="0"/>
      <dgm:spPr/>
    </dgm:pt>
    <dgm:pt modelId="{9425F0E2-719F-3541-BE97-F361B431BFD8}" type="pres">
      <dgm:prSet presAssocID="{BC2682AA-AFAB-6C43-8A43-4AECC3857B71}" presName="parentText" presStyleLbl="node1" presStyleIdx="3" presStyleCnt="4">
        <dgm:presLayoutVars>
          <dgm:chMax val="1"/>
          <dgm:bulletEnabled val="1"/>
        </dgm:presLayoutVars>
      </dgm:prSet>
      <dgm:spPr/>
    </dgm:pt>
    <dgm:pt modelId="{13C7F01F-30F6-0746-A1D8-06BD09411D22}" type="pres">
      <dgm:prSet presAssocID="{BC2682AA-AFAB-6C43-8A43-4AECC3857B71}" presName="descendantText" presStyleLbl="alignAccFollowNode1" presStyleIdx="3" presStyleCnt="4">
        <dgm:presLayoutVars>
          <dgm:bulletEnabled val="1"/>
        </dgm:presLayoutVars>
      </dgm:prSet>
      <dgm:spPr/>
    </dgm:pt>
  </dgm:ptLst>
  <dgm:cxnLst>
    <dgm:cxn modelId="{4F95410B-7D28-BD4E-8D3D-D6C7B4A36F09}" type="presOf" srcId="{D035E01C-66F1-AA4B-BB8D-451F89B79618}" destId="{F26B05A7-9B56-F541-AEDF-18E26E300FFE}" srcOrd="0" destOrd="1" presId="urn:microsoft.com/office/officeart/2005/8/layout/vList5"/>
    <dgm:cxn modelId="{0EFA9117-2039-6D46-AC57-D806B7E8D2CB}" srcId="{699F39C4-E537-7D4E-8AE3-151E947A6909}" destId="{BC2682AA-AFAB-6C43-8A43-4AECC3857B71}" srcOrd="3" destOrd="0" parTransId="{82BA5F5E-3C04-CE42-B327-163C21ECD09F}" sibTransId="{62CD40DE-3592-B241-B70A-73D7A0CBA81A}"/>
    <dgm:cxn modelId="{49DAA519-2544-7C4B-A482-27027D546CE9}" type="presOf" srcId="{CC65F49B-A182-F84E-AA15-31C540B125AE}" destId="{5F28D050-08F7-714D-9239-BF8B8F8FFF12}" srcOrd="0" destOrd="2" presId="urn:microsoft.com/office/officeart/2005/8/layout/vList5"/>
    <dgm:cxn modelId="{4C1ACA1D-7F6A-A640-BC62-A012CC275EB9}" type="presOf" srcId="{CA9F77B6-5422-2344-ACF6-71D6E148DBC8}" destId="{5F28D050-08F7-714D-9239-BF8B8F8FFF12}" srcOrd="0" destOrd="1" presId="urn:microsoft.com/office/officeart/2005/8/layout/vList5"/>
    <dgm:cxn modelId="{FCA62B1F-621B-114F-A20B-1A031F732827}" type="presOf" srcId="{36F9AC63-DFCF-844D-83E0-FE513FB0275B}" destId="{13C7F01F-30F6-0746-A1D8-06BD09411D22}" srcOrd="0" destOrd="1" presId="urn:microsoft.com/office/officeart/2005/8/layout/vList5"/>
    <dgm:cxn modelId="{95655620-232B-8A4A-83C3-B25EC2AEE489}" srcId="{47B9CCF7-8D09-3641-9E50-8CA725F55FF6}" destId="{9828D16E-64DE-C94E-B0B6-A390DB14DF7B}" srcOrd="2" destOrd="0" parTransId="{FF7BA891-5A97-7A4D-B3B7-60C0AB0C6259}" sibTransId="{389880E1-8970-734F-85C3-6710E1492C01}"/>
    <dgm:cxn modelId="{D073A229-1C30-854A-B8C1-A030CD74DE87}" srcId="{79F2C210-E2E4-5244-9891-C21ED3D92431}" destId="{CC65F49B-A182-F84E-AA15-31C540B125AE}" srcOrd="2" destOrd="0" parTransId="{A5661331-6BDF-FA4C-AFD2-91C37F680E53}" sibTransId="{B7ADE0E2-E98C-B942-8111-B190D5146CBD}"/>
    <dgm:cxn modelId="{EAC25431-2CE9-9849-96C1-59A4AC9A3A55}" srcId="{BC2682AA-AFAB-6C43-8A43-4AECC3857B71}" destId="{36F9AC63-DFCF-844D-83E0-FE513FB0275B}" srcOrd="1" destOrd="0" parTransId="{CF91C4C1-C1DD-F94D-B6E8-BABC9D431C0B}" sibTransId="{D99B2243-A31F-744C-8D0C-1421238868AF}"/>
    <dgm:cxn modelId="{97467233-F07F-1345-8172-E78900111A69}" type="presOf" srcId="{1C751884-FE26-1246-9422-9A3055B58B86}" destId="{5F28D050-08F7-714D-9239-BF8B8F8FFF12}" srcOrd="0" destOrd="0" presId="urn:microsoft.com/office/officeart/2005/8/layout/vList5"/>
    <dgm:cxn modelId="{86AC2150-A342-904B-BF96-ACDD5B9F5274}" srcId="{79F2C210-E2E4-5244-9891-C21ED3D92431}" destId="{1C751884-FE26-1246-9422-9A3055B58B86}" srcOrd="0" destOrd="0" parTransId="{969171D4-C104-E849-A4CA-0425C9C4ABCB}" sibTransId="{1ACFCCD2-0334-9E45-AEDC-6A17416A0123}"/>
    <dgm:cxn modelId="{12F0D151-F7B1-6D4F-BE7A-94CEA5E2C857}" type="presOf" srcId="{AE5C492C-4EAD-FC4D-99A6-7200D4ACB320}" destId="{F26B05A7-9B56-F541-AEDF-18E26E300FFE}" srcOrd="0" destOrd="0" presId="urn:microsoft.com/office/officeart/2005/8/layout/vList5"/>
    <dgm:cxn modelId="{174D7D52-C80D-3F43-9B4C-AC1632A8748C}" type="presOf" srcId="{2DBB2F96-39D3-A248-A56F-8F915B69984E}" destId="{D38D0C8A-0324-DF4D-8815-8078D90C9B24}" srcOrd="0" destOrd="2" presId="urn:microsoft.com/office/officeart/2005/8/layout/vList5"/>
    <dgm:cxn modelId="{C3CD6F58-33BB-0942-A311-D40CBCBA7C5A}" srcId="{47B9CCF7-8D09-3641-9E50-8CA725F55FF6}" destId="{D035E01C-66F1-AA4B-BB8D-451F89B79618}" srcOrd="1" destOrd="0" parTransId="{CDA930E9-D4F5-7A47-9693-E601D7885383}" sibTransId="{A05E9516-8007-BC44-9C66-6CE5367A895F}"/>
    <dgm:cxn modelId="{8FBA8E58-DEAC-D74E-8A1E-122771A87FC2}" srcId="{9EE25A72-B0E4-5D47-A6DF-7A2CD91A5A1C}" destId="{BCFE4395-2821-A340-B88A-EAAF0670BF44}" srcOrd="1" destOrd="0" parTransId="{B0AF9EB9-2C3A-6845-B82A-2DAE919BC342}" sibTransId="{09E0F653-B804-114F-9FC6-7D489B65330A}"/>
    <dgm:cxn modelId="{A6436F5B-756D-2547-A6EE-7E19DFB20E26}" srcId="{BC2682AA-AFAB-6C43-8A43-4AECC3857B71}" destId="{AFDA5E6A-7B01-8A48-97C2-84036E029440}" srcOrd="2" destOrd="0" parTransId="{2F65721D-36DE-B640-9E81-90A4D3C66ACC}" sibTransId="{DBCD2B9D-6038-AF4E-8EBF-CD38226D0BE8}"/>
    <dgm:cxn modelId="{6C6A5E63-809E-2D45-BE3D-E1E3C8EEADB8}" type="presOf" srcId="{699F39C4-E537-7D4E-8AE3-151E947A6909}" destId="{6D2D077B-49B3-E941-A45C-781AC66EAF86}" srcOrd="0" destOrd="0" presId="urn:microsoft.com/office/officeart/2005/8/layout/vList5"/>
    <dgm:cxn modelId="{7D6CA263-0EBE-0941-9421-CB4A9AC97A2A}" srcId="{699F39C4-E537-7D4E-8AE3-151E947A6909}" destId="{47B9CCF7-8D09-3641-9E50-8CA725F55FF6}" srcOrd="0" destOrd="0" parTransId="{4F9A2846-616D-9E46-BBE1-D81B35285C7C}" sibTransId="{DB928F9D-4F76-9D48-91CC-A2C93B3B453E}"/>
    <dgm:cxn modelId="{565E3268-82F1-EA40-950B-D0FF0A89CD45}" srcId="{699F39C4-E537-7D4E-8AE3-151E947A6909}" destId="{79F2C210-E2E4-5244-9891-C21ED3D92431}" srcOrd="2" destOrd="0" parTransId="{534B852E-BE5C-1349-8E94-331C910CF4D9}" sibTransId="{322807D9-CFB0-304E-8B86-A3A7F79889D1}"/>
    <dgm:cxn modelId="{275AB677-EBB7-2346-A806-290EB39F0962}" srcId="{47B9CCF7-8D09-3641-9E50-8CA725F55FF6}" destId="{AE5C492C-4EAD-FC4D-99A6-7200D4ACB320}" srcOrd="0" destOrd="0" parTransId="{24A8D041-76A9-0B42-8633-B6414E7FB7A0}" sibTransId="{8A4B90B8-FA6A-3743-9A9F-FA5842B33620}"/>
    <dgm:cxn modelId="{95578A84-F7CB-DD43-A665-622CA4F13088}" type="presOf" srcId="{79F2C210-E2E4-5244-9891-C21ED3D92431}" destId="{EFF072B4-61DF-0443-BB7B-55A5030FF793}" srcOrd="0" destOrd="0" presId="urn:microsoft.com/office/officeart/2005/8/layout/vList5"/>
    <dgm:cxn modelId="{8491428A-9E9F-0046-8FB6-226C71BBF927}" type="presOf" srcId="{9EE25A72-B0E4-5D47-A6DF-7A2CD91A5A1C}" destId="{4C83B11D-BB1A-5A4C-9F05-58208AE816F8}" srcOrd="0" destOrd="0" presId="urn:microsoft.com/office/officeart/2005/8/layout/vList5"/>
    <dgm:cxn modelId="{F75B678D-1F3C-304F-B6EE-6A3AEC68F1CE}" srcId="{9EE25A72-B0E4-5D47-A6DF-7A2CD91A5A1C}" destId="{2DBB2F96-39D3-A248-A56F-8F915B69984E}" srcOrd="2" destOrd="0" parTransId="{3F8DBC60-00C2-E34D-8F74-8377DB292E54}" sibTransId="{6F76D70F-A06D-1C40-83CE-81FCDA541162}"/>
    <dgm:cxn modelId="{87DFA296-F4A2-494F-98E5-947AC6F363EF}" type="presOf" srcId="{BCFE4395-2821-A340-B88A-EAAF0670BF44}" destId="{D38D0C8A-0324-DF4D-8815-8078D90C9B24}" srcOrd="0" destOrd="1" presId="urn:microsoft.com/office/officeart/2005/8/layout/vList5"/>
    <dgm:cxn modelId="{EFE7F096-D578-4041-BE10-F847986F40CE}" type="presOf" srcId="{47B9CCF7-8D09-3641-9E50-8CA725F55FF6}" destId="{65EA462D-556E-ED40-847C-FF1579237F72}" srcOrd="0" destOrd="0" presId="urn:microsoft.com/office/officeart/2005/8/layout/vList5"/>
    <dgm:cxn modelId="{165C8DA2-3A18-B04C-A94A-66E04B25C156}" srcId="{79F2C210-E2E4-5244-9891-C21ED3D92431}" destId="{CA9F77B6-5422-2344-ACF6-71D6E148DBC8}" srcOrd="1" destOrd="0" parTransId="{8EB645C3-0D6A-7B46-83C9-EDF3A6575C53}" sibTransId="{474A9D5B-483A-F74C-8F52-C31E1038531C}"/>
    <dgm:cxn modelId="{F24229B2-EE5C-3545-9509-DCBA661B7D6C}" type="presOf" srcId="{AFDA5E6A-7B01-8A48-97C2-84036E029440}" destId="{13C7F01F-30F6-0746-A1D8-06BD09411D22}" srcOrd="0" destOrd="2" presId="urn:microsoft.com/office/officeart/2005/8/layout/vList5"/>
    <dgm:cxn modelId="{F117DEB6-54A6-A34D-874E-63E9B60FB3E4}" srcId="{699F39C4-E537-7D4E-8AE3-151E947A6909}" destId="{9EE25A72-B0E4-5D47-A6DF-7A2CD91A5A1C}" srcOrd="1" destOrd="0" parTransId="{445DCF20-B02A-A347-9E2C-9BCC14B98BA7}" sibTransId="{B8C1DFD0-0D89-2A47-8359-61634B399D79}"/>
    <dgm:cxn modelId="{0A2A03C9-29BD-AD4F-93C9-89BDF75B85C6}" srcId="{9EE25A72-B0E4-5D47-A6DF-7A2CD91A5A1C}" destId="{B9605C3A-CE32-5A40-9AC8-11FC3B150345}" srcOrd="0" destOrd="0" parTransId="{8DB6CB8B-66EA-7D49-BCAD-900731FD4A8C}" sibTransId="{187EE172-0687-474D-A959-F708DB769C87}"/>
    <dgm:cxn modelId="{CBFCDDCF-C26D-3342-8CEC-DD4ED4FB007F}" type="presOf" srcId="{B9605C3A-CE32-5A40-9AC8-11FC3B150345}" destId="{D38D0C8A-0324-DF4D-8815-8078D90C9B24}" srcOrd="0" destOrd="0" presId="urn:microsoft.com/office/officeart/2005/8/layout/vList5"/>
    <dgm:cxn modelId="{12C035D0-106A-454B-9D7D-15E8FE708A26}" type="presOf" srcId="{BC2682AA-AFAB-6C43-8A43-4AECC3857B71}" destId="{9425F0E2-719F-3541-BE97-F361B431BFD8}" srcOrd="0" destOrd="0" presId="urn:microsoft.com/office/officeart/2005/8/layout/vList5"/>
    <dgm:cxn modelId="{9CDA06F3-FD57-5844-886A-548869C7AE55}" type="presOf" srcId="{9828D16E-64DE-C94E-B0B6-A390DB14DF7B}" destId="{F26B05A7-9B56-F541-AEDF-18E26E300FFE}" srcOrd="0" destOrd="2" presId="urn:microsoft.com/office/officeart/2005/8/layout/vList5"/>
    <dgm:cxn modelId="{C13EA4F7-51BC-D942-9295-BE6BE7EFD73E}" type="presOf" srcId="{43235241-D8EE-054C-AAF3-91CBAC201AAF}" destId="{13C7F01F-30F6-0746-A1D8-06BD09411D22}" srcOrd="0" destOrd="0" presId="urn:microsoft.com/office/officeart/2005/8/layout/vList5"/>
    <dgm:cxn modelId="{F56317F9-B3C5-624B-9CA2-C3049C11AC0B}" srcId="{BC2682AA-AFAB-6C43-8A43-4AECC3857B71}" destId="{43235241-D8EE-054C-AAF3-91CBAC201AAF}" srcOrd="0" destOrd="0" parTransId="{613EFBC6-9C4A-B048-9868-AF44554188AB}" sibTransId="{85D453B9-28A4-0047-8BE6-51B4AA2859E9}"/>
    <dgm:cxn modelId="{62D9B644-0262-1648-9A13-79A913E8C6F1}" type="presParOf" srcId="{6D2D077B-49B3-E941-A45C-781AC66EAF86}" destId="{06A97A94-3B39-5D40-A914-FBF8D319AB7A}" srcOrd="0" destOrd="0" presId="urn:microsoft.com/office/officeart/2005/8/layout/vList5"/>
    <dgm:cxn modelId="{62A4BD62-B20D-CE43-B760-B8A5AF92DA2E}" type="presParOf" srcId="{06A97A94-3B39-5D40-A914-FBF8D319AB7A}" destId="{65EA462D-556E-ED40-847C-FF1579237F72}" srcOrd="0" destOrd="0" presId="urn:microsoft.com/office/officeart/2005/8/layout/vList5"/>
    <dgm:cxn modelId="{80E780AE-1434-4141-967C-8957FDA67293}" type="presParOf" srcId="{06A97A94-3B39-5D40-A914-FBF8D319AB7A}" destId="{F26B05A7-9B56-F541-AEDF-18E26E300FFE}" srcOrd="1" destOrd="0" presId="urn:microsoft.com/office/officeart/2005/8/layout/vList5"/>
    <dgm:cxn modelId="{7F2B973E-CE90-9340-9510-0BE96A2A6DDA}" type="presParOf" srcId="{6D2D077B-49B3-E941-A45C-781AC66EAF86}" destId="{DF5FA044-3237-9248-8036-D7FE1B56FA98}" srcOrd="1" destOrd="0" presId="urn:microsoft.com/office/officeart/2005/8/layout/vList5"/>
    <dgm:cxn modelId="{5DB89EEC-9443-2E47-8A41-9066A4626FB0}" type="presParOf" srcId="{6D2D077B-49B3-E941-A45C-781AC66EAF86}" destId="{EFFF0CD9-1305-0646-8640-E41C4B379AE3}" srcOrd="2" destOrd="0" presId="urn:microsoft.com/office/officeart/2005/8/layout/vList5"/>
    <dgm:cxn modelId="{C5D24700-20D9-B441-855D-FA9EB1555978}" type="presParOf" srcId="{EFFF0CD9-1305-0646-8640-E41C4B379AE3}" destId="{4C83B11D-BB1A-5A4C-9F05-58208AE816F8}" srcOrd="0" destOrd="0" presId="urn:microsoft.com/office/officeart/2005/8/layout/vList5"/>
    <dgm:cxn modelId="{A721FC21-AD59-554F-8B32-9F444F184F71}" type="presParOf" srcId="{EFFF0CD9-1305-0646-8640-E41C4B379AE3}" destId="{D38D0C8A-0324-DF4D-8815-8078D90C9B24}" srcOrd="1" destOrd="0" presId="urn:microsoft.com/office/officeart/2005/8/layout/vList5"/>
    <dgm:cxn modelId="{4CAE52B9-A17C-F24E-8039-C45555D8CE7B}" type="presParOf" srcId="{6D2D077B-49B3-E941-A45C-781AC66EAF86}" destId="{4A268B7E-51E9-894D-9D91-9F43D780EF1E}" srcOrd="3" destOrd="0" presId="urn:microsoft.com/office/officeart/2005/8/layout/vList5"/>
    <dgm:cxn modelId="{2657BFF2-E3F2-0642-9145-6145CBC0DE4D}" type="presParOf" srcId="{6D2D077B-49B3-E941-A45C-781AC66EAF86}" destId="{E2521103-FFB9-6840-837D-8A553E33A903}" srcOrd="4" destOrd="0" presId="urn:microsoft.com/office/officeart/2005/8/layout/vList5"/>
    <dgm:cxn modelId="{5383D9A3-A8B6-4241-AA15-44D2E60E6858}" type="presParOf" srcId="{E2521103-FFB9-6840-837D-8A553E33A903}" destId="{EFF072B4-61DF-0443-BB7B-55A5030FF793}" srcOrd="0" destOrd="0" presId="urn:microsoft.com/office/officeart/2005/8/layout/vList5"/>
    <dgm:cxn modelId="{7C40A67F-4941-9540-960A-FF097B6B29AD}" type="presParOf" srcId="{E2521103-FFB9-6840-837D-8A553E33A903}" destId="{5F28D050-08F7-714D-9239-BF8B8F8FFF12}" srcOrd="1" destOrd="0" presId="urn:microsoft.com/office/officeart/2005/8/layout/vList5"/>
    <dgm:cxn modelId="{15A28543-D553-FB42-A640-A46D5F20B882}" type="presParOf" srcId="{6D2D077B-49B3-E941-A45C-781AC66EAF86}" destId="{C7EBFBA3-E74C-5548-B008-2C362A699790}" srcOrd="5" destOrd="0" presId="urn:microsoft.com/office/officeart/2005/8/layout/vList5"/>
    <dgm:cxn modelId="{F13C311F-3F39-C64E-A9CD-4B138E208ABB}" type="presParOf" srcId="{6D2D077B-49B3-E941-A45C-781AC66EAF86}" destId="{F311FF49-5679-8C46-BFB0-4845392916DF}" srcOrd="6" destOrd="0" presId="urn:microsoft.com/office/officeart/2005/8/layout/vList5"/>
    <dgm:cxn modelId="{6C202E51-0D90-E84F-A723-C1A82A2CF2D8}" type="presParOf" srcId="{F311FF49-5679-8C46-BFB0-4845392916DF}" destId="{9425F0E2-719F-3541-BE97-F361B431BFD8}" srcOrd="0" destOrd="0" presId="urn:microsoft.com/office/officeart/2005/8/layout/vList5"/>
    <dgm:cxn modelId="{5DFACD59-C321-8E49-A5FD-DB528EA90D73}" type="presParOf" srcId="{F311FF49-5679-8C46-BFB0-4845392916DF}" destId="{13C7F01F-30F6-0746-A1D8-06BD09411D22}" srcOrd="1" destOrd="0" presId="urn:microsoft.com/office/officeart/2005/8/layout/vList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E72BA0-1D19-A94E-9C54-39517D356D15}" type="doc">
      <dgm:prSet loTypeId="urn:microsoft.com/office/officeart/2005/8/layout/vList3" loCatId="" qsTypeId="urn:microsoft.com/office/officeart/2005/8/quickstyle/simple5" qsCatId="simple" csTypeId="urn:microsoft.com/office/officeart/2005/8/colors/accent1_2" csCatId="accent1" phldr="1"/>
      <dgm:spPr/>
    </dgm:pt>
    <dgm:pt modelId="{75DC380F-C969-D74C-A150-F4004EF0CE67}">
      <dgm:prSet phldrT="[Text]" custT="1"/>
      <dgm:spPr/>
      <dgm:t>
        <a:bodyPr/>
        <a:lstStyle/>
        <a:p>
          <a:pPr>
            <a:buFont typeface="Arial" panose="020B0604020202020204" pitchFamily="34" charset="0"/>
            <a:buChar char="•"/>
          </a:pPr>
          <a:r>
            <a:rPr lang="en-IN" sz="1200" b="1" i="0" u="none" dirty="0"/>
            <a:t>User Communication Plan Implemented</a:t>
          </a:r>
          <a:endParaRPr lang="en-IN" sz="1200" dirty="0"/>
        </a:p>
        <a:p>
          <a:pPr>
            <a:buFont typeface="Arial" panose="020B0604020202020204" pitchFamily="34" charset="0"/>
            <a:buChar char="•"/>
          </a:pPr>
          <a:r>
            <a:rPr lang="en-IN" sz="1000" b="0" i="0" u="none" dirty="0"/>
            <a:t>All users are informed about the migration schedule and what to expect.</a:t>
          </a:r>
          <a:endParaRPr lang="en-GB" sz="1000" dirty="0"/>
        </a:p>
      </dgm:t>
    </dgm:pt>
    <dgm:pt modelId="{F55355E2-A733-A245-8DFE-5786E25987D6}" type="parTrans" cxnId="{29BE73B8-27C4-C44F-A3F0-F40C52281B92}">
      <dgm:prSet/>
      <dgm:spPr/>
      <dgm:t>
        <a:bodyPr/>
        <a:lstStyle/>
        <a:p>
          <a:endParaRPr lang="en-GB"/>
        </a:p>
      </dgm:t>
    </dgm:pt>
    <dgm:pt modelId="{27C1B3FB-0EB9-AD4A-942A-E294CDE28144}" type="sibTrans" cxnId="{29BE73B8-27C4-C44F-A3F0-F40C52281B92}">
      <dgm:prSet/>
      <dgm:spPr/>
      <dgm:t>
        <a:bodyPr/>
        <a:lstStyle/>
        <a:p>
          <a:endParaRPr lang="en-GB"/>
        </a:p>
      </dgm:t>
    </dgm:pt>
    <dgm:pt modelId="{77FDAD4C-5ECB-1A46-8AB0-26FC1BFC7094}">
      <dgm:prSet phldrT="[Text]" custT="1"/>
      <dgm:spPr/>
      <dgm:t>
        <a:bodyPr/>
        <a:lstStyle/>
        <a:p>
          <a:pPr>
            <a:buFont typeface="+mj-lt"/>
            <a:buAutoNum type="arabicPeriod"/>
          </a:pPr>
          <a:r>
            <a:rPr lang="en-IN" sz="1200" b="1" i="0" u="none" dirty="0"/>
            <a:t>Mobile and Desktop Client Connectivity</a:t>
          </a:r>
          <a:endParaRPr lang="en-IN" sz="1200" b="1" dirty="0"/>
        </a:p>
        <a:p>
          <a:pPr>
            <a:buFont typeface="+mj-lt"/>
            <a:buAutoNum type="arabicPeriod"/>
          </a:pPr>
          <a:r>
            <a:rPr lang="en-IN" sz="1000" b="0" i="0" u="none" dirty="0"/>
            <a:t>All clients can connect to the new cloud environment.</a:t>
          </a:r>
          <a:endParaRPr lang="en-GB" sz="1000" dirty="0"/>
        </a:p>
      </dgm:t>
    </dgm:pt>
    <dgm:pt modelId="{B7333EA0-6096-BC46-8148-D9C52DD7F09D}" type="sibTrans" cxnId="{75167DD6-AA30-CD47-87AD-F2E7BA20C488}">
      <dgm:prSet/>
      <dgm:spPr/>
      <dgm:t>
        <a:bodyPr/>
        <a:lstStyle/>
        <a:p>
          <a:endParaRPr lang="en-GB"/>
        </a:p>
      </dgm:t>
    </dgm:pt>
    <dgm:pt modelId="{2A82780A-88FA-A24E-A493-07119467549F}" type="parTrans" cxnId="{75167DD6-AA30-CD47-87AD-F2E7BA20C488}">
      <dgm:prSet/>
      <dgm:spPr/>
      <dgm:t>
        <a:bodyPr/>
        <a:lstStyle/>
        <a:p>
          <a:endParaRPr lang="en-GB"/>
        </a:p>
      </dgm:t>
    </dgm:pt>
    <dgm:pt modelId="{96BCE350-73BB-7645-AD85-84DA99B6ACDA}">
      <dgm:prSet phldrT="[Text]" custT="1"/>
      <dgm:spPr/>
      <dgm:t>
        <a:bodyPr/>
        <a:lstStyle/>
        <a:p>
          <a:pPr>
            <a:buFont typeface="Arial" panose="020B0604020202020204" pitchFamily="34" charset="0"/>
            <a:buChar char="•"/>
          </a:pPr>
          <a:r>
            <a:rPr lang="en-IN" sz="1200" b="1" i="0" u="none" dirty="0"/>
            <a:t>Full Data Backup</a:t>
          </a:r>
          <a:br>
            <a:rPr lang="en-IN" sz="1200" b="1" i="0" u="none" dirty="0"/>
          </a:br>
          <a:r>
            <a:rPr lang="en-IN" sz="1000" b="0" i="0" u="none" dirty="0"/>
            <a:t>Comprehensive backups completed and verified to ensure data can be restored if necessary.</a:t>
          </a:r>
          <a:endParaRPr lang="en-GB" sz="1000" dirty="0"/>
        </a:p>
      </dgm:t>
    </dgm:pt>
    <dgm:pt modelId="{6ABBAB9C-21CB-0C4F-9D01-DF08CB39BC39}" type="sibTrans" cxnId="{44DEF5EA-5907-4A40-950E-83A615B88B5B}">
      <dgm:prSet/>
      <dgm:spPr/>
      <dgm:t>
        <a:bodyPr/>
        <a:lstStyle/>
        <a:p>
          <a:endParaRPr lang="en-GB"/>
        </a:p>
      </dgm:t>
    </dgm:pt>
    <dgm:pt modelId="{FA42F00C-6757-A549-97B8-1945D7F6FDD0}" type="parTrans" cxnId="{44DEF5EA-5907-4A40-950E-83A615B88B5B}">
      <dgm:prSet/>
      <dgm:spPr/>
      <dgm:t>
        <a:bodyPr/>
        <a:lstStyle/>
        <a:p>
          <a:endParaRPr lang="en-GB"/>
        </a:p>
      </dgm:t>
    </dgm:pt>
    <dgm:pt modelId="{BAD5961B-423C-074F-8DAD-6D74FB46DA5C}">
      <dgm:prSet phldrT="[Text]" custT="1"/>
      <dgm:spPr/>
      <dgm:t>
        <a:bodyPr/>
        <a:lstStyle/>
        <a:p>
          <a:pPr>
            <a:buFont typeface="Arial" panose="020B0604020202020204" pitchFamily="34" charset="0"/>
            <a:buChar char="•"/>
          </a:pPr>
          <a:r>
            <a:rPr lang="en-IN" sz="1200" b="1" i="0" u="none" dirty="0"/>
            <a:t>System Health Check</a:t>
          </a:r>
          <a:endParaRPr lang="en-IN" sz="1200" dirty="0"/>
        </a:p>
        <a:p>
          <a:pPr>
            <a:buFont typeface="Arial" panose="020B0604020202020204" pitchFamily="34" charset="0"/>
            <a:buChar char="•"/>
          </a:pPr>
          <a:r>
            <a:rPr lang="en-IN" sz="1000" b="0" i="0" u="none" dirty="0"/>
            <a:t>All systems operational with no critical issues pending.</a:t>
          </a:r>
          <a:endParaRPr lang="en-GB" sz="1000" dirty="0"/>
        </a:p>
      </dgm:t>
    </dgm:pt>
    <dgm:pt modelId="{6A2598D2-C93B-D449-BD1C-64ADC44508AC}" type="sibTrans" cxnId="{266664C3-5B36-3A40-903D-F7BEDCD1122C}">
      <dgm:prSet/>
      <dgm:spPr/>
      <dgm:t>
        <a:bodyPr/>
        <a:lstStyle/>
        <a:p>
          <a:endParaRPr lang="en-GB"/>
        </a:p>
      </dgm:t>
    </dgm:pt>
    <dgm:pt modelId="{CCFB946E-61F5-9246-90C2-5A63EC635144}" type="parTrans" cxnId="{266664C3-5B36-3A40-903D-F7BEDCD1122C}">
      <dgm:prSet/>
      <dgm:spPr/>
      <dgm:t>
        <a:bodyPr/>
        <a:lstStyle/>
        <a:p>
          <a:endParaRPr lang="en-GB"/>
        </a:p>
      </dgm:t>
    </dgm:pt>
    <dgm:pt modelId="{4417F0EC-6648-F746-B8BF-52596DCB2DAF}">
      <dgm:prSet phldrT="[Text]" custT="1"/>
      <dgm:spPr/>
      <dgm:t>
        <a:bodyPr/>
        <a:lstStyle/>
        <a:p>
          <a:pPr algn="ctr">
            <a:buFont typeface="+mj-lt"/>
            <a:buAutoNum type="arabicPeriod"/>
          </a:pPr>
          <a:r>
            <a:rPr lang="en-IN" sz="1200" b="1" i="0" u="none" dirty="0"/>
            <a:t>Security Clearance</a:t>
          </a:r>
          <a:endParaRPr lang="en-IN" sz="1200" b="1" dirty="0"/>
        </a:p>
        <a:p>
          <a:pPr algn="ctr">
            <a:buFont typeface="+mj-lt"/>
            <a:buAutoNum type="arabicPeriod"/>
          </a:pPr>
          <a:r>
            <a:rPr lang="en-IN" sz="1000" b="0" i="0" u="none" dirty="0"/>
            <a:t>Security protocols tested and in place.</a:t>
          </a:r>
          <a:endParaRPr lang="en-GB" sz="1000" dirty="0"/>
        </a:p>
      </dgm:t>
    </dgm:pt>
    <dgm:pt modelId="{7D697C0A-346D-CF43-8398-BB3DD4304AC2}" type="sibTrans" cxnId="{363B8664-30AD-9A4F-8F2E-3FFA5BE08C97}">
      <dgm:prSet/>
      <dgm:spPr/>
      <dgm:t>
        <a:bodyPr/>
        <a:lstStyle/>
        <a:p>
          <a:endParaRPr lang="en-GB"/>
        </a:p>
      </dgm:t>
    </dgm:pt>
    <dgm:pt modelId="{AEA9ADF7-C40B-5A44-BEE6-BE92C7B93997}" type="parTrans" cxnId="{363B8664-30AD-9A4F-8F2E-3FFA5BE08C97}">
      <dgm:prSet/>
      <dgm:spPr/>
      <dgm:t>
        <a:bodyPr/>
        <a:lstStyle/>
        <a:p>
          <a:endParaRPr lang="en-GB"/>
        </a:p>
      </dgm:t>
    </dgm:pt>
    <dgm:pt modelId="{D7B049C6-58E1-1C46-8702-CEEBCE48730B}">
      <dgm:prSet phldrT="[Text]" custT="1"/>
      <dgm:spPr/>
      <dgm:t>
        <a:bodyPr/>
        <a:lstStyle/>
        <a:p>
          <a:pPr>
            <a:buFont typeface="+mj-lt"/>
            <a:buAutoNum type="arabicPeriod"/>
          </a:pPr>
          <a:r>
            <a:rPr lang="en-IN" sz="1200" b="1" i="0" u="none" dirty="0"/>
            <a:t>Mail Flow Tests Completed</a:t>
          </a:r>
          <a:endParaRPr lang="en-IN" sz="1200" b="1" dirty="0"/>
        </a:p>
        <a:p>
          <a:pPr>
            <a:buFont typeface="+mj-lt"/>
            <a:buAutoNum type="arabicPeriod"/>
          </a:pPr>
          <a:r>
            <a:rPr lang="en-IN" sz="1000" b="0" i="0" u="none" dirty="0"/>
            <a:t>Internal and external mail flow confirmed to be working correctly.</a:t>
          </a:r>
          <a:endParaRPr lang="en-GB" sz="1000" dirty="0"/>
        </a:p>
      </dgm:t>
    </dgm:pt>
    <dgm:pt modelId="{CE6ECA5B-F6E4-CD4F-8715-17566ABD82BE}" type="sibTrans" cxnId="{B2748AFA-73D2-8D40-BDAE-F809173CD926}">
      <dgm:prSet/>
      <dgm:spPr/>
      <dgm:t>
        <a:bodyPr/>
        <a:lstStyle/>
        <a:p>
          <a:endParaRPr lang="en-GB"/>
        </a:p>
      </dgm:t>
    </dgm:pt>
    <dgm:pt modelId="{4055D732-4747-7A46-AF4E-22B03F6FF93B}" type="parTrans" cxnId="{B2748AFA-73D2-8D40-BDAE-F809173CD926}">
      <dgm:prSet/>
      <dgm:spPr/>
      <dgm:t>
        <a:bodyPr/>
        <a:lstStyle/>
        <a:p>
          <a:endParaRPr lang="en-GB"/>
        </a:p>
      </dgm:t>
    </dgm:pt>
    <dgm:pt modelId="{8EDD5EE5-DCF5-9E4B-9735-330E81F2CA0D}">
      <dgm:prSet phldrT="[Text]" custT="1"/>
      <dgm:spPr/>
      <dgm:t>
        <a:bodyPr/>
        <a:lstStyle/>
        <a:p>
          <a:pPr>
            <a:buFont typeface="+mj-lt"/>
            <a:buAutoNum type="arabicPeriod"/>
          </a:pPr>
          <a:r>
            <a:rPr lang="en-IN" sz="1200" b="1" i="0" u="none" dirty="0"/>
            <a:t>User Training Completed</a:t>
          </a:r>
          <a:endParaRPr lang="en-IN" sz="1000" b="1" dirty="0"/>
        </a:p>
        <a:p>
          <a:pPr>
            <a:buFont typeface="+mj-lt"/>
            <a:buAutoNum type="arabicPeriod"/>
          </a:pPr>
          <a:r>
            <a:rPr lang="en-IN" sz="1000" b="0" i="0" u="none" dirty="0"/>
            <a:t>All clients can connect to the new cloud environment.</a:t>
          </a:r>
          <a:endParaRPr lang="en-GB" sz="1000" dirty="0"/>
        </a:p>
      </dgm:t>
    </dgm:pt>
    <dgm:pt modelId="{54FCDBDD-921B-E646-92E7-4ADE3393DE74}" type="parTrans" cxnId="{CC23DFE4-6BF1-AB4B-898E-115AEE13CB25}">
      <dgm:prSet/>
      <dgm:spPr/>
      <dgm:t>
        <a:bodyPr/>
        <a:lstStyle/>
        <a:p>
          <a:endParaRPr lang="en-GB"/>
        </a:p>
      </dgm:t>
    </dgm:pt>
    <dgm:pt modelId="{4C68DC8D-DF09-DB48-8AE4-5F3A52B45092}" type="sibTrans" cxnId="{CC23DFE4-6BF1-AB4B-898E-115AEE13CB25}">
      <dgm:prSet/>
      <dgm:spPr/>
      <dgm:t>
        <a:bodyPr/>
        <a:lstStyle/>
        <a:p>
          <a:endParaRPr lang="en-GB"/>
        </a:p>
      </dgm:t>
    </dgm:pt>
    <dgm:pt modelId="{851D7A0F-3849-FE49-AEE0-78D780BC37F3}">
      <dgm:prSet phldrT="[Text]" custT="1"/>
      <dgm:spPr/>
      <dgm:t>
        <a:bodyPr/>
        <a:lstStyle/>
        <a:p>
          <a:r>
            <a:rPr lang="en-IN" sz="1200" b="1" i="0" u="none" dirty="0"/>
            <a:t>Support Teams Ready</a:t>
          </a:r>
          <a:br>
            <a:rPr lang="en-IN" sz="1000" b="1" i="0" u="none" dirty="0"/>
          </a:br>
          <a:r>
            <a:rPr lang="en-IN" sz="1000" b="0" i="0" u="none" dirty="0"/>
            <a:t>Support teams are prepared to handle inquiries and issues.</a:t>
          </a:r>
          <a:endParaRPr lang="en-GB" sz="1000" dirty="0"/>
        </a:p>
      </dgm:t>
    </dgm:pt>
    <dgm:pt modelId="{375B2F44-395F-834C-8A86-0CC391B57634}" type="parTrans" cxnId="{520DE186-9004-8841-8508-2920C87CF322}">
      <dgm:prSet/>
      <dgm:spPr/>
      <dgm:t>
        <a:bodyPr/>
        <a:lstStyle/>
        <a:p>
          <a:endParaRPr lang="en-GB"/>
        </a:p>
      </dgm:t>
    </dgm:pt>
    <dgm:pt modelId="{0F8D3AFB-503B-2C46-92ED-789B1059FA37}" type="sibTrans" cxnId="{520DE186-9004-8841-8508-2920C87CF322}">
      <dgm:prSet/>
      <dgm:spPr/>
      <dgm:t>
        <a:bodyPr/>
        <a:lstStyle/>
        <a:p>
          <a:endParaRPr lang="en-GB"/>
        </a:p>
      </dgm:t>
    </dgm:pt>
    <dgm:pt modelId="{61DB0F62-E392-4D47-AF18-5BFEAF014847}">
      <dgm:prSet phldrT="[Text]" custT="1"/>
      <dgm:spPr/>
      <dgm:t>
        <a:bodyPr/>
        <a:lstStyle/>
        <a:p>
          <a:r>
            <a:rPr lang="en-IN" sz="1200" b="1" i="0" u="none" dirty="0"/>
            <a:t>Final Sign-Off</a:t>
          </a:r>
          <a:br>
            <a:rPr lang="en-IN" sz="1000" b="1" i="0" u="none" dirty="0"/>
          </a:br>
          <a:r>
            <a:rPr lang="en-IN" sz="1000" b="0" i="0" u="none" dirty="0"/>
            <a:t>All stakeholders have reviewed and approved the migration for go-live.</a:t>
          </a:r>
          <a:endParaRPr lang="en-GB" sz="1000" dirty="0"/>
        </a:p>
      </dgm:t>
    </dgm:pt>
    <dgm:pt modelId="{A948E0CA-B93A-7B4B-B0F0-50252545ED39}" type="parTrans" cxnId="{904E99CB-3796-6F45-A2A9-4FCAA636661B}">
      <dgm:prSet/>
      <dgm:spPr/>
      <dgm:t>
        <a:bodyPr/>
        <a:lstStyle/>
        <a:p>
          <a:endParaRPr lang="en-GB"/>
        </a:p>
      </dgm:t>
    </dgm:pt>
    <dgm:pt modelId="{41228EE7-DE0D-854F-91E7-EF9A3BBF57FC}" type="sibTrans" cxnId="{904E99CB-3796-6F45-A2A9-4FCAA636661B}">
      <dgm:prSet/>
      <dgm:spPr/>
      <dgm:t>
        <a:bodyPr/>
        <a:lstStyle/>
        <a:p>
          <a:endParaRPr lang="en-GB"/>
        </a:p>
      </dgm:t>
    </dgm:pt>
    <dgm:pt modelId="{778A2FA5-ED25-E84C-8DED-650B4F1C6DD2}" type="pres">
      <dgm:prSet presAssocID="{C3E72BA0-1D19-A94E-9C54-39517D356D15}" presName="linearFlow" presStyleCnt="0">
        <dgm:presLayoutVars>
          <dgm:dir/>
          <dgm:resizeHandles val="exact"/>
        </dgm:presLayoutVars>
      </dgm:prSet>
      <dgm:spPr/>
    </dgm:pt>
    <dgm:pt modelId="{356F93ED-24E8-6F4C-A707-FC7AAEB3867F}" type="pres">
      <dgm:prSet presAssocID="{75DC380F-C969-D74C-A150-F4004EF0CE67}" presName="composite" presStyleCnt="0"/>
      <dgm:spPr/>
    </dgm:pt>
    <dgm:pt modelId="{9AAAFE64-6AF6-E644-BBA5-B74C6FB534DE}" type="pres">
      <dgm:prSet presAssocID="{75DC380F-C969-D74C-A150-F4004EF0CE67}" presName="imgShp" presStyleLbl="fgImgPlace1" presStyleIdx="0" presStyleCnt="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7754AF4F-369F-4A44-A427-C0B05C515C94}" type="pres">
      <dgm:prSet presAssocID="{75DC380F-C969-D74C-A150-F4004EF0CE67}" presName="txShp" presStyleLbl="node1" presStyleIdx="0" presStyleCnt="9" custScaleY="90909">
        <dgm:presLayoutVars>
          <dgm:bulletEnabled val="1"/>
        </dgm:presLayoutVars>
      </dgm:prSet>
      <dgm:spPr/>
    </dgm:pt>
    <dgm:pt modelId="{8330400A-BB12-C74F-84E4-02B43276464A}" type="pres">
      <dgm:prSet presAssocID="{27C1B3FB-0EB9-AD4A-942A-E294CDE28144}" presName="spacing" presStyleCnt="0"/>
      <dgm:spPr/>
    </dgm:pt>
    <dgm:pt modelId="{40CE2066-654F-C24F-ADFF-AAC3F2EE177B}" type="pres">
      <dgm:prSet presAssocID="{96BCE350-73BB-7645-AD85-84DA99B6ACDA}" presName="composite" presStyleCnt="0"/>
      <dgm:spPr/>
    </dgm:pt>
    <dgm:pt modelId="{4C10E737-B266-E640-AB30-F56ED1C7CCE4}" type="pres">
      <dgm:prSet presAssocID="{96BCE350-73BB-7645-AD85-84DA99B6ACDA}" presName="imgShp" presStyleLbl="fgImgPlace1" presStyleIdx="1" presStyleCnt="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9D4FF26D-D7DC-E94B-9891-14BA6BBEAD2D}" type="pres">
      <dgm:prSet presAssocID="{96BCE350-73BB-7645-AD85-84DA99B6ACDA}" presName="txShp" presStyleLbl="node1" presStyleIdx="1" presStyleCnt="9">
        <dgm:presLayoutVars>
          <dgm:bulletEnabled val="1"/>
        </dgm:presLayoutVars>
      </dgm:prSet>
      <dgm:spPr/>
    </dgm:pt>
    <dgm:pt modelId="{3E71DF21-8F68-8043-A20C-36708FEEECF6}" type="pres">
      <dgm:prSet presAssocID="{6ABBAB9C-21CB-0C4F-9D01-DF08CB39BC39}" presName="spacing" presStyleCnt="0"/>
      <dgm:spPr/>
    </dgm:pt>
    <dgm:pt modelId="{2C47FF98-2EC1-6848-8E41-D8F5E7D67A08}" type="pres">
      <dgm:prSet presAssocID="{BAD5961B-423C-074F-8DAD-6D74FB46DA5C}" presName="composite" presStyleCnt="0"/>
      <dgm:spPr/>
    </dgm:pt>
    <dgm:pt modelId="{6AA417C9-6F79-944D-9B9E-F99FDD8E2B3F}" type="pres">
      <dgm:prSet presAssocID="{BAD5961B-423C-074F-8DAD-6D74FB46DA5C}" presName="imgShp" presStyleLbl="fgImgPlace1" presStyleIdx="2" presStyleCnt="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0A3F84E0-511E-2A4A-B896-CCE87FA39497}" type="pres">
      <dgm:prSet presAssocID="{BAD5961B-423C-074F-8DAD-6D74FB46DA5C}" presName="txShp" presStyleLbl="node1" presStyleIdx="2" presStyleCnt="9">
        <dgm:presLayoutVars>
          <dgm:bulletEnabled val="1"/>
        </dgm:presLayoutVars>
      </dgm:prSet>
      <dgm:spPr/>
    </dgm:pt>
    <dgm:pt modelId="{68F0E78B-3BF6-714D-AA1B-8300D6EB095E}" type="pres">
      <dgm:prSet presAssocID="{6A2598D2-C93B-D449-BD1C-64ADC44508AC}" presName="spacing" presStyleCnt="0"/>
      <dgm:spPr/>
    </dgm:pt>
    <dgm:pt modelId="{02A699F8-8DB6-E245-BA6F-BDDF3CA311BB}" type="pres">
      <dgm:prSet presAssocID="{4417F0EC-6648-F746-B8BF-52596DCB2DAF}" presName="composite" presStyleCnt="0"/>
      <dgm:spPr/>
    </dgm:pt>
    <dgm:pt modelId="{3B198067-43E0-BC44-8A8E-584B75DB9B38}" type="pres">
      <dgm:prSet presAssocID="{4417F0EC-6648-F746-B8BF-52596DCB2DAF}" presName="imgShp" presStyleLbl="fgImgPlace1" presStyleIdx="3" presStyleCnt="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8B4BF299-76A1-C24A-BA75-927C8708BD62}" type="pres">
      <dgm:prSet presAssocID="{4417F0EC-6648-F746-B8BF-52596DCB2DAF}" presName="txShp" presStyleLbl="node1" presStyleIdx="3" presStyleCnt="9">
        <dgm:presLayoutVars>
          <dgm:bulletEnabled val="1"/>
        </dgm:presLayoutVars>
      </dgm:prSet>
      <dgm:spPr/>
    </dgm:pt>
    <dgm:pt modelId="{79561797-B85C-F44D-ABE6-DD6CB77E3E78}" type="pres">
      <dgm:prSet presAssocID="{7D697C0A-346D-CF43-8398-BB3DD4304AC2}" presName="spacing" presStyleCnt="0"/>
      <dgm:spPr/>
    </dgm:pt>
    <dgm:pt modelId="{065D52D8-D7AB-C642-ABD1-EAC40BD8C75A}" type="pres">
      <dgm:prSet presAssocID="{D7B049C6-58E1-1C46-8702-CEEBCE48730B}" presName="composite" presStyleCnt="0"/>
      <dgm:spPr/>
    </dgm:pt>
    <dgm:pt modelId="{C4B3B9D7-B252-5042-BCA2-2763AFDADCA4}" type="pres">
      <dgm:prSet presAssocID="{D7B049C6-58E1-1C46-8702-CEEBCE48730B}" presName="imgShp" presStyleLbl="fgImgPlace1" presStyleIdx="4" presStyleCnt="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7A7A049C-6D1F-DA41-9A50-E852FF4B68E2}" type="pres">
      <dgm:prSet presAssocID="{D7B049C6-58E1-1C46-8702-CEEBCE48730B}" presName="txShp" presStyleLbl="node1" presStyleIdx="4" presStyleCnt="9" custLinFactNeighborX="202">
        <dgm:presLayoutVars>
          <dgm:bulletEnabled val="1"/>
        </dgm:presLayoutVars>
      </dgm:prSet>
      <dgm:spPr/>
    </dgm:pt>
    <dgm:pt modelId="{55269577-F27F-8D43-AF2F-989B32597515}" type="pres">
      <dgm:prSet presAssocID="{CE6ECA5B-F6E4-CD4F-8715-17566ABD82BE}" presName="spacing" presStyleCnt="0"/>
      <dgm:spPr/>
    </dgm:pt>
    <dgm:pt modelId="{065B198B-0783-AE49-AA06-441FB084FE1C}" type="pres">
      <dgm:prSet presAssocID="{77FDAD4C-5ECB-1A46-8AB0-26FC1BFC7094}" presName="composite" presStyleCnt="0"/>
      <dgm:spPr/>
    </dgm:pt>
    <dgm:pt modelId="{50F27A7F-8F28-B543-A6E9-34C03306A231}" type="pres">
      <dgm:prSet presAssocID="{77FDAD4C-5ECB-1A46-8AB0-26FC1BFC7094}" presName="imgShp" presStyleLbl="fgImgPlace1" presStyleIdx="5" presStyleCnt="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1059E7C9-E9BC-BF48-B1A5-8544CD94FECE}" type="pres">
      <dgm:prSet presAssocID="{77FDAD4C-5ECB-1A46-8AB0-26FC1BFC7094}" presName="txShp" presStyleLbl="node1" presStyleIdx="5" presStyleCnt="9">
        <dgm:presLayoutVars>
          <dgm:bulletEnabled val="1"/>
        </dgm:presLayoutVars>
      </dgm:prSet>
      <dgm:spPr/>
    </dgm:pt>
    <dgm:pt modelId="{B981ED20-0679-0A4A-8DBD-5C0252B48C43}" type="pres">
      <dgm:prSet presAssocID="{B7333EA0-6096-BC46-8148-D9C52DD7F09D}" presName="spacing" presStyleCnt="0"/>
      <dgm:spPr/>
    </dgm:pt>
    <dgm:pt modelId="{98737E0F-2F7D-354F-A0BB-02169694204D}" type="pres">
      <dgm:prSet presAssocID="{8EDD5EE5-DCF5-9E4B-9735-330E81F2CA0D}" presName="composite" presStyleCnt="0"/>
      <dgm:spPr/>
    </dgm:pt>
    <dgm:pt modelId="{C4B433EA-C935-6C42-AE18-8BB0B293E31D}" type="pres">
      <dgm:prSet presAssocID="{8EDD5EE5-DCF5-9E4B-9735-330E81F2CA0D}" presName="imgShp" presStyleLbl="fgImgPlace1" presStyleIdx="6" presStyleCnt="9"/>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C72C087A-3694-1F41-AF30-9D4D13E8FD5E}" type="pres">
      <dgm:prSet presAssocID="{8EDD5EE5-DCF5-9E4B-9735-330E81F2CA0D}" presName="txShp" presStyleLbl="node1" presStyleIdx="6" presStyleCnt="9">
        <dgm:presLayoutVars>
          <dgm:bulletEnabled val="1"/>
        </dgm:presLayoutVars>
      </dgm:prSet>
      <dgm:spPr/>
    </dgm:pt>
    <dgm:pt modelId="{64D53F4C-2E5C-F042-995C-078942F4CFCC}" type="pres">
      <dgm:prSet presAssocID="{4C68DC8D-DF09-DB48-8AE4-5F3A52B45092}" presName="spacing" presStyleCnt="0"/>
      <dgm:spPr/>
    </dgm:pt>
    <dgm:pt modelId="{724D8D66-D87C-CF45-A30A-83890BF6E105}" type="pres">
      <dgm:prSet presAssocID="{851D7A0F-3849-FE49-AEE0-78D780BC37F3}" presName="composite" presStyleCnt="0"/>
      <dgm:spPr/>
    </dgm:pt>
    <dgm:pt modelId="{794DF937-94BC-2348-83F2-0536DD27A20F}" type="pres">
      <dgm:prSet presAssocID="{851D7A0F-3849-FE49-AEE0-78D780BC37F3}" presName="imgShp" presStyleLbl="fgImgPlace1" presStyleIdx="7" presStyleCnt="9"/>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70ADC391-A4D3-0646-B140-417C34CC5C0A}" type="pres">
      <dgm:prSet presAssocID="{851D7A0F-3849-FE49-AEE0-78D780BC37F3}" presName="txShp" presStyleLbl="node1" presStyleIdx="7" presStyleCnt="9">
        <dgm:presLayoutVars>
          <dgm:bulletEnabled val="1"/>
        </dgm:presLayoutVars>
      </dgm:prSet>
      <dgm:spPr/>
    </dgm:pt>
    <dgm:pt modelId="{2AC2F7DD-EFEC-5A43-86E7-F967DDED728D}" type="pres">
      <dgm:prSet presAssocID="{0F8D3AFB-503B-2C46-92ED-789B1059FA37}" presName="spacing" presStyleCnt="0"/>
      <dgm:spPr/>
    </dgm:pt>
    <dgm:pt modelId="{D1B7DE73-CD9D-DE47-904B-08FF09A77A44}" type="pres">
      <dgm:prSet presAssocID="{61DB0F62-E392-4D47-AF18-5BFEAF014847}" presName="composite" presStyleCnt="0"/>
      <dgm:spPr/>
    </dgm:pt>
    <dgm:pt modelId="{728F650E-7E53-FC4C-BD7F-3A91B62339CA}" type="pres">
      <dgm:prSet presAssocID="{61DB0F62-E392-4D47-AF18-5BFEAF014847}" presName="imgShp" presStyleLbl="fgImgPlace1" presStyleIdx="8" presStyleCnt="9"/>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8E8835E4-4B80-794F-B831-64F70B92A258}" type="pres">
      <dgm:prSet presAssocID="{61DB0F62-E392-4D47-AF18-5BFEAF014847}" presName="txShp" presStyleLbl="node1" presStyleIdx="8" presStyleCnt="9">
        <dgm:presLayoutVars>
          <dgm:bulletEnabled val="1"/>
        </dgm:presLayoutVars>
      </dgm:prSet>
      <dgm:spPr/>
    </dgm:pt>
  </dgm:ptLst>
  <dgm:cxnLst>
    <dgm:cxn modelId="{6B4C6F1C-0FCF-BE47-BB40-9B372D7A611B}" type="presOf" srcId="{96BCE350-73BB-7645-AD85-84DA99B6ACDA}" destId="{9D4FF26D-D7DC-E94B-9891-14BA6BBEAD2D}" srcOrd="0" destOrd="0" presId="urn:microsoft.com/office/officeart/2005/8/layout/vList3"/>
    <dgm:cxn modelId="{AF80FF3C-0CCF-D442-BBAA-E123971B1860}" type="presOf" srcId="{D7B049C6-58E1-1C46-8702-CEEBCE48730B}" destId="{7A7A049C-6D1F-DA41-9A50-E852FF4B68E2}" srcOrd="0" destOrd="0" presId="urn:microsoft.com/office/officeart/2005/8/layout/vList3"/>
    <dgm:cxn modelId="{363B8664-30AD-9A4F-8F2E-3FFA5BE08C97}" srcId="{C3E72BA0-1D19-A94E-9C54-39517D356D15}" destId="{4417F0EC-6648-F746-B8BF-52596DCB2DAF}" srcOrd="3" destOrd="0" parTransId="{AEA9ADF7-C40B-5A44-BEE6-BE92C7B93997}" sibTransId="{7D697C0A-346D-CF43-8398-BB3DD4304AC2}"/>
    <dgm:cxn modelId="{520DE186-9004-8841-8508-2920C87CF322}" srcId="{C3E72BA0-1D19-A94E-9C54-39517D356D15}" destId="{851D7A0F-3849-FE49-AEE0-78D780BC37F3}" srcOrd="7" destOrd="0" parTransId="{375B2F44-395F-834C-8A86-0CC391B57634}" sibTransId="{0F8D3AFB-503B-2C46-92ED-789B1059FA37}"/>
    <dgm:cxn modelId="{30B15890-63CB-D545-8D47-BB90F05004A4}" type="presOf" srcId="{8EDD5EE5-DCF5-9E4B-9735-330E81F2CA0D}" destId="{C72C087A-3694-1F41-AF30-9D4D13E8FD5E}" srcOrd="0" destOrd="0" presId="urn:microsoft.com/office/officeart/2005/8/layout/vList3"/>
    <dgm:cxn modelId="{35DF479B-B77F-2B4D-B61F-E5B0D20168FC}" type="presOf" srcId="{4417F0EC-6648-F746-B8BF-52596DCB2DAF}" destId="{8B4BF299-76A1-C24A-BA75-927C8708BD62}" srcOrd="0" destOrd="0" presId="urn:microsoft.com/office/officeart/2005/8/layout/vList3"/>
    <dgm:cxn modelId="{29BE73B8-27C4-C44F-A3F0-F40C52281B92}" srcId="{C3E72BA0-1D19-A94E-9C54-39517D356D15}" destId="{75DC380F-C969-D74C-A150-F4004EF0CE67}" srcOrd="0" destOrd="0" parTransId="{F55355E2-A733-A245-8DFE-5786E25987D6}" sibTransId="{27C1B3FB-0EB9-AD4A-942A-E294CDE28144}"/>
    <dgm:cxn modelId="{A1B05DBA-EEA1-A84B-B762-70DAB3E04CC3}" type="presOf" srcId="{75DC380F-C969-D74C-A150-F4004EF0CE67}" destId="{7754AF4F-369F-4A44-A427-C0B05C515C94}" srcOrd="0" destOrd="0" presId="urn:microsoft.com/office/officeart/2005/8/layout/vList3"/>
    <dgm:cxn modelId="{266664C3-5B36-3A40-903D-F7BEDCD1122C}" srcId="{C3E72BA0-1D19-A94E-9C54-39517D356D15}" destId="{BAD5961B-423C-074F-8DAD-6D74FB46DA5C}" srcOrd="2" destOrd="0" parTransId="{CCFB946E-61F5-9246-90C2-5A63EC635144}" sibTransId="{6A2598D2-C93B-D449-BD1C-64ADC44508AC}"/>
    <dgm:cxn modelId="{6CCFBEC7-1668-2447-80B6-77B5FEC8D3F5}" type="presOf" srcId="{61DB0F62-E392-4D47-AF18-5BFEAF014847}" destId="{8E8835E4-4B80-794F-B831-64F70B92A258}" srcOrd="0" destOrd="0" presId="urn:microsoft.com/office/officeart/2005/8/layout/vList3"/>
    <dgm:cxn modelId="{904E99CB-3796-6F45-A2A9-4FCAA636661B}" srcId="{C3E72BA0-1D19-A94E-9C54-39517D356D15}" destId="{61DB0F62-E392-4D47-AF18-5BFEAF014847}" srcOrd="8" destOrd="0" parTransId="{A948E0CA-B93A-7B4B-B0F0-50252545ED39}" sibTransId="{41228EE7-DE0D-854F-91E7-EF9A3BBF57FC}"/>
    <dgm:cxn modelId="{F92BB0D0-684B-E74E-9B5F-2C1D0A8E0B74}" type="presOf" srcId="{C3E72BA0-1D19-A94E-9C54-39517D356D15}" destId="{778A2FA5-ED25-E84C-8DED-650B4F1C6DD2}" srcOrd="0" destOrd="0" presId="urn:microsoft.com/office/officeart/2005/8/layout/vList3"/>
    <dgm:cxn modelId="{75167DD6-AA30-CD47-87AD-F2E7BA20C488}" srcId="{C3E72BA0-1D19-A94E-9C54-39517D356D15}" destId="{77FDAD4C-5ECB-1A46-8AB0-26FC1BFC7094}" srcOrd="5" destOrd="0" parTransId="{2A82780A-88FA-A24E-A493-07119467549F}" sibTransId="{B7333EA0-6096-BC46-8148-D9C52DD7F09D}"/>
    <dgm:cxn modelId="{4A23D9E1-5370-A140-81F4-9FD600F82F08}" type="presOf" srcId="{851D7A0F-3849-FE49-AEE0-78D780BC37F3}" destId="{70ADC391-A4D3-0646-B140-417C34CC5C0A}" srcOrd="0" destOrd="0" presId="urn:microsoft.com/office/officeart/2005/8/layout/vList3"/>
    <dgm:cxn modelId="{22AA8EE4-8964-A046-8951-C5D41BD494A2}" type="presOf" srcId="{77FDAD4C-5ECB-1A46-8AB0-26FC1BFC7094}" destId="{1059E7C9-E9BC-BF48-B1A5-8544CD94FECE}" srcOrd="0" destOrd="0" presId="urn:microsoft.com/office/officeart/2005/8/layout/vList3"/>
    <dgm:cxn modelId="{CC23DFE4-6BF1-AB4B-898E-115AEE13CB25}" srcId="{C3E72BA0-1D19-A94E-9C54-39517D356D15}" destId="{8EDD5EE5-DCF5-9E4B-9735-330E81F2CA0D}" srcOrd="6" destOrd="0" parTransId="{54FCDBDD-921B-E646-92E7-4ADE3393DE74}" sibTransId="{4C68DC8D-DF09-DB48-8AE4-5F3A52B45092}"/>
    <dgm:cxn modelId="{44DEF5EA-5907-4A40-950E-83A615B88B5B}" srcId="{C3E72BA0-1D19-A94E-9C54-39517D356D15}" destId="{96BCE350-73BB-7645-AD85-84DA99B6ACDA}" srcOrd="1" destOrd="0" parTransId="{FA42F00C-6757-A549-97B8-1945D7F6FDD0}" sibTransId="{6ABBAB9C-21CB-0C4F-9D01-DF08CB39BC39}"/>
    <dgm:cxn modelId="{B2748AFA-73D2-8D40-BDAE-F809173CD926}" srcId="{C3E72BA0-1D19-A94E-9C54-39517D356D15}" destId="{D7B049C6-58E1-1C46-8702-CEEBCE48730B}" srcOrd="4" destOrd="0" parTransId="{4055D732-4747-7A46-AF4E-22B03F6FF93B}" sibTransId="{CE6ECA5B-F6E4-CD4F-8715-17566ABD82BE}"/>
    <dgm:cxn modelId="{858BECFA-735D-7E4C-8BB7-BE2C77954D18}" type="presOf" srcId="{BAD5961B-423C-074F-8DAD-6D74FB46DA5C}" destId="{0A3F84E0-511E-2A4A-B896-CCE87FA39497}" srcOrd="0" destOrd="0" presId="urn:microsoft.com/office/officeart/2005/8/layout/vList3"/>
    <dgm:cxn modelId="{C97116D1-1D1B-DC4B-BAFA-D4B72E147C17}" type="presParOf" srcId="{778A2FA5-ED25-E84C-8DED-650B4F1C6DD2}" destId="{356F93ED-24E8-6F4C-A707-FC7AAEB3867F}" srcOrd="0" destOrd="0" presId="urn:microsoft.com/office/officeart/2005/8/layout/vList3"/>
    <dgm:cxn modelId="{B33359B1-D746-8B48-9CF7-0A982115C7E9}" type="presParOf" srcId="{356F93ED-24E8-6F4C-A707-FC7AAEB3867F}" destId="{9AAAFE64-6AF6-E644-BBA5-B74C6FB534DE}" srcOrd="0" destOrd="0" presId="urn:microsoft.com/office/officeart/2005/8/layout/vList3"/>
    <dgm:cxn modelId="{7CE6B6A6-61DB-2041-8C20-DF22F164C12F}" type="presParOf" srcId="{356F93ED-24E8-6F4C-A707-FC7AAEB3867F}" destId="{7754AF4F-369F-4A44-A427-C0B05C515C94}" srcOrd="1" destOrd="0" presId="urn:microsoft.com/office/officeart/2005/8/layout/vList3"/>
    <dgm:cxn modelId="{D160E0A1-093D-014E-96D1-DF143465E81E}" type="presParOf" srcId="{778A2FA5-ED25-E84C-8DED-650B4F1C6DD2}" destId="{8330400A-BB12-C74F-84E4-02B43276464A}" srcOrd="1" destOrd="0" presId="urn:microsoft.com/office/officeart/2005/8/layout/vList3"/>
    <dgm:cxn modelId="{45D9975F-3018-2B4D-8C1C-EA70F728A952}" type="presParOf" srcId="{778A2FA5-ED25-E84C-8DED-650B4F1C6DD2}" destId="{40CE2066-654F-C24F-ADFF-AAC3F2EE177B}" srcOrd="2" destOrd="0" presId="urn:microsoft.com/office/officeart/2005/8/layout/vList3"/>
    <dgm:cxn modelId="{2B0B0942-B2A8-ED44-B6A6-7C79AD3FF266}" type="presParOf" srcId="{40CE2066-654F-C24F-ADFF-AAC3F2EE177B}" destId="{4C10E737-B266-E640-AB30-F56ED1C7CCE4}" srcOrd="0" destOrd="0" presId="urn:microsoft.com/office/officeart/2005/8/layout/vList3"/>
    <dgm:cxn modelId="{AA2C8407-6823-C84A-8A0F-E8A74F39E300}" type="presParOf" srcId="{40CE2066-654F-C24F-ADFF-AAC3F2EE177B}" destId="{9D4FF26D-D7DC-E94B-9891-14BA6BBEAD2D}" srcOrd="1" destOrd="0" presId="urn:microsoft.com/office/officeart/2005/8/layout/vList3"/>
    <dgm:cxn modelId="{73966969-C07D-6F48-9F2A-35C76A398917}" type="presParOf" srcId="{778A2FA5-ED25-E84C-8DED-650B4F1C6DD2}" destId="{3E71DF21-8F68-8043-A20C-36708FEEECF6}" srcOrd="3" destOrd="0" presId="urn:microsoft.com/office/officeart/2005/8/layout/vList3"/>
    <dgm:cxn modelId="{78BE8A8E-6761-5449-A432-7A3FC22A2483}" type="presParOf" srcId="{778A2FA5-ED25-E84C-8DED-650B4F1C6DD2}" destId="{2C47FF98-2EC1-6848-8E41-D8F5E7D67A08}" srcOrd="4" destOrd="0" presId="urn:microsoft.com/office/officeart/2005/8/layout/vList3"/>
    <dgm:cxn modelId="{12660C95-3F66-9E47-A70B-427E8C5027A5}" type="presParOf" srcId="{2C47FF98-2EC1-6848-8E41-D8F5E7D67A08}" destId="{6AA417C9-6F79-944D-9B9E-F99FDD8E2B3F}" srcOrd="0" destOrd="0" presId="urn:microsoft.com/office/officeart/2005/8/layout/vList3"/>
    <dgm:cxn modelId="{912CDCFA-E15C-084F-B056-2A80F24E947C}" type="presParOf" srcId="{2C47FF98-2EC1-6848-8E41-D8F5E7D67A08}" destId="{0A3F84E0-511E-2A4A-B896-CCE87FA39497}" srcOrd="1" destOrd="0" presId="urn:microsoft.com/office/officeart/2005/8/layout/vList3"/>
    <dgm:cxn modelId="{C287BEA0-F57A-FF46-891E-A2621E551B3F}" type="presParOf" srcId="{778A2FA5-ED25-E84C-8DED-650B4F1C6DD2}" destId="{68F0E78B-3BF6-714D-AA1B-8300D6EB095E}" srcOrd="5" destOrd="0" presId="urn:microsoft.com/office/officeart/2005/8/layout/vList3"/>
    <dgm:cxn modelId="{D4435F92-62EF-BD4A-B769-BEA368F052B8}" type="presParOf" srcId="{778A2FA5-ED25-E84C-8DED-650B4F1C6DD2}" destId="{02A699F8-8DB6-E245-BA6F-BDDF3CA311BB}" srcOrd="6" destOrd="0" presId="urn:microsoft.com/office/officeart/2005/8/layout/vList3"/>
    <dgm:cxn modelId="{84FB6E50-7B81-6549-8C69-67EB1AB134B4}" type="presParOf" srcId="{02A699F8-8DB6-E245-BA6F-BDDF3CA311BB}" destId="{3B198067-43E0-BC44-8A8E-584B75DB9B38}" srcOrd="0" destOrd="0" presId="urn:microsoft.com/office/officeart/2005/8/layout/vList3"/>
    <dgm:cxn modelId="{26F491D1-D323-0B45-850C-CA26BB376608}" type="presParOf" srcId="{02A699F8-8DB6-E245-BA6F-BDDF3CA311BB}" destId="{8B4BF299-76A1-C24A-BA75-927C8708BD62}" srcOrd="1" destOrd="0" presId="urn:microsoft.com/office/officeart/2005/8/layout/vList3"/>
    <dgm:cxn modelId="{9197E847-9620-6140-B6A5-05A50F14E2F2}" type="presParOf" srcId="{778A2FA5-ED25-E84C-8DED-650B4F1C6DD2}" destId="{79561797-B85C-F44D-ABE6-DD6CB77E3E78}" srcOrd="7" destOrd="0" presId="urn:microsoft.com/office/officeart/2005/8/layout/vList3"/>
    <dgm:cxn modelId="{50D81DD5-A8E6-0745-90C0-D15F8820C545}" type="presParOf" srcId="{778A2FA5-ED25-E84C-8DED-650B4F1C6DD2}" destId="{065D52D8-D7AB-C642-ABD1-EAC40BD8C75A}" srcOrd="8" destOrd="0" presId="urn:microsoft.com/office/officeart/2005/8/layout/vList3"/>
    <dgm:cxn modelId="{2C9D0B36-B444-2548-8D5D-366E10DAC6DB}" type="presParOf" srcId="{065D52D8-D7AB-C642-ABD1-EAC40BD8C75A}" destId="{C4B3B9D7-B252-5042-BCA2-2763AFDADCA4}" srcOrd="0" destOrd="0" presId="urn:microsoft.com/office/officeart/2005/8/layout/vList3"/>
    <dgm:cxn modelId="{110BC196-DFB8-4143-A3B2-983EEDE5CC6B}" type="presParOf" srcId="{065D52D8-D7AB-C642-ABD1-EAC40BD8C75A}" destId="{7A7A049C-6D1F-DA41-9A50-E852FF4B68E2}" srcOrd="1" destOrd="0" presId="urn:microsoft.com/office/officeart/2005/8/layout/vList3"/>
    <dgm:cxn modelId="{4FB10532-C8C3-6E4C-A4D2-3CB4B4B33F22}" type="presParOf" srcId="{778A2FA5-ED25-E84C-8DED-650B4F1C6DD2}" destId="{55269577-F27F-8D43-AF2F-989B32597515}" srcOrd="9" destOrd="0" presId="urn:microsoft.com/office/officeart/2005/8/layout/vList3"/>
    <dgm:cxn modelId="{DF4A4C08-80AA-454F-AD88-8000754DD245}" type="presParOf" srcId="{778A2FA5-ED25-E84C-8DED-650B4F1C6DD2}" destId="{065B198B-0783-AE49-AA06-441FB084FE1C}" srcOrd="10" destOrd="0" presId="urn:microsoft.com/office/officeart/2005/8/layout/vList3"/>
    <dgm:cxn modelId="{A5E5DEF1-2F90-7F45-B03F-74FD7AF80F57}" type="presParOf" srcId="{065B198B-0783-AE49-AA06-441FB084FE1C}" destId="{50F27A7F-8F28-B543-A6E9-34C03306A231}" srcOrd="0" destOrd="0" presId="urn:microsoft.com/office/officeart/2005/8/layout/vList3"/>
    <dgm:cxn modelId="{37BB346D-89B8-1E42-AB63-C520737A415B}" type="presParOf" srcId="{065B198B-0783-AE49-AA06-441FB084FE1C}" destId="{1059E7C9-E9BC-BF48-B1A5-8544CD94FECE}" srcOrd="1" destOrd="0" presId="urn:microsoft.com/office/officeart/2005/8/layout/vList3"/>
    <dgm:cxn modelId="{E9E08C03-576A-CA4F-8C79-FE3796C1D824}" type="presParOf" srcId="{778A2FA5-ED25-E84C-8DED-650B4F1C6DD2}" destId="{B981ED20-0679-0A4A-8DBD-5C0252B48C43}" srcOrd="11" destOrd="0" presId="urn:microsoft.com/office/officeart/2005/8/layout/vList3"/>
    <dgm:cxn modelId="{853D43B5-7CEC-DA4C-97D4-84D3B832375A}" type="presParOf" srcId="{778A2FA5-ED25-E84C-8DED-650B4F1C6DD2}" destId="{98737E0F-2F7D-354F-A0BB-02169694204D}" srcOrd="12" destOrd="0" presId="urn:microsoft.com/office/officeart/2005/8/layout/vList3"/>
    <dgm:cxn modelId="{B5D1E383-6B18-4C47-9FA5-60B61B170B35}" type="presParOf" srcId="{98737E0F-2F7D-354F-A0BB-02169694204D}" destId="{C4B433EA-C935-6C42-AE18-8BB0B293E31D}" srcOrd="0" destOrd="0" presId="urn:microsoft.com/office/officeart/2005/8/layout/vList3"/>
    <dgm:cxn modelId="{44305843-679C-E044-AD7C-AC92CB21C00B}" type="presParOf" srcId="{98737E0F-2F7D-354F-A0BB-02169694204D}" destId="{C72C087A-3694-1F41-AF30-9D4D13E8FD5E}" srcOrd="1" destOrd="0" presId="urn:microsoft.com/office/officeart/2005/8/layout/vList3"/>
    <dgm:cxn modelId="{EC3A4E34-63E0-1043-B097-71172F3238E1}" type="presParOf" srcId="{778A2FA5-ED25-E84C-8DED-650B4F1C6DD2}" destId="{64D53F4C-2E5C-F042-995C-078942F4CFCC}" srcOrd="13" destOrd="0" presId="urn:microsoft.com/office/officeart/2005/8/layout/vList3"/>
    <dgm:cxn modelId="{112818BC-972F-6244-A21C-1F5B30F14888}" type="presParOf" srcId="{778A2FA5-ED25-E84C-8DED-650B4F1C6DD2}" destId="{724D8D66-D87C-CF45-A30A-83890BF6E105}" srcOrd="14" destOrd="0" presId="urn:microsoft.com/office/officeart/2005/8/layout/vList3"/>
    <dgm:cxn modelId="{2AB6DF4E-EC57-AB4D-932C-D607B43E28DE}" type="presParOf" srcId="{724D8D66-D87C-CF45-A30A-83890BF6E105}" destId="{794DF937-94BC-2348-83F2-0536DD27A20F}" srcOrd="0" destOrd="0" presId="urn:microsoft.com/office/officeart/2005/8/layout/vList3"/>
    <dgm:cxn modelId="{FD9C3903-3376-B64E-9DCD-A8A9A3BF797E}" type="presParOf" srcId="{724D8D66-D87C-CF45-A30A-83890BF6E105}" destId="{70ADC391-A4D3-0646-B140-417C34CC5C0A}" srcOrd="1" destOrd="0" presId="urn:microsoft.com/office/officeart/2005/8/layout/vList3"/>
    <dgm:cxn modelId="{ED5551C0-292B-7E4C-8001-E8387EF55DFA}" type="presParOf" srcId="{778A2FA5-ED25-E84C-8DED-650B4F1C6DD2}" destId="{2AC2F7DD-EFEC-5A43-86E7-F967DDED728D}" srcOrd="15" destOrd="0" presId="urn:microsoft.com/office/officeart/2005/8/layout/vList3"/>
    <dgm:cxn modelId="{38A884DD-76AD-064D-BF28-0C91DA0CFDAB}" type="presParOf" srcId="{778A2FA5-ED25-E84C-8DED-650B4F1C6DD2}" destId="{D1B7DE73-CD9D-DE47-904B-08FF09A77A44}" srcOrd="16" destOrd="0" presId="urn:microsoft.com/office/officeart/2005/8/layout/vList3"/>
    <dgm:cxn modelId="{E4D466B9-41C6-8B4E-BB21-5729A1AD86A8}" type="presParOf" srcId="{D1B7DE73-CD9D-DE47-904B-08FF09A77A44}" destId="{728F650E-7E53-FC4C-BD7F-3A91B62339CA}" srcOrd="0" destOrd="0" presId="urn:microsoft.com/office/officeart/2005/8/layout/vList3"/>
    <dgm:cxn modelId="{867070F3-9C99-1341-8C07-213D5A5277E1}" type="presParOf" srcId="{D1B7DE73-CD9D-DE47-904B-08FF09A77A44}" destId="{8E8835E4-4B80-794F-B831-64F70B92A25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2D55F97-7103-BB41-86FB-BE9A9BA3E24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GB"/>
        </a:p>
      </dgm:t>
    </dgm:pt>
    <dgm:pt modelId="{AD3967FC-603E-6C4B-ACCF-325ABD23033E}">
      <dgm:prSet phldrT="[Text]"/>
      <dgm:spPr/>
      <dgm:t>
        <a:bodyPr/>
        <a:lstStyle/>
        <a:p>
          <a:pPr>
            <a:buFont typeface="+mj-lt"/>
            <a:buAutoNum type="arabicPeriod"/>
          </a:pPr>
          <a:r>
            <a:rPr lang="en-IN" b="1" dirty="0"/>
            <a:t>Large Mailboxes</a:t>
          </a:r>
          <a:endParaRPr lang="en-GB" dirty="0"/>
        </a:p>
      </dgm:t>
    </dgm:pt>
    <dgm:pt modelId="{C096174C-D21D-3746-9938-A3453A1EEA28}" type="parTrans" cxnId="{89E856BF-CF02-ED4C-8825-50E138161EE4}">
      <dgm:prSet/>
      <dgm:spPr/>
      <dgm:t>
        <a:bodyPr/>
        <a:lstStyle/>
        <a:p>
          <a:endParaRPr lang="en-GB"/>
        </a:p>
      </dgm:t>
    </dgm:pt>
    <dgm:pt modelId="{B189D989-E330-6B46-94A0-10B9F74EAE3F}" type="sibTrans" cxnId="{89E856BF-CF02-ED4C-8825-50E138161EE4}">
      <dgm:prSet/>
      <dgm:spPr/>
      <dgm:t>
        <a:bodyPr/>
        <a:lstStyle/>
        <a:p>
          <a:endParaRPr lang="en-GB"/>
        </a:p>
      </dgm:t>
    </dgm:pt>
    <dgm:pt modelId="{86861F98-2FA2-A049-88EE-9A0DEF81FC5E}">
      <dgm:prSet custT="1"/>
      <dgm:spPr/>
      <dgm:t>
        <a:bodyPr/>
        <a:lstStyle/>
        <a:p>
          <a:pPr>
            <a:buFont typeface="Arial" panose="020B0604020202020204" pitchFamily="34" charset="0"/>
            <a:buChar char="•"/>
          </a:pPr>
          <a:r>
            <a:rPr lang="en-IN" sz="1000" b="1" dirty="0"/>
            <a:t>Issue:</a:t>
          </a:r>
          <a:r>
            <a:rPr lang="en-IN" sz="1000" dirty="0"/>
            <a:t> Managing large mailboxes can be challenging.</a:t>
          </a:r>
        </a:p>
      </dgm:t>
    </dgm:pt>
    <dgm:pt modelId="{877A0C34-2C71-1948-82A1-766A4946B9BA}" type="parTrans" cxnId="{4D1AA050-8BDA-A24F-A22B-F5A893B9F82F}">
      <dgm:prSet/>
      <dgm:spPr/>
      <dgm:t>
        <a:bodyPr/>
        <a:lstStyle/>
        <a:p>
          <a:endParaRPr lang="en-GB"/>
        </a:p>
      </dgm:t>
    </dgm:pt>
    <dgm:pt modelId="{4B0F0D80-33DC-1147-9656-5BBBED34EF7D}" type="sibTrans" cxnId="{4D1AA050-8BDA-A24F-A22B-F5A893B9F82F}">
      <dgm:prSet/>
      <dgm:spPr/>
      <dgm:t>
        <a:bodyPr/>
        <a:lstStyle/>
        <a:p>
          <a:endParaRPr lang="en-GB"/>
        </a:p>
      </dgm:t>
    </dgm:pt>
    <dgm:pt modelId="{D18034DA-6B6F-1646-BBBA-B948FF7CDB9B}">
      <dgm:prSet custT="1"/>
      <dgm:spPr/>
      <dgm:t>
        <a:bodyPr/>
        <a:lstStyle/>
        <a:p>
          <a:pPr>
            <a:buFont typeface="Arial" panose="020B0604020202020204" pitchFamily="34" charset="0"/>
            <a:buChar char="•"/>
          </a:pPr>
          <a:r>
            <a:rPr lang="en-IN" sz="1000" b="1" dirty="0"/>
            <a:t>Resolution:</a:t>
          </a:r>
          <a:r>
            <a:rPr lang="en-IN" sz="1000" dirty="0"/>
            <a:t> Implement email archiving in MS 365 to manage and reduce mailbox sizes efficiently.</a:t>
          </a:r>
        </a:p>
      </dgm:t>
    </dgm:pt>
    <dgm:pt modelId="{3904CE0B-9C39-0544-A4DC-6A11D3F56B1C}" type="parTrans" cxnId="{8C79887F-9365-734A-9D5F-EFA30D86F310}">
      <dgm:prSet/>
      <dgm:spPr/>
      <dgm:t>
        <a:bodyPr/>
        <a:lstStyle/>
        <a:p>
          <a:endParaRPr lang="en-GB"/>
        </a:p>
      </dgm:t>
    </dgm:pt>
    <dgm:pt modelId="{FBD1BCFE-B006-A741-AA59-4024EDD28C24}" type="sibTrans" cxnId="{8C79887F-9365-734A-9D5F-EFA30D86F310}">
      <dgm:prSet/>
      <dgm:spPr/>
      <dgm:t>
        <a:bodyPr/>
        <a:lstStyle/>
        <a:p>
          <a:endParaRPr lang="en-GB"/>
        </a:p>
      </dgm:t>
    </dgm:pt>
    <dgm:pt modelId="{8F9190C0-B7ED-E447-94A4-EAC64F43C5EC}">
      <dgm:prSet phldrT="[Text]"/>
      <dgm:spPr/>
      <dgm:t>
        <a:bodyPr/>
        <a:lstStyle/>
        <a:p>
          <a:pPr>
            <a:buFont typeface="+mj-lt"/>
            <a:buAutoNum type="arabicPeriod"/>
          </a:pPr>
          <a:r>
            <a:rPr lang="en-IN" b="1" dirty="0"/>
            <a:t>Physical </a:t>
          </a:r>
          <a:r>
            <a:rPr lang="en-IN" b="1"/>
            <a:t>Server Reliance</a:t>
          </a:r>
          <a:endParaRPr lang="en-GB" dirty="0"/>
        </a:p>
      </dgm:t>
    </dgm:pt>
    <dgm:pt modelId="{98A1FFFF-091F-014C-B009-F8BAC182B41F}" type="parTrans" cxnId="{F33922A8-D9CA-9447-8A25-881AF80145B7}">
      <dgm:prSet/>
      <dgm:spPr/>
      <dgm:t>
        <a:bodyPr/>
        <a:lstStyle/>
        <a:p>
          <a:endParaRPr lang="en-GB"/>
        </a:p>
      </dgm:t>
    </dgm:pt>
    <dgm:pt modelId="{CE8769EA-2106-A649-A044-CAC24B7E4833}" type="sibTrans" cxnId="{F33922A8-D9CA-9447-8A25-881AF80145B7}">
      <dgm:prSet/>
      <dgm:spPr/>
      <dgm:t>
        <a:bodyPr/>
        <a:lstStyle/>
        <a:p>
          <a:endParaRPr lang="en-GB"/>
        </a:p>
      </dgm:t>
    </dgm:pt>
    <dgm:pt modelId="{999E1B39-E5CC-DF49-B9ED-74536BF04A1B}">
      <dgm:prSet custT="1"/>
      <dgm:spPr/>
      <dgm:t>
        <a:bodyPr/>
        <a:lstStyle/>
        <a:p>
          <a:pPr>
            <a:buFont typeface="Arial" panose="020B0604020202020204" pitchFamily="34" charset="0"/>
            <a:buChar char="•"/>
          </a:pPr>
          <a:r>
            <a:rPr lang="en-IN" sz="1000" b="1" dirty="0"/>
            <a:t>Issue:</a:t>
          </a:r>
          <a:r>
            <a:rPr lang="en-IN" sz="1000" dirty="0"/>
            <a:t> High maintenance for physical servers and storage.</a:t>
          </a:r>
        </a:p>
      </dgm:t>
    </dgm:pt>
    <dgm:pt modelId="{3F29069C-7F05-E64B-8FA2-BCE31CC0131C}" type="parTrans" cxnId="{8C67B1E4-94B5-BA45-8369-462878F5E094}">
      <dgm:prSet/>
      <dgm:spPr/>
      <dgm:t>
        <a:bodyPr/>
        <a:lstStyle/>
        <a:p>
          <a:endParaRPr lang="en-GB"/>
        </a:p>
      </dgm:t>
    </dgm:pt>
    <dgm:pt modelId="{61007A72-C4AB-4A4E-8462-C12A509247C0}" type="sibTrans" cxnId="{8C67B1E4-94B5-BA45-8369-462878F5E094}">
      <dgm:prSet/>
      <dgm:spPr/>
      <dgm:t>
        <a:bodyPr/>
        <a:lstStyle/>
        <a:p>
          <a:endParaRPr lang="en-GB"/>
        </a:p>
      </dgm:t>
    </dgm:pt>
    <dgm:pt modelId="{D7B4D872-90AD-3B49-AD1F-239D59A8F96A}">
      <dgm:prSet custT="1"/>
      <dgm:spPr/>
      <dgm:t>
        <a:bodyPr/>
        <a:lstStyle/>
        <a:p>
          <a:pPr>
            <a:buFont typeface="Arial" panose="020B0604020202020204" pitchFamily="34" charset="0"/>
            <a:buChar char="•"/>
          </a:pPr>
          <a:r>
            <a:rPr lang="en-IN" sz="1000" b="1" dirty="0"/>
            <a:t>Resolution:</a:t>
          </a:r>
          <a:r>
            <a:rPr lang="en-IN" sz="1000" dirty="0"/>
            <a:t> Transition to MS 365 reduces the need for on-prem servers, cutting down maintenance and costs.</a:t>
          </a:r>
        </a:p>
      </dgm:t>
    </dgm:pt>
    <dgm:pt modelId="{FC504915-69F3-0F45-A30D-C682ADB61B0B}" type="parTrans" cxnId="{72BFEEC8-98D6-B24C-9373-DC7D8FC0A698}">
      <dgm:prSet/>
      <dgm:spPr/>
      <dgm:t>
        <a:bodyPr/>
        <a:lstStyle/>
        <a:p>
          <a:endParaRPr lang="en-GB"/>
        </a:p>
      </dgm:t>
    </dgm:pt>
    <dgm:pt modelId="{898746B8-4D76-DB48-B7D2-AC40F755C631}" type="sibTrans" cxnId="{72BFEEC8-98D6-B24C-9373-DC7D8FC0A698}">
      <dgm:prSet/>
      <dgm:spPr/>
      <dgm:t>
        <a:bodyPr/>
        <a:lstStyle/>
        <a:p>
          <a:endParaRPr lang="en-GB"/>
        </a:p>
      </dgm:t>
    </dgm:pt>
    <dgm:pt modelId="{95B7B503-8DF8-9C4B-BE07-EDF1BD056F9C}">
      <dgm:prSet phldrT="[Text]"/>
      <dgm:spPr/>
      <dgm:t>
        <a:bodyPr/>
        <a:lstStyle/>
        <a:p>
          <a:pPr>
            <a:buFont typeface="+mj-lt"/>
            <a:buAutoNum type="arabicPeriod"/>
          </a:pPr>
          <a:r>
            <a:rPr lang="en-IN" b="1" dirty="0"/>
            <a:t>Database and Mailbox Placement Management</a:t>
          </a:r>
          <a:endParaRPr lang="en-GB" dirty="0"/>
        </a:p>
      </dgm:t>
    </dgm:pt>
    <dgm:pt modelId="{9DEFF854-0B28-B944-95C3-BCCD04F561AB}" type="parTrans" cxnId="{54698B0E-A0CC-7A44-800C-E38264761DB1}">
      <dgm:prSet/>
      <dgm:spPr/>
      <dgm:t>
        <a:bodyPr/>
        <a:lstStyle/>
        <a:p>
          <a:endParaRPr lang="en-GB"/>
        </a:p>
      </dgm:t>
    </dgm:pt>
    <dgm:pt modelId="{96DC4A0A-7DCC-824F-A88D-B808CBCDBEEC}" type="sibTrans" cxnId="{54698B0E-A0CC-7A44-800C-E38264761DB1}">
      <dgm:prSet/>
      <dgm:spPr/>
      <dgm:t>
        <a:bodyPr/>
        <a:lstStyle/>
        <a:p>
          <a:endParaRPr lang="en-GB"/>
        </a:p>
      </dgm:t>
    </dgm:pt>
    <dgm:pt modelId="{BBE3E08B-6255-FC43-BCE3-96560D987320}">
      <dgm:prSet custT="1"/>
      <dgm:spPr/>
      <dgm:t>
        <a:bodyPr/>
        <a:lstStyle/>
        <a:p>
          <a:pPr>
            <a:buFont typeface="Arial" panose="020B0604020202020204" pitchFamily="34" charset="0"/>
            <a:buChar char="•"/>
          </a:pPr>
          <a:r>
            <a:rPr lang="en-IN" sz="1000" b="1"/>
            <a:t>Issue:</a:t>
          </a:r>
          <a:r>
            <a:rPr lang="en-IN" sz="1000"/>
            <a:t> Current on-prem setup requires extensive configuration management.</a:t>
          </a:r>
        </a:p>
      </dgm:t>
    </dgm:pt>
    <dgm:pt modelId="{D398BEB1-08D7-F647-938B-EB68C238533A}" type="parTrans" cxnId="{40651F7C-A883-2B41-9527-37CD4716A05C}">
      <dgm:prSet/>
      <dgm:spPr/>
      <dgm:t>
        <a:bodyPr/>
        <a:lstStyle/>
        <a:p>
          <a:endParaRPr lang="en-GB"/>
        </a:p>
      </dgm:t>
    </dgm:pt>
    <dgm:pt modelId="{D0F3A5A9-D79B-F847-A446-49B11247140A}" type="sibTrans" cxnId="{40651F7C-A883-2B41-9527-37CD4716A05C}">
      <dgm:prSet/>
      <dgm:spPr/>
      <dgm:t>
        <a:bodyPr/>
        <a:lstStyle/>
        <a:p>
          <a:endParaRPr lang="en-GB"/>
        </a:p>
      </dgm:t>
    </dgm:pt>
    <dgm:pt modelId="{A0512002-22B6-6A44-AC13-11AF26932FC3}">
      <dgm:prSet custT="1"/>
      <dgm:spPr/>
      <dgm:t>
        <a:bodyPr/>
        <a:lstStyle/>
        <a:p>
          <a:pPr>
            <a:buFont typeface="Arial" panose="020B0604020202020204" pitchFamily="34" charset="0"/>
            <a:buChar char="•"/>
          </a:pPr>
          <a:r>
            <a:rPr lang="en-IN" sz="1000" b="1" dirty="0"/>
            <a:t>Resolution:</a:t>
          </a:r>
          <a:r>
            <a:rPr lang="en-IN" sz="1000" dirty="0"/>
            <a:t> MS 365 simplifies mailbox management, reducing the need for complex configurations.</a:t>
          </a:r>
        </a:p>
      </dgm:t>
    </dgm:pt>
    <dgm:pt modelId="{7606D3F9-24F1-7844-8F05-4E53F3D13B0E}" type="parTrans" cxnId="{AA4E05A7-EAE0-9A4C-A135-CFC4933141F1}">
      <dgm:prSet/>
      <dgm:spPr/>
      <dgm:t>
        <a:bodyPr/>
        <a:lstStyle/>
        <a:p>
          <a:endParaRPr lang="en-GB"/>
        </a:p>
      </dgm:t>
    </dgm:pt>
    <dgm:pt modelId="{A53BD8DB-A148-2C47-AE14-8819EF6A577B}" type="sibTrans" cxnId="{AA4E05A7-EAE0-9A4C-A135-CFC4933141F1}">
      <dgm:prSet/>
      <dgm:spPr/>
      <dgm:t>
        <a:bodyPr/>
        <a:lstStyle/>
        <a:p>
          <a:endParaRPr lang="en-GB"/>
        </a:p>
      </dgm:t>
    </dgm:pt>
    <dgm:pt modelId="{BC8F236E-B8E2-8245-9609-4B9BF846C9A2}">
      <dgm:prSet phldrT="[Text]"/>
      <dgm:spPr/>
      <dgm:t>
        <a:bodyPr/>
        <a:lstStyle/>
        <a:p>
          <a:pPr>
            <a:buFont typeface="+mj-lt"/>
            <a:buAutoNum type="arabicPeriod"/>
          </a:pPr>
          <a:r>
            <a:rPr lang="en-IN" b="1"/>
            <a:t>Disaster Recovery</a:t>
          </a:r>
          <a:endParaRPr lang="en-GB" dirty="0"/>
        </a:p>
      </dgm:t>
    </dgm:pt>
    <dgm:pt modelId="{642A9A70-0C58-854D-8314-E0437D9266B4}" type="parTrans" cxnId="{20D93EE7-66EA-F644-80DE-3F829DC2BE28}">
      <dgm:prSet/>
      <dgm:spPr/>
      <dgm:t>
        <a:bodyPr/>
        <a:lstStyle/>
        <a:p>
          <a:endParaRPr lang="en-GB"/>
        </a:p>
      </dgm:t>
    </dgm:pt>
    <dgm:pt modelId="{E8F68556-A02B-AE48-B5C9-4133D8018F4C}" type="sibTrans" cxnId="{20D93EE7-66EA-F644-80DE-3F829DC2BE28}">
      <dgm:prSet/>
      <dgm:spPr/>
      <dgm:t>
        <a:bodyPr/>
        <a:lstStyle/>
        <a:p>
          <a:endParaRPr lang="en-GB"/>
        </a:p>
      </dgm:t>
    </dgm:pt>
    <dgm:pt modelId="{7090B886-8B44-DF44-95AD-96FC0E263A52}">
      <dgm:prSet custT="1"/>
      <dgm:spPr/>
      <dgm:t>
        <a:bodyPr/>
        <a:lstStyle/>
        <a:p>
          <a:pPr>
            <a:buFont typeface="Arial" panose="020B0604020202020204" pitchFamily="34" charset="0"/>
            <a:buChar char="•"/>
          </a:pPr>
          <a:r>
            <a:rPr lang="en-IN" sz="1000" b="1"/>
            <a:t>Issue:</a:t>
          </a:r>
          <a:r>
            <a:rPr lang="en-IN" sz="1000"/>
            <a:t> Potential for site downtimes and data loss.</a:t>
          </a:r>
        </a:p>
      </dgm:t>
    </dgm:pt>
    <dgm:pt modelId="{BC4DB70D-898F-184D-BFEA-6771F238DD9A}" type="parTrans" cxnId="{CC9F5528-0E63-C141-9F29-0BDFC41DD8BB}">
      <dgm:prSet/>
      <dgm:spPr/>
      <dgm:t>
        <a:bodyPr/>
        <a:lstStyle/>
        <a:p>
          <a:endParaRPr lang="en-GB"/>
        </a:p>
      </dgm:t>
    </dgm:pt>
    <dgm:pt modelId="{5F5EAAAF-DC4A-9443-B32F-3C4E43BEB7DF}" type="sibTrans" cxnId="{CC9F5528-0E63-C141-9F29-0BDFC41DD8BB}">
      <dgm:prSet/>
      <dgm:spPr/>
      <dgm:t>
        <a:bodyPr/>
        <a:lstStyle/>
        <a:p>
          <a:endParaRPr lang="en-GB"/>
        </a:p>
      </dgm:t>
    </dgm:pt>
    <dgm:pt modelId="{1BC33107-1CCE-C14D-A831-78428B600CAF}">
      <dgm:prSet custT="1"/>
      <dgm:spPr/>
      <dgm:t>
        <a:bodyPr/>
        <a:lstStyle/>
        <a:p>
          <a:pPr>
            <a:buFont typeface="Arial" panose="020B0604020202020204" pitchFamily="34" charset="0"/>
            <a:buChar char="•"/>
          </a:pPr>
          <a:r>
            <a:rPr lang="en-IN" sz="1000" b="1" dirty="0"/>
            <a:t>Resolution:</a:t>
          </a:r>
          <a:r>
            <a:rPr lang="en-IN" sz="1000" dirty="0"/>
            <a:t> MS 365 offers robust backup and recovery options, decreasing disaster scenarios.</a:t>
          </a:r>
        </a:p>
      </dgm:t>
    </dgm:pt>
    <dgm:pt modelId="{8BC427F5-BB5F-6C4E-9F28-7748BA616A29}" type="parTrans" cxnId="{2D808CE9-852C-884C-8352-C98ADD86FB84}">
      <dgm:prSet/>
      <dgm:spPr/>
      <dgm:t>
        <a:bodyPr/>
        <a:lstStyle/>
        <a:p>
          <a:endParaRPr lang="en-GB"/>
        </a:p>
      </dgm:t>
    </dgm:pt>
    <dgm:pt modelId="{9E45B800-F308-374B-AF65-A04551F6F195}" type="sibTrans" cxnId="{2D808CE9-852C-884C-8352-C98ADD86FB84}">
      <dgm:prSet/>
      <dgm:spPr/>
      <dgm:t>
        <a:bodyPr/>
        <a:lstStyle/>
        <a:p>
          <a:endParaRPr lang="en-GB"/>
        </a:p>
      </dgm:t>
    </dgm:pt>
    <dgm:pt modelId="{0F17ABBC-67DF-AB46-8F55-6360C2CC7741}">
      <dgm:prSet phldrT="[Text]"/>
      <dgm:spPr/>
      <dgm:t>
        <a:bodyPr/>
        <a:lstStyle/>
        <a:p>
          <a:pPr>
            <a:buFont typeface="+mj-lt"/>
            <a:buAutoNum type="arabicPeriod"/>
          </a:pPr>
          <a:r>
            <a:rPr lang="en-IN" b="1" dirty="0"/>
            <a:t>Introducing New Features</a:t>
          </a:r>
          <a:endParaRPr lang="en-GB" dirty="0"/>
        </a:p>
      </dgm:t>
    </dgm:pt>
    <dgm:pt modelId="{F733DF75-438D-7348-B17B-AF9B78C9BC09}" type="parTrans" cxnId="{F213F247-69B6-AA42-BD8D-1B90CFF2B6DD}">
      <dgm:prSet/>
      <dgm:spPr/>
      <dgm:t>
        <a:bodyPr/>
        <a:lstStyle/>
        <a:p>
          <a:endParaRPr lang="en-GB"/>
        </a:p>
      </dgm:t>
    </dgm:pt>
    <dgm:pt modelId="{71F59396-BE64-5D42-8FD6-FF583353D9D6}" type="sibTrans" cxnId="{F213F247-69B6-AA42-BD8D-1B90CFF2B6DD}">
      <dgm:prSet/>
      <dgm:spPr/>
      <dgm:t>
        <a:bodyPr/>
        <a:lstStyle/>
        <a:p>
          <a:endParaRPr lang="en-GB"/>
        </a:p>
      </dgm:t>
    </dgm:pt>
    <dgm:pt modelId="{036E7C48-0CFC-B948-B703-AC7A7D1F41BF}">
      <dgm:prSet custT="1"/>
      <dgm:spPr/>
      <dgm:t>
        <a:bodyPr/>
        <a:lstStyle/>
        <a:p>
          <a:pPr>
            <a:buFont typeface="Arial" panose="020B0604020202020204" pitchFamily="34" charset="0"/>
            <a:buChar char="•"/>
          </a:pPr>
          <a:r>
            <a:rPr lang="en-IN" sz="1000" b="1"/>
            <a:t>Issue:</a:t>
          </a:r>
          <a:r>
            <a:rPr lang="en-IN" sz="1000"/>
            <a:t> Adapting to and leveraging new features can be challenging.</a:t>
          </a:r>
        </a:p>
      </dgm:t>
    </dgm:pt>
    <dgm:pt modelId="{BABAA90C-948A-8A47-A73D-D262F31B41A9}" type="parTrans" cxnId="{C7A3EA1F-AAFA-EF47-A7A0-1FAB2FE10317}">
      <dgm:prSet/>
      <dgm:spPr/>
      <dgm:t>
        <a:bodyPr/>
        <a:lstStyle/>
        <a:p>
          <a:endParaRPr lang="en-GB"/>
        </a:p>
      </dgm:t>
    </dgm:pt>
    <dgm:pt modelId="{0E952C29-FB1B-ED46-8B24-337C5EA3DF4B}" type="sibTrans" cxnId="{C7A3EA1F-AAFA-EF47-A7A0-1FAB2FE10317}">
      <dgm:prSet/>
      <dgm:spPr/>
      <dgm:t>
        <a:bodyPr/>
        <a:lstStyle/>
        <a:p>
          <a:endParaRPr lang="en-GB"/>
        </a:p>
      </dgm:t>
    </dgm:pt>
    <dgm:pt modelId="{92D1EDDB-FC54-2843-999D-AF2183B822A0}">
      <dgm:prSet custT="1"/>
      <dgm:spPr/>
      <dgm:t>
        <a:bodyPr/>
        <a:lstStyle/>
        <a:p>
          <a:pPr>
            <a:buFont typeface="Arial" panose="020B0604020202020204" pitchFamily="34" charset="0"/>
            <a:buChar char="•"/>
          </a:pPr>
          <a:r>
            <a:rPr lang="en-IN" sz="1000" b="1" dirty="0"/>
            <a:t>Resolution:</a:t>
          </a:r>
          <a:r>
            <a:rPr lang="en-IN" sz="1000" dirty="0"/>
            <a:t> Provide comprehensive training and support for new features like Advanced Threat Protection and FIND TIME.</a:t>
          </a:r>
        </a:p>
      </dgm:t>
    </dgm:pt>
    <dgm:pt modelId="{074E476B-D529-3245-8D21-0E36880961A8}" type="parTrans" cxnId="{30802522-4209-4C49-9117-1F34F79D300F}">
      <dgm:prSet/>
      <dgm:spPr/>
      <dgm:t>
        <a:bodyPr/>
        <a:lstStyle/>
        <a:p>
          <a:endParaRPr lang="en-GB"/>
        </a:p>
      </dgm:t>
    </dgm:pt>
    <dgm:pt modelId="{311C9B48-61AC-554A-81E6-20FF357D35D5}" type="sibTrans" cxnId="{30802522-4209-4C49-9117-1F34F79D300F}">
      <dgm:prSet/>
      <dgm:spPr/>
      <dgm:t>
        <a:bodyPr/>
        <a:lstStyle/>
        <a:p>
          <a:endParaRPr lang="en-GB"/>
        </a:p>
      </dgm:t>
    </dgm:pt>
    <dgm:pt modelId="{93CAD2B1-F570-6345-A8C1-A17133068696}">
      <dgm:prSet custT="1"/>
      <dgm:spPr/>
      <dgm:t>
        <a:bodyPr/>
        <a:lstStyle/>
        <a:p>
          <a:pPr>
            <a:buFont typeface="Arial" panose="020B0604020202020204" pitchFamily="34" charset="0"/>
            <a:buChar char="•"/>
          </a:pPr>
          <a:r>
            <a:rPr lang="en-IN" sz="1000" b="1" dirty="0"/>
            <a:t>Status</a:t>
          </a:r>
          <a:r>
            <a:rPr lang="en-IN" sz="1000" dirty="0"/>
            <a:t>: Pending</a:t>
          </a:r>
        </a:p>
      </dgm:t>
    </dgm:pt>
    <dgm:pt modelId="{4D3A488A-B68E-324D-9EB3-93587A069545}" type="parTrans" cxnId="{19A04A06-D793-A24B-ADC2-8F139B2FBDFB}">
      <dgm:prSet/>
      <dgm:spPr/>
      <dgm:t>
        <a:bodyPr/>
        <a:lstStyle/>
        <a:p>
          <a:endParaRPr lang="en-GB"/>
        </a:p>
      </dgm:t>
    </dgm:pt>
    <dgm:pt modelId="{09FA0E30-8013-C242-8478-74BB6225DD42}" type="sibTrans" cxnId="{19A04A06-D793-A24B-ADC2-8F139B2FBDFB}">
      <dgm:prSet/>
      <dgm:spPr/>
      <dgm:t>
        <a:bodyPr/>
        <a:lstStyle/>
        <a:p>
          <a:endParaRPr lang="en-GB"/>
        </a:p>
      </dgm:t>
    </dgm:pt>
    <dgm:pt modelId="{3CCDA141-D336-0746-BDBF-7D45E037ABA2}">
      <dgm:prSet custT="1"/>
      <dgm:spPr/>
      <dgm:t>
        <a:bodyPr/>
        <a:lstStyle/>
        <a:p>
          <a:pPr>
            <a:buFont typeface="Arial" panose="020B0604020202020204" pitchFamily="34" charset="0"/>
            <a:buChar char="•"/>
          </a:pPr>
          <a:r>
            <a:rPr lang="en-IN" sz="1000" b="1" dirty="0"/>
            <a:t>Owner</a:t>
          </a:r>
          <a:r>
            <a:rPr lang="en-IN" sz="1000" dirty="0"/>
            <a:t>: Malika</a:t>
          </a:r>
        </a:p>
      </dgm:t>
    </dgm:pt>
    <dgm:pt modelId="{6D54EB3A-F7B4-9B45-9B1F-098207D87A29}" type="parTrans" cxnId="{3CA42D53-7B78-5942-89C2-8ACF60D0AE8A}">
      <dgm:prSet/>
      <dgm:spPr/>
      <dgm:t>
        <a:bodyPr/>
        <a:lstStyle/>
        <a:p>
          <a:endParaRPr lang="en-GB"/>
        </a:p>
      </dgm:t>
    </dgm:pt>
    <dgm:pt modelId="{EABE7C40-B452-C444-8A1E-6E36B71E8559}" type="sibTrans" cxnId="{3CA42D53-7B78-5942-89C2-8ACF60D0AE8A}">
      <dgm:prSet/>
      <dgm:spPr/>
      <dgm:t>
        <a:bodyPr/>
        <a:lstStyle/>
        <a:p>
          <a:endParaRPr lang="en-GB"/>
        </a:p>
      </dgm:t>
    </dgm:pt>
    <dgm:pt modelId="{13F2F7AB-C05F-6540-A124-A01E88014EC6}">
      <dgm:prSet custT="1"/>
      <dgm:spPr/>
      <dgm:t>
        <a:bodyPr/>
        <a:lstStyle/>
        <a:p>
          <a:pPr>
            <a:buFont typeface="Arial" panose="020B0604020202020204" pitchFamily="34" charset="0"/>
            <a:buChar char="•"/>
          </a:pPr>
          <a:r>
            <a:rPr lang="en-IN" sz="1000" b="1" dirty="0"/>
            <a:t>Status</a:t>
          </a:r>
          <a:r>
            <a:rPr lang="en-IN" sz="1000" dirty="0"/>
            <a:t>: Pending</a:t>
          </a:r>
        </a:p>
      </dgm:t>
    </dgm:pt>
    <dgm:pt modelId="{126C1F59-F26F-5645-9837-EA45AA2178ED}" type="parTrans" cxnId="{1EEA10E4-E1F6-854D-9152-64EEAEBDE4AC}">
      <dgm:prSet/>
      <dgm:spPr/>
      <dgm:t>
        <a:bodyPr/>
        <a:lstStyle/>
        <a:p>
          <a:endParaRPr lang="en-GB"/>
        </a:p>
      </dgm:t>
    </dgm:pt>
    <dgm:pt modelId="{2A9E49F1-7DB6-694C-8C30-388FAC74E607}" type="sibTrans" cxnId="{1EEA10E4-E1F6-854D-9152-64EEAEBDE4AC}">
      <dgm:prSet/>
      <dgm:spPr/>
      <dgm:t>
        <a:bodyPr/>
        <a:lstStyle/>
        <a:p>
          <a:endParaRPr lang="en-GB"/>
        </a:p>
      </dgm:t>
    </dgm:pt>
    <dgm:pt modelId="{251E4CE9-022A-0745-BA34-5C213D102925}">
      <dgm:prSet custT="1"/>
      <dgm:spPr/>
      <dgm:t>
        <a:bodyPr/>
        <a:lstStyle/>
        <a:p>
          <a:pPr>
            <a:buFont typeface="Arial" panose="020B0604020202020204" pitchFamily="34" charset="0"/>
            <a:buChar char="•"/>
          </a:pPr>
          <a:r>
            <a:rPr lang="en-IN" sz="1000" b="1" dirty="0"/>
            <a:t>Owner</a:t>
          </a:r>
          <a:r>
            <a:rPr lang="en-IN" sz="1000" dirty="0"/>
            <a:t>: Malika</a:t>
          </a:r>
        </a:p>
      </dgm:t>
    </dgm:pt>
    <dgm:pt modelId="{B6C5F482-4103-2D42-A150-4BF26777728D}" type="parTrans" cxnId="{DE64BF32-427B-8944-A0DF-D543D5FEFB9B}">
      <dgm:prSet/>
      <dgm:spPr/>
      <dgm:t>
        <a:bodyPr/>
        <a:lstStyle/>
        <a:p>
          <a:endParaRPr lang="en-GB"/>
        </a:p>
      </dgm:t>
    </dgm:pt>
    <dgm:pt modelId="{AC07102C-DA82-704A-B169-5D3D4F8AEE81}" type="sibTrans" cxnId="{DE64BF32-427B-8944-A0DF-D543D5FEFB9B}">
      <dgm:prSet/>
      <dgm:spPr/>
      <dgm:t>
        <a:bodyPr/>
        <a:lstStyle/>
        <a:p>
          <a:endParaRPr lang="en-GB"/>
        </a:p>
      </dgm:t>
    </dgm:pt>
    <dgm:pt modelId="{A89B1FBB-B3A0-4E46-9A24-F71BD5DB2015}">
      <dgm:prSet custT="1"/>
      <dgm:spPr/>
      <dgm:t>
        <a:bodyPr/>
        <a:lstStyle/>
        <a:p>
          <a:pPr>
            <a:buFont typeface="Arial" panose="020B0604020202020204" pitchFamily="34" charset="0"/>
            <a:buChar char="•"/>
          </a:pPr>
          <a:r>
            <a:rPr lang="en-IN" sz="1000" b="1" dirty="0"/>
            <a:t>Status</a:t>
          </a:r>
          <a:r>
            <a:rPr lang="en-IN" sz="1000" dirty="0"/>
            <a:t>: Pending</a:t>
          </a:r>
        </a:p>
      </dgm:t>
    </dgm:pt>
    <dgm:pt modelId="{31357EEE-107E-B44F-9DDA-6AAEECFC8E61}" type="parTrans" cxnId="{916DD1C4-D29F-1E4E-9856-A13F12B4E88B}">
      <dgm:prSet/>
      <dgm:spPr/>
      <dgm:t>
        <a:bodyPr/>
        <a:lstStyle/>
        <a:p>
          <a:endParaRPr lang="en-GB"/>
        </a:p>
      </dgm:t>
    </dgm:pt>
    <dgm:pt modelId="{CACDB87D-FFC8-DC48-8237-44CB5C258761}" type="sibTrans" cxnId="{916DD1C4-D29F-1E4E-9856-A13F12B4E88B}">
      <dgm:prSet/>
      <dgm:spPr/>
      <dgm:t>
        <a:bodyPr/>
        <a:lstStyle/>
        <a:p>
          <a:endParaRPr lang="en-GB"/>
        </a:p>
      </dgm:t>
    </dgm:pt>
    <dgm:pt modelId="{04D07B83-D82F-3D4F-9F45-552E40CC7403}">
      <dgm:prSet custT="1"/>
      <dgm:spPr/>
      <dgm:t>
        <a:bodyPr/>
        <a:lstStyle/>
        <a:p>
          <a:pPr>
            <a:buFont typeface="Arial" panose="020B0604020202020204" pitchFamily="34" charset="0"/>
            <a:buChar char="•"/>
          </a:pPr>
          <a:r>
            <a:rPr lang="en-IN" sz="1000" b="1" dirty="0"/>
            <a:t>Owner</a:t>
          </a:r>
          <a:r>
            <a:rPr lang="en-IN" sz="1000" dirty="0"/>
            <a:t>: Malika</a:t>
          </a:r>
        </a:p>
      </dgm:t>
    </dgm:pt>
    <dgm:pt modelId="{D2216D61-1489-C84E-ACAB-41BEB9262CAA}" type="parTrans" cxnId="{5958B77B-D162-4442-81BE-29495DF99540}">
      <dgm:prSet/>
      <dgm:spPr/>
      <dgm:t>
        <a:bodyPr/>
        <a:lstStyle/>
        <a:p>
          <a:endParaRPr lang="en-GB"/>
        </a:p>
      </dgm:t>
    </dgm:pt>
    <dgm:pt modelId="{A4F52CCC-E572-C248-ADA2-DA05A1AC068B}" type="sibTrans" cxnId="{5958B77B-D162-4442-81BE-29495DF99540}">
      <dgm:prSet/>
      <dgm:spPr/>
      <dgm:t>
        <a:bodyPr/>
        <a:lstStyle/>
        <a:p>
          <a:endParaRPr lang="en-GB"/>
        </a:p>
      </dgm:t>
    </dgm:pt>
    <dgm:pt modelId="{E516A506-EBAB-ED4F-A71F-14ADB34F4BD6}">
      <dgm:prSet custT="1"/>
      <dgm:spPr/>
      <dgm:t>
        <a:bodyPr/>
        <a:lstStyle/>
        <a:p>
          <a:pPr>
            <a:buFont typeface="Arial" panose="020B0604020202020204" pitchFamily="34" charset="0"/>
            <a:buChar char="•"/>
          </a:pPr>
          <a:r>
            <a:rPr lang="en-IN" sz="1000" b="1" dirty="0"/>
            <a:t>Status</a:t>
          </a:r>
          <a:r>
            <a:rPr lang="en-IN" sz="1000" dirty="0"/>
            <a:t>: Pending</a:t>
          </a:r>
        </a:p>
      </dgm:t>
    </dgm:pt>
    <dgm:pt modelId="{9CD73F37-8225-4143-939C-962246426A2B}" type="parTrans" cxnId="{1C981602-B49D-7941-BA33-DC45E1D704FB}">
      <dgm:prSet/>
      <dgm:spPr/>
      <dgm:t>
        <a:bodyPr/>
        <a:lstStyle/>
        <a:p>
          <a:endParaRPr lang="en-GB"/>
        </a:p>
      </dgm:t>
    </dgm:pt>
    <dgm:pt modelId="{5624BD69-3222-4B4E-8FB8-51CC9746C1E9}" type="sibTrans" cxnId="{1C981602-B49D-7941-BA33-DC45E1D704FB}">
      <dgm:prSet/>
      <dgm:spPr/>
      <dgm:t>
        <a:bodyPr/>
        <a:lstStyle/>
        <a:p>
          <a:endParaRPr lang="en-GB"/>
        </a:p>
      </dgm:t>
    </dgm:pt>
    <dgm:pt modelId="{76A4357E-8039-8046-9F3B-CF98D2E4C2A6}">
      <dgm:prSet custT="1"/>
      <dgm:spPr/>
      <dgm:t>
        <a:bodyPr/>
        <a:lstStyle/>
        <a:p>
          <a:pPr>
            <a:buFont typeface="Arial" panose="020B0604020202020204" pitchFamily="34" charset="0"/>
            <a:buChar char="•"/>
          </a:pPr>
          <a:r>
            <a:rPr lang="en-IN" sz="1000" b="1" dirty="0"/>
            <a:t>Owner</a:t>
          </a:r>
          <a:r>
            <a:rPr lang="en-IN" sz="1000" dirty="0"/>
            <a:t>: Malika</a:t>
          </a:r>
        </a:p>
      </dgm:t>
    </dgm:pt>
    <dgm:pt modelId="{30B289DC-7569-AF4E-BE01-AADC67D6A62F}" type="parTrans" cxnId="{73200394-D51B-3940-9F2B-810297D87F99}">
      <dgm:prSet/>
      <dgm:spPr/>
      <dgm:t>
        <a:bodyPr/>
        <a:lstStyle/>
        <a:p>
          <a:endParaRPr lang="en-GB"/>
        </a:p>
      </dgm:t>
    </dgm:pt>
    <dgm:pt modelId="{24F4DD46-9C78-EE4B-BFD7-CC2F31F4F346}" type="sibTrans" cxnId="{73200394-D51B-3940-9F2B-810297D87F99}">
      <dgm:prSet/>
      <dgm:spPr/>
      <dgm:t>
        <a:bodyPr/>
        <a:lstStyle/>
        <a:p>
          <a:endParaRPr lang="en-GB"/>
        </a:p>
      </dgm:t>
    </dgm:pt>
    <dgm:pt modelId="{739CDDDF-2559-584B-B96A-9937063FA144}">
      <dgm:prSet custT="1"/>
      <dgm:spPr/>
      <dgm:t>
        <a:bodyPr/>
        <a:lstStyle/>
        <a:p>
          <a:pPr>
            <a:buFont typeface="Arial" panose="020B0604020202020204" pitchFamily="34" charset="0"/>
            <a:buChar char="•"/>
          </a:pPr>
          <a:r>
            <a:rPr lang="en-IN" sz="1000" b="1" dirty="0"/>
            <a:t>Status</a:t>
          </a:r>
          <a:r>
            <a:rPr lang="en-IN" sz="1000" dirty="0"/>
            <a:t>: Pending</a:t>
          </a:r>
        </a:p>
      </dgm:t>
    </dgm:pt>
    <dgm:pt modelId="{40DFC8B0-1DDE-9C47-AE52-22293F167861}" type="parTrans" cxnId="{50AB5191-788F-EA4B-9D59-4E9C90FF13FA}">
      <dgm:prSet/>
      <dgm:spPr/>
      <dgm:t>
        <a:bodyPr/>
        <a:lstStyle/>
        <a:p>
          <a:endParaRPr lang="en-GB"/>
        </a:p>
      </dgm:t>
    </dgm:pt>
    <dgm:pt modelId="{A2F04EE6-9915-0941-8702-AAA713D8C024}" type="sibTrans" cxnId="{50AB5191-788F-EA4B-9D59-4E9C90FF13FA}">
      <dgm:prSet/>
      <dgm:spPr/>
      <dgm:t>
        <a:bodyPr/>
        <a:lstStyle/>
        <a:p>
          <a:endParaRPr lang="en-GB"/>
        </a:p>
      </dgm:t>
    </dgm:pt>
    <dgm:pt modelId="{71AD021A-6E96-684E-8951-E1627BECB232}">
      <dgm:prSet custT="1"/>
      <dgm:spPr/>
      <dgm:t>
        <a:bodyPr/>
        <a:lstStyle/>
        <a:p>
          <a:pPr>
            <a:buFont typeface="Arial" panose="020B0604020202020204" pitchFamily="34" charset="0"/>
            <a:buChar char="•"/>
          </a:pPr>
          <a:r>
            <a:rPr lang="en-IN" sz="1000" b="1" dirty="0"/>
            <a:t>Owner</a:t>
          </a:r>
          <a:r>
            <a:rPr lang="en-IN" sz="1000" dirty="0"/>
            <a:t>: Malika</a:t>
          </a:r>
        </a:p>
      </dgm:t>
    </dgm:pt>
    <dgm:pt modelId="{66E1BFB8-6B9D-7B46-86E8-1D41CB4E84E6}" type="parTrans" cxnId="{A03366F7-C498-364D-8A26-4BDC652E788C}">
      <dgm:prSet/>
      <dgm:spPr/>
      <dgm:t>
        <a:bodyPr/>
        <a:lstStyle/>
        <a:p>
          <a:endParaRPr lang="en-GB"/>
        </a:p>
      </dgm:t>
    </dgm:pt>
    <dgm:pt modelId="{FCC29FAD-7C0E-5846-B474-D6279A57FDB6}" type="sibTrans" cxnId="{A03366F7-C498-364D-8A26-4BDC652E788C}">
      <dgm:prSet/>
      <dgm:spPr/>
      <dgm:t>
        <a:bodyPr/>
        <a:lstStyle/>
        <a:p>
          <a:endParaRPr lang="en-GB"/>
        </a:p>
      </dgm:t>
    </dgm:pt>
    <dgm:pt modelId="{0D87FD7F-FD36-F640-9434-99CDB8A29E5F}" type="pres">
      <dgm:prSet presAssocID="{42D55F97-7103-BB41-86FB-BE9A9BA3E24E}" presName="linear" presStyleCnt="0">
        <dgm:presLayoutVars>
          <dgm:animLvl val="lvl"/>
          <dgm:resizeHandles val="exact"/>
        </dgm:presLayoutVars>
      </dgm:prSet>
      <dgm:spPr/>
    </dgm:pt>
    <dgm:pt modelId="{C78E550D-B651-2B49-AB82-105716F729D7}" type="pres">
      <dgm:prSet presAssocID="{AD3967FC-603E-6C4B-ACCF-325ABD23033E}" presName="parentText" presStyleLbl="node1" presStyleIdx="0" presStyleCnt="5">
        <dgm:presLayoutVars>
          <dgm:chMax val="0"/>
          <dgm:bulletEnabled val="1"/>
        </dgm:presLayoutVars>
      </dgm:prSet>
      <dgm:spPr/>
    </dgm:pt>
    <dgm:pt modelId="{460C26D1-3073-3640-A26F-40ADCEBFB51D}" type="pres">
      <dgm:prSet presAssocID="{AD3967FC-603E-6C4B-ACCF-325ABD23033E}" presName="childText" presStyleLbl="revTx" presStyleIdx="0" presStyleCnt="5">
        <dgm:presLayoutVars>
          <dgm:bulletEnabled val="1"/>
        </dgm:presLayoutVars>
      </dgm:prSet>
      <dgm:spPr/>
    </dgm:pt>
    <dgm:pt modelId="{D515ECDF-20AD-E04C-8415-5E3B15F0F32D}" type="pres">
      <dgm:prSet presAssocID="{8F9190C0-B7ED-E447-94A4-EAC64F43C5EC}" presName="parentText" presStyleLbl="node1" presStyleIdx="1" presStyleCnt="5">
        <dgm:presLayoutVars>
          <dgm:chMax val="0"/>
          <dgm:bulletEnabled val="1"/>
        </dgm:presLayoutVars>
      </dgm:prSet>
      <dgm:spPr/>
    </dgm:pt>
    <dgm:pt modelId="{B42CDBA5-D05D-7F4C-9052-B316198A416F}" type="pres">
      <dgm:prSet presAssocID="{8F9190C0-B7ED-E447-94A4-EAC64F43C5EC}" presName="childText" presStyleLbl="revTx" presStyleIdx="1" presStyleCnt="5">
        <dgm:presLayoutVars>
          <dgm:bulletEnabled val="1"/>
        </dgm:presLayoutVars>
      </dgm:prSet>
      <dgm:spPr/>
    </dgm:pt>
    <dgm:pt modelId="{EF89B72A-9B1D-AA42-958E-3D5E99524B29}" type="pres">
      <dgm:prSet presAssocID="{95B7B503-8DF8-9C4B-BE07-EDF1BD056F9C}" presName="parentText" presStyleLbl="node1" presStyleIdx="2" presStyleCnt="5">
        <dgm:presLayoutVars>
          <dgm:chMax val="0"/>
          <dgm:bulletEnabled val="1"/>
        </dgm:presLayoutVars>
      </dgm:prSet>
      <dgm:spPr/>
    </dgm:pt>
    <dgm:pt modelId="{A794A0EB-9AB2-E342-9157-0C193CBBDF9D}" type="pres">
      <dgm:prSet presAssocID="{95B7B503-8DF8-9C4B-BE07-EDF1BD056F9C}" presName="childText" presStyleLbl="revTx" presStyleIdx="2" presStyleCnt="5">
        <dgm:presLayoutVars>
          <dgm:bulletEnabled val="1"/>
        </dgm:presLayoutVars>
      </dgm:prSet>
      <dgm:spPr/>
    </dgm:pt>
    <dgm:pt modelId="{D031A792-8C67-B64C-9D32-4F92F9317F80}" type="pres">
      <dgm:prSet presAssocID="{BC8F236E-B8E2-8245-9609-4B9BF846C9A2}" presName="parentText" presStyleLbl="node1" presStyleIdx="3" presStyleCnt="5">
        <dgm:presLayoutVars>
          <dgm:chMax val="0"/>
          <dgm:bulletEnabled val="1"/>
        </dgm:presLayoutVars>
      </dgm:prSet>
      <dgm:spPr/>
    </dgm:pt>
    <dgm:pt modelId="{C1748CDE-AACC-8A47-B6B5-57A78A0BE310}" type="pres">
      <dgm:prSet presAssocID="{BC8F236E-B8E2-8245-9609-4B9BF846C9A2}" presName="childText" presStyleLbl="revTx" presStyleIdx="3" presStyleCnt="5">
        <dgm:presLayoutVars>
          <dgm:bulletEnabled val="1"/>
        </dgm:presLayoutVars>
      </dgm:prSet>
      <dgm:spPr/>
    </dgm:pt>
    <dgm:pt modelId="{17CF3F69-6F9A-F44C-8C75-EA11EC31A06E}" type="pres">
      <dgm:prSet presAssocID="{0F17ABBC-67DF-AB46-8F55-6360C2CC7741}" presName="parentText" presStyleLbl="node1" presStyleIdx="4" presStyleCnt="5">
        <dgm:presLayoutVars>
          <dgm:chMax val="0"/>
          <dgm:bulletEnabled val="1"/>
        </dgm:presLayoutVars>
      </dgm:prSet>
      <dgm:spPr/>
    </dgm:pt>
    <dgm:pt modelId="{01E0CD2B-D5ED-6247-9C9A-B29FF81E576F}" type="pres">
      <dgm:prSet presAssocID="{0F17ABBC-67DF-AB46-8F55-6360C2CC7741}" presName="childText" presStyleLbl="revTx" presStyleIdx="4" presStyleCnt="5">
        <dgm:presLayoutVars>
          <dgm:bulletEnabled val="1"/>
        </dgm:presLayoutVars>
      </dgm:prSet>
      <dgm:spPr/>
    </dgm:pt>
  </dgm:ptLst>
  <dgm:cxnLst>
    <dgm:cxn modelId="{1C981602-B49D-7941-BA33-DC45E1D704FB}" srcId="{BC8F236E-B8E2-8245-9609-4B9BF846C9A2}" destId="{E516A506-EBAB-ED4F-A71F-14ADB34F4BD6}" srcOrd="2" destOrd="0" parTransId="{9CD73F37-8225-4143-939C-962246426A2B}" sibTransId="{5624BD69-3222-4B4E-8FB8-51CC9746C1E9}"/>
    <dgm:cxn modelId="{19A04A06-D793-A24B-ADC2-8F139B2FBDFB}" srcId="{AD3967FC-603E-6C4B-ACCF-325ABD23033E}" destId="{93CAD2B1-F570-6345-A8C1-A17133068696}" srcOrd="2" destOrd="0" parTransId="{4D3A488A-B68E-324D-9EB3-93587A069545}" sibTransId="{09FA0E30-8013-C242-8478-74BB6225DD42}"/>
    <dgm:cxn modelId="{64A5A50D-8915-B047-A5F4-5108FA1BDA42}" type="presOf" srcId="{739CDDDF-2559-584B-B96A-9937063FA144}" destId="{01E0CD2B-D5ED-6247-9C9A-B29FF81E576F}" srcOrd="0" destOrd="2" presId="urn:microsoft.com/office/officeart/2005/8/layout/vList2"/>
    <dgm:cxn modelId="{54698B0E-A0CC-7A44-800C-E38264761DB1}" srcId="{42D55F97-7103-BB41-86FB-BE9A9BA3E24E}" destId="{95B7B503-8DF8-9C4B-BE07-EDF1BD056F9C}" srcOrd="2" destOrd="0" parTransId="{9DEFF854-0B28-B944-95C3-BCCD04F561AB}" sibTransId="{96DC4A0A-7DCC-824F-A88D-B808CBCDBEEC}"/>
    <dgm:cxn modelId="{CB8EF30F-3594-DB41-A25F-A0419E486585}" type="presOf" srcId="{D18034DA-6B6F-1646-BBBA-B948FF7CDB9B}" destId="{460C26D1-3073-3640-A26F-40ADCEBFB51D}" srcOrd="0" destOrd="1" presId="urn:microsoft.com/office/officeart/2005/8/layout/vList2"/>
    <dgm:cxn modelId="{7277D415-36EA-5843-9340-705F6057257E}" type="presOf" srcId="{8F9190C0-B7ED-E447-94A4-EAC64F43C5EC}" destId="{D515ECDF-20AD-E04C-8415-5E3B15F0F32D}" srcOrd="0" destOrd="0" presId="urn:microsoft.com/office/officeart/2005/8/layout/vList2"/>
    <dgm:cxn modelId="{B3A67A1F-E72F-D54F-96C9-1D072BA5750B}" type="presOf" srcId="{93CAD2B1-F570-6345-A8C1-A17133068696}" destId="{460C26D1-3073-3640-A26F-40ADCEBFB51D}" srcOrd="0" destOrd="2" presId="urn:microsoft.com/office/officeart/2005/8/layout/vList2"/>
    <dgm:cxn modelId="{C7A3EA1F-AAFA-EF47-A7A0-1FAB2FE10317}" srcId="{0F17ABBC-67DF-AB46-8F55-6360C2CC7741}" destId="{036E7C48-0CFC-B948-B703-AC7A7D1F41BF}" srcOrd="0" destOrd="0" parTransId="{BABAA90C-948A-8A47-A73D-D262F31B41A9}" sibTransId="{0E952C29-FB1B-ED46-8B24-337C5EA3DF4B}"/>
    <dgm:cxn modelId="{30802522-4209-4C49-9117-1F34F79D300F}" srcId="{0F17ABBC-67DF-AB46-8F55-6360C2CC7741}" destId="{92D1EDDB-FC54-2843-999D-AF2183B822A0}" srcOrd="1" destOrd="0" parTransId="{074E476B-D529-3245-8D21-0E36880961A8}" sibTransId="{311C9B48-61AC-554A-81E6-20FF357D35D5}"/>
    <dgm:cxn modelId="{B7271925-0ACB-FC42-AC7F-8054AB0C7902}" type="presOf" srcId="{86861F98-2FA2-A049-88EE-9A0DEF81FC5E}" destId="{460C26D1-3073-3640-A26F-40ADCEBFB51D}" srcOrd="0" destOrd="0" presId="urn:microsoft.com/office/officeart/2005/8/layout/vList2"/>
    <dgm:cxn modelId="{CC9F5528-0E63-C141-9F29-0BDFC41DD8BB}" srcId="{BC8F236E-B8E2-8245-9609-4B9BF846C9A2}" destId="{7090B886-8B44-DF44-95AD-96FC0E263A52}" srcOrd="0" destOrd="0" parTransId="{BC4DB70D-898F-184D-BFEA-6771F238DD9A}" sibTransId="{5F5EAAAF-DC4A-9443-B32F-3C4E43BEB7DF}"/>
    <dgm:cxn modelId="{2D06EC2E-EFB7-A448-B1A3-18F72CBF364F}" type="presOf" srcId="{251E4CE9-022A-0745-BA34-5C213D102925}" destId="{B42CDBA5-D05D-7F4C-9052-B316198A416F}" srcOrd="0" destOrd="3" presId="urn:microsoft.com/office/officeart/2005/8/layout/vList2"/>
    <dgm:cxn modelId="{AAEBAE31-15E8-D44D-B20F-C4100ECB5F65}" type="presOf" srcId="{BC8F236E-B8E2-8245-9609-4B9BF846C9A2}" destId="{D031A792-8C67-B64C-9D32-4F92F9317F80}" srcOrd="0" destOrd="0" presId="urn:microsoft.com/office/officeart/2005/8/layout/vList2"/>
    <dgm:cxn modelId="{DE64BF32-427B-8944-A0DF-D543D5FEFB9B}" srcId="{8F9190C0-B7ED-E447-94A4-EAC64F43C5EC}" destId="{251E4CE9-022A-0745-BA34-5C213D102925}" srcOrd="3" destOrd="0" parTransId="{B6C5F482-4103-2D42-A150-4BF26777728D}" sibTransId="{AC07102C-DA82-704A-B169-5D3D4F8AEE81}"/>
    <dgm:cxn modelId="{F596E342-D664-CA41-B442-5E049008387B}" type="presOf" srcId="{95B7B503-8DF8-9C4B-BE07-EDF1BD056F9C}" destId="{EF89B72A-9B1D-AA42-958E-3D5E99524B29}" srcOrd="0" destOrd="0" presId="urn:microsoft.com/office/officeart/2005/8/layout/vList2"/>
    <dgm:cxn modelId="{F213F247-69B6-AA42-BD8D-1B90CFF2B6DD}" srcId="{42D55F97-7103-BB41-86FB-BE9A9BA3E24E}" destId="{0F17ABBC-67DF-AB46-8F55-6360C2CC7741}" srcOrd="4" destOrd="0" parTransId="{F733DF75-438D-7348-B17B-AF9B78C9BC09}" sibTransId="{71F59396-BE64-5D42-8FD6-FF583353D9D6}"/>
    <dgm:cxn modelId="{4D1AA050-8BDA-A24F-A22B-F5A893B9F82F}" srcId="{AD3967FC-603E-6C4B-ACCF-325ABD23033E}" destId="{86861F98-2FA2-A049-88EE-9A0DEF81FC5E}" srcOrd="0" destOrd="0" parTransId="{877A0C34-2C71-1948-82A1-766A4946B9BA}" sibTransId="{4B0F0D80-33DC-1147-9656-5BBBED34EF7D}"/>
    <dgm:cxn modelId="{3CA42D53-7B78-5942-89C2-8ACF60D0AE8A}" srcId="{AD3967FC-603E-6C4B-ACCF-325ABD23033E}" destId="{3CCDA141-D336-0746-BDBF-7D45E037ABA2}" srcOrd="3" destOrd="0" parTransId="{6D54EB3A-F7B4-9B45-9B1F-098207D87A29}" sibTransId="{EABE7C40-B452-C444-8A1E-6E36B71E8559}"/>
    <dgm:cxn modelId="{11287955-9158-B143-B606-2B68B64989BF}" type="presOf" srcId="{036E7C48-0CFC-B948-B703-AC7A7D1F41BF}" destId="{01E0CD2B-D5ED-6247-9C9A-B29FF81E576F}" srcOrd="0" destOrd="0" presId="urn:microsoft.com/office/officeart/2005/8/layout/vList2"/>
    <dgm:cxn modelId="{06C79967-34BE-014D-8A61-DB5D734BFA0E}" type="presOf" srcId="{42D55F97-7103-BB41-86FB-BE9A9BA3E24E}" destId="{0D87FD7F-FD36-F640-9434-99CDB8A29E5F}" srcOrd="0" destOrd="0" presId="urn:microsoft.com/office/officeart/2005/8/layout/vList2"/>
    <dgm:cxn modelId="{DB3BE56C-5A96-C849-86B7-15FC65F476CF}" type="presOf" srcId="{7090B886-8B44-DF44-95AD-96FC0E263A52}" destId="{C1748CDE-AACC-8A47-B6B5-57A78A0BE310}" srcOrd="0" destOrd="0" presId="urn:microsoft.com/office/officeart/2005/8/layout/vList2"/>
    <dgm:cxn modelId="{5958B77B-D162-4442-81BE-29495DF99540}" srcId="{95B7B503-8DF8-9C4B-BE07-EDF1BD056F9C}" destId="{04D07B83-D82F-3D4F-9F45-552E40CC7403}" srcOrd="3" destOrd="0" parTransId="{D2216D61-1489-C84E-ACAB-41BEB9262CAA}" sibTransId="{A4F52CCC-E572-C248-ADA2-DA05A1AC068B}"/>
    <dgm:cxn modelId="{40651F7C-A883-2B41-9527-37CD4716A05C}" srcId="{95B7B503-8DF8-9C4B-BE07-EDF1BD056F9C}" destId="{BBE3E08B-6255-FC43-BCE3-96560D987320}" srcOrd="0" destOrd="0" parTransId="{D398BEB1-08D7-F647-938B-EB68C238533A}" sibTransId="{D0F3A5A9-D79B-F847-A446-49B11247140A}"/>
    <dgm:cxn modelId="{8C79887F-9365-734A-9D5F-EFA30D86F310}" srcId="{AD3967FC-603E-6C4B-ACCF-325ABD23033E}" destId="{D18034DA-6B6F-1646-BBBA-B948FF7CDB9B}" srcOrd="1" destOrd="0" parTransId="{3904CE0B-9C39-0544-A4DC-6A11D3F56B1C}" sibTransId="{FBD1BCFE-B006-A741-AA59-4024EDD28C24}"/>
    <dgm:cxn modelId="{3D918181-3128-B74B-A1A3-9B2D5A3CBE4C}" type="presOf" srcId="{AD3967FC-603E-6C4B-ACCF-325ABD23033E}" destId="{C78E550D-B651-2B49-AB82-105716F729D7}" srcOrd="0" destOrd="0" presId="urn:microsoft.com/office/officeart/2005/8/layout/vList2"/>
    <dgm:cxn modelId="{7AC60A82-13C3-D84A-A537-F2C75A553025}" type="presOf" srcId="{BBE3E08B-6255-FC43-BCE3-96560D987320}" destId="{A794A0EB-9AB2-E342-9157-0C193CBBDF9D}" srcOrd="0" destOrd="0" presId="urn:microsoft.com/office/officeart/2005/8/layout/vList2"/>
    <dgm:cxn modelId="{DE6C5683-5A43-974D-9198-0572864611A8}" type="presOf" srcId="{76A4357E-8039-8046-9F3B-CF98D2E4C2A6}" destId="{C1748CDE-AACC-8A47-B6B5-57A78A0BE310}" srcOrd="0" destOrd="3" presId="urn:microsoft.com/office/officeart/2005/8/layout/vList2"/>
    <dgm:cxn modelId="{47BCA783-B4CC-4C4D-9027-5EC293DDFB84}" type="presOf" srcId="{0F17ABBC-67DF-AB46-8F55-6360C2CC7741}" destId="{17CF3F69-6F9A-F44C-8C75-EA11EC31A06E}" srcOrd="0" destOrd="0" presId="urn:microsoft.com/office/officeart/2005/8/layout/vList2"/>
    <dgm:cxn modelId="{DE7D778A-7907-9240-87B9-09976C360B95}" type="presOf" srcId="{A0512002-22B6-6A44-AC13-11AF26932FC3}" destId="{A794A0EB-9AB2-E342-9157-0C193CBBDF9D}" srcOrd="0" destOrd="1" presId="urn:microsoft.com/office/officeart/2005/8/layout/vList2"/>
    <dgm:cxn modelId="{50AB5191-788F-EA4B-9D59-4E9C90FF13FA}" srcId="{0F17ABBC-67DF-AB46-8F55-6360C2CC7741}" destId="{739CDDDF-2559-584B-B96A-9937063FA144}" srcOrd="2" destOrd="0" parTransId="{40DFC8B0-1DDE-9C47-AE52-22293F167861}" sibTransId="{A2F04EE6-9915-0941-8702-AAA713D8C024}"/>
    <dgm:cxn modelId="{73200394-D51B-3940-9F2B-810297D87F99}" srcId="{BC8F236E-B8E2-8245-9609-4B9BF846C9A2}" destId="{76A4357E-8039-8046-9F3B-CF98D2E4C2A6}" srcOrd="3" destOrd="0" parTransId="{30B289DC-7569-AF4E-BE01-AADC67D6A62F}" sibTransId="{24F4DD46-9C78-EE4B-BFD7-CC2F31F4F346}"/>
    <dgm:cxn modelId="{AA4E05A7-EAE0-9A4C-A135-CFC4933141F1}" srcId="{95B7B503-8DF8-9C4B-BE07-EDF1BD056F9C}" destId="{A0512002-22B6-6A44-AC13-11AF26932FC3}" srcOrd="1" destOrd="0" parTransId="{7606D3F9-24F1-7844-8F05-4E53F3D13B0E}" sibTransId="{A53BD8DB-A148-2C47-AE14-8819EF6A577B}"/>
    <dgm:cxn modelId="{8E564DA7-00DF-1044-AA8E-2CE9C6067EAD}" type="presOf" srcId="{92D1EDDB-FC54-2843-999D-AF2183B822A0}" destId="{01E0CD2B-D5ED-6247-9C9A-B29FF81E576F}" srcOrd="0" destOrd="1" presId="urn:microsoft.com/office/officeart/2005/8/layout/vList2"/>
    <dgm:cxn modelId="{F33922A8-D9CA-9447-8A25-881AF80145B7}" srcId="{42D55F97-7103-BB41-86FB-BE9A9BA3E24E}" destId="{8F9190C0-B7ED-E447-94A4-EAC64F43C5EC}" srcOrd="1" destOrd="0" parTransId="{98A1FFFF-091F-014C-B009-F8BAC182B41F}" sibTransId="{CE8769EA-2106-A649-A044-CAC24B7E4833}"/>
    <dgm:cxn modelId="{96A577AD-3603-6847-A84C-CCC859906933}" type="presOf" srcId="{04D07B83-D82F-3D4F-9F45-552E40CC7403}" destId="{A794A0EB-9AB2-E342-9157-0C193CBBDF9D}" srcOrd="0" destOrd="3" presId="urn:microsoft.com/office/officeart/2005/8/layout/vList2"/>
    <dgm:cxn modelId="{8F0BC7B1-0857-2947-9496-E917F69E4BF8}" type="presOf" srcId="{13F2F7AB-C05F-6540-A124-A01E88014EC6}" destId="{B42CDBA5-D05D-7F4C-9052-B316198A416F}" srcOrd="0" destOrd="2" presId="urn:microsoft.com/office/officeart/2005/8/layout/vList2"/>
    <dgm:cxn modelId="{7EDFAFB8-33DB-4C4F-86AB-50E426257331}" type="presOf" srcId="{1BC33107-1CCE-C14D-A831-78428B600CAF}" destId="{C1748CDE-AACC-8A47-B6B5-57A78A0BE310}" srcOrd="0" destOrd="1" presId="urn:microsoft.com/office/officeart/2005/8/layout/vList2"/>
    <dgm:cxn modelId="{8B2EA6B9-A9D6-A148-8CED-7691C0499CC0}" type="presOf" srcId="{A89B1FBB-B3A0-4E46-9A24-F71BD5DB2015}" destId="{A794A0EB-9AB2-E342-9157-0C193CBBDF9D}" srcOrd="0" destOrd="2" presId="urn:microsoft.com/office/officeart/2005/8/layout/vList2"/>
    <dgm:cxn modelId="{80D710BC-EFE8-2149-A2DE-6B58AEF03E38}" type="presOf" srcId="{E516A506-EBAB-ED4F-A71F-14ADB34F4BD6}" destId="{C1748CDE-AACC-8A47-B6B5-57A78A0BE310}" srcOrd="0" destOrd="2" presId="urn:microsoft.com/office/officeart/2005/8/layout/vList2"/>
    <dgm:cxn modelId="{89E856BF-CF02-ED4C-8825-50E138161EE4}" srcId="{42D55F97-7103-BB41-86FB-BE9A9BA3E24E}" destId="{AD3967FC-603E-6C4B-ACCF-325ABD23033E}" srcOrd="0" destOrd="0" parTransId="{C096174C-D21D-3746-9938-A3453A1EEA28}" sibTransId="{B189D989-E330-6B46-94A0-10B9F74EAE3F}"/>
    <dgm:cxn modelId="{9C31ECBF-45A4-4A4E-8BAA-1947A6072678}" type="presOf" srcId="{71AD021A-6E96-684E-8951-E1627BECB232}" destId="{01E0CD2B-D5ED-6247-9C9A-B29FF81E576F}" srcOrd="0" destOrd="3" presId="urn:microsoft.com/office/officeart/2005/8/layout/vList2"/>
    <dgm:cxn modelId="{916DD1C4-D29F-1E4E-9856-A13F12B4E88B}" srcId="{95B7B503-8DF8-9C4B-BE07-EDF1BD056F9C}" destId="{A89B1FBB-B3A0-4E46-9A24-F71BD5DB2015}" srcOrd="2" destOrd="0" parTransId="{31357EEE-107E-B44F-9DDA-6AAEECFC8E61}" sibTransId="{CACDB87D-FFC8-DC48-8237-44CB5C258761}"/>
    <dgm:cxn modelId="{72BFEEC8-98D6-B24C-9373-DC7D8FC0A698}" srcId="{8F9190C0-B7ED-E447-94A4-EAC64F43C5EC}" destId="{D7B4D872-90AD-3B49-AD1F-239D59A8F96A}" srcOrd="1" destOrd="0" parTransId="{FC504915-69F3-0F45-A30D-C682ADB61B0B}" sibTransId="{898746B8-4D76-DB48-B7D2-AC40F755C631}"/>
    <dgm:cxn modelId="{B6E3F9D4-FAB4-E543-B260-92A72C096AD5}" type="presOf" srcId="{999E1B39-E5CC-DF49-B9ED-74536BF04A1B}" destId="{B42CDBA5-D05D-7F4C-9052-B316198A416F}" srcOrd="0" destOrd="0" presId="urn:microsoft.com/office/officeart/2005/8/layout/vList2"/>
    <dgm:cxn modelId="{1EEA10E4-E1F6-854D-9152-64EEAEBDE4AC}" srcId="{8F9190C0-B7ED-E447-94A4-EAC64F43C5EC}" destId="{13F2F7AB-C05F-6540-A124-A01E88014EC6}" srcOrd="2" destOrd="0" parTransId="{126C1F59-F26F-5645-9837-EA45AA2178ED}" sibTransId="{2A9E49F1-7DB6-694C-8C30-388FAC74E607}"/>
    <dgm:cxn modelId="{8C67B1E4-94B5-BA45-8369-462878F5E094}" srcId="{8F9190C0-B7ED-E447-94A4-EAC64F43C5EC}" destId="{999E1B39-E5CC-DF49-B9ED-74536BF04A1B}" srcOrd="0" destOrd="0" parTransId="{3F29069C-7F05-E64B-8FA2-BCE31CC0131C}" sibTransId="{61007A72-C4AB-4A4E-8462-C12A509247C0}"/>
    <dgm:cxn modelId="{20D93EE7-66EA-F644-80DE-3F829DC2BE28}" srcId="{42D55F97-7103-BB41-86FB-BE9A9BA3E24E}" destId="{BC8F236E-B8E2-8245-9609-4B9BF846C9A2}" srcOrd="3" destOrd="0" parTransId="{642A9A70-0C58-854D-8314-E0437D9266B4}" sibTransId="{E8F68556-A02B-AE48-B5C9-4133D8018F4C}"/>
    <dgm:cxn modelId="{CF239EE8-1C4E-FB41-98F1-9D675A8F46BE}" type="presOf" srcId="{3CCDA141-D336-0746-BDBF-7D45E037ABA2}" destId="{460C26D1-3073-3640-A26F-40ADCEBFB51D}" srcOrd="0" destOrd="3" presId="urn:microsoft.com/office/officeart/2005/8/layout/vList2"/>
    <dgm:cxn modelId="{2D808CE9-852C-884C-8352-C98ADD86FB84}" srcId="{BC8F236E-B8E2-8245-9609-4B9BF846C9A2}" destId="{1BC33107-1CCE-C14D-A831-78428B600CAF}" srcOrd="1" destOrd="0" parTransId="{8BC427F5-BB5F-6C4E-9F28-7748BA616A29}" sibTransId="{9E45B800-F308-374B-AF65-A04551F6F195}"/>
    <dgm:cxn modelId="{D74553ED-E2CB-EF45-90BC-52AE3C6DEE9F}" type="presOf" srcId="{D7B4D872-90AD-3B49-AD1F-239D59A8F96A}" destId="{B42CDBA5-D05D-7F4C-9052-B316198A416F}" srcOrd="0" destOrd="1" presId="urn:microsoft.com/office/officeart/2005/8/layout/vList2"/>
    <dgm:cxn modelId="{A03366F7-C498-364D-8A26-4BDC652E788C}" srcId="{0F17ABBC-67DF-AB46-8F55-6360C2CC7741}" destId="{71AD021A-6E96-684E-8951-E1627BECB232}" srcOrd="3" destOrd="0" parTransId="{66E1BFB8-6B9D-7B46-86E8-1D41CB4E84E6}" sibTransId="{FCC29FAD-7C0E-5846-B474-D6279A57FDB6}"/>
    <dgm:cxn modelId="{069C6B57-6270-DB4A-B323-EEBE4964B5A3}" type="presParOf" srcId="{0D87FD7F-FD36-F640-9434-99CDB8A29E5F}" destId="{C78E550D-B651-2B49-AB82-105716F729D7}" srcOrd="0" destOrd="0" presId="urn:microsoft.com/office/officeart/2005/8/layout/vList2"/>
    <dgm:cxn modelId="{0C66B9AF-37EF-D44E-8B57-BAF9E618794A}" type="presParOf" srcId="{0D87FD7F-FD36-F640-9434-99CDB8A29E5F}" destId="{460C26D1-3073-3640-A26F-40ADCEBFB51D}" srcOrd="1" destOrd="0" presId="urn:microsoft.com/office/officeart/2005/8/layout/vList2"/>
    <dgm:cxn modelId="{E95F3599-1F4E-FC46-A5ED-EAE54FE9405D}" type="presParOf" srcId="{0D87FD7F-FD36-F640-9434-99CDB8A29E5F}" destId="{D515ECDF-20AD-E04C-8415-5E3B15F0F32D}" srcOrd="2" destOrd="0" presId="urn:microsoft.com/office/officeart/2005/8/layout/vList2"/>
    <dgm:cxn modelId="{09A8B35D-8452-FF4C-AA4B-8F3C3728DAB9}" type="presParOf" srcId="{0D87FD7F-FD36-F640-9434-99CDB8A29E5F}" destId="{B42CDBA5-D05D-7F4C-9052-B316198A416F}" srcOrd="3" destOrd="0" presId="urn:microsoft.com/office/officeart/2005/8/layout/vList2"/>
    <dgm:cxn modelId="{F18742F6-9E56-A441-8F14-BDD8FFB85535}" type="presParOf" srcId="{0D87FD7F-FD36-F640-9434-99CDB8A29E5F}" destId="{EF89B72A-9B1D-AA42-958E-3D5E99524B29}" srcOrd="4" destOrd="0" presId="urn:microsoft.com/office/officeart/2005/8/layout/vList2"/>
    <dgm:cxn modelId="{38FE1AD3-7007-6C43-82C0-0C685EE7BE8F}" type="presParOf" srcId="{0D87FD7F-FD36-F640-9434-99CDB8A29E5F}" destId="{A794A0EB-9AB2-E342-9157-0C193CBBDF9D}" srcOrd="5" destOrd="0" presId="urn:microsoft.com/office/officeart/2005/8/layout/vList2"/>
    <dgm:cxn modelId="{0EF28169-98DF-E649-9ED6-730B7DC5C252}" type="presParOf" srcId="{0D87FD7F-FD36-F640-9434-99CDB8A29E5F}" destId="{D031A792-8C67-B64C-9D32-4F92F9317F80}" srcOrd="6" destOrd="0" presId="urn:microsoft.com/office/officeart/2005/8/layout/vList2"/>
    <dgm:cxn modelId="{98B048BA-93FA-9941-8641-2FA333772983}" type="presParOf" srcId="{0D87FD7F-FD36-F640-9434-99CDB8A29E5F}" destId="{C1748CDE-AACC-8A47-B6B5-57A78A0BE310}" srcOrd="7" destOrd="0" presId="urn:microsoft.com/office/officeart/2005/8/layout/vList2"/>
    <dgm:cxn modelId="{9F4AB1AA-41DD-5943-8040-12ABFDBC44E8}" type="presParOf" srcId="{0D87FD7F-FD36-F640-9434-99CDB8A29E5F}" destId="{17CF3F69-6F9A-F44C-8C75-EA11EC31A06E}" srcOrd="8" destOrd="0" presId="urn:microsoft.com/office/officeart/2005/8/layout/vList2"/>
    <dgm:cxn modelId="{376ABA0B-9B85-3A4C-B335-9CE27E5748A6}" type="presParOf" srcId="{0D87FD7F-FD36-F640-9434-99CDB8A29E5F}" destId="{01E0CD2B-D5ED-6247-9C9A-B29FF81E576F}"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228944D-64EF-D24A-8016-E4F53F7F4D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5CE1A99-3995-A44B-B71A-352EDC42900B}">
      <dgm:prSet phldrT="[Text]" custT="1"/>
      <dgm:spPr/>
      <dgm:t>
        <a:bodyPr/>
        <a:lstStyle/>
        <a:p>
          <a:r>
            <a:rPr lang="en-IN" sz="2000" b="1" i="0" u="none" dirty="0"/>
            <a:t>Plan</a:t>
          </a:r>
          <a:endParaRPr lang="en-GB" sz="2000" dirty="0"/>
        </a:p>
      </dgm:t>
    </dgm:pt>
    <dgm:pt modelId="{6092ED9B-8652-9144-B455-545D36CCCFCF}" type="sibTrans" cxnId="{0655EA74-AFA8-4B43-8137-46B413D1E99F}">
      <dgm:prSet/>
      <dgm:spPr/>
      <dgm:t>
        <a:bodyPr/>
        <a:lstStyle/>
        <a:p>
          <a:endParaRPr lang="en-GB"/>
        </a:p>
      </dgm:t>
    </dgm:pt>
    <dgm:pt modelId="{49108368-7519-4243-B353-2C811D639E47}" type="parTrans" cxnId="{0655EA74-AFA8-4B43-8137-46B413D1E99F}">
      <dgm:prSet/>
      <dgm:spPr/>
      <dgm:t>
        <a:bodyPr/>
        <a:lstStyle/>
        <a:p>
          <a:endParaRPr lang="en-GB"/>
        </a:p>
      </dgm:t>
    </dgm:pt>
    <dgm:pt modelId="{A2BB23D5-6B74-9D44-A5B8-DD9DBFC8A0AA}">
      <dgm:prSet phldrT="[Text]" custT="1"/>
      <dgm:spPr/>
      <dgm:t>
        <a:bodyPr/>
        <a:lstStyle/>
        <a:p>
          <a:r>
            <a:rPr lang="en-IN" sz="1600" b="1" i="0" u="none" dirty="0"/>
            <a:t>Scheduled Sessions:</a:t>
          </a:r>
          <a:r>
            <a:rPr lang="en-IN" sz="1600" b="0" i="0" u="none" dirty="0"/>
            <a:t> Training sessions will be scheduled in advance, timed to follow the migration phases to reinforce learning.</a:t>
          </a:r>
          <a:endParaRPr lang="en-GB" sz="1600" dirty="0"/>
        </a:p>
      </dgm:t>
    </dgm:pt>
    <dgm:pt modelId="{48FBCDB1-9E0C-4F41-89EE-5E008E693290}" type="sibTrans" cxnId="{A92007D4-E1AF-C84C-A2AB-E4A64B3C8A5F}">
      <dgm:prSet/>
      <dgm:spPr/>
      <dgm:t>
        <a:bodyPr/>
        <a:lstStyle/>
        <a:p>
          <a:endParaRPr lang="en-GB"/>
        </a:p>
      </dgm:t>
    </dgm:pt>
    <dgm:pt modelId="{CB2EA529-FA9B-E248-8DF3-0D0DF713E6F9}" type="parTrans" cxnId="{A92007D4-E1AF-C84C-A2AB-E4A64B3C8A5F}">
      <dgm:prSet/>
      <dgm:spPr/>
      <dgm:t>
        <a:bodyPr/>
        <a:lstStyle/>
        <a:p>
          <a:endParaRPr lang="en-GB"/>
        </a:p>
      </dgm:t>
    </dgm:pt>
    <dgm:pt modelId="{D01F757F-D825-0841-BC7E-85D0FD33C07B}">
      <dgm:prSet phldrT="[Text]" custT="1"/>
      <dgm:spPr/>
      <dgm:t>
        <a:bodyPr/>
        <a:lstStyle/>
        <a:p>
          <a:r>
            <a:rPr lang="en-IN" sz="1600" b="1" i="0" u="none" dirty="0"/>
            <a:t>Training Formats:</a:t>
          </a:r>
          <a:r>
            <a:rPr lang="en-IN" sz="1600" b="0" i="0" u="none" dirty="0"/>
            <a:t> A mix of live webinars, recorded tutorials, and interactive Q&amp;A sessions.</a:t>
          </a:r>
          <a:endParaRPr lang="en-GB" sz="1600" dirty="0"/>
        </a:p>
      </dgm:t>
    </dgm:pt>
    <dgm:pt modelId="{A1668FE3-3842-3945-8254-1DB58A64F1BF}" type="parTrans" cxnId="{A44B75D9-3CAE-714B-BBC0-43E1C39F06CC}">
      <dgm:prSet/>
      <dgm:spPr/>
    </dgm:pt>
    <dgm:pt modelId="{559B50F0-1258-E64B-AA95-5350C8A87DA6}" type="sibTrans" cxnId="{A44B75D9-3CAE-714B-BBC0-43E1C39F06CC}">
      <dgm:prSet/>
      <dgm:spPr/>
    </dgm:pt>
    <dgm:pt modelId="{7F8B82B7-7753-A04B-99A0-8255CE56B419}">
      <dgm:prSet phldrT="[Text]" custT="1"/>
      <dgm:spPr/>
      <dgm:t>
        <a:bodyPr/>
        <a:lstStyle/>
        <a:p>
          <a:r>
            <a:rPr lang="en-IN" sz="1600" b="1" i="0" u="none" dirty="0"/>
            <a:t>Resource Availability:</a:t>
          </a:r>
          <a:r>
            <a:rPr lang="en-IN" sz="1600" b="0" i="0" u="none" dirty="0"/>
            <a:t> Comprehensive guides, FAQs, and cheat sheets will be made available on the company intranet.</a:t>
          </a:r>
          <a:endParaRPr lang="en-GB" sz="1600" dirty="0"/>
        </a:p>
      </dgm:t>
    </dgm:pt>
    <dgm:pt modelId="{916DABCC-DBDE-5543-9C32-93AF1CE5FAEE}" type="parTrans" cxnId="{D231B291-9751-8148-848A-6795A531E2AA}">
      <dgm:prSet/>
      <dgm:spPr/>
    </dgm:pt>
    <dgm:pt modelId="{F9ED71C4-4E01-2F4A-BDCE-C68655F068AF}" type="sibTrans" cxnId="{D231B291-9751-8148-848A-6795A531E2AA}">
      <dgm:prSet/>
      <dgm:spPr/>
    </dgm:pt>
    <dgm:pt modelId="{074DC0EC-85B4-C147-A6B5-F0D675EF263D}">
      <dgm:prSet phldrT="[Text]" custT="1"/>
      <dgm:spPr/>
      <dgm:t>
        <a:bodyPr/>
        <a:lstStyle/>
        <a:p>
          <a:r>
            <a:rPr lang="en-IN" sz="1600" b="1" i="0" u="none" dirty="0"/>
            <a:t>Hands-on Workshops:</a:t>
          </a:r>
          <a:r>
            <a:rPr lang="en-IN" sz="1600" b="0" i="0" u="none" dirty="0"/>
            <a:t> Practical workshops for users to familiarize themselves with the new system.</a:t>
          </a:r>
          <a:endParaRPr lang="en-GB" sz="1600" dirty="0"/>
        </a:p>
      </dgm:t>
    </dgm:pt>
    <dgm:pt modelId="{98D9511A-6153-4747-938F-2E3869A1FCAB}" type="parTrans" cxnId="{FF7BD8FA-A403-3D43-92C3-EC85D6CBD338}">
      <dgm:prSet/>
      <dgm:spPr/>
    </dgm:pt>
    <dgm:pt modelId="{80AC2611-0A92-3B4E-928F-D84D7CE33806}" type="sibTrans" cxnId="{FF7BD8FA-A403-3D43-92C3-EC85D6CBD338}">
      <dgm:prSet/>
      <dgm:spPr/>
    </dgm:pt>
    <dgm:pt modelId="{B6F98EAA-F1ED-0B47-9306-49346A8CF79B}">
      <dgm:prSet phldrT="[Text]" custT="1"/>
      <dgm:spPr/>
      <dgm:t>
        <a:bodyPr/>
        <a:lstStyle/>
        <a:p>
          <a:r>
            <a:rPr lang="en-IN" sz="1600" b="1" i="0" u="none" dirty="0"/>
            <a:t>Support Teams:</a:t>
          </a:r>
          <a:r>
            <a:rPr lang="en-IN" sz="1600" b="0" i="0" u="none" dirty="0"/>
            <a:t> Designated support personnel will assist with hands-on help post-training.</a:t>
          </a:r>
          <a:endParaRPr lang="en-GB" sz="1600" dirty="0"/>
        </a:p>
      </dgm:t>
    </dgm:pt>
    <dgm:pt modelId="{D62562E2-7503-8A40-8ECD-8669C7096CA5}" type="parTrans" cxnId="{6C6E083B-ED8F-4B49-A865-683B4010C24B}">
      <dgm:prSet/>
      <dgm:spPr/>
    </dgm:pt>
    <dgm:pt modelId="{BBC08F47-D154-0A43-9CD7-B7781986D6FA}" type="sibTrans" cxnId="{6C6E083B-ED8F-4B49-A865-683B4010C24B}">
      <dgm:prSet/>
      <dgm:spPr/>
    </dgm:pt>
    <dgm:pt modelId="{7989463D-CF4D-B546-8CC8-40F16D12A847}">
      <dgm:prSet phldrT="[Text]" custT="1"/>
      <dgm:spPr/>
      <dgm:t>
        <a:bodyPr/>
        <a:lstStyle/>
        <a:p>
          <a:r>
            <a:rPr lang="en-IN" sz="1600" b="1" i="0" u="none" dirty="0"/>
            <a:t>Feedback Mechanisms:</a:t>
          </a:r>
          <a:r>
            <a:rPr lang="en-IN" sz="1600" b="0" i="0" u="none" dirty="0"/>
            <a:t> Post-training surveys to gather feedback and identify areas needing additional support.</a:t>
          </a:r>
          <a:endParaRPr lang="en-GB" sz="1600" dirty="0"/>
        </a:p>
      </dgm:t>
    </dgm:pt>
    <dgm:pt modelId="{F1065FB5-D7EF-4749-878D-607B03D203E5}" type="parTrans" cxnId="{46FEAEB2-FCD2-E844-B7FE-B7CFE5119E68}">
      <dgm:prSet/>
      <dgm:spPr/>
    </dgm:pt>
    <dgm:pt modelId="{8AFA14E9-5496-2B43-8137-08D7B89A42EE}" type="sibTrans" cxnId="{46FEAEB2-FCD2-E844-B7FE-B7CFE5119E68}">
      <dgm:prSet/>
      <dgm:spPr/>
    </dgm:pt>
    <dgm:pt modelId="{9A5928E2-5C67-574E-A4F4-E09D511B2B81}" type="pres">
      <dgm:prSet presAssocID="{6228944D-64EF-D24A-8016-E4F53F7F4D47}" presName="linear" presStyleCnt="0">
        <dgm:presLayoutVars>
          <dgm:animLvl val="lvl"/>
          <dgm:resizeHandles val="exact"/>
        </dgm:presLayoutVars>
      </dgm:prSet>
      <dgm:spPr/>
    </dgm:pt>
    <dgm:pt modelId="{DDB1A5BC-5406-5F43-9D22-01D8B7EB2F7E}" type="pres">
      <dgm:prSet presAssocID="{65CE1A99-3995-A44B-B71A-352EDC42900B}" presName="parentText" presStyleLbl="node1" presStyleIdx="0" presStyleCnt="1" custScaleY="37915" custLinFactNeighborY="-9642">
        <dgm:presLayoutVars>
          <dgm:chMax val="0"/>
          <dgm:bulletEnabled val="1"/>
        </dgm:presLayoutVars>
      </dgm:prSet>
      <dgm:spPr/>
    </dgm:pt>
    <dgm:pt modelId="{9A265373-C8B2-0C48-9169-D40932F347F8}" type="pres">
      <dgm:prSet presAssocID="{65CE1A99-3995-A44B-B71A-352EDC42900B}" presName="childText" presStyleLbl="revTx" presStyleIdx="0" presStyleCnt="1" custLinFactNeighborY="5843">
        <dgm:presLayoutVars>
          <dgm:bulletEnabled val="1"/>
        </dgm:presLayoutVars>
      </dgm:prSet>
      <dgm:spPr/>
    </dgm:pt>
  </dgm:ptLst>
  <dgm:cxnLst>
    <dgm:cxn modelId="{C1B6EE13-6972-BC4D-8011-C4AB9B7BDDC7}" type="presOf" srcId="{D01F757F-D825-0841-BC7E-85D0FD33C07B}" destId="{9A265373-C8B2-0C48-9169-D40932F347F8}" srcOrd="0" destOrd="1" presId="urn:microsoft.com/office/officeart/2005/8/layout/vList2"/>
    <dgm:cxn modelId="{8564E939-3178-AF44-AA5D-7F1D6361054D}" type="presOf" srcId="{B6F98EAA-F1ED-0B47-9306-49346A8CF79B}" destId="{9A265373-C8B2-0C48-9169-D40932F347F8}" srcOrd="0" destOrd="4" presId="urn:microsoft.com/office/officeart/2005/8/layout/vList2"/>
    <dgm:cxn modelId="{6C6E083B-ED8F-4B49-A865-683B4010C24B}" srcId="{65CE1A99-3995-A44B-B71A-352EDC42900B}" destId="{B6F98EAA-F1ED-0B47-9306-49346A8CF79B}" srcOrd="4" destOrd="0" parTransId="{D62562E2-7503-8A40-8ECD-8669C7096CA5}" sibTransId="{BBC08F47-D154-0A43-9CD7-B7781986D6FA}"/>
    <dgm:cxn modelId="{D9993E43-C82D-A84A-8B07-5BB59D34E0D1}" type="presOf" srcId="{A2BB23D5-6B74-9D44-A5B8-DD9DBFC8A0AA}" destId="{9A265373-C8B2-0C48-9169-D40932F347F8}" srcOrd="0" destOrd="0" presId="urn:microsoft.com/office/officeart/2005/8/layout/vList2"/>
    <dgm:cxn modelId="{0655EA74-AFA8-4B43-8137-46B413D1E99F}" srcId="{6228944D-64EF-D24A-8016-E4F53F7F4D47}" destId="{65CE1A99-3995-A44B-B71A-352EDC42900B}" srcOrd="0" destOrd="0" parTransId="{49108368-7519-4243-B353-2C811D639E47}" sibTransId="{6092ED9B-8652-9144-B455-545D36CCCFCF}"/>
    <dgm:cxn modelId="{35030483-BB93-E144-9866-1E69E2405A82}" type="presOf" srcId="{7F8B82B7-7753-A04B-99A0-8255CE56B419}" destId="{9A265373-C8B2-0C48-9169-D40932F347F8}" srcOrd="0" destOrd="2" presId="urn:microsoft.com/office/officeart/2005/8/layout/vList2"/>
    <dgm:cxn modelId="{D231B291-9751-8148-848A-6795A531E2AA}" srcId="{65CE1A99-3995-A44B-B71A-352EDC42900B}" destId="{7F8B82B7-7753-A04B-99A0-8255CE56B419}" srcOrd="2" destOrd="0" parTransId="{916DABCC-DBDE-5543-9C32-93AF1CE5FAEE}" sibTransId="{F9ED71C4-4E01-2F4A-BDCE-C68655F068AF}"/>
    <dgm:cxn modelId="{F235CE9F-652C-C147-82F0-DE994407F619}" type="presOf" srcId="{65CE1A99-3995-A44B-B71A-352EDC42900B}" destId="{DDB1A5BC-5406-5F43-9D22-01D8B7EB2F7E}" srcOrd="0" destOrd="0" presId="urn:microsoft.com/office/officeart/2005/8/layout/vList2"/>
    <dgm:cxn modelId="{46FEAEB2-FCD2-E844-B7FE-B7CFE5119E68}" srcId="{65CE1A99-3995-A44B-B71A-352EDC42900B}" destId="{7989463D-CF4D-B546-8CC8-40F16D12A847}" srcOrd="5" destOrd="0" parTransId="{F1065FB5-D7EF-4749-878D-607B03D203E5}" sibTransId="{8AFA14E9-5496-2B43-8137-08D7B89A42EE}"/>
    <dgm:cxn modelId="{CDBAE3CB-54D2-5146-B3F2-13027D2F3DA0}" type="presOf" srcId="{7989463D-CF4D-B546-8CC8-40F16D12A847}" destId="{9A265373-C8B2-0C48-9169-D40932F347F8}" srcOrd="0" destOrd="5" presId="urn:microsoft.com/office/officeart/2005/8/layout/vList2"/>
    <dgm:cxn modelId="{A92007D4-E1AF-C84C-A2AB-E4A64B3C8A5F}" srcId="{65CE1A99-3995-A44B-B71A-352EDC42900B}" destId="{A2BB23D5-6B74-9D44-A5B8-DD9DBFC8A0AA}" srcOrd="0" destOrd="0" parTransId="{CB2EA529-FA9B-E248-8DF3-0D0DF713E6F9}" sibTransId="{48FBCDB1-9E0C-4F41-89EE-5E008E693290}"/>
    <dgm:cxn modelId="{A44B75D9-3CAE-714B-BBC0-43E1C39F06CC}" srcId="{65CE1A99-3995-A44B-B71A-352EDC42900B}" destId="{D01F757F-D825-0841-BC7E-85D0FD33C07B}" srcOrd="1" destOrd="0" parTransId="{A1668FE3-3842-3945-8254-1DB58A64F1BF}" sibTransId="{559B50F0-1258-E64B-AA95-5350C8A87DA6}"/>
    <dgm:cxn modelId="{BE7A74E0-A1B3-0140-A524-F53FCC59D7CA}" type="presOf" srcId="{074DC0EC-85B4-C147-A6B5-F0D675EF263D}" destId="{9A265373-C8B2-0C48-9169-D40932F347F8}" srcOrd="0" destOrd="3" presId="urn:microsoft.com/office/officeart/2005/8/layout/vList2"/>
    <dgm:cxn modelId="{537E5DEF-5DA3-B94C-902F-08F468FCCC8D}" type="presOf" srcId="{6228944D-64EF-D24A-8016-E4F53F7F4D47}" destId="{9A5928E2-5C67-574E-A4F4-E09D511B2B81}" srcOrd="0" destOrd="0" presId="urn:microsoft.com/office/officeart/2005/8/layout/vList2"/>
    <dgm:cxn modelId="{FF7BD8FA-A403-3D43-92C3-EC85D6CBD338}" srcId="{65CE1A99-3995-A44B-B71A-352EDC42900B}" destId="{074DC0EC-85B4-C147-A6B5-F0D675EF263D}" srcOrd="3" destOrd="0" parTransId="{98D9511A-6153-4747-938F-2E3869A1FCAB}" sibTransId="{80AC2611-0A92-3B4E-928F-D84D7CE33806}"/>
    <dgm:cxn modelId="{AE8FD6CC-BBE0-EA4A-856F-1ABD5353E46B}" type="presParOf" srcId="{9A5928E2-5C67-574E-A4F4-E09D511B2B81}" destId="{DDB1A5BC-5406-5F43-9D22-01D8B7EB2F7E}" srcOrd="0" destOrd="0" presId="urn:microsoft.com/office/officeart/2005/8/layout/vList2"/>
    <dgm:cxn modelId="{20AEB8B7-8E1C-E744-AF3C-F6284A2E758A}" type="presParOf" srcId="{9A5928E2-5C67-574E-A4F4-E09D511B2B81}" destId="{9A265373-C8B2-0C48-9169-D40932F347F8}"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8C083A2-E312-6C4F-B50F-14C022EC6150}"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7067052D-6B7B-F242-ABA9-690BA5B394AB}">
      <dgm:prSet phldrT="[Text]" custT="1"/>
      <dgm:spPr/>
      <dgm:t>
        <a:bodyPr/>
        <a:lstStyle/>
        <a:p>
          <a:pPr>
            <a:buFont typeface="+mj-lt"/>
            <a:buAutoNum type="arabicPeriod"/>
          </a:pPr>
          <a:r>
            <a:rPr lang="en-US" sz="1600" b="1" dirty="0"/>
            <a:t>Hybrid deployment requirements</a:t>
          </a:r>
          <a:r>
            <a:rPr lang="en-US" sz="1600" dirty="0"/>
            <a:t>: </a:t>
          </a:r>
          <a:endParaRPr lang="en-GB" sz="1600" dirty="0"/>
        </a:p>
      </dgm:t>
    </dgm:pt>
    <dgm:pt modelId="{B502C055-AD96-C24B-ABC3-23B4D9761478}" type="parTrans" cxnId="{1457214E-FE52-CE4D-9621-1513E92217D5}">
      <dgm:prSet/>
      <dgm:spPr/>
      <dgm:t>
        <a:bodyPr/>
        <a:lstStyle/>
        <a:p>
          <a:endParaRPr lang="en-GB"/>
        </a:p>
      </dgm:t>
    </dgm:pt>
    <dgm:pt modelId="{CEACDA0F-E829-0547-926A-C2ECAA6834C7}" type="sibTrans" cxnId="{1457214E-FE52-CE4D-9621-1513E92217D5}">
      <dgm:prSet/>
      <dgm:spPr/>
      <dgm:t>
        <a:bodyPr/>
        <a:lstStyle/>
        <a:p>
          <a:endParaRPr lang="en-GB"/>
        </a:p>
      </dgm:t>
    </dgm:pt>
    <dgm:pt modelId="{AB2A6BC1-8D6A-BD4D-A5A4-5DF80A667096}">
      <dgm:prSet phldrT="[Text]" custT="1"/>
      <dgm:spPr/>
      <dgm:t>
        <a:bodyPr/>
        <a:lstStyle/>
        <a:p>
          <a:r>
            <a:rPr lang="en-US" sz="1000" dirty="0"/>
            <a:t>Before we configure a hybrid deployment, we need ensure on-premises organization meets all of the prerequisites required for a successful deployment.</a:t>
          </a:r>
          <a:endParaRPr lang="en-GB" sz="1000" dirty="0"/>
        </a:p>
      </dgm:t>
    </dgm:pt>
    <dgm:pt modelId="{8D4E6E90-9BFD-1547-B4A7-5877F5A783D0}" type="parTrans" cxnId="{7510B94F-699B-7540-9BCB-53F9FF12A710}">
      <dgm:prSet/>
      <dgm:spPr/>
      <dgm:t>
        <a:bodyPr/>
        <a:lstStyle/>
        <a:p>
          <a:endParaRPr lang="en-GB"/>
        </a:p>
      </dgm:t>
    </dgm:pt>
    <dgm:pt modelId="{77A72976-FFED-0D40-BCF0-F277A1D24AE9}" type="sibTrans" cxnId="{7510B94F-699B-7540-9BCB-53F9FF12A710}">
      <dgm:prSet/>
      <dgm:spPr/>
      <dgm:t>
        <a:bodyPr/>
        <a:lstStyle/>
        <a:p>
          <a:endParaRPr lang="en-GB"/>
        </a:p>
      </dgm:t>
    </dgm:pt>
    <dgm:pt modelId="{62336F82-FA29-4040-ADC0-023727ED1668}">
      <dgm:prSet phldrT="[Text]" custT="1"/>
      <dgm:spPr/>
      <dgm:t>
        <a:bodyPr/>
        <a:lstStyle/>
        <a:p>
          <a:pPr>
            <a:buFont typeface="+mj-lt"/>
            <a:buAutoNum type="arabicPeriod"/>
          </a:pPr>
          <a:r>
            <a:rPr lang="en-US" sz="1600" b="1" dirty="0"/>
            <a:t>Exchange ActiveSync clients</a:t>
          </a:r>
          <a:r>
            <a:rPr lang="en-US" sz="1600" dirty="0"/>
            <a:t>: </a:t>
          </a:r>
          <a:endParaRPr lang="en-GB" sz="1600" dirty="0"/>
        </a:p>
      </dgm:t>
    </dgm:pt>
    <dgm:pt modelId="{72033026-6A31-644A-BCB3-C7FB59917605}" type="parTrans" cxnId="{F4D5DAC1-CDF2-2A43-B97D-5A5EC751B87B}">
      <dgm:prSet/>
      <dgm:spPr/>
      <dgm:t>
        <a:bodyPr/>
        <a:lstStyle/>
        <a:p>
          <a:endParaRPr lang="en-GB"/>
        </a:p>
      </dgm:t>
    </dgm:pt>
    <dgm:pt modelId="{3315A9ED-C486-0040-BC9B-22F02DB0D14F}" type="sibTrans" cxnId="{F4D5DAC1-CDF2-2A43-B97D-5A5EC751B87B}">
      <dgm:prSet/>
      <dgm:spPr/>
      <dgm:t>
        <a:bodyPr/>
        <a:lstStyle/>
        <a:p>
          <a:endParaRPr lang="en-GB"/>
        </a:p>
      </dgm:t>
    </dgm:pt>
    <dgm:pt modelId="{5EB3FDF0-6C7A-644E-9D3C-18BD0275F6C8}">
      <dgm:prSet phldrT="[Text]" custT="1"/>
      <dgm:spPr/>
      <dgm:t>
        <a:bodyPr/>
        <a:lstStyle/>
        <a:p>
          <a:r>
            <a:rPr lang="en-US" sz="1000" dirty="0"/>
            <a:t>When we move a mailbox from on-premises Exchange organization to Exchange Online, all of the clients that access the mailbox need to be updated to use Exchange Online; this includes Exchange ActiveSync devices. Most Exchange ActiveSync clients will now be automatically reconfigured when the mailbox is moved to Exchange Online, however some older devices might not update correctly. </a:t>
          </a:r>
          <a:endParaRPr lang="en-GB" sz="1000" dirty="0"/>
        </a:p>
      </dgm:t>
    </dgm:pt>
    <dgm:pt modelId="{3B6314E7-235D-3D4B-B6A6-C4441E85480B}" type="parTrans" cxnId="{16A72970-AD95-C742-A32D-5EFDCFA6E693}">
      <dgm:prSet/>
      <dgm:spPr/>
      <dgm:t>
        <a:bodyPr/>
        <a:lstStyle/>
        <a:p>
          <a:endParaRPr lang="en-GB"/>
        </a:p>
      </dgm:t>
    </dgm:pt>
    <dgm:pt modelId="{340F22D5-4907-8E46-8E56-9551A019DE91}" type="sibTrans" cxnId="{16A72970-AD95-C742-A32D-5EFDCFA6E693}">
      <dgm:prSet/>
      <dgm:spPr/>
      <dgm:t>
        <a:bodyPr/>
        <a:lstStyle/>
        <a:p>
          <a:endParaRPr lang="en-GB"/>
        </a:p>
      </dgm:t>
    </dgm:pt>
    <dgm:pt modelId="{589F828C-C06F-4444-A2EA-E223F81E2250}">
      <dgm:prSet phldrT="[Text]" custT="1"/>
      <dgm:spPr/>
      <dgm:t>
        <a:bodyPr/>
        <a:lstStyle/>
        <a:p>
          <a:pPr>
            <a:buFont typeface="+mj-lt"/>
            <a:buAutoNum type="arabicPeriod"/>
          </a:pPr>
          <a:r>
            <a:rPr lang="en-US" sz="1600" b="1" dirty="0"/>
            <a:t>Mailbox permissions migration:</a:t>
          </a:r>
          <a:endParaRPr lang="en-GB" sz="1600" dirty="0"/>
        </a:p>
      </dgm:t>
    </dgm:pt>
    <dgm:pt modelId="{8212D5F4-D5C7-4241-AE46-CDD20DD592C9}" type="parTrans" cxnId="{14FDDE98-A558-2B49-A678-9A036A6E3A00}">
      <dgm:prSet/>
      <dgm:spPr/>
      <dgm:t>
        <a:bodyPr/>
        <a:lstStyle/>
        <a:p>
          <a:endParaRPr lang="en-GB"/>
        </a:p>
      </dgm:t>
    </dgm:pt>
    <dgm:pt modelId="{398E4009-1EB7-2C42-8246-FEC0EB37ECD2}" type="sibTrans" cxnId="{14FDDE98-A558-2B49-A678-9A036A6E3A00}">
      <dgm:prSet/>
      <dgm:spPr/>
      <dgm:t>
        <a:bodyPr/>
        <a:lstStyle/>
        <a:p>
          <a:endParaRPr lang="en-GB"/>
        </a:p>
      </dgm:t>
    </dgm:pt>
    <dgm:pt modelId="{B820B2EA-7D1B-4348-9288-69C580B1BF6C}">
      <dgm:prSet phldrT="[Text]" custT="1"/>
      <dgm:spPr/>
      <dgm:t>
        <a:bodyPr/>
        <a:lstStyle/>
        <a:p>
          <a:r>
            <a:rPr lang="en-US" sz="1000" dirty="0"/>
            <a:t>On-premises mailbox permissions such as Send As, Full Access, Send on Behalf, and folder permissions, that are explicitly applied on the mailbox are migrated to Exchange Online. Inherited (non-explicit) mailbox permissions and permissions granted to objects that aren't mail enabled in Exchange Online are not migrated.</a:t>
          </a:r>
          <a:endParaRPr lang="en-GB" sz="1000" dirty="0"/>
        </a:p>
      </dgm:t>
    </dgm:pt>
    <dgm:pt modelId="{F33ADF04-882E-1D49-9609-F5FBB423CA55}" type="parTrans" cxnId="{06A0CB24-C333-4B4A-8D65-89AADBACAF0B}">
      <dgm:prSet/>
      <dgm:spPr/>
      <dgm:t>
        <a:bodyPr/>
        <a:lstStyle/>
        <a:p>
          <a:endParaRPr lang="en-GB"/>
        </a:p>
      </dgm:t>
    </dgm:pt>
    <dgm:pt modelId="{685EAA0C-21E5-DF48-BF0E-435DDBC8F7D0}" type="sibTrans" cxnId="{06A0CB24-C333-4B4A-8D65-89AADBACAF0B}">
      <dgm:prSet/>
      <dgm:spPr/>
      <dgm:t>
        <a:bodyPr/>
        <a:lstStyle/>
        <a:p>
          <a:endParaRPr lang="en-GB"/>
        </a:p>
      </dgm:t>
    </dgm:pt>
    <dgm:pt modelId="{DCD72088-D807-5547-A897-FA0346414C12}">
      <dgm:prSet phldrT="[Text]" custT="1"/>
      <dgm:spPr/>
      <dgm:t>
        <a:bodyPr/>
        <a:lstStyle/>
        <a:p>
          <a:pPr>
            <a:buFont typeface="+mj-lt"/>
            <a:buAutoNum type="arabicPeriod"/>
          </a:pPr>
          <a:r>
            <a:rPr lang="en-US" sz="1600" b="1" dirty="0"/>
            <a:t>Support for cross-premises mailbox permissions:</a:t>
          </a:r>
          <a:endParaRPr lang="en-GB" sz="1600" dirty="0"/>
        </a:p>
      </dgm:t>
    </dgm:pt>
    <dgm:pt modelId="{EA1AD90E-722F-0346-8FCC-FF02CB800A27}" type="parTrans" cxnId="{15E6738D-D35F-AB43-B0C5-7D0DCF3C3FC6}">
      <dgm:prSet/>
      <dgm:spPr/>
      <dgm:t>
        <a:bodyPr/>
        <a:lstStyle/>
        <a:p>
          <a:endParaRPr lang="en-GB"/>
        </a:p>
      </dgm:t>
    </dgm:pt>
    <dgm:pt modelId="{4BC8C315-D6D2-8B48-98E3-8BEF6C840FA5}" type="sibTrans" cxnId="{15E6738D-D35F-AB43-B0C5-7D0DCF3C3FC6}">
      <dgm:prSet/>
      <dgm:spPr/>
      <dgm:t>
        <a:bodyPr/>
        <a:lstStyle/>
        <a:p>
          <a:endParaRPr lang="en-GB"/>
        </a:p>
      </dgm:t>
    </dgm:pt>
    <dgm:pt modelId="{5D396CEE-9AE7-BA41-8315-1DC9A0B24963}">
      <dgm:prSet phldrT="[Text]" custT="1"/>
      <dgm:spPr/>
      <dgm:t>
        <a:bodyPr/>
        <a:lstStyle/>
        <a:p>
          <a:pPr>
            <a:buFont typeface="+mj-lt"/>
            <a:buAutoNum type="arabicPeriod"/>
          </a:pPr>
          <a:r>
            <a:rPr lang="en-US" sz="1600" b="1" dirty="0"/>
            <a:t>Mailbox forwarding settings:</a:t>
          </a:r>
          <a:endParaRPr lang="en-GB" sz="1600" dirty="0"/>
        </a:p>
      </dgm:t>
    </dgm:pt>
    <dgm:pt modelId="{2FADE0D1-07F8-9542-AD56-11D0326611AA}" type="parTrans" cxnId="{FEF1D2B1-DD56-7249-8077-8D48EEA4AE5E}">
      <dgm:prSet/>
      <dgm:spPr/>
      <dgm:t>
        <a:bodyPr/>
        <a:lstStyle/>
        <a:p>
          <a:endParaRPr lang="en-GB"/>
        </a:p>
      </dgm:t>
    </dgm:pt>
    <dgm:pt modelId="{5C571F34-8CE3-1E40-A754-F481370A57F6}" type="sibTrans" cxnId="{FEF1D2B1-DD56-7249-8077-8D48EEA4AE5E}">
      <dgm:prSet/>
      <dgm:spPr/>
      <dgm:t>
        <a:bodyPr/>
        <a:lstStyle/>
        <a:p>
          <a:endParaRPr lang="en-GB"/>
        </a:p>
      </dgm:t>
    </dgm:pt>
    <dgm:pt modelId="{99C313A6-543F-6A4D-964B-E7FB698ECDF1}">
      <dgm:prSet custT="1"/>
      <dgm:spPr/>
      <dgm:t>
        <a:bodyPr/>
        <a:lstStyle/>
        <a:p>
          <a:pPr>
            <a:buFont typeface="Arial" panose="020B0604020202020204" pitchFamily="34" charset="0"/>
            <a:buChar char="•"/>
          </a:pPr>
          <a:r>
            <a:rPr lang="en-US" sz="1000" dirty="0"/>
            <a:t>Exchange hybrid deployments support the use of the Full Access and Send on Behalf Of permissions between mailboxes located in an on-premises Exchange organization and mailboxes located in Exchange Online. Additional steps are required for Send As permissions. Also, some additional configuration may be required to support cross-premises mailbox permissions depending on the version of Exchange installed in your on-premises organization</a:t>
          </a:r>
          <a:endParaRPr lang="en-IN" sz="1000" dirty="0"/>
        </a:p>
      </dgm:t>
    </dgm:pt>
    <dgm:pt modelId="{7F606390-FB09-ED48-AA26-EF837C6FD084}" type="parTrans" cxnId="{5E716773-A636-4041-963B-D9BEE6704967}">
      <dgm:prSet/>
      <dgm:spPr/>
      <dgm:t>
        <a:bodyPr/>
        <a:lstStyle/>
        <a:p>
          <a:endParaRPr lang="en-GB"/>
        </a:p>
      </dgm:t>
    </dgm:pt>
    <dgm:pt modelId="{605BC353-056F-8445-B76F-2C566ED4F15A}" type="sibTrans" cxnId="{5E716773-A636-4041-963B-D9BEE6704967}">
      <dgm:prSet/>
      <dgm:spPr/>
      <dgm:t>
        <a:bodyPr/>
        <a:lstStyle/>
        <a:p>
          <a:endParaRPr lang="en-GB"/>
        </a:p>
      </dgm:t>
    </dgm:pt>
    <dgm:pt modelId="{217969F1-CEEF-614A-8B89-571EDC1AE6A1}">
      <dgm:prSet/>
      <dgm:spPr/>
      <dgm:t>
        <a:bodyPr/>
        <a:lstStyle/>
        <a:p>
          <a:pPr>
            <a:buFont typeface="Arial" panose="020B0604020202020204" pitchFamily="34" charset="0"/>
            <a:buChar char="•"/>
          </a:pPr>
          <a:r>
            <a:rPr lang="en-US" dirty="0"/>
            <a:t>Mailboxes can be set up to automatically forward mail sent to them to another mailbox. While mailbox forwarding is supported in Exchange Online, the forwarding configuration isn't copied to Exchange Online when the mailbox is migrated there. Before we migrate a mailbox to Exchange Online, ensure to export the forwarding configuration for each mailbox</a:t>
          </a:r>
          <a:endParaRPr lang="en-IN" dirty="0"/>
        </a:p>
      </dgm:t>
    </dgm:pt>
    <dgm:pt modelId="{D99F139A-C136-4749-9657-F8673006E74B}" type="parTrans" cxnId="{6FE111CC-E398-BB4D-BFE4-D37A92F983B2}">
      <dgm:prSet/>
      <dgm:spPr/>
      <dgm:t>
        <a:bodyPr/>
        <a:lstStyle/>
        <a:p>
          <a:endParaRPr lang="en-GB"/>
        </a:p>
      </dgm:t>
    </dgm:pt>
    <dgm:pt modelId="{6832B37D-F2D9-334B-8EA6-A812756C9142}" type="sibTrans" cxnId="{6FE111CC-E398-BB4D-BFE4-D37A92F983B2}">
      <dgm:prSet/>
      <dgm:spPr/>
      <dgm:t>
        <a:bodyPr/>
        <a:lstStyle/>
        <a:p>
          <a:endParaRPr lang="en-GB"/>
        </a:p>
      </dgm:t>
    </dgm:pt>
    <dgm:pt modelId="{067FB5E4-FF3B-3E4E-87FD-52216B9D6C70}" type="pres">
      <dgm:prSet presAssocID="{B8C083A2-E312-6C4F-B50F-14C022EC6150}" presName="Name0" presStyleCnt="0">
        <dgm:presLayoutVars>
          <dgm:dir/>
          <dgm:animLvl val="lvl"/>
          <dgm:resizeHandles val="exact"/>
        </dgm:presLayoutVars>
      </dgm:prSet>
      <dgm:spPr/>
    </dgm:pt>
    <dgm:pt modelId="{C47ED354-D615-BC48-AE5C-204EE9D2B18E}" type="pres">
      <dgm:prSet presAssocID="{7067052D-6B7B-F242-ABA9-690BA5B394AB}" presName="linNode" presStyleCnt="0"/>
      <dgm:spPr/>
    </dgm:pt>
    <dgm:pt modelId="{EA4FE611-16E7-F142-A39C-0CE1D0126394}" type="pres">
      <dgm:prSet presAssocID="{7067052D-6B7B-F242-ABA9-690BA5B394AB}" presName="parentText" presStyleLbl="node1" presStyleIdx="0" presStyleCnt="5">
        <dgm:presLayoutVars>
          <dgm:chMax val="1"/>
          <dgm:bulletEnabled val="1"/>
        </dgm:presLayoutVars>
      </dgm:prSet>
      <dgm:spPr/>
    </dgm:pt>
    <dgm:pt modelId="{3748B7C6-87D0-A444-B972-B3D5293E8B46}" type="pres">
      <dgm:prSet presAssocID="{7067052D-6B7B-F242-ABA9-690BA5B394AB}" presName="descendantText" presStyleLbl="alignAccFollowNode1" presStyleIdx="0" presStyleCnt="5">
        <dgm:presLayoutVars>
          <dgm:bulletEnabled val="1"/>
        </dgm:presLayoutVars>
      </dgm:prSet>
      <dgm:spPr/>
    </dgm:pt>
    <dgm:pt modelId="{1150A6C1-4E03-8846-9EAD-A311E0718EB7}" type="pres">
      <dgm:prSet presAssocID="{CEACDA0F-E829-0547-926A-C2ECAA6834C7}" presName="sp" presStyleCnt="0"/>
      <dgm:spPr/>
    </dgm:pt>
    <dgm:pt modelId="{DB68C514-E40B-2042-98FC-071844BF2FE2}" type="pres">
      <dgm:prSet presAssocID="{62336F82-FA29-4040-ADC0-023727ED1668}" presName="linNode" presStyleCnt="0"/>
      <dgm:spPr/>
    </dgm:pt>
    <dgm:pt modelId="{475D8A59-7B82-EE4C-9215-CF9675FED1B5}" type="pres">
      <dgm:prSet presAssocID="{62336F82-FA29-4040-ADC0-023727ED1668}" presName="parentText" presStyleLbl="node1" presStyleIdx="1" presStyleCnt="5">
        <dgm:presLayoutVars>
          <dgm:chMax val="1"/>
          <dgm:bulletEnabled val="1"/>
        </dgm:presLayoutVars>
      </dgm:prSet>
      <dgm:spPr/>
    </dgm:pt>
    <dgm:pt modelId="{4CB4F730-C52A-AD44-8A71-7419532BFE87}" type="pres">
      <dgm:prSet presAssocID="{62336F82-FA29-4040-ADC0-023727ED1668}" presName="descendantText" presStyleLbl="alignAccFollowNode1" presStyleIdx="1" presStyleCnt="5">
        <dgm:presLayoutVars>
          <dgm:bulletEnabled val="1"/>
        </dgm:presLayoutVars>
      </dgm:prSet>
      <dgm:spPr/>
    </dgm:pt>
    <dgm:pt modelId="{BF79B6F9-7BE3-A648-9EA0-4AD8EBD55943}" type="pres">
      <dgm:prSet presAssocID="{3315A9ED-C486-0040-BC9B-22F02DB0D14F}" presName="sp" presStyleCnt="0"/>
      <dgm:spPr/>
    </dgm:pt>
    <dgm:pt modelId="{738F356A-3CE1-784F-97BA-56D372DE8ACB}" type="pres">
      <dgm:prSet presAssocID="{589F828C-C06F-4444-A2EA-E223F81E2250}" presName="linNode" presStyleCnt="0"/>
      <dgm:spPr/>
    </dgm:pt>
    <dgm:pt modelId="{5D37F330-CABA-AA4D-A7EF-48BA2F4F0C96}" type="pres">
      <dgm:prSet presAssocID="{589F828C-C06F-4444-A2EA-E223F81E2250}" presName="parentText" presStyleLbl="node1" presStyleIdx="2" presStyleCnt="5">
        <dgm:presLayoutVars>
          <dgm:chMax val="1"/>
          <dgm:bulletEnabled val="1"/>
        </dgm:presLayoutVars>
      </dgm:prSet>
      <dgm:spPr/>
    </dgm:pt>
    <dgm:pt modelId="{84A26566-FDDB-644E-BB0B-DC76687994A5}" type="pres">
      <dgm:prSet presAssocID="{589F828C-C06F-4444-A2EA-E223F81E2250}" presName="descendantText" presStyleLbl="alignAccFollowNode1" presStyleIdx="2" presStyleCnt="5">
        <dgm:presLayoutVars>
          <dgm:bulletEnabled val="1"/>
        </dgm:presLayoutVars>
      </dgm:prSet>
      <dgm:spPr/>
    </dgm:pt>
    <dgm:pt modelId="{B88AEE8C-8666-3B4D-AFB4-C6FCCB9E0B60}" type="pres">
      <dgm:prSet presAssocID="{398E4009-1EB7-2C42-8246-FEC0EB37ECD2}" presName="sp" presStyleCnt="0"/>
      <dgm:spPr/>
    </dgm:pt>
    <dgm:pt modelId="{8F525468-3629-9A4B-AD08-63A1EE528CBC}" type="pres">
      <dgm:prSet presAssocID="{DCD72088-D807-5547-A897-FA0346414C12}" presName="linNode" presStyleCnt="0"/>
      <dgm:spPr/>
    </dgm:pt>
    <dgm:pt modelId="{E395AF61-B187-944B-9CC1-35531D68BC9A}" type="pres">
      <dgm:prSet presAssocID="{DCD72088-D807-5547-A897-FA0346414C12}" presName="parentText" presStyleLbl="node1" presStyleIdx="3" presStyleCnt="5">
        <dgm:presLayoutVars>
          <dgm:chMax val="1"/>
          <dgm:bulletEnabled val="1"/>
        </dgm:presLayoutVars>
      </dgm:prSet>
      <dgm:spPr/>
    </dgm:pt>
    <dgm:pt modelId="{3146DB1E-BEB1-F048-A559-6DDC86FABA68}" type="pres">
      <dgm:prSet presAssocID="{DCD72088-D807-5547-A897-FA0346414C12}" presName="descendantText" presStyleLbl="alignAccFollowNode1" presStyleIdx="3" presStyleCnt="5" custScaleY="115163">
        <dgm:presLayoutVars>
          <dgm:bulletEnabled val="1"/>
        </dgm:presLayoutVars>
      </dgm:prSet>
      <dgm:spPr/>
    </dgm:pt>
    <dgm:pt modelId="{16A8044C-B433-264A-86DE-8AEB1416F290}" type="pres">
      <dgm:prSet presAssocID="{4BC8C315-D6D2-8B48-98E3-8BEF6C840FA5}" presName="sp" presStyleCnt="0"/>
      <dgm:spPr/>
    </dgm:pt>
    <dgm:pt modelId="{EA365D6A-1348-9844-B625-A60B8A7DFBD3}" type="pres">
      <dgm:prSet presAssocID="{5D396CEE-9AE7-BA41-8315-1DC9A0B24963}" presName="linNode" presStyleCnt="0"/>
      <dgm:spPr/>
    </dgm:pt>
    <dgm:pt modelId="{FCFBCAE3-B749-9F46-921C-035242E738FE}" type="pres">
      <dgm:prSet presAssocID="{5D396CEE-9AE7-BA41-8315-1DC9A0B24963}" presName="parentText" presStyleLbl="node1" presStyleIdx="4" presStyleCnt="5">
        <dgm:presLayoutVars>
          <dgm:chMax val="1"/>
          <dgm:bulletEnabled val="1"/>
        </dgm:presLayoutVars>
      </dgm:prSet>
      <dgm:spPr/>
    </dgm:pt>
    <dgm:pt modelId="{0ED9C2BB-9255-304D-8A13-A6AE5CE3E7EF}" type="pres">
      <dgm:prSet presAssocID="{5D396CEE-9AE7-BA41-8315-1DC9A0B24963}" presName="descendantText" presStyleLbl="alignAccFollowNode1" presStyleIdx="4" presStyleCnt="5">
        <dgm:presLayoutVars>
          <dgm:bulletEnabled val="1"/>
        </dgm:presLayoutVars>
      </dgm:prSet>
      <dgm:spPr/>
    </dgm:pt>
  </dgm:ptLst>
  <dgm:cxnLst>
    <dgm:cxn modelId="{7F117712-626C-455A-976D-6CA01F49E98E}" type="presOf" srcId="{5D396CEE-9AE7-BA41-8315-1DC9A0B24963}" destId="{FCFBCAE3-B749-9F46-921C-035242E738FE}" srcOrd="0" destOrd="0" presId="urn:microsoft.com/office/officeart/2005/8/layout/vList5"/>
    <dgm:cxn modelId="{06A0CB24-C333-4B4A-8D65-89AADBACAF0B}" srcId="{589F828C-C06F-4444-A2EA-E223F81E2250}" destId="{B820B2EA-7D1B-4348-9288-69C580B1BF6C}" srcOrd="0" destOrd="0" parTransId="{F33ADF04-882E-1D49-9609-F5FBB423CA55}" sibTransId="{685EAA0C-21E5-DF48-BF0E-435DDBC8F7D0}"/>
    <dgm:cxn modelId="{33D9573F-1E56-4450-A1F5-F1F92A1AA0F9}" type="presOf" srcId="{B8C083A2-E312-6C4F-B50F-14C022EC6150}" destId="{067FB5E4-FF3B-3E4E-87FD-52216B9D6C70}" srcOrd="0" destOrd="0" presId="urn:microsoft.com/office/officeart/2005/8/layout/vList5"/>
    <dgm:cxn modelId="{DCB8CB4A-6102-4EAA-ABDB-8AB78496E5A4}" type="presOf" srcId="{DCD72088-D807-5547-A897-FA0346414C12}" destId="{E395AF61-B187-944B-9CC1-35531D68BC9A}" srcOrd="0" destOrd="0" presId="urn:microsoft.com/office/officeart/2005/8/layout/vList5"/>
    <dgm:cxn modelId="{1457214E-FE52-CE4D-9621-1513E92217D5}" srcId="{B8C083A2-E312-6C4F-B50F-14C022EC6150}" destId="{7067052D-6B7B-F242-ABA9-690BA5B394AB}" srcOrd="0" destOrd="0" parTransId="{B502C055-AD96-C24B-ABC3-23B4D9761478}" sibTransId="{CEACDA0F-E829-0547-926A-C2ECAA6834C7}"/>
    <dgm:cxn modelId="{7510B94F-699B-7540-9BCB-53F9FF12A710}" srcId="{7067052D-6B7B-F242-ABA9-690BA5B394AB}" destId="{AB2A6BC1-8D6A-BD4D-A5A4-5DF80A667096}" srcOrd="0" destOrd="0" parTransId="{8D4E6E90-9BFD-1547-B4A7-5877F5A783D0}" sibTransId="{77A72976-FFED-0D40-BCF0-F277A1D24AE9}"/>
    <dgm:cxn modelId="{C0A6A255-2FC0-41E7-8A75-8F45E9C80BEC}" type="presOf" srcId="{99C313A6-543F-6A4D-964B-E7FB698ECDF1}" destId="{3146DB1E-BEB1-F048-A559-6DDC86FABA68}" srcOrd="0" destOrd="0" presId="urn:microsoft.com/office/officeart/2005/8/layout/vList5"/>
    <dgm:cxn modelId="{16A72970-AD95-C742-A32D-5EFDCFA6E693}" srcId="{62336F82-FA29-4040-ADC0-023727ED1668}" destId="{5EB3FDF0-6C7A-644E-9D3C-18BD0275F6C8}" srcOrd="0" destOrd="0" parTransId="{3B6314E7-235D-3D4B-B6A6-C4441E85480B}" sibTransId="{340F22D5-4907-8E46-8E56-9551A019DE91}"/>
    <dgm:cxn modelId="{5E716773-A636-4041-963B-D9BEE6704967}" srcId="{DCD72088-D807-5547-A897-FA0346414C12}" destId="{99C313A6-543F-6A4D-964B-E7FB698ECDF1}" srcOrd="0" destOrd="0" parTransId="{7F606390-FB09-ED48-AA26-EF837C6FD084}" sibTransId="{605BC353-056F-8445-B76F-2C566ED4F15A}"/>
    <dgm:cxn modelId="{15E6738D-D35F-AB43-B0C5-7D0DCF3C3FC6}" srcId="{B8C083A2-E312-6C4F-B50F-14C022EC6150}" destId="{DCD72088-D807-5547-A897-FA0346414C12}" srcOrd="3" destOrd="0" parTransId="{EA1AD90E-722F-0346-8FCC-FF02CB800A27}" sibTransId="{4BC8C315-D6D2-8B48-98E3-8BEF6C840FA5}"/>
    <dgm:cxn modelId="{49F7A68D-9AD9-486B-81AA-9A6321ECB90D}" type="presOf" srcId="{589F828C-C06F-4444-A2EA-E223F81E2250}" destId="{5D37F330-CABA-AA4D-A7EF-48BA2F4F0C96}" srcOrd="0" destOrd="0" presId="urn:microsoft.com/office/officeart/2005/8/layout/vList5"/>
    <dgm:cxn modelId="{14FDDE98-A558-2B49-A678-9A036A6E3A00}" srcId="{B8C083A2-E312-6C4F-B50F-14C022EC6150}" destId="{589F828C-C06F-4444-A2EA-E223F81E2250}" srcOrd="2" destOrd="0" parTransId="{8212D5F4-D5C7-4241-AE46-CDD20DD592C9}" sibTransId="{398E4009-1EB7-2C42-8246-FEC0EB37ECD2}"/>
    <dgm:cxn modelId="{E54260B0-D55B-4A20-8CE3-3C2DE3DFEE2A}" type="presOf" srcId="{217969F1-CEEF-614A-8B89-571EDC1AE6A1}" destId="{0ED9C2BB-9255-304D-8A13-A6AE5CE3E7EF}" srcOrd="0" destOrd="0" presId="urn:microsoft.com/office/officeart/2005/8/layout/vList5"/>
    <dgm:cxn modelId="{FEF1D2B1-DD56-7249-8077-8D48EEA4AE5E}" srcId="{B8C083A2-E312-6C4F-B50F-14C022EC6150}" destId="{5D396CEE-9AE7-BA41-8315-1DC9A0B24963}" srcOrd="4" destOrd="0" parTransId="{2FADE0D1-07F8-9542-AD56-11D0326611AA}" sibTransId="{5C571F34-8CE3-1E40-A754-F481370A57F6}"/>
    <dgm:cxn modelId="{F7E69BB9-A585-4CC0-9318-084EA9E51418}" type="presOf" srcId="{AB2A6BC1-8D6A-BD4D-A5A4-5DF80A667096}" destId="{3748B7C6-87D0-A444-B972-B3D5293E8B46}" srcOrd="0" destOrd="0" presId="urn:microsoft.com/office/officeart/2005/8/layout/vList5"/>
    <dgm:cxn modelId="{67E2C6C1-132C-483B-891F-682C0A46937F}" type="presOf" srcId="{B820B2EA-7D1B-4348-9288-69C580B1BF6C}" destId="{84A26566-FDDB-644E-BB0B-DC76687994A5}" srcOrd="0" destOrd="0" presId="urn:microsoft.com/office/officeart/2005/8/layout/vList5"/>
    <dgm:cxn modelId="{F4D5DAC1-CDF2-2A43-B97D-5A5EC751B87B}" srcId="{B8C083A2-E312-6C4F-B50F-14C022EC6150}" destId="{62336F82-FA29-4040-ADC0-023727ED1668}" srcOrd="1" destOrd="0" parTransId="{72033026-6A31-644A-BCB3-C7FB59917605}" sibTransId="{3315A9ED-C486-0040-BC9B-22F02DB0D14F}"/>
    <dgm:cxn modelId="{6FE111CC-E398-BB4D-BFE4-D37A92F983B2}" srcId="{5D396CEE-9AE7-BA41-8315-1DC9A0B24963}" destId="{217969F1-CEEF-614A-8B89-571EDC1AE6A1}" srcOrd="0" destOrd="0" parTransId="{D99F139A-C136-4749-9657-F8673006E74B}" sibTransId="{6832B37D-F2D9-334B-8EA6-A812756C9142}"/>
    <dgm:cxn modelId="{3FE0DBD8-8893-46F3-BFE6-433244F2262E}" type="presOf" srcId="{5EB3FDF0-6C7A-644E-9D3C-18BD0275F6C8}" destId="{4CB4F730-C52A-AD44-8A71-7419532BFE87}" srcOrd="0" destOrd="0" presId="urn:microsoft.com/office/officeart/2005/8/layout/vList5"/>
    <dgm:cxn modelId="{50E618E6-1AE1-4D07-807B-4988C0DF8381}" type="presOf" srcId="{62336F82-FA29-4040-ADC0-023727ED1668}" destId="{475D8A59-7B82-EE4C-9215-CF9675FED1B5}" srcOrd="0" destOrd="0" presId="urn:microsoft.com/office/officeart/2005/8/layout/vList5"/>
    <dgm:cxn modelId="{01B1DAFC-E1EE-44FF-B22A-52B27B7A8720}" type="presOf" srcId="{7067052D-6B7B-F242-ABA9-690BA5B394AB}" destId="{EA4FE611-16E7-F142-A39C-0CE1D0126394}" srcOrd="0" destOrd="0" presId="urn:microsoft.com/office/officeart/2005/8/layout/vList5"/>
    <dgm:cxn modelId="{9C27D837-10CC-49BD-9B86-83A1F298EB2E}" type="presParOf" srcId="{067FB5E4-FF3B-3E4E-87FD-52216B9D6C70}" destId="{C47ED354-D615-BC48-AE5C-204EE9D2B18E}" srcOrd="0" destOrd="0" presId="urn:microsoft.com/office/officeart/2005/8/layout/vList5"/>
    <dgm:cxn modelId="{838DA3A3-4AAB-41D5-BB5A-61EE62A5A51E}" type="presParOf" srcId="{C47ED354-D615-BC48-AE5C-204EE9D2B18E}" destId="{EA4FE611-16E7-F142-A39C-0CE1D0126394}" srcOrd="0" destOrd="0" presId="urn:microsoft.com/office/officeart/2005/8/layout/vList5"/>
    <dgm:cxn modelId="{DEDA7EA4-D2D3-4848-B96A-69301CBBF8B7}" type="presParOf" srcId="{C47ED354-D615-BC48-AE5C-204EE9D2B18E}" destId="{3748B7C6-87D0-A444-B972-B3D5293E8B46}" srcOrd="1" destOrd="0" presId="urn:microsoft.com/office/officeart/2005/8/layout/vList5"/>
    <dgm:cxn modelId="{1BDF9085-0513-49C4-A111-18EEB526BF6F}" type="presParOf" srcId="{067FB5E4-FF3B-3E4E-87FD-52216B9D6C70}" destId="{1150A6C1-4E03-8846-9EAD-A311E0718EB7}" srcOrd="1" destOrd="0" presId="urn:microsoft.com/office/officeart/2005/8/layout/vList5"/>
    <dgm:cxn modelId="{2677A04E-C953-4349-A943-5B0583264189}" type="presParOf" srcId="{067FB5E4-FF3B-3E4E-87FD-52216B9D6C70}" destId="{DB68C514-E40B-2042-98FC-071844BF2FE2}" srcOrd="2" destOrd="0" presId="urn:microsoft.com/office/officeart/2005/8/layout/vList5"/>
    <dgm:cxn modelId="{8886B57B-4503-4881-B643-FA888E5B6ACA}" type="presParOf" srcId="{DB68C514-E40B-2042-98FC-071844BF2FE2}" destId="{475D8A59-7B82-EE4C-9215-CF9675FED1B5}" srcOrd="0" destOrd="0" presId="urn:microsoft.com/office/officeart/2005/8/layout/vList5"/>
    <dgm:cxn modelId="{6F3BCC79-81A8-4AD6-BA31-310E7C5CED00}" type="presParOf" srcId="{DB68C514-E40B-2042-98FC-071844BF2FE2}" destId="{4CB4F730-C52A-AD44-8A71-7419532BFE87}" srcOrd="1" destOrd="0" presId="urn:microsoft.com/office/officeart/2005/8/layout/vList5"/>
    <dgm:cxn modelId="{D8D2E205-267D-4618-9662-3B77EB4E4081}" type="presParOf" srcId="{067FB5E4-FF3B-3E4E-87FD-52216B9D6C70}" destId="{BF79B6F9-7BE3-A648-9EA0-4AD8EBD55943}" srcOrd="3" destOrd="0" presId="urn:microsoft.com/office/officeart/2005/8/layout/vList5"/>
    <dgm:cxn modelId="{D575E826-8A4B-4F14-A751-8085DEB10CF3}" type="presParOf" srcId="{067FB5E4-FF3B-3E4E-87FD-52216B9D6C70}" destId="{738F356A-3CE1-784F-97BA-56D372DE8ACB}" srcOrd="4" destOrd="0" presId="urn:microsoft.com/office/officeart/2005/8/layout/vList5"/>
    <dgm:cxn modelId="{67BA1A79-C819-44F4-86AB-9AD6452358A2}" type="presParOf" srcId="{738F356A-3CE1-784F-97BA-56D372DE8ACB}" destId="{5D37F330-CABA-AA4D-A7EF-48BA2F4F0C96}" srcOrd="0" destOrd="0" presId="urn:microsoft.com/office/officeart/2005/8/layout/vList5"/>
    <dgm:cxn modelId="{E253C68B-E06F-4070-A549-97F51C3A8949}" type="presParOf" srcId="{738F356A-3CE1-784F-97BA-56D372DE8ACB}" destId="{84A26566-FDDB-644E-BB0B-DC76687994A5}" srcOrd="1" destOrd="0" presId="urn:microsoft.com/office/officeart/2005/8/layout/vList5"/>
    <dgm:cxn modelId="{C184CBC0-958B-46FD-A5F6-F7CF3D32175A}" type="presParOf" srcId="{067FB5E4-FF3B-3E4E-87FD-52216B9D6C70}" destId="{B88AEE8C-8666-3B4D-AFB4-C6FCCB9E0B60}" srcOrd="5" destOrd="0" presId="urn:microsoft.com/office/officeart/2005/8/layout/vList5"/>
    <dgm:cxn modelId="{7A3DEF53-49E8-4B82-8E02-80537F0CA05B}" type="presParOf" srcId="{067FB5E4-FF3B-3E4E-87FD-52216B9D6C70}" destId="{8F525468-3629-9A4B-AD08-63A1EE528CBC}" srcOrd="6" destOrd="0" presId="urn:microsoft.com/office/officeart/2005/8/layout/vList5"/>
    <dgm:cxn modelId="{53D76EE8-8D49-4816-A2C4-43B7998C380F}" type="presParOf" srcId="{8F525468-3629-9A4B-AD08-63A1EE528CBC}" destId="{E395AF61-B187-944B-9CC1-35531D68BC9A}" srcOrd="0" destOrd="0" presId="urn:microsoft.com/office/officeart/2005/8/layout/vList5"/>
    <dgm:cxn modelId="{958A555B-EEEC-4424-BBEA-EEE8F1479F2A}" type="presParOf" srcId="{8F525468-3629-9A4B-AD08-63A1EE528CBC}" destId="{3146DB1E-BEB1-F048-A559-6DDC86FABA68}" srcOrd="1" destOrd="0" presId="urn:microsoft.com/office/officeart/2005/8/layout/vList5"/>
    <dgm:cxn modelId="{CF6EA9B3-1DD5-423E-963E-20A7DE951B0C}" type="presParOf" srcId="{067FB5E4-FF3B-3E4E-87FD-52216B9D6C70}" destId="{16A8044C-B433-264A-86DE-8AEB1416F290}" srcOrd="7" destOrd="0" presId="urn:microsoft.com/office/officeart/2005/8/layout/vList5"/>
    <dgm:cxn modelId="{567AB540-08F0-48EA-8DEB-345A3B721A7C}" type="presParOf" srcId="{067FB5E4-FF3B-3E4E-87FD-52216B9D6C70}" destId="{EA365D6A-1348-9844-B625-A60B8A7DFBD3}" srcOrd="8" destOrd="0" presId="urn:microsoft.com/office/officeart/2005/8/layout/vList5"/>
    <dgm:cxn modelId="{E111219D-8120-4AED-98A3-D6E83CCE06DD}" type="presParOf" srcId="{EA365D6A-1348-9844-B625-A60B8A7DFBD3}" destId="{FCFBCAE3-B749-9F46-921C-035242E738FE}" srcOrd="0" destOrd="0" presId="urn:microsoft.com/office/officeart/2005/8/layout/vList5"/>
    <dgm:cxn modelId="{8F8B9A05-4CF0-4C7F-9C71-B5136411A2FC}" type="presParOf" srcId="{EA365D6A-1348-9844-B625-A60B8A7DFBD3}" destId="{0ED9C2BB-9255-304D-8A13-A6AE5CE3E7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61913B1-AAB2-2243-A771-B617FD6FB368}"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445F9893-1B97-8943-97B6-ED24D71F3789}">
      <dgm:prSet phldrT="[Text]" custT="1"/>
      <dgm:spPr/>
      <dgm:t>
        <a:bodyPr/>
        <a:lstStyle/>
        <a:p>
          <a:pPr>
            <a:buFont typeface="+mj-lt"/>
            <a:buAutoNum type="arabicPeriod"/>
          </a:pPr>
          <a:r>
            <a:rPr lang="en-IN" sz="2000" b="1" i="0" dirty="0"/>
            <a:t>Goal</a:t>
          </a:r>
          <a:endParaRPr lang="en-GB" sz="2000" dirty="0"/>
        </a:p>
      </dgm:t>
    </dgm:pt>
    <dgm:pt modelId="{7A8CB444-78EB-FF48-B744-F897A6CEF0A1}" type="parTrans" cxnId="{8EC330A9-65D1-F04F-850D-B3C4F67B71FF}">
      <dgm:prSet/>
      <dgm:spPr/>
      <dgm:t>
        <a:bodyPr/>
        <a:lstStyle/>
        <a:p>
          <a:endParaRPr lang="en-GB"/>
        </a:p>
      </dgm:t>
    </dgm:pt>
    <dgm:pt modelId="{2EF828EC-CD97-EA4C-A3F8-171357A2AF78}" type="sibTrans" cxnId="{8EC330A9-65D1-F04F-850D-B3C4F67B71FF}">
      <dgm:prSet/>
      <dgm:spPr/>
      <dgm:t>
        <a:bodyPr/>
        <a:lstStyle/>
        <a:p>
          <a:endParaRPr lang="en-GB"/>
        </a:p>
      </dgm:t>
    </dgm:pt>
    <dgm:pt modelId="{7AAA67E2-18F1-9743-BADC-35C6179E566E}">
      <dgm:prSet phldrT="[Text]" custT="1"/>
      <dgm:spPr/>
      <dgm:t>
        <a:bodyPr/>
        <a:lstStyle/>
        <a:p>
          <a:pPr>
            <a:buFont typeface="+mj-lt"/>
            <a:buAutoNum type="arabicPeriod"/>
          </a:pPr>
          <a:r>
            <a:rPr lang="en-IN" sz="2000" b="1" i="0" dirty="0"/>
            <a:t>Testing Methodology</a:t>
          </a:r>
          <a:endParaRPr lang="en-GB" sz="2000" dirty="0"/>
        </a:p>
      </dgm:t>
    </dgm:pt>
    <dgm:pt modelId="{A367B00B-25D2-3642-B0C8-5FF3C9001858}" type="parTrans" cxnId="{F568B3F9-FDC2-E344-9CB0-6ACEAC8460DF}">
      <dgm:prSet/>
      <dgm:spPr/>
      <dgm:t>
        <a:bodyPr/>
        <a:lstStyle/>
        <a:p>
          <a:endParaRPr lang="en-GB"/>
        </a:p>
      </dgm:t>
    </dgm:pt>
    <dgm:pt modelId="{8282D065-4207-6047-A747-23E45E98A605}" type="sibTrans" cxnId="{F568B3F9-FDC2-E344-9CB0-6ACEAC8460DF}">
      <dgm:prSet/>
      <dgm:spPr/>
      <dgm:t>
        <a:bodyPr/>
        <a:lstStyle/>
        <a:p>
          <a:endParaRPr lang="en-GB"/>
        </a:p>
      </dgm:t>
    </dgm:pt>
    <dgm:pt modelId="{4CA5872B-DDD8-5B42-879D-D8AEDC1CEF09}">
      <dgm:prSet phldrT="[Text]" custT="1"/>
      <dgm:spPr/>
      <dgm:t>
        <a:bodyPr/>
        <a:lstStyle/>
        <a:p>
          <a:pPr>
            <a:buFont typeface="+mj-lt"/>
            <a:buNone/>
          </a:pPr>
          <a:r>
            <a:rPr lang="en-IN" sz="2000" b="1" i="0" dirty="0"/>
            <a:t>Testing Devices</a:t>
          </a:r>
          <a:endParaRPr lang="en-GB" sz="2000" dirty="0"/>
        </a:p>
      </dgm:t>
    </dgm:pt>
    <dgm:pt modelId="{54EDBD75-E2C0-A84A-8224-201575E3D329}" type="parTrans" cxnId="{FE9404A2-19D6-654A-B58D-1CEC4C4C5107}">
      <dgm:prSet/>
      <dgm:spPr/>
      <dgm:t>
        <a:bodyPr/>
        <a:lstStyle/>
        <a:p>
          <a:endParaRPr lang="en-GB"/>
        </a:p>
      </dgm:t>
    </dgm:pt>
    <dgm:pt modelId="{57C35E26-A2DA-5443-AAA0-4675254E2154}" type="sibTrans" cxnId="{FE9404A2-19D6-654A-B58D-1CEC4C4C5107}">
      <dgm:prSet/>
      <dgm:spPr/>
      <dgm:t>
        <a:bodyPr/>
        <a:lstStyle/>
        <a:p>
          <a:endParaRPr lang="en-GB"/>
        </a:p>
      </dgm:t>
    </dgm:pt>
    <dgm:pt modelId="{B2AF3EAD-C869-8A4E-BD6E-45C56ED08001}">
      <dgm:prSet custT="1"/>
      <dgm:spPr/>
      <dgm:t>
        <a:bodyPr/>
        <a:lstStyle/>
        <a:p>
          <a:pPr>
            <a:buFont typeface="Wingdings" pitchFamily="2" charset="2"/>
            <a:buNone/>
          </a:pPr>
          <a:r>
            <a:rPr lang="en-US" sz="1200" b="0" i="0" dirty="0"/>
            <a:t>Ensure seamless email, calendar, contacts, and collaboration access through Outlook mobile for all users transitioning to your hybrid Exchange 365 environment</a:t>
          </a:r>
          <a:endParaRPr lang="en-IN" sz="1200" dirty="0"/>
        </a:p>
      </dgm:t>
    </dgm:pt>
    <dgm:pt modelId="{90B3AD5B-3E75-1F4B-92EA-55444DD1FD1D}" type="parTrans" cxnId="{49D6F224-D8BC-C34C-8F46-8FD33418CA27}">
      <dgm:prSet/>
      <dgm:spPr/>
      <dgm:t>
        <a:bodyPr/>
        <a:lstStyle/>
        <a:p>
          <a:endParaRPr lang="en-GB"/>
        </a:p>
      </dgm:t>
    </dgm:pt>
    <dgm:pt modelId="{612E6D8E-78DA-B446-A320-08FB34E8B5ED}" type="sibTrans" cxnId="{49D6F224-D8BC-C34C-8F46-8FD33418CA27}">
      <dgm:prSet/>
      <dgm:spPr/>
      <dgm:t>
        <a:bodyPr/>
        <a:lstStyle/>
        <a:p>
          <a:endParaRPr lang="en-GB"/>
        </a:p>
      </dgm:t>
    </dgm:pt>
    <dgm:pt modelId="{BEB13ECD-88FF-FD41-BFA4-6B46F4878340}">
      <dgm:prSet custT="1"/>
      <dgm:spPr/>
      <dgm:t>
        <a:bodyPr/>
        <a:lstStyle/>
        <a:p>
          <a:pPr>
            <a:buFont typeface="Wingdings" pitchFamily="2" charset="2"/>
            <a:buChar char="Ø"/>
          </a:pPr>
          <a:r>
            <a:rPr lang="en-US" sz="1200" b="1" dirty="0"/>
            <a:t>Black-box</a:t>
          </a:r>
          <a:r>
            <a:rPr lang="en-US" sz="1200" b="0" dirty="0"/>
            <a:t>: Focus on real-world user workflows and functionalities.</a:t>
          </a:r>
          <a:endParaRPr lang="en-IN" sz="1200" b="0" dirty="0"/>
        </a:p>
      </dgm:t>
    </dgm:pt>
    <dgm:pt modelId="{8B9F7964-EBD4-3240-AAD6-93EBF37FBF9F}" type="parTrans" cxnId="{9436F8E9-D972-9C41-B1F7-B1CDE6E74B5D}">
      <dgm:prSet/>
      <dgm:spPr/>
      <dgm:t>
        <a:bodyPr/>
        <a:lstStyle/>
        <a:p>
          <a:endParaRPr lang="en-GB"/>
        </a:p>
      </dgm:t>
    </dgm:pt>
    <dgm:pt modelId="{1A65EB4F-908A-1044-BD40-A84C5F108CC1}" type="sibTrans" cxnId="{9436F8E9-D972-9C41-B1F7-B1CDE6E74B5D}">
      <dgm:prSet/>
      <dgm:spPr/>
      <dgm:t>
        <a:bodyPr/>
        <a:lstStyle/>
        <a:p>
          <a:endParaRPr lang="en-GB"/>
        </a:p>
      </dgm:t>
    </dgm:pt>
    <dgm:pt modelId="{9C5A826B-0BC2-924B-9D5A-7BF6353CB20B}">
      <dgm:prSet custT="1"/>
      <dgm:spPr/>
      <dgm:t>
        <a:bodyPr/>
        <a:lstStyle/>
        <a:p>
          <a:pPr>
            <a:buFont typeface="Wingdings" pitchFamily="2" charset="2"/>
            <a:buChar char="Ø"/>
          </a:pPr>
          <a:r>
            <a:rPr lang="en-US" sz="1200" b="0" dirty="0"/>
            <a:t>Include diverse Android and </a:t>
          </a:r>
          <a:r>
            <a:rPr lang="en-US" sz="1200" b="0" dirty="0" err="1"/>
            <a:t>iOS</a:t>
          </a:r>
          <a:r>
            <a:rPr lang="en-US" sz="1200" b="0" dirty="0"/>
            <a:t> devices representative of your user base.</a:t>
          </a:r>
          <a:endParaRPr lang="en-IN" sz="1200" b="0" dirty="0"/>
        </a:p>
      </dgm:t>
    </dgm:pt>
    <dgm:pt modelId="{DBED6D5C-DB64-764B-ADE8-7AF8AE25FFC5}" type="parTrans" cxnId="{36443483-ABEF-7F4B-84BE-11F88C395DC2}">
      <dgm:prSet/>
      <dgm:spPr/>
      <dgm:t>
        <a:bodyPr/>
        <a:lstStyle/>
        <a:p>
          <a:endParaRPr lang="en-GB"/>
        </a:p>
      </dgm:t>
    </dgm:pt>
    <dgm:pt modelId="{5674146B-B8E3-604E-8A40-C9D9003C4855}" type="sibTrans" cxnId="{36443483-ABEF-7F4B-84BE-11F88C395DC2}">
      <dgm:prSet/>
      <dgm:spPr/>
      <dgm:t>
        <a:bodyPr/>
        <a:lstStyle/>
        <a:p>
          <a:endParaRPr lang="en-GB"/>
        </a:p>
      </dgm:t>
    </dgm:pt>
    <dgm:pt modelId="{72FFBD75-452A-D24C-8883-5B9E0AE0ABF4}">
      <dgm:prSet custT="1"/>
      <dgm:spPr/>
      <dgm:t>
        <a:bodyPr/>
        <a:lstStyle/>
        <a:p>
          <a:pPr>
            <a:buFont typeface="Wingdings" pitchFamily="2" charset="2"/>
            <a:buChar char="Ø"/>
          </a:pPr>
          <a:r>
            <a:rPr lang="en-US" sz="1200" b="1" dirty="0"/>
            <a:t>White-box</a:t>
          </a:r>
          <a:r>
            <a:rPr lang="en-US" sz="1200" b="0" dirty="0"/>
            <a:t>: Verify technical configuration and data synchronization.</a:t>
          </a:r>
          <a:endParaRPr lang="en-IN" sz="1200" b="0" dirty="0"/>
        </a:p>
      </dgm:t>
    </dgm:pt>
    <dgm:pt modelId="{C1D409E3-349C-3942-BA31-FE4BB495B078}" type="sibTrans" cxnId="{D66504B1-7889-3A47-AB3A-0D4909E1A392}">
      <dgm:prSet/>
      <dgm:spPr/>
      <dgm:t>
        <a:bodyPr/>
        <a:lstStyle/>
        <a:p>
          <a:endParaRPr lang="en-GB"/>
        </a:p>
      </dgm:t>
    </dgm:pt>
    <dgm:pt modelId="{656B4E24-A9D4-8447-85B3-BCF6BE8DB4D0}" type="parTrans" cxnId="{D66504B1-7889-3A47-AB3A-0D4909E1A392}">
      <dgm:prSet/>
      <dgm:spPr/>
      <dgm:t>
        <a:bodyPr/>
        <a:lstStyle/>
        <a:p>
          <a:endParaRPr lang="en-GB"/>
        </a:p>
      </dgm:t>
    </dgm:pt>
    <dgm:pt modelId="{6BAC6AA8-6AAF-491C-B5C2-0D705074CB3A}">
      <dgm:prSet custT="1"/>
      <dgm:spPr/>
      <dgm:t>
        <a:bodyPr/>
        <a:lstStyle/>
        <a:p>
          <a:pPr>
            <a:buFont typeface="Wingdings" pitchFamily="2" charset="2"/>
            <a:buNone/>
          </a:pPr>
          <a:r>
            <a:rPr lang="en-US" sz="1200" b="0" dirty="0"/>
            <a:t>Consider different screen sizes, operating system versions, and network conditions (Wi-Fi, cellular).</a:t>
          </a:r>
          <a:endParaRPr lang="en-IN" sz="1200" b="0" dirty="0"/>
        </a:p>
      </dgm:t>
    </dgm:pt>
    <dgm:pt modelId="{8CD50A54-D7D1-4726-AB41-9A01930D0A32}" type="parTrans" cxnId="{94EEFF64-19CE-42C8-A1C6-A2787AE3AADA}">
      <dgm:prSet/>
      <dgm:spPr/>
      <dgm:t>
        <a:bodyPr/>
        <a:lstStyle/>
        <a:p>
          <a:endParaRPr lang="en-IN"/>
        </a:p>
      </dgm:t>
    </dgm:pt>
    <dgm:pt modelId="{D4407C2C-8676-4C1D-8E64-15BFFF5DE969}" type="sibTrans" cxnId="{94EEFF64-19CE-42C8-A1C6-A2787AE3AADA}">
      <dgm:prSet/>
      <dgm:spPr/>
      <dgm:t>
        <a:bodyPr/>
        <a:lstStyle/>
        <a:p>
          <a:endParaRPr lang="en-IN"/>
        </a:p>
      </dgm:t>
    </dgm:pt>
    <dgm:pt modelId="{1D9476C5-AFA3-4C48-842A-E4F522985B48}">
      <dgm:prSet custT="1"/>
      <dgm:spPr/>
      <dgm:t>
        <a:bodyPr/>
        <a:lstStyle/>
        <a:p>
          <a:pPr>
            <a:buFont typeface="Wingdings" pitchFamily="2" charset="2"/>
            <a:buChar char="Ø"/>
          </a:pPr>
          <a:endParaRPr lang="en-IN" sz="1200" b="0" dirty="0"/>
        </a:p>
      </dgm:t>
    </dgm:pt>
    <dgm:pt modelId="{7E5241E7-6AF9-4989-8AC7-BCC05CBAF18D}" type="parTrans" cxnId="{BC6D0EDC-FC2C-40DD-982E-EF7B12FDA02C}">
      <dgm:prSet/>
      <dgm:spPr/>
      <dgm:t>
        <a:bodyPr/>
        <a:lstStyle/>
        <a:p>
          <a:endParaRPr lang="en-IN"/>
        </a:p>
      </dgm:t>
    </dgm:pt>
    <dgm:pt modelId="{D98522C5-B38B-4F30-A4A3-09E675CE5060}" type="sibTrans" cxnId="{BC6D0EDC-FC2C-40DD-982E-EF7B12FDA02C}">
      <dgm:prSet/>
      <dgm:spPr/>
      <dgm:t>
        <a:bodyPr/>
        <a:lstStyle/>
        <a:p>
          <a:endParaRPr lang="en-IN"/>
        </a:p>
      </dgm:t>
    </dgm:pt>
    <dgm:pt modelId="{1E211692-00BA-4A34-B4C4-73B4BC16AFC7}">
      <dgm:prSet custT="1"/>
      <dgm:spPr/>
      <dgm:t>
        <a:bodyPr/>
        <a:lstStyle/>
        <a:p>
          <a:pPr>
            <a:buFont typeface="Wingdings" pitchFamily="2" charset="2"/>
            <a:buChar char="Ø"/>
          </a:pPr>
          <a:endParaRPr lang="en-IN" sz="1200" b="0" dirty="0"/>
        </a:p>
      </dgm:t>
    </dgm:pt>
    <dgm:pt modelId="{E6DC75AC-9100-47BE-ABCF-72B215CC00C5}" type="parTrans" cxnId="{8482B0DB-6000-43B1-811F-BC66F85FBA6C}">
      <dgm:prSet/>
      <dgm:spPr/>
      <dgm:t>
        <a:bodyPr/>
        <a:lstStyle/>
        <a:p>
          <a:endParaRPr lang="en-IN"/>
        </a:p>
      </dgm:t>
    </dgm:pt>
    <dgm:pt modelId="{5F96B7EF-1835-4FCD-97D3-ABF1E10DA267}" type="sibTrans" cxnId="{8482B0DB-6000-43B1-811F-BC66F85FBA6C}">
      <dgm:prSet/>
      <dgm:spPr/>
      <dgm:t>
        <a:bodyPr/>
        <a:lstStyle/>
        <a:p>
          <a:endParaRPr lang="en-IN"/>
        </a:p>
      </dgm:t>
    </dgm:pt>
    <dgm:pt modelId="{204CF3C8-FF7A-8E47-8AEF-92166C5A6E9F}" type="pres">
      <dgm:prSet presAssocID="{B61913B1-AAB2-2243-A771-B617FD6FB368}" presName="Name0" presStyleCnt="0">
        <dgm:presLayoutVars>
          <dgm:dir/>
          <dgm:animLvl val="lvl"/>
          <dgm:resizeHandles val="exact"/>
        </dgm:presLayoutVars>
      </dgm:prSet>
      <dgm:spPr/>
    </dgm:pt>
    <dgm:pt modelId="{BABB3559-25DD-0241-ACDE-423F1749F041}" type="pres">
      <dgm:prSet presAssocID="{445F9893-1B97-8943-97B6-ED24D71F3789}" presName="composite" presStyleCnt="0"/>
      <dgm:spPr/>
    </dgm:pt>
    <dgm:pt modelId="{62DDB872-92FE-5348-897D-E9039DED2295}" type="pres">
      <dgm:prSet presAssocID="{445F9893-1B97-8943-97B6-ED24D71F3789}" presName="parTx" presStyleLbl="node1" presStyleIdx="0" presStyleCnt="3">
        <dgm:presLayoutVars>
          <dgm:chMax val="0"/>
          <dgm:chPref val="0"/>
          <dgm:bulletEnabled val="1"/>
        </dgm:presLayoutVars>
      </dgm:prSet>
      <dgm:spPr/>
    </dgm:pt>
    <dgm:pt modelId="{5D991EF6-0DD6-D14A-B929-D7E8082CE057}" type="pres">
      <dgm:prSet presAssocID="{445F9893-1B97-8943-97B6-ED24D71F3789}" presName="desTx" presStyleLbl="revTx" presStyleIdx="0" presStyleCnt="3">
        <dgm:presLayoutVars>
          <dgm:bulletEnabled val="1"/>
        </dgm:presLayoutVars>
      </dgm:prSet>
      <dgm:spPr/>
    </dgm:pt>
    <dgm:pt modelId="{FE849401-CA63-8E4B-8216-7C8DABC0F615}" type="pres">
      <dgm:prSet presAssocID="{2EF828EC-CD97-EA4C-A3F8-171357A2AF78}" presName="space" presStyleCnt="0"/>
      <dgm:spPr/>
    </dgm:pt>
    <dgm:pt modelId="{FD9FB346-CC93-584B-80EA-B06AD9BC3C95}" type="pres">
      <dgm:prSet presAssocID="{7AAA67E2-18F1-9743-BADC-35C6179E566E}" presName="composite" presStyleCnt="0"/>
      <dgm:spPr/>
    </dgm:pt>
    <dgm:pt modelId="{0FB1F7E1-1B75-8A4B-ABDD-03614C507226}" type="pres">
      <dgm:prSet presAssocID="{7AAA67E2-18F1-9743-BADC-35C6179E566E}" presName="parTx" presStyleLbl="node1" presStyleIdx="1" presStyleCnt="3" custScaleX="106662">
        <dgm:presLayoutVars>
          <dgm:chMax val="0"/>
          <dgm:chPref val="0"/>
          <dgm:bulletEnabled val="1"/>
        </dgm:presLayoutVars>
      </dgm:prSet>
      <dgm:spPr/>
    </dgm:pt>
    <dgm:pt modelId="{C90AE587-D72C-CF4A-ACFB-49275A0FF4AF}" type="pres">
      <dgm:prSet presAssocID="{7AAA67E2-18F1-9743-BADC-35C6179E566E}" presName="desTx" presStyleLbl="revTx" presStyleIdx="1" presStyleCnt="3">
        <dgm:presLayoutVars>
          <dgm:bulletEnabled val="1"/>
        </dgm:presLayoutVars>
      </dgm:prSet>
      <dgm:spPr/>
    </dgm:pt>
    <dgm:pt modelId="{714C91D5-FE28-414E-AB04-1965432280E9}" type="pres">
      <dgm:prSet presAssocID="{8282D065-4207-6047-A747-23E45E98A605}" presName="space" presStyleCnt="0"/>
      <dgm:spPr/>
    </dgm:pt>
    <dgm:pt modelId="{1B7E761C-D32A-1844-B3A3-F569272D23C3}" type="pres">
      <dgm:prSet presAssocID="{4CA5872B-DDD8-5B42-879D-D8AEDC1CEF09}" presName="composite" presStyleCnt="0"/>
      <dgm:spPr/>
    </dgm:pt>
    <dgm:pt modelId="{5063BF5B-36E0-7D42-BFA8-C23B6F9AB3B5}" type="pres">
      <dgm:prSet presAssocID="{4CA5872B-DDD8-5B42-879D-D8AEDC1CEF09}" presName="parTx" presStyleLbl="node1" presStyleIdx="2" presStyleCnt="3">
        <dgm:presLayoutVars>
          <dgm:chMax val="0"/>
          <dgm:chPref val="0"/>
          <dgm:bulletEnabled val="1"/>
        </dgm:presLayoutVars>
      </dgm:prSet>
      <dgm:spPr/>
    </dgm:pt>
    <dgm:pt modelId="{9FFED3A5-53DD-E24C-BBD5-3120D55D1E88}" type="pres">
      <dgm:prSet presAssocID="{4CA5872B-DDD8-5B42-879D-D8AEDC1CEF09}" presName="desTx" presStyleLbl="revTx" presStyleIdx="2" presStyleCnt="3" custLinFactNeighborX="7664" custLinFactNeighborY="1612">
        <dgm:presLayoutVars>
          <dgm:bulletEnabled val="1"/>
        </dgm:presLayoutVars>
      </dgm:prSet>
      <dgm:spPr/>
    </dgm:pt>
  </dgm:ptLst>
  <dgm:cxnLst>
    <dgm:cxn modelId="{6295C401-55A0-4A41-A0F5-84EEE02E8CAB}" type="presOf" srcId="{4CA5872B-DDD8-5B42-879D-D8AEDC1CEF09}" destId="{5063BF5B-36E0-7D42-BFA8-C23B6F9AB3B5}" srcOrd="0" destOrd="0" presId="urn:microsoft.com/office/officeart/2005/8/layout/chevron1"/>
    <dgm:cxn modelId="{4C8CBA0D-9223-414F-B346-FED7700EA8B7}" type="presOf" srcId="{B2AF3EAD-C869-8A4E-BD6E-45C56ED08001}" destId="{5D991EF6-0DD6-D14A-B929-D7E8082CE057}" srcOrd="0" destOrd="0" presId="urn:microsoft.com/office/officeart/2005/8/layout/chevron1"/>
    <dgm:cxn modelId="{49D6F224-D8BC-C34C-8F46-8FD33418CA27}" srcId="{445F9893-1B97-8943-97B6-ED24D71F3789}" destId="{B2AF3EAD-C869-8A4E-BD6E-45C56ED08001}" srcOrd="0" destOrd="0" parTransId="{90B3AD5B-3E75-1F4B-92EA-55444DD1FD1D}" sibTransId="{612E6D8E-78DA-B446-A320-08FB34E8B5ED}"/>
    <dgm:cxn modelId="{37D11A28-39C6-44C5-8E42-26A459272C0E}" type="presOf" srcId="{72FFBD75-452A-D24C-8883-5B9E0AE0ABF4}" destId="{C90AE587-D72C-CF4A-ACFB-49275A0FF4AF}" srcOrd="0" destOrd="2" presId="urn:microsoft.com/office/officeart/2005/8/layout/chevron1"/>
    <dgm:cxn modelId="{BC5E222A-2DFB-473B-B9B1-78BDDCCAC900}" type="presOf" srcId="{1E211692-00BA-4A34-B4C4-73B4BC16AFC7}" destId="{C90AE587-D72C-CF4A-ACFB-49275A0FF4AF}" srcOrd="0" destOrd="1" presId="urn:microsoft.com/office/officeart/2005/8/layout/chevron1"/>
    <dgm:cxn modelId="{36392C2E-8B79-4A0E-B7D5-13E6102D9FFF}" type="presOf" srcId="{9C5A826B-0BC2-924B-9D5A-7BF6353CB20B}" destId="{9FFED3A5-53DD-E24C-BBD5-3120D55D1E88}" srcOrd="0" destOrd="0" presId="urn:microsoft.com/office/officeart/2005/8/layout/chevron1"/>
    <dgm:cxn modelId="{828DC13F-1066-41AD-9502-6719A7A64C41}" type="presOf" srcId="{7AAA67E2-18F1-9743-BADC-35C6179E566E}" destId="{0FB1F7E1-1B75-8A4B-ABDD-03614C507226}" srcOrd="0" destOrd="0" presId="urn:microsoft.com/office/officeart/2005/8/layout/chevron1"/>
    <dgm:cxn modelId="{CF53745A-9581-46A3-9554-8A8DE18E3478}" type="presOf" srcId="{BEB13ECD-88FF-FD41-BFA4-6B46F4878340}" destId="{C90AE587-D72C-CF4A-ACFB-49275A0FF4AF}" srcOrd="0" destOrd="0" presId="urn:microsoft.com/office/officeart/2005/8/layout/chevron1"/>
    <dgm:cxn modelId="{94EEFF64-19CE-42C8-A1C6-A2787AE3AADA}" srcId="{4CA5872B-DDD8-5B42-879D-D8AEDC1CEF09}" destId="{6BAC6AA8-6AAF-491C-B5C2-0D705074CB3A}" srcOrd="2" destOrd="0" parTransId="{8CD50A54-D7D1-4726-AB41-9A01930D0A32}" sibTransId="{D4407C2C-8676-4C1D-8E64-15BFFF5DE969}"/>
    <dgm:cxn modelId="{36443483-ABEF-7F4B-84BE-11F88C395DC2}" srcId="{4CA5872B-DDD8-5B42-879D-D8AEDC1CEF09}" destId="{9C5A826B-0BC2-924B-9D5A-7BF6353CB20B}" srcOrd="0" destOrd="0" parTransId="{DBED6D5C-DB64-764B-ADE8-7AF8AE25FFC5}" sibTransId="{5674146B-B8E3-604E-8A40-C9D9003C4855}"/>
    <dgm:cxn modelId="{E7C3219A-A979-4600-BECF-D7EA07913BED}" type="presOf" srcId="{1D9476C5-AFA3-4C48-842A-E4F522985B48}" destId="{9FFED3A5-53DD-E24C-BBD5-3120D55D1E88}" srcOrd="0" destOrd="1" presId="urn:microsoft.com/office/officeart/2005/8/layout/chevron1"/>
    <dgm:cxn modelId="{2EC1699C-3F8C-4906-A706-FB9CD6C77730}" type="presOf" srcId="{B61913B1-AAB2-2243-A771-B617FD6FB368}" destId="{204CF3C8-FF7A-8E47-8AEF-92166C5A6E9F}" srcOrd="0" destOrd="0" presId="urn:microsoft.com/office/officeart/2005/8/layout/chevron1"/>
    <dgm:cxn modelId="{D23F7A9F-FE42-4D06-BD33-0E5DD8F63314}" type="presOf" srcId="{445F9893-1B97-8943-97B6-ED24D71F3789}" destId="{62DDB872-92FE-5348-897D-E9039DED2295}" srcOrd="0" destOrd="0" presId="urn:microsoft.com/office/officeart/2005/8/layout/chevron1"/>
    <dgm:cxn modelId="{FE9404A2-19D6-654A-B58D-1CEC4C4C5107}" srcId="{B61913B1-AAB2-2243-A771-B617FD6FB368}" destId="{4CA5872B-DDD8-5B42-879D-D8AEDC1CEF09}" srcOrd="2" destOrd="0" parTransId="{54EDBD75-E2C0-A84A-8224-201575E3D329}" sibTransId="{57C35E26-A2DA-5443-AAA0-4675254E2154}"/>
    <dgm:cxn modelId="{8EC330A9-65D1-F04F-850D-B3C4F67B71FF}" srcId="{B61913B1-AAB2-2243-A771-B617FD6FB368}" destId="{445F9893-1B97-8943-97B6-ED24D71F3789}" srcOrd="0" destOrd="0" parTransId="{7A8CB444-78EB-FF48-B744-F897A6CEF0A1}" sibTransId="{2EF828EC-CD97-EA4C-A3F8-171357A2AF78}"/>
    <dgm:cxn modelId="{D66504B1-7889-3A47-AB3A-0D4909E1A392}" srcId="{7AAA67E2-18F1-9743-BADC-35C6179E566E}" destId="{72FFBD75-452A-D24C-8883-5B9E0AE0ABF4}" srcOrd="2" destOrd="0" parTransId="{656B4E24-A9D4-8447-85B3-BCF6BE8DB4D0}" sibTransId="{C1D409E3-349C-3942-BA31-FE4BB495B078}"/>
    <dgm:cxn modelId="{87FD1FC5-EB29-4276-B3DC-213A95FFC6F2}" type="presOf" srcId="{6BAC6AA8-6AAF-491C-B5C2-0D705074CB3A}" destId="{9FFED3A5-53DD-E24C-BBD5-3120D55D1E88}" srcOrd="0" destOrd="2" presId="urn:microsoft.com/office/officeart/2005/8/layout/chevron1"/>
    <dgm:cxn modelId="{8482B0DB-6000-43B1-811F-BC66F85FBA6C}" srcId="{7AAA67E2-18F1-9743-BADC-35C6179E566E}" destId="{1E211692-00BA-4A34-B4C4-73B4BC16AFC7}" srcOrd="1" destOrd="0" parTransId="{E6DC75AC-9100-47BE-ABCF-72B215CC00C5}" sibTransId="{5F96B7EF-1835-4FCD-97D3-ABF1E10DA267}"/>
    <dgm:cxn modelId="{BC6D0EDC-FC2C-40DD-982E-EF7B12FDA02C}" srcId="{4CA5872B-DDD8-5B42-879D-D8AEDC1CEF09}" destId="{1D9476C5-AFA3-4C48-842A-E4F522985B48}" srcOrd="1" destOrd="0" parTransId="{7E5241E7-6AF9-4989-8AC7-BCC05CBAF18D}" sibTransId="{D98522C5-B38B-4F30-A4A3-09E675CE5060}"/>
    <dgm:cxn modelId="{9436F8E9-D972-9C41-B1F7-B1CDE6E74B5D}" srcId="{7AAA67E2-18F1-9743-BADC-35C6179E566E}" destId="{BEB13ECD-88FF-FD41-BFA4-6B46F4878340}" srcOrd="0" destOrd="0" parTransId="{8B9F7964-EBD4-3240-AAD6-93EBF37FBF9F}" sibTransId="{1A65EB4F-908A-1044-BD40-A84C5F108CC1}"/>
    <dgm:cxn modelId="{F568B3F9-FDC2-E344-9CB0-6ACEAC8460DF}" srcId="{B61913B1-AAB2-2243-A771-B617FD6FB368}" destId="{7AAA67E2-18F1-9743-BADC-35C6179E566E}" srcOrd="1" destOrd="0" parTransId="{A367B00B-25D2-3642-B0C8-5FF3C9001858}" sibTransId="{8282D065-4207-6047-A747-23E45E98A605}"/>
    <dgm:cxn modelId="{984DD777-03FA-47A4-BCA0-56409A14CBEB}" type="presParOf" srcId="{204CF3C8-FF7A-8E47-8AEF-92166C5A6E9F}" destId="{BABB3559-25DD-0241-ACDE-423F1749F041}" srcOrd="0" destOrd="0" presId="urn:microsoft.com/office/officeart/2005/8/layout/chevron1"/>
    <dgm:cxn modelId="{891DD20A-622C-46BF-8CC2-A4922CFBFC9D}" type="presParOf" srcId="{BABB3559-25DD-0241-ACDE-423F1749F041}" destId="{62DDB872-92FE-5348-897D-E9039DED2295}" srcOrd="0" destOrd="0" presId="urn:microsoft.com/office/officeart/2005/8/layout/chevron1"/>
    <dgm:cxn modelId="{65E04E0A-0454-4778-9A50-CECEBCFE40FE}" type="presParOf" srcId="{BABB3559-25DD-0241-ACDE-423F1749F041}" destId="{5D991EF6-0DD6-D14A-B929-D7E8082CE057}" srcOrd="1" destOrd="0" presId="urn:microsoft.com/office/officeart/2005/8/layout/chevron1"/>
    <dgm:cxn modelId="{19732266-4736-41C0-BF12-9983C0623DB3}" type="presParOf" srcId="{204CF3C8-FF7A-8E47-8AEF-92166C5A6E9F}" destId="{FE849401-CA63-8E4B-8216-7C8DABC0F615}" srcOrd="1" destOrd="0" presId="urn:microsoft.com/office/officeart/2005/8/layout/chevron1"/>
    <dgm:cxn modelId="{C0021629-D36B-4377-A40C-B399C1DA0016}" type="presParOf" srcId="{204CF3C8-FF7A-8E47-8AEF-92166C5A6E9F}" destId="{FD9FB346-CC93-584B-80EA-B06AD9BC3C95}" srcOrd="2" destOrd="0" presId="urn:microsoft.com/office/officeart/2005/8/layout/chevron1"/>
    <dgm:cxn modelId="{5EC3DAC9-A2DB-454A-92F5-A840D87AACC0}" type="presParOf" srcId="{FD9FB346-CC93-584B-80EA-B06AD9BC3C95}" destId="{0FB1F7E1-1B75-8A4B-ABDD-03614C507226}" srcOrd="0" destOrd="0" presId="urn:microsoft.com/office/officeart/2005/8/layout/chevron1"/>
    <dgm:cxn modelId="{13957620-55B8-46F6-8E26-52D6ACE049AE}" type="presParOf" srcId="{FD9FB346-CC93-584B-80EA-B06AD9BC3C95}" destId="{C90AE587-D72C-CF4A-ACFB-49275A0FF4AF}" srcOrd="1" destOrd="0" presId="urn:microsoft.com/office/officeart/2005/8/layout/chevron1"/>
    <dgm:cxn modelId="{F30F44B6-8949-485E-BA6B-235A9AA61004}" type="presParOf" srcId="{204CF3C8-FF7A-8E47-8AEF-92166C5A6E9F}" destId="{714C91D5-FE28-414E-AB04-1965432280E9}" srcOrd="3" destOrd="0" presId="urn:microsoft.com/office/officeart/2005/8/layout/chevron1"/>
    <dgm:cxn modelId="{EF21A6C5-43C3-49FD-852E-2E26063EAF62}" type="presParOf" srcId="{204CF3C8-FF7A-8E47-8AEF-92166C5A6E9F}" destId="{1B7E761C-D32A-1844-B3A3-F569272D23C3}" srcOrd="4" destOrd="0" presId="urn:microsoft.com/office/officeart/2005/8/layout/chevron1"/>
    <dgm:cxn modelId="{FECEE5E4-FF40-4353-8053-F76AE06BA2FF}" type="presParOf" srcId="{1B7E761C-D32A-1844-B3A3-F569272D23C3}" destId="{5063BF5B-36E0-7D42-BFA8-C23B6F9AB3B5}" srcOrd="0" destOrd="0" presId="urn:microsoft.com/office/officeart/2005/8/layout/chevron1"/>
    <dgm:cxn modelId="{C3AAABCC-6A6D-46F4-BCDD-6E057134194A}" type="presParOf" srcId="{1B7E761C-D32A-1844-B3A3-F569272D23C3}" destId="{9FFED3A5-53DD-E24C-BBD5-3120D55D1E88}"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535F078-8055-8C44-AC26-7852675F5A5F}"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GB"/>
        </a:p>
      </dgm:t>
    </dgm:pt>
    <dgm:pt modelId="{E3872E5D-38E3-ED4C-BD8D-6A84947460A3}">
      <dgm:prSet phldrT="[Text]"/>
      <dgm:spPr/>
      <dgm:t>
        <a:bodyPr/>
        <a:lstStyle/>
        <a:p>
          <a:pPr>
            <a:buFont typeface="+mj-lt"/>
            <a:buAutoNum type="arabicPeriod"/>
          </a:pPr>
          <a:r>
            <a:rPr lang="en-IN" b="1" i="0" dirty="0"/>
            <a:t>Basic Functionality</a:t>
          </a:r>
          <a:endParaRPr lang="en-GB" dirty="0"/>
        </a:p>
      </dgm:t>
    </dgm:pt>
    <dgm:pt modelId="{444F66F5-2739-5342-8354-D3E9914F3539}" type="parTrans" cxnId="{F96B722C-E787-1B40-9E79-244359F1059B}">
      <dgm:prSet/>
      <dgm:spPr/>
      <dgm:t>
        <a:bodyPr/>
        <a:lstStyle/>
        <a:p>
          <a:endParaRPr lang="en-GB"/>
        </a:p>
      </dgm:t>
    </dgm:pt>
    <dgm:pt modelId="{559DC617-544E-1B45-AEEF-9F0EEE79BA45}" type="sibTrans" cxnId="{F96B722C-E787-1B40-9E79-244359F1059B}">
      <dgm:prSet/>
      <dgm:spPr/>
      <dgm:t>
        <a:bodyPr/>
        <a:lstStyle/>
        <a:p>
          <a:endParaRPr lang="en-GB"/>
        </a:p>
      </dgm:t>
    </dgm:pt>
    <dgm:pt modelId="{D49693B4-B662-F14A-A7A2-AA12718201C7}">
      <dgm:prSet phldrT="[Text]" custT="1"/>
      <dgm:spPr/>
      <dgm:t>
        <a:bodyPr/>
        <a:lstStyle/>
        <a:p>
          <a:r>
            <a:rPr lang="en-US" sz="1200" b="1" dirty="0"/>
            <a:t>Account setup and access: </a:t>
          </a:r>
          <a:r>
            <a:rPr lang="en-US" sz="1200" dirty="0"/>
            <a:t>Verify smooth initial setup with existing user credentials.</a:t>
          </a:r>
          <a:endParaRPr lang="en-GB" sz="1200" dirty="0"/>
        </a:p>
      </dgm:t>
    </dgm:pt>
    <dgm:pt modelId="{85356589-26D3-2849-BFE4-01FB652206D5}" type="parTrans" cxnId="{E59A8C41-B5CB-A944-848E-B2676D5E6BD7}">
      <dgm:prSet/>
      <dgm:spPr/>
      <dgm:t>
        <a:bodyPr/>
        <a:lstStyle/>
        <a:p>
          <a:endParaRPr lang="en-GB"/>
        </a:p>
      </dgm:t>
    </dgm:pt>
    <dgm:pt modelId="{05C1DD09-3DBB-C04F-9F53-0055DB58502E}" type="sibTrans" cxnId="{E59A8C41-B5CB-A944-848E-B2676D5E6BD7}">
      <dgm:prSet/>
      <dgm:spPr/>
      <dgm:t>
        <a:bodyPr/>
        <a:lstStyle/>
        <a:p>
          <a:endParaRPr lang="en-GB"/>
        </a:p>
      </dgm:t>
    </dgm:pt>
    <dgm:pt modelId="{0BE9828E-0EFE-B447-B34B-8352D31D5A57}">
      <dgm:prSet phldrT="[Text]"/>
      <dgm:spPr/>
      <dgm:t>
        <a:bodyPr/>
        <a:lstStyle/>
        <a:p>
          <a:pPr>
            <a:buFont typeface="+mj-lt"/>
            <a:buAutoNum type="arabicPeriod"/>
          </a:pPr>
          <a:r>
            <a:rPr lang="en-IN" b="1" i="0" dirty="0"/>
            <a:t>Advanced Features</a:t>
          </a:r>
          <a:endParaRPr lang="en-GB" dirty="0"/>
        </a:p>
      </dgm:t>
    </dgm:pt>
    <dgm:pt modelId="{0BDE7A79-AA1C-0647-BBAE-61C690D1C322}" type="parTrans" cxnId="{C575ABA6-474D-4542-92B8-E39A9A4FE1EB}">
      <dgm:prSet/>
      <dgm:spPr/>
      <dgm:t>
        <a:bodyPr/>
        <a:lstStyle/>
        <a:p>
          <a:endParaRPr lang="en-GB"/>
        </a:p>
      </dgm:t>
    </dgm:pt>
    <dgm:pt modelId="{045B2FD1-2E8C-6145-9921-9455AF7C932F}" type="sibTrans" cxnId="{C575ABA6-474D-4542-92B8-E39A9A4FE1EB}">
      <dgm:prSet/>
      <dgm:spPr/>
      <dgm:t>
        <a:bodyPr/>
        <a:lstStyle/>
        <a:p>
          <a:endParaRPr lang="en-GB"/>
        </a:p>
      </dgm:t>
    </dgm:pt>
    <dgm:pt modelId="{F05635E8-1C3C-404F-923B-B9E6A9AAAF5E}">
      <dgm:prSet phldrT="[Text]"/>
      <dgm:spPr/>
      <dgm:t>
        <a:bodyPr/>
        <a:lstStyle/>
        <a:p>
          <a:pPr>
            <a:buFont typeface="Arial" panose="020B0604020202020204" pitchFamily="34" charset="0"/>
            <a:buChar char="•"/>
          </a:pPr>
          <a:r>
            <a:rPr lang="en-US" b="1" dirty="0"/>
            <a:t>Push notifications</a:t>
          </a:r>
          <a:r>
            <a:rPr lang="en-US" b="0" dirty="0"/>
            <a:t>: Verify timely delivery of email, calendar, and contact updates.</a:t>
          </a:r>
          <a:endParaRPr lang="en-GB" b="0" dirty="0"/>
        </a:p>
      </dgm:t>
    </dgm:pt>
    <dgm:pt modelId="{85B6BBDD-AAC7-214D-AD7D-E7F8DEF83053}" type="parTrans" cxnId="{061E27ED-0266-3F48-BA95-8BB305DA7FD1}">
      <dgm:prSet/>
      <dgm:spPr/>
      <dgm:t>
        <a:bodyPr/>
        <a:lstStyle/>
        <a:p>
          <a:endParaRPr lang="en-GB"/>
        </a:p>
      </dgm:t>
    </dgm:pt>
    <dgm:pt modelId="{B8B7E57A-2DB5-864E-8F57-4D0E8141CB1F}" type="sibTrans" cxnId="{061E27ED-0266-3F48-BA95-8BB305DA7FD1}">
      <dgm:prSet/>
      <dgm:spPr/>
      <dgm:t>
        <a:bodyPr/>
        <a:lstStyle/>
        <a:p>
          <a:endParaRPr lang="en-GB"/>
        </a:p>
      </dgm:t>
    </dgm:pt>
    <dgm:pt modelId="{9A7A4EDD-0490-0347-9AD9-FCF5F6657945}">
      <dgm:prSet phldrT="[Text]"/>
      <dgm:spPr/>
      <dgm:t>
        <a:bodyPr/>
        <a:lstStyle/>
        <a:p>
          <a:pPr>
            <a:buFont typeface="+mj-lt"/>
            <a:buAutoNum type="arabicPeriod"/>
          </a:pPr>
          <a:r>
            <a:rPr lang="en-IN" b="1" i="0" dirty="0"/>
            <a:t>Security and Performance</a:t>
          </a:r>
          <a:endParaRPr lang="en-GB" dirty="0"/>
        </a:p>
      </dgm:t>
    </dgm:pt>
    <dgm:pt modelId="{8F387E7F-68CB-7C4E-9555-6EB97B065A56}" type="parTrans" cxnId="{B562172A-C9E3-2D47-961E-56D3E985B3BA}">
      <dgm:prSet/>
      <dgm:spPr/>
      <dgm:t>
        <a:bodyPr/>
        <a:lstStyle/>
        <a:p>
          <a:endParaRPr lang="en-GB"/>
        </a:p>
      </dgm:t>
    </dgm:pt>
    <dgm:pt modelId="{7BA3E128-D706-5F48-BC1F-A73D1556935C}" type="sibTrans" cxnId="{B562172A-C9E3-2D47-961E-56D3E985B3BA}">
      <dgm:prSet/>
      <dgm:spPr/>
      <dgm:t>
        <a:bodyPr/>
        <a:lstStyle/>
        <a:p>
          <a:endParaRPr lang="en-GB"/>
        </a:p>
      </dgm:t>
    </dgm:pt>
    <dgm:pt modelId="{5F6EC56F-B215-0540-8D2E-B3E2FD176A76}">
      <dgm:prSet phldrT="[Text]"/>
      <dgm:spPr/>
      <dgm:t>
        <a:bodyPr/>
        <a:lstStyle/>
        <a:p>
          <a:pPr>
            <a:buFont typeface="Arial" panose="020B0604020202020204" pitchFamily="34" charset="0"/>
            <a:buChar char="•"/>
          </a:pPr>
          <a:r>
            <a:rPr lang="en-US" b="1" dirty="0"/>
            <a:t>Multi-factor authentication (MFA): </a:t>
          </a:r>
          <a:r>
            <a:rPr lang="en-US" b="0" dirty="0"/>
            <a:t>Test seamless integration and user experience with MFA prompts.</a:t>
          </a:r>
          <a:endParaRPr lang="en-GB" b="0" dirty="0"/>
        </a:p>
      </dgm:t>
    </dgm:pt>
    <dgm:pt modelId="{7FAFDC90-C3C1-5541-A7D2-1EF27921BB94}" type="parTrans" cxnId="{B4E5BFD9-2C76-A847-BDD7-4A61821C06B3}">
      <dgm:prSet/>
      <dgm:spPr/>
      <dgm:t>
        <a:bodyPr/>
        <a:lstStyle/>
        <a:p>
          <a:endParaRPr lang="en-GB"/>
        </a:p>
      </dgm:t>
    </dgm:pt>
    <dgm:pt modelId="{2BA0EDCF-B07D-2443-9856-21B03B36D29B}" type="sibTrans" cxnId="{B4E5BFD9-2C76-A847-BDD7-4A61821C06B3}">
      <dgm:prSet/>
      <dgm:spPr/>
      <dgm:t>
        <a:bodyPr/>
        <a:lstStyle/>
        <a:p>
          <a:endParaRPr lang="en-GB"/>
        </a:p>
      </dgm:t>
    </dgm:pt>
    <dgm:pt modelId="{2EA90737-10EC-F94A-8394-42B7575E9879}">
      <dgm:prSet/>
      <dgm:spPr/>
      <dgm:t>
        <a:bodyPr/>
        <a:lstStyle/>
        <a:p>
          <a:pPr>
            <a:buFont typeface="+mj-lt"/>
            <a:buAutoNum type="arabicPeriod"/>
          </a:pPr>
          <a:r>
            <a:rPr lang="en-IN" b="1" i="0" dirty="0"/>
            <a:t>User Experience</a:t>
          </a:r>
          <a:endParaRPr lang="en-IN" dirty="0"/>
        </a:p>
      </dgm:t>
    </dgm:pt>
    <dgm:pt modelId="{A6FA6FD9-3FE0-FB4B-96F9-9B51EC299795}" type="parTrans" cxnId="{E2322A66-AB41-D046-8A7A-EE7320202EBB}">
      <dgm:prSet/>
      <dgm:spPr/>
      <dgm:t>
        <a:bodyPr/>
        <a:lstStyle/>
        <a:p>
          <a:endParaRPr lang="en-GB"/>
        </a:p>
      </dgm:t>
    </dgm:pt>
    <dgm:pt modelId="{8A6F445A-2B28-A448-A818-4C8B843FFB24}" type="sibTrans" cxnId="{E2322A66-AB41-D046-8A7A-EE7320202EBB}">
      <dgm:prSet/>
      <dgm:spPr/>
      <dgm:t>
        <a:bodyPr/>
        <a:lstStyle/>
        <a:p>
          <a:endParaRPr lang="en-GB"/>
        </a:p>
      </dgm:t>
    </dgm:pt>
    <dgm:pt modelId="{07B0789C-7561-E94F-B036-5DA7B72DF235}">
      <dgm:prSet/>
      <dgm:spPr/>
      <dgm:t>
        <a:bodyPr/>
        <a:lstStyle/>
        <a:p>
          <a:pPr>
            <a:buFont typeface="Arial" panose="020B0604020202020204" pitchFamily="34" charset="0"/>
            <a:buChar char="•"/>
          </a:pPr>
          <a:r>
            <a:rPr lang="en-US" b="1" dirty="0"/>
            <a:t>Usability: </a:t>
          </a:r>
          <a:r>
            <a:rPr lang="en-US" b="0" dirty="0"/>
            <a:t>Assess intuitiveness of the interface, ease of navigation, and clarity of actions.</a:t>
          </a:r>
          <a:endParaRPr lang="en-IN" b="0" dirty="0"/>
        </a:p>
      </dgm:t>
    </dgm:pt>
    <dgm:pt modelId="{438E3D16-6B1F-DA42-9B21-8B950029AB78}" type="parTrans" cxnId="{95B93027-16D9-B84E-AD0B-513AB4A6A46A}">
      <dgm:prSet/>
      <dgm:spPr/>
      <dgm:t>
        <a:bodyPr/>
        <a:lstStyle/>
        <a:p>
          <a:endParaRPr lang="en-GB"/>
        </a:p>
      </dgm:t>
    </dgm:pt>
    <dgm:pt modelId="{164C78E5-A57F-FA42-BDAF-6835E37C1C93}" type="sibTrans" cxnId="{95B93027-16D9-B84E-AD0B-513AB4A6A46A}">
      <dgm:prSet/>
      <dgm:spPr/>
      <dgm:t>
        <a:bodyPr/>
        <a:lstStyle/>
        <a:p>
          <a:endParaRPr lang="en-GB"/>
        </a:p>
      </dgm:t>
    </dgm:pt>
    <dgm:pt modelId="{0B19444D-5C2D-4E6A-B382-211AF6E2C283}">
      <dgm:prSet custT="1"/>
      <dgm:spPr/>
      <dgm:t>
        <a:bodyPr/>
        <a:lstStyle/>
        <a:p>
          <a:r>
            <a:rPr lang="en-US" sz="1200" b="1" dirty="0"/>
            <a:t>Email: </a:t>
          </a:r>
          <a:r>
            <a:rPr lang="en-US" sz="1200" dirty="0"/>
            <a:t>Test sending, receiving, searching, deleting, and managing attachments.</a:t>
          </a:r>
          <a:endParaRPr lang="en-IN" sz="1200" dirty="0"/>
        </a:p>
      </dgm:t>
    </dgm:pt>
    <dgm:pt modelId="{0D57E371-7215-483B-A1D6-C7D2B6BACAAD}" type="parTrans" cxnId="{C6C70943-D9EE-4A5A-A755-B8644534F21D}">
      <dgm:prSet/>
      <dgm:spPr/>
      <dgm:t>
        <a:bodyPr/>
        <a:lstStyle/>
        <a:p>
          <a:endParaRPr lang="en-IN"/>
        </a:p>
      </dgm:t>
    </dgm:pt>
    <dgm:pt modelId="{FAF0151D-00E4-4899-BE0E-3E74C917784A}" type="sibTrans" cxnId="{C6C70943-D9EE-4A5A-A755-B8644534F21D}">
      <dgm:prSet/>
      <dgm:spPr/>
      <dgm:t>
        <a:bodyPr/>
        <a:lstStyle/>
        <a:p>
          <a:endParaRPr lang="en-IN"/>
        </a:p>
      </dgm:t>
    </dgm:pt>
    <dgm:pt modelId="{5C4A27EA-04E9-44E2-B86F-6C4CEC97E279}">
      <dgm:prSet custT="1"/>
      <dgm:spPr/>
      <dgm:t>
        <a:bodyPr/>
        <a:lstStyle/>
        <a:p>
          <a:r>
            <a:rPr lang="en-US" sz="1200" b="1" dirty="0"/>
            <a:t>Calendar</a:t>
          </a:r>
          <a:r>
            <a:rPr lang="en-US" sz="1200" dirty="0"/>
            <a:t>: Check event creation, editing, deletion, syncing, and reminders.</a:t>
          </a:r>
          <a:endParaRPr lang="en-IN" sz="1200" dirty="0"/>
        </a:p>
      </dgm:t>
    </dgm:pt>
    <dgm:pt modelId="{964B6A1C-D610-45FA-96CA-E77FFE1DA7C9}" type="parTrans" cxnId="{4F7BBAB7-174A-4B2B-B619-6EDCFF271BB7}">
      <dgm:prSet/>
      <dgm:spPr/>
      <dgm:t>
        <a:bodyPr/>
        <a:lstStyle/>
        <a:p>
          <a:endParaRPr lang="en-IN"/>
        </a:p>
      </dgm:t>
    </dgm:pt>
    <dgm:pt modelId="{3F4884F6-9652-4564-93DF-7318EC18A1C0}" type="sibTrans" cxnId="{4F7BBAB7-174A-4B2B-B619-6EDCFF271BB7}">
      <dgm:prSet/>
      <dgm:spPr/>
      <dgm:t>
        <a:bodyPr/>
        <a:lstStyle/>
        <a:p>
          <a:endParaRPr lang="en-IN"/>
        </a:p>
      </dgm:t>
    </dgm:pt>
    <dgm:pt modelId="{5F1C4D4A-6B7F-4A97-B537-3ED442BC1112}">
      <dgm:prSet custT="1"/>
      <dgm:spPr/>
      <dgm:t>
        <a:bodyPr/>
        <a:lstStyle/>
        <a:p>
          <a:r>
            <a:rPr lang="en-US" sz="1200" b="1" dirty="0"/>
            <a:t>Contacts: </a:t>
          </a:r>
          <a:r>
            <a:rPr lang="en-US" sz="1200" dirty="0"/>
            <a:t>Ensure contact creation, editing, searching, and syncing across devices.</a:t>
          </a:r>
          <a:endParaRPr lang="en-IN" sz="1200" dirty="0"/>
        </a:p>
      </dgm:t>
    </dgm:pt>
    <dgm:pt modelId="{F528A995-C7A7-4098-8828-5F64CD6CABFC}" type="parTrans" cxnId="{58413C45-7FC6-4656-B392-DCE89D8F846A}">
      <dgm:prSet/>
      <dgm:spPr/>
      <dgm:t>
        <a:bodyPr/>
        <a:lstStyle/>
        <a:p>
          <a:endParaRPr lang="en-IN"/>
        </a:p>
      </dgm:t>
    </dgm:pt>
    <dgm:pt modelId="{8538C004-8A1A-4E2F-AD25-856EAA336CC0}" type="sibTrans" cxnId="{58413C45-7FC6-4656-B392-DCE89D8F846A}">
      <dgm:prSet/>
      <dgm:spPr/>
      <dgm:t>
        <a:bodyPr/>
        <a:lstStyle/>
        <a:p>
          <a:endParaRPr lang="en-IN"/>
        </a:p>
      </dgm:t>
    </dgm:pt>
    <dgm:pt modelId="{AE880B54-248E-4D60-8238-B96E544D70DB}">
      <dgm:prSet/>
      <dgm:spPr/>
      <dgm:t>
        <a:bodyPr/>
        <a:lstStyle/>
        <a:p>
          <a:r>
            <a:rPr lang="en-US" b="1" dirty="0"/>
            <a:t>Offline access: </a:t>
          </a:r>
          <a:r>
            <a:rPr lang="en-US" b="0" dirty="0"/>
            <a:t>Test email functionality and limited calendar/contact access without internet connection.</a:t>
          </a:r>
          <a:endParaRPr lang="en-IN" b="0" dirty="0"/>
        </a:p>
      </dgm:t>
    </dgm:pt>
    <dgm:pt modelId="{9631C276-13A2-4E78-AE1B-999065A29E3D}" type="parTrans" cxnId="{98184713-0595-41C5-AB48-FB73221BD86C}">
      <dgm:prSet/>
      <dgm:spPr/>
      <dgm:t>
        <a:bodyPr/>
        <a:lstStyle/>
        <a:p>
          <a:endParaRPr lang="en-IN"/>
        </a:p>
      </dgm:t>
    </dgm:pt>
    <dgm:pt modelId="{F0351AA5-0017-484B-A024-07E67B02BDB2}" type="sibTrans" cxnId="{98184713-0595-41C5-AB48-FB73221BD86C}">
      <dgm:prSet/>
      <dgm:spPr/>
      <dgm:t>
        <a:bodyPr/>
        <a:lstStyle/>
        <a:p>
          <a:endParaRPr lang="en-IN"/>
        </a:p>
      </dgm:t>
    </dgm:pt>
    <dgm:pt modelId="{7284E411-8CE1-47FA-A27C-37FCDFE2195E}">
      <dgm:prSet/>
      <dgm:spPr/>
      <dgm:t>
        <a:bodyPr/>
        <a:lstStyle/>
        <a:p>
          <a:r>
            <a:rPr lang="en-US" b="1" dirty="0"/>
            <a:t>Search: </a:t>
          </a:r>
          <a:r>
            <a:rPr lang="en-US" b="0" dirty="0"/>
            <a:t>Evaluate search accuracy and speed for emails, calendars, and contacts.</a:t>
          </a:r>
          <a:endParaRPr lang="en-IN" b="0" dirty="0"/>
        </a:p>
      </dgm:t>
    </dgm:pt>
    <dgm:pt modelId="{05DD52FD-09B3-4C4B-B4F4-FE82D82125B3}" type="parTrans" cxnId="{15F3CFBF-A94F-4702-B3E3-3CB6025823CC}">
      <dgm:prSet/>
      <dgm:spPr/>
      <dgm:t>
        <a:bodyPr/>
        <a:lstStyle/>
        <a:p>
          <a:endParaRPr lang="en-IN"/>
        </a:p>
      </dgm:t>
    </dgm:pt>
    <dgm:pt modelId="{6D9D56A1-C3FC-4B97-9AB5-A8CF4B166D6A}" type="sibTrans" cxnId="{15F3CFBF-A94F-4702-B3E3-3CB6025823CC}">
      <dgm:prSet/>
      <dgm:spPr/>
      <dgm:t>
        <a:bodyPr/>
        <a:lstStyle/>
        <a:p>
          <a:endParaRPr lang="en-IN"/>
        </a:p>
      </dgm:t>
    </dgm:pt>
    <dgm:pt modelId="{F12FF91F-04B5-49FA-9952-9D9C2EA70D3A}">
      <dgm:prSet/>
      <dgm:spPr/>
      <dgm:t>
        <a:bodyPr/>
        <a:lstStyle/>
        <a:p>
          <a:r>
            <a:rPr lang="en-US" b="1" dirty="0"/>
            <a:t>Meetings and Teams:</a:t>
          </a:r>
          <a:r>
            <a:rPr lang="en-US" b="0" dirty="0"/>
            <a:t> Test joining, scheduling, and participating in meetings within Outlook mobile.</a:t>
          </a:r>
          <a:endParaRPr lang="en-IN" b="0" dirty="0"/>
        </a:p>
      </dgm:t>
    </dgm:pt>
    <dgm:pt modelId="{90A6D2F9-3F36-460D-A9A9-5282928CD241}" type="parTrans" cxnId="{42E84433-6C6E-43DF-AED2-FF59EBEE4A15}">
      <dgm:prSet/>
      <dgm:spPr/>
      <dgm:t>
        <a:bodyPr/>
        <a:lstStyle/>
        <a:p>
          <a:endParaRPr lang="en-IN"/>
        </a:p>
      </dgm:t>
    </dgm:pt>
    <dgm:pt modelId="{F1D37C1D-A971-4739-9E20-4A832409F7F0}" type="sibTrans" cxnId="{42E84433-6C6E-43DF-AED2-FF59EBEE4A15}">
      <dgm:prSet/>
      <dgm:spPr/>
      <dgm:t>
        <a:bodyPr/>
        <a:lstStyle/>
        <a:p>
          <a:endParaRPr lang="en-IN"/>
        </a:p>
      </dgm:t>
    </dgm:pt>
    <dgm:pt modelId="{5B06A6AE-B3F1-4304-B32A-620A03AF8C01}">
      <dgm:prSet/>
      <dgm:spPr/>
      <dgm:t>
        <a:bodyPr/>
        <a:lstStyle/>
        <a:p>
          <a:r>
            <a:rPr lang="en-US" b="1" dirty="0"/>
            <a:t>Attachments: </a:t>
          </a:r>
          <a:r>
            <a:rPr lang="en-US" b="0" dirty="0"/>
            <a:t>Verify opening, saving, and sharing of various file types.</a:t>
          </a:r>
          <a:endParaRPr lang="en-IN" b="0" dirty="0"/>
        </a:p>
      </dgm:t>
    </dgm:pt>
    <dgm:pt modelId="{942CDAC1-E1E5-4A36-8956-CECB585CA755}" type="parTrans" cxnId="{50C50075-318C-4479-8CED-F0A303C142A6}">
      <dgm:prSet/>
      <dgm:spPr/>
      <dgm:t>
        <a:bodyPr/>
        <a:lstStyle/>
        <a:p>
          <a:endParaRPr lang="en-IN"/>
        </a:p>
      </dgm:t>
    </dgm:pt>
    <dgm:pt modelId="{2EA1AEBF-34AE-43C7-B2BF-E4E1434BBB5C}" type="sibTrans" cxnId="{50C50075-318C-4479-8CED-F0A303C142A6}">
      <dgm:prSet/>
      <dgm:spPr/>
      <dgm:t>
        <a:bodyPr/>
        <a:lstStyle/>
        <a:p>
          <a:endParaRPr lang="en-IN"/>
        </a:p>
      </dgm:t>
    </dgm:pt>
    <dgm:pt modelId="{402C7A3B-7944-4FD3-B159-77A105BD34AF}">
      <dgm:prSet/>
      <dgm:spPr/>
      <dgm:t>
        <a:bodyPr/>
        <a:lstStyle/>
        <a:p>
          <a:r>
            <a:rPr lang="en-US" b="1" dirty="0"/>
            <a:t>Conditional Access: </a:t>
          </a:r>
          <a:r>
            <a:rPr lang="en-US" b="0" dirty="0"/>
            <a:t>Ensure compliance with organizational security policies on mobile devices.</a:t>
          </a:r>
          <a:endParaRPr lang="en-IN" b="0" dirty="0"/>
        </a:p>
      </dgm:t>
    </dgm:pt>
    <dgm:pt modelId="{BEFC38BB-16BC-4A5A-B7F7-0552974CF984}" type="parTrans" cxnId="{E3F4CC5E-1B13-43A6-9768-40042E43ACDE}">
      <dgm:prSet/>
      <dgm:spPr/>
      <dgm:t>
        <a:bodyPr/>
        <a:lstStyle/>
        <a:p>
          <a:endParaRPr lang="en-IN"/>
        </a:p>
      </dgm:t>
    </dgm:pt>
    <dgm:pt modelId="{A0F6A6FE-4477-4A5C-822E-7C9462A1D776}" type="sibTrans" cxnId="{E3F4CC5E-1B13-43A6-9768-40042E43ACDE}">
      <dgm:prSet/>
      <dgm:spPr/>
      <dgm:t>
        <a:bodyPr/>
        <a:lstStyle/>
        <a:p>
          <a:endParaRPr lang="en-IN"/>
        </a:p>
      </dgm:t>
    </dgm:pt>
    <dgm:pt modelId="{F6C28674-3B58-43B1-8132-1319C0CF7EF8}">
      <dgm:prSet/>
      <dgm:spPr/>
      <dgm:t>
        <a:bodyPr/>
        <a:lstStyle/>
        <a:p>
          <a:r>
            <a:rPr lang="en-US" b="1" dirty="0"/>
            <a:t>Performance: </a:t>
          </a:r>
          <a:r>
            <a:rPr lang="en-US" b="0" dirty="0"/>
            <a:t>Measure app launch times, screen transitions, and responsiveness under different network conditions.</a:t>
          </a:r>
          <a:endParaRPr lang="en-IN" b="0" dirty="0"/>
        </a:p>
      </dgm:t>
    </dgm:pt>
    <dgm:pt modelId="{6FB823A9-8645-4A73-8A8A-62F3B727F384}" type="parTrans" cxnId="{5A557B4B-DF15-4C26-81FA-0CE3E38C7978}">
      <dgm:prSet/>
      <dgm:spPr/>
      <dgm:t>
        <a:bodyPr/>
        <a:lstStyle/>
        <a:p>
          <a:endParaRPr lang="en-IN"/>
        </a:p>
      </dgm:t>
    </dgm:pt>
    <dgm:pt modelId="{A43C0AD3-EF43-4AB6-8E8A-4B7E92C596B5}" type="sibTrans" cxnId="{5A557B4B-DF15-4C26-81FA-0CE3E38C7978}">
      <dgm:prSet/>
      <dgm:spPr/>
      <dgm:t>
        <a:bodyPr/>
        <a:lstStyle/>
        <a:p>
          <a:endParaRPr lang="en-IN"/>
        </a:p>
      </dgm:t>
    </dgm:pt>
    <dgm:pt modelId="{5693AA74-3D02-41AD-B57B-7C36371EC56C}">
      <dgm:prSet/>
      <dgm:spPr/>
      <dgm:t>
        <a:bodyPr/>
        <a:lstStyle/>
        <a:p>
          <a:r>
            <a:rPr lang="en-US" b="1" dirty="0"/>
            <a:t>Battery consumption: </a:t>
          </a:r>
          <a:r>
            <a:rPr lang="en-US" b="0" dirty="0"/>
            <a:t>Monitor battery usage and identify any excessive drain related to Outlook mobile.</a:t>
          </a:r>
          <a:endParaRPr lang="en-IN" b="0" dirty="0"/>
        </a:p>
      </dgm:t>
    </dgm:pt>
    <dgm:pt modelId="{A741B41B-82C0-4E2A-972E-42FB60F44438}" type="parTrans" cxnId="{05D0EA79-066A-4D3A-BBE2-BB60B45BC3EC}">
      <dgm:prSet/>
      <dgm:spPr/>
      <dgm:t>
        <a:bodyPr/>
        <a:lstStyle/>
        <a:p>
          <a:endParaRPr lang="en-IN"/>
        </a:p>
      </dgm:t>
    </dgm:pt>
    <dgm:pt modelId="{720DFE89-984B-42B3-8890-B358089B7BB2}" type="sibTrans" cxnId="{05D0EA79-066A-4D3A-BBE2-BB60B45BC3EC}">
      <dgm:prSet/>
      <dgm:spPr/>
      <dgm:t>
        <a:bodyPr/>
        <a:lstStyle/>
        <a:p>
          <a:endParaRPr lang="en-IN"/>
        </a:p>
      </dgm:t>
    </dgm:pt>
    <dgm:pt modelId="{40AFD350-EE1D-4583-9279-9505BD4C4885}">
      <dgm:prSet/>
      <dgm:spPr/>
      <dgm:t>
        <a:bodyPr/>
        <a:lstStyle/>
        <a:p>
          <a:r>
            <a:rPr lang="en-US" b="1" dirty="0"/>
            <a:t>Accessibility: </a:t>
          </a:r>
          <a:r>
            <a:rPr lang="en-US" b="0" dirty="0"/>
            <a:t>Verify compatibility with assistive technologies for users with disabilities.</a:t>
          </a:r>
          <a:endParaRPr lang="en-IN" b="0" dirty="0"/>
        </a:p>
      </dgm:t>
    </dgm:pt>
    <dgm:pt modelId="{FEE5514A-BF5A-480A-AD67-A650621263D4}" type="parTrans" cxnId="{A0AAB3EF-E1CF-4F33-A7BE-00A36A63BCBC}">
      <dgm:prSet/>
      <dgm:spPr/>
      <dgm:t>
        <a:bodyPr/>
        <a:lstStyle/>
        <a:p>
          <a:endParaRPr lang="en-IN"/>
        </a:p>
      </dgm:t>
    </dgm:pt>
    <dgm:pt modelId="{B01C9C60-85F6-4E94-92B7-33B4053728AB}" type="sibTrans" cxnId="{A0AAB3EF-E1CF-4F33-A7BE-00A36A63BCBC}">
      <dgm:prSet/>
      <dgm:spPr/>
      <dgm:t>
        <a:bodyPr/>
        <a:lstStyle/>
        <a:p>
          <a:endParaRPr lang="en-IN"/>
        </a:p>
      </dgm:t>
    </dgm:pt>
    <dgm:pt modelId="{A1C8628F-4551-4C62-B57E-0447D75CAE82}">
      <dgm:prSet/>
      <dgm:spPr/>
      <dgm:t>
        <a:bodyPr/>
        <a:lstStyle/>
        <a:p>
          <a:r>
            <a:rPr lang="en-US" b="1" dirty="0"/>
            <a:t>Localization: </a:t>
          </a:r>
          <a:r>
            <a:rPr lang="en-US" b="0" dirty="0"/>
            <a:t>Test functionality and user interface elements in relevant languages, if applicable.</a:t>
          </a:r>
          <a:endParaRPr lang="en-IN" b="0" dirty="0"/>
        </a:p>
      </dgm:t>
    </dgm:pt>
    <dgm:pt modelId="{064EF37D-9F7C-4448-8B87-8B9ED05D8505}" type="parTrans" cxnId="{5CC0EF2C-C7C0-43E0-A298-43670CBEE2DB}">
      <dgm:prSet/>
      <dgm:spPr/>
      <dgm:t>
        <a:bodyPr/>
        <a:lstStyle/>
        <a:p>
          <a:endParaRPr lang="en-IN"/>
        </a:p>
      </dgm:t>
    </dgm:pt>
    <dgm:pt modelId="{81FD6091-931D-49CC-B9E2-0E584950A41B}" type="sibTrans" cxnId="{5CC0EF2C-C7C0-43E0-A298-43670CBEE2DB}">
      <dgm:prSet/>
      <dgm:spPr/>
      <dgm:t>
        <a:bodyPr/>
        <a:lstStyle/>
        <a:p>
          <a:endParaRPr lang="en-IN"/>
        </a:p>
      </dgm:t>
    </dgm:pt>
    <dgm:pt modelId="{16C166C6-ECD4-5A4E-95FB-F2C1F4994D04}" type="pres">
      <dgm:prSet presAssocID="{2535F078-8055-8C44-AC26-7852675F5A5F}" presName="Name0" presStyleCnt="0">
        <dgm:presLayoutVars>
          <dgm:dir/>
          <dgm:animLvl val="lvl"/>
          <dgm:resizeHandles val="exact"/>
        </dgm:presLayoutVars>
      </dgm:prSet>
      <dgm:spPr/>
    </dgm:pt>
    <dgm:pt modelId="{5E56CAF2-F634-2746-A64D-E6C79AB5FD15}" type="pres">
      <dgm:prSet presAssocID="{E3872E5D-38E3-ED4C-BD8D-6A84947460A3}" presName="composite" presStyleCnt="0"/>
      <dgm:spPr/>
    </dgm:pt>
    <dgm:pt modelId="{09679CD2-8CA2-1143-A757-DEE064926695}" type="pres">
      <dgm:prSet presAssocID="{E3872E5D-38E3-ED4C-BD8D-6A84947460A3}" presName="parTx" presStyleLbl="alignNode1" presStyleIdx="0" presStyleCnt="4">
        <dgm:presLayoutVars>
          <dgm:chMax val="0"/>
          <dgm:chPref val="0"/>
          <dgm:bulletEnabled val="1"/>
        </dgm:presLayoutVars>
      </dgm:prSet>
      <dgm:spPr/>
    </dgm:pt>
    <dgm:pt modelId="{03A5B0FC-E438-D34A-AC31-C4D1041FB019}" type="pres">
      <dgm:prSet presAssocID="{E3872E5D-38E3-ED4C-BD8D-6A84947460A3}" presName="desTx" presStyleLbl="alignAccFollowNode1" presStyleIdx="0" presStyleCnt="4">
        <dgm:presLayoutVars>
          <dgm:bulletEnabled val="1"/>
        </dgm:presLayoutVars>
      </dgm:prSet>
      <dgm:spPr/>
    </dgm:pt>
    <dgm:pt modelId="{F9D134F6-F4CC-4C46-83D7-EDC55952963A}" type="pres">
      <dgm:prSet presAssocID="{559DC617-544E-1B45-AEEF-9F0EEE79BA45}" presName="space" presStyleCnt="0"/>
      <dgm:spPr/>
    </dgm:pt>
    <dgm:pt modelId="{4E4791A6-9F6B-7B44-9B2F-7C95A77E776F}" type="pres">
      <dgm:prSet presAssocID="{0BE9828E-0EFE-B447-B34B-8352D31D5A57}" presName="composite" presStyleCnt="0"/>
      <dgm:spPr/>
    </dgm:pt>
    <dgm:pt modelId="{D98C46C8-3465-B64D-93D7-2CF4CA49C8C9}" type="pres">
      <dgm:prSet presAssocID="{0BE9828E-0EFE-B447-B34B-8352D31D5A57}" presName="parTx" presStyleLbl="alignNode1" presStyleIdx="1" presStyleCnt="4">
        <dgm:presLayoutVars>
          <dgm:chMax val="0"/>
          <dgm:chPref val="0"/>
          <dgm:bulletEnabled val="1"/>
        </dgm:presLayoutVars>
      </dgm:prSet>
      <dgm:spPr/>
    </dgm:pt>
    <dgm:pt modelId="{4288C64A-D6D3-994F-8038-FF8EFB7C9414}" type="pres">
      <dgm:prSet presAssocID="{0BE9828E-0EFE-B447-B34B-8352D31D5A57}" presName="desTx" presStyleLbl="alignAccFollowNode1" presStyleIdx="1" presStyleCnt="4">
        <dgm:presLayoutVars>
          <dgm:bulletEnabled val="1"/>
        </dgm:presLayoutVars>
      </dgm:prSet>
      <dgm:spPr/>
    </dgm:pt>
    <dgm:pt modelId="{1EBE0C39-688B-5B4D-983A-E36EB7DF1927}" type="pres">
      <dgm:prSet presAssocID="{045B2FD1-2E8C-6145-9921-9455AF7C932F}" presName="space" presStyleCnt="0"/>
      <dgm:spPr/>
    </dgm:pt>
    <dgm:pt modelId="{231FE0DA-DBD1-9842-BC9D-B7B20C7CE979}" type="pres">
      <dgm:prSet presAssocID="{9A7A4EDD-0490-0347-9AD9-FCF5F6657945}" presName="composite" presStyleCnt="0"/>
      <dgm:spPr/>
    </dgm:pt>
    <dgm:pt modelId="{CBC54CD2-931C-964F-A951-FC6D05ACF948}" type="pres">
      <dgm:prSet presAssocID="{9A7A4EDD-0490-0347-9AD9-FCF5F6657945}" presName="parTx" presStyleLbl="alignNode1" presStyleIdx="2" presStyleCnt="4">
        <dgm:presLayoutVars>
          <dgm:chMax val="0"/>
          <dgm:chPref val="0"/>
          <dgm:bulletEnabled val="1"/>
        </dgm:presLayoutVars>
      </dgm:prSet>
      <dgm:spPr/>
    </dgm:pt>
    <dgm:pt modelId="{BAF069BA-D4FB-4C42-9B76-ECB788D95DA1}" type="pres">
      <dgm:prSet presAssocID="{9A7A4EDD-0490-0347-9AD9-FCF5F6657945}" presName="desTx" presStyleLbl="alignAccFollowNode1" presStyleIdx="2" presStyleCnt="4">
        <dgm:presLayoutVars>
          <dgm:bulletEnabled val="1"/>
        </dgm:presLayoutVars>
      </dgm:prSet>
      <dgm:spPr/>
    </dgm:pt>
    <dgm:pt modelId="{AAFA7D9D-DDA2-1245-959D-A8AB4C49E807}" type="pres">
      <dgm:prSet presAssocID="{7BA3E128-D706-5F48-BC1F-A73D1556935C}" presName="space" presStyleCnt="0"/>
      <dgm:spPr/>
    </dgm:pt>
    <dgm:pt modelId="{3E1B0FF9-018F-D94A-B60E-41A7EC5D1749}" type="pres">
      <dgm:prSet presAssocID="{2EA90737-10EC-F94A-8394-42B7575E9879}" presName="composite" presStyleCnt="0"/>
      <dgm:spPr/>
    </dgm:pt>
    <dgm:pt modelId="{2A256EE3-1345-2046-880F-E75D7805F333}" type="pres">
      <dgm:prSet presAssocID="{2EA90737-10EC-F94A-8394-42B7575E9879}" presName="parTx" presStyleLbl="alignNode1" presStyleIdx="3" presStyleCnt="4">
        <dgm:presLayoutVars>
          <dgm:chMax val="0"/>
          <dgm:chPref val="0"/>
          <dgm:bulletEnabled val="1"/>
        </dgm:presLayoutVars>
      </dgm:prSet>
      <dgm:spPr/>
    </dgm:pt>
    <dgm:pt modelId="{E7949189-A413-FD42-9994-CDB9D6FDF608}" type="pres">
      <dgm:prSet presAssocID="{2EA90737-10EC-F94A-8394-42B7575E9879}" presName="desTx" presStyleLbl="alignAccFollowNode1" presStyleIdx="3" presStyleCnt="4">
        <dgm:presLayoutVars>
          <dgm:bulletEnabled val="1"/>
        </dgm:presLayoutVars>
      </dgm:prSet>
      <dgm:spPr/>
    </dgm:pt>
  </dgm:ptLst>
  <dgm:cxnLst>
    <dgm:cxn modelId="{52CEFE04-6DA5-4315-BDD9-96DE0743F88D}" type="presOf" srcId="{5B06A6AE-B3F1-4304-B32A-620A03AF8C01}" destId="{4288C64A-D6D3-994F-8038-FF8EFB7C9414}" srcOrd="0" destOrd="4" presId="urn:microsoft.com/office/officeart/2005/8/layout/hList1"/>
    <dgm:cxn modelId="{98184713-0595-41C5-AB48-FB73221BD86C}" srcId="{0BE9828E-0EFE-B447-B34B-8352D31D5A57}" destId="{AE880B54-248E-4D60-8238-B96E544D70DB}" srcOrd="1" destOrd="0" parTransId="{9631C276-13A2-4E78-AE1B-999065A29E3D}" sibTransId="{F0351AA5-0017-484B-A024-07E67B02BDB2}"/>
    <dgm:cxn modelId="{95B93027-16D9-B84E-AD0B-513AB4A6A46A}" srcId="{2EA90737-10EC-F94A-8394-42B7575E9879}" destId="{07B0789C-7561-E94F-B036-5DA7B72DF235}" srcOrd="0" destOrd="0" parTransId="{438E3D16-6B1F-DA42-9B21-8B950029AB78}" sibTransId="{164C78E5-A57F-FA42-BDAF-6835E37C1C93}"/>
    <dgm:cxn modelId="{C426ED27-C4E4-4113-9EF7-C8245E5A89F5}" type="presOf" srcId="{AE880B54-248E-4D60-8238-B96E544D70DB}" destId="{4288C64A-D6D3-994F-8038-FF8EFB7C9414}" srcOrd="0" destOrd="1" presId="urn:microsoft.com/office/officeart/2005/8/layout/hList1"/>
    <dgm:cxn modelId="{B562172A-C9E3-2D47-961E-56D3E985B3BA}" srcId="{2535F078-8055-8C44-AC26-7852675F5A5F}" destId="{9A7A4EDD-0490-0347-9AD9-FCF5F6657945}" srcOrd="2" destOrd="0" parTransId="{8F387E7F-68CB-7C4E-9555-6EB97B065A56}" sibTransId="{7BA3E128-D706-5F48-BC1F-A73D1556935C}"/>
    <dgm:cxn modelId="{F96B722C-E787-1B40-9E79-244359F1059B}" srcId="{2535F078-8055-8C44-AC26-7852675F5A5F}" destId="{E3872E5D-38E3-ED4C-BD8D-6A84947460A3}" srcOrd="0" destOrd="0" parTransId="{444F66F5-2739-5342-8354-D3E9914F3539}" sibTransId="{559DC617-544E-1B45-AEEF-9F0EEE79BA45}"/>
    <dgm:cxn modelId="{5CC0EF2C-C7C0-43E0-A298-43670CBEE2DB}" srcId="{2EA90737-10EC-F94A-8394-42B7575E9879}" destId="{A1C8628F-4551-4C62-B57E-0447D75CAE82}" srcOrd="2" destOrd="0" parTransId="{064EF37D-9F7C-4448-8B87-8B9ED05D8505}" sibTransId="{81FD6091-931D-49CC-B9E2-0E584950A41B}"/>
    <dgm:cxn modelId="{CF50492D-EC7C-4B5E-8720-49790E2CFE75}" type="presOf" srcId="{5F1C4D4A-6B7F-4A97-B537-3ED442BC1112}" destId="{03A5B0FC-E438-D34A-AC31-C4D1041FB019}" srcOrd="0" destOrd="3" presId="urn:microsoft.com/office/officeart/2005/8/layout/hList1"/>
    <dgm:cxn modelId="{42E84433-6C6E-43DF-AED2-FF59EBEE4A15}" srcId="{0BE9828E-0EFE-B447-B34B-8352D31D5A57}" destId="{F12FF91F-04B5-49FA-9952-9D9C2EA70D3A}" srcOrd="3" destOrd="0" parTransId="{90A6D2F9-3F36-460D-A9A9-5282928CD241}" sibTransId="{F1D37C1D-A971-4739-9E20-4A832409F7F0}"/>
    <dgm:cxn modelId="{E59A8C41-B5CB-A944-848E-B2676D5E6BD7}" srcId="{E3872E5D-38E3-ED4C-BD8D-6A84947460A3}" destId="{D49693B4-B662-F14A-A7A2-AA12718201C7}" srcOrd="0" destOrd="0" parTransId="{85356589-26D3-2849-BFE4-01FB652206D5}" sibTransId="{05C1DD09-3DBB-C04F-9F53-0055DB58502E}"/>
    <dgm:cxn modelId="{C6C70943-D9EE-4A5A-A755-B8644534F21D}" srcId="{E3872E5D-38E3-ED4C-BD8D-6A84947460A3}" destId="{0B19444D-5C2D-4E6A-B382-211AF6E2C283}" srcOrd="1" destOrd="0" parTransId="{0D57E371-7215-483B-A1D6-C7D2B6BACAAD}" sibTransId="{FAF0151D-00E4-4899-BE0E-3E74C917784A}"/>
    <dgm:cxn modelId="{58413C45-7FC6-4656-B392-DCE89D8F846A}" srcId="{E3872E5D-38E3-ED4C-BD8D-6A84947460A3}" destId="{5F1C4D4A-6B7F-4A97-B537-3ED442BC1112}" srcOrd="3" destOrd="0" parTransId="{F528A995-C7A7-4098-8828-5F64CD6CABFC}" sibTransId="{8538C004-8A1A-4E2F-AD25-856EAA336CC0}"/>
    <dgm:cxn modelId="{5A557B4B-DF15-4C26-81FA-0CE3E38C7978}" srcId="{9A7A4EDD-0490-0347-9AD9-FCF5F6657945}" destId="{F6C28674-3B58-43B1-8132-1319C0CF7EF8}" srcOrd="2" destOrd="0" parTransId="{6FB823A9-8645-4A73-8A8A-62F3B727F384}" sibTransId="{A43C0AD3-EF43-4AB6-8E8A-4B7E92C596B5}"/>
    <dgm:cxn modelId="{0DA9AE4E-C7D7-4F37-985E-8809357F3201}" type="presOf" srcId="{40AFD350-EE1D-4583-9279-9505BD4C4885}" destId="{E7949189-A413-FD42-9994-CDB9D6FDF608}" srcOrd="0" destOrd="1" presId="urn:microsoft.com/office/officeart/2005/8/layout/hList1"/>
    <dgm:cxn modelId="{0D520353-84E9-477A-B04A-5B96AD8D7497}" type="presOf" srcId="{402C7A3B-7944-4FD3-B159-77A105BD34AF}" destId="{BAF069BA-D4FB-4C42-9B76-ECB788D95DA1}" srcOrd="0" destOrd="1" presId="urn:microsoft.com/office/officeart/2005/8/layout/hList1"/>
    <dgm:cxn modelId="{36D7405C-35D0-4756-B183-4EC6212BA622}" type="presOf" srcId="{07B0789C-7561-E94F-B036-5DA7B72DF235}" destId="{E7949189-A413-FD42-9994-CDB9D6FDF608}" srcOrd="0" destOrd="0" presId="urn:microsoft.com/office/officeart/2005/8/layout/hList1"/>
    <dgm:cxn modelId="{E3F4CC5E-1B13-43A6-9768-40042E43ACDE}" srcId="{9A7A4EDD-0490-0347-9AD9-FCF5F6657945}" destId="{402C7A3B-7944-4FD3-B159-77A105BD34AF}" srcOrd="1" destOrd="0" parTransId="{BEFC38BB-16BC-4A5A-B7F7-0552974CF984}" sibTransId="{A0F6A6FE-4477-4A5C-822E-7C9462A1D776}"/>
    <dgm:cxn modelId="{E2322A66-AB41-D046-8A7A-EE7320202EBB}" srcId="{2535F078-8055-8C44-AC26-7852675F5A5F}" destId="{2EA90737-10EC-F94A-8394-42B7575E9879}" srcOrd="3" destOrd="0" parTransId="{A6FA6FD9-3FE0-FB4B-96F9-9B51EC299795}" sibTransId="{8A6F445A-2B28-A448-A818-4C8B843FFB24}"/>
    <dgm:cxn modelId="{50C50075-318C-4479-8CED-F0A303C142A6}" srcId="{0BE9828E-0EFE-B447-B34B-8352D31D5A57}" destId="{5B06A6AE-B3F1-4304-B32A-620A03AF8C01}" srcOrd="4" destOrd="0" parTransId="{942CDAC1-E1E5-4A36-8956-CECB585CA755}" sibTransId="{2EA1AEBF-34AE-43C7-B2BF-E4E1434BBB5C}"/>
    <dgm:cxn modelId="{26B22D75-25C0-4681-9769-4C8E4472D455}" type="presOf" srcId="{9A7A4EDD-0490-0347-9AD9-FCF5F6657945}" destId="{CBC54CD2-931C-964F-A951-FC6D05ACF948}" srcOrd="0" destOrd="0" presId="urn:microsoft.com/office/officeart/2005/8/layout/hList1"/>
    <dgm:cxn modelId="{A409AA76-9A45-42D2-8774-5C0896626CB1}" type="presOf" srcId="{F05635E8-1C3C-404F-923B-B9E6A9AAAF5E}" destId="{4288C64A-D6D3-994F-8038-FF8EFB7C9414}" srcOrd="0" destOrd="0" presId="urn:microsoft.com/office/officeart/2005/8/layout/hList1"/>
    <dgm:cxn modelId="{25DB1B78-C414-43E4-9D8C-261E6E095432}" type="presOf" srcId="{2535F078-8055-8C44-AC26-7852675F5A5F}" destId="{16C166C6-ECD4-5A4E-95FB-F2C1F4994D04}" srcOrd="0" destOrd="0" presId="urn:microsoft.com/office/officeart/2005/8/layout/hList1"/>
    <dgm:cxn modelId="{05D0EA79-066A-4D3A-BBE2-BB60B45BC3EC}" srcId="{9A7A4EDD-0490-0347-9AD9-FCF5F6657945}" destId="{5693AA74-3D02-41AD-B57B-7C36371EC56C}" srcOrd="3" destOrd="0" parTransId="{A741B41B-82C0-4E2A-972E-42FB60F44438}" sibTransId="{720DFE89-984B-42B3-8890-B358089B7BB2}"/>
    <dgm:cxn modelId="{0BFCA78B-5C42-45E3-AED7-4F1432587C78}" type="presOf" srcId="{0B19444D-5C2D-4E6A-B382-211AF6E2C283}" destId="{03A5B0FC-E438-D34A-AC31-C4D1041FB019}" srcOrd="0" destOrd="1" presId="urn:microsoft.com/office/officeart/2005/8/layout/hList1"/>
    <dgm:cxn modelId="{69A6968C-DEA9-4321-8FE7-209382DB7737}" type="presOf" srcId="{D49693B4-B662-F14A-A7A2-AA12718201C7}" destId="{03A5B0FC-E438-D34A-AC31-C4D1041FB019}" srcOrd="0" destOrd="0" presId="urn:microsoft.com/office/officeart/2005/8/layout/hList1"/>
    <dgm:cxn modelId="{290024A4-268A-41AF-8409-D309119EDA9C}" type="presOf" srcId="{F12FF91F-04B5-49FA-9952-9D9C2EA70D3A}" destId="{4288C64A-D6D3-994F-8038-FF8EFB7C9414}" srcOrd="0" destOrd="3" presId="urn:microsoft.com/office/officeart/2005/8/layout/hList1"/>
    <dgm:cxn modelId="{C575ABA6-474D-4542-92B8-E39A9A4FE1EB}" srcId="{2535F078-8055-8C44-AC26-7852675F5A5F}" destId="{0BE9828E-0EFE-B447-B34B-8352D31D5A57}" srcOrd="1" destOrd="0" parTransId="{0BDE7A79-AA1C-0647-BBAE-61C690D1C322}" sibTransId="{045B2FD1-2E8C-6145-9921-9455AF7C932F}"/>
    <dgm:cxn modelId="{41265BA8-BBDB-445A-BF3F-D3E1A7A4E7AA}" type="presOf" srcId="{0BE9828E-0EFE-B447-B34B-8352D31D5A57}" destId="{D98C46C8-3465-B64D-93D7-2CF4CA49C8C9}" srcOrd="0" destOrd="0" presId="urn:microsoft.com/office/officeart/2005/8/layout/hList1"/>
    <dgm:cxn modelId="{9B140CB6-2A28-4C07-B25F-88D26291CC8F}" type="presOf" srcId="{F6C28674-3B58-43B1-8132-1319C0CF7EF8}" destId="{BAF069BA-D4FB-4C42-9B76-ECB788D95DA1}" srcOrd="0" destOrd="2" presId="urn:microsoft.com/office/officeart/2005/8/layout/hList1"/>
    <dgm:cxn modelId="{4F7BBAB7-174A-4B2B-B619-6EDCFF271BB7}" srcId="{E3872E5D-38E3-ED4C-BD8D-6A84947460A3}" destId="{5C4A27EA-04E9-44E2-B86F-6C4CEC97E279}" srcOrd="2" destOrd="0" parTransId="{964B6A1C-D610-45FA-96CA-E77FFE1DA7C9}" sibTransId="{3F4884F6-9652-4564-93DF-7318EC18A1C0}"/>
    <dgm:cxn modelId="{55293BBC-565A-43BC-AD09-F308C8072EBE}" type="presOf" srcId="{E3872E5D-38E3-ED4C-BD8D-6A84947460A3}" destId="{09679CD2-8CA2-1143-A757-DEE064926695}" srcOrd="0" destOrd="0" presId="urn:microsoft.com/office/officeart/2005/8/layout/hList1"/>
    <dgm:cxn modelId="{15F3CFBF-A94F-4702-B3E3-3CB6025823CC}" srcId="{0BE9828E-0EFE-B447-B34B-8352D31D5A57}" destId="{7284E411-8CE1-47FA-A27C-37FCDFE2195E}" srcOrd="2" destOrd="0" parTransId="{05DD52FD-09B3-4C4B-B4F4-FE82D82125B3}" sibTransId="{6D9D56A1-C3FC-4B97-9AB5-A8CF4B166D6A}"/>
    <dgm:cxn modelId="{94F53CD0-CC64-4A72-BAC6-1074B9E8B671}" type="presOf" srcId="{5693AA74-3D02-41AD-B57B-7C36371EC56C}" destId="{BAF069BA-D4FB-4C42-9B76-ECB788D95DA1}" srcOrd="0" destOrd="3" presId="urn:microsoft.com/office/officeart/2005/8/layout/hList1"/>
    <dgm:cxn modelId="{E41AB4D3-1AF4-4077-B982-C3D2D440AA28}" type="presOf" srcId="{5C4A27EA-04E9-44E2-B86F-6C4CEC97E279}" destId="{03A5B0FC-E438-D34A-AC31-C4D1041FB019}" srcOrd="0" destOrd="2" presId="urn:microsoft.com/office/officeart/2005/8/layout/hList1"/>
    <dgm:cxn modelId="{885B89D6-C65E-491B-8C21-3C21BF735F4F}" type="presOf" srcId="{5F6EC56F-B215-0540-8D2E-B3E2FD176A76}" destId="{BAF069BA-D4FB-4C42-9B76-ECB788D95DA1}" srcOrd="0" destOrd="0" presId="urn:microsoft.com/office/officeart/2005/8/layout/hList1"/>
    <dgm:cxn modelId="{B4E5BFD9-2C76-A847-BDD7-4A61821C06B3}" srcId="{9A7A4EDD-0490-0347-9AD9-FCF5F6657945}" destId="{5F6EC56F-B215-0540-8D2E-B3E2FD176A76}" srcOrd="0" destOrd="0" parTransId="{7FAFDC90-C3C1-5541-A7D2-1EF27921BB94}" sibTransId="{2BA0EDCF-B07D-2443-9856-21B03B36D29B}"/>
    <dgm:cxn modelId="{D6D37DE7-2612-4931-891C-B0D654304B6D}" type="presOf" srcId="{7284E411-8CE1-47FA-A27C-37FCDFE2195E}" destId="{4288C64A-D6D3-994F-8038-FF8EFB7C9414}" srcOrd="0" destOrd="2" presId="urn:microsoft.com/office/officeart/2005/8/layout/hList1"/>
    <dgm:cxn modelId="{7FF6D5E7-9924-495C-88E2-315F72DA0A88}" type="presOf" srcId="{2EA90737-10EC-F94A-8394-42B7575E9879}" destId="{2A256EE3-1345-2046-880F-E75D7805F333}" srcOrd="0" destOrd="0" presId="urn:microsoft.com/office/officeart/2005/8/layout/hList1"/>
    <dgm:cxn modelId="{EB55EAEA-4227-4E99-ACA3-C37B678A51FB}" type="presOf" srcId="{A1C8628F-4551-4C62-B57E-0447D75CAE82}" destId="{E7949189-A413-FD42-9994-CDB9D6FDF608}" srcOrd="0" destOrd="2" presId="urn:microsoft.com/office/officeart/2005/8/layout/hList1"/>
    <dgm:cxn modelId="{061E27ED-0266-3F48-BA95-8BB305DA7FD1}" srcId="{0BE9828E-0EFE-B447-B34B-8352D31D5A57}" destId="{F05635E8-1C3C-404F-923B-B9E6A9AAAF5E}" srcOrd="0" destOrd="0" parTransId="{85B6BBDD-AAC7-214D-AD7D-E7F8DEF83053}" sibTransId="{B8B7E57A-2DB5-864E-8F57-4D0E8141CB1F}"/>
    <dgm:cxn modelId="{A0AAB3EF-E1CF-4F33-A7BE-00A36A63BCBC}" srcId="{2EA90737-10EC-F94A-8394-42B7575E9879}" destId="{40AFD350-EE1D-4583-9279-9505BD4C4885}" srcOrd="1" destOrd="0" parTransId="{FEE5514A-BF5A-480A-AD67-A650621263D4}" sibTransId="{B01C9C60-85F6-4E94-92B7-33B4053728AB}"/>
    <dgm:cxn modelId="{455CA690-EC8F-4C76-86E6-B98832BEAF5B}" type="presParOf" srcId="{16C166C6-ECD4-5A4E-95FB-F2C1F4994D04}" destId="{5E56CAF2-F634-2746-A64D-E6C79AB5FD15}" srcOrd="0" destOrd="0" presId="urn:microsoft.com/office/officeart/2005/8/layout/hList1"/>
    <dgm:cxn modelId="{B367B0F9-54B8-4A74-8794-8D349347FD3A}" type="presParOf" srcId="{5E56CAF2-F634-2746-A64D-E6C79AB5FD15}" destId="{09679CD2-8CA2-1143-A757-DEE064926695}" srcOrd="0" destOrd="0" presId="urn:microsoft.com/office/officeart/2005/8/layout/hList1"/>
    <dgm:cxn modelId="{56565FFC-2B23-42C1-A7FD-C8393A59C092}" type="presParOf" srcId="{5E56CAF2-F634-2746-A64D-E6C79AB5FD15}" destId="{03A5B0FC-E438-D34A-AC31-C4D1041FB019}" srcOrd="1" destOrd="0" presId="urn:microsoft.com/office/officeart/2005/8/layout/hList1"/>
    <dgm:cxn modelId="{F39BEE28-E8BA-419F-A924-1924BDA1BAF1}" type="presParOf" srcId="{16C166C6-ECD4-5A4E-95FB-F2C1F4994D04}" destId="{F9D134F6-F4CC-4C46-83D7-EDC55952963A}" srcOrd="1" destOrd="0" presId="urn:microsoft.com/office/officeart/2005/8/layout/hList1"/>
    <dgm:cxn modelId="{0100A7E8-0B5B-4BA3-82FC-7F97CF6CD81C}" type="presParOf" srcId="{16C166C6-ECD4-5A4E-95FB-F2C1F4994D04}" destId="{4E4791A6-9F6B-7B44-9B2F-7C95A77E776F}" srcOrd="2" destOrd="0" presId="urn:microsoft.com/office/officeart/2005/8/layout/hList1"/>
    <dgm:cxn modelId="{F701601E-2CC6-4FF8-8CF8-83D83CADF530}" type="presParOf" srcId="{4E4791A6-9F6B-7B44-9B2F-7C95A77E776F}" destId="{D98C46C8-3465-B64D-93D7-2CF4CA49C8C9}" srcOrd="0" destOrd="0" presId="urn:microsoft.com/office/officeart/2005/8/layout/hList1"/>
    <dgm:cxn modelId="{3D94E785-FD4A-42C0-823F-7A5F3EEE44E4}" type="presParOf" srcId="{4E4791A6-9F6B-7B44-9B2F-7C95A77E776F}" destId="{4288C64A-D6D3-994F-8038-FF8EFB7C9414}" srcOrd="1" destOrd="0" presId="urn:microsoft.com/office/officeart/2005/8/layout/hList1"/>
    <dgm:cxn modelId="{666D997D-C302-465B-B9E1-5F35EC7FF95D}" type="presParOf" srcId="{16C166C6-ECD4-5A4E-95FB-F2C1F4994D04}" destId="{1EBE0C39-688B-5B4D-983A-E36EB7DF1927}" srcOrd="3" destOrd="0" presId="urn:microsoft.com/office/officeart/2005/8/layout/hList1"/>
    <dgm:cxn modelId="{BF479CA8-D277-4663-A927-57011E87B8CB}" type="presParOf" srcId="{16C166C6-ECD4-5A4E-95FB-F2C1F4994D04}" destId="{231FE0DA-DBD1-9842-BC9D-B7B20C7CE979}" srcOrd="4" destOrd="0" presId="urn:microsoft.com/office/officeart/2005/8/layout/hList1"/>
    <dgm:cxn modelId="{8336E87B-5ACC-49EA-9154-CAD568658B2D}" type="presParOf" srcId="{231FE0DA-DBD1-9842-BC9D-B7B20C7CE979}" destId="{CBC54CD2-931C-964F-A951-FC6D05ACF948}" srcOrd="0" destOrd="0" presId="urn:microsoft.com/office/officeart/2005/8/layout/hList1"/>
    <dgm:cxn modelId="{BA24761D-CAE2-45B8-93B2-5B63B707F58F}" type="presParOf" srcId="{231FE0DA-DBD1-9842-BC9D-B7B20C7CE979}" destId="{BAF069BA-D4FB-4C42-9B76-ECB788D95DA1}" srcOrd="1" destOrd="0" presId="urn:microsoft.com/office/officeart/2005/8/layout/hList1"/>
    <dgm:cxn modelId="{2CF95745-A67B-4D52-831C-E73B67CE5764}" type="presParOf" srcId="{16C166C6-ECD4-5A4E-95FB-F2C1F4994D04}" destId="{AAFA7D9D-DDA2-1245-959D-A8AB4C49E807}" srcOrd="5" destOrd="0" presId="urn:microsoft.com/office/officeart/2005/8/layout/hList1"/>
    <dgm:cxn modelId="{296DD2B0-F4E7-4356-A3BB-1E344AAB1DA2}" type="presParOf" srcId="{16C166C6-ECD4-5A4E-95FB-F2C1F4994D04}" destId="{3E1B0FF9-018F-D94A-B60E-41A7EC5D1749}" srcOrd="6" destOrd="0" presId="urn:microsoft.com/office/officeart/2005/8/layout/hList1"/>
    <dgm:cxn modelId="{330DB9C8-AEF2-4097-B028-8196D313D584}" type="presParOf" srcId="{3E1B0FF9-018F-D94A-B60E-41A7EC5D1749}" destId="{2A256EE3-1345-2046-880F-E75D7805F333}" srcOrd="0" destOrd="0" presId="urn:microsoft.com/office/officeart/2005/8/layout/hList1"/>
    <dgm:cxn modelId="{53842CA0-5169-4402-8124-7F3A2E135A29}" type="presParOf" srcId="{3E1B0FF9-018F-D94A-B60E-41A7EC5D1749}" destId="{E7949189-A413-FD42-9994-CDB9D6FDF60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90DEA5-2672-5D42-8671-AC23EC7A8668}"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n-GB"/>
        </a:p>
      </dgm:t>
    </dgm:pt>
    <dgm:pt modelId="{89D68EEE-86DE-F445-A83F-02F5A6F080FF}">
      <dgm:prSet custT="1"/>
      <dgm:spPr/>
      <dgm:t>
        <a:bodyPr/>
        <a:lstStyle/>
        <a:p>
          <a:r>
            <a:rPr lang="en-US" sz="1200" b="0" i="0" baseline="0" dirty="0"/>
            <a:t>Ensuring a smooth transition between on-prem and Exchange.</a:t>
          </a:r>
          <a:endParaRPr lang="en-IN" sz="1200" dirty="0"/>
        </a:p>
      </dgm:t>
    </dgm:pt>
    <dgm:pt modelId="{B01C6F87-92FC-B643-822A-B62B23E033CB}" type="parTrans" cxnId="{A0B87D7B-A150-CE41-BCA8-CBD69D9A376E}">
      <dgm:prSet/>
      <dgm:spPr/>
      <dgm:t>
        <a:bodyPr/>
        <a:lstStyle/>
        <a:p>
          <a:endParaRPr lang="en-GB"/>
        </a:p>
      </dgm:t>
    </dgm:pt>
    <dgm:pt modelId="{D944DADD-F6A7-4D48-8F7B-4538C6B9BAA4}" type="sibTrans" cxnId="{A0B87D7B-A150-CE41-BCA8-CBD69D9A376E}">
      <dgm:prSet/>
      <dgm:spPr/>
      <dgm:t>
        <a:bodyPr/>
        <a:lstStyle/>
        <a:p>
          <a:endParaRPr lang="en-GB"/>
        </a:p>
      </dgm:t>
    </dgm:pt>
    <dgm:pt modelId="{36732D1A-6B8B-474C-8FA8-E26310F49CA5}">
      <dgm:prSet custT="1"/>
      <dgm:spPr/>
      <dgm:t>
        <a:bodyPr/>
        <a:lstStyle/>
        <a:p>
          <a:r>
            <a:rPr lang="en-US" sz="1200" b="0" i="0" baseline="0" dirty="0"/>
            <a:t>Customizing settings for consistency with our current system.</a:t>
          </a:r>
          <a:endParaRPr lang="en-IN" sz="1200" dirty="0"/>
        </a:p>
      </dgm:t>
    </dgm:pt>
    <dgm:pt modelId="{D3851CAD-DC5E-3C46-A468-D77A75221038}" type="parTrans" cxnId="{BD3B268A-EE03-D044-A60D-D7D293543041}">
      <dgm:prSet/>
      <dgm:spPr/>
      <dgm:t>
        <a:bodyPr/>
        <a:lstStyle/>
        <a:p>
          <a:endParaRPr lang="en-GB"/>
        </a:p>
      </dgm:t>
    </dgm:pt>
    <dgm:pt modelId="{8F60D6CA-F35F-6644-8BA7-80D3B89A41F6}" type="sibTrans" cxnId="{BD3B268A-EE03-D044-A60D-D7D293543041}">
      <dgm:prSet/>
      <dgm:spPr/>
      <dgm:t>
        <a:bodyPr/>
        <a:lstStyle/>
        <a:p>
          <a:endParaRPr lang="en-GB"/>
        </a:p>
      </dgm:t>
    </dgm:pt>
    <dgm:pt modelId="{FEA3D8BF-42F8-244A-A346-C8D98602DA0F}">
      <dgm:prSet/>
      <dgm:spPr/>
      <dgm:t>
        <a:bodyPr/>
        <a:lstStyle/>
        <a:p>
          <a:r>
            <a:rPr lang="en-US" b="0" i="0" baseline="0" dirty="0"/>
            <a:t>Embracing 365's advanced features.</a:t>
          </a:r>
          <a:endParaRPr lang="en-IN" dirty="0"/>
        </a:p>
      </dgm:t>
    </dgm:pt>
    <dgm:pt modelId="{C79EA1D8-0192-C84F-95C8-A4D0D6DA1A7A}" type="parTrans" cxnId="{A41884C8-F767-A74F-9BA7-05632E297F1A}">
      <dgm:prSet/>
      <dgm:spPr/>
      <dgm:t>
        <a:bodyPr/>
        <a:lstStyle/>
        <a:p>
          <a:endParaRPr lang="en-GB"/>
        </a:p>
      </dgm:t>
    </dgm:pt>
    <dgm:pt modelId="{E91CC411-62A9-7449-83C9-8F572A26EAFD}" type="sibTrans" cxnId="{A41884C8-F767-A74F-9BA7-05632E297F1A}">
      <dgm:prSet/>
      <dgm:spPr/>
      <dgm:t>
        <a:bodyPr/>
        <a:lstStyle/>
        <a:p>
          <a:endParaRPr lang="en-GB"/>
        </a:p>
      </dgm:t>
    </dgm:pt>
    <dgm:pt modelId="{A9A849B1-DDBA-D04A-91F4-D714B4FE7EE8}">
      <dgm:prSet/>
      <dgm:spPr/>
      <dgm:t>
        <a:bodyPr/>
        <a:lstStyle/>
        <a:p>
          <a:r>
            <a:rPr lang="en-US" b="0" i="0" baseline="0" dirty="0"/>
            <a:t>Simplifying configurations like databases and mailbox placements.</a:t>
          </a:r>
          <a:endParaRPr lang="en-IN" dirty="0"/>
        </a:p>
      </dgm:t>
    </dgm:pt>
    <dgm:pt modelId="{1ABEF306-1317-1D42-81F0-5DA96B1014B0}" type="parTrans" cxnId="{F8FF8B4B-F91D-9349-BC12-DE17D3F9ABA8}">
      <dgm:prSet/>
      <dgm:spPr/>
      <dgm:t>
        <a:bodyPr/>
        <a:lstStyle/>
        <a:p>
          <a:endParaRPr lang="en-GB"/>
        </a:p>
      </dgm:t>
    </dgm:pt>
    <dgm:pt modelId="{DA08CBC3-447E-A646-9CDB-516C99FBF60D}" type="sibTrans" cxnId="{F8FF8B4B-F91D-9349-BC12-DE17D3F9ABA8}">
      <dgm:prSet/>
      <dgm:spPr/>
      <dgm:t>
        <a:bodyPr/>
        <a:lstStyle/>
        <a:p>
          <a:endParaRPr lang="en-GB"/>
        </a:p>
      </dgm:t>
    </dgm:pt>
    <dgm:pt modelId="{1AA66670-B38F-0540-A6AD-97816A6B271E}">
      <dgm:prSet/>
      <dgm:spPr/>
      <dgm:t>
        <a:bodyPr/>
        <a:lstStyle/>
        <a:p>
          <a:r>
            <a:rPr lang="en-US" b="0" i="0" baseline="0" dirty="0"/>
            <a:t>New features to optimize our email system and reduce disaster scenarios.</a:t>
          </a:r>
          <a:endParaRPr lang="en-IN" dirty="0"/>
        </a:p>
      </dgm:t>
    </dgm:pt>
    <dgm:pt modelId="{F9A84F55-D306-B949-B464-6184EFA87478}" type="parTrans" cxnId="{32A6851F-F231-7C40-ABA8-697DB12D342C}">
      <dgm:prSet/>
      <dgm:spPr/>
      <dgm:t>
        <a:bodyPr/>
        <a:lstStyle/>
        <a:p>
          <a:endParaRPr lang="en-GB"/>
        </a:p>
      </dgm:t>
    </dgm:pt>
    <dgm:pt modelId="{0DC5CDF0-1170-3946-AC3A-EC852E68E501}" type="sibTrans" cxnId="{32A6851F-F231-7C40-ABA8-697DB12D342C}">
      <dgm:prSet/>
      <dgm:spPr/>
      <dgm:t>
        <a:bodyPr/>
        <a:lstStyle/>
        <a:p>
          <a:endParaRPr lang="en-GB"/>
        </a:p>
      </dgm:t>
    </dgm:pt>
    <dgm:pt modelId="{232AD8BD-467A-964A-A98A-82900DA623D8}" type="pres">
      <dgm:prSet presAssocID="{CB90DEA5-2672-5D42-8671-AC23EC7A8668}" presName="composite" presStyleCnt="0">
        <dgm:presLayoutVars>
          <dgm:chMax val="5"/>
          <dgm:dir/>
          <dgm:resizeHandles val="exact"/>
        </dgm:presLayoutVars>
      </dgm:prSet>
      <dgm:spPr/>
    </dgm:pt>
    <dgm:pt modelId="{98D9B0DF-96BB-F949-9A19-1E0F8814A2BB}" type="pres">
      <dgm:prSet presAssocID="{89D68EEE-86DE-F445-A83F-02F5A6F080FF}" presName="circle1" presStyleLbl="lnNode1" presStyleIdx="0" presStyleCnt="5"/>
      <dgm:spPr/>
    </dgm:pt>
    <dgm:pt modelId="{889F24E5-5213-6F41-92F2-00EF8E455D9E}" type="pres">
      <dgm:prSet presAssocID="{89D68EEE-86DE-F445-A83F-02F5A6F080FF}" presName="text1" presStyleLbl="revTx" presStyleIdx="0" presStyleCnt="5">
        <dgm:presLayoutVars>
          <dgm:bulletEnabled val="1"/>
        </dgm:presLayoutVars>
      </dgm:prSet>
      <dgm:spPr/>
    </dgm:pt>
    <dgm:pt modelId="{DB9DE22A-3F67-EA44-B907-B2F1A83BB5A5}" type="pres">
      <dgm:prSet presAssocID="{89D68EEE-86DE-F445-A83F-02F5A6F080FF}" presName="line1" presStyleLbl="callout" presStyleIdx="0" presStyleCnt="10"/>
      <dgm:spPr/>
    </dgm:pt>
    <dgm:pt modelId="{95B69C4C-CE12-C049-A2AF-C576000A5E46}" type="pres">
      <dgm:prSet presAssocID="{89D68EEE-86DE-F445-A83F-02F5A6F080FF}" presName="d1" presStyleLbl="callout" presStyleIdx="1" presStyleCnt="10"/>
      <dgm:spPr/>
    </dgm:pt>
    <dgm:pt modelId="{B1D68DDB-1B97-6C40-AFF3-EB7ED6E5DB0C}" type="pres">
      <dgm:prSet presAssocID="{36732D1A-6B8B-474C-8FA8-E26310F49CA5}" presName="circle2" presStyleLbl="lnNode1" presStyleIdx="1" presStyleCnt="5"/>
      <dgm:spPr/>
    </dgm:pt>
    <dgm:pt modelId="{D8E8153A-5E22-E04D-90E6-E2C4A4797D78}" type="pres">
      <dgm:prSet presAssocID="{36732D1A-6B8B-474C-8FA8-E26310F49CA5}" presName="text2" presStyleLbl="revTx" presStyleIdx="1" presStyleCnt="5">
        <dgm:presLayoutVars>
          <dgm:bulletEnabled val="1"/>
        </dgm:presLayoutVars>
      </dgm:prSet>
      <dgm:spPr/>
    </dgm:pt>
    <dgm:pt modelId="{30F8B5CA-E5C5-CA43-97CC-21FB20E5AA61}" type="pres">
      <dgm:prSet presAssocID="{36732D1A-6B8B-474C-8FA8-E26310F49CA5}" presName="line2" presStyleLbl="callout" presStyleIdx="2" presStyleCnt="10"/>
      <dgm:spPr/>
    </dgm:pt>
    <dgm:pt modelId="{A6F31994-7321-D641-828A-483E7F5F9CE4}" type="pres">
      <dgm:prSet presAssocID="{36732D1A-6B8B-474C-8FA8-E26310F49CA5}" presName="d2" presStyleLbl="callout" presStyleIdx="3" presStyleCnt="10"/>
      <dgm:spPr/>
    </dgm:pt>
    <dgm:pt modelId="{EEF80599-4884-5849-B2A8-1C955D860751}" type="pres">
      <dgm:prSet presAssocID="{FEA3D8BF-42F8-244A-A346-C8D98602DA0F}" presName="circle3" presStyleLbl="lnNode1" presStyleIdx="2" presStyleCnt="5"/>
      <dgm:spPr/>
    </dgm:pt>
    <dgm:pt modelId="{4DD1A5F8-8396-8D4C-9F4E-5966B5BA6A1F}" type="pres">
      <dgm:prSet presAssocID="{FEA3D8BF-42F8-244A-A346-C8D98602DA0F}" presName="text3" presStyleLbl="revTx" presStyleIdx="2" presStyleCnt="5">
        <dgm:presLayoutVars>
          <dgm:bulletEnabled val="1"/>
        </dgm:presLayoutVars>
      </dgm:prSet>
      <dgm:spPr/>
    </dgm:pt>
    <dgm:pt modelId="{B755AADA-481E-C54D-B3C9-BD1981F2163D}" type="pres">
      <dgm:prSet presAssocID="{FEA3D8BF-42F8-244A-A346-C8D98602DA0F}" presName="line3" presStyleLbl="callout" presStyleIdx="4" presStyleCnt="10"/>
      <dgm:spPr/>
    </dgm:pt>
    <dgm:pt modelId="{5FFC317F-0323-E241-AFF6-B9274122458A}" type="pres">
      <dgm:prSet presAssocID="{FEA3D8BF-42F8-244A-A346-C8D98602DA0F}" presName="d3" presStyleLbl="callout" presStyleIdx="5" presStyleCnt="10"/>
      <dgm:spPr/>
    </dgm:pt>
    <dgm:pt modelId="{0C59959F-5636-A84F-9728-BFA2E5231177}" type="pres">
      <dgm:prSet presAssocID="{A9A849B1-DDBA-D04A-91F4-D714B4FE7EE8}" presName="circle4" presStyleLbl="lnNode1" presStyleIdx="3" presStyleCnt="5"/>
      <dgm:spPr/>
    </dgm:pt>
    <dgm:pt modelId="{56DB5CCC-40DA-EB46-AEBF-37D6B290A62C}" type="pres">
      <dgm:prSet presAssocID="{A9A849B1-DDBA-D04A-91F4-D714B4FE7EE8}" presName="text4" presStyleLbl="revTx" presStyleIdx="3" presStyleCnt="5">
        <dgm:presLayoutVars>
          <dgm:bulletEnabled val="1"/>
        </dgm:presLayoutVars>
      </dgm:prSet>
      <dgm:spPr/>
    </dgm:pt>
    <dgm:pt modelId="{28CF858A-0FCB-0F41-960E-5F7CEF8F26A6}" type="pres">
      <dgm:prSet presAssocID="{A9A849B1-DDBA-D04A-91F4-D714B4FE7EE8}" presName="line4" presStyleLbl="callout" presStyleIdx="6" presStyleCnt="10"/>
      <dgm:spPr/>
    </dgm:pt>
    <dgm:pt modelId="{5CEC218F-642F-FF40-B511-AB8B5EADAF41}" type="pres">
      <dgm:prSet presAssocID="{A9A849B1-DDBA-D04A-91F4-D714B4FE7EE8}" presName="d4" presStyleLbl="callout" presStyleIdx="7" presStyleCnt="10"/>
      <dgm:spPr/>
    </dgm:pt>
    <dgm:pt modelId="{C2D62EBE-1833-A34D-BD3F-15E702843ED0}" type="pres">
      <dgm:prSet presAssocID="{1AA66670-B38F-0540-A6AD-97816A6B271E}" presName="circle5" presStyleLbl="lnNode1" presStyleIdx="4" presStyleCnt="5"/>
      <dgm:spPr/>
    </dgm:pt>
    <dgm:pt modelId="{5E099869-718E-7D45-A736-D002D99ECCDE}" type="pres">
      <dgm:prSet presAssocID="{1AA66670-B38F-0540-A6AD-97816A6B271E}" presName="text5" presStyleLbl="revTx" presStyleIdx="4" presStyleCnt="5">
        <dgm:presLayoutVars>
          <dgm:bulletEnabled val="1"/>
        </dgm:presLayoutVars>
      </dgm:prSet>
      <dgm:spPr/>
    </dgm:pt>
    <dgm:pt modelId="{5A3B8F9E-9E05-9E4C-A9D1-A7CC32C7000E}" type="pres">
      <dgm:prSet presAssocID="{1AA66670-B38F-0540-A6AD-97816A6B271E}" presName="line5" presStyleLbl="callout" presStyleIdx="8" presStyleCnt="10"/>
      <dgm:spPr/>
    </dgm:pt>
    <dgm:pt modelId="{7C2C6C64-DFB3-A54C-90F1-C61BA3E7E65E}" type="pres">
      <dgm:prSet presAssocID="{1AA66670-B38F-0540-A6AD-97816A6B271E}" presName="d5" presStyleLbl="callout" presStyleIdx="9" presStyleCnt="10"/>
      <dgm:spPr/>
    </dgm:pt>
  </dgm:ptLst>
  <dgm:cxnLst>
    <dgm:cxn modelId="{E44FF606-9B05-2C43-A823-CA4AEA97A106}" type="presOf" srcId="{FEA3D8BF-42F8-244A-A346-C8D98602DA0F}" destId="{4DD1A5F8-8396-8D4C-9F4E-5966B5BA6A1F}" srcOrd="0" destOrd="0" presId="urn:microsoft.com/office/officeart/2005/8/layout/target1"/>
    <dgm:cxn modelId="{32A6851F-F231-7C40-ABA8-697DB12D342C}" srcId="{CB90DEA5-2672-5D42-8671-AC23EC7A8668}" destId="{1AA66670-B38F-0540-A6AD-97816A6B271E}" srcOrd="4" destOrd="0" parTransId="{F9A84F55-D306-B949-B464-6184EFA87478}" sibTransId="{0DC5CDF0-1170-3946-AC3A-EC852E68E501}"/>
    <dgm:cxn modelId="{58553426-2C27-1046-9252-B38B91631E2A}" type="presOf" srcId="{CB90DEA5-2672-5D42-8671-AC23EC7A8668}" destId="{232AD8BD-467A-964A-A98A-82900DA623D8}" srcOrd="0" destOrd="0" presId="urn:microsoft.com/office/officeart/2005/8/layout/target1"/>
    <dgm:cxn modelId="{B41EF433-E494-0F47-9DD7-BE23A2018E10}" type="presOf" srcId="{1AA66670-B38F-0540-A6AD-97816A6B271E}" destId="{5E099869-718E-7D45-A736-D002D99ECCDE}" srcOrd="0" destOrd="0" presId="urn:microsoft.com/office/officeart/2005/8/layout/target1"/>
    <dgm:cxn modelId="{F8FF8B4B-F91D-9349-BC12-DE17D3F9ABA8}" srcId="{CB90DEA5-2672-5D42-8671-AC23EC7A8668}" destId="{A9A849B1-DDBA-D04A-91F4-D714B4FE7EE8}" srcOrd="3" destOrd="0" parTransId="{1ABEF306-1317-1D42-81F0-5DA96B1014B0}" sibTransId="{DA08CBC3-447E-A646-9CDB-516C99FBF60D}"/>
    <dgm:cxn modelId="{467BDC64-7667-B443-AADD-F30781CA9D35}" type="presOf" srcId="{36732D1A-6B8B-474C-8FA8-E26310F49CA5}" destId="{D8E8153A-5E22-E04D-90E6-E2C4A4797D78}" srcOrd="0" destOrd="0" presId="urn:microsoft.com/office/officeart/2005/8/layout/target1"/>
    <dgm:cxn modelId="{9753F068-A8A7-6F4D-B3DB-0C35D0EC1A7D}" type="presOf" srcId="{A9A849B1-DDBA-D04A-91F4-D714B4FE7EE8}" destId="{56DB5CCC-40DA-EB46-AEBF-37D6B290A62C}" srcOrd="0" destOrd="0" presId="urn:microsoft.com/office/officeart/2005/8/layout/target1"/>
    <dgm:cxn modelId="{2E277672-3803-8540-9EC6-C3C8E9090D58}" type="presOf" srcId="{89D68EEE-86DE-F445-A83F-02F5A6F080FF}" destId="{889F24E5-5213-6F41-92F2-00EF8E455D9E}" srcOrd="0" destOrd="0" presId="urn:microsoft.com/office/officeart/2005/8/layout/target1"/>
    <dgm:cxn modelId="{A0B87D7B-A150-CE41-BCA8-CBD69D9A376E}" srcId="{CB90DEA5-2672-5D42-8671-AC23EC7A8668}" destId="{89D68EEE-86DE-F445-A83F-02F5A6F080FF}" srcOrd="0" destOrd="0" parTransId="{B01C6F87-92FC-B643-822A-B62B23E033CB}" sibTransId="{D944DADD-F6A7-4D48-8F7B-4538C6B9BAA4}"/>
    <dgm:cxn modelId="{BD3B268A-EE03-D044-A60D-D7D293543041}" srcId="{CB90DEA5-2672-5D42-8671-AC23EC7A8668}" destId="{36732D1A-6B8B-474C-8FA8-E26310F49CA5}" srcOrd="1" destOrd="0" parTransId="{D3851CAD-DC5E-3C46-A468-D77A75221038}" sibTransId="{8F60D6CA-F35F-6644-8BA7-80D3B89A41F6}"/>
    <dgm:cxn modelId="{A41884C8-F767-A74F-9BA7-05632E297F1A}" srcId="{CB90DEA5-2672-5D42-8671-AC23EC7A8668}" destId="{FEA3D8BF-42F8-244A-A346-C8D98602DA0F}" srcOrd="2" destOrd="0" parTransId="{C79EA1D8-0192-C84F-95C8-A4D0D6DA1A7A}" sibTransId="{E91CC411-62A9-7449-83C9-8F572A26EAFD}"/>
    <dgm:cxn modelId="{399D979F-7A0B-994C-9A60-435476C3BDAC}" type="presParOf" srcId="{232AD8BD-467A-964A-A98A-82900DA623D8}" destId="{98D9B0DF-96BB-F949-9A19-1E0F8814A2BB}" srcOrd="0" destOrd="0" presId="urn:microsoft.com/office/officeart/2005/8/layout/target1"/>
    <dgm:cxn modelId="{AF5DC0C7-DD06-474F-8DFF-E4EFE7EAEE44}" type="presParOf" srcId="{232AD8BD-467A-964A-A98A-82900DA623D8}" destId="{889F24E5-5213-6F41-92F2-00EF8E455D9E}" srcOrd="1" destOrd="0" presId="urn:microsoft.com/office/officeart/2005/8/layout/target1"/>
    <dgm:cxn modelId="{D0D6421E-3EC6-714A-A7A1-917E5B942685}" type="presParOf" srcId="{232AD8BD-467A-964A-A98A-82900DA623D8}" destId="{DB9DE22A-3F67-EA44-B907-B2F1A83BB5A5}" srcOrd="2" destOrd="0" presId="urn:microsoft.com/office/officeart/2005/8/layout/target1"/>
    <dgm:cxn modelId="{FCBA09A6-7A69-624C-9152-BD618E70FEFF}" type="presParOf" srcId="{232AD8BD-467A-964A-A98A-82900DA623D8}" destId="{95B69C4C-CE12-C049-A2AF-C576000A5E46}" srcOrd="3" destOrd="0" presId="urn:microsoft.com/office/officeart/2005/8/layout/target1"/>
    <dgm:cxn modelId="{0F5B6AF5-777B-3B43-B513-8CBBA34A6B94}" type="presParOf" srcId="{232AD8BD-467A-964A-A98A-82900DA623D8}" destId="{B1D68DDB-1B97-6C40-AFF3-EB7ED6E5DB0C}" srcOrd="4" destOrd="0" presId="urn:microsoft.com/office/officeart/2005/8/layout/target1"/>
    <dgm:cxn modelId="{BCD2013B-AAC3-894F-B9C3-398E8EBFC6EB}" type="presParOf" srcId="{232AD8BD-467A-964A-A98A-82900DA623D8}" destId="{D8E8153A-5E22-E04D-90E6-E2C4A4797D78}" srcOrd="5" destOrd="0" presId="urn:microsoft.com/office/officeart/2005/8/layout/target1"/>
    <dgm:cxn modelId="{2F58C10C-4E6E-CF4B-BD0E-C022166A98F5}" type="presParOf" srcId="{232AD8BD-467A-964A-A98A-82900DA623D8}" destId="{30F8B5CA-E5C5-CA43-97CC-21FB20E5AA61}" srcOrd="6" destOrd="0" presId="urn:microsoft.com/office/officeart/2005/8/layout/target1"/>
    <dgm:cxn modelId="{05DC8D48-08DE-284E-A60A-43090BC9ED93}" type="presParOf" srcId="{232AD8BD-467A-964A-A98A-82900DA623D8}" destId="{A6F31994-7321-D641-828A-483E7F5F9CE4}" srcOrd="7" destOrd="0" presId="urn:microsoft.com/office/officeart/2005/8/layout/target1"/>
    <dgm:cxn modelId="{CC6A1172-936E-174F-A0E2-871C5BB1FF81}" type="presParOf" srcId="{232AD8BD-467A-964A-A98A-82900DA623D8}" destId="{EEF80599-4884-5849-B2A8-1C955D860751}" srcOrd="8" destOrd="0" presId="urn:microsoft.com/office/officeart/2005/8/layout/target1"/>
    <dgm:cxn modelId="{4DE1010F-03F0-B246-8321-C56F2CABCFED}" type="presParOf" srcId="{232AD8BD-467A-964A-A98A-82900DA623D8}" destId="{4DD1A5F8-8396-8D4C-9F4E-5966B5BA6A1F}" srcOrd="9" destOrd="0" presId="urn:microsoft.com/office/officeart/2005/8/layout/target1"/>
    <dgm:cxn modelId="{5D426C71-7518-E34F-AA7E-640DDC2C466D}" type="presParOf" srcId="{232AD8BD-467A-964A-A98A-82900DA623D8}" destId="{B755AADA-481E-C54D-B3C9-BD1981F2163D}" srcOrd="10" destOrd="0" presId="urn:microsoft.com/office/officeart/2005/8/layout/target1"/>
    <dgm:cxn modelId="{13B7E212-18D9-AC48-879A-AFC0CD356586}" type="presParOf" srcId="{232AD8BD-467A-964A-A98A-82900DA623D8}" destId="{5FFC317F-0323-E241-AFF6-B9274122458A}" srcOrd="11" destOrd="0" presId="urn:microsoft.com/office/officeart/2005/8/layout/target1"/>
    <dgm:cxn modelId="{968845E6-624C-504E-A417-54D7B4147AFD}" type="presParOf" srcId="{232AD8BD-467A-964A-A98A-82900DA623D8}" destId="{0C59959F-5636-A84F-9728-BFA2E5231177}" srcOrd="12" destOrd="0" presId="urn:microsoft.com/office/officeart/2005/8/layout/target1"/>
    <dgm:cxn modelId="{DBE57942-3161-6C43-8027-92DA953B969D}" type="presParOf" srcId="{232AD8BD-467A-964A-A98A-82900DA623D8}" destId="{56DB5CCC-40DA-EB46-AEBF-37D6B290A62C}" srcOrd="13" destOrd="0" presId="urn:microsoft.com/office/officeart/2005/8/layout/target1"/>
    <dgm:cxn modelId="{FAD676D3-8C27-584A-9377-CFEE408E4592}" type="presParOf" srcId="{232AD8BD-467A-964A-A98A-82900DA623D8}" destId="{28CF858A-0FCB-0F41-960E-5F7CEF8F26A6}" srcOrd="14" destOrd="0" presId="urn:microsoft.com/office/officeart/2005/8/layout/target1"/>
    <dgm:cxn modelId="{F0238D9D-E061-564E-9766-BF6D279D6A4B}" type="presParOf" srcId="{232AD8BD-467A-964A-A98A-82900DA623D8}" destId="{5CEC218F-642F-FF40-B511-AB8B5EADAF41}" srcOrd="15" destOrd="0" presId="urn:microsoft.com/office/officeart/2005/8/layout/target1"/>
    <dgm:cxn modelId="{DDE7294D-4DB0-704F-98E3-95D3C5F5F55C}" type="presParOf" srcId="{232AD8BD-467A-964A-A98A-82900DA623D8}" destId="{C2D62EBE-1833-A34D-BD3F-15E702843ED0}" srcOrd="16" destOrd="0" presId="urn:microsoft.com/office/officeart/2005/8/layout/target1"/>
    <dgm:cxn modelId="{DC8FF8F8-A7C9-074F-914F-050BD39252AF}" type="presParOf" srcId="{232AD8BD-467A-964A-A98A-82900DA623D8}" destId="{5E099869-718E-7D45-A736-D002D99ECCDE}" srcOrd="17" destOrd="0" presId="urn:microsoft.com/office/officeart/2005/8/layout/target1"/>
    <dgm:cxn modelId="{654213E9-FB48-5349-AB02-8498E4B32A30}" type="presParOf" srcId="{232AD8BD-467A-964A-A98A-82900DA623D8}" destId="{5A3B8F9E-9E05-9E4C-A9D1-A7CC32C7000E}" srcOrd="18" destOrd="0" presId="urn:microsoft.com/office/officeart/2005/8/layout/target1"/>
    <dgm:cxn modelId="{B1EFE4A3-7DD6-8A4C-B9E2-6AD22E99CB4D}" type="presParOf" srcId="{232AD8BD-467A-964A-A98A-82900DA623D8}" destId="{7C2C6C64-DFB3-A54C-90F1-C61BA3E7E65E}"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535F078-8055-8C44-AC26-7852675F5A5F}"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GB"/>
        </a:p>
      </dgm:t>
    </dgm:pt>
    <dgm:pt modelId="{E3872E5D-38E3-ED4C-BD8D-6A84947460A3}">
      <dgm:prSet phldrT="[Text]"/>
      <dgm:spPr/>
      <dgm:t>
        <a:bodyPr/>
        <a:lstStyle/>
        <a:p>
          <a:pPr>
            <a:buFont typeface="+mj-lt"/>
            <a:buAutoNum type="arabicPeriod"/>
          </a:pPr>
          <a:r>
            <a:rPr lang="en-IN" b="1" i="0" dirty="0"/>
            <a:t>Basic Functionality</a:t>
          </a:r>
          <a:endParaRPr lang="en-GB" dirty="0"/>
        </a:p>
      </dgm:t>
    </dgm:pt>
    <dgm:pt modelId="{444F66F5-2739-5342-8354-D3E9914F3539}" type="parTrans" cxnId="{F96B722C-E787-1B40-9E79-244359F1059B}">
      <dgm:prSet/>
      <dgm:spPr/>
      <dgm:t>
        <a:bodyPr/>
        <a:lstStyle/>
        <a:p>
          <a:endParaRPr lang="en-GB"/>
        </a:p>
      </dgm:t>
    </dgm:pt>
    <dgm:pt modelId="{559DC617-544E-1B45-AEEF-9F0EEE79BA45}" type="sibTrans" cxnId="{F96B722C-E787-1B40-9E79-244359F1059B}">
      <dgm:prSet/>
      <dgm:spPr/>
      <dgm:t>
        <a:bodyPr/>
        <a:lstStyle/>
        <a:p>
          <a:endParaRPr lang="en-GB"/>
        </a:p>
      </dgm:t>
    </dgm:pt>
    <dgm:pt modelId="{D49693B4-B662-F14A-A7A2-AA12718201C7}">
      <dgm:prSet phldrT="[Text]" custT="1"/>
      <dgm:spPr/>
      <dgm:t>
        <a:bodyPr/>
        <a:lstStyle/>
        <a:p>
          <a:r>
            <a:rPr lang="en-US" sz="1200" b="0" i="0" dirty="0"/>
            <a:t>Create Microsoft 365 mailboxes for both new and existing users, utilizing </a:t>
          </a:r>
          <a:r>
            <a:rPr lang="en-IN" sz="1200" b="0" i="0" dirty="0"/>
            <a:t>Exchange Admin </a:t>
          </a:r>
          <a:r>
            <a:rPr lang="en-IN" sz="1200" b="0" i="0" dirty="0" err="1"/>
            <a:t>Center</a:t>
          </a:r>
          <a:r>
            <a:rPr lang="en-IN" sz="1200" b="0" i="0" dirty="0"/>
            <a:t> or Exchange Management Shell.</a:t>
          </a:r>
          <a:endParaRPr lang="en-GB" sz="1200" dirty="0"/>
        </a:p>
      </dgm:t>
    </dgm:pt>
    <dgm:pt modelId="{85356589-26D3-2849-BFE4-01FB652206D5}" type="parTrans" cxnId="{E59A8C41-B5CB-A944-848E-B2676D5E6BD7}">
      <dgm:prSet/>
      <dgm:spPr/>
      <dgm:t>
        <a:bodyPr/>
        <a:lstStyle/>
        <a:p>
          <a:endParaRPr lang="en-GB"/>
        </a:p>
      </dgm:t>
    </dgm:pt>
    <dgm:pt modelId="{05C1DD09-3DBB-C04F-9F53-0055DB58502E}" type="sibTrans" cxnId="{E59A8C41-B5CB-A944-848E-B2676D5E6BD7}">
      <dgm:prSet/>
      <dgm:spPr/>
      <dgm:t>
        <a:bodyPr/>
        <a:lstStyle/>
        <a:p>
          <a:endParaRPr lang="en-GB"/>
        </a:p>
      </dgm:t>
    </dgm:pt>
    <dgm:pt modelId="{0BE9828E-0EFE-B447-B34B-8352D31D5A57}">
      <dgm:prSet phldrT="[Text]"/>
      <dgm:spPr/>
      <dgm:t>
        <a:bodyPr/>
        <a:lstStyle/>
        <a:p>
          <a:pPr>
            <a:buFont typeface="+mj-lt"/>
            <a:buAutoNum type="arabicPeriod"/>
          </a:pPr>
          <a:r>
            <a:rPr lang="en-US" b="1" i="0" dirty="0"/>
            <a:t>Verify Global Address List (GAL) Visibility</a:t>
          </a:r>
          <a:endParaRPr lang="en-GB" dirty="0"/>
        </a:p>
      </dgm:t>
    </dgm:pt>
    <dgm:pt modelId="{0BDE7A79-AA1C-0647-BBAE-61C690D1C322}" type="parTrans" cxnId="{C575ABA6-474D-4542-92B8-E39A9A4FE1EB}">
      <dgm:prSet/>
      <dgm:spPr/>
      <dgm:t>
        <a:bodyPr/>
        <a:lstStyle/>
        <a:p>
          <a:endParaRPr lang="en-GB"/>
        </a:p>
      </dgm:t>
    </dgm:pt>
    <dgm:pt modelId="{045B2FD1-2E8C-6145-9921-9455AF7C932F}" type="sibTrans" cxnId="{C575ABA6-474D-4542-92B8-E39A9A4FE1EB}">
      <dgm:prSet/>
      <dgm:spPr/>
      <dgm:t>
        <a:bodyPr/>
        <a:lstStyle/>
        <a:p>
          <a:endParaRPr lang="en-GB"/>
        </a:p>
      </dgm:t>
    </dgm:pt>
    <dgm:pt modelId="{F05635E8-1C3C-404F-923B-B9E6A9AAAF5E}">
      <dgm:prSet phldrT="[Text]"/>
      <dgm:spPr/>
      <dgm:t>
        <a:bodyPr/>
        <a:lstStyle/>
        <a:p>
          <a:pPr>
            <a:buFont typeface="Arial" panose="020B0604020202020204" pitchFamily="34" charset="0"/>
            <a:buChar char="•"/>
          </a:pPr>
          <a:r>
            <a:rPr lang="en-US" b="0" i="0" dirty="0"/>
            <a:t>Draft emails from both on-premises and Office 365 user mailboxes in Outlook.</a:t>
          </a:r>
          <a:endParaRPr lang="en-GB" b="0" dirty="0"/>
        </a:p>
      </dgm:t>
    </dgm:pt>
    <dgm:pt modelId="{85B6BBDD-AAC7-214D-AD7D-E7F8DEF83053}" type="parTrans" cxnId="{061E27ED-0266-3F48-BA95-8BB305DA7FD1}">
      <dgm:prSet/>
      <dgm:spPr/>
      <dgm:t>
        <a:bodyPr/>
        <a:lstStyle/>
        <a:p>
          <a:endParaRPr lang="en-GB"/>
        </a:p>
      </dgm:t>
    </dgm:pt>
    <dgm:pt modelId="{B8B7E57A-2DB5-864E-8F57-4D0E8141CB1F}" type="sibTrans" cxnId="{061E27ED-0266-3F48-BA95-8BB305DA7FD1}">
      <dgm:prSet/>
      <dgm:spPr/>
      <dgm:t>
        <a:bodyPr/>
        <a:lstStyle/>
        <a:p>
          <a:endParaRPr lang="en-GB"/>
        </a:p>
      </dgm:t>
    </dgm:pt>
    <dgm:pt modelId="{9A7A4EDD-0490-0347-9AD9-FCF5F6657945}">
      <dgm:prSet phldrT="[Text]"/>
      <dgm:spPr/>
      <dgm:t>
        <a:bodyPr/>
        <a:lstStyle/>
        <a:p>
          <a:pPr>
            <a:buFont typeface="+mj-lt"/>
            <a:buAutoNum type="arabicPeriod"/>
          </a:pPr>
          <a:r>
            <a:rPr lang="en-US" b="1" i="0" dirty="0"/>
            <a:t>Shared Mailbox Access and Hybrid Mail Flow</a:t>
          </a:r>
          <a:endParaRPr lang="en-GB" dirty="0"/>
        </a:p>
      </dgm:t>
    </dgm:pt>
    <dgm:pt modelId="{8F387E7F-68CB-7C4E-9555-6EB97B065A56}" type="parTrans" cxnId="{B562172A-C9E3-2D47-961E-56D3E985B3BA}">
      <dgm:prSet/>
      <dgm:spPr/>
      <dgm:t>
        <a:bodyPr/>
        <a:lstStyle/>
        <a:p>
          <a:endParaRPr lang="en-GB"/>
        </a:p>
      </dgm:t>
    </dgm:pt>
    <dgm:pt modelId="{7BA3E128-D706-5F48-BC1F-A73D1556935C}" type="sibTrans" cxnId="{B562172A-C9E3-2D47-961E-56D3E985B3BA}">
      <dgm:prSet/>
      <dgm:spPr/>
      <dgm:t>
        <a:bodyPr/>
        <a:lstStyle/>
        <a:p>
          <a:endParaRPr lang="en-GB"/>
        </a:p>
      </dgm:t>
    </dgm:pt>
    <dgm:pt modelId="{5F6EC56F-B215-0540-8D2E-B3E2FD176A76}">
      <dgm:prSet phldrT="[Text]"/>
      <dgm:spPr/>
      <dgm:t>
        <a:bodyPr/>
        <a:lstStyle/>
        <a:p>
          <a:pPr>
            <a:buFont typeface="Arial" panose="020B0604020202020204" pitchFamily="34" charset="0"/>
            <a:buChar char="•"/>
          </a:pPr>
          <a:r>
            <a:rPr lang="en-US" b="0" i="0" dirty="0"/>
            <a:t>Confirm visibility of the Shared Mailbox in both on-premises Exchange and Office 365 using EAC.</a:t>
          </a:r>
          <a:endParaRPr lang="en-GB" b="0" dirty="0"/>
        </a:p>
      </dgm:t>
    </dgm:pt>
    <dgm:pt modelId="{7FAFDC90-C3C1-5541-A7D2-1EF27921BB94}" type="parTrans" cxnId="{B4E5BFD9-2C76-A847-BDD7-4A61821C06B3}">
      <dgm:prSet/>
      <dgm:spPr/>
      <dgm:t>
        <a:bodyPr/>
        <a:lstStyle/>
        <a:p>
          <a:endParaRPr lang="en-GB"/>
        </a:p>
      </dgm:t>
    </dgm:pt>
    <dgm:pt modelId="{2BA0EDCF-B07D-2443-9856-21B03B36D29B}" type="sibTrans" cxnId="{B4E5BFD9-2C76-A847-BDD7-4A61821C06B3}">
      <dgm:prSet/>
      <dgm:spPr/>
      <dgm:t>
        <a:bodyPr/>
        <a:lstStyle/>
        <a:p>
          <a:endParaRPr lang="en-GB"/>
        </a:p>
      </dgm:t>
    </dgm:pt>
    <dgm:pt modelId="{2EA90737-10EC-F94A-8394-42B7575E9879}">
      <dgm:prSet/>
      <dgm:spPr/>
      <dgm:t>
        <a:bodyPr/>
        <a:lstStyle/>
        <a:p>
          <a:pPr>
            <a:buFont typeface="+mj-lt"/>
            <a:buAutoNum type="arabicPeriod"/>
          </a:pPr>
          <a:r>
            <a:rPr lang="en-IN" b="1" i="0" dirty="0"/>
            <a:t>Send-on-Behalf</a:t>
          </a:r>
          <a:endParaRPr lang="en-IN" dirty="0"/>
        </a:p>
      </dgm:t>
    </dgm:pt>
    <dgm:pt modelId="{A6FA6FD9-3FE0-FB4B-96F9-9B51EC299795}" type="parTrans" cxnId="{E2322A66-AB41-D046-8A7A-EE7320202EBB}">
      <dgm:prSet/>
      <dgm:spPr/>
      <dgm:t>
        <a:bodyPr/>
        <a:lstStyle/>
        <a:p>
          <a:endParaRPr lang="en-GB"/>
        </a:p>
      </dgm:t>
    </dgm:pt>
    <dgm:pt modelId="{8A6F445A-2B28-A448-A818-4C8B843FFB24}" type="sibTrans" cxnId="{E2322A66-AB41-D046-8A7A-EE7320202EBB}">
      <dgm:prSet/>
      <dgm:spPr/>
      <dgm:t>
        <a:bodyPr/>
        <a:lstStyle/>
        <a:p>
          <a:endParaRPr lang="en-GB"/>
        </a:p>
      </dgm:t>
    </dgm:pt>
    <dgm:pt modelId="{07B0789C-7561-E94F-B036-5DA7B72DF235}">
      <dgm:prSet/>
      <dgm:spPr/>
      <dgm:t>
        <a:bodyPr/>
        <a:lstStyle/>
        <a:p>
          <a:pPr>
            <a:buFont typeface="Arial" panose="020B0604020202020204" pitchFamily="34" charset="0"/>
            <a:buChar char="•"/>
          </a:pPr>
          <a:r>
            <a:rPr lang="en-US" b="0" i="0"/>
            <a:t>Assign permissions for Send-on-Behalf and Delegate Access.</a:t>
          </a:r>
          <a:endParaRPr lang="en-IN" b="0" dirty="0"/>
        </a:p>
      </dgm:t>
    </dgm:pt>
    <dgm:pt modelId="{438E3D16-6B1F-DA42-9B21-8B950029AB78}" type="parTrans" cxnId="{95B93027-16D9-B84E-AD0B-513AB4A6A46A}">
      <dgm:prSet/>
      <dgm:spPr/>
      <dgm:t>
        <a:bodyPr/>
        <a:lstStyle/>
        <a:p>
          <a:endParaRPr lang="en-GB"/>
        </a:p>
      </dgm:t>
    </dgm:pt>
    <dgm:pt modelId="{164C78E5-A57F-FA42-BDAF-6835E37C1C93}" type="sibTrans" cxnId="{95B93027-16D9-B84E-AD0B-513AB4A6A46A}">
      <dgm:prSet/>
      <dgm:spPr/>
      <dgm:t>
        <a:bodyPr/>
        <a:lstStyle/>
        <a:p>
          <a:endParaRPr lang="en-GB"/>
        </a:p>
      </dgm:t>
    </dgm:pt>
    <dgm:pt modelId="{0D268333-73B0-4465-A88E-DA80FAB01424}">
      <dgm:prSet phldrT="[Text]" custT="1"/>
      <dgm:spPr/>
      <dgm:t>
        <a:bodyPr/>
        <a:lstStyle/>
        <a:p>
          <a:r>
            <a:rPr lang="en-US" sz="1200" dirty="0"/>
            <a:t>.</a:t>
          </a:r>
          <a:r>
            <a:rPr lang="en-US" sz="1200" b="0" i="0" dirty="0"/>
            <a:t>Assign Exchange Online licenses and synchronize users to Office 365 using Azure AD Connect.</a:t>
          </a:r>
          <a:endParaRPr lang="en-GB" sz="1200" dirty="0"/>
        </a:p>
      </dgm:t>
    </dgm:pt>
    <dgm:pt modelId="{D37415BA-4256-4840-A50E-8B4F0CDF65FC}" type="parTrans" cxnId="{3FBC2106-E6DD-40D0-AF0F-0DF47A486285}">
      <dgm:prSet/>
      <dgm:spPr/>
      <dgm:t>
        <a:bodyPr/>
        <a:lstStyle/>
        <a:p>
          <a:endParaRPr lang="en-IN"/>
        </a:p>
      </dgm:t>
    </dgm:pt>
    <dgm:pt modelId="{60FA6C79-FC06-4546-B9B8-1E3D4D48B946}" type="sibTrans" cxnId="{3FBC2106-E6DD-40D0-AF0F-0DF47A486285}">
      <dgm:prSet/>
      <dgm:spPr/>
      <dgm:t>
        <a:bodyPr/>
        <a:lstStyle/>
        <a:p>
          <a:endParaRPr lang="en-IN"/>
        </a:p>
      </dgm:t>
    </dgm:pt>
    <dgm:pt modelId="{CF0FDB9C-6411-4553-BFCD-68D3C7E6BEDC}">
      <dgm:prSet phldrT="[Text]" custT="1"/>
      <dgm:spPr/>
      <dgm:t>
        <a:bodyPr/>
        <a:lstStyle/>
        <a:p>
          <a:r>
            <a:rPr lang="en-US" sz="1200" b="0" i="0" dirty="0"/>
            <a:t>Test email flow by sending messages between on-premises and Office 365 mailboxes.</a:t>
          </a:r>
          <a:endParaRPr lang="en-GB" sz="1200" dirty="0"/>
        </a:p>
      </dgm:t>
    </dgm:pt>
    <dgm:pt modelId="{D4B70764-99EA-40EF-9614-93DCB0DD83FD}" type="parTrans" cxnId="{337E91A1-4A6F-4940-AD8A-BBEC488D59DA}">
      <dgm:prSet/>
      <dgm:spPr/>
      <dgm:t>
        <a:bodyPr/>
        <a:lstStyle/>
        <a:p>
          <a:endParaRPr lang="en-IN"/>
        </a:p>
      </dgm:t>
    </dgm:pt>
    <dgm:pt modelId="{FA0FACB8-289E-4540-A8DF-C0494548EBD6}" type="sibTrans" cxnId="{337E91A1-4A6F-4940-AD8A-BBEC488D59DA}">
      <dgm:prSet/>
      <dgm:spPr/>
      <dgm:t>
        <a:bodyPr/>
        <a:lstStyle/>
        <a:p>
          <a:endParaRPr lang="en-IN"/>
        </a:p>
      </dgm:t>
    </dgm:pt>
    <dgm:pt modelId="{13B47F2B-CC32-4119-AE99-B3A9B4B3EF7C}">
      <dgm:prSet phldrT="[Text]" custT="1"/>
      <dgm:spPr/>
      <dgm:t>
        <a:bodyPr/>
        <a:lstStyle/>
        <a:p>
          <a:r>
            <a:rPr lang="en-US" sz="1200" b="0" i="0" dirty="0"/>
            <a:t>Confirm successful mail flow from Office 365 to on-premises and vice versa.</a:t>
          </a:r>
          <a:endParaRPr lang="en-GB" sz="1200" dirty="0"/>
        </a:p>
      </dgm:t>
    </dgm:pt>
    <dgm:pt modelId="{918229AE-FECD-44F4-95CE-6F23081C3776}" type="parTrans" cxnId="{ACA5E27A-0132-42CA-B1EF-F73F75119620}">
      <dgm:prSet/>
      <dgm:spPr/>
      <dgm:t>
        <a:bodyPr/>
        <a:lstStyle/>
        <a:p>
          <a:endParaRPr lang="en-IN"/>
        </a:p>
      </dgm:t>
    </dgm:pt>
    <dgm:pt modelId="{D09C60A1-AC9E-413D-B1B7-30341F98F80A}" type="sibTrans" cxnId="{ACA5E27A-0132-42CA-B1EF-F73F75119620}">
      <dgm:prSet/>
      <dgm:spPr/>
      <dgm:t>
        <a:bodyPr/>
        <a:lstStyle/>
        <a:p>
          <a:endParaRPr lang="en-IN"/>
        </a:p>
      </dgm:t>
    </dgm:pt>
    <dgm:pt modelId="{C7E30792-96BB-4E63-A9C8-89B338CD7CBA}">
      <dgm:prSet phldrT="[Text]" custT="1"/>
      <dgm:spPr/>
      <dgm:t>
        <a:bodyPr/>
        <a:lstStyle/>
        <a:p>
          <a:r>
            <a:rPr lang="en-US" sz="1200" b="0" i="0" dirty="0"/>
            <a:t>Ensure external mail flow by sending test emails to and from external email servers like Gmail or Hotmail.</a:t>
          </a:r>
          <a:endParaRPr lang="en-GB" sz="1200" dirty="0"/>
        </a:p>
      </dgm:t>
    </dgm:pt>
    <dgm:pt modelId="{E2F10923-37CB-47AF-B9AA-54982A65818E}" type="parTrans" cxnId="{4E261B3A-20B2-4993-8C1B-9893837FBD4B}">
      <dgm:prSet/>
      <dgm:spPr/>
      <dgm:t>
        <a:bodyPr/>
        <a:lstStyle/>
        <a:p>
          <a:endParaRPr lang="en-IN"/>
        </a:p>
      </dgm:t>
    </dgm:pt>
    <dgm:pt modelId="{E6221578-CD46-49F9-9262-ADCCDC3F3B08}" type="sibTrans" cxnId="{4E261B3A-20B2-4993-8C1B-9893837FBD4B}">
      <dgm:prSet/>
      <dgm:spPr/>
      <dgm:t>
        <a:bodyPr/>
        <a:lstStyle/>
        <a:p>
          <a:endParaRPr lang="en-IN"/>
        </a:p>
      </dgm:t>
    </dgm:pt>
    <dgm:pt modelId="{85B7BAA7-F94A-4BB4-B0C2-CC75BCC4FFDA}">
      <dgm:prSet/>
      <dgm:spPr/>
      <dgm:t>
        <a:bodyPr/>
        <a:lstStyle/>
        <a:p>
          <a:r>
            <a:rPr lang="en-US" b="0" i="0" dirty="0"/>
            <a:t>Confirm visibility of users from both on-premises Exchange and Office 365 in the GAL list for on-premises and Office 365 user mailboxes</a:t>
          </a:r>
          <a:endParaRPr lang="en-IN" dirty="0"/>
        </a:p>
      </dgm:t>
    </dgm:pt>
    <dgm:pt modelId="{6C316800-AD76-4D08-9C13-17078844563B}" type="parTrans" cxnId="{12627061-5F2D-4C33-9CA9-3BB9212A5495}">
      <dgm:prSet/>
      <dgm:spPr/>
      <dgm:t>
        <a:bodyPr/>
        <a:lstStyle/>
        <a:p>
          <a:endParaRPr lang="en-IN"/>
        </a:p>
      </dgm:t>
    </dgm:pt>
    <dgm:pt modelId="{6B99DA2C-6981-454E-92E7-5E8F022A2F49}" type="sibTrans" cxnId="{12627061-5F2D-4C33-9CA9-3BB9212A5495}">
      <dgm:prSet/>
      <dgm:spPr/>
      <dgm:t>
        <a:bodyPr/>
        <a:lstStyle/>
        <a:p>
          <a:endParaRPr lang="en-IN"/>
        </a:p>
      </dgm:t>
    </dgm:pt>
    <dgm:pt modelId="{0B4F340A-0357-456E-9E93-EBE2093816AE}">
      <dgm:prSet phldrT="[Text]"/>
      <dgm:spPr/>
      <dgm:t>
        <a:bodyPr/>
        <a:lstStyle/>
        <a:p>
          <a:pPr>
            <a:buFont typeface="Arial" panose="020B0604020202020204" pitchFamily="34" charset="0"/>
            <a:buChar char="•"/>
          </a:pPr>
          <a:r>
            <a:rPr lang="en-US" b="0" i="0" dirty="0"/>
            <a:t>Test mail flow to Shared Mailbox by sending emails from both on-premises and Office 365 user accounts in Outlook.</a:t>
          </a:r>
          <a:endParaRPr lang="en-GB" b="0" dirty="0"/>
        </a:p>
      </dgm:t>
    </dgm:pt>
    <dgm:pt modelId="{80F8C18A-B02A-4B7A-8121-2B5EB012DBBA}" type="parTrans" cxnId="{A566A443-313E-44BC-8D14-2A4ABBA24793}">
      <dgm:prSet/>
      <dgm:spPr/>
      <dgm:t>
        <a:bodyPr/>
        <a:lstStyle/>
        <a:p>
          <a:endParaRPr lang="en-IN"/>
        </a:p>
      </dgm:t>
    </dgm:pt>
    <dgm:pt modelId="{61A339D1-AC1F-4EBE-8948-809382FA8317}" type="sibTrans" cxnId="{A566A443-313E-44BC-8D14-2A4ABBA24793}">
      <dgm:prSet/>
      <dgm:spPr/>
      <dgm:t>
        <a:bodyPr/>
        <a:lstStyle/>
        <a:p>
          <a:endParaRPr lang="en-IN"/>
        </a:p>
      </dgm:t>
    </dgm:pt>
    <dgm:pt modelId="{3878C541-82EC-4887-A7E2-CC1C3A486C0D}">
      <dgm:prSet phldrT="[Text]"/>
      <dgm:spPr/>
      <dgm:t>
        <a:bodyPr/>
        <a:lstStyle/>
        <a:p>
          <a:pPr>
            <a:buFont typeface="Arial" panose="020B0604020202020204" pitchFamily="34" charset="0"/>
            <a:buChar char="•"/>
          </a:pPr>
          <a:r>
            <a:rPr lang="en-US" b="0" i="0" dirty="0"/>
            <a:t>Receive delivery receipts in on-premises Exchange and Office 365 user's Outlook Inbox, confirming functional hybrid mail flow to the Shared Mailbox.</a:t>
          </a:r>
          <a:endParaRPr lang="en-GB" b="0" dirty="0"/>
        </a:p>
      </dgm:t>
    </dgm:pt>
    <dgm:pt modelId="{9C821FF9-14F4-4983-94A3-2363F737D25E}" type="parTrans" cxnId="{85387F82-AA97-41E4-BB50-01B7767A4440}">
      <dgm:prSet/>
      <dgm:spPr/>
      <dgm:t>
        <a:bodyPr/>
        <a:lstStyle/>
        <a:p>
          <a:endParaRPr lang="en-IN"/>
        </a:p>
      </dgm:t>
    </dgm:pt>
    <dgm:pt modelId="{A6DF3B87-651A-4FAF-AAE8-4F2DE2B4898F}" type="sibTrans" cxnId="{85387F82-AA97-41E4-BB50-01B7767A4440}">
      <dgm:prSet/>
      <dgm:spPr/>
      <dgm:t>
        <a:bodyPr/>
        <a:lstStyle/>
        <a:p>
          <a:endParaRPr lang="en-IN"/>
        </a:p>
      </dgm:t>
    </dgm:pt>
    <dgm:pt modelId="{8811BCFC-8F7B-486C-B899-178C99E0CA3F}">
      <dgm:prSet/>
      <dgm:spPr/>
      <dgm:t>
        <a:bodyPr/>
        <a:lstStyle/>
        <a:p>
          <a:r>
            <a:rPr lang="en-US" b="0" i="0"/>
            <a:t>Verify Send-on-Behalf or Send As capabilities by drafting an email in Outlook from an Office 365 user mailbox.</a:t>
          </a:r>
        </a:p>
      </dgm:t>
    </dgm:pt>
    <dgm:pt modelId="{D1FE6B21-666F-44E1-A5BF-01B1AFD0953E}" type="parTrans" cxnId="{F9048979-FA1D-4C94-BD90-51090E81FB30}">
      <dgm:prSet/>
      <dgm:spPr/>
      <dgm:t>
        <a:bodyPr/>
        <a:lstStyle/>
        <a:p>
          <a:endParaRPr lang="en-IN"/>
        </a:p>
      </dgm:t>
    </dgm:pt>
    <dgm:pt modelId="{75876ABA-F8C7-4FF9-A204-BB790294957F}" type="sibTrans" cxnId="{F9048979-FA1D-4C94-BD90-51090E81FB30}">
      <dgm:prSet/>
      <dgm:spPr/>
      <dgm:t>
        <a:bodyPr/>
        <a:lstStyle/>
        <a:p>
          <a:endParaRPr lang="en-IN"/>
        </a:p>
      </dgm:t>
    </dgm:pt>
    <dgm:pt modelId="{0D1FF9E3-DEFB-4341-AC12-6B45D61352E8}">
      <dgm:prSet/>
      <dgm:spPr/>
      <dgm:t>
        <a:bodyPr/>
        <a:lstStyle/>
        <a:p>
          <a:r>
            <a:rPr lang="en-US" b="0" i="0"/>
            <a:t>Confirm the ability to Send As or Send on Behalf of a group or user.</a:t>
          </a:r>
        </a:p>
      </dgm:t>
    </dgm:pt>
    <dgm:pt modelId="{898F774E-50C9-4DCC-9371-5F7F8A440A02}" type="parTrans" cxnId="{A9DA36D7-6E31-4354-8EBC-83F590B45370}">
      <dgm:prSet/>
      <dgm:spPr/>
      <dgm:t>
        <a:bodyPr/>
        <a:lstStyle/>
        <a:p>
          <a:endParaRPr lang="en-IN"/>
        </a:p>
      </dgm:t>
    </dgm:pt>
    <dgm:pt modelId="{8A88F3D3-2E49-40B4-A36A-B9CFE8D81693}" type="sibTrans" cxnId="{A9DA36D7-6E31-4354-8EBC-83F590B45370}">
      <dgm:prSet/>
      <dgm:spPr/>
      <dgm:t>
        <a:bodyPr/>
        <a:lstStyle/>
        <a:p>
          <a:endParaRPr lang="en-IN"/>
        </a:p>
      </dgm:t>
    </dgm:pt>
    <dgm:pt modelId="{62C0B2BB-FD1D-4214-9C9D-CC14A9A2F5A1}">
      <dgm:prSet/>
      <dgm:spPr/>
      <dgm:t>
        <a:bodyPr/>
        <a:lstStyle/>
        <a:p>
          <a:r>
            <a:rPr lang="en-US" b="0" i="0"/>
            <a:t>Check delegate access by accessing and modifying the assigned user's calendar from your Office 365 account.</a:t>
          </a:r>
        </a:p>
      </dgm:t>
    </dgm:pt>
    <dgm:pt modelId="{DF2D87FC-017A-4370-A1A8-F95E9B7B312C}" type="parTrans" cxnId="{5DFFB163-F08C-41FF-91C4-D83151E8BC88}">
      <dgm:prSet/>
      <dgm:spPr/>
      <dgm:t>
        <a:bodyPr/>
        <a:lstStyle/>
        <a:p>
          <a:endParaRPr lang="en-IN"/>
        </a:p>
      </dgm:t>
    </dgm:pt>
    <dgm:pt modelId="{18E5D28B-EACC-4EA6-A42E-E075F1133818}" type="sibTrans" cxnId="{5DFFB163-F08C-41FF-91C4-D83151E8BC88}">
      <dgm:prSet/>
      <dgm:spPr/>
      <dgm:t>
        <a:bodyPr/>
        <a:lstStyle/>
        <a:p>
          <a:endParaRPr lang="en-IN"/>
        </a:p>
      </dgm:t>
    </dgm:pt>
    <dgm:pt modelId="{E8EB846B-66DB-40F0-8F2F-60D50975A747}">
      <dgm:prSet/>
      <dgm:spPr/>
      <dgm:t>
        <a:bodyPr/>
        <a:lstStyle/>
        <a:p>
          <a:r>
            <a:rPr lang="en-US" b="0" i="0" dirty="0"/>
            <a:t>Perform tests to create new events, meetings, or appointments in the user's calendar to ensure delegate access is functional.</a:t>
          </a:r>
        </a:p>
      </dgm:t>
    </dgm:pt>
    <dgm:pt modelId="{54724AE4-4EBE-43FE-B7A5-BD2AD75E27F7}" type="parTrans" cxnId="{E8C8689E-8926-407C-92E2-02BA49990653}">
      <dgm:prSet/>
      <dgm:spPr/>
      <dgm:t>
        <a:bodyPr/>
        <a:lstStyle/>
        <a:p>
          <a:endParaRPr lang="en-IN"/>
        </a:p>
      </dgm:t>
    </dgm:pt>
    <dgm:pt modelId="{CA8F3701-5A54-4CD4-87B0-499A06F94644}" type="sibTrans" cxnId="{E8C8689E-8926-407C-92E2-02BA49990653}">
      <dgm:prSet/>
      <dgm:spPr/>
      <dgm:t>
        <a:bodyPr/>
        <a:lstStyle/>
        <a:p>
          <a:endParaRPr lang="en-IN"/>
        </a:p>
      </dgm:t>
    </dgm:pt>
    <dgm:pt modelId="{2C026CD6-9FD6-4A10-987B-2AAD3B2FB89D}">
      <dgm:prSet/>
      <dgm:spPr/>
      <dgm:t>
        <a:bodyPr/>
        <a:lstStyle/>
        <a:p>
          <a:r>
            <a:rPr lang="en-US" b="0" i="0" dirty="0"/>
            <a:t>Test ActiveSync by signing in to the Outlook client on Android or </a:t>
          </a:r>
          <a:r>
            <a:rPr lang="en-US" b="0" i="0" dirty="0" err="1"/>
            <a:t>iOS</a:t>
          </a:r>
          <a:r>
            <a:rPr lang="en-US" b="0" i="0" dirty="0"/>
            <a:t> smartphones.</a:t>
          </a:r>
          <a:endParaRPr lang="en-IN" dirty="0"/>
        </a:p>
      </dgm:t>
    </dgm:pt>
    <dgm:pt modelId="{07A8104D-73B0-4369-A463-8DF87BC406CE}" type="parTrans" cxnId="{192E38B7-D3AF-4F2A-940E-6A82B3930678}">
      <dgm:prSet/>
      <dgm:spPr/>
      <dgm:t>
        <a:bodyPr/>
        <a:lstStyle/>
        <a:p>
          <a:endParaRPr lang="en-IN"/>
        </a:p>
      </dgm:t>
    </dgm:pt>
    <dgm:pt modelId="{948FCFB6-5A2B-4A62-BE60-0DD12ED4F058}" type="sibTrans" cxnId="{192E38B7-D3AF-4F2A-940E-6A82B3930678}">
      <dgm:prSet/>
      <dgm:spPr/>
      <dgm:t>
        <a:bodyPr/>
        <a:lstStyle/>
        <a:p>
          <a:endParaRPr lang="en-IN"/>
        </a:p>
      </dgm:t>
    </dgm:pt>
    <dgm:pt modelId="{ADCA406C-9166-4C67-8CC0-DD0DE9746C18}">
      <dgm:prSet/>
      <dgm:spPr/>
      <dgm:t>
        <a:bodyPr/>
        <a:lstStyle/>
        <a:p>
          <a:r>
            <a:rPr lang="en-US" b="0" i="0" dirty="0"/>
            <a:t>Send a test email from Office 365 or on-premises Exchange user's account to on-premises and external email servers, such as Gmail.</a:t>
          </a:r>
        </a:p>
      </dgm:t>
    </dgm:pt>
    <dgm:pt modelId="{22934B78-D466-4726-960B-DDB97DF76EEE}" type="parTrans" cxnId="{CB55EFC7-88F8-4C34-A33B-F5ABAEA99F82}">
      <dgm:prSet/>
      <dgm:spPr/>
      <dgm:t>
        <a:bodyPr/>
        <a:lstStyle/>
        <a:p>
          <a:endParaRPr lang="en-IN"/>
        </a:p>
      </dgm:t>
    </dgm:pt>
    <dgm:pt modelId="{F7557B35-7391-47E6-8482-C154CBA8035D}" type="sibTrans" cxnId="{CB55EFC7-88F8-4C34-A33B-F5ABAEA99F82}">
      <dgm:prSet/>
      <dgm:spPr/>
      <dgm:t>
        <a:bodyPr/>
        <a:lstStyle/>
        <a:p>
          <a:endParaRPr lang="en-IN"/>
        </a:p>
      </dgm:t>
    </dgm:pt>
    <dgm:pt modelId="{16C166C6-ECD4-5A4E-95FB-F2C1F4994D04}" type="pres">
      <dgm:prSet presAssocID="{2535F078-8055-8C44-AC26-7852675F5A5F}" presName="Name0" presStyleCnt="0">
        <dgm:presLayoutVars>
          <dgm:dir/>
          <dgm:animLvl val="lvl"/>
          <dgm:resizeHandles val="exact"/>
        </dgm:presLayoutVars>
      </dgm:prSet>
      <dgm:spPr/>
    </dgm:pt>
    <dgm:pt modelId="{5E56CAF2-F634-2746-A64D-E6C79AB5FD15}" type="pres">
      <dgm:prSet presAssocID="{E3872E5D-38E3-ED4C-BD8D-6A84947460A3}" presName="composite" presStyleCnt="0"/>
      <dgm:spPr/>
    </dgm:pt>
    <dgm:pt modelId="{09679CD2-8CA2-1143-A757-DEE064926695}" type="pres">
      <dgm:prSet presAssocID="{E3872E5D-38E3-ED4C-BD8D-6A84947460A3}" presName="parTx" presStyleLbl="alignNode1" presStyleIdx="0" presStyleCnt="4">
        <dgm:presLayoutVars>
          <dgm:chMax val="0"/>
          <dgm:chPref val="0"/>
          <dgm:bulletEnabled val="1"/>
        </dgm:presLayoutVars>
      </dgm:prSet>
      <dgm:spPr/>
    </dgm:pt>
    <dgm:pt modelId="{03A5B0FC-E438-D34A-AC31-C4D1041FB019}" type="pres">
      <dgm:prSet presAssocID="{E3872E5D-38E3-ED4C-BD8D-6A84947460A3}" presName="desTx" presStyleLbl="alignAccFollowNode1" presStyleIdx="0" presStyleCnt="4">
        <dgm:presLayoutVars>
          <dgm:bulletEnabled val="1"/>
        </dgm:presLayoutVars>
      </dgm:prSet>
      <dgm:spPr/>
    </dgm:pt>
    <dgm:pt modelId="{F9D134F6-F4CC-4C46-83D7-EDC55952963A}" type="pres">
      <dgm:prSet presAssocID="{559DC617-544E-1B45-AEEF-9F0EEE79BA45}" presName="space" presStyleCnt="0"/>
      <dgm:spPr/>
    </dgm:pt>
    <dgm:pt modelId="{4E4791A6-9F6B-7B44-9B2F-7C95A77E776F}" type="pres">
      <dgm:prSet presAssocID="{0BE9828E-0EFE-B447-B34B-8352D31D5A57}" presName="composite" presStyleCnt="0"/>
      <dgm:spPr/>
    </dgm:pt>
    <dgm:pt modelId="{D98C46C8-3465-B64D-93D7-2CF4CA49C8C9}" type="pres">
      <dgm:prSet presAssocID="{0BE9828E-0EFE-B447-B34B-8352D31D5A57}" presName="parTx" presStyleLbl="alignNode1" presStyleIdx="1" presStyleCnt="4">
        <dgm:presLayoutVars>
          <dgm:chMax val="0"/>
          <dgm:chPref val="0"/>
          <dgm:bulletEnabled val="1"/>
        </dgm:presLayoutVars>
      </dgm:prSet>
      <dgm:spPr/>
    </dgm:pt>
    <dgm:pt modelId="{4288C64A-D6D3-994F-8038-FF8EFB7C9414}" type="pres">
      <dgm:prSet presAssocID="{0BE9828E-0EFE-B447-B34B-8352D31D5A57}" presName="desTx" presStyleLbl="alignAccFollowNode1" presStyleIdx="1" presStyleCnt="4" custLinFactNeighborX="-1100" custLinFactNeighborY="142">
        <dgm:presLayoutVars>
          <dgm:bulletEnabled val="1"/>
        </dgm:presLayoutVars>
      </dgm:prSet>
      <dgm:spPr/>
    </dgm:pt>
    <dgm:pt modelId="{1EBE0C39-688B-5B4D-983A-E36EB7DF1927}" type="pres">
      <dgm:prSet presAssocID="{045B2FD1-2E8C-6145-9921-9455AF7C932F}" presName="space" presStyleCnt="0"/>
      <dgm:spPr/>
    </dgm:pt>
    <dgm:pt modelId="{231FE0DA-DBD1-9842-BC9D-B7B20C7CE979}" type="pres">
      <dgm:prSet presAssocID="{9A7A4EDD-0490-0347-9AD9-FCF5F6657945}" presName="composite" presStyleCnt="0"/>
      <dgm:spPr/>
    </dgm:pt>
    <dgm:pt modelId="{CBC54CD2-931C-964F-A951-FC6D05ACF948}" type="pres">
      <dgm:prSet presAssocID="{9A7A4EDD-0490-0347-9AD9-FCF5F6657945}" presName="parTx" presStyleLbl="alignNode1" presStyleIdx="2" presStyleCnt="4">
        <dgm:presLayoutVars>
          <dgm:chMax val="0"/>
          <dgm:chPref val="0"/>
          <dgm:bulletEnabled val="1"/>
        </dgm:presLayoutVars>
      </dgm:prSet>
      <dgm:spPr/>
    </dgm:pt>
    <dgm:pt modelId="{BAF069BA-D4FB-4C42-9B76-ECB788D95DA1}" type="pres">
      <dgm:prSet presAssocID="{9A7A4EDD-0490-0347-9AD9-FCF5F6657945}" presName="desTx" presStyleLbl="alignAccFollowNode1" presStyleIdx="2" presStyleCnt="4">
        <dgm:presLayoutVars>
          <dgm:bulletEnabled val="1"/>
        </dgm:presLayoutVars>
      </dgm:prSet>
      <dgm:spPr/>
    </dgm:pt>
    <dgm:pt modelId="{AAFA7D9D-DDA2-1245-959D-A8AB4C49E807}" type="pres">
      <dgm:prSet presAssocID="{7BA3E128-D706-5F48-BC1F-A73D1556935C}" presName="space" presStyleCnt="0"/>
      <dgm:spPr/>
    </dgm:pt>
    <dgm:pt modelId="{3E1B0FF9-018F-D94A-B60E-41A7EC5D1749}" type="pres">
      <dgm:prSet presAssocID="{2EA90737-10EC-F94A-8394-42B7575E9879}" presName="composite" presStyleCnt="0"/>
      <dgm:spPr/>
    </dgm:pt>
    <dgm:pt modelId="{2A256EE3-1345-2046-880F-E75D7805F333}" type="pres">
      <dgm:prSet presAssocID="{2EA90737-10EC-F94A-8394-42B7575E9879}" presName="parTx" presStyleLbl="alignNode1" presStyleIdx="3" presStyleCnt="4">
        <dgm:presLayoutVars>
          <dgm:chMax val="0"/>
          <dgm:chPref val="0"/>
          <dgm:bulletEnabled val="1"/>
        </dgm:presLayoutVars>
      </dgm:prSet>
      <dgm:spPr/>
    </dgm:pt>
    <dgm:pt modelId="{E7949189-A413-FD42-9994-CDB9D6FDF608}" type="pres">
      <dgm:prSet presAssocID="{2EA90737-10EC-F94A-8394-42B7575E9879}" presName="desTx" presStyleLbl="alignAccFollowNode1" presStyleIdx="3" presStyleCnt="4">
        <dgm:presLayoutVars>
          <dgm:bulletEnabled val="1"/>
        </dgm:presLayoutVars>
      </dgm:prSet>
      <dgm:spPr/>
    </dgm:pt>
  </dgm:ptLst>
  <dgm:cxnLst>
    <dgm:cxn modelId="{BA204E02-D12A-4AC8-A141-4DFFD1722709}" type="presOf" srcId="{62C0B2BB-FD1D-4214-9C9D-CC14A9A2F5A1}" destId="{E7949189-A413-FD42-9994-CDB9D6FDF608}" srcOrd="0" destOrd="3" presId="urn:microsoft.com/office/officeart/2005/8/layout/hList1"/>
    <dgm:cxn modelId="{3FBC2106-E6DD-40D0-AF0F-0DF47A486285}" srcId="{E3872E5D-38E3-ED4C-BD8D-6A84947460A3}" destId="{0D268333-73B0-4465-A88E-DA80FAB01424}" srcOrd="1" destOrd="0" parTransId="{D37415BA-4256-4840-A50E-8B4F0CDF65FC}" sibTransId="{60FA6C79-FC06-4546-B9B8-1E3D4D48B946}"/>
    <dgm:cxn modelId="{DB3AB922-FC50-4FFF-B5EC-C0CDE9BEA68A}" type="presOf" srcId="{D49693B4-B662-F14A-A7A2-AA12718201C7}" destId="{03A5B0FC-E438-D34A-AC31-C4D1041FB019}" srcOrd="0" destOrd="0" presId="urn:microsoft.com/office/officeart/2005/8/layout/hList1"/>
    <dgm:cxn modelId="{95B93027-16D9-B84E-AD0B-513AB4A6A46A}" srcId="{2EA90737-10EC-F94A-8394-42B7575E9879}" destId="{07B0789C-7561-E94F-B036-5DA7B72DF235}" srcOrd="0" destOrd="0" parTransId="{438E3D16-6B1F-DA42-9B21-8B950029AB78}" sibTransId="{164C78E5-A57F-FA42-BDAF-6835E37C1C93}"/>
    <dgm:cxn modelId="{B562172A-C9E3-2D47-961E-56D3E985B3BA}" srcId="{2535F078-8055-8C44-AC26-7852675F5A5F}" destId="{9A7A4EDD-0490-0347-9AD9-FCF5F6657945}" srcOrd="2" destOrd="0" parTransId="{8F387E7F-68CB-7C4E-9555-6EB97B065A56}" sibTransId="{7BA3E128-D706-5F48-BC1F-A73D1556935C}"/>
    <dgm:cxn modelId="{8053B92B-1686-463A-A7A2-9B5D7483B7B2}" type="presOf" srcId="{0BE9828E-0EFE-B447-B34B-8352D31D5A57}" destId="{D98C46C8-3465-B64D-93D7-2CF4CA49C8C9}" srcOrd="0" destOrd="0" presId="urn:microsoft.com/office/officeart/2005/8/layout/hList1"/>
    <dgm:cxn modelId="{F96B722C-E787-1B40-9E79-244359F1059B}" srcId="{2535F078-8055-8C44-AC26-7852675F5A5F}" destId="{E3872E5D-38E3-ED4C-BD8D-6A84947460A3}" srcOrd="0" destOrd="0" parTransId="{444F66F5-2739-5342-8354-D3E9914F3539}" sibTransId="{559DC617-544E-1B45-AEEF-9F0EEE79BA45}"/>
    <dgm:cxn modelId="{80590B2D-E3E9-490F-850E-DC92BA4E36FD}" type="presOf" srcId="{2EA90737-10EC-F94A-8394-42B7575E9879}" destId="{2A256EE3-1345-2046-880F-E75D7805F333}" srcOrd="0" destOrd="0" presId="urn:microsoft.com/office/officeart/2005/8/layout/hList1"/>
    <dgm:cxn modelId="{963DC435-8BC8-4E9B-94CF-1F919E2E6377}" type="presOf" srcId="{8811BCFC-8F7B-486C-B899-178C99E0CA3F}" destId="{E7949189-A413-FD42-9994-CDB9D6FDF608}" srcOrd="0" destOrd="1" presId="urn:microsoft.com/office/officeart/2005/8/layout/hList1"/>
    <dgm:cxn modelId="{4E261B3A-20B2-4993-8C1B-9893837FBD4B}" srcId="{E3872E5D-38E3-ED4C-BD8D-6A84947460A3}" destId="{C7E30792-96BB-4E63-A9C8-89B338CD7CBA}" srcOrd="4" destOrd="0" parTransId="{E2F10923-37CB-47AF-B9AA-54982A65818E}" sibTransId="{E6221578-CD46-49F9-9262-ADCCDC3F3B08}"/>
    <dgm:cxn modelId="{8ADAE13B-F391-45E3-9D6C-DBFDE5EB8C07}" type="presOf" srcId="{07B0789C-7561-E94F-B036-5DA7B72DF235}" destId="{E7949189-A413-FD42-9994-CDB9D6FDF608}" srcOrd="0" destOrd="0" presId="urn:microsoft.com/office/officeart/2005/8/layout/hList1"/>
    <dgm:cxn modelId="{C4CB403E-2818-4724-BD82-BE7A7CE9DB21}" type="presOf" srcId="{ADCA406C-9166-4C67-8CC0-DD0DE9746C18}" destId="{4288C64A-D6D3-994F-8038-FF8EFB7C9414}" srcOrd="0" destOrd="3" presId="urn:microsoft.com/office/officeart/2005/8/layout/hList1"/>
    <dgm:cxn modelId="{BE76CD3F-9D7E-47DB-8063-561CB3B63E0D}" type="presOf" srcId="{F05635E8-1C3C-404F-923B-B9E6A9AAAF5E}" destId="{4288C64A-D6D3-994F-8038-FF8EFB7C9414}" srcOrd="0" destOrd="0" presId="urn:microsoft.com/office/officeart/2005/8/layout/hList1"/>
    <dgm:cxn modelId="{E59A8C41-B5CB-A944-848E-B2676D5E6BD7}" srcId="{E3872E5D-38E3-ED4C-BD8D-6A84947460A3}" destId="{D49693B4-B662-F14A-A7A2-AA12718201C7}" srcOrd="0" destOrd="0" parTransId="{85356589-26D3-2849-BFE4-01FB652206D5}" sibTransId="{05C1DD09-3DBB-C04F-9F53-0055DB58502E}"/>
    <dgm:cxn modelId="{A566A443-313E-44BC-8D14-2A4ABBA24793}" srcId="{9A7A4EDD-0490-0347-9AD9-FCF5F6657945}" destId="{0B4F340A-0357-456E-9E93-EBE2093816AE}" srcOrd="1" destOrd="0" parTransId="{80F8C18A-B02A-4B7A-8121-2B5EB012DBBA}" sibTransId="{61A339D1-AC1F-4EBE-8948-809382FA8317}"/>
    <dgm:cxn modelId="{9BE6C649-7FF7-4FD3-BB60-1646F89AFDE3}" type="presOf" srcId="{9A7A4EDD-0490-0347-9AD9-FCF5F6657945}" destId="{CBC54CD2-931C-964F-A951-FC6D05ACF948}" srcOrd="0" destOrd="0" presId="urn:microsoft.com/office/officeart/2005/8/layout/hList1"/>
    <dgm:cxn modelId="{70D55550-3B56-47E4-9751-DC59E873E33B}" type="presOf" srcId="{85B7BAA7-F94A-4BB4-B0C2-CC75BCC4FFDA}" destId="{4288C64A-D6D3-994F-8038-FF8EFB7C9414}" srcOrd="0" destOrd="1" presId="urn:microsoft.com/office/officeart/2005/8/layout/hList1"/>
    <dgm:cxn modelId="{12627061-5F2D-4C33-9CA9-3BB9212A5495}" srcId="{0BE9828E-0EFE-B447-B34B-8352D31D5A57}" destId="{85B7BAA7-F94A-4BB4-B0C2-CC75BCC4FFDA}" srcOrd="1" destOrd="0" parTransId="{6C316800-AD76-4D08-9C13-17078844563B}" sibTransId="{6B99DA2C-6981-454E-92E7-5E8F022A2F49}"/>
    <dgm:cxn modelId="{5DFFB163-F08C-41FF-91C4-D83151E8BC88}" srcId="{2EA90737-10EC-F94A-8394-42B7575E9879}" destId="{62C0B2BB-FD1D-4214-9C9D-CC14A9A2F5A1}" srcOrd="3" destOrd="0" parTransId="{DF2D87FC-017A-4370-A1A8-F95E9B7B312C}" sibTransId="{18E5D28B-EACC-4EA6-A42E-E075F1133818}"/>
    <dgm:cxn modelId="{E2322A66-AB41-D046-8A7A-EE7320202EBB}" srcId="{2535F078-8055-8C44-AC26-7852675F5A5F}" destId="{2EA90737-10EC-F94A-8394-42B7575E9879}" srcOrd="3" destOrd="0" parTransId="{A6FA6FD9-3FE0-FB4B-96F9-9B51EC299795}" sibTransId="{8A6F445A-2B28-A448-A818-4C8B843FFB24}"/>
    <dgm:cxn modelId="{FB543C6D-253B-4DB0-AAAA-2C1735D9AB69}" type="presOf" srcId="{2535F078-8055-8C44-AC26-7852675F5A5F}" destId="{16C166C6-ECD4-5A4E-95FB-F2C1F4994D04}" srcOrd="0" destOrd="0" presId="urn:microsoft.com/office/officeart/2005/8/layout/hList1"/>
    <dgm:cxn modelId="{F9048979-FA1D-4C94-BD90-51090E81FB30}" srcId="{2EA90737-10EC-F94A-8394-42B7575E9879}" destId="{8811BCFC-8F7B-486C-B899-178C99E0CA3F}" srcOrd="1" destOrd="0" parTransId="{D1FE6B21-666F-44E1-A5BF-01B1AFD0953E}" sibTransId="{75876ABA-F8C7-4FF9-A204-BB790294957F}"/>
    <dgm:cxn modelId="{0A7DAC7A-6A9A-4E89-B35A-D9BB9B19CE7C}" type="presOf" srcId="{3878C541-82EC-4887-A7E2-CC1C3A486C0D}" destId="{BAF069BA-D4FB-4C42-9B76-ECB788D95DA1}" srcOrd="0" destOrd="2" presId="urn:microsoft.com/office/officeart/2005/8/layout/hList1"/>
    <dgm:cxn modelId="{ACA5E27A-0132-42CA-B1EF-F73F75119620}" srcId="{E3872E5D-38E3-ED4C-BD8D-6A84947460A3}" destId="{13B47F2B-CC32-4119-AE99-B3A9B4B3EF7C}" srcOrd="3" destOrd="0" parTransId="{918229AE-FECD-44F4-95CE-6F23081C3776}" sibTransId="{D09C60A1-AC9E-413D-B1B7-30341F98F80A}"/>
    <dgm:cxn modelId="{BEB67F7D-D552-4448-971B-9C1DE59F7C8E}" type="presOf" srcId="{E3872E5D-38E3-ED4C-BD8D-6A84947460A3}" destId="{09679CD2-8CA2-1143-A757-DEE064926695}" srcOrd="0" destOrd="0" presId="urn:microsoft.com/office/officeart/2005/8/layout/hList1"/>
    <dgm:cxn modelId="{8A092780-045B-4A80-A27E-E94D9D0CC113}" type="presOf" srcId="{0D268333-73B0-4465-A88E-DA80FAB01424}" destId="{03A5B0FC-E438-D34A-AC31-C4D1041FB019}" srcOrd="0" destOrd="1" presId="urn:microsoft.com/office/officeart/2005/8/layout/hList1"/>
    <dgm:cxn modelId="{85387F82-AA97-41E4-BB50-01B7767A4440}" srcId="{9A7A4EDD-0490-0347-9AD9-FCF5F6657945}" destId="{3878C541-82EC-4887-A7E2-CC1C3A486C0D}" srcOrd="2" destOrd="0" parTransId="{9C821FF9-14F4-4983-94A3-2363F737D25E}" sibTransId="{A6DF3B87-651A-4FAF-AAE8-4F2DE2B4898F}"/>
    <dgm:cxn modelId="{7DCCDD86-6B4E-48EA-9A0B-4CC1E6E77755}" type="presOf" srcId="{0D1FF9E3-DEFB-4341-AC12-6B45D61352E8}" destId="{E7949189-A413-FD42-9994-CDB9D6FDF608}" srcOrd="0" destOrd="2" presId="urn:microsoft.com/office/officeart/2005/8/layout/hList1"/>
    <dgm:cxn modelId="{7DC78F88-213B-456B-AFF0-C0F0A16E44D7}" type="presOf" srcId="{0B4F340A-0357-456E-9E93-EBE2093816AE}" destId="{BAF069BA-D4FB-4C42-9B76-ECB788D95DA1}" srcOrd="0" destOrd="1" presId="urn:microsoft.com/office/officeart/2005/8/layout/hList1"/>
    <dgm:cxn modelId="{E8C8689E-8926-407C-92E2-02BA49990653}" srcId="{2EA90737-10EC-F94A-8394-42B7575E9879}" destId="{E8EB846B-66DB-40F0-8F2F-60D50975A747}" srcOrd="4" destOrd="0" parTransId="{54724AE4-4EBE-43FE-B7A5-BD2AD75E27F7}" sibTransId="{CA8F3701-5A54-4CD4-87B0-499A06F94644}"/>
    <dgm:cxn modelId="{337E91A1-4A6F-4940-AD8A-BBEC488D59DA}" srcId="{E3872E5D-38E3-ED4C-BD8D-6A84947460A3}" destId="{CF0FDB9C-6411-4553-BFCD-68D3C7E6BEDC}" srcOrd="2" destOrd="0" parTransId="{D4B70764-99EA-40EF-9614-93DCB0DD83FD}" sibTransId="{FA0FACB8-289E-4540-A8DF-C0494548EBD6}"/>
    <dgm:cxn modelId="{14FB20A4-C089-46CF-8D22-74A86FBACE6D}" type="presOf" srcId="{5F6EC56F-B215-0540-8D2E-B3E2FD176A76}" destId="{BAF069BA-D4FB-4C42-9B76-ECB788D95DA1}" srcOrd="0" destOrd="0" presId="urn:microsoft.com/office/officeart/2005/8/layout/hList1"/>
    <dgm:cxn modelId="{C575ABA6-474D-4542-92B8-E39A9A4FE1EB}" srcId="{2535F078-8055-8C44-AC26-7852675F5A5F}" destId="{0BE9828E-0EFE-B447-B34B-8352D31D5A57}" srcOrd="1" destOrd="0" parTransId="{0BDE7A79-AA1C-0647-BBAE-61C690D1C322}" sibTransId="{045B2FD1-2E8C-6145-9921-9455AF7C932F}"/>
    <dgm:cxn modelId="{888807B1-401E-4E6A-AE5F-33A9118A1F04}" type="presOf" srcId="{CF0FDB9C-6411-4553-BFCD-68D3C7E6BEDC}" destId="{03A5B0FC-E438-D34A-AC31-C4D1041FB019}" srcOrd="0" destOrd="2" presId="urn:microsoft.com/office/officeart/2005/8/layout/hList1"/>
    <dgm:cxn modelId="{192E38B7-D3AF-4F2A-940E-6A82B3930678}" srcId="{0BE9828E-0EFE-B447-B34B-8352D31D5A57}" destId="{2C026CD6-9FD6-4A10-987B-2AAD3B2FB89D}" srcOrd="2" destOrd="0" parTransId="{07A8104D-73B0-4369-A463-8DF87BC406CE}" sibTransId="{948FCFB6-5A2B-4A62-BE60-0DD12ED4F058}"/>
    <dgm:cxn modelId="{BE984DBD-A263-4DF7-92FE-ADCEF947CFB3}" type="presOf" srcId="{C7E30792-96BB-4E63-A9C8-89B338CD7CBA}" destId="{03A5B0FC-E438-D34A-AC31-C4D1041FB019}" srcOrd="0" destOrd="4" presId="urn:microsoft.com/office/officeart/2005/8/layout/hList1"/>
    <dgm:cxn modelId="{C6FB46C1-FD96-4ACE-9F81-2207AC26F3A0}" type="presOf" srcId="{2C026CD6-9FD6-4A10-987B-2AAD3B2FB89D}" destId="{4288C64A-D6D3-994F-8038-FF8EFB7C9414}" srcOrd="0" destOrd="2" presId="urn:microsoft.com/office/officeart/2005/8/layout/hList1"/>
    <dgm:cxn modelId="{CB55EFC7-88F8-4C34-A33B-F5ABAEA99F82}" srcId="{0BE9828E-0EFE-B447-B34B-8352D31D5A57}" destId="{ADCA406C-9166-4C67-8CC0-DD0DE9746C18}" srcOrd="3" destOrd="0" parTransId="{22934B78-D466-4726-960B-DDB97DF76EEE}" sibTransId="{F7557B35-7391-47E6-8482-C154CBA8035D}"/>
    <dgm:cxn modelId="{A9DA36D7-6E31-4354-8EBC-83F590B45370}" srcId="{2EA90737-10EC-F94A-8394-42B7575E9879}" destId="{0D1FF9E3-DEFB-4341-AC12-6B45D61352E8}" srcOrd="2" destOrd="0" parTransId="{898F774E-50C9-4DCC-9371-5F7F8A440A02}" sibTransId="{8A88F3D3-2E49-40B4-A36A-B9CFE8D81693}"/>
    <dgm:cxn modelId="{B4E5BFD9-2C76-A847-BDD7-4A61821C06B3}" srcId="{9A7A4EDD-0490-0347-9AD9-FCF5F6657945}" destId="{5F6EC56F-B215-0540-8D2E-B3E2FD176A76}" srcOrd="0" destOrd="0" parTransId="{7FAFDC90-C3C1-5541-A7D2-1EF27921BB94}" sibTransId="{2BA0EDCF-B07D-2443-9856-21B03B36D29B}"/>
    <dgm:cxn modelId="{B7D8F2E9-87DB-463E-BE53-F2C440E8A1FF}" type="presOf" srcId="{13B47F2B-CC32-4119-AE99-B3A9B4B3EF7C}" destId="{03A5B0FC-E438-D34A-AC31-C4D1041FB019}" srcOrd="0" destOrd="3" presId="urn:microsoft.com/office/officeart/2005/8/layout/hList1"/>
    <dgm:cxn modelId="{061E27ED-0266-3F48-BA95-8BB305DA7FD1}" srcId="{0BE9828E-0EFE-B447-B34B-8352D31D5A57}" destId="{F05635E8-1C3C-404F-923B-B9E6A9AAAF5E}" srcOrd="0" destOrd="0" parTransId="{85B6BBDD-AAC7-214D-AD7D-E7F8DEF83053}" sibTransId="{B8B7E57A-2DB5-864E-8F57-4D0E8141CB1F}"/>
    <dgm:cxn modelId="{DBAE99EE-1783-4218-8E0F-01911E67873D}" type="presOf" srcId="{E8EB846B-66DB-40F0-8F2F-60D50975A747}" destId="{E7949189-A413-FD42-9994-CDB9D6FDF608}" srcOrd="0" destOrd="4" presId="urn:microsoft.com/office/officeart/2005/8/layout/hList1"/>
    <dgm:cxn modelId="{52C84E3C-97FF-48A5-8125-2CA1275FBFAC}" type="presParOf" srcId="{16C166C6-ECD4-5A4E-95FB-F2C1F4994D04}" destId="{5E56CAF2-F634-2746-A64D-E6C79AB5FD15}" srcOrd="0" destOrd="0" presId="urn:microsoft.com/office/officeart/2005/8/layout/hList1"/>
    <dgm:cxn modelId="{FD85C2B8-47F5-4108-98A3-72F7034610EF}" type="presParOf" srcId="{5E56CAF2-F634-2746-A64D-E6C79AB5FD15}" destId="{09679CD2-8CA2-1143-A757-DEE064926695}" srcOrd="0" destOrd="0" presId="urn:microsoft.com/office/officeart/2005/8/layout/hList1"/>
    <dgm:cxn modelId="{52D05334-AEC2-4614-B41B-4EF736D81006}" type="presParOf" srcId="{5E56CAF2-F634-2746-A64D-E6C79AB5FD15}" destId="{03A5B0FC-E438-D34A-AC31-C4D1041FB019}" srcOrd="1" destOrd="0" presId="urn:microsoft.com/office/officeart/2005/8/layout/hList1"/>
    <dgm:cxn modelId="{EA1D5887-42AA-48EB-81F2-8EFC15373358}" type="presParOf" srcId="{16C166C6-ECD4-5A4E-95FB-F2C1F4994D04}" destId="{F9D134F6-F4CC-4C46-83D7-EDC55952963A}" srcOrd="1" destOrd="0" presId="urn:microsoft.com/office/officeart/2005/8/layout/hList1"/>
    <dgm:cxn modelId="{52F7231B-49E0-42A7-B484-765997E77133}" type="presParOf" srcId="{16C166C6-ECD4-5A4E-95FB-F2C1F4994D04}" destId="{4E4791A6-9F6B-7B44-9B2F-7C95A77E776F}" srcOrd="2" destOrd="0" presId="urn:microsoft.com/office/officeart/2005/8/layout/hList1"/>
    <dgm:cxn modelId="{39E9A823-62CD-4E92-9EB9-E3FCECE94126}" type="presParOf" srcId="{4E4791A6-9F6B-7B44-9B2F-7C95A77E776F}" destId="{D98C46C8-3465-B64D-93D7-2CF4CA49C8C9}" srcOrd="0" destOrd="0" presId="urn:microsoft.com/office/officeart/2005/8/layout/hList1"/>
    <dgm:cxn modelId="{335C3BAD-BC2A-40A7-A9E3-CBF4ADF962D5}" type="presParOf" srcId="{4E4791A6-9F6B-7B44-9B2F-7C95A77E776F}" destId="{4288C64A-D6D3-994F-8038-FF8EFB7C9414}" srcOrd="1" destOrd="0" presId="urn:microsoft.com/office/officeart/2005/8/layout/hList1"/>
    <dgm:cxn modelId="{D86EE459-3C0E-4A46-A5E8-0A47328FB3F8}" type="presParOf" srcId="{16C166C6-ECD4-5A4E-95FB-F2C1F4994D04}" destId="{1EBE0C39-688B-5B4D-983A-E36EB7DF1927}" srcOrd="3" destOrd="0" presId="urn:microsoft.com/office/officeart/2005/8/layout/hList1"/>
    <dgm:cxn modelId="{35B216AA-47E9-45F2-9D49-66B7296D320A}" type="presParOf" srcId="{16C166C6-ECD4-5A4E-95FB-F2C1F4994D04}" destId="{231FE0DA-DBD1-9842-BC9D-B7B20C7CE979}" srcOrd="4" destOrd="0" presId="urn:microsoft.com/office/officeart/2005/8/layout/hList1"/>
    <dgm:cxn modelId="{8604B9EC-2C79-4626-8E1C-380E88F050A0}" type="presParOf" srcId="{231FE0DA-DBD1-9842-BC9D-B7B20C7CE979}" destId="{CBC54CD2-931C-964F-A951-FC6D05ACF948}" srcOrd="0" destOrd="0" presId="urn:microsoft.com/office/officeart/2005/8/layout/hList1"/>
    <dgm:cxn modelId="{8B9E4F45-CB37-4FF2-B12A-A4019424608E}" type="presParOf" srcId="{231FE0DA-DBD1-9842-BC9D-B7B20C7CE979}" destId="{BAF069BA-D4FB-4C42-9B76-ECB788D95DA1}" srcOrd="1" destOrd="0" presId="urn:microsoft.com/office/officeart/2005/8/layout/hList1"/>
    <dgm:cxn modelId="{0050DEDF-D544-42B3-BAE6-0004CE3BF6F5}" type="presParOf" srcId="{16C166C6-ECD4-5A4E-95FB-F2C1F4994D04}" destId="{AAFA7D9D-DDA2-1245-959D-A8AB4C49E807}" srcOrd="5" destOrd="0" presId="urn:microsoft.com/office/officeart/2005/8/layout/hList1"/>
    <dgm:cxn modelId="{3F896F38-85C7-4B95-B7E6-28993B7C25BC}" type="presParOf" srcId="{16C166C6-ECD4-5A4E-95FB-F2C1F4994D04}" destId="{3E1B0FF9-018F-D94A-B60E-41A7EC5D1749}" srcOrd="6" destOrd="0" presId="urn:microsoft.com/office/officeart/2005/8/layout/hList1"/>
    <dgm:cxn modelId="{73F49C3C-ADE0-4D90-9111-67B7FECC5056}" type="presParOf" srcId="{3E1B0FF9-018F-D94A-B60E-41A7EC5D1749}" destId="{2A256EE3-1345-2046-880F-E75D7805F333}" srcOrd="0" destOrd="0" presId="urn:microsoft.com/office/officeart/2005/8/layout/hList1"/>
    <dgm:cxn modelId="{2C840118-C9D9-4B62-9A71-D3F72447D39D}" type="presParOf" srcId="{3E1B0FF9-018F-D94A-B60E-41A7EC5D1749}" destId="{E7949189-A413-FD42-9994-CDB9D6FDF60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C5A5FC1-FC5E-2647-9B3C-B4BCD35BF329}"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BCDF9D9B-5BC8-2B4B-AE9F-64AF855D1EA2}">
      <dgm:prSet phldrT="[Text]"/>
      <dgm:spPr/>
      <dgm:t>
        <a:bodyPr/>
        <a:lstStyle/>
        <a:p>
          <a:r>
            <a:rPr lang="en-IN" b="1" dirty="0"/>
            <a:t>8. Rendezvous</a:t>
          </a:r>
          <a:endParaRPr lang="en-GB" b="1" dirty="0"/>
        </a:p>
      </dgm:t>
    </dgm:pt>
    <dgm:pt modelId="{8AE7D55E-6D69-A94E-93D4-350A4A913EA0}" type="parTrans" cxnId="{A04DF412-B7B6-1A4B-BCCC-2B856926F87A}">
      <dgm:prSet/>
      <dgm:spPr/>
      <dgm:t>
        <a:bodyPr/>
        <a:lstStyle/>
        <a:p>
          <a:endParaRPr lang="en-GB"/>
        </a:p>
      </dgm:t>
    </dgm:pt>
    <dgm:pt modelId="{FA33A166-0EC7-E34B-B528-E02C87478D38}" type="sibTrans" cxnId="{A04DF412-B7B6-1A4B-BCCC-2B856926F87A}">
      <dgm:prSet/>
      <dgm:spPr/>
      <dgm:t>
        <a:bodyPr/>
        <a:lstStyle/>
        <a:p>
          <a:endParaRPr lang="en-GB"/>
        </a:p>
      </dgm:t>
    </dgm:pt>
    <dgm:pt modelId="{DBF13216-8A62-3C42-8223-DBEAFF6A23DD}">
      <dgm:prSet phldrT="[Text]"/>
      <dgm:spPr/>
      <dgm:t>
        <a:bodyPr/>
        <a:lstStyle/>
        <a:p>
          <a:r>
            <a:rPr lang="en-IN" b="1" dirty="0">
              <a:solidFill>
                <a:schemeClr val="bg1"/>
              </a:solidFill>
              <a:effectLst/>
            </a:rPr>
            <a:t>7. </a:t>
          </a:r>
          <a:r>
            <a:rPr lang="en-IN" b="1" dirty="0" err="1">
              <a:solidFill>
                <a:schemeClr val="bg1"/>
              </a:solidFill>
              <a:effectLst/>
            </a:rPr>
            <a:t>Rubrik</a:t>
          </a:r>
          <a:r>
            <a:rPr lang="en-IN" b="1" dirty="0">
              <a:solidFill>
                <a:schemeClr val="bg1"/>
              </a:solidFill>
              <a:effectLst/>
            </a:rPr>
            <a:t> Backups</a:t>
          </a:r>
          <a:endParaRPr lang="en-GB" dirty="0">
            <a:solidFill>
              <a:schemeClr val="bg1"/>
            </a:solidFill>
          </a:endParaRPr>
        </a:p>
      </dgm:t>
    </dgm:pt>
    <dgm:pt modelId="{67E058D0-DE36-DF4E-A193-BCCC616E48D9}" type="parTrans" cxnId="{151B1D18-CF39-4944-BFD7-EE3AF3EEFB15}">
      <dgm:prSet/>
      <dgm:spPr/>
      <dgm:t>
        <a:bodyPr/>
        <a:lstStyle/>
        <a:p>
          <a:endParaRPr lang="en-GB"/>
        </a:p>
      </dgm:t>
    </dgm:pt>
    <dgm:pt modelId="{981B6EC6-FC0A-0C49-83B2-EE3320AD3E8F}" type="sibTrans" cxnId="{151B1D18-CF39-4944-BFD7-EE3AF3EEFB15}">
      <dgm:prSet/>
      <dgm:spPr/>
      <dgm:t>
        <a:bodyPr/>
        <a:lstStyle/>
        <a:p>
          <a:endParaRPr lang="en-GB"/>
        </a:p>
      </dgm:t>
    </dgm:pt>
    <dgm:pt modelId="{B4171E22-43FC-474C-A2A3-AD86EE7A77F2}">
      <dgm:prSet phldrT="[Text]"/>
      <dgm:spPr/>
      <dgm:t>
        <a:bodyPr/>
        <a:lstStyle/>
        <a:p>
          <a:r>
            <a:rPr lang="en-IN" b="1" dirty="0"/>
            <a:t>8. </a:t>
          </a:r>
          <a:r>
            <a:rPr lang="en-IN" b="1" dirty="0" err="1"/>
            <a:t>IntApp_Impersonation</a:t>
          </a:r>
          <a:endParaRPr lang="en-GB" b="1" dirty="0"/>
        </a:p>
      </dgm:t>
    </dgm:pt>
    <dgm:pt modelId="{41B59E6B-DA9E-EB40-AEC5-6ED69149452D}" type="parTrans" cxnId="{8DD23EF6-9FD6-E848-8835-9C088BABBF59}">
      <dgm:prSet/>
      <dgm:spPr/>
      <dgm:t>
        <a:bodyPr/>
        <a:lstStyle/>
        <a:p>
          <a:endParaRPr lang="en-GB"/>
        </a:p>
      </dgm:t>
    </dgm:pt>
    <dgm:pt modelId="{831DBDEE-0FA1-7D46-97C4-EB9B30A51E35}" type="sibTrans" cxnId="{8DD23EF6-9FD6-E848-8835-9C088BABBF59}">
      <dgm:prSet/>
      <dgm:spPr/>
      <dgm:t>
        <a:bodyPr/>
        <a:lstStyle/>
        <a:p>
          <a:endParaRPr lang="en-GB"/>
        </a:p>
      </dgm:t>
    </dgm:pt>
    <dgm:pt modelId="{8E7B4890-4F70-D147-BF4C-BCDF8FA9AF20}">
      <dgm:prSet phldrT="[Text]"/>
      <dgm:spPr/>
      <dgm:t>
        <a:bodyPr/>
        <a:lstStyle/>
        <a:p>
          <a:r>
            <a:rPr lang="en-IN" b="1" dirty="0">
              <a:solidFill>
                <a:schemeClr val="bg1"/>
              </a:solidFill>
              <a:effectLst/>
            </a:rPr>
            <a:t>10. </a:t>
          </a:r>
          <a:r>
            <a:rPr lang="en-IN" b="1" dirty="0" err="1">
              <a:solidFill>
                <a:schemeClr val="bg1"/>
              </a:solidFill>
              <a:effectLst/>
            </a:rPr>
            <a:t>ePDF</a:t>
          </a:r>
          <a:endParaRPr lang="en-GB" dirty="0">
            <a:solidFill>
              <a:schemeClr val="bg1"/>
            </a:solidFill>
          </a:endParaRPr>
        </a:p>
      </dgm:t>
    </dgm:pt>
    <dgm:pt modelId="{B253CC84-2BD2-9A47-A15A-A8E3176778C5}" type="parTrans" cxnId="{7EACCA0C-9399-C541-99D1-5FBEC08E6707}">
      <dgm:prSet/>
      <dgm:spPr/>
      <dgm:t>
        <a:bodyPr/>
        <a:lstStyle/>
        <a:p>
          <a:endParaRPr lang="en-GB"/>
        </a:p>
      </dgm:t>
    </dgm:pt>
    <dgm:pt modelId="{FB3FC1F0-7952-C043-AB63-AFFB6E5059EB}" type="sibTrans" cxnId="{7EACCA0C-9399-C541-99D1-5FBEC08E6707}">
      <dgm:prSet/>
      <dgm:spPr/>
      <dgm:t>
        <a:bodyPr/>
        <a:lstStyle/>
        <a:p>
          <a:endParaRPr lang="en-GB"/>
        </a:p>
      </dgm:t>
    </dgm:pt>
    <dgm:pt modelId="{9079B3BB-04DD-FB4E-98A1-AF5FF6DB895E}">
      <dgm:prSet phldrT="[Text]"/>
      <dgm:spPr/>
      <dgm:t>
        <a:bodyPr/>
        <a:lstStyle/>
        <a:p>
          <a:r>
            <a:rPr lang="en-IN" b="1" dirty="0">
              <a:solidFill>
                <a:schemeClr val="bg1"/>
              </a:solidFill>
              <a:effectLst/>
            </a:rPr>
            <a:t>9. </a:t>
          </a:r>
          <a:r>
            <a:rPr lang="en-IN" b="1" dirty="0" err="1">
              <a:solidFill>
                <a:schemeClr val="bg1"/>
              </a:solidFill>
              <a:effectLst/>
            </a:rPr>
            <a:t>Veronis</a:t>
          </a:r>
          <a:endParaRPr lang="en-GB" dirty="0">
            <a:solidFill>
              <a:schemeClr val="bg1"/>
            </a:solidFill>
          </a:endParaRPr>
        </a:p>
      </dgm:t>
    </dgm:pt>
    <dgm:pt modelId="{BC4D0158-9CFA-D246-B8AF-5178489CA635}" type="parTrans" cxnId="{172B137A-3D4C-5E48-9805-66851B5B0FC2}">
      <dgm:prSet/>
      <dgm:spPr/>
      <dgm:t>
        <a:bodyPr/>
        <a:lstStyle/>
        <a:p>
          <a:endParaRPr lang="en-GB"/>
        </a:p>
      </dgm:t>
    </dgm:pt>
    <dgm:pt modelId="{02828E7F-0EA0-8B4B-B3BB-6AB989E230B0}" type="sibTrans" cxnId="{172B137A-3D4C-5E48-9805-66851B5B0FC2}">
      <dgm:prSet/>
      <dgm:spPr/>
      <dgm:t>
        <a:bodyPr/>
        <a:lstStyle/>
        <a:p>
          <a:endParaRPr lang="en-GB"/>
        </a:p>
      </dgm:t>
    </dgm:pt>
    <dgm:pt modelId="{AFAD1B93-777A-9542-B037-EEBE5B1607A9}">
      <dgm:prSet phldrT="[Text]"/>
      <dgm:spPr/>
      <dgm:t>
        <a:bodyPr/>
        <a:lstStyle/>
        <a:p>
          <a:r>
            <a:rPr lang="en-GB" dirty="0"/>
            <a:t>🎯</a:t>
          </a:r>
          <a:r>
            <a:rPr lang="en-GB" b="1" dirty="0"/>
            <a:t>Assigned To: </a:t>
          </a:r>
          <a:r>
            <a:rPr lang="en-GB" b="0" dirty="0" err="1"/>
            <a:t>Hasan</a:t>
          </a:r>
          <a:endParaRPr lang="en-GB" b="0" dirty="0"/>
        </a:p>
      </dgm:t>
    </dgm:pt>
    <dgm:pt modelId="{A6342C9F-6603-384B-9AB5-DE17AF796054}" type="parTrans" cxnId="{500FBB50-B42C-E04F-A5F2-7AA9AF5EA0F6}">
      <dgm:prSet/>
      <dgm:spPr/>
      <dgm:t>
        <a:bodyPr/>
        <a:lstStyle/>
        <a:p>
          <a:endParaRPr lang="en-GB"/>
        </a:p>
      </dgm:t>
    </dgm:pt>
    <dgm:pt modelId="{C9F0B4F8-C4DB-9443-ADF9-2D1624C111D9}" type="sibTrans" cxnId="{500FBB50-B42C-E04F-A5F2-7AA9AF5EA0F6}">
      <dgm:prSet/>
      <dgm:spPr/>
      <dgm:t>
        <a:bodyPr/>
        <a:lstStyle/>
        <a:p>
          <a:endParaRPr lang="en-GB"/>
        </a:p>
      </dgm:t>
    </dgm:pt>
    <dgm:pt modelId="{7E0BED3F-8150-4843-8C98-E096B6196D95}">
      <dgm:prSet phldrT="[Text]"/>
      <dgm:spPr/>
      <dgm:t>
        <a:bodyPr/>
        <a:lstStyle/>
        <a:p>
          <a:r>
            <a:rPr lang="en-GB" dirty="0"/>
            <a:t>🎯</a:t>
          </a:r>
          <a:r>
            <a:rPr lang="en-GB" b="1" dirty="0"/>
            <a:t>Assigned To:</a:t>
          </a:r>
          <a:r>
            <a:rPr lang="en-GB" dirty="0"/>
            <a:t> John</a:t>
          </a:r>
        </a:p>
      </dgm:t>
    </dgm:pt>
    <dgm:pt modelId="{102E1275-040E-2649-AA7C-C30508F94710}" type="parTrans" cxnId="{79B7D8CB-F53C-B54B-ABDC-269305A1A72B}">
      <dgm:prSet/>
      <dgm:spPr/>
      <dgm:t>
        <a:bodyPr/>
        <a:lstStyle/>
        <a:p>
          <a:endParaRPr lang="en-GB"/>
        </a:p>
      </dgm:t>
    </dgm:pt>
    <dgm:pt modelId="{A59310D3-B7FB-1D4A-9C0D-42D7B22F3953}" type="sibTrans" cxnId="{79B7D8CB-F53C-B54B-ABDC-269305A1A72B}">
      <dgm:prSet/>
      <dgm:spPr/>
      <dgm:t>
        <a:bodyPr/>
        <a:lstStyle/>
        <a:p>
          <a:endParaRPr lang="en-GB"/>
        </a:p>
      </dgm:t>
    </dgm:pt>
    <dgm:pt modelId="{3F7D3D24-22E1-9746-A3C9-BA80E2A970F6}">
      <dgm:prSet phldrT="[Text]"/>
      <dgm:spPr/>
      <dgm:t>
        <a:bodyPr/>
        <a:lstStyle/>
        <a:p>
          <a:r>
            <a:rPr lang="en-GB" dirty="0"/>
            <a:t>🎯</a:t>
          </a:r>
          <a:r>
            <a:rPr lang="en-GB" b="1" dirty="0"/>
            <a:t>Assigned To:</a:t>
          </a:r>
          <a:r>
            <a:rPr lang="en-GB" dirty="0"/>
            <a:t> </a:t>
          </a:r>
          <a:r>
            <a:rPr lang="en-IN" dirty="0">
              <a:solidFill>
                <a:srgbClr val="0E101A"/>
              </a:solidFill>
              <a:effectLst/>
            </a:rPr>
            <a:t>Ricky McNair</a:t>
          </a:r>
          <a:endParaRPr lang="en-GB" b="1" dirty="0"/>
        </a:p>
      </dgm:t>
    </dgm:pt>
    <dgm:pt modelId="{2725BD2A-7828-734B-A619-0F1991B5031C}" type="parTrans" cxnId="{ADEECD1F-7506-C544-AD78-AD99CF5E5725}">
      <dgm:prSet/>
      <dgm:spPr/>
      <dgm:t>
        <a:bodyPr/>
        <a:lstStyle/>
        <a:p>
          <a:endParaRPr lang="en-GB"/>
        </a:p>
      </dgm:t>
    </dgm:pt>
    <dgm:pt modelId="{82CACCBD-CCA8-F648-BE93-AD1EC7A49425}" type="sibTrans" cxnId="{ADEECD1F-7506-C544-AD78-AD99CF5E5725}">
      <dgm:prSet/>
      <dgm:spPr/>
      <dgm:t>
        <a:bodyPr/>
        <a:lstStyle/>
        <a:p>
          <a:endParaRPr lang="en-GB"/>
        </a:p>
      </dgm:t>
    </dgm:pt>
    <dgm:pt modelId="{B7EAB9B6-1E41-DC4B-83E1-2015597D94FF}">
      <dgm:prSet phldrT="[Text]"/>
      <dgm:spPr/>
      <dgm:t>
        <a:bodyPr/>
        <a:lstStyle/>
        <a:p>
          <a:r>
            <a:rPr lang="en-GB" dirty="0"/>
            <a:t>🎯</a:t>
          </a:r>
          <a:r>
            <a:rPr lang="en-GB" b="1" dirty="0"/>
            <a:t>Assigned To: </a:t>
          </a:r>
          <a:r>
            <a:rPr lang="en-IN" b="0" dirty="0"/>
            <a:t>Rob Welch</a:t>
          </a:r>
          <a:r>
            <a:rPr lang="en-GB" dirty="0"/>
            <a:t> </a:t>
          </a:r>
        </a:p>
      </dgm:t>
    </dgm:pt>
    <dgm:pt modelId="{B5E5BBB1-6B2D-794C-956D-152817261189}" type="parTrans" cxnId="{C5CCDFA1-146E-6845-97F2-37CABECDB0C3}">
      <dgm:prSet/>
      <dgm:spPr/>
      <dgm:t>
        <a:bodyPr/>
        <a:lstStyle/>
        <a:p>
          <a:endParaRPr lang="en-GB"/>
        </a:p>
      </dgm:t>
    </dgm:pt>
    <dgm:pt modelId="{8C01C1DE-7880-0348-8384-F3C2B04ADAB4}" type="sibTrans" cxnId="{C5CCDFA1-146E-6845-97F2-37CABECDB0C3}">
      <dgm:prSet/>
      <dgm:spPr/>
      <dgm:t>
        <a:bodyPr/>
        <a:lstStyle/>
        <a:p>
          <a:endParaRPr lang="en-GB"/>
        </a:p>
      </dgm:t>
    </dgm:pt>
    <dgm:pt modelId="{DB5BF5C5-4655-784F-835C-FB279C08FB84}">
      <dgm:prSet phldrT="[Text]"/>
      <dgm:spPr/>
      <dgm:t>
        <a:bodyPr/>
        <a:lstStyle/>
        <a:p>
          <a:r>
            <a:rPr lang="en-GB" dirty="0"/>
            <a:t>🎯</a:t>
          </a:r>
          <a:r>
            <a:rPr lang="en-GB" b="1" dirty="0"/>
            <a:t>Assigned To:</a:t>
          </a:r>
          <a:r>
            <a:rPr lang="en-GB" dirty="0"/>
            <a:t> </a:t>
          </a:r>
          <a:r>
            <a:rPr lang="en-IN" dirty="0"/>
            <a:t>Galina</a:t>
          </a:r>
          <a:endParaRPr lang="en-GB" dirty="0"/>
        </a:p>
      </dgm:t>
    </dgm:pt>
    <dgm:pt modelId="{D3FBF920-DD04-F042-BD30-6A3FB4AC1772}" type="parTrans" cxnId="{C072E62D-3E21-D841-BA28-CCE0165282C2}">
      <dgm:prSet/>
      <dgm:spPr/>
      <dgm:t>
        <a:bodyPr/>
        <a:lstStyle/>
        <a:p>
          <a:endParaRPr lang="en-GB"/>
        </a:p>
      </dgm:t>
    </dgm:pt>
    <dgm:pt modelId="{DF8D42D9-0BF0-4C48-AC0C-B8DDF8A7052A}" type="sibTrans" cxnId="{C072E62D-3E21-D841-BA28-CCE0165282C2}">
      <dgm:prSet/>
      <dgm:spPr/>
      <dgm:t>
        <a:bodyPr/>
        <a:lstStyle/>
        <a:p>
          <a:endParaRPr lang="en-GB"/>
        </a:p>
      </dgm:t>
    </dgm:pt>
    <dgm:pt modelId="{E315AEF7-AB26-724E-9C6C-FC67B46A2579}" type="pres">
      <dgm:prSet presAssocID="{9C5A5FC1-FC5E-2647-9B3C-B4BCD35BF329}" presName="linear" presStyleCnt="0">
        <dgm:presLayoutVars>
          <dgm:dir/>
          <dgm:animLvl val="lvl"/>
          <dgm:resizeHandles val="exact"/>
        </dgm:presLayoutVars>
      </dgm:prSet>
      <dgm:spPr/>
    </dgm:pt>
    <dgm:pt modelId="{8754100D-EB59-E54C-AB86-1DB67094A636}" type="pres">
      <dgm:prSet presAssocID="{BCDF9D9B-5BC8-2B4B-AE9F-64AF855D1EA2}" presName="parentLin" presStyleCnt="0"/>
      <dgm:spPr/>
    </dgm:pt>
    <dgm:pt modelId="{8470C0A4-64E3-124B-B769-D72D2DEB2CB0}" type="pres">
      <dgm:prSet presAssocID="{BCDF9D9B-5BC8-2B4B-AE9F-64AF855D1EA2}" presName="parentLeftMargin" presStyleLbl="node1" presStyleIdx="0" presStyleCnt="5"/>
      <dgm:spPr/>
    </dgm:pt>
    <dgm:pt modelId="{251D55E3-D9B2-3649-8964-86705285C045}" type="pres">
      <dgm:prSet presAssocID="{BCDF9D9B-5BC8-2B4B-AE9F-64AF855D1EA2}" presName="parentText" presStyleLbl="node1" presStyleIdx="0" presStyleCnt="5">
        <dgm:presLayoutVars>
          <dgm:chMax val="0"/>
          <dgm:bulletEnabled val="1"/>
        </dgm:presLayoutVars>
      </dgm:prSet>
      <dgm:spPr/>
    </dgm:pt>
    <dgm:pt modelId="{2A888826-9F3C-404C-9F3F-3EDC388FAADE}" type="pres">
      <dgm:prSet presAssocID="{BCDF9D9B-5BC8-2B4B-AE9F-64AF855D1EA2}" presName="negativeSpace" presStyleCnt="0"/>
      <dgm:spPr/>
    </dgm:pt>
    <dgm:pt modelId="{72E08A30-3C1E-1047-90A7-7452CD526308}" type="pres">
      <dgm:prSet presAssocID="{BCDF9D9B-5BC8-2B4B-AE9F-64AF855D1EA2}" presName="childText" presStyleLbl="conFgAcc1" presStyleIdx="0" presStyleCnt="5">
        <dgm:presLayoutVars>
          <dgm:bulletEnabled val="1"/>
        </dgm:presLayoutVars>
      </dgm:prSet>
      <dgm:spPr/>
    </dgm:pt>
    <dgm:pt modelId="{F555701F-85CE-6C47-8355-34426A4207C8}" type="pres">
      <dgm:prSet presAssocID="{FA33A166-0EC7-E34B-B528-E02C87478D38}" presName="spaceBetweenRectangles" presStyleCnt="0"/>
      <dgm:spPr/>
    </dgm:pt>
    <dgm:pt modelId="{38103333-CC67-A04F-B3B4-D8AC03DB347D}" type="pres">
      <dgm:prSet presAssocID="{DBF13216-8A62-3C42-8223-DBEAFF6A23DD}" presName="parentLin" presStyleCnt="0"/>
      <dgm:spPr/>
    </dgm:pt>
    <dgm:pt modelId="{B7C066CA-FE2E-B140-BCDB-88F484224998}" type="pres">
      <dgm:prSet presAssocID="{DBF13216-8A62-3C42-8223-DBEAFF6A23DD}" presName="parentLeftMargin" presStyleLbl="node1" presStyleIdx="0" presStyleCnt="5"/>
      <dgm:spPr/>
    </dgm:pt>
    <dgm:pt modelId="{F8ABE533-3D53-654A-BD71-97FA6EC245CF}" type="pres">
      <dgm:prSet presAssocID="{DBF13216-8A62-3C42-8223-DBEAFF6A23DD}" presName="parentText" presStyleLbl="node1" presStyleIdx="1" presStyleCnt="5">
        <dgm:presLayoutVars>
          <dgm:chMax val="0"/>
          <dgm:bulletEnabled val="1"/>
        </dgm:presLayoutVars>
      </dgm:prSet>
      <dgm:spPr/>
    </dgm:pt>
    <dgm:pt modelId="{2EFCE116-C9ED-7543-B600-81D5D0084496}" type="pres">
      <dgm:prSet presAssocID="{DBF13216-8A62-3C42-8223-DBEAFF6A23DD}" presName="negativeSpace" presStyleCnt="0"/>
      <dgm:spPr/>
    </dgm:pt>
    <dgm:pt modelId="{00CFACE8-8C74-4B4C-8E35-E111530401B9}" type="pres">
      <dgm:prSet presAssocID="{DBF13216-8A62-3C42-8223-DBEAFF6A23DD}" presName="childText" presStyleLbl="conFgAcc1" presStyleIdx="1" presStyleCnt="5">
        <dgm:presLayoutVars>
          <dgm:bulletEnabled val="1"/>
        </dgm:presLayoutVars>
      </dgm:prSet>
      <dgm:spPr/>
    </dgm:pt>
    <dgm:pt modelId="{CEC20418-66C0-9F42-9881-C07077EF087C}" type="pres">
      <dgm:prSet presAssocID="{981B6EC6-FC0A-0C49-83B2-EE3320AD3E8F}" presName="spaceBetweenRectangles" presStyleCnt="0"/>
      <dgm:spPr/>
    </dgm:pt>
    <dgm:pt modelId="{B3680890-9FEA-894F-B731-916EBF91C99F}" type="pres">
      <dgm:prSet presAssocID="{B4171E22-43FC-474C-A2A3-AD86EE7A77F2}" presName="parentLin" presStyleCnt="0"/>
      <dgm:spPr/>
    </dgm:pt>
    <dgm:pt modelId="{995DE603-5FD6-C64E-A181-EC644339BF53}" type="pres">
      <dgm:prSet presAssocID="{B4171E22-43FC-474C-A2A3-AD86EE7A77F2}" presName="parentLeftMargin" presStyleLbl="node1" presStyleIdx="1" presStyleCnt="5"/>
      <dgm:spPr/>
    </dgm:pt>
    <dgm:pt modelId="{9949DA8B-F7AB-8147-84FA-05CBCEFEA3EE}" type="pres">
      <dgm:prSet presAssocID="{B4171E22-43FC-474C-A2A3-AD86EE7A77F2}" presName="parentText" presStyleLbl="node1" presStyleIdx="2" presStyleCnt="5">
        <dgm:presLayoutVars>
          <dgm:chMax val="0"/>
          <dgm:bulletEnabled val="1"/>
        </dgm:presLayoutVars>
      </dgm:prSet>
      <dgm:spPr/>
    </dgm:pt>
    <dgm:pt modelId="{F7F28F2D-A81D-B74F-9CDF-8849DF8329A9}" type="pres">
      <dgm:prSet presAssocID="{B4171E22-43FC-474C-A2A3-AD86EE7A77F2}" presName="negativeSpace" presStyleCnt="0"/>
      <dgm:spPr/>
    </dgm:pt>
    <dgm:pt modelId="{2F7A14BC-BEEB-B14F-819C-2595BDCB72CD}" type="pres">
      <dgm:prSet presAssocID="{B4171E22-43FC-474C-A2A3-AD86EE7A77F2}" presName="childText" presStyleLbl="conFgAcc1" presStyleIdx="2" presStyleCnt="5">
        <dgm:presLayoutVars>
          <dgm:bulletEnabled val="1"/>
        </dgm:presLayoutVars>
      </dgm:prSet>
      <dgm:spPr/>
    </dgm:pt>
    <dgm:pt modelId="{7F23E5A8-E30F-8444-B44D-7EE3E7948DF2}" type="pres">
      <dgm:prSet presAssocID="{831DBDEE-0FA1-7D46-97C4-EB9B30A51E35}" presName="spaceBetweenRectangles" presStyleCnt="0"/>
      <dgm:spPr/>
    </dgm:pt>
    <dgm:pt modelId="{BE258716-B7F6-B742-9352-A0AEA5F72678}" type="pres">
      <dgm:prSet presAssocID="{9079B3BB-04DD-FB4E-98A1-AF5FF6DB895E}" presName="parentLin" presStyleCnt="0"/>
      <dgm:spPr/>
    </dgm:pt>
    <dgm:pt modelId="{FCDFF503-EC1A-684A-B116-D2E6116A16C4}" type="pres">
      <dgm:prSet presAssocID="{9079B3BB-04DD-FB4E-98A1-AF5FF6DB895E}" presName="parentLeftMargin" presStyleLbl="node1" presStyleIdx="2" presStyleCnt="5"/>
      <dgm:spPr/>
    </dgm:pt>
    <dgm:pt modelId="{5FDC247A-A894-FC40-9767-1E85E37E78F5}" type="pres">
      <dgm:prSet presAssocID="{9079B3BB-04DD-FB4E-98A1-AF5FF6DB895E}" presName="parentText" presStyleLbl="node1" presStyleIdx="3" presStyleCnt="5">
        <dgm:presLayoutVars>
          <dgm:chMax val="0"/>
          <dgm:bulletEnabled val="1"/>
        </dgm:presLayoutVars>
      </dgm:prSet>
      <dgm:spPr/>
    </dgm:pt>
    <dgm:pt modelId="{A8CF1C14-7D54-394E-BEB7-3531D062F8E1}" type="pres">
      <dgm:prSet presAssocID="{9079B3BB-04DD-FB4E-98A1-AF5FF6DB895E}" presName="negativeSpace" presStyleCnt="0"/>
      <dgm:spPr/>
    </dgm:pt>
    <dgm:pt modelId="{F959FA29-6058-5146-BA1A-02CB93F21F87}" type="pres">
      <dgm:prSet presAssocID="{9079B3BB-04DD-FB4E-98A1-AF5FF6DB895E}" presName="childText" presStyleLbl="conFgAcc1" presStyleIdx="3" presStyleCnt="5">
        <dgm:presLayoutVars>
          <dgm:bulletEnabled val="1"/>
        </dgm:presLayoutVars>
      </dgm:prSet>
      <dgm:spPr/>
    </dgm:pt>
    <dgm:pt modelId="{2B4111E9-13E2-CC4E-B262-CE190B2997D3}" type="pres">
      <dgm:prSet presAssocID="{02828E7F-0EA0-8B4B-B3BB-6AB989E230B0}" presName="spaceBetweenRectangles" presStyleCnt="0"/>
      <dgm:spPr/>
    </dgm:pt>
    <dgm:pt modelId="{A685C620-3DCF-6344-8AD0-55FDC26EA6E9}" type="pres">
      <dgm:prSet presAssocID="{8E7B4890-4F70-D147-BF4C-BCDF8FA9AF20}" presName="parentLin" presStyleCnt="0"/>
      <dgm:spPr/>
    </dgm:pt>
    <dgm:pt modelId="{32AC0853-9942-0448-A3DD-D964F4961E47}" type="pres">
      <dgm:prSet presAssocID="{8E7B4890-4F70-D147-BF4C-BCDF8FA9AF20}" presName="parentLeftMargin" presStyleLbl="node1" presStyleIdx="3" presStyleCnt="5"/>
      <dgm:spPr/>
    </dgm:pt>
    <dgm:pt modelId="{B2AF39B0-CE93-6E4A-97AB-6652022A56FD}" type="pres">
      <dgm:prSet presAssocID="{8E7B4890-4F70-D147-BF4C-BCDF8FA9AF20}" presName="parentText" presStyleLbl="node1" presStyleIdx="4" presStyleCnt="5">
        <dgm:presLayoutVars>
          <dgm:chMax val="0"/>
          <dgm:bulletEnabled val="1"/>
        </dgm:presLayoutVars>
      </dgm:prSet>
      <dgm:spPr/>
    </dgm:pt>
    <dgm:pt modelId="{F2A30323-EB54-AE4A-822E-C824A1A569D9}" type="pres">
      <dgm:prSet presAssocID="{8E7B4890-4F70-D147-BF4C-BCDF8FA9AF20}" presName="negativeSpace" presStyleCnt="0"/>
      <dgm:spPr/>
    </dgm:pt>
    <dgm:pt modelId="{A5FB0A2F-1523-A44A-9384-28578C5C721A}" type="pres">
      <dgm:prSet presAssocID="{8E7B4890-4F70-D147-BF4C-BCDF8FA9AF20}" presName="childText" presStyleLbl="conFgAcc1" presStyleIdx="4" presStyleCnt="5">
        <dgm:presLayoutVars>
          <dgm:bulletEnabled val="1"/>
        </dgm:presLayoutVars>
      </dgm:prSet>
      <dgm:spPr/>
    </dgm:pt>
  </dgm:ptLst>
  <dgm:cxnLst>
    <dgm:cxn modelId="{21E9A105-2D62-420A-AD8C-8A37CC3DAEE6}" type="presOf" srcId="{DB5BF5C5-4655-784F-835C-FB279C08FB84}" destId="{A5FB0A2F-1523-A44A-9384-28578C5C721A}" srcOrd="0" destOrd="0" presId="urn:microsoft.com/office/officeart/2005/8/layout/list1"/>
    <dgm:cxn modelId="{CA9A3007-0D50-4EB3-A9C8-03A93E414DCA}" type="presOf" srcId="{9079B3BB-04DD-FB4E-98A1-AF5FF6DB895E}" destId="{FCDFF503-EC1A-684A-B116-D2E6116A16C4}" srcOrd="0" destOrd="0" presId="urn:microsoft.com/office/officeart/2005/8/layout/list1"/>
    <dgm:cxn modelId="{7EACCA0C-9399-C541-99D1-5FBEC08E6707}" srcId="{9C5A5FC1-FC5E-2647-9B3C-B4BCD35BF329}" destId="{8E7B4890-4F70-D147-BF4C-BCDF8FA9AF20}" srcOrd="4" destOrd="0" parTransId="{B253CC84-2BD2-9A47-A15A-A8E3176778C5}" sibTransId="{FB3FC1F0-7952-C043-AB63-AFFB6E5059EB}"/>
    <dgm:cxn modelId="{A04DF412-B7B6-1A4B-BCCC-2B856926F87A}" srcId="{9C5A5FC1-FC5E-2647-9B3C-B4BCD35BF329}" destId="{BCDF9D9B-5BC8-2B4B-AE9F-64AF855D1EA2}" srcOrd="0" destOrd="0" parTransId="{8AE7D55E-6D69-A94E-93D4-350A4A913EA0}" sibTransId="{FA33A166-0EC7-E34B-B528-E02C87478D38}"/>
    <dgm:cxn modelId="{A3E25B17-110A-4D9D-9237-E805EB838DC0}" type="presOf" srcId="{7E0BED3F-8150-4843-8C98-E096B6196D95}" destId="{00CFACE8-8C74-4B4C-8E35-E111530401B9}" srcOrd="0" destOrd="0" presId="urn:microsoft.com/office/officeart/2005/8/layout/list1"/>
    <dgm:cxn modelId="{151B1D18-CF39-4944-BFD7-EE3AF3EEFB15}" srcId="{9C5A5FC1-FC5E-2647-9B3C-B4BCD35BF329}" destId="{DBF13216-8A62-3C42-8223-DBEAFF6A23DD}" srcOrd="1" destOrd="0" parTransId="{67E058D0-DE36-DF4E-A193-BCCC616E48D9}" sibTransId="{981B6EC6-FC0A-0C49-83B2-EE3320AD3E8F}"/>
    <dgm:cxn modelId="{1D11DF1E-7F6E-4416-AFAD-46836C28AEEB}" type="presOf" srcId="{B4171E22-43FC-474C-A2A3-AD86EE7A77F2}" destId="{995DE603-5FD6-C64E-A181-EC644339BF53}" srcOrd="0" destOrd="0" presId="urn:microsoft.com/office/officeart/2005/8/layout/list1"/>
    <dgm:cxn modelId="{B516851F-E89C-47E5-AAA0-86706B27B4D6}" type="presOf" srcId="{9079B3BB-04DD-FB4E-98A1-AF5FF6DB895E}" destId="{5FDC247A-A894-FC40-9767-1E85E37E78F5}" srcOrd="1" destOrd="0" presId="urn:microsoft.com/office/officeart/2005/8/layout/list1"/>
    <dgm:cxn modelId="{ADEECD1F-7506-C544-AD78-AD99CF5E5725}" srcId="{B4171E22-43FC-474C-A2A3-AD86EE7A77F2}" destId="{3F7D3D24-22E1-9746-A3C9-BA80E2A970F6}" srcOrd="0" destOrd="0" parTransId="{2725BD2A-7828-734B-A619-0F1991B5031C}" sibTransId="{82CACCBD-CCA8-F648-BE93-AD1EC7A49425}"/>
    <dgm:cxn modelId="{DEC32426-5D85-4787-98BE-35105C5E361A}" type="presOf" srcId="{B7EAB9B6-1E41-DC4B-83E1-2015597D94FF}" destId="{F959FA29-6058-5146-BA1A-02CB93F21F87}" srcOrd="0" destOrd="0" presId="urn:microsoft.com/office/officeart/2005/8/layout/list1"/>
    <dgm:cxn modelId="{21298E2C-A05F-4E7C-AEB6-05FA0FAC3B7B}" type="presOf" srcId="{DBF13216-8A62-3C42-8223-DBEAFF6A23DD}" destId="{B7C066CA-FE2E-B140-BCDB-88F484224998}" srcOrd="0" destOrd="0" presId="urn:microsoft.com/office/officeart/2005/8/layout/list1"/>
    <dgm:cxn modelId="{C072E62D-3E21-D841-BA28-CCE0165282C2}" srcId="{8E7B4890-4F70-D147-BF4C-BCDF8FA9AF20}" destId="{DB5BF5C5-4655-784F-835C-FB279C08FB84}" srcOrd="0" destOrd="0" parTransId="{D3FBF920-DD04-F042-BD30-6A3FB4AC1772}" sibTransId="{DF8D42D9-0BF0-4C48-AC0C-B8DDF8A7052A}"/>
    <dgm:cxn modelId="{500FBB50-B42C-E04F-A5F2-7AA9AF5EA0F6}" srcId="{BCDF9D9B-5BC8-2B4B-AE9F-64AF855D1EA2}" destId="{AFAD1B93-777A-9542-B037-EEBE5B1607A9}" srcOrd="0" destOrd="0" parTransId="{A6342C9F-6603-384B-9AB5-DE17AF796054}" sibTransId="{C9F0B4F8-C4DB-9443-ADF9-2D1624C111D9}"/>
    <dgm:cxn modelId="{9DA8875C-5F8C-42B5-BAEB-81EE320866FA}" type="presOf" srcId="{3F7D3D24-22E1-9746-A3C9-BA80E2A970F6}" destId="{2F7A14BC-BEEB-B14F-819C-2595BDCB72CD}" srcOrd="0" destOrd="0" presId="urn:microsoft.com/office/officeart/2005/8/layout/list1"/>
    <dgm:cxn modelId="{A4501A5D-7310-4D10-9B51-5E01C93F7004}" type="presOf" srcId="{8E7B4890-4F70-D147-BF4C-BCDF8FA9AF20}" destId="{32AC0853-9942-0448-A3DD-D964F4961E47}" srcOrd="0" destOrd="0" presId="urn:microsoft.com/office/officeart/2005/8/layout/list1"/>
    <dgm:cxn modelId="{E589C767-7B10-41E1-B6B7-3AD3D40041A6}" type="presOf" srcId="{DBF13216-8A62-3C42-8223-DBEAFF6A23DD}" destId="{F8ABE533-3D53-654A-BD71-97FA6EC245CF}" srcOrd="1" destOrd="0" presId="urn:microsoft.com/office/officeart/2005/8/layout/list1"/>
    <dgm:cxn modelId="{172B137A-3D4C-5E48-9805-66851B5B0FC2}" srcId="{9C5A5FC1-FC5E-2647-9B3C-B4BCD35BF329}" destId="{9079B3BB-04DD-FB4E-98A1-AF5FF6DB895E}" srcOrd="3" destOrd="0" parTransId="{BC4D0158-9CFA-D246-B8AF-5178489CA635}" sibTransId="{02828E7F-0EA0-8B4B-B3BB-6AB989E230B0}"/>
    <dgm:cxn modelId="{993FE29B-930B-4FCE-B091-152C3DFA735C}" type="presOf" srcId="{BCDF9D9B-5BC8-2B4B-AE9F-64AF855D1EA2}" destId="{8470C0A4-64E3-124B-B769-D72D2DEB2CB0}" srcOrd="0" destOrd="0" presId="urn:microsoft.com/office/officeart/2005/8/layout/list1"/>
    <dgm:cxn modelId="{C5CCDFA1-146E-6845-97F2-37CABECDB0C3}" srcId="{9079B3BB-04DD-FB4E-98A1-AF5FF6DB895E}" destId="{B7EAB9B6-1E41-DC4B-83E1-2015597D94FF}" srcOrd="0" destOrd="0" parTransId="{B5E5BBB1-6B2D-794C-956D-152817261189}" sibTransId="{8C01C1DE-7880-0348-8384-F3C2B04ADAB4}"/>
    <dgm:cxn modelId="{0C91FEB9-EEF0-4AAF-98A3-032EF75FE77A}" type="presOf" srcId="{B4171E22-43FC-474C-A2A3-AD86EE7A77F2}" destId="{9949DA8B-F7AB-8147-84FA-05CBCEFEA3EE}" srcOrd="1" destOrd="0" presId="urn:microsoft.com/office/officeart/2005/8/layout/list1"/>
    <dgm:cxn modelId="{C82272C4-1535-40DA-92BB-890F3170D8BA}" type="presOf" srcId="{AFAD1B93-777A-9542-B037-EEBE5B1607A9}" destId="{72E08A30-3C1E-1047-90A7-7452CD526308}" srcOrd="0" destOrd="0" presId="urn:microsoft.com/office/officeart/2005/8/layout/list1"/>
    <dgm:cxn modelId="{A73F3CCA-36C0-4D9E-A107-3ADE70CCE2F3}" type="presOf" srcId="{BCDF9D9B-5BC8-2B4B-AE9F-64AF855D1EA2}" destId="{251D55E3-D9B2-3649-8964-86705285C045}" srcOrd="1" destOrd="0" presId="urn:microsoft.com/office/officeart/2005/8/layout/list1"/>
    <dgm:cxn modelId="{79B7D8CB-F53C-B54B-ABDC-269305A1A72B}" srcId="{DBF13216-8A62-3C42-8223-DBEAFF6A23DD}" destId="{7E0BED3F-8150-4843-8C98-E096B6196D95}" srcOrd="0" destOrd="0" parTransId="{102E1275-040E-2649-AA7C-C30508F94710}" sibTransId="{A59310D3-B7FB-1D4A-9C0D-42D7B22F3953}"/>
    <dgm:cxn modelId="{07DB24EF-1AEF-4913-A5E4-8664DD1EFA45}" type="presOf" srcId="{9C5A5FC1-FC5E-2647-9B3C-B4BCD35BF329}" destId="{E315AEF7-AB26-724E-9C6C-FC67B46A2579}" srcOrd="0" destOrd="0" presId="urn:microsoft.com/office/officeart/2005/8/layout/list1"/>
    <dgm:cxn modelId="{A18789F2-7BFB-4231-AB5E-37521A04CE12}" type="presOf" srcId="{8E7B4890-4F70-D147-BF4C-BCDF8FA9AF20}" destId="{B2AF39B0-CE93-6E4A-97AB-6652022A56FD}" srcOrd="1" destOrd="0" presId="urn:microsoft.com/office/officeart/2005/8/layout/list1"/>
    <dgm:cxn modelId="{8DD23EF6-9FD6-E848-8835-9C088BABBF59}" srcId="{9C5A5FC1-FC5E-2647-9B3C-B4BCD35BF329}" destId="{B4171E22-43FC-474C-A2A3-AD86EE7A77F2}" srcOrd="2" destOrd="0" parTransId="{41B59E6B-DA9E-EB40-AEC5-6ED69149452D}" sibTransId="{831DBDEE-0FA1-7D46-97C4-EB9B30A51E35}"/>
    <dgm:cxn modelId="{C448F170-D926-4F64-924C-878B0483ABC7}" type="presParOf" srcId="{E315AEF7-AB26-724E-9C6C-FC67B46A2579}" destId="{8754100D-EB59-E54C-AB86-1DB67094A636}" srcOrd="0" destOrd="0" presId="urn:microsoft.com/office/officeart/2005/8/layout/list1"/>
    <dgm:cxn modelId="{DA9ADCBA-88CF-403C-8F28-2F8BB5B25DC1}" type="presParOf" srcId="{8754100D-EB59-E54C-AB86-1DB67094A636}" destId="{8470C0A4-64E3-124B-B769-D72D2DEB2CB0}" srcOrd="0" destOrd="0" presId="urn:microsoft.com/office/officeart/2005/8/layout/list1"/>
    <dgm:cxn modelId="{B419D95E-2281-4BF0-A519-56F0E7AF789D}" type="presParOf" srcId="{8754100D-EB59-E54C-AB86-1DB67094A636}" destId="{251D55E3-D9B2-3649-8964-86705285C045}" srcOrd="1" destOrd="0" presId="urn:microsoft.com/office/officeart/2005/8/layout/list1"/>
    <dgm:cxn modelId="{BF4E0C40-B934-4C63-9CB3-BF7EC42A89DE}" type="presParOf" srcId="{E315AEF7-AB26-724E-9C6C-FC67B46A2579}" destId="{2A888826-9F3C-404C-9F3F-3EDC388FAADE}" srcOrd="1" destOrd="0" presId="urn:microsoft.com/office/officeart/2005/8/layout/list1"/>
    <dgm:cxn modelId="{7CDFCF6C-69CB-4AB6-8408-84C5589387F4}" type="presParOf" srcId="{E315AEF7-AB26-724E-9C6C-FC67B46A2579}" destId="{72E08A30-3C1E-1047-90A7-7452CD526308}" srcOrd="2" destOrd="0" presId="urn:microsoft.com/office/officeart/2005/8/layout/list1"/>
    <dgm:cxn modelId="{AE9289E0-33E5-4CDA-B8F2-50D503DCAA52}" type="presParOf" srcId="{E315AEF7-AB26-724E-9C6C-FC67B46A2579}" destId="{F555701F-85CE-6C47-8355-34426A4207C8}" srcOrd="3" destOrd="0" presId="urn:microsoft.com/office/officeart/2005/8/layout/list1"/>
    <dgm:cxn modelId="{8D81031E-2556-48CA-A249-5D4E84A5D525}" type="presParOf" srcId="{E315AEF7-AB26-724E-9C6C-FC67B46A2579}" destId="{38103333-CC67-A04F-B3B4-D8AC03DB347D}" srcOrd="4" destOrd="0" presId="urn:microsoft.com/office/officeart/2005/8/layout/list1"/>
    <dgm:cxn modelId="{4F015B27-D27F-48CE-8B9E-D9A19AC99E53}" type="presParOf" srcId="{38103333-CC67-A04F-B3B4-D8AC03DB347D}" destId="{B7C066CA-FE2E-B140-BCDB-88F484224998}" srcOrd="0" destOrd="0" presId="urn:microsoft.com/office/officeart/2005/8/layout/list1"/>
    <dgm:cxn modelId="{F556114B-AF38-4F08-B383-5C39ED4A2FD8}" type="presParOf" srcId="{38103333-CC67-A04F-B3B4-D8AC03DB347D}" destId="{F8ABE533-3D53-654A-BD71-97FA6EC245CF}" srcOrd="1" destOrd="0" presId="urn:microsoft.com/office/officeart/2005/8/layout/list1"/>
    <dgm:cxn modelId="{E42F3ACB-0369-4DB8-8373-90090A3CAF3E}" type="presParOf" srcId="{E315AEF7-AB26-724E-9C6C-FC67B46A2579}" destId="{2EFCE116-C9ED-7543-B600-81D5D0084496}" srcOrd="5" destOrd="0" presId="urn:microsoft.com/office/officeart/2005/8/layout/list1"/>
    <dgm:cxn modelId="{3C5F71F3-35C7-4F12-933A-384B96B55AD4}" type="presParOf" srcId="{E315AEF7-AB26-724E-9C6C-FC67B46A2579}" destId="{00CFACE8-8C74-4B4C-8E35-E111530401B9}" srcOrd="6" destOrd="0" presId="urn:microsoft.com/office/officeart/2005/8/layout/list1"/>
    <dgm:cxn modelId="{67CD3033-5289-4CC5-AAE8-7892C5F3F727}" type="presParOf" srcId="{E315AEF7-AB26-724E-9C6C-FC67B46A2579}" destId="{CEC20418-66C0-9F42-9881-C07077EF087C}" srcOrd="7" destOrd="0" presId="urn:microsoft.com/office/officeart/2005/8/layout/list1"/>
    <dgm:cxn modelId="{7AF705FD-CE95-4DED-B549-B3A2F90712C6}" type="presParOf" srcId="{E315AEF7-AB26-724E-9C6C-FC67B46A2579}" destId="{B3680890-9FEA-894F-B731-916EBF91C99F}" srcOrd="8" destOrd="0" presId="urn:microsoft.com/office/officeart/2005/8/layout/list1"/>
    <dgm:cxn modelId="{17C07C61-C595-4DD0-879C-4A75896EC79E}" type="presParOf" srcId="{B3680890-9FEA-894F-B731-916EBF91C99F}" destId="{995DE603-5FD6-C64E-A181-EC644339BF53}" srcOrd="0" destOrd="0" presId="urn:microsoft.com/office/officeart/2005/8/layout/list1"/>
    <dgm:cxn modelId="{9E2FE1A4-A40C-496F-9A7C-067320FE137E}" type="presParOf" srcId="{B3680890-9FEA-894F-B731-916EBF91C99F}" destId="{9949DA8B-F7AB-8147-84FA-05CBCEFEA3EE}" srcOrd="1" destOrd="0" presId="urn:microsoft.com/office/officeart/2005/8/layout/list1"/>
    <dgm:cxn modelId="{B0674A7F-C7D0-4A1D-AAAE-D077CEEA731E}" type="presParOf" srcId="{E315AEF7-AB26-724E-9C6C-FC67B46A2579}" destId="{F7F28F2D-A81D-B74F-9CDF-8849DF8329A9}" srcOrd="9" destOrd="0" presId="urn:microsoft.com/office/officeart/2005/8/layout/list1"/>
    <dgm:cxn modelId="{B835486D-993F-4F28-A808-6EF4ACE938D9}" type="presParOf" srcId="{E315AEF7-AB26-724E-9C6C-FC67B46A2579}" destId="{2F7A14BC-BEEB-B14F-819C-2595BDCB72CD}" srcOrd="10" destOrd="0" presId="urn:microsoft.com/office/officeart/2005/8/layout/list1"/>
    <dgm:cxn modelId="{BD67200A-04EB-4311-BA39-392EEF73A60C}" type="presParOf" srcId="{E315AEF7-AB26-724E-9C6C-FC67B46A2579}" destId="{7F23E5A8-E30F-8444-B44D-7EE3E7948DF2}" srcOrd="11" destOrd="0" presId="urn:microsoft.com/office/officeart/2005/8/layout/list1"/>
    <dgm:cxn modelId="{EC14F73C-905C-4C4F-ABD7-30752A5AA69F}" type="presParOf" srcId="{E315AEF7-AB26-724E-9C6C-FC67B46A2579}" destId="{BE258716-B7F6-B742-9352-A0AEA5F72678}" srcOrd="12" destOrd="0" presId="urn:microsoft.com/office/officeart/2005/8/layout/list1"/>
    <dgm:cxn modelId="{4B25966D-AA78-4BEA-8886-260C51655C65}" type="presParOf" srcId="{BE258716-B7F6-B742-9352-A0AEA5F72678}" destId="{FCDFF503-EC1A-684A-B116-D2E6116A16C4}" srcOrd="0" destOrd="0" presId="urn:microsoft.com/office/officeart/2005/8/layout/list1"/>
    <dgm:cxn modelId="{F7C0B709-F53B-4357-8D04-B7EED41D2E64}" type="presParOf" srcId="{BE258716-B7F6-B742-9352-A0AEA5F72678}" destId="{5FDC247A-A894-FC40-9767-1E85E37E78F5}" srcOrd="1" destOrd="0" presId="urn:microsoft.com/office/officeart/2005/8/layout/list1"/>
    <dgm:cxn modelId="{C8708DD5-3575-4929-B6ED-BB0263357610}" type="presParOf" srcId="{E315AEF7-AB26-724E-9C6C-FC67B46A2579}" destId="{A8CF1C14-7D54-394E-BEB7-3531D062F8E1}" srcOrd="13" destOrd="0" presId="urn:microsoft.com/office/officeart/2005/8/layout/list1"/>
    <dgm:cxn modelId="{F0EF4C91-9184-42E4-B85E-FA1731A10F63}" type="presParOf" srcId="{E315AEF7-AB26-724E-9C6C-FC67B46A2579}" destId="{F959FA29-6058-5146-BA1A-02CB93F21F87}" srcOrd="14" destOrd="0" presId="urn:microsoft.com/office/officeart/2005/8/layout/list1"/>
    <dgm:cxn modelId="{6BE77883-1DC2-4F03-9173-53FCE3E9106C}" type="presParOf" srcId="{E315AEF7-AB26-724E-9C6C-FC67B46A2579}" destId="{2B4111E9-13E2-CC4E-B262-CE190B2997D3}" srcOrd="15" destOrd="0" presId="urn:microsoft.com/office/officeart/2005/8/layout/list1"/>
    <dgm:cxn modelId="{4E04B9CB-1947-471E-BE57-D6DE58F383F9}" type="presParOf" srcId="{E315AEF7-AB26-724E-9C6C-FC67B46A2579}" destId="{A685C620-3DCF-6344-8AD0-55FDC26EA6E9}" srcOrd="16" destOrd="0" presId="urn:microsoft.com/office/officeart/2005/8/layout/list1"/>
    <dgm:cxn modelId="{1B446132-6B86-460E-885E-A36F05EE0BB8}" type="presParOf" srcId="{A685C620-3DCF-6344-8AD0-55FDC26EA6E9}" destId="{32AC0853-9942-0448-A3DD-D964F4961E47}" srcOrd="0" destOrd="0" presId="urn:microsoft.com/office/officeart/2005/8/layout/list1"/>
    <dgm:cxn modelId="{1A7B24CD-3BB7-483D-8540-D18832ADB8FE}" type="presParOf" srcId="{A685C620-3DCF-6344-8AD0-55FDC26EA6E9}" destId="{B2AF39B0-CE93-6E4A-97AB-6652022A56FD}" srcOrd="1" destOrd="0" presId="urn:microsoft.com/office/officeart/2005/8/layout/list1"/>
    <dgm:cxn modelId="{9138A886-CFF6-48F5-BA0C-14A313FD9723}" type="presParOf" srcId="{E315AEF7-AB26-724E-9C6C-FC67B46A2579}" destId="{F2A30323-EB54-AE4A-822E-C824A1A569D9}" srcOrd="17" destOrd="0" presId="urn:microsoft.com/office/officeart/2005/8/layout/list1"/>
    <dgm:cxn modelId="{09AF2620-D21B-4DA2-9F60-724530B25C6B}" type="presParOf" srcId="{E315AEF7-AB26-724E-9C6C-FC67B46A2579}" destId="{A5FB0A2F-1523-A44A-9384-28578C5C721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C5A5FC1-FC5E-2647-9B3C-B4BCD35BF329}"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BCDF9D9B-5BC8-2B4B-AE9F-64AF855D1EA2}">
      <dgm:prSet phldrT="[Text]"/>
      <dgm:spPr/>
      <dgm:t>
        <a:bodyPr/>
        <a:lstStyle/>
        <a:p>
          <a:r>
            <a:rPr lang="en-IN" b="1" dirty="0"/>
            <a:t>11. Mailbox Search-</a:t>
          </a:r>
          <a:r>
            <a:rPr lang="en-IN" b="1" dirty="0" err="1"/>
            <a:t>vmwareadmin</a:t>
          </a:r>
          <a:endParaRPr lang="en-GB" b="1" dirty="0"/>
        </a:p>
      </dgm:t>
    </dgm:pt>
    <dgm:pt modelId="{8AE7D55E-6D69-A94E-93D4-350A4A913EA0}" type="parTrans" cxnId="{A04DF412-B7B6-1A4B-BCCC-2B856926F87A}">
      <dgm:prSet/>
      <dgm:spPr/>
      <dgm:t>
        <a:bodyPr/>
        <a:lstStyle/>
        <a:p>
          <a:endParaRPr lang="en-GB"/>
        </a:p>
      </dgm:t>
    </dgm:pt>
    <dgm:pt modelId="{FA33A166-0EC7-E34B-B528-E02C87478D38}" type="sibTrans" cxnId="{A04DF412-B7B6-1A4B-BCCC-2B856926F87A}">
      <dgm:prSet/>
      <dgm:spPr/>
      <dgm:t>
        <a:bodyPr/>
        <a:lstStyle/>
        <a:p>
          <a:endParaRPr lang="en-GB"/>
        </a:p>
      </dgm:t>
    </dgm:pt>
    <dgm:pt modelId="{DBF13216-8A62-3C42-8223-DBEAFF6A23DD}">
      <dgm:prSet phldrT="[Text]"/>
      <dgm:spPr/>
      <dgm:t>
        <a:bodyPr/>
        <a:lstStyle/>
        <a:p>
          <a:r>
            <a:rPr lang="en-IN" b="1" dirty="0">
              <a:solidFill>
                <a:schemeClr val="bg1"/>
              </a:solidFill>
              <a:effectLst/>
            </a:rPr>
            <a:t>12. Mailbox Search-</a:t>
          </a:r>
          <a:r>
            <a:rPr lang="en-IN" b="1" dirty="0" err="1">
              <a:solidFill>
                <a:schemeClr val="bg1"/>
              </a:solidFill>
              <a:effectLst/>
            </a:rPr>
            <a:t>zzsolarwinds</a:t>
          </a:r>
          <a:endParaRPr lang="en-GB" dirty="0">
            <a:solidFill>
              <a:schemeClr val="bg1"/>
            </a:solidFill>
          </a:endParaRPr>
        </a:p>
      </dgm:t>
    </dgm:pt>
    <dgm:pt modelId="{67E058D0-DE36-DF4E-A193-BCCC616E48D9}" type="parTrans" cxnId="{151B1D18-CF39-4944-BFD7-EE3AF3EEFB15}">
      <dgm:prSet/>
      <dgm:spPr/>
      <dgm:t>
        <a:bodyPr/>
        <a:lstStyle/>
        <a:p>
          <a:endParaRPr lang="en-GB"/>
        </a:p>
      </dgm:t>
    </dgm:pt>
    <dgm:pt modelId="{981B6EC6-FC0A-0C49-83B2-EE3320AD3E8F}" type="sibTrans" cxnId="{151B1D18-CF39-4944-BFD7-EE3AF3EEFB15}">
      <dgm:prSet/>
      <dgm:spPr/>
      <dgm:t>
        <a:bodyPr/>
        <a:lstStyle/>
        <a:p>
          <a:endParaRPr lang="en-GB"/>
        </a:p>
      </dgm:t>
    </dgm:pt>
    <dgm:pt modelId="{B4171E22-43FC-474C-A2A3-AD86EE7A77F2}">
      <dgm:prSet phldrT="[Text]"/>
      <dgm:spPr/>
      <dgm:t>
        <a:bodyPr/>
        <a:lstStyle/>
        <a:p>
          <a:r>
            <a:rPr lang="en-IN" b="1" dirty="0"/>
            <a:t>13.  </a:t>
          </a:r>
          <a:r>
            <a:rPr lang="en-IN" b="1" dirty="0" err="1"/>
            <a:t>ProofpointTrap</a:t>
          </a:r>
          <a:endParaRPr lang="en-GB" b="1" dirty="0"/>
        </a:p>
      </dgm:t>
    </dgm:pt>
    <dgm:pt modelId="{41B59E6B-DA9E-EB40-AEC5-6ED69149452D}" type="parTrans" cxnId="{8DD23EF6-9FD6-E848-8835-9C088BABBF59}">
      <dgm:prSet/>
      <dgm:spPr/>
      <dgm:t>
        <a:bodyPr/>
        <a:lstStyle/>
        <a:p>
          <a:endParaRPr lang="en-GB"/>
        </a:p>
      </dgm:t>
    </dgm:pt>
    <dgm:pt modelId="{831DBDEE-0FA1-7D46-97C4-EB9B30A51E35}" type="sibTrans" cxnId="{8DD23EF6-9FD6-E848-8835-9C088BABBF59}">
      <dgm:prSet/>
      <dgm:spPr/>
      <dgm:t>
        <a:bodyPr/>
        <a:lstStyle/>
        <a:p>
          <a:endParaRPr lang="en-GB"/>
        </a:p>
      </dgm:t>
    </dgm:pt>
    <dgm:pt modelId="{8E7B4890-4F70-D147-BF4C-BCDF8FA9AF20}">
      <dgm:prSet phldrT="[Text]"/>
      <dgm:spPr/>
      <dgm:t>
        <a:bodyPr/>
        <a:lstStyle/>
        <a:p>
          <a:r>
            <a:rPr lang="en-IN" b="1" dirty="0">
              <a:solidFill>
                <a:schemeClr val="bg1"/>
              </a:solidFill>
              <a:effectLst/>
            </a:rPr>
            <a:t>15. WorksiteImpersonation2013/O</a:t>
          </a:r>
          <a:endParaRPr lang="en-GB" dirty="0">
            <a:solidFill>
              <a:schemeClr val="bg1"/>
            </a:solidFill>
          </a:endParaRPr>
        </a:p>
      </dgm:t>
    </dgm:pt>
    <dgm:pt modelId="{B253CC84-2BD2-9A47-A15A-A8E3176778C5}" type="parTrans" cxnId="{7EACCA0C-9399-C541-99D1-5FBEC08E6707}">
      <dgm:prSet/>
      <dgm:spPr/>
      <dgm:t>
        <a:bodyPr/>
        <a:lstStyle/>
        <a:p>
          <a:endParaRPr lang="en-GB"/>
        </a:p>
      </dgm:t>
    </dgm:pt>
    <dgm:pt modelId="{FB3FC1F0-7952-C043-AB63-AFFB6E5059EB}" type="sibTrans" cxnId="{7EACCA0C-9399-C541-99D1-5FBEC08E6707}">
      <dgm:prSet/>
      <dgm:spPr/>
      <dgm:t>
        <a:bodyPr/>
        <a:lstStyle/>
        <a:p>
          <a:endParaRPr lang="en-GB"/>
        </a:p>
      </dgm:t>
    </dgm:pt>
    <dgm:pt modelId="{9079B3BB-04DD-FB4E-98A1-AF5FF6DB895E}">
      <dgm:prSet phldrT="[Text]"/>
      <dgm:spPr/>
      <dgm:t>
        <a:bodyPr/>
        <a:lstStyle/>
        <a:p>
          <a:r>
            <a:rPr lang="en-IN" b="1" dirty="0">
              <a:solidFill>
                <a:schemeClr val="bg1"/>
              </a:solidFill>
              <a:effectLst/>
            </a:rPr>
            <a:t>14. </a:t>
          </a:r>
          <a:r>
            <a:rPr lang="en-IN" b="1" dirty="0" err="1">
              <a:solidFill>
                <a:schemeClr val="bg1"/>
              </a:solidFill>
              <a:effectLst/>
            </a:rPr>
            <a:t>Hubspot</a:t>
          </a:r>
          <a:endParaRPr lang="en-GB" dirty="0">
            <a:solidFill>
              <a:schemeClr val="bg1"/>
            </a:solidFill>
          </a:endParaRPr>
        </a:p>
      </dgm:t>
    </dgm:pt>
    <dgm:pt modelId="{BC4D0158-9CFA-D246-B8AF-5178489CA635}" type="parTrans" cxnId="{172B137A-3D4C-5E48-9805-66851B5B0FC2}">
      <dgm:prSet/>
      <dgm:spPr/>
      <dgm:t>
        <a:bodyPr/>
        <a:lstStyle/>
        <a:p>
          <a:endParaRPr lang="en-GB"/>
        </a:p>
      </dgm:t>
    </dgm:pt>
    <dgm:pt modelId="{02828E7F-0EA0-8B4B-B3BB-6AB989E230B0}" type="sibTrans" cxnId="{172B137A-3D4C-5E48-9805-66851B5B0FC2}">
      <dgm:prSet/>
      <dgm:spPr/>
      <dgm:t>
        <a:bodyPr/>
        <a:lstStyle/>
        <a:p>
          <a:endParaRPr lang="en-GB"/>
        </a:p>
      </dgm:t>
    </dgm:pt>
    <dgm:pt modelId="{AFAD1B93-777A-9542-B037-EEBE5B1607A9}">
      <dgm:prSet phldrT="[Text]"/>
      <dgm:spPr/>
      <dgm:t>
        <a:bodyPr/>
        <a:lstStyle/>
        <a:p>
          <a:r>
            <a:rPr lang="en-GB" dirty="0"/>
            <a:t>🎯</a:t>
          </a:r>
          <a:r>
            <a:rPr lang="en-GB" b="1" dirty="0"/>
            <a:t>Assigned To: </a:t>
          </a:r>
          <a:r>
            <a:rPr lang="en-IN" b="0" dirty="0"/>
            <a:t>Gary </a:t>
          </a:r>
          <a:r>
            <a:rPr lang="en-IN" b="0" dirty="0" err="1"/>
            <a:t>Wotring</a:t>
          </a:r>
          <a:endParaRPr lang="en-GB" b="0" dirty="0"/>
        </a:p>
      </dgm:t>
    </dgm:pt>
    <dgm:pt modelId="{A6342C9F-6603-384B-9AB5-DE17AF796054}" type="parTrans" cxnId="{500FBB50-B42C-E04F-A5F2-7AA9AF5EA0F6}">
      <dgm:prSet/>
      <dgm:spPr/>
      <dgm:t>
        <a:bodyPr/>
        <a:lstStyle/>
        <a:p>
          <a:endParaRPr lang="en-GB"/>
        </a:p>
      </dgm:t>
    </dgm:pt>
    <dgm:pt modelId="{C9F0B4F8-C4DB-9443-ADF9-2D1624C111D9}" type="sibTrans" cxnId="{500FBB50-B42C-E04F-A5F2-7AA9AF5EA0F6}">
      <dgm:prSet/>
      <dgm:spPr/>
      <dgm:t>
        <a:bodyPr/>
        <a:lstStyle/>
        <a:p>
          <a:endParaRPr lang="en-GB"/>
        </a:p>
      </dgm:t>
    </dgm:pt>
    <dgm:pt modelId="{7E0BED3F-8150-4843-8C98-E096B6196D95}">
      <dgm:prSet phldrT="[Text]"/>
      <dgm:spPr/>
      <dgm:t>
        <a:bodyPr/>
        <a:lstStyle/>
        <a:p>
          <a:r>
            <a:rPr lang="en-GB" dirty="0"/>
            <a:t>🎯</a:t>
          </a:r>
          <a:r>
            <a:rPr lang="en-GB" b="1" dirty="0"/>
            <a:t>Assigned To: </a:t>
          </a:r>
          <a:r>
            <a:rPr lang="en-IN" b="0" dirty="0"/>
            <a:t>Jim </a:t>
          </a:r>
          <a:r>
            <a:rPr lang="en-IN" b="0" dirty="0" err="1"/>
            <a:t>Barnabei</a:t>
          </a:r>
          <a:endParaRPr lang="en-GB" b="0" dirty="0"/>
        </a:p>
      </dgm:t>
    </dgm:pt>
    <dgm:pt modelId="{102E1275-040E-2649-AA7C-C30508F94710}" type="parTrans" cxnId="{79B7D8CB-F53C-B54B-ABDC-269305A1A72B}">
      <dgm:prSet/>
      <dgm:spPr/>
      <dgm:t>
        <a:bodyPr/>
        <a:lstStyle/>
        <a:p>
          <a:endParaRPr lang="en-GB"/>
        </a:p>
      </dgm:t>
    </dgm:pt>
    <dgm:pt modelId="{A59310D3-B7FB-1D4A-9C0D-42D7B22F3953}" type="sibTrans" cxnId="{79B7D8CB-F53C-B54B-ABDC-269305A1A72B}">
      <dgm:prSet/>
      <dgm:spPr/>
      <dgm:t>
        <a:bodyPr/>
        <a:lstStyle/>
        <a:p>
          <a:endParaRPr lang="en-GB"/>
        </a:p>
      </dgm:t>
    </dgm:pt>
    <dgm:pt modelId="{3F7D3D24-22E1-9746-A3C9-BA80E2A970F6}">
      <dgm:prSet phldrT="[Text]"/>
      <dgm:spPr/>
      <dgm:t>
        <a:bodyPr/>
        <a:lstStyle/>
        <a:p>
          <a:r>
            <a:rPr lang="en-GB" dirty="0"/>
            <a:t>🎯</a:t>
          </a:r>
          <a:r>
            <a:rPr lang="en-GB" b="1" dirty="0"/>
            <a:t>Assigned To: </a:t>
          </a:r>
          <a:r>
            <a:rPr lang="en-GB" b="0" dirty="0"/>
            <a:t>Scott</a:t>
          </a:r>
          <a:endParaRPr lang="en-GB" b="1" dirty="0"/>
        </a:p>
      </dgm:t>
    </dgm:pt>
    <dgm:pt modelId="{2725BD2A-7828-734B-A619-0F1991B5031C}" type="parTrans" cxnId="{ADEECD1F-7506-C544-AD78-AD99CF5E5725}">
      <dgm:prSet/>
      <dgm:spPr/>
      <dgm:t>
        <a:bodyPr/>
        <a:lstStyle/>
        <a:p>
          <a:endParaRPr lang="en-GB"/>
        </a:p>
      </dgm:t>
    </dgm:pt>
    <dgm:pt modelId="{82CACCBD-CCA8-F648-BE93-AD1EC7A49425}" type="sibTrans" cxnId="{ADEECD1F-7506-C544-AD78-AD99CF5E5725}">
      <dgm:prSet/>
      <dgm:spPr/>
      <dgm:t>
        <a:bodyPr/>
        <a:lstStyle/>
        <a:p>
          <a:endParaRPr lang="en-GB"/>
        </a:p>
      </dgm:t>
    </dgm:pt>
    <dgm:pt modelId="{B7EAB9B6-1E41-DC4B-83E1-2015597D94FF}">
      <dgm:prSet phldrT="[Text]"/>
      <dgm:spPr/>
      <dgm:t>
        <a:bodyPr/>
        <a:lstStyle/>
        <a:p>
          <a:r>
            <a:rPr lang="en-GB" dirty="0"/>
            <a:t>🎯</a:t>
          </a:r>
          <a:r>
            <a:rPr lang="en-GB" b="1" dirty="0"/>
            <a:t>Assigned To: </a:t>
          </a:r>
          <a:r>
            <a:rPr lang="en-GB" b="0" dirty="0"/>
            <a:t>Scott</a:t>
          </a:r>
          <a:endParaRPr lang="en-GB" dirty="0"/>
        </a:p>
      </dgm:t>
    </dgm:pt>
    <dgm:pt modelId="{B5E5BBB1-6B2D-794C-956D-152817261189}" type="parTrans" cxnId="{C5CCDFA1-146E-6845-97F2-37CABECDB0C3}">
      <dgm:prSet/>
      <dgm:spPr/>
      <dgm:t>
        <a:bodyPr/>
        <a:lstStyle/>
        <a:p>
          <a:endParaRPr lang="en-GB"/>
        </a:p>
      </dgm:t>
    </dgm:pt>
    <dgm:pt modelId="{8C01C1DE-7880-0348-8384-F3C2B04ADAB4}" type="sibTrans" cxnId="{C5CCDFA1-146E-6845-97F2-37CABECDB0C3}">
      <dgm:prSet/>
      <dgm:spPr/>
      <dgm:t>
        <a:bodyPr/>
        <a:lstStyle/>
        <a:p>
          <a:endParaRPr lang="en-GB"/>
        </a:p>
      </dgm:t>
    </dgm:pt>
    <dgm:pt modelId="{DB5BF5C5-4655-784F-835C-FB279C08FB84}">
      <dgm:prSet phldrT="[Text]"/>
      <dgm:spPr/>
      <dgm:t>
        <a:bodyPr/>
        <a:lstStyle/>
        <a:p>
          <a:r>
            <a:rPr lang="en-GB" dirty="0"/>
            <a:t>🎯</a:t>
          </a:r>
          <a:r>
            <a:rPr lang="en-GB" b="1" dirty="0"/>
            <a:t>Assigned To: </a:t>
          </a:r>
          <a:r>
            <a:rPr lang="en-IN" b="0" dirty="0"/>
            <a:t>Laura </a:t>
          </a:r>
          <a:r>
            <a:rPr lang="en-IN" b="0" dirty="0" err="1"/>
            <a:t>Anglum</a:t>
          </a:r>
          <a:endParaRPr lang="en-GB" b="0" dirty="0"/>
        </a:p>
      </dgm:t>
    </dgm:pt>
    <dgm:pt modelId="{D3FBF920-DD04-F042-BD30-6A3FB4AC1772}" type="parTrans" cxnId="{C072E62D-3E21-D841-BA28-CCE0165282C2}">
      <dgm:prSet/>
      <dgm:spPr/>
      <dgm:t>
        <a:bodyPr/>
        <a:lstStyle/>
        <a:p>
          <a:endParaRPr lang="en-GB"/>
        </a:p>
      </dgm:t>
    </dgm:pt>
    <dgm:pt modelId="{DF8D42D9-0BF0-4C48-AC0C-B8DDF8A7052A}" type="sibTrans" cxnId="{C072E62D-3E21-D841-BA28-CCE0165282C2}">
      <dgm:prSet/>
      <dgm:spPr/>
      <dgm:t>
        <a:bodyPr/>
        <a:lstStyle/>
        <a:p>
          <a:endParaRPr lang="en-GB"/>
        </a:p>
      </dgm:t>
    </dgm:pt>
    <dgm:pt modelId="{E315AEF7-AB26-724E-9C6C-FC67B46A2579}" type="pres">
      <dgm:prSet presAssocID="{9C5A5FC1-FC5E-2647-9B3C-B4BCD35BF329}" presName="linear" presStyleCnt="0">
        <dgm:presLayoutVars>
          <dgm:dir/>
          <dgm:animLvl val="lvl"/>
          <dgm:resizeHandles val="exact"/>
        </dgm:presLayoutVars>
      </dgm:prSet>
      <dgm:spPr/>
    </dgm:pt>
    <dgm:pt modelId="{8754100D-EB59-E54C-AB86-1DB67094A636}" type="pres">
      <dgm:prSet presAssocID="{BCDF9D9B-5BC8-2B4B-AE9F-64AF855D1EA2}" presName="parentLin" presStyleCnt="0"/>
      <dgm:spPr/>
    </dgm:pt>
    <dgm:pt modelId="{8470C0A4-64E3-124B-B769-D72D2DEB2CB0}" type="pres">
      <dgm:prSet presAssocID="{BCDF9D9B-5BC8-2B4B-AE9F-64AF855D1EA2}" presName="parentLeftMargin" presStyleLbl="node1" presStyleIdx="0" presStyleCnt="5"/>
      <dgm:spPr/>
    </dgm:pt>
    <dgm:pt modelId="{251D55E3-D9B2-3649-8964-86705285C045}" type="pres">
      <dgm:prSet presAssocID="{BCDF9D9B-5BC8-2B4B-AE9F-64AF855D1EA2}" presName="parentText" presStyleLbl="node1" presStyleIdx="0" presStyleCnt="5">
        <dgm:presLayoutVars>
          <dgm:chMax val="0"/>
          <dgm:bulletEnabled val="1"/>
        </dgm:presLayoutVars>
      </dgm:prSet>
      <dgm:spPr/>
    </dgm:pt>
    <dgm:pt modelId="{2A888826-9F3C-404C-9F3F-3EDC388FAADE}" type="pres">
      <dgm:prSet presAssocID="{BCDF9D9B-5BC8-2B4B-AE9F-64AF855D1EA2}" presName="negativeSpace" presStyleCnt="0"/>
      <dgm:spPr/>
    </dgm:pt>
    <dgm:pt modelId="{72E08A30-3C1E-1047-90A7-7452CD526308}" type="pres">
      <dgm:prSet presAssocID="{BCDF9D9B-5BC8-2B4B-AE9F-64AF855D1EA2}" presName="childText" presStyleLbl="conFgAcc1" presStyleIdx="0" presStyleCnt="5">
        <dgm:presLayoutVars>
          <dgm:bulletEnabled val="1"/>
        </dgm:presLayoutVars>
      </dgm:prSet>
      <dgm:spPr/>
    </dgm:pt>
    <dgm:pt modelId="{F555701F-85CE-6C47-8355-34426A4207C8}" type="pres">
      <dgm:prSet presAssocID="{FA33A166-0EC7-E34B-B528-E02C87478D38}" presName="spaceBetweenRectangles" presStyleCnt="0"/>
      <dgm:spPr/>
    </dgm:pt>
    <dgm:pt modelId="{38103333-CC67-A04F-B3B4-D8AC03DB347D}" type="pres">
      <dgm:prSet presAssocID="{DBF13216-8A62-3C42-8223-DBEAFF6A23DD}" presName="parentLin" presStyleCnt="0"/>
      <dgm:spPr/>
    </dgm:pt>
    <dgm:pt modelId="{B7C066CA-FE2E-B140-BCDB-88F484224998}" type="pres">
      <dgm:prSet presAssocID="{DBF13216-8A62-3C42-8223-DBEAFF6A23DD}" presName="parentLeftMargin" presStyleLbl="node1" presStyleIdx="0" presStyleCnt="5"/>
      <dgm:spPr/>
    </dgm:pt>
    <dgm:pt modelId="{F8ABE533-3D53-654A-BD71-97FA6EC245CF}" type="pres">
      <dgm:prSet presAssocID="{DBF13216-8A62-3C42-8223-DBEAFF6A23DD}" presName="parentText" presStyleLbl="node1" presStyleIdx="1" presStyleCnt="5">
        <dgm:presLayoutVars>
          <dgm:chMax val="0"/>
          <dgm:bulletEnabled val="1"/>
        </dgm:presLayoutVars>
      </dgm:prSet>
      <dgm:spPr/>
    </dgm:pt>
    <dgm:pt modelId="{2EFCE116-C9ED-7543-B600-81D5D0084496}" type="pres">
      <dgm:prSet presAssocID="{DBF13216-8A62-3C42-8223-DBEAFF6A23DD}" presName="negativeSpace" presStyleCnt="0"/>
      <dgm:spPr/>
    </dgm:pt>
    <dgm:pt modelId="{00CFACE8-8C74-4B4C-8E35-E111530401B9}" type="pres">
      <dgm:prSet presAssocID="{DBF13216-8A62-3C42-8223-DBEAFF6A23DD}" presName="childText" presStyleLbl="conFgAcc1" presStyleIdx="1" presStyleCnt="5">
        <dgm:presLayoutVars>
          <dgm:bulletEnabled val="1"/>
        </dgm:presLayoutVars>
      </dgm:prSet>
      <dgm:spPr/>
    </dgm:pt>
    <dgm:pt modelId="{CEC20418-66C0-9F42-9881-C07077EF087C}" type="pres">
      <dgm:prSet presAssocID="{981B6EC6-FC0A-0C49-83B2-EE3320AD3E8F}" presName="spaceBetweenRectangles" presStyleCnt="0"/>
      <dgm:spPr/>
    </dgm:pt>
    <dgm:pt modelId="{B3680890-9FEA-894F-B731-916EBF91C99F}" type="pres">
      <dgm:prSet presAssocID="{B4171E22-43FC-474C-A2A3-AD86EE7A77F2}" presName="parentLin" presStyleCnt="0"/>
      <dgm:spPr/>
    </dgm:pt>
    <dgm:pt modelId="{995DE603-5FD6-C64E-A181-EC644339BF53}" type="pres">
      <dgm:prSet presAssocID="{B4171E22-43FC-474C-A2A3-AD86EE7A77F2}" presName="parentLeftMargin" presStyleLbl="node1" presStyleIdx="1" presStyleCnt="5"/>
      <dgm:spPr/>
    </dgm:pt>
    <dgm:pt modelId="{9949DA8B-F7AB-8147-84FA-05CBCEFEA3EE}" type="pres">
      <dgm:prSet presAssocID="{B4171E22-43FC-474C-A2A3-AD86EE7A77F2}" presName="parentText" presStyleLbl="node1" presStyleIdx="2" presStyleCnt="5">
        <dgm:presLayoutVars>
          <dgm:chMax val="0"/>
          <dgm:bulletEnabled val="1"/>
        </dgm:presLayoutVars>
      </dgm:prSet>
      <dgm:spPr/>
    </dgm:pt>
    <dgm:pt modelId="{F7F28F2D-A81D-B74F-9CDF-8849DF8329A9}" type="pres">
      <dgm:prSet presAssocID="{B4171E22-43FC-474C-A2A3-AD86EE7A77F2}" presName="negativeSpace" presStyleCnt="0"/>
      <dgm:spPr/>
    </dgm:pt>
    <dgm:pt modelId="{2F7A14BC-BEEB-B14F-819C-2595BDCB72CD}" type="pres">
      <dgm:prSet presAssocID="{B4171E22-43FC-474C-A2A3-AD86EE7A77F2}" presName="childText" presStyleLbl="conFgAcc1" presStyleIdx="2" presStyleCnt="5">
        <dgm:presLayoutVars>
          <dgm:bulletEnabled val="1"/>
        </dgm:presLayoutVars>
      </dgm:prSet>
      <dgm:spPr/>
    </dgm:pt>
    <dgm:pt modelId="{7F23E5A8-E30F-8444-B44D-7EE3E7948DF2}" type="pres">
      <dgm:prSet presAssocID="{831DBDEE-0FA1-7D46-97C4-EB9B30A51E35}" presName="spaceBetweenRectangles" presStyleCnt="0"/>
      <dgm:spPr/>
    </dgm:pt>
    <dgm:pt modelId="{BE258716-B7F6-B742-9352-A0AEA5F72678}" type="pres">
      <dgm:prSet presAssocID="{9079B3BB-04DD-FB4E-98A1-AF5FF6DB895E}" presName="parentLin" presStyleCnt="0"/>
      <dgm:spPr/>
    </dgm:pt>
    <dgm:pt modelId="{FCDFF503-EC1A-684A-B116-D2E6116A16C4}" type="pres">
      <dgm:prSet presAssocID="{9079B3BB-04DD-FB4E-98A1-AF5FF6DB895E}" presName="parentLeftMargin" presStyleLbl="node1" presStyleIdx="2" presStyleCnt="5"/>
      <dgm:spPr/>
    </dgm:pt>
    <dgm:pt modelId="{5FDC247A-A894-FC40-9767-1E85E37E78F5}" type="pres">
      <dgm:prSet presAssocID="{9079B3BB-04DD-FB4E-98A1-AF5FF6DB895E}" presName="parentText" presStyleLbl="node1" presStyleIdx="3" presStyleCnt="5">
        <dgm:presLayoutVars>
          <dgm:chMax val="0"/>
          <dgm:bulletEnabled val="1"/>
        </dgm:presLayoutVars>
      </dgm:prSet>
      <dgm:spPr/>
    </dgm:pt>
    <dgm:pt modelId="{A8CF1C14-7D54-394E-BEB7-3531D062F8E1}" type="pres">
      <dgm:prSet presAssocID="{9079B3BB-04DD-FB4E-98A1-AF5FF6DB895E}" presName="negativeSpace" presStyleCnt="0"/>
      <dgm:spPr/>
    </dgm:pt>
    <dgm:pt modelId="{F959FA29-6058-5146-BA1A-02CB93F21F87}" type="pres">
      <dgm:prSet presAssocID="{9079B3BB-04DD-FB4E-98A1-AF5FF6DB895E}" presName="childText" presStyleLbl="conFgAcc1" presStyleIdx="3" presStyleCnt="5">
        <dgm:presLayoutVars>
          <dgm:bulletEnabled val="1"/>
        </dgm:presLayoutVars>
      </dgm:prSet>
      <dgm:spPr/>
    </dgm:pt>
    <dgm:pt modelId="{2B4111E9-13E2-CC4E-B262-CE190B2997D3}" type="pres">
      <dgm:prSet presAssocID="{02828E7F-0EA0-8B4B-B3BB-6AB989E230B0}" presName="spaceBetweenRectangles" presStyleCnt="0"/>
      <dgm:spPr/>
    </dgm:pt>
    <dgm:pt modelId="{A685C620-3DCF-6344-8AD0-55FDC26EA6E9}" type="pres">
      <dgm:prSet presAssocID="{8E7B4890-4F70-D147-BF4C-BCDF8FA9AF20}" presName="parentLin" presStyleCnt="0"/>
      <dgm:spPr/>
    </dgm:pt>
    <dgm:pt modelId="{32AC0853-9942-0448-A3DD-D964F4961E47}" type="pres">
      <dgm:prSet presAssocID="{8E7B4890-4F70-D147-BF4C-BCDF8FA9AF20}" presName="parentLeftMargin" presStyleLbl="node1" presStyleIdx="3" presStyleCnt="5"/>
      <dgm:spPr/>
    </dgm:pt>
    <dgm:pt modelId="{B2AF39B0-CE93-6E4A-97AB-6652022A56FD}" type="pres">
      <dgm:prSet presAssocID="{8E7B4890-4F70-D147-BF4C-BCDF8FA9AF20}" presName="parentText" presStyleLbl="node1" presStyleIdx="4" presStyleCnt="5">
        <dgm:presLayoutVars>
          <dgm:chMax val="0"/>
          <dgm:bulletEnabled val="1"/>
        </dgm:presLayoutVars>
      </dgm:prSet>
      <dgm:spPr/>
    </dgm:pt>
    <dgm:pt modelId="{F2A30323-EB54-AE4A-822E-C824A1A569D9}" type="pres">
      <dgm:prSet presAssocID="{8E7B4890-4F70-D147-BF4C-BCDF8FA9AF20}" presName="negativeSpace" presStyleCnt="0"/>
      <dgm:spPr/>
    </dgm:pt>
    <dgm:pt modelId="{A5FB0A2F-1523-A44A-9384-28578C5C721A}" type="pres">
      <dgm:prSet presAssocID="{8E7B4890-4F70-D147-BF4C-BCDF8FA9AF20}" presName="childText" presStyleLbl="conFgAcc1" presStyleIdx="4" presStyleCnt="5">
        <dgm:presLayoutVars>
          <dgm:bulletEnabled val="1"/>
        </dgm:presLayoutVars>
      </dgm:prSet>
      <dgm:spPr/>
    </dgm:pt>
  </dgm:ptLst>
  <dgm:cxnLst>
    <dgm:cxn modelId="{2F503800-8208-4987-A8FE-5C40FE37A8B5}" type="presOf" srcId="{DBF13216-8A62-3C42-8223-DBEAFF6A23DD}" destId="{B7C066CA-FE2E-B140-BCDB-88F484224998}" srcOrd="0" destOrd="0" presId="urn:microsoft.com/office/officeart/2005/8/layout/list1"/>
    <dgm:cxn modelId="{7EACCA0C-9399-C541-99D1-5FBEC08E6707}" srcId="{9C5A5FC1-FC5E-2647-9B3C-B4BCD35BF329}" destId="{8E7B4890-4F70-D147-BF4C-BCDF8FA9AF20}" srcOrd="4" destOrd="0" parTransId="{B253CC84-2BD2-9A47-A15A-A8E3176778C5}" sibTransId="{FB3FC1F0-7952-C043-AB63-AFFB6E5059EB}"/>
    <dgm:cxn modelId="{A04DF412-B7B6-1A4B-BCCC-2B856926F87A}" srcId="{9C5A5FC1-FC5E-2647-9B3C-B4BCD35BF329}" destId="{BCDF9D9B-5BC8-2B4B-AE9F-64AF855D1EA2}" srcOrd="0" destOrd="0" parTransId="{8AE7D55E-6D69-A94E-93D4-350A4A913EA0}" sibTransId="{FA33A166-0EC7-E34B-B528-E02C87478D38}"/>
    <dgm:cxn modelId="{F9133513-871F-424B-B8D7-40C328BA2BE8}" type="presOf" srcId="{8E7B4890-4F70-D147-BF4C-BCDF8FA9AF20}" destId="{32AC0853-9942-0448-A3DD-D964F4961E47}" srcOrd="0" destOrd="0" presId="urn:microsoft.com/office/officeart/2005/8/layout/list1"/>
    <dgm:cxn modelId="{151B1D18-CF39-4944-BFD7-EE3AF3EEFB15}" srcId="{9C5A5FC1-FC5E-2647-9B3C-B4BCD35BF329}" destId="{DBF13216-8A62-3C42-8223-DBEAFF6A23DD}" srcOrd="1" destOrd="0" parTransId="{67E058D0-DE36-DF4E-A193-BCCC616E48D9}" sibTransId="{981B6EC6-FC0A-0C49-83B2-EE3320AD3E8F}"/>
    <dgm:cxn modelId="{ADEECD1F-7506-C544-AD78-AD99CF5E5725}" srcId="{B4171E22-43FC-474C-A2A3-AD86EE7A77F2}" destId="{3F7D3D24-22E1-9746-A3C9-BA80E2A970F6}" srcOrd="0" destOrd="0" parTransId="{2725BD2A-7828-734B-A619-0F1991B5031C}" sibTransId="{82CACCBD-CCA8-F648-BE93-AD1EC7A49425}"/>
    <dgm:cxn modelId="{7BF08129-87A9-4DDC-96B9-4CC56340F38D}" type="presOf" srcId="{8E7B4890-4F70-D147-BF4C-BCDF8FA9AF20}" destId="{B2AF39B0-CE93-6E4A-97AB-6652022A56FD}" srcOrd="1" destOrd="0" presId="urn:microsoft.com/office/officeart/2005/8/layout/list1"/>
    <dgm:cxn modelId="{C072E62D-3E21-D841-BA28-CCE0165282C2}" srcId="{8E7B4890-4F70-D147-BF4C-BCDF8FA9AF20}" destId="{DB5BF5C5-4655-784F-835C-FB279C08FB84}" srcOrd="0" destOrd="0" parTransId="{D3FBF920-DD04-F042-BD30-6A3FB4AC1772}" sibTransId="{DF8D42D9-0BF0-4C48-AC0C-B8DDF8A7052A}"/>
    <dgm:cxn modelId="{500FBB50-B42C-E04F-A5F2-7AA9AF5EA0F6}" srcId="{BCDF9D9B-5BC8-2B4B-AE9F-64AF855D1EA2}" destId="{AFAD1B93-777A-9542-B037-EEBE5B1607A9}" srcOrd="0" destOrd="0" parTransId="{A6342C9F-6603-384B-9AB5-DE17AF796054}" sibTransId="{C9F0B4F8-C4DB-9443-ADF9-2D1624C111D9}"/>
    <dgm:cxn modelId="{364B7C61-5509-431A-AA7E-EA980EA4B59E}" type="presOf" srcId="{BCDF9D9B-5BC8-2B4B-AE9F-64AF855D1EA2}" destId="{251D55E3-D9B2-3649-8964-86705285C045}" srcOrd="1" destOrd="0" presId="urn:microsoft.com/office/officeart/2005/8/layout/list1"/>
    <dgm:cxn modelId="{172B137A-3D4C-5E48-9805-66851B5B0FC2}" srcId="{9C5A5FC1-FC5E-2647-9B3C-B4BCD35BF329}" destId="{9079B3BB-04DD-FB4E-98A1-AF5FF6DB895E}" srcOrd="3" destOrd="0" parTransId="{BC4D0158-9CFA-D246-B8AF-5178489CA635}" sibTransId="{02828E7F-0EA0-8B4B-B3BB-6AB989E230B0}"/>
    <dgm:cxn modelId="{F2D1DB82-819B-425B-BE88-53BAA747A89C}" type="presOf" srcId="{B4171E22-43FC-474C-A2A3-AD86EE7A77F2}" destId="{995DE603-5FD6-C64E-A181-EC644339BF53}" srcOrd="0" destOrd="0" presId="urn:microsoft.com/office/officeart/2005/8/layout/list1"/>
    <dgm:cxn modelId="{B8AE3585-9241-4BED-9C15-50B611FB07C6}" type="presOf" srcId="{9C5A5FC1-FC5E-2647-9B3C-B4BCD35BF329}" destId="{E315AEF7-AB26-724E-9C6C-FC67B46A2579}" srcOrd="0" destOrd="0" presId="urn:microsoft.com/office/officeart/2005/8/layout/list1"/>
    <dgm:cxn modelId="{A04D9185-2C1E-4571-A516-9A4E3AFF57A2}" type="presOf" srcId="{9079B3BB-04DD-FB4E-98A1-AF5FF6DB895E}" destId="{5FDC247A-A894-FC40-9767-1E85E37E78F5}" srcOrd="1" destOrd="0" presId="urn:microsoft.com/office/officeart/2005/8/layout/list1"/>
    <dgm:cxn modelId="{79907387-A36E-42D4-B72A-410B50A68C76}" type="presOf" srcId="{3F7D3D24-22E1-9746-A3C9-BA80E2A970F6}" destId="{2F7A14BC-BEEB-B14F-819C-2595BDCB72CD}" srcOrd="0" destOrd="0" presId="urn:microsoft.com/office/officeart/2005/8/layout/list1"/>
    <dgm:cxn modelId="{C5CCDFA1-146E-6845-97F2-37CABECDB0C3}" srcId="{9079B3BB-04DD-FB4E-98A1-AF5FF6DB895E}" destId="{B7EAB9B6-1E41-DC4B-83E1-2015597D94FF}" srcOrd="0" destOrd="0" parTransId="{B5E5BBB1-6B2D-794C-956D-152817261189}" sibTransId="{8C01C1DE-7880-0348-8384-F3C2B04ADAB4}"/>
    <dgm:cxn modelId="{EB8B40B0-73D8-4BFE-B0B5-82AB6C68F730}" type="presOf" srcId="{AFAD1B93-777A-9542-B037-EEBE5B1607A9}" destId="{72E08A30-3C1E-1047-90A7-7452CD526308}" srcOrd="0" destOrd="0" presId="urn:microsoft.com/office/officeart/2005/8/layout/list1"/>
    <dgm:cxn modelId="{F1162DB4-02D8-435D-92E3-0D83BD460614}" type="presOf" srcId="{DB5BF5C5-4655-784F-835C-FB279C08FB84}" destId="{A5FB0A2F-1523-A44A-9384-28578C5C721A}" srcOrd="0" destOrd="0" presId="urn:microsoft.com/office/officeart/2005/8/layout/list1"/>
    <dgm:cxn modelId="{EBB054B4-7A3D-4A03-8E71-9E2C63BA22E2}" type="presOf" srcId="{B7EAB9B6-1E41-DC4B-83E1-2015597D94FF}" destId="{F959FA29-6058-5146-BA1A-02CB93F21F87}" srcOrd="0" destOrd="0" presId="urn:microsoft.com/office/officeart/2005/8/layout/list1"/>
    <dgm:cxn modelId="{31BFFBB9-B65E-43FC-86F8-AC39819A6FA2}" type="presOf" srcId="{BCDF9D9B-5BC8-2B4B-AE9F-64AF855D1EA2}" destId="{8470C0A4-64E3-124B-B769-D72D2DEB2CB0}" srcOrd="0" destOrd="0" presId="urn:microsoft.com/office/officeart/2005/8/layout/list1"/>
    <dgm:cxn modelId="{0F9B92BC-0137-42F8-95A0-722AE0E524FA}" type="presOf" srcId="{DBF13216-8A62-3C42-8223-DBEAFF6A23DD}" destId="{F8ABE533-3D53-654A-BD71-97FA6EC245CF}" srcOrd="1" destOrd="0" presId="urn:microsoft.com/office/officeart/2005/8/layout/list1"/>
    <dgm:cxn modelId="{79B7D8CB-F53C-B54B-ABDC-269305A1A72B}" srcId="{DBF13216-8A62-3C42-8223-DBEAFF6A23DD}" destId="{7E0BED3F-8150-4843-8C98-E096B6196D95}" srcOrd="0" destOrd="0" parTransId="{102E1275-040E-2649-AA7C-C30508F94710}" sibTransId="{A59310D3-B7FB-1D4A-9C0D-42D7B22F3953}"/>
    <dgm:cxn modelId="{D9034FE4-0B3F-405B-88F1-6326EE68E838}" type="presOf" srcId="{B4171E22-43FC-474C-A2A3-AD86EE7A77F2}" destId="{9949DA8B-F7AB-8147-84FA-05CBCEFEA3EE}" srcOrd="1" destOrd="0" presId="urn:microsoft.com/office/officeart/2005/8/layout/list1"/>
    <dgm:cxn modelId="{8DD23EF6-9FD6-E848-8835-9C088BABBF59}" srcId="{9C5A5FC1-FC5E-2647-9B3C-B4BCD35BF329}" destId="{B4171E22-43FC-474C-A2A3-AD86EE7A77F2}" srcOrd="2" destOrd="0" parTransId="{41B59E6B-DA9E-EB40-AEC5-6ED69149452D}" sibTransId="{831DBDEE-0FA1-7D46-97C4-EB9B30A51E35}"/>
    <dgm:cxn modelId="{62FB76F7-B93D-4AF6-82CC-595C254B6852}" type="presOf" srcId="{9079B3BB-04DD-FB4E-98A1-AF5FF6DB895E}" destId="{FCDFF503-EC1A-684A-B116-D2E6116A16C4}" srcOrd="0" destOrd="0" presId="urn:microsoft.com/office/officeart/2005/8/layout/list1"/>
    <dgm:cxn modelId="{E79BDCFF-D951-4704-8479-12EF60834707}" type="presOf" srcId="{7E0BED3F-8150-4843-8C98-E096B6196D95}" destId="{00CFACE8-8C74-4B4C-8E35-E111530401B9}" srcOrd="0" destOrd="0" presId="urn:microsoft.com/office/officeart/2005/8/layout/list1"/>
    <dgm:cxn modelId="{8234C87C-8726-4ED3-A7D1-162DBD341C23}" type="presParOf" srcId="{E315AEF7-AB26-724E-9C6C-FC67B46A2579}" destId="{8754100D-EB59-E54C-AB86-1DB67094A636}" srcOrd="0" destOrd="0" presId="urn:microsoft.com/office/officeart/2005/8/layout/list1"/>
    <dgm:cxn modelId="{080D06AA-0D5B-4976-8989-3D2D71DE8CB0}" type="presParOf" srcId="{8754100D-EB59-E54C-AB86-1DB67094A636}" destId="{8470C0A4-64E3-124B-B769-D72D2DEB2CB0}" srcOrd="0" destOrd="0" presId="urn:microsoft.com/office/officeart/2005/8/layout/list1"/>
    <dgm:cxn modelId="{D595DBDC-553A-4F65-B194-83134F999775}" type="presParOf" srcId="{8754100D-EB59-E54C-AB86-1DB67094A636}" destId="{251D55E3-D9B2-3649-8964-86705285C045}" srcOrd="1" destOrd="0" presId="urn:microsoft.com/office/officeart/2005/8/layout/list1"/>
    <dgm:cxn modelId="{CED0F35B-5539-4485-9BF3-B20DF5A771B0}" type="presParOf" srcId="{E315AEF7-AB26-724E-9C6C-FC67B46A2579}" destId="{2A888826-9F3C-404C-9F3F-3EDC388FAADE}" srcOrd="1" destOrd="0" presId="urn:microsoft.com/office/officeart/2005/8/layout/list1"/>
    <dgm:cxn modelId="{C809458B-FE4B-42C8-AF6E-96A1B8AA252A}" type="presParOf" srcId="{E315AEF7-AB26-724E-9C6C-FC67B46A2579}" destId="{72E08A30-3C1E-1047-90A7-7452CD526308}" srcOrd="2" destOrd="0" presId="urn:microsoft.com/office/officeart/2005/8/layout/list1"/>
    <dgm:cxn modelId="{32A0CEF9-D1C3-4FAE-B25E-B9B4980B4B1F}" type="presParOf" srcId="{E315AEF7-AB26-724E-9C6C-FC67B46A2579}" destId="{F555701F-85CE-6C47-8355-34426A4207C8}" srcOrd="3" destOrd="0" presId="urn:microsoft.com/office/officeart/2005/8/layout/list1"/>
    <dgm:cxn modelId="{DE0DE50A-1626-40E0-9384-3D9C845B20E0}" type="presParOf" srcId="{E315AEF7-AB26-724E-9C6C-FC67B46A2579}" destId="{38103333-CC67-A04F-B3B4-D8AC03DB347D}" srcOrd="4" destOrd="0" presId="urn:microsoft.com/office/officeart/2005/8/layout/list1"/>
    <dgm:cxn modelId="{46B26291-5CD8-46D0-B5E2-075DDFC4249C}" type="presParOf" srcId="{38103333-CC67-A04F-B3B4-D8AC03DB347D}" destId="{B7C066CA-FE2E-B140-BCDB-88F484224998}" srcOrd="0" destOrd="0" presId="urn:microsoft.com/office/officeart/2005/8/layout/list1"/>
    <dgm:cxn modelId="{5D5BDDC0-8497-4A8B-B0C3-0A14D5F471FC}" type="presParOf" srcId="{38103333-CC67-A04F-B3B4-D8AC03DB347D}" destId="{F8ABE533-3D53-654A-BD71-97FA6EC245CF}" srcOrd="1" destOrd="0" presId="urn:microsoft.com/office/officeart/2005/8/layout/list1"/>
    <dgm:cxn modelId="{DBCBD066-A469-4A77-90B6-5A448692D410}" type="presParOf" srcId="{E315AEF7-AB26-724E-9C6C-FC67B46A2579}" destId="{2EFCE116-C9ED-7543-B600-81D5D0084496}" srcOrd="5" destOrd="0" presId="urn:microsoft.com/office/officeart/2005/8/layout/list1"/>
    <dgm:cxn modelId="{C88C62E0-0E5D-4FE1-BC4B-140AB767FAEA}" type="presParOf" srcId="{E315AEF7-AB26-724E-9C6C-FC67B46A2579}" destId="{00CFACE8-8C74-4B4C-8E35-E111530401B9}" srcOrd="6" destOrd="0" presId="urn:microsoft.com/office/officeart/2005/8/layout/list1"/>
    <dgm:cxn modelId="{035ED9BE-CAD7-403D-A302-0871AA33246F}" type="presParOf" srcId="{E315AEF7-AB26-724E-9C6C-FC67B46A2579}" destId="{CEC20418-66C0-9F42-9881-C07077EF087C}" srcOrd="7" destOrd="0" presId="urn:microsoft.com/office/officeart/2005/8/layout/list1"/>
    <dgm:cxn modelId="{5807D347-0642-4396-92C4-8A01C1D84BEF}" type="presParOf" srcId="{E315AEF7-AB26-724E-9C6C-FC67B46A2579}" destId="{B3680890-9FEA-894F-B731-916EBF91C99F}" srcOrd="8" destOrd="0" presId="urn:microsoft.com/office/officeart/2005/8/layout/list1"/>
    <dgm:cxn modelId="{C732961A-D1E8-485D-A738-36C15957E25A}" type="presParOf" srcId="{B3680890-9FEA-894F-B731-916EBF91C99F}" destId="{995DE603-5FD6-C64E-A181-EC644339BF53}" srcOrd="0" destOrd="0" presId="urn:microsoft.com/office/officeart/2005/8/layout/list1"/>
    <dgm:cxn modelId="{9EAFD63A-2828-420B-B328-6ABE539ED941}" type="presParOf" srcId="{B3680890-9FEA-894F-B731-916EBF91C99F}" destId="{9949DA8B-F7AB-8147-84FA-05CBCEFEA3EE}" srcOrd="1" destOrd="0" presId="urn:microsoft.com/office/officeart/2005/8/layout/list1"/>
    <dgm:cxn modelId="{F4176D64-A3D8-44EB-82C4-29260BB841B0}" type="presParOf" srcId="{E315AEF7-AB26-724E-9C6C-FC67B46A2579}" destId="{F7F28F2D-A81D-B74F-9CDF-8849DF8329A9}" srcOrd="9" destOrd="0" presId="urn:microsoft.com/office/officeart/2005/8/layout/list1"/>
    <dgm:cxn modelId="{A9CE1FAD-8D79-4F4F-95EE-8A6C293F6A38}" type="presParOf" srcId="{E315AEF7-AB26-724E-9C6C-FC67B46A2579}" destId="{2F7A14BC-BEEB-B14F-819C-2595BDCB72CD}" srcOrd="10" destOrd="0" presId="urn:microsoft.com/office/officeart/2005/8/layout/list1"/>
    <dgm:cxn modelId="{8E6F3F71-A3DE-484D-9728-C979484DA4E8}" type="presParOf" srcId="{E315AEF7-AB26-724E-9C6C-FC67B46A2579}" destId="{7F23E5A8-E30F-8444-B44D-7EE3E7948DF2}" srcOrd="11" destOrd="0" presId="urn:microsoft.com/office/officeart/2005/8/layout/list1"/>
    <dgm:cxn modelId="{9D3578D4-D957-48FB-A2C1-15D8BC0FBEEB}" type="presParOf" srcId="{E315AEF7-AB26-724E-9C6C-FC67B46A2579}" destId="{BE258716-B7F6-B742-9352-A0AEA5F72678}" srcOrd="12" destOrd="0" presId="urn:microsoft.com/office/officeart/2005/8/layout/list1"/>
    <dgm:cxn modelId="{D058666E-3AB7-4CCE-8FC4-04984E453CC2}" type="presParOf" srcId="{BE258716-B7F6-B742-9352-A0AEA5F72678}" destId="{FCDFF503-EC1A-684A-B116-D2E6116A16C4}" srcOrd="0" destOrd="0" presId="urn:microsoft.com/office/officeart/2005/8/layout/list1"/>
    <dgm:cxn modelId="{06D210E0-16C0-4D28-B84A-7C30C31E1521}" type="presParOf" srcId="{BE258716-B7F6-B742-9352-A0AEA5F72678}" destId="{5FDC247A-A894-FC40-9767-1E85E37E78F5}" srcOrd="1" destOrd="0" presId="urn:microsoft.com/office/officeart/2005/8/layout/list1"/>
    <dgm:cxn modelId="{35B3556A-213B-43D2-91A6-4C810E83247E}" type="presParOf" srcId="{E315AEF7-AB26-724E-9C6C-FC67B46A2579}" destId="{A8CF1C14-7D54-394E-BEB7-3531D062F8E1}" srcOrd="13" destOrd="0" presId="urn:microsoft.com/office/officeart/2005/8/layout/list1"/>
    <dgm:cxn modelId="{95F7071A-F2F0-40D4-A3D1-72837CB34120}" type="presParOf" srcId="{E315AEF7-AB26-724E-9C6C-FC67B46A2579}" destId="{F959FA29-6058-5146-BA1A-02CB93F21F87}" srcOrd="14" destOrd="0" presId="urn:microsoft.com/office/officeart/2005/8/layout/list1"/>
    <dgm:cxn modelId="{643F78E8-B2E1-446C-9078-16BA7A097566}" type="presParOf" srcId="{E315AEF7-AB26-724E-9C6C-FC67B46A2579}" destId="{2B4111E9-13E2-CC4E-B262-CE190B2997D3}" srcOrd="15" destOrd="0" presId="urn:microsoft.com/office/officeart/2005/8/layout/list1"/>
    <dgm:cxn modelId="{B38D5D63-C9A2-42FA-ADBA-439EAA31ACA8}" type="presParOf" srcId="{E315AEF7-AB26-724E-9C6C-FC67B46A2579}" destId="{A685C620-3DCF-6344-8AD0-55FDC26EA6E9}" srcOrd="16" destOrd="0" presId="urn:microsoft.com/office/officeart/2005/8/layout/list1"/>
    <dgm:cxn modelId="{D97B5E6B-0B32-43B7-8030-2B97F1217E08}" type="presParOf" srcId="{A685C620-3DCF-6344-8AD0-55FDC26EA6E9}" destId="{32AC0853-9942-0448-A3DD-D964F4961E47}" srcOrd="0" destOrd="0" presId="urn:microsoft.com/office/officeart/2005/8/layout/list1"/>
    <dgm:cxn modelId="{FAF794B8-D6F2-4E9B-9F98-A6D2FCE5ED90}" type="presParOf" srcId="{A685C620-3DCF-6344-8AD0-55FDC26EA6E9}" destId="{B2AF39B0-CE93-6E4A-97AB-6652022A56FD}" srcOrd="1" destOrd="0" presId="urn:microsoft.com/office/officeart/2005/8/layout/list1"/>
    <dgm:cxn modelId="{C9697404-A194-41AE-97FA-9E24CA780137}" type="presParOf" srcId="{E315AEF7-AB26-724E-9C6C-FC67B46A2579}" destId="{F2A30323-EB54-AE4A-822E-C824A1A569D9}" srcOrd="17" destOrd="0" presId="urn:microsoft.com/office/officeart/2005/8/layout/list1"/>
    <dgm:cxn modelId="{D570EDD1-2A2D-40AF-B5DE-B81116A289EF}" type="presParOf" srcId="{E315AEF7-AB26-724E-9C6C-FC67B46A2579}" destId="{A5FB0A2F-1523-A44A-9384-28578C5C721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C5A5FC1-FC5E-2647-9B3C-B4BCD35BF329}"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BCDF9D9B-5BC8-2B4B-AE9F-64AF855D1EA2}">
      <dgm:prSet phldrT="[Text]"/>
      <dgm:spPr/>
      <dgm:t>
        <a:bodyPr/>
        <a:lstStyle/>
        <a:p>
          <a:r>
            <a:rPr lang="en-GB" b="1" dirty="0"/>
            <a:t>Purpose of Testing</a:t>
          </a:r>
        </a:p>
      </dgm:t>
    </dgm:pt>
    <dgm:pt modelId="{8AE7D55E-6D69-A94E-93D4-350A4A913EA0}" type="parTrans" cxnId="{A04DF412-B7B6-1A4B-BCCC-2B856926F87A}">
      <dgm:prSet/>
      <dgm:spPr/>
      <dgm:t>
        <a:bodyPr/>
        <a:lstStyle/>
        <a:p>
          <a:endParaRPr lang="en-GB"/>
        </a:p>
      </dgm:t>
    </dgm:pt>
    <dgm:pt modelId="{FA33A166-0EC7-E34B-B528-E02C87478D38}" type="sibTrans" cxnId="{A04DF412-B7B6-1A4B-BCCC-2B856926F87A}">
      <dgm:prSet/>
      <dgm:spPr/>
      <dgm:t>
        <a:bodyPr/>
        <a:lstStyle/>
        <a:p>
          <a:endParaRPr lang="en-GB"/>
        </a:p>
      </dgm:t>
    </dgm:pt>
    <dgm:pt modelId="{DBF13216-8A62-3C42-8223-DBEAFF6A23DD}">
      <dgm:prSet phldrT="[Text]"/>
      <dgm:spPr/>
      <dgm:t>
        <a:bodyPr/>
        <a:lstStyle/>
        <a:p>
          <a:r>
            <a:rPr lang="en-IN" b="1" dirty="0">
              <a:solidFill>
                <a:schemeClr val="bg1"/>
              </a:solidFill>
              <a:effectLst/>
            </a:rPr>
            <a:t>How We Test</a:t>
          </a:r>
          <a:endParaRPr lang="en-GB" dirty="0">
            <a:solidFill>
              <a:schemeClr val="bg1"/>
            </a:solidFill>
          </a:endParaRPr>
        </a:p>
      </dgm:t>
    </dgm:pt>
    <dgm:pt modelId="{67E058D0-DE36-DF4E-A193-BCCC616E48D9}" type="parTrans" cxnId="{151B1D18-CF39-4944-BFD7-EE3AF3EEFB15}">
      <dgm:prSet/>
      <dgm:spPr/>
      <dgm:t>
        <a:bodyPr/>
        <a:lstStyle/>
        <a:p>
          <a:endParaRPr lang="en-GB"/>
        </a:p>
      </dgm:t>
    </dgm:pt>
    <dgm:pt modelId="{981B6EC6-FC0A-0C49-83B2-EE3320AD3E8F}" type="sibTrans" cxnId="{151B1D18-CF39-4944-BFD7-EE3AF3EEFB15}">
      <dgm:prSet/>
      <dgm:spPr/>
      <dgm:t>
        <a:bodyPr/>
        <a:lstStyle/>
        <a:p>
          <a:endParaRPr lang="en-GB"/>
        </a:p>
      </dgm:t>
    </dgm:pt>
    <dgm:pt modelId="{B4171E22-43FC-474C-A2A3-AD86EE7A77F2}">
      <dgm:prSet phldrT="[Text]"/>
      <dgm:spPr/>
      <dgm:t>
        <a:bodyPr/>
        <a:lstStyle/>
        <a:p>
          <a:r>
            <a:rPr lang="en-GB" b="1" dirty="0"/>
            <a:t>Key Testing Components</a:t>
          </a:r>
        </a:p>
      </dgm:t>
    </dgm:pt>
    <dgm:pt modelId="{41B59E6B-DA9E-EB40-AEC5-6ED69149452D}" type="parTrans" cxnId="{8DD23EF6-9FD6-E848-8835-9C088BABBF59}">
      <dgm:prSet/>
      <dgm:spPr/>
      <dgm:t>
        <a:bodyPr/>
        <a:lstStyle/>
        <a:p>
          <a:endParaRPr lang="en-GB"/>
        </a:p>
      </dgm:t>
    </dgm:pt>
    <dgm:pt modelId="{831DBDEE-0FA1-7D46-97C4-EB9B30A51E35}" type="sibTrans" cxnId="{8DD23EF6-9FD6-E848-8835-9C088BABBF59}">
      <dgm:prSet/>
      <dgm:spPr/>
      <dgm:t>
        <a:bodyPr/>
        <a:lstStyle/>
        <a:p>
          <a:endParaRPr lang="en-GB"/>
        </a:p>
      </dgm:t>
    </dgm:pt>
    <dgm:pt modelId="{8E7B4890-4F70-D147-BF4C-BCDF8FA9AF20}">
      <dgm:prSet phldrT="[Text]"/>
      <dgm:spPr/>
      <dgm:t>
        <a:bodyPr/>
        <a:lstStyle/>
        <a:p>
          <a:r>
            <a:rPr lang="en-IN" b="1" dirty="0">
              <a:solidFill>
                <a:schemeClr val="bg1"/>
              </a:solidFill>
              <a:effectLst/>
            </a:rPr>
            <a:t>Success Measure</a:t>
          </a:r>
          <a:endParaRPr lang="en-GB" dirty="0">
            <a:solidFill>
              <a:schemeClr val="bg1"/>
            </a:solidFill>
          </a:endParaRPr>
        </a:p>
      </dgm:t>
    </dgm:pt>
    <dgm:pt modelId="{B253CC84-2BD2-9A47-A15A-A8E3176778C5}" type="parTrans" cxnId="{7EACCA0C-9399-C541-99D1-5FBEC08E6707}">
      <dgm:prSet/>
      <dgm:spPr/>
      <dgm:t>
        <a:bodyPr/>
        <a:lstStyle/>
        <a:p>
          <a:endParaRPr lang="en-GB"/>
        </a:p>
      </dgm:t>
    </dgm:pt>
    <dgm:pt modelId="{FB3FC1F0-7952-C043-AB63-AFFB6E5059EB}" type="sibTrans" cxnId="{7EACCA0C-9399-C541-99D1-5FBEC08E6707}">
      <dgm:prSet/>
      <dgm:spPr/>
      <dgm:t>
        <a:bodyPr/>
        <a:lstStyle/>
        <a:p>
          <a:endParaRPr lang="en-GB"/>
        </a:p>
      </dgm:t>
    </dgm:pt>
    <dgm:pt modelId="{9079B3BB-04DD-FB4E-98A1-AF5FF6DB895E}">
      <dgm:prSet phldrT="[Text]"/>
      <dgm:spPr/>
      <dgm:t>
        <a:bodyPr/>
        <a:lstStyle/>
        <a:p>
          <a:r>
            <a:rPr lang="en-IN" b="1" dirty="0">
              <a:solidFill>
                <a:schemeClr val="bg1"/>
              </a:solidFill>
              <a:effectLst/>
            </a:rPr>
            <a:t>Testers Involved</a:t>
          </a:r>
          <a:endParaRPr lang="en-GB" dirty="0">
            <a:solidFill>
              <a:schemeClr val="bg1"/>
            </a:solidFill>
          </a:endParaRPr>
        </a:p>
      </dgm:t>
    </dgm:pt>
    <dgm:pt modelId="{BC4D0158-9CFA-D246-B8AF-5178489CA635}" type="parTrans" cxnId="{172B137A-3D4C-5E48-9805-66851B5B0FC2}">
      <dgm:prSet/>
      <dgm:spPr/>
      <dgm:t>
        <a:bodyPr/>
        <a:lstStyle/>
        <a:p>
          <a:endParaRPr lang="en-GB"/>
        </a:p>
      </dgm:t>
    </dgm:pt>
    <dgm:pt modelId="{02828E7F-0EA0-8B4B-B3BB-6AB989E230B0}" type="sibTrans" cxnId="{172B137A-3D4C-5E48-9805-66851B5B0FC2}">
      <dgm:prSet/>
      <dgm:spPr/>
      <dgm:t>
        <a:bodyPr/>
        <a:lstStyle/>
        <a:p>
          <a:endParaRPr lang="en-GB"/>
        </a:p>
      </dgm:t>
    </dgm:pt>
    <dgm:pt modelId="{AFAD1B93-777A-9542-B037-EEBE5B1607A9}">
      <dgm:prSet phldrT="[Text]"/>
      <dgm:spPr/>
      <dgm:t>
        <a:bodyPr/>
        <a:lstStyle/>
        <a:p>
          <a:r>
            <a:rPr lang="en-GB" dirty="0"/>
            <a:t>🎯</a:t>
          </a:r>
          <a:r>
            <a:rPr lang="en-GB" b="1" dirty="0"/>
            <a:t>Ensure Flawless Functionality: </a:t>
          </a:r>
          <a:r>
            <a:rPr lang="en-GB" dirty="0"/>
            <a:t>Make sure our MS 365 Hybrid Deployment is successful.</a:t>
          </a:r>
        </a:p>
      </dgm:t>
    </dgm:pt>
    <dgm:pt modelId="{A6342C9F-6603-384B-9AB5-DE17AF796054}" type="parTrans" cxnId="{500FBB50-B42C-E04F-A5F2-7AA9AF5EA0F6}">
      <dgm:prSet/>
      <dgm:spPr/>
      <dgm:t>
        <a:bodyPr/>
        <a:lstStyle/>
        <a:p>
          <a:endParaRPr lang="en-GB"/>
        </a:p>
      </dgm:t>
    </dgm:pt>
    <dgm:pt modelId="{C9F0B4F8-C4DB-9443-ADF9-2D1624C111D9}" type="sibTrans" cxnId="{500FBB50-B42C-E04F-A5F2-7AA9AF5EA0F6}">
      <dgm:prSet/>
      <dgm:spPr/>
      <dgm:t>
        <a:bodyPr/>
        <a:lstStyle/>
        <a:p>
          <a:endParaRPr lang="en-GB"/>
        </a:p>
      </dgm:t>
    </dgm:pt>
    <dgm:pt modelId="{06DC66B1-83A0-4248-BAB8-C77DAC5B4AFE}">
      <dgm:prSet phldrT="[Text]"/>
      <dgm:spPr/>
      <dgm:t>
        <a:bodyPr/>
        <a:lstStyle/>
        <a:p>
          <a:r>
            <a:rPr lang="en-GB" dirty="0"/>
            <a:t>🐞 Find and Fix Problems: Catch any issues before everything is finalized.</a:t>
          </a:r>
        </a:p>
      </dgm:t>
    </dgm:pt>
    <dgm:pt modelId="{4612FB54-5558-6940-B59E-DE7C9FD74E2A}" type="parTrans" cxnId="{6ABD50F3-B9D1-9C47-9C0C-F98DE5B7F173}">
      <dgm:prSet/>
      <dgm:spPr/>
      <dgm:t>
        <a:bodyPr/>
        <a:lstStyle/>
        <a:p>
          <a:endParaRPr lang="en-GB"/>
        </a:p>
      </dgm:t>
    </dgm:pt>
    <dgm:pt modelId="{E81F48C9-EAF3-A749-BFD6-C1A23DD98464}" type="sibTrans" cxnId="{6ABD50F3-B9D1-9C47-9C0C-F98DE5B7F173}">
      <dgm:prSet/>
      <dgm:spPr/>
      <dgm:t>
        <a:bodyPr/>
        <a:lstStyle/>
        <a:p>
          <a:endParaRPr lang="en-GB"/>
        </a:p>
      </dgm:t>
    </dgm:pt>
    <dgm:pt modelId="{7E0BED3F-8150-4843-8C98-E096B6196D95}">
      <dgm:prSet phldrT="[Text]"/>
      <dgm:spPr/>
      <dgm:t>
        <a:bodyPr/>
        <a:lstStyle/>
        <a:p>
          <a:r>
            <a:rPr lang="en-IN" dirty="0">
              <a:solidFill>
                <a:srgbClr val="0E101A"/>
              </a:solidFill>
              <a:effectLst/>
            </a:rPr>
            <a:t>📅 </a:t>
          </a:r>
          <a:r>
            <a:rPr lang="en-IN" b="1" dirty="0">
              <a:solidFill>
                <a:srgbClr val="0E101A"/>
              </a:solidFill>
              <a:effectLst/>
            </a:rPr>
            <a:t>In Phases:</a:t>
          </a:r>
          <a:r>
            <a:rPr lang="en-IN" dirty="0">
              <a:solidFill>
                <a:srgbClr val="0E101A"/>
              </a:solidFill>
              <a:effectLst/>
            </a:rPr>
            <a:t> Test different parts step-by-step to ensure smooth integration.</a:t>
          </a:r>
          <a:endParaRPr lang="en-GB" dirty="0"/>
        </a:p>
      </dgm:t>
    </dgm:pt>
    <dgm:pt modelId="{102E1275-040E-2649-AA7C-C30508F94710}" type="parTrans" cxnId="{79B7D8CB-F53C-B54B-ABDC-269305A1A72B}">
      <dgm:prSet/>
      <dgm:spPr/>
      <dgm:t>
        <a:bodyPr/>
        <a:lstStyle/>
        <a:p>
          <a:endParaRPr lang="en-GB"/>
        </a:p>
      </dgm:t>
    </dgm:pt>
    <dgm:pt modelId="{A59310D3-B7FB-1D4A-9C0D-42D7B22F3953}" type="sibTrans" cxnId="{79B7D8CB-F53C-B54B-ABDC-269305A1A72B}">
      <dgm:prSet/>
      <dgm:spPr/>
      <dgm:t>
        <a:bodyPr/>
        <a:lstStyle/>
        <a:p>
          <a:endParaRPr lang="en-GB"/>
        </a:p>
      </dgm:t>
    </dgm:pt>
    <dgm:pt modelId="{B527D38B-5D58-6E46-89F5-2B6442BB28E1}">
      <dgm:prSet/>
      <dgm:spPr/>
      <dgm:t>
        <a:bodyPr/>
        <a:lstStyle/>
        <a:p>
          <a:r>
            <a:rPr lang="en-IN" dirty="0">
              <a:solidFill>
                <a:srgbClr val="0E101A"/>
              </a:solidFill>
              <a:effectLst/>
            </a:rPr>
            <a:t>🌍 </a:t>
          </a:r>
          <a:r>
            <a:rPr lang="en-IN" b="1" dirty="0">
              <a:solidFill>
                <a:srgbClr val="0E101A"/>
              </a:solidFill>
              <a:effectLst/>
            </a:rPr>
            <a:t>Real-Life Scenarios:</a:t>
          </a:r>
          <a:r>
            <a:rPr lang="en-IN" dirty="0">
              <a:solidFill>
                <a:srgbClr val="0E101A"/>
              </a:solidFill>
              <a:effectLst/>
            </a:rPr>
            <a:t> Use real examples to guarantee practical usability.</a:t>
          </a:r>
        </a:p>
      </dgm:t>
    </dgm:pt>
    <dgm:pt modelId="{A55ED719-D29F-2F4B-95E0-C32193CE3C70}" type="parTrans" cxnId="{48BA13AB-25C3-FA4B-BE76-AFFCE4EDC44F}">
      <dgm:prSet/>
      <dgm:spPr/>
      <dgm:t>
        <a:bodyPr/>
        <a:lstStyle/>
        <a:p>
          <a:endParaRPr lang="en-GB"/>
        </a:p>
      </dgm:t>
    </dgm:pt>
    <dgm:pt modelId="{BC0059A3-4D20-8C44-8C5A-3A308D54AD11}" type="sibTrans" cxnId="{48BA13AB-25C3-FA4B-BE76-AFFCE4EDC44F}">
      <dgm:prSet/>
      <dgm:spPr/>
      <dgm:t>
        <a:bodyPr/>
        <a:lstStyle/>
        <a:p>
          <a:endParaRPr lang="en-GB"/>
        </a:p>
      </dgm:t>
    </dgm:pt>
    <dgm:pt modelId="{E4E3FFC2-88CC-4C42-A83A-4A0B1AF95FEB}">
      <dgm:prSet/>
      <dgm:spPr/>
      <dgm:t>
        <a:bodyPr/>
        <a:lstStyle/>
        <a:p>
          <a:r>
            <a:rPr lang="en-IN" dirty="0">
              <a:solidFill>
                <a:srgbClr val="0E101A"/>
              </a:solidFill>
              <a:effectLst/>
            </a:rPr>
            <a:t>🔁 </a:t>
          </a:r>
          <a:r>
            <a:rPr lang="en-IN" b="1" dirty="0">
              <a:solidFill>
                <a:srgbClr val="0E101A"/>
              </a:solidFill>
              <a:effectLst/>
            </a:rPr>
            <a:t>Feedback Loop:</a:t>
          </a:r>
          <a:r>
            <a:rPr lang="en-IN" dirty="0">
              <a:solidFill>
                <a:srgbClr val="0E101A"/>
              </a:solidFill>
              <a:effectLst/>
            </a:rPr>
            <a:t> Incorporate feedback for continuous improvement.</a:t>
          </a:r>
        </a:p>
      </dgm:t>
    </dgm:pt>
    <dgm:pt modelId="{120A813D-498E-CD4F-941A-38664D6BFBB6}" type="parTrans" cxnId="{63FFEAEB-7B15-2147-87AB-10FCD66339A0}">
      <dgm:prSet/>
      <dgm:spPr/>
      <dgm:t>
        <a:bodyPr/>
        <a:lstStyle/>
        <a:p>
          <a:endParaRPr lang="en-GB"/>
        </a:p>
      </dgm:t>
    </dgm:pt>
    <dgm:pt modelId="{E46E238D-6000-E448-87B4-957571EA8875}" type="sibTrans" cxnId="{63FFEAEB-7B15-2147-87AB-10FCD66339A0}">
      <dgm:prSet/>
      <dgm:spPr/>
      <dgm:t>
        <a:bodyPr/>
        <a:lstStyle/>
        <a:p>
          <a:endParaRPr lang="en-GB"/>
        </a:p>
      </dgm:t>
    </dgm:pt>
    <dgm:pt modelId="{3F7D3D24-22E1-9746-A3C9-BA80E2A970F6}">
      <dgm:prSet phldrT="[Text]"/>
      <dgm:spPr/>
      <dgm:t>
        <a:bodyPr/>
        <a:lstStyle/>
        <a:p>
          <a:r>
            <a:rPr lang="en-IN" dirty="0">
              <a:solidFill>
                <a:srgbClr val="0E101A"/>
              </a:solidFill>
              <a:effectLst/>
            </a:rPr>
            <a:t>📬 </a:t>
          </a:r>
          <a:r>
            <a:rPr lang="en-IN" b="1" dirty="0">
              <a:solidFill>
                <a:srgbClr val="0E101A"/>
              </a:solidFill>
              <a:effectLst/>
            </a:rPr>
            <a:t>Mailbox Migration:</a:t>
          </a:r>
          <a:r>
            <a:rPr lang="en-IN" dirty="0">
              <a:solidFill>
                <a:srgbClr val="0E101A"/>
              </a:solidFill>
              <a:effectLst/>
            </a:rPr>
            <a:t> Verify the seamless transfer of mailboxes to MS 365.</a:t>
          </a:r>
          <a:endParaRPr lang="en-GB" b="1" dirty="0"/>
        </a:p>
      </dgm:t>
    </dgm:pt>
    <dgm:pt modelId="{2725BD2A-7828-734B-A619-0F1991B5031C}" type="parTrans" cxnId="{ADEECD1F-7506-C544-AD78-AD99CF5E5725}">
      <dgm:prSet/>
      <dgm:spPr/>
      <dgm:t>
        <a:bodyPr/>
        <a:lstStyle/>
        <a:p>
          <a:endParaRPr lang="en-GB"/>
        </a:p>
      </dgm:t>
    </dgm:pt>
    <dgm:pt modelId="{82CACCBD-CCA8-F648-BE93-AD1EC7A49425}" type="sibTrans" cxnId="{ADEECD1F-7506-C544-AD78-AD99CF5E5725}">
      <dgm:prSet/>
      <dgm:spPr/>
      <dgm:t>
        <a:bodyPr/>
        <a:lstStyle/>
        <a:p>
          <a:endParaRPr lang="en-GB"/>
        </a:p>
      </dgm:t>
    </dgm:pt>
    <dgm:pt modelId="{C9E674A3-3A41-4F4F-8628-44D3047E0EEC}">
      <dgm:prSet/>
      <dgm:spPr/>
      <dgm:t>
        <a:bodyPr/>
        <a:lstStyle/>
        <a:p>
          <a:r>
            <a:rPr lang="en-IN">
              <a:solidFill>
                <a:srgbClr val="0E101A"/>
              </a:solidFill>
              <a:effectLst/>
            </a:rPr>
            <a:t>🔒 </a:t>
          </a:r>
          <a:r>
            <a:rPr lang="en-IN" b="1">
              <a:solidFill>
                <a:srgbClr val="0E101A"/>
              </a:solidFill>
              <a:effectLst/>
            </a:rPr>
            <a:t>Network and Firewall Settings:</a:t>
          </a:r>
          <a:r>
            <a:rPr lang="en-IN">
              <a:solidFill>
                <a:srgbClr val="0E101A"/>
              </a:solidFill>
              <a:effectLst/>
            </a:rPr>
            <a:t> Ensure technical configurations are precise for secure and uninterrupted email flow.</a:t>
          </a:r>
          <a:endParaRPr lang="en-IN" dirty="0">
            <a:solidFill>
              <a:srgbClr val="0E101A"/>
            </a:solidFill>
            <a:effectLst/>
          </a:endParaRPr>
        </a:p>
      </dgm:t>
    </dgm:pt>
    <dgm:pt modelId="{6C25AC3D-318F-3C44-8AC9-07061EDD5761}" type="parTrans" cxnId="{479AC18F-258D-AF42-83C4-CF89846684DE}">
      <dgm:prSet/>
      <dgm:spPr/>
      <dgm:t>
        <a:bodyPr/>
        <a:lstStyle/>
        <a:p>
          <a:endParaRPr lang="en-GB"/>
        </a:p>
      </dgm:t>
    </dgm:pt>
    <dgm:pt modelId="{B886E884-DB2F-F34F-A0F2-87A96A62D0FD}" type="sibTrans" cxnId="{479AC18F-258D-AF42-83C4-CF89846684DE}">
      <dgm:prSet/>
      <dgm:spPr/>
      <dgm:t>
        <a:bodyPr/>
        <a:lstStyle/>
        <a:p>
          <a:endParaRPr lang="en-GB"/>
        </a:p>
      </dgm:t>
    </dgm:pt>
    <dgm:pt modelId="{F1922634-1EFE-C746-A093-59F5245E1590}">
      <dgm:prSet/>
      <dgm:spPr/>
      <dgm:t>
        <a:bodyPr/>
        <a:lstStyle/>
        <a:p>
          <a:r>
            <a:rPr lang="en-IN" dirty="0">
              <a:solidFill>
                <a:srgbClr val="0E101A"/>
              </a:solidFill>
              <a:effectLst/>
            </a:rPr>
            <a:t>🔗 </a:t>
          </a:r>
          <a:r>
            <a:rPr lang="en-IN" b="1" dirty="0">
              <a:solidFill>
                <a:srgbClr val="0E101A"/>
              </a:solidFill>
              <a:effectLst/>
            </a:rPr>
            <a:t>Integration with Current Systems:</a:t>
          </a:r>
          <a:r>
            <a:rPr lang="en-IN" dirty="0">
              <a:solidFill>
                <a:srgbClr val="0E101A"/>
              </a:solidFill>
              <a:effectLst/>
            </a:rPr>
            <a:t> Confirm that MS 365 harmonizes with our existing infrastructure.</a:t>
          </a:r>
        </a:p>
      </dgm:t>
    </dgm:pt>
    <dgm:pt modelId="{AFBBA8E5-5FF5-944B-BDDD-6D062A1ADA16}" type="parTrans" cxnId="{B305D606-E75A-7C4E-AE23-14AFD12B75C8}">
      <dgm:prSet/>
      <dgm:spPr/>
      <dgm:t>
        <a:bodyPr/>
        <a:lstStyle/>
        <a:p>
          <a:endParaRPr lang="en-GB"/>
        </a:p>
      </dgm:t>
    </dgm:pt>
    <dgm:pt modelId="{D5065C08-F07A-9E4E-9ACA-91FCB747DBE0}" type="sibTrans" cxnId="{B305D606-E75A-7C4E-AE23-14AFD12B75C8}">
      <dgm:prSet/>
      <dgm:spPr/>
      <dgm:t>
        <a:bodyPr/>
        <a:lstStyle/>
        <a:p>
          <a:endParaRPr lang="en-GB"/>
        </a:p>
      </dgm:t>
    </dgm:pt>
    <dgm:pt modelId="{B7EAB9B6-1E41-DC4B-83E1-2015597D94FF}">
      <dgm:prSet phldrT="[Text]"/>
      <dgm:spPr/>
      <dgm:t>
        <a:bodyPr/>
        <a:lstStyle/>
        <a:p>
          <a:r>
            <a:rPr lang="en-IN">
              <a:solidFill>
                <a:srgbClr val="0E101A"/>
              </a:solidFill>
              <a:effectLst/>
            </a:rPr>
            <a:t>💡 </a:t>
          </a:r>
          <a:r>
            <a:rPr lang="en-IN" b="1">
              <a:solidFill>
                <a:srgbClr val="0E101A"/>
              </a:solidFill>
              <a:effectLst/>
            </a:rPr>
            <a:t>Tech Experts:</a:t>
          </a:r>
          <a:r>
            <a:rPr lang="en-IN">
              <a:solidFill>
                <a:srgbClr val="0E101A"/>
              </a:solidFill>
              <a:effectLst/>
            </a:rPr>
            <a:t> </a:t>
          </a:r>
          <a:r>
            <a:rPr lang="en-IN">
              <a:solidFill>
                <a:srgbClr val="FF0000"/>
              </a:solidFill>
              <a:effectLst/>
            </a:rPr>
            <a:t>&lt;add names&gt;</a:t>
          </a:r>
          <a:endParaRPr lang="en-GB" dirty="0"/>
        </a:p>
      </dgm:t>
    </dgm:pt>
    <dgm:pt modelId="{B5E5BBB1-6B2D-794C-956D-152817261189}" type="parTrans" cxnId="{C5CCDFA1-146E-6845-97F2-37CABECDB0C3}">
      <dgm:prSet/>
      <dgm:spPr/>
      <dgm:t>
        <a:bodyPr/>
        <a:lstStyle/>
        <a:p>
          <a:endParaRPr lang="en-GB"/>
        </a:p>
      </dgm:t>
    </dgm:pt>
    <dgm:pt modelId="{8C01C1DE-7880-0348-8384-F3C2B04ADAB4}" type="sibTrans" cxnId="{C5CCDFA1-146E-6845-97F2-37CABECDB0C3}">
      <dgm:prSet/>
      <dgm:spPr/>
      <dgm:t>
        <a:bodyPr/>
        <a:lstStyle/>
        <a:p>
          <a:endParaRPr lang="en-GB"/>
        </a:p>
      </dgm:t>
    </dgm:pt>
    <dgm:pt modelId="{DE131F02-1053-7642-8F9F-F71FA2014BA9}">
      <dgm:prSet/>
      <dgm:spPr/>
      <dgm:t>
        <a:bodyPr/>
        <a:lstStyle/>
        <a:p>
          <a:r>
            <a:rPr lang="en-IN">
              <a:solidFill>
                <a:srgbClr val="0E101A"/>
              </a:solidFill>
              <a:effectLst/>
            </a:rPr>
            <a:t>👥 </a:t>
          </a:r>
          <a:r>
            <a:rPr lang="en-IN" b="1">
              <a:solidFill>
                <a:srgbClr val="0E101A"/>
              </a:solidFill>
              <a:effectLst/>
            </a:rPr>
            <a:t>End Users:</a:t>
          </a:r>
          <a:r>
            <a:rPr lang="en-IN">
              <a:solidFill>
                <a:srgbClr val="0E101A"/>
              </a:solidFill>
              <a:effectLst/>
            </a:rPr>
            <a:t>  </a:t>
          </a:r>
          <a:r>
            <a:rPr lang="en-IN">
              <a:solidFill>
                <a:srgbClr val="FF0000"/>
              </a:solidFill>
              <a:effectLst/>
            </a:rPr>
            <a:t>&lt;add names&gt;</a:t>
          </a:r>
          <a:endParaRPr lang="en-IN" dirty="0">
            <a:solidFill>
              <a:srgbClr val="FF0000"/>
            </a:solidFill>
            <a:effectLst/>
          </a:endParaRPr>
        </a:p>
      </dgm:t>
    </dgm:pt>
    <dgm:pt modelId="{0FE010EC-E29F-4D49-850C-CE3FECBBD686}" type="parTrans" cxnId="{27FECE2C-F459-5F40-93A1-C4D8C3969507}">
      <dgm:prSet/>
      <dgm:spPr/>
      <dgm:t>
        <a:bodyPr/>
        <a:lstStyle/>
        <a:p>
          <a:endParaRPr lang="en-GB"/>
        </a:p>
      </dgm:t>
    </dgm:pt>
    <dgm:pt modelId="{21BC8CB4-9273-504D-B2B0-A4AD7BD87749}" type="sibTrans" cxnId="{27FECE2C-F459-5F40-93A1-C4D8C3969507}">
      <dgm:prSet/>
      <dgm:spPr/>
      <dgm:t>
        <a:bodyPr/>
        <a:lstStyle/>
        <a:p>
          <a:endParaRPr lang="en-GB"/>
        </a:p>
      </dgm:t>
    </dgm:pt>
    <dgm:pt modelId="{DB5BF5C5-4655-784F-835C-FB279C08FB84}">
      <dgm:prSet phldrT="[Text]"/>
      <dgm:spPr/>
      <dgm:t>
        <a:bodyPr/>
        <a:lstStyle/>
        <a:p>
          <a:r>
            <a:rPr lang="en-IN" dirty="0">
              <a:solidFill>
                <a:srgbClr val="0E101A"/>
              </a:solidFill>
              <a:effectLst/>
            </a:rPr>
            <a:t>✅ </a:t>
          </a:r>
          <a:r>
            <a:rPr lang="en-IN" b="1" dirty="0">
              <a:solidFill>
                <a:srgbClr val="0E101A"/>
              </a:solidFill>
              <a:effectLst/>
            </a:rPr>
            <a:t>Seamless Operation:</a:t>
          </a:r>
          <a:r>
            <a:rPr lang="en-IN" dirty="0">
              <a:solidFill>
                <a:srgbClr val="0E101A"/>
              </a:solidFill>
              <a:effectLst/>
            </a:rPr>
            <a:t> Aim for a smooth transition so users feel no disruption, only enhancement with MS 365 features.</a:t>
          </a:r>
          <a:endParaRPr lang="en-GB" dirty="0"/>
        </a:p>
      </dgm:t>
    </dgm:pt>
    <dgm:pt modelId="{D3FBF920-DD04-F042-BD30-6A3FB4AC1772}" type="parTrans" cxnId="{C072E62D-3E21-D841-BA28-CCE0165282C2}">
      <dgm:prSet/>
      <dgm:spPr/>
      <dgm:t>
        <a:bodyPr/>
        <a:lstStyle/>
        <a:p>
          <a:endParaRPr lang="en-GB"/>
        </a:p>
      </dgm:t>
    </dgm:pt>
    <dgm:pt modelId="{DF8D42D9-0BF0-4C48-AC0C-B8DDF8A7052A}" type="sibTrans" cxnId="{C072E62D-3E21-D841-BA28-CCE0165282C2}">
      <dgm:prSet/>
      <dgm:spPr/>
      <dgm:t>
        <a:bodyPr/>
        <a:lstStyle/>
        <a:p>
          <a:endParaRPr lang="en-GB"/>
        </a:p>
      </dgm:t>
    </dgm:pt>
    <dgm:pt modelId="{E315AEF7-AB26-724E-9C6C-FC67B46A2579}" type="pres">
      <dgm:prSet presAssocID="{9C5A5FC1-FC5E-2647-9B3C-B4BCD35BF329}" presName="linear" presStyleCnt="0">
        <dgm:presLayoutVars>
          <dgm:dir/>
          <dgm:animLvl val="lvl"/>
          <dgm:resizeHandles val="exact"/>
        </dgm:presLayoutVars>
      </dgm:prSet>
      <dgm:spPr/>
    </dgm:pt>
    <dgm:pt modelId="{8754100D-EB59-E54C-AB86-1DB67094A636}" type="pres">
      <dgm:prSet presAssocID="{BCDF9D9B-5BC8-2B4B-AE9F-64AF855D1EA2}" presName="parentLin" presStyleCnt="0"/>
      <dgm:spPr/>
    </dgm:pt>
    <dgm:pt modelId="{8470C0A4-64E3-124B-B769-D72D2DEB2CB0}" type="pres">
      <dgm:prSet presAssocID="{BCDF9D9B-5BC8-2B4B-AE9F-64AF855D1EA2}" presName="parentLeftMargin" presStyleLbl="node1" presStyleIdx="0" presStyleCnt="5"/>
      <dgm:spPr/>
    </dgm:pt>
    <dgm:pt modelId="{251D55E3-D9B2-3649-8964-86705285C045}" type="pres">
      <dgm:prSet presAssocID="{BCDF9D9B-5BC8-2B4B-AE9F-64AF855D1EA2}" presName="parentText" presStyleLbl="node1" presStyleIdx="0" presStyleCnt="5">
        <dgm:presLayoutVars>
          <dgm:chMax val="0"/>
          <dgm:bulletEnabled val="1"/>
        </dgm:presLayoutVars>
      </dgm:prSet>
      <dgm:spPr/>
    </dgm:pt>
    <dgm:pt modelId="{2A888826-9F3C-404C-9F3F-3EDC388FAADE}" type="pres">
      <dgm:prSet presAssocID="{BCDF9D9B-5BC8-2B4B-AE9F-64AF855D1EA2}" presName="negativeSpace" presStyleCnt="0"/>
      <dgm:spPr/>
    </dgm:pt>
    <dgm:pt modelId="{72E08A30-3C1E-1047-90A7-7452CD526308}" type="pres">
      <dgm:prSet presAssocID="{BCDF9D9B-5BC8-2B4B-AE9F-64AF855D1EA2}" presName="childText" presStyleLbl="conFgAcc1" presStyleIdx="0" presStyleCnt="5">
        <dgm:presLayoutVars>
          <dgm:bulletEnabled val="1"/>
        </dgm:presLayoutVars>
      </dgm:prSet>
      <dgm:spPr/>
    </dgm:pt>
    <dgm:pt modelId="{F555701F-85CE-6C47-8355-34426A4207C8}" type="pres">
      <dgm:prSet presAssocID="{FA33A166-0EC7-E34B-B528-E02C87478D38}" presName="spaceBetweenRectangles" presStyleCnt="0"/>
      <dgm:spPr/>
    </dgm:pt>
    <dgm:pt modelId="{38103333-CC67-A04F-B3B4-D8AC03DB347D}" type="pres">
      <dgm:prSet presAssocID="{DBF13216-8A62-3C42-8223-DBEAFF6A23DD}" presName="parentLin" presStyleCnt="0"/>
      <dgm:spPr/>
    </dgm:pt>
    <dgm:pt modelId="{B7C066CA-FE2E-B140-BCDB-88F484224998}" type="pres">
      <dgm:prSet presAssocID="{DBF13216-8A62-3C42-8223-DBEAFF6A23DD}" presName="parentLeftMargin" presStyleLbl="node1" presStyleIdx="0" presStyleCnt="5"/>
      <dgm:spPr/>
    </dgm:pt>
    <dgm:pt modelId="{F8ABE533-3D53-654A-BD71-97FA6EC245CF}" type="pres">
      <dgm:prSet presAssocID="{DBF13216-8A62-3C42-8223-DBEAFF6A23DD}" presName="parentText" presStyleLbl="node1" presStyleIdx="1" presStyleCnt="5">
        <dgm:presLayoutVars>
          <dgm:chMax val="0"/>
          <dgm:bulletEnabled val="1"/>
        </dgm:presLayoutVars>
      </dgm:prSet>
      <dgm:spPr/>
    </dgm:pt>
    <dgm:pt modelId="{2EFCE116-C9ED-7543-B600-81D5D0084496}" type="pres">
      <dgm:prSet presAssocID="{DBF13216-8A62-3C42-8223-DBEAFF6A23DD}" presName="negativeSpace" presStyleCnt="0"/>
      <dgm:spPr/>
    </dgm:pt>
    <dgm:pt modelId="{00CFACE8-8C74-4B4C-8E35-E111530401B9}" type="pres">
      <dgm:prSet presAssocID="{DBF13216-8A62-3C42-8223-DBEAFF6A23DD}" presName="childText" presStyleLbl="conFgAcc1" presStyleIdx="1" presStyleCnt="5">
        <dgm:presLayoutVars>
          <dgm:bulletEnabled val="1"/>
        </dgm:presLayoutVars>
      </dgm:prSet>
      <dgm:spPr/>
    </dgm:pt>
    <dgm:pt modelId="{CEC20418-66C0-9F42-9881-C07077EF087C}" type="pres">
      <dgm:prSet presAssocID="{981B6EC6-FC0A-0C49-83B2-EE3320AD3E8F}" presName="spaceBetweenRectangles" presStyleCnt="0"/>
      <dgm:spPr/>
    </dgm:pt>
    <dgm:pt modelId="{B3680890-9FEA-894F-B731-916EBF91C99F}" type="pres">
      <dgm:prSet presAssocID="{B4171E22-43FC-474C-A2A3-AD86EE7A77F2}" presName="parentLin" presStyleCnt="0"/>
      <dgm:spPr/>
    </dgm:pt>
    <dgm:pt modelId="{995DE603-5FD6-C64E-A181-EC644339BF53}" type="pres">
      <dgm:prSet presAssocID="{B4171E22-43FC-474C-A2A3-AD86EE7A77F2}" presName="parentLeftMargin" presStyleLbl="node1" presStyleIdx="1" presStyleCnt="5"/>
      <dgm:spPr/>
    </dgm:pt>
    <dgm:pt modelId="{9949DA8B-F7AB-8147-84FA-05CBCEFEA3EE}" type="pres">
      <dgm:prSet presAssocID="{B4171E22-43FC-474C-A2A3-AD86EE7A77F2}" presName="parentText" presStyleLbl="node1" presStyleIdx="2" presStyleCnt="5">
        <dgm:presLayoutVars>
          <dgm:chMax val="0"/>
          <dgm:bulletEnabled val="1"/>
        </dgm:presLayoutVars>
      </dgm:prSet>
      <dgm:spPr/>
    </dgm:pt>
    <dgm:pt modelId="{F7F28F2D-A81D-B74F-9CDF-8849DF8329A9}" type="pres">
      <dgm:prSet presAssocID="{B4171E22-43FC-474C-A2A3-AD86EE7A77F2}" presName="negativeSpace" presStyleCnt="0"/>
      <dgm:spPr/>
    </dgm:pt>
    <dgm:pt modelId="{2F7A14BC-BEEB-B14F-819C-2595BDCB72CD}" type="pres">
      <dgm:prSet presAssocID="{B4171E22-43FC-474C-A2A3-AD86EE7A77F2}" presName="childText" presStyleLbl="conFgAcc1" presStyleIdx="2" presStyleCnt="5">
        <dgm:presLayoutVars>
          <dgm:bulletEnabled val="1"/>
        </dgm:presLayoutVars>
      </dgm:prSet>
      <dgm:spPr/>
    </dgm:pt>
    <dgm:pt modelId="{7F23E5A8-E30F-8444-B44D-7EE3E7948DF2}" type="pres">
      <dgm:prSet presAssocID="{831DBDEE-0FA1-7D46-97C4-EB9B30A51E35}" presName="spaceBetweenRectangles" presStyleCnt="0"/>
      <dgm:spPr/>
    </dgm:pt>
    <dgm:pt modelId="{BE258716-B7F6-B742-9352-A0AEA5F72678}" type="pres">
      <dgm:prSet presAssocID="{9079B3BB-04DD-FB4E-98A1-AF5FF6DB895E}" presName="parentLin" presStyleCnt="0"/>
      <dgm:spPr/>
    </dgm:pt>
    <dgm:pt modelId="{FCDFF503-EC1A-684A-B116-D2E6116A16C4}" type="pres">
      <dgm:prSet presAssocID="{9079B3BB-04DD-FB4E-98A1-AF5FF6DB895E}" presName="parentLeftMargin" presStyleLbl="node1" presStyleIdx="2" presStyleCnt="5"/>
      <dgm:spPr/>
    </dgm:pt>
    <dgm:pt modelId="{5FDC247A-A894-FC40-9767-1E85E37E78F5}" type="pres">
      <dgm:prSet presAssocID="{9079B3BB-04DD-FB4E-98A1-AF5FF6DB895E}" presName="parentText" presStyleLbl="node1" presStyleIdx="3" presStyleCnt="5">
        <dgm:presLayoutVars>
          <dgm:chMax val="0"/>
          <dgm:bulletEnabled val="1"/>
        </dgm:presLayoutVars>
      </dgm:prSet>
      <dgm:spPr/>
    </dgm:pt>
    <dgm:pt modelId="{A8CF1C14-7D54-394E-BEB7-3531D062F8E1}" type="pres">
      <dgm:prSet presAssocID="{9079B3BB-04DD-FB4E-98A1-AF5FF6DB895E}" presName="negativeSpace" presStyleCnt="0"/>
      <dgm:spPr/>
    </dgm:pt>
    <dgm:pt modelId="{F959FA29-6058-5146-BA1A-02CB93F21F87}" type="pres">
      <dgm:prSet presAssocID="{9079B3BB-04DD-FB4E-98A1-AF5FF6DB895E}" presName="childText" presStyleLbl="conFgAcc1" presStyleIdx="3" presStyleCnt="5">
        <dgm:presLayoutVars>
          <dgm:bulletEnabled val="1"/>
        </dgm:presLayoutVars>
      </dgm:prSet>
      <dgm:spPr/>
    </dgm:pt>
    <dgm:pt modelId="{2B4111E9-13E2-CC4E-B262-CE190B2997D3}" type="pres">
      <dgm:prSet presAssocID="{02828E7F-0EA0-8B4B-B3BB-6AB989E230B0}" presName="spaceBetweenRectangles" presStyleCnt="0"/>
      <dgm:spPr/>
    </dgm:pt>
    <dgm:pt modelId="{A685C620-3DCF-6344-8AD0-55FDC26EA6E9}" type="pres">
      <dgm:prSet presAssocID="{8E7B4890-4F70-D147-BF4C-BCDF8FA9AF20}" presName="parentLin" presStyleCnt="0"/>
      <dgm:spPr/>
    </dgm:pt>
    <dgm:pt modelId="{32AC0853-9942-0448-A3DD-D964F4961E47}" type="pres">
      <dgm:prSet presAssocID="{8E7B4890-4F70-D147-BF4C-BCDF8FA9AF20}" presName="parentLeftMargin" presStyleLbl="node1" presStyleIdx="3" presStyleCnt="5"/>
      <dgm:spPr/>
    </dgm:pt>
    <dgm:pt modelId="{B2AF39B0-CE93-6E4A-97AB-6652022A56FD}" type="pres">
      <dgm:prSet presAssocID="{8E7B4890-4F70-D147-BF4C-BCDF8FA9AF20}" presName="parentText" presStyleLbl="node1" presStyleIdx="4" presStyleCnt="5">
        <dgm:presLayoutVars>
          <dgm:chMax val="0"/>
          <dgm:bulletEnabled val="1"/>
        </dgm:presLayoutVars>
      </dgm:prSet>
      <dgm:spPr/>
    </dgm:pt>
    <dgm:pt modelId="{F2A30323-EB54-AE4A-822E-C824A1A569D9}" type="pres">
      <dgm:prSet presAssocID="{8E7B4890-4F70-D147-BF4C-BCDF8FA9AF20}" presName="negativeSpace" presStyleCnt="0"/>
      <dgm:spPr/>
    </dgm:pt>
    <dgm:pt modelId="{A5FB0A2F-1523-A44A-9384-28578C5C721A}" type="pres">
      <dgm:prSet presAssocID="{8E7B4890-4F70-D147-BF4C-BCDF8FA9AF20}" presName="childText" presStyleLbl="conFgAcc1" presStyleIdx="4" presStyleCnt="5">
        <dgm:presLayoutVars>
          <dgm:bulletEnabled val="1"/>
        </dgm:presLayoutVars>
      </dgm:prSet>
      <dgm:spPr/>
    </dgm:pt>
  </dgm:ptLst>
  <dgm:cxnLst>
    <dgm:cxn modelId="{B305D606-E75A-7C4E-AE23-14AFD12B75C8}" srcId="{B4171E22-43FC-474C-A2A3-AD86EE7A77F2}" destId="{F1922634-1EFE-C746-A093-59F5245E1590}" srcOrd="2" destOrd="0" parTransId="{AFBBA8E5-5FF5-944B-BDDD-6D062A1ADA16}" sibTransId="{D5065C08-F07A-9E4E-9ACA-91FCB747DBE0}"/>
    <dgm:cxn modelId="{7EACCA0C-9399-C541-99D1-5FBEC08E6707}" srcId="{9C5A5FC1-FC5E-2647-9B3C-B4BCD35BF329}" destId="{8E7B4890-4F70-D147-BF4C-BCDF8FA9AF20}" srcOrd="4" destOrd="0" parTransId="{B253CC84-2BD2-9A47-A15A-A8E3176778C5}" sibTransId="{FB3FC1F0-7952-C043-AB63-AFFB6E5059EB}"/>
    <dgm:cxn modelId="{A04DF412-B7B6-1A4B-BCCC-2B856926F87A}" srcId="{9C5A5FC1-FC5E-2647-9B3C-B4BCD35BF329}" destId="{BCDF9D9B-5BC8-2B4B-AE9F-64AF855D1EA2}" srcOrd="0" destOrd="0" parTransId="{8AE7D55E-6D69-A94E-93D4-350A4A913EA0}" sibTransId="{FA33A166-0EC7-E34B-B528-E02C87478D38}"/>
    <dgm:cxn modelId="{151B1D18-CF39-4944-BFD7-EE3AF3EEFB15}" srcId="{9C5A5FC1-FC5E-2647-9B3C-B4BCD35BF329}" destId="{DBF13216-8A62-3C42-8223-DBEAFF6A23DD}" srcOrd="1" destOrd="0" parTransId="{67E058D0-DE36-DF4E-A193-BCCC616E48D9}" sibTransId="{981B6EC6-FC0A-0C49-83B2-EE3320AD3E8F}"/>
    <dgm:cxn modelId="{B4A3A118-68B3-9D47-A08C-00ABF3C95E30}" type="presOf" srcId="{E4E3FFC2-88CC-4C42-A83A-4A0B1AF95FEB}" destId="{00CFACE8-8C74-4B4C-8E35-E111530401B9}" srcOrd="0" destOrd="2" presId="urn:microsoft.com/office/officeart/2005/8/layout/list1"/>
    <dgm:cxn modelId="{ADEECD1F-7506-C544-AD78-AD99CF5E5725}" srcId="{B4171E22-43FC-474C-A2A3-AD86EE7A77F2}" destId="{3F7D3D24-22E1-9746-A3C9-BA80E2A970F6}" srcOrd="0" destOrd="0" parTransId="{2725BD2A-7828-734B-A619-0F1991B5031C}" sibTransId="{82CACCBD-CCA8-F648-BE93-AD1EC7A49425}"/>
    <dgm:cxn modelId="{24F41D22-77BD-B647-8A49-29B26C35E081}" type="presOf" srcId="{3F7D3D24-22E1-9746-A3C9-BA80E2A970F6}" destId="{2F7A14BC-BEEB-B14F-819C-2595BDCB72CD}" srcOrd="0" destOrd="0" presId="urn:microsoft.com/office/officeart/2005/8/layout/list1"/>
    <dgm:cxn modelId="{B6C6632C-E911-9B4E-83AF-C2BB0D2DC921}" type="presOf" srcId="{B7EAB9B6-1E41-DC4B-83E1-2015597D94FF}" destId="{F959FA29-6058-5146-BA1A-02CB93F21F87}" srcOrd="0" destOrd="0" presId="urn:microsoft.com/office/officeart/2005/8/layout/list1"/>
    <dgm:cxn modelId="{27FECE2C-F459-5F40-93A1-C4D8C3969507}" srcId="{9079B3BB-04DD-FB4E-98A1-AF5FF6DB895E}" destId="{DE131F02-1053-7642-8F9F-F71FA2014BA9}" srcOrd="1" destOrd="0" parTransId="{0FE010EC-E29F-4D49-850C-CE3FECBBD686}" sibTransId="{21BC8CB4-9273-504D-B2B0-A4AD7BD87749}"/>
    <dgm:cxn modelId="{C072E62D-3E21-D841-BA28-CCE0165282C2}" srcId="{8E7B4890-4F70-D147-BF4C-BCDF8FA9AF20}" destId="{DB5BF5C5-4655-784F-835C-FB279C08FB84}" srcOrd="0" destOrd="0" parTransId="{D3FBF920-DD04-F042-BD30-6A3FB4AC1772}" sibTransId="{DF8D42D9-0BF0-4C48-AC0C-B8DDF8A7052A}"/>
    <dgm:cxn modelId="{7A7DF23C-97F8-5B43-BCC0-659A3FC72E55}" type="presOf" srcId="{C9E674A3-3A41-4F4F-8628-44D3047E0EEC}" destId="{2F7A14BC-BEEB-B14F-819C-2595BDCB72CD}" srcOrd="0" destOrd="1" presId="urn:microsoft.com/office/officeart/2005/8/layout/list1"/>
    <dgm:cxn modelId="{817AED40-1537-DB43-8CF6-DD6AA67C64A3}" type="presOf" srcId="{DB5BF5C5-4655-784F-835C-FB279C08FB84}" destId="{A5FB0A2F-1523-A44A-9384-28578C5C721A}" srcOrd="0" destOrd="0" presId="urn:microsoft.com/office/officeart/2005/8/layout/list1"/>
    <dgm:cxn modelId="{500FBB50-B42C-E04F-A5F2-7AA9AF5EA0F6}" srcId="{BCDF9D9B-5BC8-2B4B-AE9F-64AF855D1EA2}" destId="{AFAD1B93-777A-9542-B037-EEBE5B1607A9}" srcOrd="0" destOrd="0" parTransId="{A6342C9F-6603-384B-9AB5-DE17AF796054}" sibTransId="{C9F0B4F8-C4DB-9443-ADF9-2D1624C111D9}"/>
    <dgm:cxn modelId="{CB745E53-46EF-C046-A8D9-A4C9490B1A73}" type="presOf" srcId="{AFAD1B93-777A-9542-B037-EEBE5B1607A9}" destId="{72E08A30-3C1E-1047-90A7-7452CD526308}" srcOrd="0" destOrd="0" presId="urn:microsoft.com/office/officeart/2005/8/layout/list1"/>
    <dgm:cxn modelId="{0565EF6C-ADB4-E84D-8048-C0BB02D68E89}" type="presOf" srcId="{DE131F02-1053-7642-8F9F-F71FA2014BA9}" destId="{F959FA29-6058-5146-BA1A-02CB93F21F87}" srcOrd="0" destOrd="1" presId="urn:microsoft.com/office/officeart/2005/8/layout/list1"/>
    <dgm:cxn modelId="{ED99676D-C18F-0949-964E-63EEAF1F4F87}" type="presOf" srcId="{06DC66B1-83A0-4248-BAB8-C77DAC5B4AFE}" destId="{72E08A30-3C1E-1047-90A7-7452CD526308}" srcOrd="0" destOrd="1" presId="urn:microsoft.com/office/officeart/2005/8/layout/list1"/>
    <dgm:cxn modelId="{0BD7566E-E1E0-7149-A775-41C5A047875D}" type="presOf" srcId="{B4171E22-43FC-474C-A2A3-AD86EE7A77F2}" destId="{995DE603-5FD6-C64E-A181-EC644339BF53}" srcOrd="0" destOrd="0" presId="urn:microsoft.com/office/officeart/2005/8/layout/list1"/>
    <dgm:cxn modelId="{94039272-001D-5040-B69D-D4799414679C}" type="presOf" srcId="{9C5A5FC1-FC5E-2647-9B3C-B4BCD35BF329}" destId="{E315AEF7-AB26-724E-9C6C-FC67B46A2579}" srcOrd="0" destOrd="0" presId="urn:microsoft.com/office/officeart/2005/8/layout/list1"/>
    <dgm:cxn modelId="{172B137A-3D4C-5E48-9805-66851B5B0FC2}" srcId="{9C5A5FC1-FC5E-2647-9B3C-B4BCD35BF329}" destId="{9079B3BB-04DD-FB4E-98A1-AF5FF6DB895E}" srcOrd="3" destOrd="0" parTransId="{BC4D0158-9CFA-D246-B8AF-5178489CA635}" sibTransId="{02828E7F-0EA0-8B4B-B3BB-6AB989E230B0}"/>
    <dgm:cxn modelId="{5B9FFA7A-DE36-464F-AD94-7D0B5D55374C}" type="presOf" srcId="{DBF13216-8A62-3C42-8223-DBEAFF6A23DD}" destId="{B7C066CA-FE2E-B140-BCDB-88F484224998}" srcOrd="0" destOrd="0" presId="urn:microsoft.com/office/officeart/2005/8/layout/list1"/>
    <dgm:cxn modelId="{4326578E-BFB1-3F43-A36B-E627DFC470D1}" type="presOf" srcId="{8E7B4890-4F70-D147-BF4C-BCDF8FA9AF20}" destId="{B2AF39B0-CE93-6E4A-97AB-6652022A56FD}" srcOrd="1" destOrd="0" presId="urn:microsoft.com/office/officeart/2005/8/layout/list1"/>
    <dgm:cxn modelId="{479AC18F-258D-AF42-83C4-CF89846684DE}" srcId="{B4171E22-43FC-474C-A2A3-AD86EE7A77F2}" destId="{C9E674A3-3A41-4F4F-8628-44D3047E0EEC}" srcOrd="1" destOrd="0" parTransId="{6C25AC3D-318F-3C44-8AC9-07061EDD5761}" sibTransId="{B886E884-DB2F-F34F-A0F2-87A96A62D0FD}"/>
    <dgm:cxn modelId="{94638690-A684-8D4D-AB62-87039E1E95BC}" type="presOf" srcId="{F1922634-1EFE-C746-A093-59F5245E1590}" destId="{2F7A14BC-BEEB-B14F-819C-2595BDCB72CD}" srcOrd="0" destOrd="2" presId="urn:microsoft.com/office/officeart/2005/8/layout/list1"/>
    <dgm:cxn modelId="{C5CCDFA1-146E-6845-97F2-37CABECDB0C3}" srcId="{9079B3BB-04DD-FB4E-98A1-AF5FF6DB895E}" destId="{B7EAB9B6-1E41-DC4B-83E1-2015597D94FF}" srcOrd="0" destOrd="0" parTransId="{B5E5BBB1-6B2D-794C-956D-152817261189}" sibTransId="{8C01C1DE-7880-0348-8384-F3C2B04ADAB4}"/>
    <dgm:cxn modelId="{48BA13AB-25C3-FA4B-BE76-AFFCE4EDC44F}" srcId="{DBF13216-8A62-3C42-8223-DBEAFF6A23DD}" destId="{B527D38B-5D58-6E46-89F5-2B6442BB28E1}" srcOrd="1" destOrd="0" parTransId="{A55ED719-D29F-2F4B-95E0-C32193CE3C70}" sibTransId="{BC0059A3-4D20-8C44-8C5A-3A308D54AD11}"/>
    <dgm:cxn modelId="{87E4CDC1-1761-8A4D-B457-0524D58A6674}" type="presOf" srcId="{DBF13216-8A62-3C42-8223-DBEAFF6A23DD}" destId="{F8ABE533-3D53-654A-BD71-97FA6EC245CF}" srcOrd="1" destOrd="0" presId="urn:microsoft.com/office/officeart/2005/8/layout/list1"/>
    <dgm:cxn modelId="{589EE9C1-1784-C542-B0D3-C90CC5C9573D}" type="presOf" srcId="{7E0BED3F-8150-4843-8C98-E096B6196D95}" destId="{00CFACE8-8C74-4B4C-8E35-E111530401B9}" srcOrd="0" destOrd="0" presId="urn:microsoft.com/office/officeart/2005/8/layout/list1"/>
    <dgm:cxn modelId="{79B7D8CB-F53C-B54B-ABDC-269305A1A72B}" srcId="{DBF13216-8A62-3C42-8223-DBEAFF6A23DD}" destId="{7E0BED3F-8150-4843-8C98-E096B6196D95}" srcOrd="0" destOrd="0" parTransId="{102E1275-040E-2649-AA7C-C30508F94710}" sibTransId="{A59310D3-B7FB-1D4A-9C0D-42D7B22F3953}"/>
    <dgm:cxn modelId="{A427F0D5-3DEC-AD42-B71A-1000ED8BA96F}" type="presOf" srcId="{B527D38B-5D58-6E46-89F5-2B6442BB28E1}" destId="{00CFACE8-8C74-4B4C-8E35-E111530401B9}" srcOrd="0" destOrd="1" presId="urn:microsoft.com/office/officeart/2005/8/layout/list1"/>
    <dgm:cxn modelId="{68CEB0DD-21FB-954C-B43D-48DF3A81F7BF}" type="presOf" srcId="{8E7B4890-4F70-D147-BF4C-BCDF8FA9AF20}" destId="{32AC0853-9942-0448-A3DD-D964F4961E47}" srcOrd="0" destOrd="0" presId="urn:microsoft.com/office/officeart/2005/8/layout/list1"/>
    <dgm:cxn modelId="{2DEB4CDE-D557-1B44-AFCD-DF5B4E5460F3}" type="presOf" srcId="{9079B3BB-04DD-FB4E-98A1-AF5FF6DB895E}" destId="{FCDFF503-EC1A-684A-B116-D2E6116A16C4}" srcOrd="0" destOrd="0" presId="urn:microsoft.com/office/officeart/2005/8/layout/list1"/>
    <dgm:cxn modelId="{171EF2E8-BBC4-3449-8354-720D872EE1C6}" type="presOf" srcId="{B4171E22-43FC-474C-A2A3-AD86EE7A77F2}" destId="{9949DA8B-F7AB-8147-84FA-05CBCEFEA3EE}" srcOrd="1" destOrd="0" presId="urn:microsoft.com/office/officeart/2005/8/layout/list1"/>
    <dgm:cxn modelId="{E82C17E9-3530-C44E-8DD7-FF24689441B0}" type="presOf" srcId="{9079B3BB-04DD-FB4E-98A1-AF5FF6DB895E}" destId="{5FDC247A-A894-FC40-9767-1E85E37E78F5}" srcOrd="1" destOrd="0" presId="urn:microsoft.com/office/officeart/2005/8/layout/list1"/>
    <dgm:cxn modelId="{63FFEAEB-7B15-2147-87AB-10FCD66339A0}" srcId="{DBF13216-8A62-3C42-8223-DBEAFF6A23DD}" destId="{E4E3FFC2-88CC-4C42-A83A-4A0B1AF95FEB}" srcOrd="2" destOrd="0" parTransId="{120A813D-498E-CD4F-941A-38664D6BFBB6}" sibTransId="{E46E238D-6000-E448-87B4-957571EA8875}"/>
    <dgm:cxn modelId="{CB99ADEE-8642-654B-A956-510368AFDA4A}" type="presOf" srcId="{BCDF9D9B-5BC8-2B4B-AE9F-64AF855D1EA2}" destId="{8470C0A4-64E3-124B-B769-D72D2DEB2CB0}" srcOrd="0" destOrd="0" presId="urn:microsoft.com/office/officeart/2005/8/layout/list1"/>
    <dgm:cxn modelId="{6ABD50F3-B9D1-9C47-9C0C-F98DE5B7F173}" srcId="{BCDF9D9B-5BC8-2B4B-AE9F-64AF855D1EA2}" destId="{06DC66B1-83A0-4248-BAB8-C77DAC5B4AFE}" srcOrd="1" destOrd="0" parTransId="{4612FB54-5558-6940-B59E-DE7C9FD74E2A}" sibTransId="{E81F48C9-EAF3-A749-BFD6-C1A23DD98464}"/>
    <dgm:cxn modelId="{8A872BF5-634F-2447-B089-B7312ABC177F}" type="presOf" srcId="{BCDF9D9B-5BC8-2B4B-AE9F-64AF855D1EA2}" destId="{251D55E3-D9B2-3649-8964-86705285C045}" srcOrd="1" destOrd="0" presId="urn:microsoft.com/office/officeart/2005/8/layout/list1"/>
    <dgm:cxn modelId="{8DD23EF6-9FD6-E848-8835-9C088BABBF59}" srcId="{9C5A5FC1-FC5E-2647-9B3C-B4BCD35BF329}" destId="{B4171E22-43FC-474C-A2A3-AD86EE7A77F2}" srcOrd="2" destOrd="0" parTransId="{41B59E6B-DA9E-EB40-AEC5-6ED69149452D}" sibTransId="{831DBDEE-0FA1-7D46-97C4-EB9B30A51E35}"/>
    <dgm:cxn modelId="{ACACC333-7EFE-A240-B7FC-C55675FDEC40}" type="presParOf" srcId="{E315AEF7-AB26-724E-9C6C-FC67B46A2579}" destId="{8754100D-EB59-E54C-AB86-1DB67094A636}" srcOrd="0" destOrd="0" presId="urn:microsoft.com/office/officeart/2005/8/layout/list1"/>
    <dgm:cxn modelId="{0FE747B4-C421-9D4E-9BB8-6F6725568D82}" type="presParOf" srcId="{8754100D-EB59-E54C-AB86-1DB67094A636}" destId="{8470C0A4-64E3-124B-B769-D72D2DEB2CB0}" srcOrd="0" destOrd="0" presId="urn:microsoft.com/office/officeart/2005/8/layout/list1"/>
    <dgm:cxn modelId="{DA224BFA-F3DE-0F47-8351-51FED62D5080}" type="presParOf" srcId="{8754100D-EB59-E54C-AB86-1DB67094A636}" destId="{251D55E3-D9B2-3649-8964-86705285C045}" srcOrd="1" destOrd="0" presId="urn:microsoft.com/office/officeart/2005/8/layout/list1"/>
    <dgm:cxn modelId="{1B51E160-51A8-D440-816E-44E44B285161}" type="presParOf" srcId="{E315AEF7-AB26-724E-9C6C-FC67B46A2579}" destId="{2A888826-9F3C-404C-9F3F-3EDC388FAADE}" srcOrd="1" destOrd="0" presId="urn:microsoft.com/office/officeart/2005/8/layout/list1"/>
    <dgm:cxn modelId="{91D1D27E-AF74-584A-A901-14AC0CD67C75}" type="presParOf" srcId="{E315AEF7-AB26-724E-9C6C-FC67B46A2579}" destId="{72E08A30-3C1E-1047-90A7-7452CD526308}" srcOrd="2" destOrd="0" presId="urn:microsoft.com/office/officeart/2005/8/layout/list1"/>
    <dgm:cxn modelId="{79379364-A207-B143-B3C5-DB5DEA7369AE}" type="presParOf" srcId="{E315AEF7-AB26-724E-9C6C-FC67B46A2579}" destId="{F555701F-85CE-6C47-8355-34426A4207C8}" srcOrd="3" destOrd="0" presId="urn:microsoft.com/office/officeart/2005/8/layout/list1"/>
    <dgm:cxn modelId="{0E5ECF8B-1779-484E-9D2A-BD0C578CD219}" type="presParOf" srcId="{E315AEF7-AB26-724E-9C6C-FC67B46A2579}" destId="{38103333-CC67-A04F-B3B4-D8AC03DB347D}" srcOrd="4" destOrd="0" presId="urn:microsoft.com/office/officeart/2005/8/layout/list1"/>
    <dgm:cxn modelId="{288B9E06-58CA-B646-B391-07FEE34B50D7}" type="presParOf" srcId="{38103333-CC67-A04F-B3B4-D8AC03DB347D}" destId="{B7C066CA-FE2E-B140-BCDB-88F484224998}" srcOrd="0" destOrd="0" presId="urn:microsoft.com/office/officeart/2005/8/layout/list1"/>
    <dgm:cxn modelId="{5BE526D0-DECF-014F-986F-CF4CCB0E01C4}" type="presParOf" srcId="{38103333-CC67-A04F-B3B4-D8AC03DB347D}" destId="{F8ABE533-3D53-654A-BD71-97FA6EC245CF}" srcOrd="1" destOrd="0" presId="urn:microsoft.com/office/officeart/2005/8/layout/list1"/>
    <dgm:cxn modelId="{9E45F8F5-9487-194D-B940-D37AC6B570CD}" type="presParOf" srcId="{E315AEF7-AB26-724E-9C6C-FC67B46A2579}" destId="{2EFCE116-C9ED-7543-B600-81D5D0084496}" srcOrd="5" destOrd="0" presId="urn:microsoft.com/office/officeart/2005/8/layout/list1"/>
    <dgm:cxn modelId="{F2FB3E98-B980-3B41-9686-296AC91CDFD7}" type="presParOf" srcId="{E315AEF7-AB26-724E-9C6C-FC67B46A2579}" destId="{00CFACE8-8C74-4B4C-8E35-E111530401B9}" srcOrd="6" destOrd="0" presId="urn:microsoft.com/office/officeart/2005/8/layout/list1"/>
    <dgm:cxn modelId="{F01EF02F-1698-C84B-BA85-1C79941DF535}" type="presParOf" srcId="{E315AEF7-AB26-724E-9C6C-FC67B46A2579}" destId="{CEC20418-66C0-9F42-9881-C07077EF087C}" srcOrd="7" destOrd="0" presId="urn:microsoft.com/office/officeart/2005/8/layout/list1"/>
    <dgm:cxn modelId="{568359DE-7515-0F48-AF5E-3413C5E8867D}" type="presParOf" srcId="{E315AEF7-AB26-724E-9C6C-FC67B46A2579}" destId="{B3680890-9FEA-894F-B731-916EBF91C99F}" srcOrd="8" destOrd="0" presId="urn:microsoft.com/office/officeart/2005/8/layout/list1"/>
    <dgm:cxn modelId="{285F4353-2478-854B-991A-B3D6CF676DAE}" type="presParOf" srcId="{B3680890-9FEA-894F-B731-916EBF91C99F}" destId="{995DE603-5FD6-C64E-A181-EC644339BF53}" srcOrd="0" destOrd="0" presId="urn:microsoft.com/office/officeart/2005/8/layout/list1"/>
    <dgm:cxn modelId="{CD5C0088-3C02-B242-BD9F-2A100CF8687D}" type="presParOf" srcId="{B3680890-9FEA-894F-B731-916EBF91C99F}" destId="{9949DA8B-F7AB-8147-84FA-05CBCEFEA3EE}" srcOrd="1" destOrd="0" presId="urn:microsoft.com/office/officeart/2005/8/layout/list1"/>
    <dgm:cxn modelId="{FB805FDB-0934-2A46-850B-4986C802ED6C}" type="presParOf" srcId="{E315AEF7-AB26-724E-9C6C-FC67B46A2579}" destId="{F7F28F2D-A81D-B74F-9CDF-8849DF8329A9}" srcOrd="9" destOrd="0" presId="urn:microsoft.com/office/officeart/2005/8/layout/list1"/>
    <dgm:cxn modelId="{C73A3458-C643-D74F-83C4-6C7647D31BEF}" type="presParOf" srcId="{E315AEF7-AB26-724E-9C6C-FC67B46A2579}" destId="{2F7A14BC-BEEB-B14F-819C-2595BDCB72CD}" srcOrd="10" destOrd="0" presId="urn:microsoft.com/office/officeart/2005/8/layout/list1"/>
    <dgm:cxn modelId="{79D1A2AF-A7C7-7A4D-A038-5E3533B97796}" type="presParOf" srcId="{E315AEF7-AB26-724E-9C6C-FC67B46A2579}" destId="{7F23E5A8-E30F-8444-B44D-7EE3E7948DF2}" srcOrd="11" destOrd="0" presId="urn:microsoft.com/office/officeart/2005/8/layout/list1"/>
    <dgm:cxn modelId="{BFA30F73-B1BD-8447-AC42-364050025968}" type="presParOf" srcId="{E315AEF7-AB26-724E-9C6C-FC67B46A2579}" destId="{BE258716-B7F6-B742-9352-A0AEA5F72678}" srcOrd="12" destOrd="0" presId="urn:microsoft.com/office/officeart/2005/8/layout/list1"/>
    <dgm:cxn modelId="{648279D7-A57C-8748-AE8E-E04A09CE3CCB}" type="presParOf" srcId="{BE258716-B7F6-B742-9352-A0AEA5F72678}" destId="{FCDFF503-EC1A-684A-B116-D2E6116A16C4}" srcOrd="0" destOrd="0" presId="urn:microsoft.com/office/officeart/2005/8/layout/list1"/>
    <dgm:cxn modelId="{561D537A-9D58-B34A-A8B9-B1C2F3002BFB}" type="presParOf" srcId="{BE258716-B7F6-B742-9352-A0AEA5F72678}" destId="{5FDC247A-A894-FC40-9767-1E85E37E78F5}" srcOrd="1" destOrd="0" presId="urn:microsoft.com/office/officeart/2005/8/layout/list1"/>
    <dgm:cxn modelId="{C45A5FD4-0E3D-4F45-BA78-89F171B221C3}" type="presParOf" srcId="{E315AEF7-AB26-724E-9C6C-FC67B46A2579}" destId="{A8CF1C14-7D54-394E-BEB7-3531D062F8E1}" srcOrd="13" destOrd="0" presId="urn:microsoft.com/office/officeart/2005/8/layout/list1"/>
    <dgm:cxn modelId="{DEE2D6BB-A9A5-9E4A-A01E-714F6B9BD25A}" type="presParOf" srcId="{E315AEF7-AB26-724E-9C6C-FC67B46A2579}" destId="{F959FA29-6058-5146-BA1A-02CB93F21F87}" srcOrd="14" destOrd="0" presId="urn:microsoft.com/office/officeart/2005/8/layout/list1"/>
    <dgm:cxn modelId="{CB11FD26-2397-3C4E-AE3C-FDA79E4D0421}" type="presParOf" srcId="{E315AEF7-AB26-724E-9C6C-FC67B46A2579}" destId="{2B4111E9-13E2-CC4E-B262-CE190B2997D3}" srcOrd="15" destOrd="0" presId="urn:microsoft.com/office/officeart/2005/8/layout/list1"/>
    <dgm:cxn modelId="{A0E6C61C-5C91-8144-A776-07129F33C04E}" type="presParOf" srcId="{E315AEF7-AB26-724E-9C6C-FC67B46A2579}" destId="{A685C620-3DCF-6344-8AD0-55FDC26EA6E9}" srcOrd="16" destOrd="0" presId="urn:microsoft.com/office/officeart/2005/8/layout/list1"/>
    <dgm:cxn modelId="{FE612475-F8FB-6E44-8C77-9C76F44516EF}" type="presParOf" srcId="{A685C620-3DCF-6344-8AD0-55FDC26EA6E9}" destId="{32AC0853-9942-0448-A3DD-D964F4961E47}" srcOrd="0" destOrd="0" presId="urn:microsoft.com/office/officeart/2005/8/layout/list1"/>
    <dgm:cxn modelId="{9A9F11D4-EC3A-5B4A-AA58-902CDBC44234}" type="presParOf" srcId="{A685C620-3DCF-6344-8AD0-55FDC26EA6E9}" destId="{B2AF39B0-CE93-6E4A-97AB-6652022A56FD}" srcOrd="1" destOrd="0" presId="urn:microsoft.com/office/officeart/2005/8/layout/list1"/>
    <dgm:cxn modelId="{2229C73F-DE60-6C4F-AD22-7B9283400C7B}" type="presParOf" srcId="{E315AEF7-AB26-724E-9C6C-FC67B46A2579}" destId="{F2A30323-EB54-AE4A-822E-C824A1A569D9}" srcOrd="17" destOrd="0" presId="urn:microsoft.com/office/officeart/2005/8/layout/list1"/>
    <dgm:cxn modelId="{4332F7F3-8702-E344-9CA2-D88813C76ECA}" type="presParOf" srcId="{E315AEF7-AB26-724E-9C6C-FC67B46A2579}" destId="{A5FB0A2F-1523-A44A-9384-28578C5C721A}"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661D77E-45A5-AE42-82C7-28125EB4ED3D}" type="doc">
      <dgm:prSet loTypeId="urn:microsoft.com/office/officeart/2005/8/layout/bList2" loCatId="" qsTypeId="urn:microsoft.com/office/officeart/2005/8/quickstyle/simple1" qsCatId="simple" csTypeId="urn:microsoft.com/office/officeart/2005/8/colors/accent1_2" csCatId="accent1" phldr="1"/>
      <dgm:spPr/>
      <dgm:t>
        <a:bodyPr/>
        <a:lstStyle/>
        <a:p>
          <a:endParaRPr lang="en-GB"/>
        </a:p>
      </dgm:t>
    </dgm:pt>
    <dgm:pt modelId="{99C5CBA9-5D28-E047-8766-C1738A117D6B}">
      <dgm:prSet phldrT="[Text]" custT="1"/>
      <dgm:spPr/>
      <dgm:t>
        <a:bodyPr/>
        <a:lstStyle/>
        <a:p>
          <a:pPr>
            <a:buFont typeface="+mj-lt"/>
            <a:buAutoNum type="arabicPeriod"/>
          </a:pPr>
          <a:r>
            <a:rPr lang="en-IN" sz="1400" b="1" dirty="0"/>
            <a:t>Successful Mailbox Migration</a:t>
          </a:r>
          <a:endParaRPr lang="en-GB" sz="1400" dirty="0"/>
        </a:p>
      </dgm:t>
    </dgm:pt>
    <dgm:pt modelId="{63EA6C67-3427-024F-B221-05DE2940388F}" type="parTrans" cxnId="{74444BCF-5666-DC44-8AD0-45307C71DEFE}">
      <dgm:prSet/>
      <dgm:spPr/>
      <dgm:t>
        <a:bodyPr/>
        <a:lstStyle/>
        <a:p>
          <a:endParaRPr lang="en-GB"/>
        </a:p>
      </dgm:t>
    </dgm:pt>
    <dgm:pt modelId="{8795EE4E-006A-6742-A631-2CCC7CEAE1A5}" type="sibTrans" cxnId="{74444BCF-5666-DC44-8AD0-45307C71DEFE}">
      <dgm:prSet/>
      <dgm:spPr/>
      <dgm:t>
        <a:bodyPr/>
        <a:lstStyle/>
        <a:p>
          <a:endParaRPr lang="en-GB"/>
        </a:p>
      </dgm:t>
    </dgm:pt>
    <dgm:pt modelId="{FF3E26E4-298F-AE48-8A7B-5F4008EEC9F7}">
      <dgm:prSet phldrT="[Text]"/>
      <dgm:spPr/>
      <dgm:t>
        <a:bodyPr/>
        <a:lstStyle/>
        <a:p>
          <a:pPr>
            <a:buFont typeface="+mj-lt"/>
            <a:buAutoNum type="arabicPeriod"/>
          </a:pPr>
          <a:r>
            <a:rPr lang="en-IN" b="1" dirty="0"/>
            <a:t>Seamless Mailbox Operation</a:t>
          </a:r>
          <a:endParaRPr lang="en-GB" dirty="0"/>
        </a:p>
      </dgm:t>
    </dgm:pt>
    <dgm:pt modelId="{F58F2F89-ACBE-1E45-800B-99FDA33C2311}" type="parTrans" cxnId="{EC42DF5C-F465-A742-96F6-3757192CC58F}">
      <dgm:prSet/>
      <dgm:spPr/>
      <dgm:t>
        <a:bodyPr/>
        <a:lstStyle/>
        <a:p>
          <a:endParaRPr lang="en-GB"/>
        </a:p>
      </dgm:t>
    </dgm:pt>
    <dgm:pt modelId="{8B836F6F-8CC5-5549-BE05-8111E127F1FF}" type="sibTrans" cxnId="{EC42DF5C-F465-A742-96F6-3757192CC58F}">
      <dgm:prSet/>
      <dgm:spPr/>
      <dgm:t>
        <a:bodyPr/>
        <a:lstStyle/>
        <a:p>
          <a:endParaRPr lang="en-GB"/>
        </a:p>
      </dgm:t>
    </dgm:pt>
    <dgm:pt modelId="{C6C5DF90-98F8-C140-86BE-1D0CB14C7FF6}">
      <dgm:prSet custT="1"/>
      <dgm:spPr/>
      <dgm:t>
        <a:bodyPr/>
        <a:lstStyle/>
        <a:p>
          <a:pPr>
            <a:buFont typeface="Arial" panose="020B0604020202020204" pitchFamily="34" charset="0"/>
            <a:buChar char="•"/>
          </a:pPr>
          <a:r>
            <a:rPr lang="en-IN" sz="1100" dirty="0"/>
            <a:t>Every mailbox should transfer smoothly from on-prem to MS 365 without data loss.</a:t>
          </a:r>
        </a:p>
      </dgm:t>
    </dgm:pt>
    <dgm:pt modelId="{00454A5D-1184-5548-9751-C2D653030FA0}" type="parTrans" cxnId="{2C6544EE-BDF2-6A4D-867B-B72279868F15}">
      <dgm:prSet/>
      <dgm:spPr/>
      <dgm:t>
        <a:bodyPr/>
        <a:lstStyle/>
        <a:p>
          <a:endParaRPr lang="en-GB"/>
        </a:p>
      </dgm:t>
    </dgm:pt>
    <dgm:pt modelId="{E1AB1611-2269-5742-9EAC-26F8B97505F3}" type="sibTrans" cxnId="{2C6544EE-BDF2-6A4D-867B-B72279868F15}">
      <dgm:prSet/>
      <dgm:spPr/>
      <dgm:t>
        <a:bodyPr/>
        <a:lstStyle/>
        <a:p>
          <a:endParaRPr lang="en-GB"/>
        </a:p>
      </dgm:t>
    </dgm:pt>
    <dgm:pt modelId="{72F9C8D5-81BE-C44C-919D-2024056273C9}">
      <dgm:prSet custT="1"/>
      <dgm:spPr/>
      <dgm:t>
        <a:bodyPr/>
        <a:lstStyle/>
        <a:p>
          <a:pPr>
            <a:buFont typeface="Arial" panose="020B0604020202020204" pitchFamily="34" charset="0"/>
            <a:buChar char="•"/>
          </a:pPr>
          <a:r>
            <a:rPr lang="en-IN" sz="1100" dirty="0"/>
            <a:t>Users should not notice any changes in their email functionality.</a:t>
          </a:r>
        </a:p>
      </dgm:t>
    </dgm:pt>
    <dgm:pt modelId="{39D842B5-67B4-AD46-A7CC-1699BC81B92B}" type="parTrans" cxnId="{C02E199E-9926-CD4C-8078-286C810DF89F}">
      <dgm:prSet/>
      <dgm:spPr/>
      <dgm:t>
        <a:bodyPr/>
        <a:lstStyle/>
        <a:p>
          <a:endParaRPr lang="en-GB"/>
        </a:p>
      </dgm:t>
    </dgm:pt>
    <dgm:pt modelId="{13EB1CE0-A35A-824F-926F-54AB7A0CC0D3}" type="sibTrans" cxnId="{C02E199E-9926-CD4C-8078-286C810DF89F}">
      <dgm:prSet/>
      <dgm:spPr/>
      <dgm:t>
        <a:bodyPr/>
        <a:lstStyle/>
        <a:p>
          <a:endParaRPr lang="en-GB"/>
        </a:p>
      </dgm:t>
    </dgm:pt>
    <dgm:pt modelId="{A8E6FF5C-D280-5F44-91AA-1272FE88750C}">
      <dgm:prSet phldrT="[Text]"/>
      <dgm:spPr/>
      <dgm:t>
        <a:bodyPr/>
        <a:lstStyle/>
        <a:p>
          <a:pPr>
            <a:buFont typeface="+mj-lt"/>
            <a:buAutoNum type="arabicPeriod"/>
          </a:pPr>
          <a:r>
            <a:rPr lang="en-IN" b="1" dirty="0"/>
            <a:t>Optimized Mailbox Management</a:t>
          </a:r>
          <a:endParaRPr lang="en-GB" dirty="0"/>
        </a:p>
      </dgm:t>
    </dgm:pt>
    <dgm:pt modelId="{4168272B-1540-2041-AABA-EC19C986E73E}" type="parTrans" cxnId="{1C3DC61F-F930-8841-8C0F-C64492339640}">
      <dgm:prSet/>
      <dgm:spPr/>
      <dgm:t>
        <a:bodyPr/>
        <a:lstStyle/>
        <a:p>
          <a:endParaRPr lang="en-GB"/>
        </a:p>
      </dgm:t>
    </dgm:pt>
    <dgm:pt modelId="{A492E825-69C3-264E-AB4F-5C3A07D34BA0}" type="sibTrans" cxnId="{1C3DC61F-F930-8841-8C0F-C64492339640}">
      <dgm:prSet/>
      <dgm:spPr/>
      <dgm:t>
        <a:bodyPr/>
        <a:lstStyle/>
        <a:p>
          <a:endParaRPr lang="en-GB"/>
        </a:p>
      </dgm:t>
    </dgm:pt>
    <dgm:pt modelId="{9F6AAE9F-4D90-8D44-9B5B-2794BF409230}">
      <dgm:prSet custT="1"/>
      <dgm:spPr/>
      <dgm:t>
        <a:bodyPr/>
        <a:lstStyle/>
        <a:p>
          <a:pPr>
            <a:buFont typeface="Arial" panose="020B0604020202020204" pitchFamily="34" charset="0"/>
            <a:buChar char="•"/>
          </a:pPr>
          <a:r>
            <a:rPr lang="en-IN" sz="1100" dirty="0"/>
            <a:t>Migrated mailboxes must work like they did before - emails, calendar invites, and contacts should behave as usual.</a:t>
          </a:r>
        </a:p>
      </dgm:t>
    </dgm:pt>
    <dgm:pt modelId="{4DCD960E-DC4B-5C47-8C12-DDAA2E67A35C}" type="parTrans" cxnId="{6ADDA055-D6A7-F24D-A178-B49F1B58CD4C}">
      <dgm:prSet/>
      <dgm:spPr/>
      <dgm:t>
        <a:bodyPr/>
        <a:lstStyle/>
        <a:p>
          <a:endParaRPr lang="en-GB"/>
        </a:p>
      </dgm:t>
    </dgm:pt>
    <dgm:pt modelId="{2AA45B5D-5CA1-3F45-B665-5E22BEC7654F}" type="sibTrans" cxnId="{6ADDA055-D6A7-F24D-A178-B49F1B58CD4C}">
      <dgm:prSet/>
      <dgm:spPr/>
      <dgm:t>
        <a:bodyPr/>
        <a:lstStyle/>
        <a:p>
          <a:endParaRPr lang="en-GB"/>
        </a:p>
      </dgm:t>
    </dgm:pt>
    <dgm:pt modelId="{1EB8E0F5-CE94-004A-AC10-E228256FEEC7}">
      <dgm:prSet custT="1"/>
      <dgm:spPr/>
      <dgm:t>
        <a:bodyPr/>
        <a:lstStyle/>
        <a:p>
          <a:pPr>
            <a:buFont typeface="Arial" panose="020B0604020202020204" pitchFamily="34" charset="0"/>
            <a:buChar char="•"/>
          </a:pPr>
          <a:r>
            <a:rPr lang="en-IN" sz="1100" dirty="0"/>
            <a:t>Internal emails should act as if they are within the same system, ensuring privacy and security.</a:t>
          </a:r>
        </a:p>
      </dgm:t>
    </dgm:pt>
    <dgm:pt modelId="{9D17D256-140E-0B48-BCC5-5DCA1713BDA8}" type="parTrans" cxnId="{3C56C253-EE7B-FC4B-B6A8-95916BE61218}">
      <dgm:prSet/>
      <dgm:spPr/>
      <dgm:t>
        <a:bodyPr/>
        <a:lstStyle/>
        <a:p>
          <a:endParaRPr lang="en-GB"/>
        </a:p>
      </dgm:t>
    </dgm:pt>
    <dgm:pt modelId="{44A809EB-1363-1742-B65A-E8A3C3CD6780}" type="sibTrans" cxnId="{3C56C253-EE7B-FC4B-B6A8-95916BE61218}">
      <dgm:prSet/>
      <dgm:spPr/>
      <dgm:t>
        <a:bodyPr/>
        <a:lstStyle/>
        <a:p>
          <a:endParaRPr lang="en-GB"/>
        </a:p>
      </dgm:t>
    </dgm:pt>
    <dgm:pt modelId="{05212EFB-8E89-4C43-A354-665F8785C0B1}">
      <dgm:prSet phldrT="[Text]"/>
      <dgm:spPr/>
      <dgm:t>
        <a:bodyPr/>
        <a:lstStyle/>
        <a:p>
          <a:pPr>
            <a:buFont typeface="+mj-lt"/>
            <a:buAutoNum type="arabicPeriod"/>
          </a:pPr>
          <a:r>
            <a:rPr lang="en-IN" b="1" dirty="0"/>
            <a:t>No External Email Disruption</a:t>
          </a:r>
          <a:endParaRPr lang="en-GB" dirty="0"/>
        </a:p>
      </dgm:t>
    </dgm:pt>
    <dgm:pt modelId="{C79312EB-C3F9-0340-959E-F203A6712E6A}" type="parTrans" cxnId="{15C780FD-2BA1-A548-BE95-6B5591DE2675}">
      <dgm:prSet/>
      <dgm:spPr/>
      <dgm:t>
        <a:bodyPr/>
        <a:lstStyle/>
        <a:p>
          <a:endParaRPr lang="en-GB"/>
        </a:p>
      </dgm:t>
    </dgm:pt>
    <dgm:pt modelId="{CA7CD723-1575-DC4D-B839-9A43FF90BE4C}" type="sibTrans" cxnId="{15C780FD-2BA1-A548-BE95-6B5591DE2675}">
      <dgm:prSet/>
      <dgm:spPr/>
      <dgm:t>
        <a:bodyPr/>
        <a:lstStyle/>
        <a:p>
          <a:endParaRPr lang="en-GB"/>
        </a:p>
      </dgm:t>
    </dgm:pt>
    <dgm:pt modelId="{3808A640-D0D4-0949-AF16-9945BD90B287}">
      <dgm:prSet custT="1"/>
      <dgm:spPr/>
      <dgm:t>
        <a:bodyPr/>
        <a:lstStyle/>
        <a:p>
          <a:pPr>
            <a:buFont typeface="Arial" panose="020B0604020202020204" pitchFamily="34" charset="0"/>
            <a:buChar char="•"/>
          </a:pPr>
          <a:r>
            <a:rPr lang="en-IN" sz="1100" dirty="0"/>
            <a:t>Emails to and from outside the organization should continue without any hiccups.</a:t>
          </a:r>
        </a:p>
      </dgm:t>
    </dgm:pt>
    <dgm:pt modelId="{BF6900FC-2782-AC47-AD5D-F0CD110FB347}" type="parTrans" cxnId="{82E49846-01D2-2441-9DD2-9DE55BA9B558}">
      <dgm:prSet/>
      <dgm:spPr/>
      <dgm:t>
        <a:bodyPr/>
        <a:lstStyle/>
        <a:p>
          <a:endParaRPr lang="en-GB"/>
        </a:p>
      </dgm:t>
    </dgm:pt>
    <dgm:pt modelId="{F4D28B7D-C4C4-5445-9945-F3E97D7AC36F}" type="sibTrans" cxnId="{82E49846-01D2-2441-9DD2-9DE55BA9B558}">
      <dgm:prSet/>
      <dgm:spPr/>
      <dgm:t>
        <a:bodyPr/>
        <a:lstStyle/>
        <a:p>
          <a:endParaRPr lang="en-GB"/>
        </a:p>
      </dgm:t>
    </dgm:pt>
    <dgm:pt modelId="{05FB82BA-CED1-8745-9395-BF841202A72B}">
      <dgm:prSet custT="1"/>
      <dgm:spPr/>
      <dgm:t>
        <a:bodyPr/>
        <a:lstStyle/>
        <a:p>
          <a:pPr>
            <a:buFont typeface="Arial" panose="020B0604020202020204" pitchFamily="34" charset="0"/>
            <a:buChar char="•"/>
          </a:pPr>
          <a:r>
            <a:rPr lang="en-IN" sz="1100" dirty="0"/>
            <a:t>All external communication routes (inbound and outbound) must remain the same, ensuring business continuity.</a:t>
          </a:r>
        </a:p>
      </dgm:t>
    </dgm:pt>
    <dgm:pt modelId="{54509149-B7AD-2A47-A247-EE3CF51CA1DE}" type="parTrans" cxnId="{A2EB0838-B9E9-774C-B6D0-41163124F5D7}">
      <dgm:prSet/>
      <dgm:spPr/>
      <dgm:t>
        <a:bodyPr/>
        <a:lstStyle/>
        <a:p>
          <a:endParaRPr lang="en-GB"/>
        </a:p>
      </dgm:t>
    </dgm:pt>
    <dgm:pt modelId="{136FB335-6809-8945-83BA-B3F8C34F43FE}" type="sibTrans" cxnId="{A2EB0838-B9E9-774C-B6D0-41163124F5D7}">
      <dgm:prSet/>
      <dgm:spPr/>
      <dgm:t>
        <a:bodyPr/>
        <a:lstStyle/>
        <a:p>
          <a:endParaRPr lang="en-GB"/>
        </a:p>
      </dgm:t>
    </dgm:pt>
    <dgm:pt modelId="{CF964749-21A0-8E40-A0BF-BAFE9ED8B744}">
      <dgm:prSet phldrT="[Text]"/>
      <dgm:spPr/>
      <dgm:t>
        <a:bodyPr/>
        <a:lstStyle/>
        <a:p>
          <a:pPr>
            <a:buFont typeface="+mj-lt"/>
            <a:buAutoNum type="arabicPeriod"/>
          </a:pPr>
          <a:r>
            <a:rPr lang="en-IN" b="1" dirty="0"/>
            <a:t>Meeting Microsoft Standards</a:t>
          </a:r>
          <a:endParaRPr lang="en-GB" dirty="0"/>
        </a:p>
      </dgm:t>
    </dgm:pt>
    <dgm:pt modelId="{79F3FC33-FC79-E940-B787-DE1A80203EEB}" type="parTrans" cxnId="{735920C2-E9BE-F847-BCF2-E5F4C9A75B89}">
      <dgm:prSet/>
      <dgm:spPr/>
      <dgm:t>
        <a:bodyPr/>
        <a:lstStyle/>
        <a:p>
          <a:endParaRPr lang="en-GB"/>
        </a:p>
      </dgm:t>
    </dgm:pt>
    <dgm:pt modelId="{6460B7CE-CB0E-6F46-A218-E33EF6FC19D7}" type="sibTrans" cxnId="{735920C2-E9BE-F847-BCF2-E5F4C9A75B89}">
      <dgm:prSet/>
      <dgm:spPr/>
      <dgm:t>
        <a:bodyPr/>
        <a:lstStyle/>
        <a:p>
          <a:endParaRPr lang="en-GB"/>
        </a:p>
      </dgm:t>
    </dgm:pt>
    <dgm:pt modelId="{99D7A6DC-40F2-4943-8972-1B1A3374C13F}">
      <dgm:prSet custT="1"/>
      <dgm:spPr/>
      <dgm:t>
        <a:bodyPr/>
        <a:lstStyle/>
        <a:p>
          <a:pPr>
            <a:buFont typeface="Arial" panose="020B0604020202020204" pitchFamily="34" charset="0"/>
            <a:buChar char="•"/>
          </a:pPr>
          <a:r>
            <a:rPr lang="en-IN" sz="1100" dirty="0"/>
            <a:t>Our setup must follow Microsoft's guidelines for a Hybrid deployment.</a:t>
          </a:r>
        </a:p>
      </dgm:t>
    </dgm:pt>
    <dgm:pt modelId="{B030789C-9F20-9443-AB7E-225C6BFEDA0E}" type="parTrans" cxnId="{017E80FD-DA80-5441-AAB9-C6439172852B}">
      <dgm:prSet/>
      <dgm:spPr/>
      <dgm:t>
        <a:bodyPr/>
        <a:lstStyle/>
        <a:p>
          <a:endParaRPr lang="en-GB"/>
        </a:p>
      </dgm:t>
    </dgm:pt>
    <dgm:pt modelId="{6714A372-9E6C-2844-9589-CD91346FC431}" type="sibTrans" cxnId="{017E80FD-DA80-5441-AAB9-C6439172852B}">
      <dgm:prSet/>
      <dgm:spPr/>
      <dgm:t>
        <a:bodyPr/>
        <a:lstStyle/>
        <a:p>
          <a:endParaRPr lang="en-GB"/>
        </a:p>
      </dgm:t>
    </dgm:pt>
    <dgm:pt modelId="{E2F95684-AE95-8A4C-A08F-459BA8C580A3}">
      <dgm:prSet custT="1"/>
      <dgm:spPr/>
      <dgm:t>
        <a:bodyPr/>
        <a:lstStyle/>
        <a:p>
          <a:pPr>
            <a:buFont typeface="Arial" panose="020B0604020202020204" pitchFamily="34" charset="0"/>
            <a:buChar char="•"/>
          </a:pPr>
          <a:r>
            <a:rPr lang="en-IN" sz="1100" dirty="0"/>
            <a:t>This ensures we get the best out of the system and avoid potential issues.</a:t>
          </a:r>
        </a:p>
      </dgm:t>
    </dgm:pt>
    <dgm:pt modelId="{57C54055-B575-5B42-BD36-50DD3DE554D9}" type="parTrans" cxnId="{ED95AA2A-995A-D241-AD77-5BD8985E8207}">
      <dgm:prSet/>
      <dgm:spPr/>
      <dgm:t>
        <a:bodyPr/>
        <a:lstStyle/>
        <a:p>
          <a:endParaRPr lang="en-GB"/>
        </a:p>
      </dgm:t>
    </dgm:pt>
    <dgm:pt modelId="{8C4859DE-E967-E24A-A4D3-7EFDB44C38B0}" type="sibTrans" cxnId="{ED95AA2A-995A-D241-AD77-5BD8985E8207}">
      <dgm:prSet/>
      <dgm:spPr/>
      <dgm:t>
        <a:bodyPr/>
        <a:lstStyle/>
        <a:p>
          <a:endParaRPr lang="en-GB"/>
        </a:p>
      </dgm:t>
    </dgm:pt>
    <dgm:pt modelId="{DB3CD563-E02F-B544-A05A-DA3E2BEDFD93}">
      <dgm:prSet phldrT="[Text]"/>
      <dgm:spPr/>
      <dgm:t>
        <a:bodyPr/>
        <a:lstStyle/>
        <a:p>
          <a:pPr>
            <a:buFont typeface="+mj-lt"/>
            <a:buAutoNum type="arabicPeriod"/>
          </a:pPr>
          <a:r>
            <a:rPr lang="en-IN" b="1" dirty="0"/>
            <a:t>Effective Training &amp; Clear Documentation</a:t>
          </a:r>
          <a:endParaRPr lang="en-GB" dirty="0"/>
        </a:p>
      </dgm:t>
    </dgm:pt>
    <dgm:pt modelId="{DD2AA820-419D-2342-B003-6C9DCA03C9BF}" type="parTrans" cxnId="{12B434F0-E4F9-2C4D-BB11-014F9AACC03C}">
      <dgm:prSet/>
      <dgm:spPr/>
      <dgm:t>
        <a:bodyPr/>
        <a:lstStyle/>
        <a:p>
          <a:endParaRPr lang="en-GB"/>
        </a:p>
      </dgm:t>
    </dgm:pt>
    <dgm:pt modelId="{0D19A61F-7790-A842-A964-BD32A0538D4D}" type="sibTrans" cxnId="{12B434F0-E4F9-2C4D-BB11-014F9AACC03C}">
      <dgm:prSet/>
      <dgm:spPr/>
      <dgm:t>
        <a:bodyPr/>
        <a:lstStyle/>
        <a:p>
          <a:endParaRPr lang="en-GB"/>
        </a:p>
      </dgm:t>
    </dgm:pt>
    <dgm:pt modelId="{C1791567-EF7D-9447-BDE5-7615BBF2E285}">
      <dgm:prSet phldrT="[Text]" custT="1"/>
      <dgm:spPr/>
      <dgm:t>
        <a:bodyPr/>
        <a:lstStyle/>
        <a:p>
          <a:pPr>
            <a:buFont typeface="Arial" panose="020B0604020202020204" pitchFamily="34" charset="0"/>
            <a:buChar char="•"/>
          </a:pPr>
          <a:r>
            <a:rPr lang="en-IN" sz="1100" dirty="0"/>
            <a:t>FF Helpdesk team must be fully trained to handle the new system.</a:t>
          </a:r>
        </a:p>
      </dgm:t>
    </dgm:pt>
    <dgm:pt modelId="{BBA4F55B-3F66-4440-B937-50EE7137FD16}" type="parTrans" cxnId="{C6935110-4F9E-7E45-B7B2-93F5663ACB7D}">
      <dgm:prSet/>
      <dgm:spPr/>
      <dgm:t>
        <a:bodyPr/>
        <a:lstStyle/>
        <a:p>
          <a:endParaRPr lang="en-GB"/>
        </a:p>
      </dgm:t>
    </dgm:pt>
    <dgm:pt modelId="{E0B9DDFC-B29C-C144-9623-08091A7B5A4F}" type="sibTrans" cxnId="{C6935110-4F9E-7E45-B7B2-93F5663ACB7D}">
      <dgm:prSet/>
      <dgm:spPr/>
      <dgm:t>
        <a:bodyPr/>
        <a:lstStyle/>
        <a:p>
          <a:endParaRPr lang="en-GB"/>
        </a:p>
      </dgm:t>
    </dgm:pt>
    <dgm:pt modelId="{2C14050E-C1F3-3545-8DD1-86E88267F91D}">
      <dgm:prSet phldrT="[Text]" custT="1"/>
      <dgm:spPr/>
      <dgm:t>
        <a:bodyPr/>
        <a:lstStyle/>
        <a:p>
          <a:pPr>
            <a:buFont typeface="Arial" panose="020B0604020202020204" pitchFamily="34" charset="0"/>
            <a:buChar char="•"/>
          </a:pPr>
          <a:r>
            <a:rPr lang="en-IN" sz="1100" dirty="0"/>
            <a:t>Documentation should be clear, helping with common questions and guiding through usual tasks.</a:t>
          </a:r>
        </a:p>
      </dgm:t>
    </dgm:pt>
    <dgm:pt modelId="{A6FF7AF6-B990-074B-B3F5-B7B4BCEF08EC}" type="parTrans" cxnId="{E6129374-FD14-F042-B028-C68163B75E94}">
      <dgm:prSet/>
      <dgm:spPr/>
      <dgm:t>
        <a:bodyPr/>
        <a:lstStyle/>
        <a:p>
          <a:endParaRPr lang="en-GB"/>
        </a:p>
      </dgm:t>
    </dgm:pt>
    <dgm:pt modelId="{0FDB4643-AAE8-BA43-A5C5-D2D8DA0F8A81}" type="sibTrans" cxnId="{E6129374-FD14-F042-B028-C68163B75E94}">
      <dgm:prSet/>
      <dgm:spPr/>
      <dgm:t>
        <a:bodyPr/>
        <a:lstStyle/>
        <a:p>
          <a:endParaRPr lang="en-GB"/>
        </a:p>
      </dgm:t>
    </dgm:pt>
    <dgm:pt modelId="{3EE90C68-0169-8540-A639-76654DC359EC}">
      <dgm:prSet custT="1"/>
      <dgm:spPr/>
      <dgm:t>
        <a:bodyPr/>
        <a:lstStyle/>
        <a:p>
          <a:pPr>
            <a:buFont typeface="Arial" panose="020B0604020202020204" pitchFamily="34" charset="0"/>
            <a:buChar char="•"/>
          </a:pPr>
          <a:r>
            <a:rPr lang="en-IN" sz="1100" dirty="0"/>
            <a:t>The new system should help us manage large mailboxes better, making our email system more efficient.</a:t>
          </a:r>
        </a:p>
      </dgm:t>
    </dgm:pt>
    <dgm:pt modelId="{5390DD97-6EA2-7A47-ACBD-B861449A1E1F}" type="parTrans" cxnId="{8A7F8751-E3AD-944A-B42F-A67CC1A0D8E0}">
      <dgm:prSet/>
      <dgm:spPr/>
      <dgm:t>
        <a:bodyPr/>
        <a:lstStyle/>
        <a:p>
          <a:endParaRPr lang="en-GB"/>
        </a:p>
      </dgm:t>
    </dgm:pt>
    <dgm:pt modelId="{1C2C6A44-E6B8-CB4B-A6C9-4D791D66BBF6}" type="sibTrans" cxnId="{8A7F8751-E3AD-944A-B42F-A67CC1A0D8E0}">
      <dgm:prSet/>
      <dgm:spPr/>
      <dgm:t>
        <a:bodyPr/>
        <a:lstStyle/>
        <a:p>
          <a:endParaRPr lang="en-GB"/>
        </a:p>
      </dgm:t>
    </dgm:pt>
    <dgm:pt modelId="{B8694DB2-1FF7-6448-BBD1-BCAC8DD075D5}">
      <dgm:prSet custT="1"/>
      <dgm:spPr/>
      <dgm:t>
        <a:bodyPr/>
        <a:lstStyle/>
        <a:p>
          <a:pPr>
            <a:buFont typeface="Arial" panose="020B0604020202020204" pitchFamily="34" charset="0"/>
            <a:buChar char="•"/>
          </a:pPr>
          <a:r>
            <a:rPr lang="en-IN" sz="1100"/>
            <a:t>We aim to reduce our reliance on physical servers, saving space and resources.</a:t>
          </a:r>
        </a:p>
      </dgm:t>
    </dgm:pt>
    <dgm:pt modelId="{359B0179-FD71-4146-9FFE-2C6C964B2853}" type="parTrans" cxnId="{C27A3676-475E-1841-98A1-3FF84DA915CE}">
      <dgm:prSet/>
      <dgm:spPr/>
      <dgm:t>
        <a:bodyPr/>
        <a:lstStyle/>
        <a:p>
          <a:endParaRPr lang="en-GB"/>
        </a:p>
      </dgm:t>
    </dgm:pt>
    <dgm:pt modelId="{D6DB2115-4E99-7147-AAD5-3410FA5DFB59}" type="sibTrans" cxnId="{C27A3676-475E-1841-98A1-3FF84DA915CE}">
      <dgm:prSet/>
      <dgm:spPr/>
      <dgm:t>
        <a:bodyPr/>
        <a:lstStyle/>
        <a:p>
          <a:endParaRPr lang="en-GB"/>
        </a:p>
      </dgm:t>
    </dgm:pt>
    <dgm:pt modelId="{C8C63538-0EF2-814C-B838-C1D3AAE913C5}">
      <dgm:prSet phldrT="[Text]"/>
      <dgm:spPr/>
      <dgm:t>
        <a:bodyPr/>
        <a:lstStyle/>
        <a:p>
          <a:pPr>
            <a:buFont typeface="+mj-lt"/>
            <a:buAutoNum type="arabicPeriod"/>
          </a:pPr>
          <a:r>
            <a:rPr lang="en-IN" b="1" dirty="0"/>
            <a:t>Positive Feedback</a:t>
          </a:r>
          <a:endParaRPr lang="en-GB" dirty="0"/>
        </a:p>
      </dgm:t>
    </dgm:pt>
    <dgm:pt modelId="{45117028-9921-104A-8216-A149A751E25F}" type="parTrans" cxnId="{0DD115EE-250A-D542-A29A-53802521AF89}">
      <dgm:prSet/>
      <dgm:spPr/>
      <dgm:t>
        <a:bodyPr/>
        <a:lstStyle/>
        <a:p>
          <a:endParaRPr lang="en-GB"/>
        </a:p>
      </dgm:t>
    </dgm:pt>
    <dgm:pt modelId="{6E58B5B0-02E9-504E-A9F0-61F345D19A30}" type="sibTrans" cxnId="{0DD115EE-250A-D542-A29A-53802521AF89}">
      <dgm:prSet/>
      <dgm:spPr/>
      <dgm:t>
        <a:bodyPr/>
        <a:lstStyle/>
        <a:p>
          <a:endParaRPr lang="en-GB"/>
        </a:p>
      </dgm:t>
    </dgm:pt>
    <dgm:pt modelId="{586C31F7-8BA1-AF42-B989-91BACCC193E9}">
      <dgm:prSet custT="1"/>
      <dgm:spPr/>
      <dgm:t>
        <a:bodyPr/>
        <a:lstStyle/>
        <a:p>
          <a:pPr>
            <a:buFont typeface="Arial" panose="020B0604020202020204" pitchFamily="34" charset="0"/>
            <a:buChar char="•"/>
          </a:pPr>
          <a:r>
            <a:rPr lang="en-IN" sz="1100"/>
            <a:t>After migration, we need good feedback from users, showing that the system works well and meets their needs.</a:t>
          </a:r>
        </a:p>
      </dgm:t>
    </dgm:pt>
    <dgm:pt modelId="{EB3410A7-87DD-8B4C-9083-2F2D1365ECEA}" type="parTrans" cxnId="{87504A2D-FED1-504C-8BB2-DA093FD7A5EF}">
      <dgm:prSet/>
      <dgm:spPr/>
      <dgm:t>
        <a:bodyPr/>
        <a:lstStyle/>
        <a:p>
          <a:endParaRPr lang="en-GB"/>
        </a:p>
      </dgm:t>
    </dgm:pt>
    <dgm:pt modelId="{83A0DDDB-A086-CA4D-A562-AFD67C19C393}" type="sibTrans" cxnId="{87504A2D-FED1-504C-8BB2-DA093FD7A5EF}">
      <dgm:prSet/>
      <dgm:spPr/>
      <dgm:t>
        <a:bodyPr/>
        <a:lstStyle/>
        <a:p>
          <a:endParaRPr lang="en-GB"/>
        </a:p>
      </dgm:t>
    </dgm:pt>
    <dgm:pt modelId="{17A0B93C-445C-2F40-8E5B-3EE3B30E5A76}">
      <dgm:prSet custT="1"/>
      <dgm:spPr/>
      <dgm:t>
        <a:bodyPr/>
        <a:lstStyle/>
        <a:p>
          <a:pPr>
            <a:buFont typeface="Arial" panose="020B0604020202020204" pitchFamily="34" charset="0"/>
            <a:buChar char="•"/>
          </a:pPr>
          <a:r>
            <a:rPr lang="en-IN" sz="1100" dirty="0"/>
            <a:t>We'll measure success through fewer complaints, quicker response times, and positive user surveys.</a:t>
          </a:r>
        </a:p>
      </dgm:t>
    </dgm:pt>
    <dgm:pt modelId="{0B8B9459-25FC-6944-B9D3-39FD7FD16F88}" type="parTrans" cxnId="{AE8F9DDA-08F4-1F49-BCE7-CF11A86DF36D}">
      <dgm:prSet/>
      <dgm:spPr/>
      <dgm:t>
        <a:bodyPr/>
        <a:lstStyle/>
        <a:p>
          <a:endParaRPr lang="en-GB"/>
        </a:p>
      </dgm:t>
    </dgm:pt>
    <dgm:pt modelId="{ED88EEA8-E70A-2F44-B4C9-808E42B00645}" type="sibTrans" cxnId="{AE8F9DDA-08F4-1F49-BCE7-CF11A86DF36D}">
      <dgm:prSet/>
      <dgm:spPr/>
      <dgm:t>
        <a:bodyPr/>
        <a:lstStyle/>
        <a:p>
          <a:endParaRPr lang="en-GB"/>
        </a:p>
      </dgm:t>
    </dgm:pt>
    <dgm:pt modelId="{D397C269-2077-844C-97E8-4411CE604B7A}" type="pres">
      <dgm:prSet presAssocID="{9661D77E-45A5-AE42-82C7-28125EB4ED3D}" presName="diagram" presStyleCnt="0">
        <dgm:presLayoutVars>
          <dgm:dir/>
          <dgm:animLvl val="lvl"/>
          <dgm:resizeHandles val="exact"/>
        </dgm:presLayoutVars>
      </dgm:prSet>
      <dgm:spPr/>
    </dgm:pt>
    <dgm:pt modelId="{CD76CF81-0708-924F-99BE-9A6F6B834F19}" type="pres">
      <dgm:prSet presAssocID="{99C5CBA9-5D28-E047-8766-C1738A117D6B}" presName="compNode" presStyleCnt="0"/>
      <dgm:spPr/>
    </dgm:pt>
    <dgm:pt modelId="{42F3D73E-BE0F-2348-85E7-5D9432E5FBEF}" type="pres">
      <dgm:prSet presAssocID="{99C5CBA9-5D28-E047-8766-C1738A117D6B}" presName="childRect" presStyleLbl="bgAcc1" presStyleIdx="0" presStyleCnt="7">
        <dgm:presLayoutVars>
          <dgm:bulletEnabled val="1"/>
        </dgm:presLayoutVars>
      </dgm:prSet>
      <dgm:spPr/>
    </dgm:pt>
    <dgm:pt modelId="{37608206-B228-F74D-88BB-9D921CDF2D8C}" type="pres">
      <dgm:prSet presAssocID="{99C5CBA9-5D28-E047-8766-C1738A117D6B}" presName="parentText" presStyleLbl="node1" presStyleIdx="0" presStyleCnt="0">
        <dgm:presLayoutVars>
          <dgm:chMax val="0"/>
          <dgm:bulletEnabled val="1"/>
        </dgm:presLayoutVars>
      </dgm:prSet>
      <dgm:spPr/>
    </dgm:pt>
    <dgm:pt modelId="{B7AD2BCA-781B-4B46-A9B5-EA031A50274D}" type="pres">
      <dgm:prSet presAssocID="{99C5CBA9-5D28-E047-8766-C1738A117D6B}" presName="parentRect" presStyleLbl="alignNode1" presStyleIdx="0" presStyleCnt="7"/>
      <dgm:spPr/>
    </dgm:pt>
    <dgm:pt modelId="{4ADABA3F-C841-7843-8EBF-98F1D4E07B81}" type="pres">
      <dgm:prSet presAssocID="{99C5CBA9-5D28-E047-8766-C1738A117D6B}" presName="adorn" presStyleLbl="fgAccFollow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ward ribbon with star"/>
        </a:ext>
      </dgm:extLst>
    </dgm:pt>
    <dgm:pt modelId="{7D821693-6511-6042-B260-129B101373BF}" type="pres">
      <dgm:prSet presAssocID="{8795EE4E-006A-6742-A631-2CCC7CEAE1A5}" presName="sibTrans" presStyleLbl="sibTrans2D1" presStyleIdx="0" presStyleCnt="0"/>
      <dgm:spPr/>
    </dgm:pt>
    <dgm:pt modelId="{D606543D-DFDE-A34F-9870-6F5688D79C11}" type="pres">
      <dgm:prSet presAssocID="{FF3E26E4-298F-AE48-8A7B-5F4008EEC9F7}" presName="compNode" presStyleCnt="0"/>
      <dgm:spPr/>
    </dgm:pt>
    <dgm:pt modelId="{8C0CEC57-7933-5B4B-9788-BD5E001FEE6C}" type="pres">
      <dgm:prSet presAssocID="{FF3E26E4-298F-AE48-8A7B-5F4008EEC9F7}" presName="childRect" presStyleLbl="bgAcc1" presStyleIdx="1" presStyleCnt="7">
        <dgm:presLayoutVars>
          <dgm:bulletEnabled val="1"/>
        </dgm:presLayoutVars>
      </dgm:prSet>
      <dgm:spPr/>
    </dgm:pt>
    <dgm:pt modelId="{5F09785A-CB8F-434E-93EA-30DFD6DFE7EA}" type="pres">
      <dgm:prSet presAssocID="{FF3E26E4-298F-AE48-8A7B-5F4008EEC9F7}" presName="parentText" presStyleLbl="node1" presStyleIdx="0" presStyleCnt="0">
        <dgm:presLayoutVars>
          <dgm:chMax val="0"/>
          <dgm:bulletEnabled val="1"/>
        </dgm:presLayoutVars>
      </dgm:prSet>
      <dgm:spPr/>
    </dgm:pt>
    <dgm:pt modelId="{FD56F5C3-185D-C04A-A7E2-1165574F195E}" type="pres">
      <dgm:prSet presAssocID="{FF3E26E4-298F-AE48-8A7B-5F4008EEC9F7}" presName="parentRect" presStyleLbl="alignNode1" presStyleIdx="1" presStyleCnt="7"/>
      <dgm:spPr/>
    </dgm:pt>
    <dgm:pt modelId="{7C09BE61-9350-F44B-9EFD-08966EE1629A}" type="pres">
      <dgm:prSet presAssocID="{FF3E26E4-298F-AE48-8A7B-5F4008EEC9F7}" presName="adorn" presStyleLbl="fgAccFollowNode1" presStyleIdx="1" presStyleCnt="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 robot with a raised arm"/>
        </a:ext>
      </dgm:extLst>
    </dgm:pt>
    <dgm:pt modelId="{D0C0118F-658F-B341-B26B-63761D51453D}" type="pres">
      <dgm:prSet presAssocID="{8B836F6F-8CC5-5549-BE05-8111E127F1FF}" presName="sibTrans" presStyleLbl="sibTrans2D1" presStyleIdx="0" presStyleCnt="0"/>
      <dgm:spPr/>
    </dgm:pt>
    <dgm:pt modelId="{A6856BAA-ADEF-914E-A283-89CC014114E1}" type="pres">
      <dgm:prSet presAssocID="{05212EFB-8E89-4C43-A354-665F8785C0B1}" presName="compNode" presStyleCnt="0"/>
      <dgm:spPr/>
    </dgm:pt>
    <dgm:pt modelId="{B064A24C-9114-FA49-AD5B-083F3CCEBFB5}" type="pres">
      <dgm:prSet presAssocID="{05212EFB-8E89-4C43-A354-665F8785C0B1}" presName="childRect" presStyleLbl="bgAcc1" presStyleIdx="2" presStyleCnt="7">
        <dgm:presLayoutVars>
          <dgm:bulletEnabled val="1"/>
        </dgm:presLayoutVars>
      </dgm:prSet>
      <dgm:spPr/>
    </dgm:pt>
    <dgm:pt modelId="{83F429CF-A8C8-8243-8355-76CA57929A13}" type="pres">
      <dgm:prSet presAssocID="{05212EFB-8E89-4C43-A354-665F8785C0B1}" presName="parentText" presStyleLbl="node1" presStyleIdx="0" presStyleCnt="0">
        <dgm:presLayoutVars>
          <dgm:chMax val="0"/>
          <dgm:bulletEnabled val="1"/>
        </dgm:presLayoutVars>
      </dgm:prSet>
      <dgm:spPr/>
    </dgm:pt>
    <dgm:pt modelId="{3D8685A7-957A-CD47-A528-AE666857F5FC}" type="pres">
      <dgm:prSet presAssocID="{05212EFB-8E89-4C43-A354-665F8785C0B1}" presName="parentRect" presStyleLbl="alignNode1" presStyleIdx="2" presStyleCnt="7"/>
      <dgm:spPr/>
    </dgm:pt>
    <dgm:pt modelId="{D40B6AE8-93FC-7143-A9D0-BCE2D3D7F0C9}" type="pres">
      <dgm:prSet presAssocID="{05212EFB-8E89-4C43-A354-665F8785C0B1}" presName="adorn" presStyleLbl="fgAccFollow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n origami bird"/>
        </a:ext>
      </dgm:extLst>
    </dgm:pt>
    <dgm:pt modelId="{C8684572-7015-904F-BABC-4F3B492B6249}" type="pres">
      <dgm:prSet presAssocID="{CA7CD723-1575-DC4D-B839-9A43FF90BE4C}" presName="sibTrans" presStyleLbl="sibTrans2D1" presStyleIdx="0" presStyleCnt="0"/>
      <dgm:spPr/>
    </dgm:pt>
    <dgm:pt modelId="{FBD38444-68C2-E349-9A87-11E92E08D890}" type="pres">
      <dgm:prSet presAssocID="{CF964749-21A0-8E40-A0BF-BAFE9ED8B744}" presName="compNode" presStyleCnt="0"/>
      <dgm:spPr/>
    </dgm:pt>
    <dgm:pt modelId="{9A208322-C7A0-244D-A220-63145AC5F271}" type="pres">
      <dgm:prSet presAssocID="{CF964749-21A0-8E40-A0BF-BAFE9ED8B744}" presName="childRect" presStyleLbl="bgAcc1" presStyleIdx="3" presStyleCnt="7">
        <dgm:presLayoutVars>
          <dgm:bulletEnabled val="1"/>
        </dgm:presLayoutVars>
      </dgm:prSet>
      <dgm:spPr/>
    </dgm:pt>
    <dgm:pt modelId="{8FBE9C35-51D3-2A4E-95C3-08F232D24F1C}" type="pres">
      <dgm:prSet presAssocID="{CF964749-21A0-8E40-A0BF-BAFE9ED8B744}" presName="parentText" presStyleLbl="node1" presStyleIdx="0" presStyleCnt="0">
        <dgm:presLayoutVars>
          <dgm:chMax val="0"/>
          <dgm:bulletEnabled val="1"/>
        </dgm:presLayoutVars>
      </dgm:prSet>
      <dgm:spPr/>
    </dgm:pt>
    <dgm:pt modelId="{E38C3F9D-2BBC-E949-8888-25FC96026FCB}" type="pres">
      <dgm:prSet presAssocID="{CF964749-21A0-8E40-A0BF-BAFE9ED8B744}" presName="parentRect" presStyleLbl="alignNode1" presStyleIdx="3" presStyleCnt="7"/>
      <dgm:spPr/>
    </dgm:pt>
    <dgm:pt modelId="{E5C4586D-143B-1F4A-9D2A-03C662294789}" type="pres">
      <dgm:prSet presAssocID="{CF964749-21A0-8E40-A0BF-BAFE9ED8B744}" presName="adorn" presStyleLbl="fgAccFollowNode1" presStyleIdx="3" presStyleCnt="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 ribbon tied in a bow"/>
        </a:ext>
      </dgm:extLst>
    </dgm:pt>
    <dgm:pt modelId="{F209026E-BBD9-1145-B185-9C29906AECD9}" type="pres">
      <dgm:prSet presAssocID="{6460B7CE-CB0E-6F46-A218-E33EF6FC19D7}" presName="sibTrans" presStyleLbl="sibTrans2D1" presStyleIdx="0" presStyleCnt="0"/>
      <dgm:spPr/>
    </dgm:pt>
    <dgm:pt modelId="{1B272D08-9DC1-4C44-8CD6-58102CD44008}" type="pres">
      <dgm:prSet presAssocID="{DB3CD563-E02F-B544-A05A-DA3E2BEDFD93}" presName="compNode" presStyleCnt="0"/>
      <dgm:spPr/>
    </dgm:pt>
    <dgm:pt modelId="{22FB7896-CEDF-0B4F-B5A9-108B8392746E}" type="pres">
      <dgm:prSet presAssocID="{DB3CD563-E02F-B544-A05A-DA3E2BEDFD93}" presName="childRect" presStyleLbl="bgAcc1" presStyleIdx="4" presStyleCnt="7">
        <dgm:presLayoutVars>
          <dgm:bulletEnabled val="1"/>
        </dgm:presLayoutVars>
      </dgm:prSet>
      <dgm:spPr/>
    </dgm:pt>
    <dgm:pt modelId="{BF969523-4F17-1741-BB1A-EB4E289EA206}" type="pres">
      <dgm:prSet presAssocID="{DB3CD563-E02F-B544-A05A-DA3E2BEDFD93}" presName="parentText" presStyleLbl="node1" presStyleIdx="0" presStyleCnt="0">
        <dgm:presLayoutVars>
          <dgm:chMax val="0"/>
          <dgm:bulletEnabled val="1"/>
        </dgm:presLayoutVars>
      </dgm:prSet>
      <dgm:spPr/>
    </dgm:pt>
    <dgm:pt modelId="{6E500C6B-CE29-0945-BFCA-2EEE8C5C0DB6}" type="pres">
      <dgm:prSet presAssocID="{DB3CD563-E02F-B544-A05A-DA3E2BEDFD93}" presName="parentRect" presStyleLbl="alignNode1" presStyleIdx="4" presStyleCnt="7"/>
      <dgm:spPr/>
    </dgm:pt>
    <dgm:pt modelId="{B7FCF88D-5A77-9C44-9050-5C9EEA1FECC2}" type="pres">
      <dgm:prSet presAssocID="{DB3CD563-E02F-B544-A05A-DA3E2BEDFD93}" presName="adorn" presStyleLbl="fgAccFollowNod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Stack of books with pear"/>
        </a:ext>
      </dgm:extLst>
    </dgm:pt>
    <dgm:pt modelId="{4E8D41EA-247F-8B43-B996-ED0421FE18EB}" type="pres">
      <dgm:prSet presAssocID="{0D19A61F-7790-A842-A964-BD32A0538D4D}" presName="sibTrans" presStyleLbl="sibTrans2D1" presStyleIdx="0" presStyleCnt="0"/>
      <dgm:spPr/>
    </dgm:pt>
    <dgm:pt modelId="{6C583D2B-EA20-9747-A35F-CC000F876F46}" type="pres">
      <dgm:prSet presAssocID="{A8E6FF5C-D280-5F44-91AA-1272FE88750C}" presName="compNode" presStyleCnt="0"/>
      <dgm:spPr/>
    </dgm:pt>
    <dgm:pt modelId="{086B1558-9D82-DF4A-A61D-B9659A0CCAE2}" type="pres">
      <dgm:prSet presAssocID="{A8E6FF5C-D280-5F44-91AA-1272FE88750C}" presName="childRect" presStyleLbl="bgAcc1" presStyleIdx="5" presStyleCnt="7">
        <dgm:presLayoutVars>
          <dgm:bulletEnabled val="1"/>
        </dgm:presLayoutVars>
      </dgm:prSet>
      <dgm:spPr/>
    </dgm:pt>
    <dgm:pt modelId="{65941F2A-E3E6-6B4E-AC20-6E1AC5C3FB0D}" type="pres">
      <dgm:prSet presAssocID="{A8E6FF5C-D280-5F44-91AA-1272FE88750C}" presName="parentText" presStyleLbl="node1" presStyleIdx="0" presStyleCnt="0">
        <dgm:presLayoutVars>
          <dgm:chMax val="0"/>
          <dgm:bulletEnabled val="1"/>
        </dgm:presLayoutVars>
      </dgm:prSet>
      <dgm:spPr/>
    </dgm:pt>
    <dgm:pt modelId="{E6E1741E-DA3C-044B-9898-9FE80C804A40}" type="pres">
      <dgm:prSet presAssocID="{A8E6FF5C-D280-5F44-91AA-1272FE88750C}" presName="parentRect" presStyleLbl="alignNode1" presStyleIdx="5" presStyleCnt="7"/>
      <dgm:spPr/>
    </dgm:pt>
    <dgm:pt modelId="{270F22D3-A4A8-4149-A61F-7A7A136D7063}" type="pres">
      <dgm:prSet presAssocID="{A8E6FF5C-D280-5F44-91AA-1272FE88750C}" presName="adorn" presStyleLbl="fgAccFollowNode1" presStyleIdx="5" presStyleCnt="7"/>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A collection of circles in various sizes and patterns"/>
        </a:ext>
      </dgm:extLst>
    </dgm:pt>
    <dgm:pt modelId="{0B0A5372-9998-794C-BD7B-F2528B9504CF}" type="pres">
      <dgm:prSet presAssocID="{A492E825-69C3-264E-AB4F-5C3A07D34BA0}" presName="sibTrans" presStyleLbl="sibTrans2D1" presStyleIdx="0" presStyleCnt="0"/>
      <dgm:spPr/>
    </dgm:pt>
    <dgm:pt modelId="{845D0771-1A5B-E44D-A48E-1832F48C8B1C}" type="pres">
      <dgm:prSet presAssocID="{C8C63538-0EF2-814C-B838-C1D3AAE913C5}" presName="compNode" presStyleCnt="0"/>
      <dgm:spPr/>
    </dgm:pt>
    <dgm:pt modelId="{F2EE586B-AF92-134F-8054-F1E2348D23E7}" type="pres">
      <dgm:prSet presAssocID="{C8C63538-0EF2-814C-B838-C1D3AAE913C5}" presName="childRect" presStyleLbl="bgAcc1" presStyleIdx="6" presStyleCnt="7">
        <dgm:presLayoutVars>
          <dgm:bulletEnabled val="1"/>
        </dgm:presLayoutVars>
      </dgm:prSet>
      <dgm:spPr/>
    </dgm:pt>
    <dgm:pt modelId="{96D2B6F9-236F-6C4A-AE78-014B1151376A}" type="pres">
      <dgm:prSet presAssocID="{C8C63538-0EF2-814C-B838-C1D3AAE913C5}" presName="parentText" presStyleLbl="node1" presStyleIdx="0" presStyleCnt="0">
        <dgm:presLayoutVars>
          <dgm:chMax val="0"/>
          <dgm:bulletEnabled val="1"/>
        </dgm:presLayoutVars>
      </dgm:prSet>
      <dgm:spPr/>
    </dgm:pt>
    <dgm:pt modelId="{543A1CC8-16BC-564B-A2E0-22A74C7D6E3C}" type="pres">
      <dgm:prSet presAssocID="{C8C63538-0EF2-814C-B838-C1D3AAE913C5}" presName="parentRect" presStyleLbl="alignNode1" presStyleIdx="6" presStyleCnt="7"/>
      <dgm:spPr/>
    </dgm:pt>
    <dgm:pt modelId="{0011EB89-4509-884C-8108-E95A882A0218}" type="pres">
      <dgm:prSet presAssocID="{C8C63538-0EF2-814C-B838-C1D3AAE913C5}" presName="adorn" presStyleLbl="fgAccFollow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Two speech bubbles"/>
        </a:ext>
      </dgm:extLst>
    </dgm:pt>
  </dgm:ptLst>
  <dgm:cxnLst>
    <dgm:cxn modelId="{C0A98501-3223-B748-A868-087DE5C63FB1}" type="presOf" srcId="{B8694DB2-1FF7-6448-BBD1-BCAC8DD075D5}" destId="{086B1558-9D82-DF4A-A61D-B9659A0CCAE2}" srcOrd="0" destOrd="1" presId="urn:microsoft.com/office/officeart/2005/8/layout/bList2"/>
    <dgm:cxn modelId="{5DF76B05-19A0-3F45-8778-65DAB6F47E3C}" type="presOf" srcId="{CA7CD723-1575-DC4D-B839-9A43FF90BE4C}" destId="{C8684572-7015-904F-BABC-4F3B492B6249}" srcOrd="0" destOrd="0" presId="urn:microsoft.com/office/officeart/2005/8/layout/bList2"/>
    <dgm:cxn modelId="{35C3D105-8118-D746-A315-F3254D55FB7F}" type="presOf" srcId="{9F6AAE9F-4D90-8D44-9B5B-2794BF409230}" destId="{8C0CEC57-7933-5B4B-9788-BD5E001FEE6C}" srcOrd="0" destOrd="0" presId="urn:microsoft.com/office/officeart/2005/8/layout/bList2"/>
    <dgm:cxn modelId="{C6935110-4F9E-7E45-B7B2-93F5663ACB7D}" srcId="{DB3CD563-E02F-B544-A05A-DA3E2BEDFD93}" destId="{C1791567-EF7D-9447-BDE5-7615BBF2E285}" srcOrd="0" destOrd="0" parTransId="{BBA4F55B-3F66-4440-B937-50EE7137FD16}" sibTransId="{E0B9DDFC-B29C-C144-9623-08091A7B5A4F}"/>
    <dgm:cxn modelId="{F12DD91E-E9D2-C84B-AC47-453AC710E2F9}" type="presOf" srcId="{A8E6FF5C-D280-5F44-91AA-1272FE88750C}" destId="{E6E1741E-DA3C-044B-9898-9FE80C804A40}" srcOrd="1" destOrd="0" presId="urn:microsoft.com/office/officeart/2005/8/layout/bList2"/>
    <dgm:cxn modelId="{1C3DC61F-F930-8841-8C0F-C64492339640}" srcId="{9661D77E-45A5-AE42-82C7-28125EB4ED3D}" destId="{A8E6FF5C-D280-5F44-91AA-1272FE88750C}" srcOrd="5" destOrd="0" parTransId="{4168272B-1540-2041-AABA-EC19C986E73E}" sibTransId="{A492E825-69C3-264E-AB4F-5C3A07D34BA0}"/>
    <dgm:cxn modelId="{ED95AA2A-995A-D241-AD77-5BD8985E8207}" srcId="{CF964749-21A0-8E40-A0BF-BAFE9ED8B744}" destId="{E2F95684-AE95-8A4C-A08F-459BA8C580A3}" srcOrd="1" destOrd="0" parTransId="{57C54055-B575-5B42-BD36-50DD3DE554D9}" sibTransId="{8C4859DE-E967-E24A-A4D3-7EFDB44C38B0}"/>
    <dgm:cxn modelId="{87504A2D-FED1-504C-8BB2-DA093FD7A5EF}" srcId="{C8C63538-0EF2-814C-B838-C1D3AAE913C5}" destId="{586C31F7-8BA1-AF42-B989-91BACCC193E9}" srcOrd="0" destOrd="0" parTransId="{EB3410A7-87DD-8B4C-9083-2F2D1365ECEA}" sibTransId="{83A0DDDB-A086-CA4D-A562-AFD67C19C393}"/>
    <dgm:cxn modelId="{5C5A992F-9C1B-9141-A3BC-D4F36539A6C8}" type="presOf" srcId="{8795EE4E-006A-6742-A631-2CCC7CEAE1A5}" destId="{7D821693-6511-6042-B260-129B101373BF}" srcOrd="0" destOrd="0" presId="urn:microsoft.com/office/officeart/2005/8/layout/bList2"/>
    <dgm:cxn modelId="{A2EB0838-B9E9-774C-B6D0-41163124F5D7}" srcId="{05212EFB-8E89-4C43-A354-665F8785C0B1}" destId="{05FB82BA-CED1-8745-9395-BF841202A72B}" srcOrd="1" destOrd="0" parTransId="{54509149-B7AD-2A47-A247-EE3CF51CA1DE}" sibTransId="{136FB335-6809-8945-83BA-B3F8C34F43FE}"/>
    <dgm:cxn modelId="{D40E5C3D-E674-864F-A1FC-EF614989BCA3}" type="presOf" srcId="{9661D77E-45A5-AE42-82C7-28125EB4ED3D}" destId="{D397C269-2077-844C-97E8-4411CE604B7A}" srcOrd="0" destOrd="0" presId="urn:microsoft.com/office/officeart/2005/8/layout/bList2"/>
    <dgm:cxn modelId="{21D8A241-A3B2-3A46-B42D-43A2FB171094}" type="presOf" srcId="{05212EFB-8E89-4C43-A354-665F8785C0B1}" destId="{3D8685A7-957A-CD47-A528-AE666857F5FC}" srcOrd="1" destOrd="0" presId="urn:microsoft.com/office/officeart/2005/8/layout/bList2"/>
    <dgm:cxn modelId="{82E49846-01D2-2441-9DD2-9DE55BA9B558}" srcId="{05212EFB-8E89-4C43-A354-665F8785C0B1}" destId="{3808A640-D0D4-0949-AF16-9945BD90B287}" srcOrd="0" destOrd="0" parTransId="{BF6900FC-2782-AC47-AD5D-F0CD110FB347}" sibTransId="{F4D28B7D-C4C4-5445-9945-F3E97D7AC36F}"/>
    <dgm:cxn modelId="{8A8DC64A-8645-0643-BF78-F591AE1A0621}" type="presOf" srcId="{FF3E26E4-298F-AE48-8A7B-5F4008EEC9F7}" destId="{5F09785A-CB8F-434E-93EA-30DFD6DFE7EA}" srcOrd="0" destOrd="0" presId="urn:microsoft.com/office/officeart/2005/8/layout/bList2"/>
    <dgm:cxn modelId="{0986344F-86E6-F34D-B82E-71DBCDB976BA}" type="presOf" srcId="{DB3CD563-E02F-B544-A05A-DA3E2BEDFD93}" destId="{BF969523-4F17-1741-BB1A-EB4E289EA206}" srcOrd="0" destOrd="0" presId="urn:microsoft.com/office/officeart/2005/8/layout/bList2"/>
    <dgm:cxn modelId="{8A7F8751-E3AD-944A-B42F-A67CC1A0D8E0}" srcId="{A8E6FF5C-D280-5F44-91AA-1272FE88750C}" destId="{3EE90C68-0169-8540-A639-76654DC359EC}" srcOrd="0" destOrd="0" parTransId="{5390DD97-6EA2-7A47-ACBD-B861449A1E1F}" sibTransId="{1C2C6A44-E6B8-CB4B-A6C9-4D791D66BBF6}"/>
    <dgm:cxn modelId="{3C56C253-EE7B-FC4B-B6A8-95916BE61218}" srcId="{FF3E26E4-298F-AE48-8A7B-5F4008EEC9F7}" destId="{1EB8E0F5-CE94-004A-AC10-E228256FEEC7}" srcOrd="1" destOrd="0" parTransId="{9D17D256-140E-0B48-BCC5-5DCA1713BDA8}" sibTransId="{44A809EB-1363-1742-B65A-E8A3C3CD6780}"/>
    <dgm:cxn modelId="{6ADDA055-D6A7-F24D-A178-B49F1B58CD4C}" srcId="{FF3E26E4-298F-AE48-8A7B-5F4008EEC9F7}" destId="{9F6AAE9F-4D90-8D44-9B5B-2794BF409230}" srcOrd="0" destOrd="0" parTransId="{4DCD960E-DC4B-5C47-8C12-DDAA2E67A35C}" sibTransId="{2AA45B5D-5CA1-3F45-B665-5E22BEC7654F}"/>
    <dgm:cxn modelId="{06651558-D59A-B34E-8ACE-6760676375A2}" type="presOf" srcId="{2C14050E-C1F3-3545-8DD1-86E88267F91D}" destId="{22FB7896-CEDF-0B4F-B5A9-108B8392746E}" srcOrd="0" destOrd="1" presId="urn:microsoft.com/office/officeart/2005/8/layout/bList2"/>
    <dgm:cxn modelId="{EC42DF5C-F465-A742-96F6-3757192CC58F}" srcId="{9661D77E-45A5-AE42-82C7-28125EB4ED3D}" destId="{FF3E26E4-298F-AE48-8A7B-5F4008EEC9F7}" srcOrd="1" destOrd="0" parTransId="{F58F2F89-ACBE-1E45-800B-99FDA33C2311}" sibTransId="{8B836F6F-8CC5-5549-BE05-8111E127F1FF}"/>
    <dgm:cxn modelId="{DBB79C5D-40E6-1E42-B9B0-B437B601174F}" type="presOf" srcId="{72F9C8D5-81BE-C44C-919D-2024056273C9}" destId="{42F3D73E-BE0F-2348-85E7-5D9432E5FBEF}" srcOrd="0" destOrd="1" presId="urn:microsoft.com/office/officeart/2005/8/layout/bList2"/>
    <dgm:cxn modelId="{1948FE6B-6238-FD48-B9FA-4AFF4F6AB3E5}" type="presOf" srcId="{FF3E26E4-298F-AE48-8A7B-5F4008EEC9F7}" destId="{FD56F5C3-185D-C04A-A7E2-1165574F195E}" srcOrd="1" destOrd="0" presId="urn:microsoft.com/office/officeart/2005/8/layout/bList2"/>
    <dgm:cxn modelId="{CF41F96D-57EB-AA4B-8792-9A1E32552807}" type="presOf" srcId="{99D7A6DC-40F2-4943-8972-1B1A3374C13F}" destId="{9A208322-C7A0-244D-A220-63145AC5F271}" srcOrd="0" destOrd="0" presId="urn:microsoft.com/office/officeart/2005/8/layout/bList2"/>
    <dgm:cxn modelId="{E6129374-FD14-F042-B028-C68163B75E94}" srcId="{DB3CD563-E02F-B544-A05A-DA3E2BEDFD93}" destId="{2C14050E-C1F3-3545-8DD1-86E88267F91D}" srcOrd="1" destOrd="0" parTransId="{A6FF7AF6-B990-074B-B3F5-B7B4BCEF08EC}" sibTransId="{0FDB4643-AAE8-BA43-A5C5-D2D8DA0F8A81}"/>
    <dgm:cxn modelId="{E9CFC575-FD65-5D4F-8EAD-F0A269B78580}" type="presOf" srcId="{C8C63538-0EF2-814C-B838-C1D3AAE913C5}" destId="{543A1CC8-16BC-564B-A2E0-22A74C7D6E3C}" srcOrd="1" destOrd="0" presId="urn:microsoft.com/office/officeart/2005/8/layout/bList2"/>
    <dgm:cxn modelId="{C27A3676-475E-1841-98A1-3FF84DA915CE}" srcId="{A8E6FF5C-D280-5F44-91AA-1272FE88750C}" destId="{B8694DB2-1FF7-6448-BBD1-BCAC8DD075D5}" srcOrd="1" destOrd="0" parTransId="{359B0179-FD71-4146-9FFE-2C6C964B2853}" sibTransId="{D6DB2115-4E99-7147-AAD5-3410FA5DFB59}"/>
    <dgm:cxn modelId="{156ED87E-C70B-C54D-9637-0F398B4443A2}" type="presOf" srcId="{A492E825-69C3-264E-AB4F-5C3A07D34BA0}" destId="{0B0A5372-9998-794C-BD7B-F2528B9504CF}" srcOrd="0" destOrd="0" presId="urn:microsoft.com/office/officeart/2005/8/layout/bList2"/>
    <dgm:cxn modelId="{03420C84-0C32-B840-8A1E-ACA7C64A0429}" type="presOf" srcId="{586C31F7-8BA1-AF42-B989-91BACCC193E9}" destId="{F2EE586B-AF92-134F-8054-F1E2348D23E7}" srcOrd="0" destOrd="0" presId="urn:microsoft.com/office/officeart/2005/8/layout/bList2"/>
    <dgm:cxn modelId="{9F6D9B8A-7D3A-CF40-B68C-307658A9C475}" type="presOf" srcId="{17A0B93C-445C-2F40-8E5B-3EE3B30E5A76}" destId="{F2EE586B-AF92-134F-8054-F1E2348D23E7}" srcOrd="0" destOrd="1" presId="urn:microsoft.com/office/officeart/2005/8/layout/bList2"/>
    <dgm:cxn modelId="{F7A66A8F-7F56-DA46-B520-36F0AB5D9C68}" type="presOf" srcId="{3EE90C68-0169-8540-A639-76654DC359EC}" destId="{086B1558-9D82-DF4A-A61D-B9659A0CCAE2}" srcOrd="0" destOrd="0" presId="urn:microsoft.com/office/officeart/2005/8/layout/bList2"/>
    <dgm:cxn modelId="{C02E199E-9926-CD4C-8078-286C810DF89F}" srcId="{99C5CBA9-5D28-E047-8766-C1738A117D6B}" destId="{72F9C8D5-81BE-C44C-919D-2024056273C9}" srcOrd="1" destOrd="0" parTransId="{39D842B5-67B4-AD46-A7CC-1699BC81B92B}" sibTransId="{13EB1CE0-A35A-824F-926F-54AB7A0CC0D3}"/>
    <dgm:cxn modelId="{D8F3E3A5-7906-E240-8A56-1892AD8AA516}" type="presOf" srcId="{CF964749-21A0-8E40-A0BF-BAFE9ED8B744}" destId="{E38C3F9D-2BBC-E949-8888-25FC96026FCB}" srcOrd="1" destOrd="0" presId="urn:microsoft.com/office/officeart/2005/8/layout/bList2"/>
    <dgm:cxn modelId="{FC9144A9-8ABA-4547-8D92-D3A4955368C0}" type="presOf" srcId="{C6C5DF90-98F8-C140-86BE-1D0CB14C7FF6}" destId="{42F3D73E-BE0F-2348-85E7-5D9432E5FBEF}" srcOrd="0" destOrd="0" presId="urn:microsoft.com/office/officeart/2005/8/layout/bList2"/>
    <dgm:cxn modelId="{3627C1AB-F673-3744-AE7E-9EB2EBCE870A}" type="presOf" srcId="{6460B7CE-CB0E-6F46-A218-E33EF6FC19D7}" destId="{F209026E-BBD9-1145-B185-9C29906AECD9}" srcOrd="0" destOrd="0" presId="urn:microsoft.com/office/officeart/2005/8/layout/bList2"/>
    <dgm:cxn modelId="{434E50B0-C68A-C544-8175-F52A5EF26763}" type="presOf" srcId="{C8C63538-0EF2-814C-B838-C1D3AAE913C5}" destId="{96D2B6F9-236F-6C4A-AE78-014B1151376A}" srcOrd="0" destOrd="0" presId="urn:microsoft.com/office/officeart/2005/8/layout/bList2"/>
    <dgm:cxn modelId="{9EBB5EB4-7560-9341-991C-1C5100B67E5A}" type="presOf" srcId="{05212EFB-8E89-4C43-A354-665F8785C0B1}" destId="{83F429CF-A8C8-8243-8355-76CA57929A13}" srcOrd="0" destOrd="0" presId="urn:microsoft.com/office/officeart/2005/8/layout/bList2"/>
    <dgm:cxn modelId="{5821FBB7-EDAB-A344-972C-B463D0436DF9}" type="presOf" srcId="{1EB8E0F5-CE94-004A-AC10-E228256FEEC7}" destId="{8C0CEC57-7933-5B4B-9788-BD5E001FEE6C}" srcOrd="0" destOrd="1" presId="urn:microsoft.com/office/officeart/2005/8/layout/bList2"/>
    <dgm:cxn modelId="{9ED8EFB9-257B-EF4E-BDC6-B9F512D1F681}" type="presOf" srcId="{99C5CBA9-5D28-E047-8766-C1738A117D6B}" destId="{37608206-B228-F74D-88BB-9D921CDF2D8C}" srcOrd="0" destOrd="0" presId="urn:microsoft.com/office/officeart/2005/8/layout/bList2"/>
    <dgm:cxn modelId="{BD7B24C0-9488-AF47-BF51-115568228ADC}" type="presOf" srcId="{A8E6FF5C-D280-5F44-91AA-1272FE88750C}" destId="{65941F2A-E3E6-6B4E-AC20-6E1AC5C3FB0D}" srcOrd="0" destOrd="0" presId="urn:microsoft.com/office/officeart/2005/8/layout/bList2"/>
    <dgm:cxn modelId="{735920C2-E9BE-F847-BCF2-E5F4C9A75B89}" srcId="{9661D77E-45A5-AE42-82C7-28125EB4ED3D}" destId="{CF964749-21A0-8E40-A0BF-BAFE9ED8B744}" srcOrd="3" destOrd="0" parTransId="{79F3FC33-FC79-E940-B787-DE1A80203EEB}" sibTransId="{6460B7CE-CB0E-6F46-A218-E33EF6FC19D7}"/>
    <dgm:cxn modelId="{F618C0C6-AA91-DD44-AA9D-77BEB057F58C}" type="presOf" srcId="{C1791567-EF7D-9447-BDE5-7615BBF2E285}" destId="{22FB7896-CEDF-0B4F-B5A9-108B8392746E}" srcOrd="0" destOrd="0" presId="urn:microsoft.com/office/officeart/2005/8/layout/bList2"/>
    <dgm:cxn modelId="{74444BCF-5666-DC44-8AD0-45307C71DEFE}" srcId="{9661D77E-45A5-AE42-82C7-28125EB4ED3D}" destId="{99C5CBA9-5D28-E047-8766-C1738A117D6B}" srcOrd="0" destOrd="0" parTransId="{63EA6C67-3427-024F-B221-05DE2940388F}" sibTransId="{8795EE4E-006A-6742-A631-2CCC7CEAE1A5}"/>
    <dgm:cxn modelId="{B23496D1-F7F3-B744-9CA6-648176B5E544}" type="presOf" srcId="{3808A640-D0D4-0949-AF16-9945BD90B287}" destId="{B064A24C-9114-FA49-AD5B-083F3CCEBFB5}" srcOrd="0" destOrd="0" presId="urn:microsoft.com/office/officeart/2005/8/layout/bList2"/>
    <dgm:cxn modelId="{E01FB1D7-F1B3-D24A-AC8A-17FFC5162383}" type="presOf" srcId="{99C5CBA9-5D28-E047-8766-C1738A117D6B}" destId="{B7AD2BCA-781B-4B46-A9B5-EA031A50274D}" srcOrd="1" destOrd="0" presId="urn:microsoft.com/office/officeart/2005/8/layout/bList2"/>
    <dgm:cxn modelId="{8E0E31D9-9379-864C-B8B2-02699F269A9A}" type="presOf" srcId="{E2F95684-AE95-8A4C-A08F-459BA8C580A3}" destId="{9A208322-C7A0-244D-A220-63145AC5F271}" srcOrd="0" destOrd="1" presId="urn:microsoft.com/office/officeart/2005/8/layout/bList2"/>
    <dgm:cxn modelId="{AE8F9DDA-08F4-1F49-BCE7-CF11A86DF36D}" srcId="{C8C63538-0EF2-814C-B838-C1D3AAE913C5}" destId="{17A0B93C-445C-2F40-8E5B-3EE3B30E5A76}" srcOrd="1" destOrd="0" parTransId="{0B8B9459-25FC-6944-B9D3-39FD7FD16F88}" sibTransId="{ED88EEA8-E70A-2F44-B4C9-808E42B00645}"/>
    <dgm:cxn modelId="{80E2ACE0-5AB8-574C-B600-C834973820AA}" type="presOf" srcId="{DB3CD563-E02F-B544-A05A-DA3E2BEDFD93}" destId="{6E500C6B-CE29-0945-BFCA-2EEE8C5C0DB6}" srcOrd="1" destOrd="0" presId="urn:microsoft.com/office/officeart/2005/8/layout/bList2"/>
    <dgm:cxn modelId="{29E6CBE5-1649-BF40-BAA3-B5FB91E4AFE6}" type="presOf" srcId="{8B836F6F-8CC5-5549-BE05-8111E127F1FF}" destId="{D0C0118F-658F-B341-B26B-63761D51453D}" srcOrd="0" destOrd="0" presId="urn:microsoft.com/office/officeart/2005/8/layout/bList2"/>
    <dgm:cxn modelId="{DB09CBE8-FFFB-754C-90C9-81D928DCF560}" type="presOf" srcId="{CF964749-21A0-8E40-A0BF-BAFE9ED8B744}" destId="{8FBE9C35-51D3-2A4E-95C3-08F232D24F1C}" srcOrd="0" destOrd="0" presId="urn:microsoft.com/office/officeart/2005/8/layout/bList2"/>
    <dgm:cxn modelId="{0DD115EE-250A-D542-A29A-53802521AF89}" srcId="{9661D77E-45A5-AE42-82C7-28125EB4ED3D}" destId="{C8C63538-0EF2-814C-B838-C1D3AAE913C5}" srcOrd="6" destOrd="0" parTransId="{45117028-9921-104A-8216-A149A751E25F}" sibTransId="{6E58B5B0-02E9-504E-A9F0-61F345D19A30}"/>
    <dgm:cxn modelId="{2C6544EE-BDF2-6A4D-867B-B72279868F15}" srcId="{99C5CBA9-5D28-E047-8766-C1738A117D6B}" destId="{C6C5DF90-98F8-C140-86BE-1D0CB14C7FF6}" srcOrd="0" destOrd="0" parTransId="{00454A5D-1184-5548-9751-C2D653030FA0}" sibTransId="{E1AB1611-2269-5742-9EAC-26F8B97505F3}"/>
    <dgm:cxn modelId="{12B434F0-E4F9-2C4D-BB11-014F9AACC03C}" srcId="{9661D77E-45A5-AE42-82C7-28125EB4ED3D}" destId="{DB3CD563-E02F-B544-A05A-DA3E2BEDFD93}" srcOrd="4" destOrd="0" parTransId="{DD2AA820-419D-2342-B003-6C9DCA03C9BF}" sibTransId="{0D19A61F-7790-A842-A964-BD32A0538D4D}"/>
    <dgm:cxn modelId="{107763F7-B715-F14E-B3BA-01563B4CD8F9}" type="presOf" srcId="{0D19A61F-7790-A842-A964-BD32A0538D4D}" destId="{4E8D41EA-247F-8B43-B996-ED0421FE18EB}" srcOrd="0" destOrd="0" presId="urn:microsoft.com/office/officeart/2005/8/layout/bList2"/>
    <dgm:cxn modelId="{84B6D6F9-B2CD-0743-8CF3-8186AD8FB6A9}" type="presOf" srcId="{05FB82BA-CED1-8745-9395-BF841202A72B}" destId="{B064A24C-9114-FA49-AD5B-083F3CCEBFB5}" srcOrd="0" destOrd="1" presId="urn:microsoft.com/office/officeart/2005/8/layout/bList2"/>
    <dgm:cxn modelId="{017E80FD-DA80-5441-AAB9-C6439172852B}" srcId="{CF964749-21A0-8E40-A0BF-BAFE9ED8B744}" destId="{99D7A6DC-40F2-4943-8972-1B1A3374C13F}" srcOrd="0" destOrd="0" parTransId="{B030789C-9F20-9443-AB7E-225C6BFEDA0E}" sibTransId="{6714A372-9E6C-2844-9589-CD91346FC431}"/>
    <dgm:cxn modelId="{15C780FD-2BA1-A548-BE95-6B5591DE2675}" srcId="{9661D77E-45A5-AE42-82C7-28125EB4ED3D}" destId="{05212EFB-8E89-4C43-A354-665F8785C0B1}" srcOrd="2" destOrd="0" parTransId="{C79312EB-C3F9-0340-959E-F203A6712E6A}" sibTransId="{CA7CD723-1575-DC4D-B839-9A43FF90BE4C}"/>
    <dgm:cxn modelId="{F5FB5052-0B7E-5647-8844-554E4407FAEF}" type="presParOf" srcId="{D397C269-2077-844C-97E8-4411CE604B7A}" destId="{CD76CF81-0708-924F-99BE-9A6F6B834F19}" srcOrd="0" destOrd="0" presId="urn:microsoft.com/office/officeart/2005/8/layout/bList2"/>
    <dgm:cxn modelId="{474966C9-EB84-D946-B07F-4D391EF9BF02}" type="presParOf" srcId="{CD76CF81-0708-924F-99BE-9A6F6B834F19}" destId="{42F3D73E-BE0F-2348-85E7-5D9432E5FBEF}" srcOrd="0" destOrd="0" presId="urn:microsoft.com/office/officeart/2005/8/layout/bList2"/>
    <dgm:cxn modelId="{A3442764-FDA1-F040-BDBC-02A001048EE1}" type="presParOf" srcId="{CD76CF81-0708-924F-99BE-9A6F6B834F19}" destId="{37608206-B228-F74D-88BB-9D921CDF2D8C}" srcOrd="1" destOrd="0" presId="urn:microsoft.com/office/officeart/2005/8/layout/bList2"/>
    <dgm:cxn modelId="{4602300A-BF70-574C-AB11-D1BF48C64163}" type="presParOf" srcId="{CD76CF81-0708-924F-99BE-9A6F6B834F19}" destId="{B7AD2BCA-781B-4B46-A9B5-EA031A50274D}" srcOrd="2" destOrd="0" presId="urn:microsoft.com/office/officeart/2005/8/layout/bList2"/>
    <dgm:cxn modelId="{24692886-2AE4-C848-81DF-B62CA57BAF72}" type="presParOf" srcId="{CD76CF81-0708-924F-99BE-9A6F6B834F19}" destId="{4ADABA3F-C841-7843-8EBF-98F1D4E07B81}" srcOrd="3" destOrd="0" presId="urn:microsoft.com/office/officeart/2005/8/layout/bList2"/>
    <dgm:cxn modelId="{9AA8E279-7986-C74D-B186-9E7C5B4CB5F4}" type="presParOf" srcId="{D397C269-2077-844C-97E8-4411CE604B7A}" destId="{7D821693-6511-6042-B260-129B101373BF}" srcOrd="1" destOrd="0" presId="urn:microsoft.com/office/officeart/2005/8/layout/bList2"/>
    <dgm:cxn modelId="{52FFEBAC-F0AC-EA48-AE04-C9F47B24A70A}" type="presParOf" srcId="{D397C269-2077-844C-97E8-4411CE604B7A}" destId="{D606543D-DFDE-A34F-9870-6F5688D79C11}" srcOrd="2" destOrd="0" presId="urn:microsoft.com/office/officeart/2005/8/layout/bList2"/>
    <dgm:cxn modelId="{4DF23AFF-21EA-A244-B32E-9265E5DCFD42}" type="presParOf" srcId="{D606543D-DFDE-A34F-9870-6F5688D79C11}" destId="{8C0CEC57-7933-5B4B-9788-BD5E001FEE6C}" srcOrd="0" destOrd="0" presId="urn:microsoft.com/office/officeart/2005/8/layout/bList2"/>
    <dgm:cxn modelId="{C01077C5-4D52-C140-B12C-B35F732B60C2}" type="presParOf" srcId="{D606543D-DFDE-A34F-9870-6F5688D79C11}" destId="{5F09785A-CB8F-434E-93EA-30DFD6DFE7EA}" srcOrd="1" destOrd="0" presId="urn:microsoft.com/office/officeart/2005/8/layout/bList2"/>
    <dgm:cxn modelId="{1352CA2D-DB0C-9947-AFE4-98E3F09078B1}" type="presParOf" srcId="{D606543D-DFDE-A34F-9870-6F5688D79C11}" destId="{FD56F5C3-185D-C04A-A7E2-1165574F195E}" srcOrd="2" destOrd="0" presId="urn:microsoft.com/office/officeart/2005/8/layout/bList2"/>
    <dgm:cxn modelId="{BB4CF9D1-5297-C94C-A6E2-F03B7612F1C7}" type="presParOf" srcId="{D606543D-DFDE-A34F-9870-6F5688D79C11}" destId="{7C09BE61-9350-F44B-9EFD-08966EE1629A}" srcOrd="3" destOrd="0" presId="urn:microsoft.com/office/officeart/2005/8/layout/bList2"/>
    <dgm:cxn modelId="{78259D97-D8C7-1248-A4A5-3C71945F5ECC}" type="presParOf" srcId="{D397C269-2077-844C-97E8-4411CE604B7A}" destId="{D0C0118F-658F-B341-B26B-63761D51453D}" srcOrd="3" destOrd="0" presId="urn:microsoft.com/office/officeart/2005/8/layout/bList2"/>
    <dgm:cxn modelId="{3BA93BF6-05C5-214E-B3DB-C27A144447E6}" type="presParOf" srcId="{D397C269-2077-844C-97E8-4411CE604B7A}" destId="{A6856BAA-ADEF-914E-A283-89CC014114E1}" srcOrd="4" destOrd="0" presId="urn:microsoft.com/office/officeart/2005/8/layout/bList2"/>
    <dgm:cxn modelId="{A29F4555-CEFC-114A-AE18-04086E9F9F82}" type="presParOf" srcId="{A6856BAA-ADEF-914E-A283-89CC014114E1}" destId="{B064A24C-9114-FA49-AD5B-083F3CCEBFB5}" srcOrd="0" destOrd="0" presId="urn:microsoft.com/office/officeart/2005/8/layout/bList2"/>
    <dgm:cxn modelId="{9FFA65A1-C453-7A47-AB03-1A203E54D4C6}" type="presParOf" srcId="{A6856BAA-ADEF-914E-A283-89CC014114E1}" destId="{83F429CF-A8C8-8243-8355-76CA57929A13}" srcOrd="1" destOrd="0" presId="urn:microsoft.com/office/officeart/2005/8/layout/bList2"/>
    <dgm:cxn modelId="{2FB3B695-C7FA-B64A-9004-2ECC07BF2610}" type="presParOf" srcId="{A6856BAA-ADEF-914E-A283-89CC014114E1}" destId="{3D8685A7-957A-CD47-A528-AE666857F5FC}" srcOrd="2" destOrd="0" presId="urn:microsoft.com/office/officeart/2005/8/layout/bList2"/>
    <dgm:cxn modelId="{3A6E0363-DE35-1F41-808A-CDC395898554}" type="presParOf" srcId="{A6856BAA-ADEF-914E-A283-89CC014114E1}" destId="{D40B6AE8-93FC-7143-A9D0-BCE2D3D7F0C9}" srcOrd="3" destOrd="0" presId="urn:microsoft.com/office/officeart/2005/8/layout/bList2"/>
    <dgm:cxn modelId="{DDE66B6B-B2B9-BF40-BCAD-3CDC140388BB}" type="presParOf" srcId="{D397C269-2077-844C-97E8-4411CE604B7A}" destId="{C8684572-7015-904F-BABC-4F3B492B6249}" srcOrd="5" destOrd="0" presId="urn:microsoft.com/office/officeart/2005/8/layout/bList2"/>
    <dgm:cxn modelId="{56779BD6-5B82-124B-9CDA-787D61F397EF}" type="presParOf" srcId="{D397C269-2077-844C-97E8-4411CE604B7A}" destId="{FBD38444-68C2-E349-9A87-11E92E08D890}" srcOrd="6" destOrd="0" presId="urn:microsoft.com/office/officeart/2005/8/layout/bList2"/>
    <dgm:cxn modelId="{5936B1C1-6D13-C74B-99A7-FEF765D78005}" type="presParOf" srcId="{FBD38444-68C2-E349-9A87-11E92E08D890}" destId="{9A208322-C7A0-244D-A220-63145AC5F271}" srcOrd="0" destOrd="0" presId="urn:microsoft.com/office/officeart/2005/8/layout/bList2"/>
    <dgm:cxn modelId="{2C636848-FF4D-0E4E-8492-7A69E27E239E}" type="presParOf" srcId="{FBD38444-68C2-E349-9A87-11E92E08D890}" destId="{8FBE9C35-51D3-2A4E-95C3-08F232D24F1C}" srcOrd="1" destOrd="0" presId="urn:microsoft.com/office/officeart/2005/8/layout/bList2"/>
    <dgm:cxn modelId="{9F872E77-0601-F444-8144-A1BB98B5F719}" type="presParOf" srcId="{FBD38444-68C2-E349-9A87-11E92E08D890}" destId="{E38C3F9D-2BBC-E949-8888-25FC96026FCB}" srcOrd="2" destOrd="0" presId="urn:microsoft.com/office/officeart/2005/8/layout/bList2"/>
    <dgm:cxn modelId="{A450B412-104F-6E40-A16C-7B89CA814807}" type="presParOf" srcId="{FBD38444-68C2-E349-9A87-11E92E08D890}" destId="{E5C4586D-143B-1F4A-9D2A-03C662294789}" srcOrd="3" destOrd="0" presId="urn:microsoft.com/office/officeart/2005/8/layout/bList2"/>
    <dgm:cxn modelId="{276B5538-5ED1-9C48-BD2B-529D7B3A9F5C}" type="presParOf" srcId="{D397C269-2077-844C-97E8-4411CE604B7A}" destId="{F209026E-BBD9-1145-B185-9C29906AECD9}" srcOrd="7" destOrd="0" presId="urn:microsoft.com/office/officeart/2005/8/layout/bList2"/>
    <dgm:cxn modelId="{3B8C9B9D-F724-B747-9823-C5176676E693}" type="presParOf" srcId="{D397C269-2077-844C-97E8-4411CE604B7A}" destId="{1B272D08-9DC1-4C44-8CD6-58102CD44008}" srcOrd="8" destOrd="0" presId="urn:microsoft.com/office/officeart/2005/8/layout/bList2"/>
    <dgm:cxn modelId="{9E6E6EF9-8D69-F243-8E6D-3981CA07517C}" type="presParOf" srcId="{1B272D08-9DC1-4C44-8CD6-58102CD44008}" destId="{22FB7896-CEDF-0B4F-B5A9-108B8392746E}" srcOrd="0" destOrd="0" presId="urn:microsoft.com/office/officeart/2005/8/layout/bList2"/>
    <dgm:cxn modelId="{388AB82A-C451-414D-AADE-B96CE4A3B2F2}" type="presParOf" srcId="{1B272D08-9DC1-4C44-8CD6-58102CD44008}" destId="{BF969523-4F17-1741-BB1A-EB4E289EA206}" srcOrd="1" destOrd="0" presId="urn:microsoft.com/office/officeart/2005/8/layout/bList2"/>
    <dgm:cxn modelId="{C8263FBF-64E4-4A4B-BECF-9C04567FE4FA}" type="presParOf" srcId="{1B272D08-9DC1-4C44-8CD6-58102CD44008}" destId="{6E500C6B-CE29-0945-BFCA-2EEE8C5C0DB6}" srcOrd="2" destOrd="0" presId="urn:microsoft.com/office/officeart/2005/8/layout/bList2"/>
    <dgm:cxn modelId="{E8B86D6D-EF38-AE40-AE40-298F174C3121}" type="presParOf" srcId="{1B272D08-9DC1-4C44-8CD6-58102CD44008}" destId="{B7FCF88D-5A77-9C44-9050-5C9EEA1FECC2}" srcOrd="3" destOrd="0" presId="urn:microsoft.com/office/officeart/2005/8/layout/bList2"/>
    <dgm:cxn modelId="{3A1CAE8E-3948-F143-A8D1-E700A0DF0AD4}" type="presParOf" srcId="{D397C269-2077-844C-97E8-4411CE604B7A}" destId="{4E8D41EA-247F-8B43-B996-ED0421FE18EB}" srcOrd="9" destOrd="0" presId="urn:microsoft.com/office/officeart/2005/8/layout/bList2"/>
    <dgm:cxn modelId="{BF5C5B02-23A4-4B44-A524-30F312615777}" type="presParOf" srcId="{D397C269-2077-844C-97E8-4411CE604B7A}" destId="{6C583D2B-EA20-9747-A35F-CC000F876F46}" srcOrd="10" destOrd="0" presId="urn:microsoft.com/office/officeart/2005/8/layout/bList2"/>
    <dgm:cxn modelId="{C1969377-679E-EF48-BC87-84D106450A54}" type="presParOf" srcId="{6C583D2B-EA20-9747-A35F-CC000F876F46}" destId="{086B1558-9D82-DF4A-A61D-B9659A0CCAE2}" srcOrd="0" destOrd="0" presId="urn:microsoft.com/office/officeart/2005/8/layout/bList2"/>
    <dgm:cxn modelId="{5E58F6B6-080F-CA40-BB18-0B9D8F7117C4}" type="presParOf" srcId="{6C583D2B-EA20-9747-A35F-CC000F876F46}" destId="{65941F2A-E3E6-6B4E-AC20-6E1AC5C3FB0D}" srcOrd="1" destOrd="0" presId="urn:microsoft.com/office/officeart/2005/8/layout/bList2"/>
    <dgm:cxn modelId="{987E8A78-FD96-4A41-9347-66699C692597}" type="presParOf" srcId="{6C583D2B-EA20-9747-A35F-CC000F876F46}" destId="{E6E1741E-DA3C-044B-9898-9FE80C804A40}" srcOrd="2" destOrd="0" presId="urn:microsoft.com/office/officeart/2005/8/layout/bList2"/>
    <dgm:cxn modelId="{E657CCA1-9C39-A742-BC4E-9560AD2B212F}" type="presParOf" srcId="{6C583D2B-EA20-9747-A35F-CC000F876F46}" destId="{270F22D3-A4A8-4149-A61F-7A7A136D7063}" srcOrd="3" destOrd="0" presId="urn:microsoft.com/office/officeart/2005/8/layout/bList2"/>
    <dgm:cxn modelId="{03F07B7D-46EF-9343-940B-EA3EC11A02C7}" type="presParOf" srcId="{D397C269-2077-844C-97E8-4411CE604B7A}" destId="{0B0A5372-9998-794C-BD7B-F2528B9504CF}" srcOrd="11" destOrd="0" presId="urn:microsoft.com/office/officeart/2005/8/layout/bList2"/>
    <dgm:cxn modelId="{2A48524A-2BD7-574D-BE80-9B607C2CD5DC}" type="presParOf" srcId="{D397C269-2077-844C-97E8-4411CE604B7A}" destId="{845D0771-1A5B-E44D-A48E-1832F48C8B1C}" srcOrd="12" destOrd="0" presId="urn:microsoft.com/office/officeart/2005/8/layout/bList2"/>
    <dgm:cxn modelId="{3389EAB1-731C-3D4D-B94D-6566D184EA62}" type="presParOf" srcId="{845D0771-1A5B-E44D-A48E-1832F48C8B1C}" destId="{F2EE586B-AF92-134F-8054-F1E2348D23E7}" srcOrd="0" destOrd="0" presId="urn:microsoft.com/office/officeart/2005/8/layout/bList2"/>
    <dgm:cxn modelId="{38995374-58D9-D747-8CC6-9B83189600B5}" type="presParOf" srcId="{845D0771-1A5B-E44D-A48E-1832F48C8B1C}" destId="{96D2B6F9-236F-6C4A-AE78-014B1151376A}" srcOrd="1" destOrd="0" presId="urn:microsoft.com/office/officeart/2005/8/layout/bList2"/>
    <dgm:cxn modelId="{B835E0F3-4AA8-8D45-9F71-F1681B024E8F}" type="presParOf" srcId="{845D0771-1A5B-E44D-A48E-1832F48C8B1C}" destId="{543A1CC8-16BC-564B-A2E0-22A74C7D6E3C}" srcOrd="2" destOrd="0" presId="urn:microsoft.com/office/officeart/2005/8/layout/bList2"/>
    <dgm:cxn modelId="{EB697D89-A957-5D42-A7B9-1E135DDA88E0}" type="presParOf" srcId="{845D0771-1A5B-E44D-A48E-1832F48C8B1C}" destId="{0011EB89-4509-884C-8108-E95A882A0218}"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535F078-8055-8C44-AC26-7852675F5A5F}"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GB"/>
        </a:p>
      </dgm:t>
    </dgm:pt>
    <dgm:pt modelId="{E3872E5D-38E3-ED4C-BD8D-6A84947460A3}">
      <dgm:prSet phldrT="[Text]"/>
      <dgm:spPr/>
      <dgm:t>
        <a:bodyPr/>
        <a:lstStyle/>
        <a:p>
          <a:pPr>
            <a:buFont typeface="+mj-lt"/>
            <a:buAutoNum type="arabicPeriod"/>
          </a:pPr>
          <a:r>
            <a:rPr lang="en-IN" b="1" dirty="0"/>
            <a:t>Email Access During Migration</a:t>
          </a:r>
          <a:endParaRPr lang="en-GB" dirty="0"/>
        </a:p>
      </dgm:t>
    </dgm:pt>
    <dgm:pt modelId="{444F66F5-2739-5342-8354-D3E9914F3539}" type="parTrans" cxnId="{F96B722C-E787-1B40-9E79-244359F1059B}">
      <dgm:prSet/>
      <dgm:spPr/>
      <dgm:t>
        <a:bodyPr/>
        <a:lstStyle/>
        <a:p>
          <a:endParaRPr lang="en-GB"/>
        </a:p>
      </dgm:t>
    </dgm:pt>
    <dgm:pt modelId="{559DC617-544E-1B45-AEEF-9F0EEE79BA45}" type="sibTrans" cxnId="{F96B722C-E787-1B40-9E79-244359F1059B}">
      <dgm:prSet/>
      <dgm:spPr/>
      <dgm:t>
        <a:bodyPr/>
        <a:lstStyle/>
        <a:p>
          <a:endParaRPr lang="en-GB"/>
        </a:p>
      </dgm:t>
    </dgm:pt>
    <dgm:pt modelId="{D49693B4-B662-F14A-A7A2-AA12718201C7}">
      <dgm:prSet phldrT="[Text]"/>
      <dgm:spPr/>
      <dgm:t>
        <a:bodyPr/>
        <a:lstStyle/>
        <a:p>
          <a:r>
            <a:rPr lang="en-IN" b="1" dirty="0"/>
            <a:t>What it means:</a:t>
          </a:r>
          <a:r>
            <a:rPr lang="en-IN" dirty="0"/>
            <a:t> You might have short breaks accessing your emails when we move them.</a:t>
          </a:r>
          <a:endParaRPr lang="en-GB" dirty="0"/>
        </a:p>
      </dgm:t>
    </dgm:pt>
    <dgm:pt modelId="{85356589-26D3-2849-BFE4-01FB652206D5}" type="parTrans" cxnId="{E59A8C41-B5CB-A944-848E-B2676D5E6BD7}">
      <dgm:prSet/>
      <dgm:spPr/>
      <dgm:t>
        <a:bodyPr/>
        <a:lstStyle/>
        <a:p>
          <a:endParaRPr lang="en-GB"/>
        </a:p>
      </dgm:t>
    </dgm:pt>
    <dgm:pt modelId="{05C1DD09-3DBB-C04F-9F53-0055DB58502E}" type="sibTrans" cxnId="{E59A8C41-B5CB-A944-848E-B2676D5E6BD7}">
      <dgm:prSet/>
      <dgm:spPr/>
      <dgm:t>
        <a:bodyPr/>
        <a:lstStyle/>
        <a:p>
          <a:endParaRPr lang="en-GB"/>
        </a:p>
      </dgm:t>
    </dgm:pt>
    <dgm:pt modelId="{0BE9828E-0EFE-B447-B34B-8352D31D5A57}">
      <dgm:prSet phldrT="[Text]"/>
      <dgm:spPr/>
      <dgm:t>
        <a:bodyPr/>
        <a:lstStyle/>
        <a:p>
          <a:pPr>
            <a:buFont typeface="+mj-lt"/>
            <a:buAutoNum type="arabicPeriod"/>
          </a:pPr>
          <a:r>
            <a:rPr lang="en-IN" b="1" dirty="0"/>
            <a:t>Outlook Connection</a:t>
          </a:r>
          <a:endParaRPr lang="en-GB" dirty="0"/>
        </a:p>
      </dgm:t>
    </dgm:pt>
    <dgm:pt modelId="{0BDE7A79-AA1C-0647-BBAE-61C690D1C322}" type="parTrans" cxnId="{C575ABA6-474D-4542-92B8-E39A9A4FE1EB}">
      <dgm:prSet/>
      <dgm:spPr/>
      <dgm:t>
        <a:bodyPr/>
        <a:lstStyle/>
        <a:p>
          <a:endParaRPr lang="en-GB"/>
        </a:p>
      </dgm:t>
    </dgm:pt>
    <dgm:pt modelId="{045B2FD1-2E8C-6145-9921-9455AF7C932F}" type="sibTrans" cxnId="{C575ABA6-474D-4542-92B8-E39A9A4FE1EB}">
      <dgm:prSet/>
      <dgm:spPr/>
      <dgm:t>
        <a:bodyPr/>
        <a:lstStyle/>
        <a:p>
          <a:endParaRPr lang="en-GB"/>
        </a:p>
      </dgm:t>
    </dgm:pt>
    <dgm:pt modelId="{F05635E8-1C3C-404F-923B-B9E6A9AAAF5E}">
      <dgm:prSet phldrT="[Text]"/>
      <dgm:spPr/>
      <dgm:t>
        <a:bodyPr/>
        <a:lstStyle/>
        <a:p>
          <a:pPr>
            <a:buFont typeface="Arial" panose="020B0604020202020204" pitchFamily="34" charset="0"/>
            <a:buChar char="•"/>
          </a:pPr>
          <a:r>
            <a:rPr lang="en-IN" b="1" dirty="0"/>
            <a:t>What it means:</a:t>
          </a:r>
          <a:r>
            <a:rPr lang="en-IN" dirty="0"/>
            <a:t> Outlook might disconnect and ask you to restart at the end of moving your mailbox.</a:t>
          </a:r>
          <a:endParaRPr lang="en-GB" dirty="0"/>
        </a:p>
      </dgm:t>
    </dgm:pt>
    <dgm:pt modelId="{85B6BBDD-AAC7-214D-AD7D-E7F8DEF83053}" type="parTrans" cxnId="{061E27ED-0266-3F48-BA95-8BB305DA7FD1}">
      <dgm:prSet/>
      <dgm:spPr/>
      <dgm:t>
        <a:bodyPr/>
        <a:lstStyle/>
        <a:p>
          <a:endParaRPr lang="en-GB"/>
        </a:p>
      </dgm:t>
    </dgm:pt>
    <dgm:pt modelId="{B8B7E57A-2DB5-864E-8F57-4D0E8141CB1F}" type="sibTrans" cxnId="{061E27ED-0266-3F48-BA95-8BB305DA7FD1}">
      <dgm:prSet/>
      <dgm:spPr/>
      <dgm:t>
        <a:bodyPr/>
        <a:lstStyle/>
        <a:p>
          <a:endParaRPr lang="en-GB"/>
        </a:p>
      </dgm:t>
    </dgm:pt>
    <dgm:pt modelId="{9A7A4EDD-0490-0347-9AD9-FCF5F6657945}">
      <dgm:prSet phldrT="[Text]"/>
      <dgm:spPr/>
      <dgm:t>
        <a:bodyPr/>
        <a:lstStyle/>
        <a:p>
          <a:pPr>
            <a:buFont typeface="+mj-lt"/>
            <a:buAutoNum type="arabicPeriod"/>
          </a:pPr>
          <a:r>
            <a:rPr lang="en-IN" b="1" dirty="0"/>
            <a:t>Surprises After Moving</a:t>
          </a:r>
          <a:endParaRPr lang="en-GB" dirty="0"/>
        </a:p>
      </dgm:t>
    </dgm:pt>
    <dgm:pt modelId="{8F387E7F-68CB-7C4E-9555-6EB97B065A56}" type="parTrans" cxnId="{B562172A-C9E3-2D47-961E-56D3E985B3BA}">
      <dgm:prSet/>
      <dgm:spPr/>
      <dgm:t>
        <a:bodyPr/>
        <a:lstStyle/>
        <a:p>
          <a:endParaRPr lang="en-GB"/>
        </a:p>
      </dgm:t>
    </dgm:pt>
    <dgm:pt modelId="{7BA3E128-D706-5F48-BC1F-A73D1556935C}" type="sibTrans" cxnId="{B562172A-C9E3-2D47-961E-56D3E985B3BA}">
      <dgm:prSet/>
      <dgm:spPr/>
      <dgm:t>
        <a:bodyPr/>
        <a:lstStyle/>
        <a:p>
          <a:endParaRPr lang="en-GB"/>
        </a:p>
      </dgm:t>
    </dgm:pt>
    <dgm:pt modelId="{5F6EC56F-B215-0540-8D2E-B3E2FD176A76}">
      <dgm:prSet phldrT="[Text]"/>
      <dgm:spPr/>
      <dgm:t>
        <a:bodyPr/>
        <a:lstStyle/>
        <a:p>
          <a:pPr>
            <a:buFont typeface="Arial" panose="020B0604020202020204" pitchFamily="34" charset="0"/>
            <a:buChar char="•"/>
          </a:pPr>
          <a:r>
            <a:rPr lang="en-IN" b="1" dirty="0"/>
            <a:t>What it means:</a:t>
          </a:r>
          <a:r>
            <a:rPr lang="en-IN" dirty="0"/>
            <a:t> After we move mailboxes, unexpected issues from other apps you use might pop up.</a:t>
          </a:r>
          <a:endParaRPr lang="en-GB" dirty="0"/>
        </a:p>
      </dgm:t>
    </dgm:pt>
    <dgm:pt modelId="{7FAFDC90-C3C1-5541-A7D2-1EF27921BB94}" type="parTrans" cxnId="{B4E5BFD9-2C76-A847-BDD7-4A61821C06B3}">
      <dgm:prSet/>
      <dgm:spPr/>
      <dgm:t>
        <a:bodyPr/>
        <a:lstStyle/>
        <a:p>
          <a:endParaRPr lang="en-GB"/>
        </a:p>
      </dgm:t>
    </dgm:pt>
    <dgm:pt modelId="{2BA0EDCF-B07D-2443-9856-21B03B36D29B}" type="sibTrans" cxnId="{B4E5BFD9-2C76-A847-BDD7-4A61821C06B3}">
      <dgm:prSet/>
      <dgm:spPr/>
      <dgm:t>
        <a:bodyPr/>
        <a:lstStyle/>
        <a:p>
          <a:endParaRPr lang="en-GB"/>
        </a:p>
      </dgm:t>
    </dgm:pt>
    <dgm:pt modelId="{180E1E85-986C-1E49-BA03-5E73FD98BE74}">
      <dgm:prSet/>
      <dgm:spPr/>
      <dgm:t>
        <a:bodyPr/>
        <a:lstStyle/>
        <a:p>
          <a:pPr>
            <a:buFont typeface="Arial" panose="020B0604020202020204" pitchFamily="34" charset="0"/>
            <a:buChar char="•"/>
          </a:pPr>
          <a:r>
            <a:rPr lang="en-IN" b="1" dirty="0"/>
            <a:t>How we handle it:</a:t>
          </a:r>
          <a:r>
            <a:rPr lang="en-IN" dirty="0"/>
            <a:t> We'll move emails when you're less likely to need them. We'll sync mailbox moves with delegate access to reduce issues.</a:t>
          </a:r>
        </a:p>
      </dgm:t>
    </dgm:pt>
    <dgm:pt modelId="{27DF67A6-BD9B-AF4F-B5C8-DC6514478A95}" type="parTrans" cxnId="{1796496B-4CCD-CA4E-819F-3657231F0793}">
      <dgm:prSet/>
      <dgm:spPr/>
      <dgm:t>
        <a:bodyPr/>
        <a:lstStyle/>
        <a:p>
          <a:endParaRPr lang="en-GB"/>
        </a:p>
      </dgm:t>
    </dgm:pt>
    <dgm:pt modelId="{695BFF1E-D3B5-E344-BD62-931840F8BF6A}" type="sibTrans" cxnId="{1796496B-4CCD-CA4E-819F-3657231F0793}">
      <dgm:prSet/>
      <dgm:spPr/>
      <dgm:t>
        <a:bodyPr/>
        <a:lstStyle/>
        <a:p>
          <a:endParaRPr lang="en-GB"/>
        </a:p>
      </dgm:t>
    </dgm:pt>
    <dgm:pt modelId="{DA96A48A-E447-D84D-85B4-0F3D2AF9774E}">
      <dgm:prSet/>
      <dgm:spPr/>
      <dgm:t>
        <a:bodyPr/>
        <a:lstStyle/>
        <a:p>
          <a:pPr>
            <a:buFont typeface="Arial" panose="020B0604020202020204" pitchFamily="34" charset="0"/>
            <a:buChar char="•"/>
          </a:pPr>
          <a:r>
            <a:rPr lang="en-IN" b="1" dirty="0"/>
            <a:t>How we handle it:</a:t>
          </a:r>
          <a:r>
            <a:rPr lang="en-IN" dirty="0"/>
            <a:t> We'll let you know this might happen. It's a quick fix – just a restart of Outlook.</a:t>
          </a:r>
        </a:p>
      </dgm:t>
    </dgm:pt>
    <dgm:pt modelId="{BC07181E-A96A-F849-95A0-2DC95E54E551}" type="parTrans" cxnId="{1B6A89EF-D6E0-EF41-8B8F-972ED9AFC2A6}">
      <dgm:prSet/>
      <dgm:spPr/>
      <dgm:t>
        <a:bodyPr/>
        <a:lstStyle/>
        <a:p>
          <a:endParaRPr lang="en-GB"/>
        </a:p>
      </dgm:t>
    </dgm:pt>
    <dgm:pt modelId="{DBCACB23-A0E1-DC48-9A36-10FEEFD32035}" type="sibTrans" cxnId="{1B6A89EF-D6E0-EF41-8B8F-972ED9AFC2A6}">
      <dgm:prSet/>
      <dgm:spPr/>
      <dgm:t>
        <a:bodyPr/>
        <a:lstStyle/>
        <a:p>
          <a:endParaRPr lang="en-GB"/>
        </a:p>
      </dgm:t>
    </dgm:pt>
    <dgm:pt modelId="{8E3C8A8C-5E5C-E249-AFEA-834173477523}">
      <dgm:prSet/>
      <dgm:spPr/>
      <dgm:t>
        <a:bodyPr/>
        <a:lstStyle/>
        <a:p>
          <a:pPr>
            <a:buFont typeface="Arial" panose="020B0604020202020204" pitchFamily="34" charset="0"/>
            <a:buChar char="•"/>
          </a:pPr>
          <a:r>
            <a:rPr lang="en-IN" b="1" dirty="0"/>
            <a:t>How we handle it:</a:t>
          </a:r>
          <a:r>
            <a:rPr lang="en-IN" dirty="0"/>
            <a:t> We're ready to fix these surprises. If needed, we can move your mailbox back, but we'll try to solve it first.</a:t>
          </a:r>
        </a:p>
      </dgm:t>
    </dgm:pt>
    <dgm:pt modelId="{04157827-6D2B-D84E-B8AB-31887938739B}" type="parTrans" cxnId="{BE298923-1332-4943-9BAA-DF8EC1AC0467}">
      <dgm:prSet/>
      <dgm:spPr/>
      <dgm:t>
        <a:bodyPr/>
        <a:lstStyle/>
        <a:p>
          <a:endParaRPr lang="en-GB"/>
        </a:p>
      </dgm:t>
    </dgm:pt>
    <dgm:pt modelId="{4781C211-56E4-FB44-8CEF-F23CBF296BA6}" type="sibTrans" cxnId="{BE298923-1332-4943-9BAA-DF8EC1AC0467}">
      <dgm:prSet/>
      <dgm:spPr/>
      <dgm:t>
        <a:bodyPr/>
        <a:lstStyle/>
        <a:p>
          <a:endParaRPr lang="en-GB"/>
        </a:p>
      </dgm:t>
    </dgm:pt>
    <dgm:pt modelId="{2EA90737-10EC-F94A-8394-42B7575E9879}">
      <dgm:prSet/>
      <dgm:spPr/>
      <dgm:t>
        <a:bodyPr/>
        <a:lstStyle/>
        <a:p>
          <a:pPr>
            <a:buFont typeface="+mj-lt"/>
            <a:buAutoNum type="arabicPeriod"/>
          </a:pPr>
          <a:r>
            <a:rPr lang="en-IN" b="1" dirty="0"/>
            <a:t>Email Access for Clients</a:t>
          </a:r>
          <a:endParaRPr lang="en-IN" dirty="0"/>
        </a:p>
      </dgm:t>
    </dgm:pt>
    <dgm:pt modelId="{A6FA6FD9-3FE0-FB4B-96F9-9B51EC299795}" type="parTrans" cxnId="{E2322A66-AB41-D046-8A7A-EE7320202EBB}">
      <dgm:prSet/>
      <dgm:spPr/>
      <dgm:t>
        <a:bodyPr/>
        <a:lstStyle/>
        <a:p>
          <a:endParaRPr lang="en-GB"/>
        </a:p>
      </dgm:t>
    </dgm:pt>
    <dgm:pt modelId="{8A6F445A-2B28-A448-A818-4C8B843FFB24}" type="sibTrans" cxnId="{E2322A66-AB41-D046-8A7A-EE7320202EBB}">
      <dgm:prSet/>
      <dgm:spPr/>
      <dgm:t>
        <a:bodyPr/>
        <a:lstStyle/>
        <a:p>
          <a:endParaRPr lang="en-GB"/>
        </a:p>
      </dgm:t>
    </dgm:pt>
    <dgm:pt modelId="{07B0789C-7561-E94F-B036-5DA7B72DF235}">
      <dgm:prSet/>
      <dgm:spPr/>
      <dgm:t>
        <a:bodyPr/>
        <a:lstStyle/>
        <a:p>
          <a:pPr>
            <a:buFont typeface="Arial" panose="020B0604020202020204" pitchFamily="34" charset="0"/>
            <a:buChar char="•"/>
          </a:pPr>
          <a:r>
            <a:rPr lang="en-IN" b="1"/>
            <a:t>What it means:</a:t>
          </a:r>
          <a:r>
            <a:rPr lang="en-IN"/>
            <a:t> Clients might have a short break in email access because of when their mailbox moves.</a:t>
          </a:r>
          <a:endParaRPr lang="en-IN" dirty="0"/>
        </a:p>
      </dgm:t>
    </dgm:pt>
    <dgm:pt modelId="{438E3D16-6B1F-DA42-9B21-8B950029AB78}" type="parTrans" cxnId="{95B93027-16D9-B84E-AD0B-513AB4A6A46A}">
      <dgm:prSet/>
      <dgm:spPr/>
      <dgm:t>
        <a:bodyPr/>
        <a:lstStyle/>
        <a:p>
          <a:endParaRPr lang="en-GB"/>
        </a:p>
      </dgm:t>
    </dgm:pt>
    <dgm:pt modelId="{164C78E5-A57F-FA42-BDAF-6835E37C1C93}" type="sibTrans" cxnId="{95B93027-16D9-B84E-AD0B-513AB4A6A46A}">
      <dgm:prSet/>
      <dgm:spPr/>
      <dgm:t>
        <a:bodyPr/>
        <a:lstStyle/>
        <a:p>
          <a:endParaRPr lang="en-GB"/>
        </a:p>
      </dgm:t>
    </dgm:pt>
    <dgm:pt modelId="{B2D1D884-1FE0-1C44-BAB8-9D3702196140}">
      <dgm:prSet/>
      <dgm:spPr/>
      <dgm:t>
        <a:bodyPr/>
        <a:lstStyle/>
        <a:p>
          <a:pPr>
            <a:buFont typeface="Arial" panose="020B0604020202020204" pitchFamily="34" charset="0"/>
            <a:buChar char="•"/>
          </a:pPr>
          <a:r>
            <a:rPr lang="en-IN" b="1"/>
            <a:t>How we handle it:</a:t>
          </a:r>
          <a:r>
            <a:rPr lang="en-IN"/>
            <a:t> We'll plan mailbox moves carefully, especially for clients, to ensure it's smooth. We'll do the big moves when it's least likely to interrupt your work.</a:t>
          </a:r>
        </a:p>
      </dgm:t>
    </dgm:pt>
    <dgm:pt modelId="{3FDA27E5-BCBB-3249-9AED-F0760A56E4AD}" type="parTrans" cxnId="{3015F85E-0834-7743-AD96-BE6AB54C16D3}">
      <dgm:prSet/>
      <dgm:spPr/>
      <dgm:t>
        <a:bodyPr/>
        <a:lstStyle/>
        <a:p>
          <a:endParaRPr lang="en-GB"/>
        </a:p>
      </dgm:t>
    </dgm:pt>
    <dgm:pt modelId="{06A9FF5E-B73C-4D4A-99A9-A5BF5E15EA88}" type="sibTrans" cxnId="{3015F85E-0834-7743-AD96-BE6AB54C16D3}">
      <dgm:prSet/>
      <dgm:spPr/>
      <dgm:t>
        <a:bodyPr/>
        <a:lstStyle/>
        <a:p>
          <a:endParaRPr lang="en-GB"/>
        </a:p>
      </dgm:t>
    </dgm:pt>
    <dgm:pt modelId="{16C166C6-ECD4-5A4E-95FB-F2C1F4994D04}" type="pres">
      <dgm:prSet presAssocID="{2535F078-8055-8C44-AC26-7852675F5A5F}" presName="Name0" presStyleCnt="0">
        <dgm:presLayoutVars>
          <dgm:dir/>
          <dgm:animLvl val="lvl"/>
          <dgm:resizeHandles val="exact"/>
        </dgm:presLayoutVars>
      </dgm:prSet>
      <dgm:spPr/>
    </dgm:pt>
    <dgm:pt modelId="{5E56CAF2-F634-2746-A64D-E6C79AB5FD15}" type="pres">
      <dgm:prSet presAssocID="{E3872E5D-38E3-ED4C-BD8D-6A84947460A3}" presName="composite" presStyleCnt="0"/>
      <dgm:spPr/>
    </dgm:pt>
    <dgm:pt modelId="{09679CD2-8CA2-1143-A757-DEE064926695}" type="pres">
      <dgm:prSet presAssocID="{E3872E5D-38E3-ED4C-BD8D-6A84947460A3}" presName="parTx" presStyleLbl="alignNode1" presStyleIdx="0" presStyleCnt="4">
        <dgm:presLayoutVars>
          <dgm:chMax val="0"/>
          <dgm:chPref val="0"/>
          <dgm:bulletEnabled val="1"/>
        </dgm:presLayoutVars>
      </dgm:prSet>
      <dgm:spPr/>
    </dgm:pt>
    <dgm:pt modelId="{03A5B0FC-E438-D34A-AC31-C4D1041FB019}" type="pres">
      <dgm:prSet presAssocID="{E3872E5D-38E3-ED4C-BD8D-6A84947460A3}" presName="desTx" presStyleLbl="alignAccFollowNode1" presStyleIdx="0" presStyleCnt="4">
        <dgm:presLayoutVars>
          <dgm:bulletEnabled val="1"/>
        </dgm:presLayoutVars>
      </dgm:prSet>
      <dgm:spPr/>
    </dgm:pt>
    <dgm:pt modelId="{F9D134F6-F4CC-4C46-83D7-EDC55952963A}" type="pres">
      <dgm:prSet presAssocID="{559DC617-544E-1B45-AEEF-9F0EEE79BA45}" presName="space" presStyleCnt="0"/>
      <dgm:spPr/>
    </dgm:pt>
    <dgm:pt modelId="{4E4791A6-9F6B-7B44-9B2F-7C95A77E776F}" type="pres">
      <dgm:prSet presAssocID="{0BE9828E-0EFE-B447-B34B-8352D31D5A57}" presName="composite" presStyleCnt="0"/>
      <dgm:spPr/>
    </dgm:pt>
    <dgm:pt modelId="{D98C46C8-3465-B64D-93D7-2CF4CA49C8C9}" type="pres">
      <dgm:prSet presAssocID="{0BE9828E-0EFE-B447-B34B-8352D31D5A57}" presName="parTx" presStyleLbl="alignNode1" presStyleIdx="1" presStyleCnt="4">
        <dgm:presLayoutVars>
          <dgm:chMax val="0"/>
          <dgm:chPref val="0"/>
          <dgm:bulletEnabled val="1"/>
        </dgm:presLayoutVars>
      </dgm:prSet>
      <dgm:spPr/>
    </dgm:pt>
    <dgm:pt modelId="{4288C64A-D6D3-994F-8038-FF8EFB7C9414}" type="pres">
      <dgm:prSet presAssocID="{0BE9828E-0EFE-B447-B34B-8352D31D5A57}" presName="desTx" presStyleLbl="alignAccFollowNode1" presStyleIdx="1" presStyleCnt="4">
        <dgm:presLayoutVars>
          <dgm:bulletEnabled val="1"/>
        </dgm:presLayoutVars>
      </dgm:prSet>
      <dgm:spPr/>
    </dgm:pt>
    <dgm:pt modelId="{1EBE0C39-688B-5B4D-983A-E36EB7DF1927}" type="pres">
      <dgm:prSet presAssocID="{045B2FD1-2E8C-6145-9921-9455AF7C932F}" presName="space" presStyleCnt="0"/>
      <dgm:spPr/>
    </dgm:pt>
    <dgm:pt modelId="{231FE0DA-DBD1-9842-BC9D-B7B20C7CE979}" type="pres">
      <dgm:prSet presAssocID="{9A7A4EDD-0490-0347-9AD9-FCF5F6657945}" presName="composite" presStyleCnt="0"/>
      <dgm:spPr/>
    </dgm:pt>
    <dgm:pt modelId="{CBC54CD2-931C-964F-A951-FC6D05ACF948}" type="pres">
      <dgm:prSet presAssocID="{9A7A4EDD-0490-0347-9AD9-FCF5F6657945}" presName="parTx" presStyleLbl="alignNode1" presStyleIdx="2" presStyleCnt="4">
        <dgm:presLayoutVars>
          <dgm:chMax val="0"/>
          <dgm:chPref val="0"/>
          <dgm:bulletEnabled val="1"/>
        </dgm:presLayoutVars>
      </dgm:prSet>
      <dgm:spPr/>
    </dgm:pt>
    <dgm:pt modelId="{BAF069BA-D4FB-4C42-9B76-ECB788D95DA1}" type="pres">
      <dgm:prSet presAssocID="{9A7A4EDD-0490-0347-9AD9-FCF5F6657945}" presName="desTx" presStyleLbl="alignAccFollowNode1" presStyleIdx="2" presStyleCnt="4">
        <dgm:presLayoutVars>
          <dgm:bulletEnabled val="1"/>
        </dgm:presLayoutVars>
      </dgm:prSet>
      <dgm:spPr/>
    </dgm:pt>
    <dgm:pt modelId="{AAFA7D9D-DDA2-1245-959D-A8AB4C49E807}" type="pres">
      <dgm:prSet presAssocID="{7BA3E128-D706-5F48-BC1F-A73D1556935C}" presName="space" presStyleCnt="0"/>
      <dgm:spPr/>
    </dgm:pt>
    <dgm:pt modelId="{3E1B0FF9-018F-D94A-B60E-41A7EC5D1749}" type="pres">
      <dgm:prSet presAssocID="{2EA90737-10EC-F94A-8394-42B7575E9879}" presName="composite" presStyleCnt="0"/>
      <dgm:spPr/>
    </dgm:pt>
    <dgm:pt modelId="{2A256EE3-1345-2046-880F-E75D7805F333}" type="pres">
      <dgm:prSet presAssocID="{2EA90737-10EC-F94A-8394-42B7575E9879}" presName="parTx" presStyleLbl="alignNode1" presStyleIdx="3" presStyleCnt="4">
        <dgm:presLayoutVars>
          <dgm:chMax val="0"/>
          <dgm:chPref val="0"/>
          <dgm:bulletEnabled val="1"/>
        </dgm:presLayoutVars>
      </dgm:prSet>
      <dgm:spPr/>
    </dgm:pt>
    <dgm:pt modelId="{E7949189-A413-FD42-9994-CDB9D6FDF608}" type="pres">
      <dgm:prSet presAssocID="{2EA90737-10EC-F94A-8394-42B7575E9879}" presName="desTx" presStyleLbl="alignAccFollowNode1" presStyleIdx="3" presStyleCnt="4">
        <dgm:presLayoutVars>
          <dgm:bulletEnabled val="1"/>
        </dgm:presLayoutVars>
      </dgm:prSet>
      <dgm:spPr/>
    </dgm:pt>
  </dgm:ptLst>
  <dgm:cxnLst>
    <dgm:cxn modelId="{3018DC1E-D976-334B-ACA0-89E8A4152356}" type="presOf" srcId="{B2D1D884-1FE0-1C44-BAB8-9D3702196140}" destId="{E7949189-A413-FD42-9994-CDB9D6FDF608}" srcOrd="0" destOrd="1" presId="urn:microsoft.com/office/officeart/2005/8/layout/hList1"/>
    <dgm:cxn modelId="{15EC8C22-FFD3-C346-ADF1-E7CA0866BD11}" type="presOf" srcId="{07B0789C-7561-E94F-B036-5DA7B72DF235}" destId="{E7949189-A413-FD42-9994-CDB9D6FDF608}" srcOrd="0" destOrd="0" presId="urn:microsoft.com/office/officeart/2005/8/layout/hList1"/>
    <dgm:cxn modelId="{BE298923-1332-4943-9BAA-DF8EC1AC0467}" srcId="{9A7A4EDD-0490-0347-9AD9-FCF5F6657945}" destId="{8E3C8A8C-5E5C-E249-AFEA-834173477523}" srcOrd="1" destOrd="0" parTransId="{04157827-6D2B-D84E-B8AB-31887938739B}" sibTransId="{4781C211-56E4-FB44-8CEF-F23CBF296BA6}"/>
    <dgm:cxn modelId="{95B93027-16D9-B84E-AD0B-513AB4A6A46A}" srcId="{2EA90737-10EC-F94A-8394-42B7575E9879}" destId="{07B0789C-7561-E94F-B036-5DA7B72DF235}" srcOrd="0" destOrd="0" parTransId="{438E3D16-6B1F-DA42-9B21-8B950029AB78}" sibTransId="{164C78E5-A57F-FA42-BDAF-6835E37C1C93}"/>
    <dgm:cxn modelId="{B562172A-C9E3-2D47-961E-56D3E985B3BA}" srcId="{2535F078-8055-8C44-AC26-7852675F5A5F}" destId="{9A7A4EDD-0490-0347-9AD9-FCF5F6657945}" srcOrd="2" destOrd="0" parTransId="{8F387E7F-68CB-7C4E-9555-6EB97B065A56}" sibTransId="{7BA3E128-D706-5F48-BC1F-A73D1556935C}"/>
    <dgm:cxn modelId="{F96B722C-E787-1B40-9E79-244359F1059B}" srcId="{2535F078-8055-8C44-AC26-7852675F5A5F}" destId="{E3872E5D-38E3-ED4C-BD8D-6A84947460A3}" srcOrd="0" destOrd="0" parTransId="{444F66F5-2739-5342-8354-D3E9914F3539}" sibTransId="{559DC617-544E-1B45-AEEF-9F0EEE79BA45}"/>
    <dgm:cxn modelId="{06F42C30-25CF-0B4F-95E1-181797BF8608}" type="presOf" srcId="{9A7A4EDD-0490-0347-9AD9-FCF5F6657945}" destId="{CBC54CD2-931C-964F-A951-FC6D05ACF948}" srcOrd="0" destOrd="0" presId="urn:microsoft.com/office/officeart/2005/8/layout/hList1"/>
    <dgm:cxn modelId="{6B8E4036-16C5-DC46-B70A-880C57142EC9}" type="presOf" srcId="{2535F078-8055-8C44-AC26-7852675F5A5F}" destId="{16C166C6-ECD4-5A4E-95FB-F2C1F4994D04}" srcOrd="0" destOrd="0" presId="urn:microsoft.com/office/officeart/2005/8/layout/hList1"/>
    <dgm:cxn modelId="{587D6A36-F1CA-9043-98DF-DD280DA7013E}" type="presOf" srcId="{2EA90737-10EC-F94A-8394-42B7575E9879}" destId="{2A256EE3-1345-2046-880F-E75D7805F333}" srcOrd="0" destOrd="0" presId="urn:microsoft.com/office/officeart/2005/8/layout/hList1"/>
    <dgm:cxn modelId="{E59A8C41-B5CB-A944-848E-B2676D5E6BD7}" srcId="{E3872E5D-38E3-ED4C-BD8D-6A84947460A3}" destId="{D49693B4-B662-F14A-A7A2-AA12718201C7}" srcOrd="0" destOrd="0" parTransId="{85356589-26D3-2849-BFE4-01FB652206D5}" sibTransId="{05C1DD09-3DBB-C04F-9F53-0055DB58502E}"/>
    <dgm:cxn modelId="{BF042C58-FB83-3141-9684-857C21E6476F}" type="presOf" srcId="{8E3C8A8C-5E5C-E249-AFEA-834173477523}" destId="{BAF069BA-D4FB-4C42-9B76-ECB788D95DA1}" srcOrd="0" destOrd="1" presId="urn:microsoft.com/office/officeart/2005/8/layout/hList1"/>
    <dgm:cxn modelId="{0EAFAB5B-B920-984B-B7DE-F9B7197C8B68}" type="presOf" srcId="{5F6EC56F-B215-0540-8D2E-B3E2FD176A76}" destId="{BAF069BA-D4FB-4C42-9B76-ECB788D95DA1}" srcOrd="0" destOrd="0" presId="urn:microsoft.com/office/officeart/2005/8/layout/hList1"/>
    <dgm:cxn modelId="{3015F85E-0834-7743-AD96-BE6AB54C16D3}" srcId="{2EA90737-10EC-F94A-8394-42B7575E9879}" destId="{B2D1D884-1FE0-1C44-BAB8-9D3702196140}" srcOrd="1" destOrd="0" parTransId="{3FDA27E5-BCBB-3249-9AED-F0760A56E4AD}" sibTransId="{06A9FF5E-B73C-4D4A-99A9-A5BF5E15EA88}"/>
    <dgm:cxn modelId="{E2322A66-AB41-D046-8A7A-EE7320202EBB}" srcId="{2535F078-8055-8C44-AC26-7852675F5A5F}" destId="{2EA90737-10EC-F94A-8394-42B7575E9879}" srcOrd="3" destOrd="0" parTransId="{A6FA6FD9-3FE0-FB4B-96F9-9B51EC299795}" sibTransId="{8A6F445A-2B28-A448-A818-4C8B843FFB24}"/>
    <dgm:cxn modelId="{44557569-27AE-D64F-89AF-75B2E63AC309}" type="presOf" srcId="{E3872E5D-38E3-ED4C-BD8D-6A84947460A3}" destId="{09679CD2-8CA2-1143-A757-DEE064926695}" srcOrd="0" destOrd="0" presId="urn:microsoft.com/office/officeart/2005/8/layout/hList1"/>
    <dgm:cxn modelId="{1796496B-4CCD-CA4E-819F-3657231F0793}" srcId="{E3872E5D-38E3-ED4C-BD8D-6A84947460A3}" destId="{180E1E85-986C-1E49-BA03-5E73FD98BE74}" srcOrd="1" destOrd="0" parTransId="{27DF67A6-BD9B-AF4F-B5C8-DC6514478A95}" sibTransId="{695BFF1E-D3B5-E344-BD62-931840F8BF6A}"/>
    <dgm:cxn modelId="{F08CD271-9199-E64E-9993-4D0D2A2A50F6}" type="presOf" srcId="{D49693B4-B662-F14A-A7A2-AA12718201C7}" destId="{03A5B0FC-E438-D34A-AC31-C4D1041FB019}" srcOrd="0" destOrd="0" presId="urn:microsoft.com/office/officeart/2005/8/layout/hList1"/>
    <dgm:cxn modelId="{A0FB5D77-4A94-A24D-933C-487222C0CA1B}" type="presOf" srcId="{DA96A48A-E447-D84D-85B4-0F3D2AF9774E}" destId="{4288C64A-D6D3-994F-8038-FF8EFB7C9414}" srcOrd="0" destOrd="1" presId="urn:microsoft.com/office/officeart/2005/8/layout/hList1"/>
    <dgm:cxn modelId="{8E286F9A-B8C1-B740-B87F-8F8E0219804B}" type="presOf" srcId="{F05635E8-1C3C-404F-923B-B9E6A9AAAF5E}" destId="{4288C64A-D6D3-994F-8038-FF8EFB7C9414}" srcOrd="0" destOrd="0" presId="urn:microsoft.com/office/officeart/2005/8/layout/hList1"/>
    <dgm:cxn modelId="{C575ABA6-474D-4542-92B8-E39A9A4FE1EB}" srcId="{2535F078-8055-8C44-AC26-7852675F5A5F}" destId="{0BE9828E-0EFE-B447-B34B-8352D31D5A57}" srcOrd="1" destOrd="0" parTransId="{0BDE7A79-AA1C-0647-BBAE-61C690D1C322}" sibTransId="{045B2FD1-2E8C-6145-9921-9455AF7C932F}"/>
    <dgm:cxn modelId="{F35AA3B4-7B23-5C4F-A0B2-E8800F625B83}" type="presOf" srcId="{0BE9828E-0EFE-B447-B34B-8352D31D5A57}" destId="{D98C46C8-3465-B64D-93D7-2CF4CA49C8C9}" srcOrd="0" destOrd="0" presId="urn:microsoft.com/office/officeart/2005/8/layout/hList1"/>
    <dgm:cxn modelId="{B4E5BFD9-2C76-A847-BDD7-4A61821C06B3}" srcId="{9A7A4EDD-0490-0347-9AD9-FCF5F6657945}" destId="{5F6EC56F-B215-0540-8D2E-B3E2FD176A76}" srcOrd="0" destOrd="0" parTransId="{7FAFDC90-C3C1-5541-A7D2-1EF27921BB94}" sibTransId="{2BA0EDCF-B07D-2443-9856-21B03B36D29B}"/>
    <dgm:cxn modelId="{061E27ED-0266-3F48-BA95-8BB305DA7FD1}" srcId="{0BE9828E-0EFE-B447-B34B-8352D31D5A57}" destId="{F05635E8-1C3C-404F-923B-B9E6A9AAAF5E}" srcOrd="0" destOrd="0" parTransId="{85B6BBDD-AAC7-214D-AD7D-E7F8DEF83053}" sibTransId="{B8B7E57A-2DB5-864E-8F57-4D0E8141CB1F}"/>
    <dgm:cxn modelId="{1B6A89EF-D6E0-EF41-8B8F-972ED9AFC2A6}" srcId="{0BE9828E-0EFE-B447-B34B-8352D31D5A57}" destId="{DA96A48A-E447-D84D-85B4-0F3D2AF9774E}" srcOrd="1" destOrd="0" parTransId="{BC07181E-A96A-F849-95A0-2DC95E54E551}" sibTransId="{DBCACB23-A0E1-DC48-9A36-10FEEFD32035}"/>
    <dgm:cxn modelId="{4C7C10FB-4C88-4046-A6C5-669EA60EFD31}" type="presOf" srcId="{180E1E85-986C-1E49-BA03-5E73FD98BE74}" destId="{03A5B0FC-E438-D34A-AC31-C4D1041FB019}" srcOrd="0" destOrd="1" presId="urn:microsoft.com/office/officeart/2005/8/layout/hList1"/>
    <dgm:cxn modelId="{D34A3D5C-238C-E645-963F-79A2265010E9}" type="presParOf" srcId="{16C166C6-ECD4-5A4E-95FB-F2C1F4994D04}" destId="{5E56CAF2-F634-2746-A64D-E6C79AB5FD15}" srcOrd="0" destOrd="0" presId="urn:microsoft.com/office/officeart/2005/8/layout/hList1"/>
    <dgm:cxn modelId="{BBA5F5F5-971E-9E4F-959C-A40C50B77106}" type="presParOf" srcId="{5E56CAF2-F634-2746-A64D-E6C79AB5FD15}" destId="{09679CD2-8CA2-1143-A757-DEE064926695}" srcOrd="0" destOrd="0" presId="urn:microsoft.com/office/officeart/2005/8/layout/hList1"/>
    <dgm:cxn modelId="{7E35120C-4580-9141-946B-8FD991A00A93}" type="presParOf" srcId="{5E56CAF2-F634-2746-A64D-E6C79AB5FD15}" destId="{03A5B0FC-E438-D34A-AC31-C4D1041FB019}" srcOrd="1" destOrd="0" presId="urn:microsoft.com/office/officeart/2005/8/layout/hList1"/>
    <dgm:cxn modelId="{B4230C71-9645-F54A-97D2-8B9980A86D50}" type="presParOf" srcId="{16C166C6-ECD4-5A4E-95FB-F2C1F4994D04}" destId="{F9D134F6-F4CC-4C46-83D7-EDC55952963A}" srcOrd="1" destOrd="0" presId="urn:microsoft.com/office/officeart/2005/8/layout/hList1"/>
    <dgm:cxn modelId="{887587BE-AE45-2247-8A97-5D29D0C4020E}" type="presParOf" srcId="{16C166C6-ECD4-5A4E-95FB-F2C1F4994D04}" destId="{4E4791A6-9F6B-7B44-9B2F-7C95A77E776F}" srcOrd="2" destOrd="0" presId="urn:microsoft.com/office/officeart/2005/8/layout/hList1"/>
    <dgm:cxn modelId="{CFE5E803-779E-8445-942E-4899E22E296D}" type="presParOf" srcId="{4E4791A6-9F6B-7B44-9B2F-7C95A77E776F}" destId="{D98C46C8-3465-B64D-93D7-2CF4CA49C8C9}" srcOrd="0" destOrd="0" presId="urn:microsoft.com/office/officeart/2005/8/layout/hList1"/>
    <dgm:cxn modelId="{E0DA417E-2C71-8944-9673-35224BBD0804}" type="presParOf" srcId="{4E4791A6-9F6B-7B44-9B2F-7C95A77E776F}" destId="{4288C64A-D6D3-994F-8038-FF8EFB7C9414}" srcOrd="1" destOrd="0" presId="urn:microsoft.com/office/officeart/2005/8/layout/hList1"/>
    <dgm:cxn modelId="{FE6ECC2A-2963-AF46-970B-86033AB2B9F9}" type="presParOf" srcId="{16C166C6-ECD4-5A4E-95FB-F2C1F4994D04}" destId="{1EBE0C39-688B-5B4D-983A-E36EB7DF1927}" srcOrd="3" destOrd="0" presId="urn:microsoft.com/office/officeart/2005/8/layout/hList1"/>
    <dgm:cxn modelId="{4C9D7981-0701-F847-BD0F-CCBAE9755B4E}" type="presParOf" srcId="{16C166C6-ECD4-5A4E-95FB-F2C1F4994D04}" destId="{231FE0DA-DBD1-9842-BC9D-B7B20C7CE979}" srcOrd="4" destOrd="0" presId="urn:microsoft.com/office/officeart/2005/8/layout/hList1"/>
    <dgm:cxn modelId="{FB3DFF6E-7ADB-4246-9DFC-857B2838CE69}" type="presParOf" srcId="{231FE0DA-DBD1-9842-BC9D-B7B20C7CE979}" destId="{CBC54CD2-931C-964F-A951-FC6D05ACF948}" srcOrd="0" destOrd="0" presId="urn:microsoft.com/office/officeart/2005/8/layout/hList1"/>
    <dgm:cxn modelId="{D284E3B0-168B-7D44-96DB-815F27706BF5}" type="presParOf" srcId="{231FE0DA-DBD1-9842-BC9D-B7B20C7CE979}" destId="{BAF069BA-D4FB-4C42-9B76-ECB788D95DA1}" srcOrd="1" destOrd="0" presId="urn:microsoft.com/office/officeart/2005/8/layout/hList1"/>
    <dgm:cxn modelId="{AF0E9D8D-9FC9-304B-A8E6-293B5BCA721E}" type="presParOf" srcId="{16C166C6-ECD4-5A4E-95FB-F2C1F4994D04}" destId="{AAFA7D9D-DDA2-1245-959D-A8AB4C49E807}" srcOrd="5" destOrd="0" presId="urn:microsoft.com/office/officeart/2005/8/layout/hList1"/>
    <dgm:cxn modelId="{165E2E48-3735-BA41-BE61-A2C8819709C4}" type="presParOf" srcId="{16C166C6-ECD4-5A4E-95FB-F2C1F4994D04}" destId="{3E1B0FF9-018F-D94A-B60E-41A7EC5D1749}" srcOrd="6" destOrd="0" presId="urn:microsoft.com/office/officeart/2005/8/layout/hList1"/>
    <dgm:cxn modelId="{022105D3-8116-6043-BE92-743C8E22D92F}" type="presParOf" srcId="{3E1B0FF9-018F-D94A-B60E-41A7EC5D1749}" destId="{2A256EE3-1345-2046-880F-E75D7805F333}" srcOrd="0" destOrd="0" presId="urn:microsoft.com/office/officeart/2005/8/layout/hList1"/>
    <dgm:cxn modelId="{69B60C1E-F1B6-8249-BC88-C8966917960D}" type="presParOf" srcId="{3E1B0FF9-018F-D94A-B60E-41A7EC5D1749}" destId="{E7949189-A413-FD42-9994-CDB9D6FDF60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B8C083A2-E312-6C4F-B50F-14C022EC6150}"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7067052D-6B7B-F242-ABA9-690BA5B394AB}">
      <dgm:prSet phldrT="[Text]" custT="1"/>
      <dgm:spPr/>
      <dgm:t>
        <a:bodyPr/>
        <a:lstStyle/>
        <a:p>
          <a:pPr>
            <a:buFont typeface="+mj-lt"/>
            <a:buAutoNum type="arabicPeriod"/>
          </a:pPr>
          <a:r>
            <a:rPr lang="en-IN" sz="1600" b="1" dirty="0"/>
            <a:t>Security Collaboration</a:t>
          </a:r>
          <a:endParaRPr lang="en-GB" sz="1600" dirty="0"/>
        </a:p>
      </dgm:t>
    </dgm:pt>
    <dgm:pt modelId="{B502C055-AD96-C24B-ABC3-23B4D9761478}" type="parTrans" cxnId="{1457214E-FE52-CE4D-9621-1513E92217D5}">
      <dgm:prSet/>
      <dgm:spPr/>
      <dgm:t>
        <a:bodyPr/>
        <a:lstStyle/>
        <a:p>
          <a:endParaRPr lang="en-GB"/>
        </a:p>
      </dgm:t>
    </dgm:pt>
    <dgm:pt modelId="{CEACDA0F-E829-0547-926A-C2ECAA6834C7}" type="sibTrans" cxnId="{1457214E-FE52-CE4D-9621-1513E92217D5}">
      <dgm:prSet/>
      <dgm:spPr/>
      <dgm:t>
        <a:bodyPr/>
        <a:lstStyle/>
        <a:p>
          <a:endParaRPr lang="en-GB"/>
        </a:p>
      </dgm:t>
    </dgm:pt>
    <dgm:pt modelId="{AB2A6BC1-8D6A-BD4D-A5A4-5DF80A667096}">
      <dgm:prSet phldrT="[Text]"/>
      <dgm:spPr/>
      <dgm:t>
        <a:bodyPr/>
        <a:lstStyle/>
        <a:p>
          <a:endParaRPr lang="en-GB" dirty="0"/>
        </a:p>
      </dgm:t>
    </dgm:pt>
    <dgm:pt modelId="{8D4E6E90-9BFD-1547-B4A7-5877F5A783D0}" type="parTrans" cxnId="{7510B94F-699B-7540-9BCB-53F9FF12A710}">
      <dgm:prSet/>
      <dgm:spPr/>
      <dgm:t>
        <a:bodyPr/>
        <a:lstStyle/>
        <a:p>
          <a:endParaRPr lang="en-GB"/>
        </a:p>
      </dgm:t>
    </dgm:pt>
    <dgm:pt modelId="{77A72976-FFED-0D40-BCF0-F277A1D24AE9}" type="sibTrans" cxnId="{7510B94F-699B-7540-9BCB-53F9FF12A710}">
      <dgm:prSet/>
      <dgm:spPr/>
      <dgm:t>
        <a:bodyPr/>
        <a:lstStyle/>
        <a:p>
          <a:endParaRPr lang="en-GB"/>
        </a:p>
      </dgm:t>
    </dgm:pt>
    <dgm:pt modelId="{62336F82-FA29-4040-ADC0-023727ED1668}">
      <dgm:prSet phldrT="[Text]" custT="1"/>
      <dgm:spPr/>
      <dgm:t>
        <a:bodyPr/>
        <a:lstStyle/>
        <a:p>
          <a:pPr>
            <a:buFont typeface="+mj-lt"/>
            <a:buAutoNum type="arabicPeriod"/>
          </a:pPr>
          <a:r>
            <a:rPr lang="en-IN" sz="1600" b="1" dirty="0"/>
            <a:t>Integration with Intune Project</a:t>
          </a:r>
          <a:endParaRPr lang="en-GB" sz="1600" dirty="0"/>
        </a:p>
      </dgm:t>
    </dgm:pt>
    <dgm:pt modelId="{72033026-6A31-644A-BCB3-C7FB59917605}" type="parTrans" cxnId="{F4D5DAC1-CDF2-2A43-B97D-5A5EC751B87B}">
      <dgm:prSet/>
      <dgm:spPr/>
      <dgm:t>
        <a:bodyPr/>
        <a:lstStyle/>
        <a:p>
          <a:endParaRPr lang="en-GB"/>
        </a:p>
      </dgm:t>
    </dgm:pt>
    <dgm:pt modelId="{3315A9ED-C486-0040-BC9B-22F02DB0D14F}" type="sibTrans" cxnId="{F4D5DAC1-CDF2-2A43-B97D-5A5EC751B87B}">
      <dgm:prSet/>
      <dgm:spPr/>
      <dgm:t>
        <a:bodyPr/>
        <a:lstStyle/>
        <a:p>
          <a:endParaRPr lang="en-GB"/>
        </a:p>
      </dgm:t>
    </dgm:pt>
    <dgm:pt modelId="{5EB3FDF0-6C7A-644E-9D3C-18BD0275F6C8}">
      <dgm:prSet phldrT="[Text]"/>
      <dgm:spPr/>
      <dgm:t>
        <a:bodyPr/>
        <a:lstStyle/>
        <a:p>
          <a:endParaRPr lang="en-GB" dirty="0"/>
        </a:p>
      </dgm:t>
    </dgm:pt>
    <dgm:pt modelId="{3B6314E7-235D-3D4B-B6A6-C4441E85480B}" type="parTrans" cxnId="{16A72970-AD95-C742-A32D-5EFDCFA6E693}">
      <dgm:prSet/>
      <dgm:spPr/>
      <dgm:t>
        <a:bodyPr/>
        <a:lstStyle/>
        <a:p>
          <a:endParaRPr lang="en-GB"/>
        </a:p>
      </dgm:t>
    </dgm:pt>
    <dgm:pt modelId="{340F22D5-4907-8E46-8E56-9551A019DE91}" type="sibTrans" cxnId="{16A72970-AD95-C742-A32D-5EFDCFA6E693}">
      <dgm:prSet/>
      <dgm:spPr/>
      <dgm:t>
        <a:bodyPr/>
        <a:lstStyle/>
        <a:p>
          <a:endParaRPr lang="en-GB"/>
        </a:p>
      </dgm:t>
    </dgm:pt>
    <dgm:pt modelId="{589F828C-C06F-4444-A2EA-E223F81E2250}">
      <dgm:prSet phldrT="[Text]" custT="1"/>
      <dgm:spPr/>
      <dgm:t>
        <a:bodyPr/>
        <a:lstStyle/>
        <a:p>
          <a:pPr>
            <a:buFont typeface="+mj-lt"/>
            <a:buAutoNum type="arabicPeriod"/>
          </a:pPr>
          <a:r>
            <a:rPr lang="en-IN" sz="1600" b="1" dirty="0"/>
            <a:t>Testing and Backup Preparations</a:t>
          </a:r>
          <a:endParaRPr lang="en-GB" sz="1600" dirty="0"/>
        </a:p>
      </dgm:t>
    </dgm:pt>
    <dgm:pt modelId="{8212D5F4-D5C7-4241-AE46-CDD20DD592C9}" type="parTrans" cxnId="{14FDDE98-A558-2B49-A678-9A036A6E3A00}">
      <dgm:prSet/>
      <dgm:spPr/>
      <dgm:t>
        <a:bodyPr/>
        <a:lstStyle/>
        <a:p>
          <a:endParaRPr lang="en-GB"/>
        </a:p>
      </dgm:t>
    </dgm:pt>
    <dgm:pt modelId="{398E4009-1EB7-2C42-8246-FEC0EB37ECD2}" type="sibTrans" cxnId="{14FDDE98-A558-2B49-A678-9A036A6E3A00}">
      <dgm:prSet/>
      <dgm:spPr/>
      <dgm:t>
        <a:bodyPr/>
        <a:lstStyle/>
        <a:p>
          <a:endParaRPr lang="en-GB"/>
        </a:p>
      </dgm:t>
    </dgm:pt>
    <dgm:pt modelId="{B820B2EA-7D1B-4348-9288-69C580B1BF6C}">
      <dgm:prSet phldrT="[Text]"/>
      <dgm:spPr/>
      <dgm:t>
        <a:bodyPr/>
        <a:lstStyle/>
        <a:p>
          <a:endParaRPr lang="en-GB" dirty="0"/>
        </a:p>
      </dgm:t>
    </dgm:pt>
    <dgm:pt modelId="{F33ADF04-882E-1D49-9609-F5FBB423CA55}" type="parTrans" cxnId="{06A0CB24-C333-4B4A-8D65-89AADBACAF0B}">
      <dgm:prSet/>
      <dgm:spPr/>
      <dgm:t>
        <a:bodyPr/>
        <a:lstStyle/>
        <a:p>
          <a:endParaRPr lang="en-GB"/>
        </a:p>
      </dgm:t>
    </dgm:pt>
    <dgm:pt modelId="{685EAA0C-21E5-DF48-BF0E-435DDBC8F7D0}" type="sibTrans" cxnId="{06A0CB24-C333-4B4A-8D65-89AADBACAF0B}">
      <dgm:prSet/>
      <dgm:spPr/>
      <dgm:t>
        <a:bodyPr/>
        <a:lstStyle/>
        <a:p>
          <a:endParaRPr lang="en-GB"/>
        </a:p>
      </dgm:t>
    </dgm:pt>
    <dgm:pt modelId="{DCD72088-D807-5547-A897-FA0346414C12}">
      <dgm:prSet phldrT="[Text]" custT="1"/>
      <dgm:spPr/>
      <dgm:t>
        <a:bodyPr/>
        <a:lstStyle/>
        <a:p>
          <a:pPr>
            <a:buFont typeface="+mj-lt"/>
            <a:buAutoNum type="arabicPeriod"/>
          </a:pPr>
          <a:r>
            <a:rPr lang="en-IN" sz="1600" b="1" dirty="0"/>
            <a:t>Handling Large Mailboxes</a:t>
          </a:r>
          <a:endParaRPr lang="en-GB" sz="1600" dirty="0"/>
        </a:p>
      </dgm:t>
    </dgm:pt>
    <dgm:pt modelId="{EA1AD90E-722F-0346-8FCC-FF02CB800A27}" type="parTrans" cxnId="{15E6738D-D35F-AB43-B0C5-7D0DCF3C3FC6}">
      <dgm:prSet/>
      <dgm:spPr/>
      <dgm:t>
        <a:bodyPr/>
        <a:lstStyle/>
        <a:p>
          <a:endParaRPr lang="en-GB"/>
        </a:p>
      </dgm:t>
    </dgm:pt>
    <dgm:pt modelId="{4BC8C315-D6D2-8B48-98E3-8BEF6C840FA5}" type="sibTrans" cxnId="{15E6738D-D35F-AB43-B0C5-7D0DCF3C3FC6}">
      <dgm:prSet/>
      <dgm:spPr/>
      <dgm:t>
        <a:bodyPr/>
        <a:lstStyle/>
        <a:p>
          <a:endParaRPr lang="en-GB"/>
        </a:p>
      </dgm:t>
    </dgm:pt>
    <dgm:pt modelId="{5D396CEE-9AE7-BA41-8315-1DC9A0B24963}">
      <dgm:prSet phldrT="[Text]" custT="1"/>
      <dgm:spPr/>
      <dgm:t>
        <a:bodyPr/>
        <a:lstStyle/>
        <a:p>
          <a:pPr>
            <a:buFont typeface="+mj-lt"/>
            <a:buAutoNum type="arabicPeriod"/>
          </a:pPr>
          <a:r>
            <a:rPr lang="en-IN" sz="1600" b="1" dirty="0"/>
            <a:t>Team Coordination</a:t>
          </a:r>
          <a:endParaRPr lang="en-GB" sz="1600" dirty="0"/>
        </a:p>
      </dgm:t>
    </dgm:pt>
    <dgm:pt modelId="{2FADE0D1-07F8-9542-AD56-11D0326611AA}" type="parTrans" cxnId="{FEF1D2B1-DD56-7249-8077-8D48EEA4AE5E}">
      <dgm:prSet/>
      <dgm:spPr/>
      <dgm:t>
        <a:bodyPr/>
        <a:lstStyle/>
        <a:p>
          <a:endParaRPr lang="en-GB"/>
        </a:p>
      </dgm:t>
    </dgm:pt>
    <dgm:pt modelId="{5C571F34-8CE3-1E40-A754-F481370A57F6}" type="sibTrans" cxnId="{FEF1D2B1-DD56-7249-8077-8D48EEA4AE5E}">
      <dgm:prSet/>
      <dgm:spPr/>
      <dgm:t>
        <a:bodyPr/>
        <a:lstStyle/>
        <a:p>
          <a:endParaRPr lang="en-GB"/>
        </a:p>
      </dgm:t>
    </dgm:pt>
    <dgm:pt modelId="{7AFA2FA7-26D8-B240-A5B1-EF5D0CD784E7}">
      <dgm:prSet/>
      <dgm:spPr/>
      <dgm:t>
        <a:bodyPr/>
        <a:lstStyle/>
        <a:p>
          <a:pPr>
            <a:buFont typeface="Arial" panose="020B0604020202020204" pitchFamily="34" charset="0"/>
            <a:buChar char="•"/>
          </a:pPr>
          <a:r>
            <a:rPr lang="en-IN" dirty="0"/>
            <a:t>Security is a top priority.</a:t>
          </a:r>
        </a:p>
      </dgm:t>
    </dgm:pt>
    <dgm:pt modelId="{7F3F722F-CEE3-A548-955D-7E13C6004F26}" type="parTrans" cxnId="{EF7FE460-534D-E749-BE3D-8EA422B795D4}">
      <dgm:prSet/>
      <dgm:spPr/>
      <dgm:t>
        <a:bodyPr/>
        <a:lstStyle/>
        <a:p>
          <a:endParaRPr lang="en-GB"/>
        </a:p>
      </dgm:t>
    </dgm:pt>
    <dgm:pt modelId="{80538125-788B-4F42-BF28-526388900B70}" type="sibTrans" cxnId="{EF7FE460-534D-E749-BE3D-8EA422B795D4}">
      <dgm:prSet/>
      <dgm:spPr/>
      <dgm:t>
        <a:bodyPr/>
        <a:lstStyle/>
        <a:p>
          <a:endParaRPr lang="en-GB"/>
        </a:p>
      </dgm:t>
    </dgm:pt>
    <dgm:pt modelId="{EFD17FD5-4D1C-E443-9E16-40D090298517}">
      <dgm:prSet/>
      <dgm:spPr/>
      <dgm:t>
        <a:bodyPr/>
        <a:lstStyle/>
        <a:p>
          <a:pPr>
            <a:buFont typeface="Arial" panose="020B0604020202020204" pitchFamily="34" charset="0"/>
            <a:buChar char="•"/>
          </a:pPr>
          <a:r>
            <a:rPr lang="en-IN" dirty="0"/>
            <a:t>Continuous collaboration with the security team throughout the project.</a:t>
          </a:r>
        </a:p>
      </dgm:t>
    </dgm:pt>
    <dgm:pt modelId="{EB557820-F450-174F-A113-9CC43BE43360}" type="parTrans" cxnId="{CD227827-D32F-7947-81B2-729A79A5BBC6}">
      <dgm:prSet/>
      <dgm:spPr/>
      <dgm:t>
        <a:bodyPr/>
        <a:lstStyle/>
        <a:p>
          <a:endParaRPr lang="en-GB"/>
        </a:p>
      </dgm:t>
    </dgm:pt>
    <dgm:pt modelId="{007BBB2B-2611-A74B-B8F2-933956906A29}" type="sibTrans" cxnId="{CD227827-D32F-7947-81B2-729A79A5BBC6}">
      <dgm:prSet/>
      <dgm:spPr/>
      <dgm:t>
        <a:bodyPr/>
        <a:lstStyle/>
        <a:p>
          <a:endParaRPr lang="en-GB"/>
        </a:p>
      </dgm:t>
    </dgm:pt>
    <dgm:pt modelId="{E60B61FE-EBDD-2348-AAEF-98805716BB35}">
      <dgm:prSet/>
      <dgm:spPr/>
      <dgm:t>
        <a:bodyPr/>
        <a:lstStyle/>
        <a:p>
          <a:pPr>
            <a:buFont typeface="Arial" panose="020B0604020202020204" pitchFamily="34" charset="0"/>
            <a:buChar char="•"/>
          </a:pPr>
          <a:r>
            <a:rPr lang="en-IN" dirty="0"/>
            <a:t>Our work goes hand-in-hand with the Intune project.</a:t>
          </a:r>
        </a:p>
      </dgm:t>
    </dgm:pt>
    <dgm:pt modelId="{E3FDDB12-95FE-5446-A56E-E26D79DB4815}" type="parTrans" cxnId="{AE636234-B3CE-4F4D-9E8C-97F4CA806A91}">
      <dgm:prSet/>
      <dgm:spPr/>
      <dgm:t>
        <a:bodyPr/>
        <a:lstStyle/>
        <a:p>
          <a:endParaRPr lang="en-GB"/>
        </a:p>
      </dgm:t>
    </dgm:pt>
    <dgm:pt modelId="{612E5F77-D0F1-8D4E-BEA7-B2236CF59500}" type="sibTrans" cxnId="{AE636234-B3CE-4F4D-9E8C-97F4CA806A91}">
      <dgm:prSet/>
      <dgm:spPr/>
      <dgm:t>
        <a:bodyPr/>
        <a:lstStyle/>
        <a:p>
          <a:endParaRPr lang="en-GB"/>
        </a:p>
      </dgm:t>
    </dgm:pt>
    <dgm:pt modelId="{91395B4D-74D3-BC40-8285-35F0AB213BAF}">
      <dgm:prSet/>
      <dgm:spPr/>
      <dgm:t>
        <a:bodyPr/>
        <a:lstStyle/>
        <a:p>
          <a:pPr>
            <a:buFont typeface="Arial" panose="020B0604020202020204" pitchFamily="34" charset="0"/>
            <a:buChar char="•"/>
          </a:pPr>
          <a:r>
            <a:rPr lang="en-IN" dirty="0"/>
            <a:t>Ensure both projects align for a smooth transition.</a:t>
          </a:r>
        </a:p>
      </dgm:t>
    </dgm:pt>
    <dgm:pt modelId="{E44197A4-E6C0-D041-B4B0-3EA45E796B4C}" type="parTrans" cxnId="{24A77C87-B412-4E49-B139-1DE99CC67E3F}">
      <dgm:prSet/>
      <dgm:spPr/>
      <dgm:t>
        <a:bodyPr/>
        <a:lstStyle/>
        <a:p>
          <a:endParaRPr lang="en-GB"/>
        </a:p>
      </dgm:t>
    </dgm:pt>
    <dgm:pt modelId="{29C5A5BF-EFEC-BD49-B006-250D6994E5AB}" type="sibTrans" cxnId="{24A77C87-B412-4E49-B139-1DE99CC67E3F}">
      <dgm:prSet/>
      <dgm:spPr/>
      <dgm:t>
        <a:bodyPr/>
        <a:lstStyle/>
        <a:p>
          <a:endParaRPr lang="en-GB"/>
        </a:p>
      </dgm:t>
    </dgm:pt>
    <dgm:pt modelId="{99C313A6-543F-6A4D-964B-E7FB698ECDF1}">
      <dgm:prSet/>
      <dgm:spPr/>
      <dgm:t>
        <a:bodyPr/>
        <a:lstStyle/>
        <a:p>
          <a:pPr>
            <a:buFont typeface="Arial" panose="020B0604020202020204" pitchFamily="34" charset="0"/>
            <a:buChar char="•"/>
          </a:pPr>
          <a:r>
            <a:rPr lang="en-IN"/>
            <a:t>Developing strategies for large mailbox migration.</a:t>
          </a:r>
        </a:p>
      </dgm:t>
    </dgm:pt>
    <dgm:pt modelId="{7F606390-FB09-ED48-AA26-EF837C6FD084}" type="parTrans" cxnId="{5E716773-A636-4041-963B-D9BEE6704967}">
      <dgm:prSet/>
      <dgm:spPr/>
      <dgm:t>
        <a:bodyPr/>
        <a:lstStyle/>
        <a:p>
          <a:endParaRPr lang="en-GB"/>
        </a:p>
      </dgm:t>
    </dgm:pt>
    <dgm:pt modelId="{605BC353-056F-8445-B76F-2C566ED4F15A}" type="sibTrans" cxnId="{5E716773-A636-4041-963B-D9BEE6704967}">
      <dgm:prSet/>
      <dgm:spPr/>
      <dgm:t>
        <a:bodyPr/>
        <a:lstStyle/>
        <a:p>
          <a:endParaRPr lang="en-GB"/>
        </a:p>
      </dgm:t>
    </dgm:pt>
    <dgm:pt modelId="{5797A1FB-DA48-0346-8282-086C88E3A380}">
      <dgm:prSet/>
      <dgm:spPr/>
      <dgm:t>
        <a:bodyPr/>
        <a:lstStyle/>
        <a:p>
          <a:pPr>
            <a:buFont typeface="Arial" panose="020B0604020202020204" pitchFamily="34" charset="0"/>
            <a:buChar char="•"/>
          </a:pPr>
          <a:r>
            <a:rPr lang="en-IN" dirty="0"/>
            <a:t>Includes archiving solutions as part of the process.</a:t>
          </a:r>
        </a:p>
      </dgm:t>
    </dgm:pt>
    <dgm:pt modelId="{19FD24B0-A5CF-564A-B489-C5BFAF636528}" type="parTrans" cxnId="{03ABA18C-AB5A-7F4F-AE0B-864BA8625C22}">
      <dgm:prSet/>
      <dgm:spPr/>
      <dgm:t>
        <a:bodyPr/>
        <a:lstStyle/>
        <a:p>
          <a:endParaRPr lang="en-GB"/>
        </a:p>
      </dgm:t>
    </dgm:pt>
    <dgm:pt modelId="{1FD0600C-7137-E443-A354-8BEF7564CF71}" type="sibTrans" cxnId="{03ABA18C-AB5A-7F4F-AE0B-864BA8625C22}">
      <dgm:prSet/>
      <dgm:spPr/>
      <dgm:t>
        <a:bodyPr/>
        <a:lstStyle/>
        <a:p>
          <a:endParaRPr lang="en-GB"/>
        </a:p>
      </dgm:t>
    </dgm:pt>
    <dgm:pt modelId="{217969F1-CEEF-614A-8B89-571EDC1AE6A1}">
      <dgm:prSet/>
      <dgm:spPr/>
      <dgm:t>
        <a:bodyPr/>
        <a:lstStyle/>
        <a:p>
          <a:pPr>
            <a:buFont typeface="Arial" panose="020B0604020202020204" pitchFamily="34" charset="0"/>
            <a:buChar char="•"/>
          </a:pPr>
          <a:r>
            <a:rPr lang="en-IN"/>
            <a:t>Close coordination is needed between Network, Applications, and Active Directory teams.</a:t>
          </a:r>
        </a:p>
      </dgm:t>
    </dgm:pt>
    <dgm:pt modelId="{D99F139A-C136-4749-9657-F8673006E74B}" type="parTrans" cxnId="{6FE111CC-E398-BB4D-BFE4-D37A92F983B2}">
      <dgm:prSet/>
      <dgm:spPr/>
      <dgm:t>
        <a:bodyPr/>
        <a:lstStyle/>
        <a:p>
          <a:endParaRPr lang="en-GB"/>
        </a:p>
      </dgm:t>
    </dgm:pt>
    <dgm:pt modelId="{6832B37D-F2D9-334B-8EA6-A812756C9142}" type="sibTrans" cxnId="{6FE111CC-E398-BB4D-BFE4-D37A92F983B2}">
      <dgm:prSet/>
      <dgm:spPr/>
      <dgm:t>
        <a:bodyPr/>
        <a:lstStyle/>
        <a:p>
          <a:endParaRPr lang="en-GB"/>
        </a:p>
      </dgm:t>
    </dgm:pt>
    <dgm:pt modelId="{C3D45865-802E-3040-8ABE-9089BD47655B}">
      <dgm:prSet/>
      <dgm:spPr/>
      <dgm:t>
        <a:bodyPr/>
        <a:lstStyle/>
        <a:p>
          <a:pPr>
            <a:buFont typeface="Arial" panose="020B0604020202020204" pitchFamily="34" charset="0"/>
            <a:buChar char="•"/>
          </a:pPr>
          <a:r>
            <a:rPr lang="en-IN" dirty="0"/>
            <a:t>Ensures smooth project progression without delays.</a:t>
          </a:r>
        </a:p>
      </dgm:t>
    </dgm:pt>
    <dgm:pt modelId="{2605C4EB-A522-C448-9535-8637366297D9}" type="parTrans" cxnId="{6E3AAC10-05F0-5640-8393-1DEFC8371271}">
      <dgm:prSet/>
      <dgm:spPr/>
      <dgm:t>
        <a:bodyPr/>
        <a:lstStyle/>
        <a:p>
          <a:endParaRPr lang="en-GB"/>
        </a:p>
      </dgm:t>
    </dgm:pt>
    <dgm:pt modelId="{FA23B7D0-F0E9-F74E-A13F-B0FE5834B535}" type="sibTrans" cxnId="{6E3AAC10-05F0-5640-8393-1DEFC8371271}">
      <dgm:prSet/>
      <dgm:spPr/>
      <dgm:t>
        <a:bodyPr/>
        <a:lstStyle/>
        <a:p>
          <a:endParaRPr lang="en-GB"/>
        </a:p>
      </dgm:t>
    </dgm:pt>
    <dgm:pt modelId="{995053FA-3CF8-5140-8F5A-E33785E82F24}">
      <dgm:prSet/>
      <dgm:spPr/>
      <dgm:t>
        <a:bodyPr/>
        <a:lstStyle/>
        <a:p>
          <a:pPr>
            <a:buFont typeface="Arial" panose="020B0604020202020204" pitchFamily="34" charset="0"/>
            <a:buChar char="•"/>
          </a:pPr>
          <a:r>
            <a:rPr lang="en-IN" dirty="0"/>
            <a:t>Implement strong backup solutions for data safety.</a:t>
          </a:r>
        </a:p>
      </dgm:t>
    </dgm:pt>
    <dgm:pt modelId="{0606E634-296F-8342-9A07-B6C595F32901}" type="sibTrans" cxnId="{AFC43899-B1A5-A042-9E20-57B4124D80C5}">
      <dgm:prSet/>
      <dgm:spPr/>
      <dgm:t>
        <a:bodyPr/>
        <a:lstStyle/>
        <a:p>
          <a:endParaRPr lang="en-GB"/>
        </a:p>
      </dgm:t>
    </dgm:pt>
    <dgm:pt modelId="{469FDE70-A8FD-664F-820B-F9A4FEC8322D}" type="parTrans" cxnId="{AFC43899-B1A5-A042-9E20-57B4124D80C5}">
      <dgm:prSet/>
      <dgm:spPr/>
      <dgm:t>
        <a:bodyPr/>
        <a:lstStyle/>
        <a:p>
          <a:endParaRPr lang="en-GB"/>
        </a:p>
      </dgm:t>
    </dgm:pt>
    <dgm:pt modelId="{50331EE3-E123-C748-B942-CE070C9AFBC5}">
      <dgm:prSet/>
      <dgm:spPr/>
      <dgm:t>
        <a:bodyPr/>
        <a:lstStyle/>
        <a:p>
          <a:pPr>
            <a:buFont typeface="Arial" panose="020B0604020202020204" pitchFamily="34" charset="0"/>
            <a:buChar char="•"/>
          </a:pPr>
          <a:r>
            <a:rPr lang="en-IN" dirty="0"/>
            <a:t>Before moving mailboxes to the cloud, thorough testing is crucial.</a:t>
          </a:r>
        </a:p>
      </dgm:t>
    </dgm:pt>
    <dgm:pt modelId="{8208A1DB-5FA6-E347-BCE4-5701C1C8657C}" type="sibTrans" cxnId="{B89443C9-DFD5-9C4E-89F5-EE2958911C32}">
      <dgm:prSet/>
      <dgm:spPr/>
      <dgm:t>
        <a:bodyPr/>
        <a:lstStyle/>
        <a:p>
          <a:endParaRPr lang="en-GB"/>
        </a:p>
      </dgm:t>
    </dgm:pt>
    <dgm:pt modelId="{476B4529-3D61-274D-AB09-C5F5C3CB27C5}" type="parTrans" cxnId="{B89443C9-DFD5-9C4E-89F5-EE2958911C32}">
      <dgm:prSet/>
      <dgm:spPr/>
      <dgm:t>
        <a:bodyPr/>
        <a:lstStyle/>
        <a:p>
          <a:endParaRPr lang="en-GB"/>
        </a:p>
      </dgm:t>
    </dgm:pt>
    <dgm:pt modelId="{067FB5E4-FF3B-3E4E-87FD-52216B9D6C70}" type="pres">
      <dgm:prSet presAssocID="{B8C083A2-E312-6C4F-B50F-14C022EC6150}" presName="Name0" presStyleCnt="0">
        <dgm:presLayoutVars>
          <dgm:dir/>
          <dgm:animLvl val="lvl"/>
          <dgm:resizeHandles val="exact"/>
        </dgm:presLayoutVars>
      </dgm:prSet>
      <dgm:spPr/>
    </dgm:pt>
    <dgm:pt modelId="{C47ED354-D615-BC48-AE5C-204EE9D2B18E}" type="pres">
      <dgm:prSet presAssocID="{7067052D-6B7B-F242-ABA9-690BA5B394AB}" presName="linNode" presStyleCnt="0"/>
      <dgm:spPr/>
    </dgm:pt>
    <dgm:pt modelId="{EA4FE611-16E7-F142-A39C-0CE1D0126394}" type="pres">
      <dgm:prSet presAssocID="{7067052D-6B7B-F242-ABA9-690BA5B394AB}" presName="parentText" presStyleLbl="node1" presStyleIdx="0" presStyleCnt="5">
        <dgm:presLayoutVars>
          <dgm:chMax val="1"/>
          <dgm:bulletEnabled val="1"/>
        </dgm:presLayoutVars>
      </dgm:prSet>
      <dgm:spPr/>
    </dgm:pt>
    <dgm:pt modelId="{3748B7C6-87D0-A444-B972-B3D5293E8B46}" type="pres">
      <dgm:prSet presAssocID="{7067052D-6B7B-F242-ABA9-690BA5B394AB}" presName="descendantText" presStyleLbl="alignAccFollowNode1" presStyleIdx="0" presStyleCnt="5">
        <dgm:presLayoutVars>
          <dgm:bulletEnabled val="1"/>
        </dgm:presLayoutVars>
      </dgm:prSet>
      <dgm:spPr/>
    </dgm:pt>
    <dgm:pt modelId="{1150A6C1-4E03-8846-9EAD-A311E0718EB7}" type="pres">
      <dgm:prSet presAssocID="{CEACDA0F-E829-0547-926A-C2ECAA6834C7}" presName="sp" presStyleCnt="0"/>
      <dgm:spPr/>
    </dgm:pt>
    <dgm:pt modelId="{DB68C514-E40B-2042-98FC-071844BF2FE2}" type="pres">
      <dgm:prSet presAssocID="{62336F82-FA29-4040-ADC0-023727ED1668}" presName="linNode" presStyleCnt="0"/>
      <dgm:spPr/>
    </dgm:pt>
    <dgm:pt modelId="{475D8A59-7B82-EE4C-9215-CF9675FED1B5}" type="pres">
      <dgm:prSet presAssocID="{62336F82-FA29-4040-ADC0-023727ED1668}" presName="parentText" presStyleLbl="node1" presStyleIdx="1" presStyleCnt="5">
        <dgm:presLayoutVars>
          <dgm:chMax val="1"/>
          <dgm:bulletEnabled val="1"/>
        </dgm:presLayoutVars>
      </dgm:prSet>
      <dgm:spPr/>
    </dgm:pt>
    <dgm:pt modelId="{4CB4F730-C52A-AD44-8A71-7419532BFE87}" type="pres">
      <dgm:prSet presAssocID="{62336F82-FA29-4040-ADC0-023727ED1668}" presName="descendantText" presStyleLbl="alignAccFollowNode1" presStyleIdx="1" presStyleCnt="5">
        <dgm:presLayoutVars>
          <dgm:bulletEnabled val="1"/>
        </dgm:presLayoutVars>
      </dgm:prSet>
      <dgm:spPr/>
    </dgm:pt>
    <dgm:pt modelId="{BF79B6F9-7BE3-A648-9EA0-4AD8EBD55943}" type="pres">
      <dgm:prSet presAssocID="{3315A9ED-C486-0040-BC9B-22F02DB0D14F}" presName="sp" presStyleCnt="0"/>
      <dgm:spPr/>
    </dgm:pt>
    <dgm:pt modelId="{738F356A-3CE1-784F-97BA-56D372DE8ACB}" type="pres">
      <dgm:prSet presAssocID="{589F828C-C06F-4444-A2EA-E223F81E2250}" presName="linNode" presStyleCnt="0"/>
      <dgm:spPr/>
    </dgm:pt>
    <dgm:pt modelId="{5D37F330-CABA-AA4D-A7EF-48BA2F4F0C96}" type="pres">
      <dgm:prSet presAssocID="{589F828C-C06F-4444-A2EA-E223F81E2250}" presName="parentText" presStyleLbl="node1" presStyleIdx="2" presStyleCnt="5">
        <dgm:presLayoutVars>
          <dgm:chMax val="1"/>
          <dgm:bulletEnabled val="1"/>
        </dgm:presLayoutVars>
      </dgm:prSet>
      <dgm:spPr/>
    </dgm:pt>
    <dgm:pt modelId="{84A26566-FDDB-644E-BB0B-DC76687994A5}" type="pres">
      <dgm:prSet presAssocID="{589F828C-C06F-4444-A2EA-E223F81E2250}" presName="descendantText" presStyleLbl="alignAccFollowNode1" presStyleIdx="2" presStyleCnt="5">
        <dgm:presLayoutVars>
          <dgm:bulletEnabled val="1"/>
        </dgm:presLayoutVars>
      </dgm:prSet>
      <dgm:spPr/>
    </dgm:pt>
    <dgm:pt modelId="{B88AEE8C-8666-3B4D-AFB4-C6FCCB9E0B60}" type="pres">
      <dgm:prSet presAssocID="{398E4009-1EB7-2C42-8246-FEC0EB37ECD2}" presName="sp" presStyleCnt="0"/>
      <dgm:spPr/>
    </dgm:pt>
    <dgm:pt modelId="{8F525468-3629-9A4B-AD08-63A1EE528CBC}" type="pres">
      <dgm:prSet presAssocID="{DCD72088-D807-5547-A897-FA0346414C12}" presName="linNode" presStyleCnt="0"/>
      <dgm:spPr/>
    </dgm:pt>
    <dgm:pt modelId="{E395AF61-B187-944B-9CC1-35531D68BC9A}" type="pres">
      <dgm:prSet presAssocID="{DCD72088-D807-5547-A897-FA0346414C12}" presName="parentText" presStyleLbl="node1" presStyleIdx="3" presStyleCnt="5">
        <dgm:presLayoutVars>
          <dgm:chMax val="1"/>
          <dgm:bulletEnabled val="1"/>
        </dgm:presLayoutVars>
      </dgm:prSet>
      <dgm:spPr/>
    </dgm:pt>
    <dgm:pt modelId="{3146DB1E-BEB1-F048-A559-6DDC86FABA68}" type="pres">
      <dgm:prSet presAssocID="{DCD72088-D807-5547-A897-FA0346414C12}" presName="descendantText" presStyleLbl="alignAccFollowNode1" presStyleIdx="3" presStyleCnt="5">
        <dgm:presLayoutVars>
          <dgm:bulletEnabled val="1"/>
        </dgm:presLayoutVars>
      </dgm:prSet>
      <dgm:spPr/>
    </dgm:pt>
    <dgm:pt modelId="{16A8044C-B433-264A-86DE-8AEB1416F290}" type="pres">
      <dgm:prSet presAssocID="{4BC8C315-D6D2-8B48-98E3-8BEF6C840FA5}" presName="sp" presStyleCnt="0"/>
      <dgm:spPr/>
    </dgm:pt>
    <dgm:pt modelId="{EA365D6A-1348-9844-B625-A60B8A7DFBD3}" type="pres">
      <dgm:prSet presAssocID="{5D396CEE-9AE7-BA41-8315-1DC9A0B24963}" presName="linNode" presStyleCnt="0"/>
      <dgm:spPr/>
    </dgm:pt>
    <dgm:pt modelId="{FCFBCAE3-B749-9F46-921C-035242E738FE}" type="pres">
      <dgm:prSet presAssocID="{5D396CEE-9AE7-BA41-8315-1DC9A0B24963}" presName="parentText" presStyleLbl="node1" presStyleIdx="4" presStyleCnt="5">
        <dgm:presLayoutVars>
          <dgm:chMax val="1"/>
          <dgm:bulletEnabled val="1"/>
        </dgm:presLayoutVars>
      </dgm:prSet>
      <dgm:spPr/>
    </dgm:pt>
    <dgm:pt modelId="{0ED9C2BB-9255-304D-8A13-A6AE5CE3E7EF}" type="pres">
      <dgm:prSet presAssocID="{5D396CEE-9AE7-BA41-8315-1DC9A0B24963}" presName="descendantText" presStyleLbl="alignAccFollowNode1" presStyleIdx="4" presStyleCnt="5">
        <dgm:presLayoutVars>
          <dgm:bulletEnabled val="1"/>
        </dgm:presLayoutVars>
      </dgm:prSet>
      <dgm:spPr/>
    </dgm:pt>
  </dgm:ptLst>
  <dgm:cxnLst>
    <dgm:cxn modelId="{6E3AAC10-05F0-5640-8393-1DEFC8371271}" srcId="{5D396CEE-9AE7-BA41-8315-1DC9A0B24963}" destId="{C3D45865-802E-3040-8ABE-9089BD47655B}" srcOrd="1" destOrd="0" parTransId="{2605C4EB-A522-C448-9535-8637366297D9}" sibTransId="{FA23B7D0-F0E9-F74E-A13F-B0FE5834B535}"/>
    <dgm:cxn modelId="{4885D113-56BB-094B-936A-35C234B2B1E1}" type="presOf" srcId="{91395B4D-74D3-BC40-8285-35F0AB213BAF}" destId="{4CB4F730-C52A-AD44-8A71-7419532BFE87}" srcOrd="0" destOrd="2" presId="urn:microsoft.com/office/officeart/2005/8/layout/vList5"/>
    <dgm:cxn modelId="{06A0CB24-C333-4B4A-8D65-89AADBACAF0B}" srcId="{589F828C-C06F-4444-A2EA-E223F81E2250}" destId="{B820B2EA-7D1B-4348-9288-69C580B1BF6C}" srcOrd="0" destOrd="0" parTransId="{F33ADF04-882E-1D49-9609-F5FBB423CA55}" sibTransId="{685EAA0C-21E5-DF48-BF0E-435DDBC8F7D0}"/>
    <dgm:cxn modelId="{CD227827-D32F-7947-81B2-729A79A5BBC6}" srcId="{AB2A6BC1-8D6A-BD4D-A5A4-5DF80A667096}" destId="{EFD17FD5-4D1C-E443-9E16-40D090298517}" srcOrd="1" destOrd="0" parTransId="{EB557820-F450-174F-A113-9CC43BE43360}" sibTransId="{007BBB2B-2611-A74B-B8F2-933956906A29}"/>
    <dgm:cxn modelId="{9F27482D-0FB5-4242-8158-81E16D42A96A}" type="presOf" srcId="{E60B61FE-EBDD-2348-AAEF-98805716BB35}" destId="{4CB4F730-C52A-AD44-8A71-7419532BFE87}" srcOrd="0" destOrd="1" presId="urn:microsoft.com/office/officeart/2005/8/layout/vList5"/>
    <dgm:cxn modelId="{7F90722F-9228-E048-829C-1FF6EA59005F}" type="presOf" srcId="{5D396CEE-9AE7-BA41-8315-1DC9A0B24963}" destId="{FCFBCAE3-B749-9F46-921C-035242E738FE}" srcOrd="0" destOrd="0" presId="urn:microsoft.com/office/officeart/2005/8/layout/vList5"/>
    <dgm:cxn modelId="{AE636234-B3CE-4F4D-9E8C-97F4CA806A91}" srcId="{5EB3FDF0-6C7A-644E-9D3C-18BD0275F6C8}" destId="{E60B61FE-EBDD-2348-AAEF-98805716BB35}" srcOrd="0" destOrd="0" parTransId="{E3FDDB12-95FE-5446-A56E-E26D79DB4815}" sibTransId="{612E5F77-D0F1-8D4E-BEA7-B2236CF59500}"/>
    <dgm:cxn modelId="{1457214E-FE52-CE4D-9621-1513E92217D5}" srcId="{B8C083A2-E312-6C4F-B50F-14C022EC6150}" destId="{7067052D-6B7B-F242-ABA9-690BA5B394AB}" srcOrd="0" destOrd="0" parTransId="{B502C055-AD96-C24B-ABC3-23B4D9761478}" sibTransId="{CEACDA0F-E829-0547-926A-C2ECAA6834C7}"/>
    <dgm:cxn modelId="{7510B94F-699B-7540-9BCB-53F9FF12A710}" srcId="{7067052D-6B7B-F242-ABA9-690BA5B394AB}" destId="{AB2A6BC1-8D6A-BD4D-A5A4-5DF80A667096}" srcOrd="0" destOrd="0" parTransId="{8D4E6E90-9BFD-1547-B4A7-5877F5A783D0}" sibTransId="{77A72976-FFED-0D40-BCF0-F277A1D24AE9}"/>
    <dgm:cxn modelId="{C2515A55-41F9-6C41-B9FA-599029FD7580}" type="presOf" srcId="{AB2A6BC1-8D6A-BD4D-A5A4-5DF80A667096}" destId="{3748B7C6-87D0-A444-B972-B3D5293E8B46}" srcOrd="0" destOrd="0" presId="urn:microsoft.com/office/officeart/2005/8/layout/vList5"/>
    <dgm:cxn modelId="{758A7A56-8B8E-2C4E-8EBC-7758BFCFEFF1}" type="presOf" srcId="{B8C083A2-E312-6C4F-B50F-14C022EC6150}" destId="{067FB5E4-FF3B-3E4E-87FD-52216B9D6C70}" srcOrd="0" destOrd="0" presId="urn:microsoft.com/office/officeart/2005/8/layout/vList5"/>
    <dgm:cxn modelId="{EF7FE460-534D-E749-BE3D-8EA422B795D4}" srcId="{AB2A6BC1-8D6A-BD4D-A5A4-5DF80A667096}" destId="{7AFA2FA7-26D8-B240-A5B1-EF5D0CD784E7}" srcOrd="0" destOrd="0" parTransId="{7F3F722F-CEE3-A548-955D-7E13C6004F26}" sibTransId="{80538125-788B-4F42-BF28-526388900B70}"/>
    <dgm:cxn modelId="{8123D569-C4C9-B348-B0C9-29375DBCF36C}" type="presOf" srcId="{B820B2EA-7D1B-4348-9288-69C580B1BF6C}" destId="{84A26566-FDDB-644E-BB0B-DC76687994A5}" srcOrd="0" destOrd="0" presId="urn:microsoft.com/office/officeart/2005/8/layout/vList5"/>
    <dgm:cxn modelId="{BAA9DA69-D29B-D341-AD42-38EA08B3545F}" type="presOf" srcId="{99C313A6-543F-6A4D-964B-E7FB698ECDF1}" destId="{3146DB1E-BEB1-F048-A559-6DDC86FABA68}" srcOrd="0" destOrd="0" presId="urn:microsoft.com/office/officeart/2005/8/layout/vList5"/>
    <dgm:cxn modelId="{B788CB6C-88D8-4244-9C71-20B47DD24DA7}" type="presOf" srcId="{217969F1-CEEF-614A-8B89-571EDC1AE6A1}" destId="{0ED9C2BB-9255-304D-8A13-A6AE5CE3E7EF}" srcOrd="0" destOrd="0" presId="urn:microsoft.com/office/officeart/2005/8/layout/vList5"/>
    <dgm:cxn modelId="{16A72970-AD95-C742-A32D-5EFDCFA6E693}" srcId="{62336F82-FA29-4040-ADC0-023727ED1668}" destId="{5EB3FDF0-6C7A-644E-9D3C-18BD0275F6C8}" srcOrd="0" destOrd="0" parTransId="{3B6314E7-235D-3D4B-B6A6-C4441E85480B}" sibTransId="{340F22D5-4907-8E46-8E56-9551A019DE91}"/>
    <dgm:cxn modelId="{5E716773-A636-4041-963B-D9BEE6704967}" srcId="{DCD72088-D807-5547-A897-FA0346414C12}" destId="{99C313A6-543F-6A4D-964B-E7FB698ECDF1}" srcOrd="0" destOrd="0" parTransId="{7F606390-FB09-ED48-AA26-EF837C6FD084}" sibTransId="{605BC353-056F-8445-B76F-2C566ED4F15A}"/>
    <dgm:cxn modelId="{24A77C87-B412-4E49-B139-1DE99CC67E3F}" srcId="{5EB3FDF0-6C7A-644E-9D3C-18BD0275F6C8}" destId="{91395B4D-74D3-BC40-8285-35F0AB213BAF}" srcOrd="1" destOrd="0" parTransId="{E44197A4-E6C0-D041-B4B0-3EA45E796B4C}" sibTransId="{29C5A5BF-EFEC-BD49-B006-250D6994E5AB}"/>
    <dgm:cxn modelId="{03ABA18C-AB5A-7F4F-AE0B-864BA8625C22}" srcId="{DCD72088-D807-5547-A897-FA0346414C12}" destId="{5797A1FB-DA48-0346-8282-086C88E3A380}" srcOrd="1" destOrd="0" parTransId="{19FD24B0-A5CF-564A-B489-C5BFAF636528}" sibTransId="{1FD0600C-7137-E443-A354-8BEF7564CF71}"/>
    <dgm:cxn modelId="{15E6738D-D35F-AB43-B0C5-7D0DCF3C3FC6}" srcId="{B8C083A2-E312-6C4F-B50F-14C022EC6150}" destId="{DCD72088-D807-5547-A897-FA0346414C12}" srcOrd="3" destOrd="0" parTransId="{EA1AD90E-722F-0346-8FCC-FF02CB800A27}" sibTransId="{4BC8C315-D6D2-8B48-98E3-8BEF6C840FA5}"/>
    <dgm:cxn modelId="{62CEDC97-DE5B-B64B-A727-17052CDF72BC}" type="presOf" srcId="{C3D45865-802E-3040-8ABE-9089BD47655B}" destId="{0ED9C2BB-9255-304D-8A13-A6AE5CE3E7EF}" srcOrd="0" destOrd="1" presId="urn:microsoft.com/office/officeart/2005/8/layout/vList5"/>
    <dgm:cxn modelId="{14FDDE98-A558-2B49-A678-9A036A6E3A00}" srcId="{B8C083A2-E312-6C4F-B50F-14C022EC6150}" destId="{589F828C-C06F-4444-A2EA-E223F81E2250}" srcOrd="2" destOrd="0" parTransId="{8212D5F4-D5C7-4241-AE46-CDD20DD592C9}" sibTransId="{398E4009-1EB7-2C42-8246-FEC0EB37ECD2}"/>
    <dgm:cxn modelId="{AFC43899-B1A5-A042-9E20-57B4124D80C5}" srcId="{B820B2EA-7D1B-4348-9288-69C580B1BF6C}" destId="{995053FA-3CF8-5140-8F5A-E33785E82F24}" srcOrd="1" destOrd="0" parTransId="{469FDE70-A8FD-664F-820B-F9A4FEC8322D}" sibTransId="{0606E634-296F-8342-9A07-B6C595F32901}"/>
    <dgm:cxn modelId="{12DDF0A0-895D-3246-8EB1-9DF8C1BE6B70}" type="presOf" srcId="{5797A1FB-DA48-0346-8282-086C88E3A380}" destId="{3146DB1E-BEB1-F048-A559-6DDC86FABA68}" srcOrd="0" destOrd="1" presId="urn:microsoft.com/office/officeart/2005/8/layout/vList5"/>
    <dgm:cxn modelId="{D562C9A3-1ABA-8542-AB17-84E63DAA087F}" type="presOf" srcId="{DCD72088-D807-5547-A897-FA0346414C12}" destId="{E395AF61-B187-944B-9CC1-35531D68BC9A}" srcOrd="0" destOrd="0" presId="urn:microsoft.com/office/officeart/2005/8/layout/vList5"/>
    <dgm:cxn modelId="{151793A8-37BD-EB4F-AC28-BC0C4202C9A7}" type="presOf" srcId="{7AFA2FA7-26D8-B240-A5B1-EF5D0CD784E7}" destId="{3748B7C6-87D0-A444-B972-B3D5293E8B46}" srcOrd="0" destOrd="1" presId="urn:microsoft.com/office/officeart/2005/8/layout/vList5"/>
    <dgm:cxn modelId="{FEF1D2B1-DD56-7249-8077-8D48EEA4AE5E}" srcId="{B8C083A2-E312-6C4F-B50F-14C022EC6150}" destId="{5D396CEE-9AE7-BA41-8315-1DC9A0B24963}" srcOrd="4" destOrd="0" parTransId="{2FADE0D1-07F8-9542-AD56-11D0326611AA}" sibTransId="{5C571F34-8CE3-1E40-A754-F481370A57F6}"/>
    <dgm:cxn modelId="{57D4C6BA-29C4-234B-BF7D-92F70314DB86}" type="presOf" srcId="{EFD17FD5-4D1C-E443-9E16-40D090298517}" destId="{3748B7C6-87D0-A444-B972-B3D5293E8B46}" srcOrd="0" destOrd="2" presId="urn:microsoft.com/office/officeart/2005/8/layout/vList5"/>
    <dgm:cxn modelId="{F4D5DAC1-CDF2-2A43-B97D-5A5EC751B87B}" srcId="{B8C083A2-E312-6C4F-B50F-14C022EC6150}" destId="{62336F82-FA29-4040-ADC0-023727ED1668}" srcOrd="1" destOrd="0" parTransId="{72033026-6A31-644A-BCB3-C7FB59917605}" sibTransId="{3315A9ED-C486-0040-BC9B-22F02DB0D14F}"/>
    <dgm:cxn modelId="{B89443C9-DFD5-9C4E-89F5-EE2958911C32}" srcId="{B820B2EA-7D1B-4348-9288-69C580B1BF6C}" destId="{50331EE3-E123-C748-B942-CE070C9AFBC5}" srcOrd="0" destOrd="0" parTransId="{476B4529-3D61-274D-AB09-C5F5C3CB27C5}" sibTransId="{8208A1DB-5FA6-E347-BCE4-5701C1C8657C}"/>
    <dgm:cxn modelId="{6FE111CC-E398-BB4D-BFE4-D37A92F983B2}" srcId="{5D396CEE-9AE7-BA41-8315-1DC9A0B24963}" destId="{217969F1-CEEF-614A-8B89-571EDC1AE6A1}" srcOrd="0" destOrd="0" parTransId="{D99F139A-C136-4749-9657-F8673006E74B}" sibTransId="{6832B37D-F2D9-334B-8EA6-A812756C9142}"/>
    <dgm:cxn modelId="{98C006CD-7DA1-1640-8A1A-84960E8D9187}" type="presOf" srcId="{7067052D-6B7B-F242-ABA9-690BA5B394AB}" destId="{EA4FE611-16E7-F142-A39C-0CE1D0126394}" srcOrd="0" destOrd="0" presId="urn:microsoft.com/office/officeart/2005/8/layout/vList5"/>
    <dgm:cxn modelId="{6EDE53CE-D4F8-544B-8F0C-D6415530E81A}" type="presOf" srcId="{589F828C-C06F-4444-A2EA-E223F81E2250}" destId="{5D37F330-CABA-AA4D-A7EF-48BA2F4F0C96}" srcOrd="0" destOrd="0" presId="urn:microsoft.com/office/officeart/2005/8/layout/vList5"/>
    <dgm:cxn modelId="{01D53AD6-F649-574F-AC79-5B79882DDDB5}" type="presOf" srcId="{62336F82-FA29-4040-ADC0-023727ED1668}" destId="{475D8A59-7B82-EE4C-9215-CF9675FED1B5}" srcOrd="0" destOrd="0" presId="urn:microsoft.com/office/officeart/2005/8/layout/vList5"/>
    <dgm:cxn modelId="{615BDED9-D532-2E41-A914-BC737694BB6B}" type="presOf" srcId="{50331EE3-E123-C748-B942-CE070C9AFBC5}" destId="{84A26566-FDDB-644E-BB0B-DC76687994A5}" srcOrd="0" destOrd="1" presId="urn:microsoft.com/office/officeart/2005/8/layout/vList5"/>
    <dgm:cxn modelId="{2EE173EC-0E3C-CE43-B13F-469F39E97C6A}" type="presOf" srcId="{995053FA-3CF8-5140-8F5A-E33785E82F24}" destId="{84A26566-FDDB-644E-BB0B-DC76687994A5}" srcOrd="0" destOrd="2" presId="urn:microsoft.com/office/officeart/2005/8/layout/vList5"/>
    <dgm:cxn modelId="{53F6B6F3-3708-5B47-855E-1E011C5B0B8A}" type="presOf" srcId="{5EB3FDF0-6C7A-644E-9D3C-18BD0275F6C8}" destId="{4CB4F730-C52A-AD44-8A71-7419532BFE87}" srcOrd="0" destOrd="0" presId="urn:microsoft.com/office/officeart/2005/8/layout/vList5"/>
    <dgm:cxn modelId="{C9144321-BE64-DC43-9959-A6602037CA0D}" type="presParOf" srcId="{067FB5E4-FF3B-3E4E-87FD-52216B9D6C70}" destId="{C47ED354-D615-BC48-AE5C-204EE9D2B18E}" srcOrd="0" destOrd="0" presId="urn:microsoft.com/office/officeart/2005/8/layout/vList5"/>
    <dgm:cxn modelId="{1E27FDFC-EF33-BD4F-867E-C5A77474DA18}" type="presParOf" srcId="{C47ED354-D615-BC48-AE5C-204EE9D2B18E}" destId="{EA4FE611-16E7-F142-A39C-0CE1D0126394}" srcOrd="0" destOrd="0" presId="urn:microsoft.com/office/officeart/2005/8/layout/vList5"/>
    <dgm:cxn modelId="{4330E7EF-9635-4E43-A467-923F341814BF}" type="presParOf" srcId="{C47ED354-D615-BC48-AE5C-204EE9D2B18E}" destId="{3748B7C6-87D0-A444-B972-B3D5293E8B46}" srcOrd="1" destOrd="0" presId="urn:microsoft.com/office/officeart/2005/8/layout/vList5"/>
    <dgm:cxn modelId="{335178F9-AA59-F749-B1E4-3C90B0C30943}" type="presParOf" srcId="{067FB5E4-FF3B-3E4E-87FD-52216B9D6C70}" destId="{1150A6C1-4E03-8846-9EAD-A311E0718EB7}" srcOrd="1" destOrd="0" presId="urn:microsoft.com/office/officeart/2005/8/layout/vList5"/>
    <dgm:cxn modelId="{1DF728EA-458C-1A4F-8F31-A214094C1BAC}" type="presParOf" srcId="{067FB5E4-FF3B-3E4E-87FD-52216B9D6C70}" destId="{DB68C514-E40B-2042-98FC-071844BF2FE2}" srcOrd="2" destOrd="0" presId="urn:microsoft.com/office/officeart/2005/8/layout/vList5"/>
    <dgm:cxn modelId="{D7C58816-10CD-6E4F-9A80-3B838BBDADF1}" type="presParOf" srcId="{DB68C514-E40B-2042-98FC-071844BF2FE2}" destId="{475D8A59-7B82-EE4C-9215-CF9675FED1B5}" srcOrd="0" destOrd="0" presId="urn:microsoft.com/office/officeart/2005/8/layout/vList5"/>
    <dgm:cxn modelId="{2783CB62-A7C7-934B-966C-D2B8C4AAB5FA}" type="presParOf" srcId="{DB68C514-E40B-2042-98FC-071844BF2FE2}" destId="{4CB4F730-C52A-AD44-8A71-7419532BFE87}" srcOrd="1" destOrd="0" presId="urn:microsoft.com/office/officeart/2005/8/layout/vList5"/>
    <dgm:cxn modelId="{D43E9692-3BA2-5C43-A835-EEF12D481D75}" type="presParOf" srcId="{067FB5E4-FF3B-3E4E-87FD-52216B9D6C70}" destId="{BF79B6F9-7BE3-A648-9EA0-4AD8EBD55943}" srcOrd="3" destOrd="0" presId="urn:microsoft.com/office/officeart/2005/8/layout/vList5"/>
    <dgm:cxn modelId="{E1884663-1C7F-B045-A81E-7AB97B78006D}" type="presParOf" srcId="{067FB5E4-FF3B-3E4E-87FD-52216B9D6C70}" destId="{738F356A-3CE1-784F-97BA-56D372DE8ACB}" srcOrd="4" destOrd="0" presId="urn:microsoft.com/office/officeart/2005/8/layout/vList5"/>
    <dgm:cxn modelId="{56AB700B-4818-154B-BE6E-3B90FD4228BA}" type="presParOf" srcId="{738F356A-3CE1-784F-97BA-56D372DE8ACB}" destId="{5D37F330-CABA-AA4D-A7EF-48BA2F4F0C96}" srcOrd="0" destOrd="0" presId="urn:microsoft.com/office/officeart/2005/8/layout/vList5"/>
    <dgm:cxn modelId="{D4DBF6E8-4398-764D-B5AA-716C8A03FC63}" type="presParOf" srcId="{738F356A-3CE1-784F-97BA-56D372DE8ACB}" destId="{84A26566-FDDB-644E-BB0B-DC76687994A5}" srcOrd="1" destOrd="0" presId="urn:microsoft.com/office/officeart/2005/8/layout/vList5"/>
    <dgm:cxn modelId="{2680EC21-C6B0-CE4B-9196-C15084528AA1}" type="presParOf" srcId="{067FB5E4-FF3B-3E4E-87FD-52216B9D6C70}" destId="{B88AEE8C-8666-3B4D-AFB4-C6FCCB9E0B60}" srcOrd="5" destOrd="0" presId="urn:microsoft.com/office/officeart/2005/8/layout/vList5"/>
    <dgm:cxn modelId="{19F918A9-56A9-6B46-92EB-BB89055B0616}" type="presParOf" srcId="{067FB5E4-FF3B-3E4E-87FD-52216B9D6C70}" destId="{8F525468-3629-9A4B-AD08-63A1EE528CBC}" srcOrd="6" destOrd="0" presId="urn:microsoft.com/office/officeart/2005/8/layout/vList5"/>
    <dgm:cxn modelId="{031B65F0-16E3-0D47-BEC4-C40B34EA3309}" type="presParOf" srcId="{8F525468-3629-9A4B-AD08-63A1EE528CBC}" destId="{E395AF61-B187-944B-9CC1-35531D68BC9A}" srcOrd="0" destOrd="0" presId="urn:microsoft.com/office/officeart/2005/8/layout/vList5"/>
    <dgm:cxn modelId="{47456B46-DB3D-C94C-ACE3-5629F1443291}" type="presParOf" srcId="{8F525468-3629-9A4B-AD08-63A1EE528CBC}" destId="{3146DB1E-BEB1-F048-A559-6DDC86FABA68}" srcOrd="1" destOrd="0" presId="urn:microsoft.com/office/officeart/2005/8/layout/vList5"/>
    <dgm:cxn modelId="{436E5E88-F936-0F4F-ACB2-805278D6FE49}" type="presParOf" srcId="{067FB5E4-FF3B-3E4E-87FD-52216B9D6C70}" destId="{16A8044C-B433-264A-86DE-8AEB1416F290}" srcOrd="7" destOrd="0" presId="urn:microsoft.com/office/officeart/2005/8/layout/vList5"/>
    <dgm:cxn modelId="{2878D67A-67B6-694E-BF31-E98432B5B20D}" type="presParOf" srcId="{067FB5E4-FF3B-3E4E-87FD-52216B9D6C70}" destId="{EA365D6A-1348-9844-B625-A60B8A7DFBD3}" srcOrd="8" destOrd="0" presId="urn:microsoft.com/office/officeart/2005/8/layout/vList5"/>
    <dgm:cxn modelId="{78F1EF3B-987F-254F-9FEA-874272CE5974}" type="presParOf" srcId="{EA365D6A-1348-9844-B625-A60B8A7DFBD3}" destId="{FCFBCAE3-B749-9F46-921C-035242E738FE}" srcOrd="0" destOrd="0" presId="urn:microsoft.com/office/officeart/2005/8/layout/vList5"/>
    <dgm:cxn modelId="{76C0484F-0BEC-484F-99BC-A2F08BE4983E}" type="presParOf" srcId="{EA365D6A-1348-9844-B625-A60B8A7DFBD3}" destId="{0ED9C2BB-9255-304D-8A13-A6AE5CE3E7E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3185227-4D64-3941-84AB-2DFD37F91425}"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GB"/>
        </a:p>
      </dgm:t>
    </dgm:pt>
    <dgm:pt modelId="{F1825369-B1BC-0A43-BEC7-EA799B9208A8}">
      <dgm:prSet phldrT="[Text]"/>
      <dgm:spPr/>
      <dgm:t>
        <a:bodyPr/>
        <a:lstStyle/>
        <a:p>
          <a:pPr>
            <a:buFont typeface="+mj-lt"/>
            <a:buAutoNum type="arabicPeriod"/>
          </a:pPr>
          <a:r>
            <a:rPr lang="en-IN" b="1" dirty="0"/>
            <a:t>All Users Affected</a:t>
          </a:r>
          <a:endParaRPr lang="en-GB" dirty="0"/>
        </a:p>
      </dgm:t>
    </dgm:pt>
    <dgm:pt modelId="{A923552A-1CAC-ED4B-B2B9-D882E6345C09}" type="parTrans" cxnId="{926929C8-6C27-B44E-BB12-722C52633CBF}">
      <dgm:prSet/>
      <dgm:spPr/>
      <dgm:t>
        <a:bodyPr/>
        <a:lstStyle/>
        <a:p>
          <a:endParaRPr lang="en-GB"/>
        </a:p>
      </dgm:t>
    </dgm:pt>
    <dgm:pt modelId="{8327F4F2-A1B1-FD4F-A273-171073F81A69}" type="sibTrans" cxnId="{926929C8-6C27-B44E-BB12-722C52633CBF}">
      <dgm:prSet/>
      <dgm:spPr/>
      <dgm:t>
        <a:bodyPr/>
        <a:lstStyle/>
        <a:p>
          <a:endParaRPr lang="en-GB"/>
        </a:p>
      </dgm:t>
    </dgm:pt>
    <dgm:pt modelId="{FFD7685A-6ECF-4843-8DF5-4ADC25D17050}">
      <dgm:prSet phldrT="[Text]" custT="1"/>
      <dgm:spPr/>
      <dgm:t>
        <a:bodyPr/>
        <a:lstStyle/>
        <a:p>
          <a:endParaRPr lang="en-GB" sz="1200" dirty="0"/>
        </a:p>
      </dgm:t>
    </dgm:pt>
    <dgm:pt modelId="{6BF913FC-4389-724D-8515-59590E02892A}" type="parTrans" cxnId="{4D8E04F6-77BA-AA4D-A331-3F178BD19C2A}">
      <dgm:prSet/>
      <dgm:spPr/>
      <dgm:t>
        <a:bodyPr/>
        <a:lstStyle/>
        <a:p>
          <a:endParaRPr lang="en-GB"/>
        </a:p>
      </dgm:t>
    </dgm:pt>
    <dgm:pt modelId="{AC620F41-F30C-5140-8EAC-0213EFF8E78A}" type="sibTrans" cxnId="{4D8E04F6-77BA-AA4D-A331-3F178BD19C2A}">
      <dgm:prSet/>
      <dgm:spPr/>
      <dgm:t>
        <a:bodyPr/>
        <a:lstStyle/>
        <a:p>
          <a:endParaRPr lang="en-GB"/>
        </a:p>
      </dgm:t>
    </dgm:pt>
    <dgm:pt modelId="{34CDB884-0A97-7945-911E-4E77F7BDB738}">
      <dgm:prSet phldrT="[Text]"/>
      <dgm:spPr/>
      <dgm:t>
        <a:bodyPr/>
        <a:lstStyle/>
        <a:p>
          <a:pPr>
            <a:buFont typeface="+mj-lt"/>
            <a:buAutoNum type="arabicPeriod"/>
          </a:pPr>
          <a:r>
            <a:rPr lang="en-IN" b="1" dirty="0"/>
            <a:t>Smooth Transition</a:t>
          </a:r>
          <a:endParaRPr lang="en-GB" dirty="0"/>
        </a:p>
      </dgm:t>
    </dgm:pt>
    <dgm:pt modelId="{37ECD4B4-A217-F44D-AA99-6C583948F732}" type="parTrans" cxnId="{D48EA1F9-54CD-7744-88F8-4104021AE2FD}">
      <dgm:prSet/>
      <dgm:spPr/>
      <dgm:t>
        <a:bodyPr/>
        <a:lstStyle/>
        <a:p>
          <a:endParaRPr lang="en-GB"/>
        </a:p>
      </dgm:t>
    </dgm:pt>
    <dgm:pt modelId="{E91697CE-2B01-B84C-957C-CC5A0D48C45E}" type="sibTrans" cxnId="{D48EA1F9-54CD-7744-88F8-4104021AE2FD}">
      <dgm:prSet/>
      <dgm:spPr/>
      <dgm:t>
        <a:bodyPr/>
        <a:lstStyle/>
        <a:p>
          <a:endParaRPr lang="en-GB"/>
        </a:p>
      </dgm:t>
    </dgm:pt>
    <dgm:pt modelId="{76E5E3D9-5C19-4748-B456-FCAFFA1515E9}">
      <dgm:prSet phldrT="[Text]" custT="1"/>
      <dgm:spPr/>
      <dgm:t>
        <a:bodyPr/>
        <a:lstStyle/>
        <a:p>
          <a:endParaRPr lang="en-GB" sz="1200" dirty="0"/>
        </a:p>
      </dgm:t>
    </dgm:pt>
    <dgm:pt modelId="{BBB70BE3-91C6-9440-B628-E72F9A7CDD80}" type="parTrans" cxnId="{75502F7E-D09F-F84F-A419-C204B10D2032}">
      <dgm:prSet/>
      <dgm:spPr/>
      <dgm:t>
        <a:bodyPr/>
        <a:lstStyle/>
        <a:p>
          <a:endParaRPr lang="en-GB"/>
        </a:p>
      </dgm:t>
    </dgm:pt>
    <dgm:pt modelId="{D8244213-223A-7146-BCAE-710F464355BA}" type="sibTrans" cxnId="{75502F7E-D09F-F84F-A419-C204B10D2032}">
      <dgm:prSet/>
      <dgm:spPr/>
      <dgm:t>
        <a:bodyPr/>
        <a:lstStyle/>
        <a:p>
          <a:endParaRPr lang="en-GB"/>
        </a:p>
      </dgm:t>
    </dgm:pt>
    <dgm:pt modelId="{79F5AB01-955F-2D44-B580-17F52075885C}">
      <dgm:prSet phldrT="[Text]"/>
      <dgm:spPr/>
      <dgm:t>
        <a:bodyPr/>
        <a:lstStyle/>
        <a:p>
          <a:pPr>
            <a:buFont typeface="+mj-lt"/>
            <a:buAutoNum type="arabicPeriod"/>
          </a:pPr>
          <a:r>
            <a:rPr lang="en-IN" b="1" dirty="0"/>
            <a:t>Benefits</a:t>
          </a:r>
          <a:endParaRPr lang="en-GB" dirty="0"/>
        </a:p>
      </dgm:t>
    </dgm:pt>
    <dgm:pt modelId="{76AEE095-9B1C-0348-93EA-923056EEAF3E}" type="parTrans" cxnId="{C9E3C244-1305-3A47-B2F1-7C1C6FE5DAAC}">
      <dgm:prSet/>
      <dgm:spPr/>
      <dgm:t>
        <a:bodyPr/>
        <a:lstStyle/>
        <a:p>
          <a:endParaRPr lang="en-GB"/>
        </a:p>
      </dgm:t>
    </dgm:pt>
    <dgm:pt modelId="{6A0D06DF-87D2-5345-A305-664E1BD91289}" type="sibTrans" cxnId="{C9E3C244-1305-3A47-B2F1-7C1C6FE5DAAC}">
      <dgm:prSet/>
      <dgm:spPr/>
      <dgm:t>
        <a:bodyPr/>
        <a:lstStyle/>
        <a:p>
          <a:endParaRPr lang="en-GB"/>
        </a:p>
      </dgm:t>
    </dgm:pt>
    <dgm:pt modelId="{56DB54EB-CC73-0949-8BB3-23324D4DCC3D}">
      <dgm:prSet phldrT="[Text]" custT="1"/>
      <dgm:spPr/>
      <dgm:t>
        <a:bodyPr/>
        <a:lstStyle/>
        <a:p>
          <a:endParaRPr lang="en-GB" sz="1200" dirty="0"/>
        </a:p>
      </dgm:t>
    </dgm:pt>
    <dgm:pt modelId="{C5DC0861-9D70-8E4A-BC48-D658107AD8D4}" type="parTrans" cxnId="{C690F8B1-2C37-8846-9527-7805ADB924E8}">
      <dgm:prSet/>
      <dgm:spPr/>
      <dgm:t>
        <a:bodyPr/>
        <a:lstStyle/>
        <a:p>
          <a:endParaRPr lang="en-GB"/>
        </a:p>
      </dgm:t>
    </dgm:pt>
    <dgm:pt modelId="{8BA9F02F-DEF0-D845-860B-80035D04762C}" type="sibTrans" cxnId="{C690F8B1-2C37-8846-9527-7805ADB924E8}">
      <dgm:prSet/>
      <dgm:spPr/>
      <dgm:t>
        <a:bodyPr/>
        <a:lstStyle/>
        <a:p>
          <a:endParaRPr lang="en-GB"/>
        </a:p>
      </dgm:t>
    </dgm:pt>
    <dgm:pt modelId="{6B1EEE13-CF1E-674C-9C8C-1C880BC80906}">
      <dgm:prSet phldrT="[Text]"/>
      <dgm:spPr/>
      <dgm:t>
        <a:bodyPr/>
        <a:lstStyle/>
        <a:p>
          <a:pPr>
            <a:buFont typeface="+mj-lt"/>
            <a:buAutoNum type="arabicPeriod"/>
          </a:pPr>
          <a:r>
            <a:rPr lang="en-IN" b="1" dirty="0"/>
            <a:t>Training &amp; Communication</a:t>
          </a:r>
          <a:endParaRPr lang="en-GB" dirty="0"/>
        </a:p>
      </dgm:t>
    </dgm:pt>
    <dgm:pt modelId="{F4FD81D3-6D9D-B84B-9B72-95263140B083}" type="parTrans" cxnId="{90A4E7A4-BD98-3541-918B-3095A1E395AE}">
      <dgm:prSet/>
      <dgm:spPr/>
      <dgm:t>
        <a:bodyPr/>
        <a:lstStyle/>
        <a:p>
          <a:endParaRPr lang="en-GB"/>
        </a:p>
      </dgm:t>
    </dgm:pt>
    <dgm:pt modelId="{75E746EB-AB5E-9846-A066-F33673324E7E}" type="sibTrans" cxnId="{90A4E7A4-BD98-3541-918B-3095A1E395AE}">
      <dgm:prSet/>
      <dgm:spPr/>
      <dgm:t>
        <a:bodyPr/>
        <a:lstStyle/>
        <a:p>
          <a:endParaRPr lang="en-GB"/>
        </a:p>
      </dgm:t>
    </dgm:pt>
    <dgm:pt modelId="{CD799E6C-350E-6544-AFD3-1DB658275AB2}">
      <dgm:prSet phldrT="[Text]" custT="1"/>
      <dgm:spPr/>
      <dgm:t>
        <a:bodyPr/>
        <a:lstStyle/>
        <a:p>
          <a:endParaRPr lang="en-GB" sz="1200" dirty="0"/>
        </a:p>
      </dgm:t>
    </dgm:pt>
    <dgm:pt modelId="{AE76202D-7BCA-A343-BE7A-E467BD8C6FED}" type="parTrans" cxnId="{ACA4BD05-1CCA-9744-996E-8645783BDD73}">
      <dgm:prSet/>
      <dgm:spPr/>
      <dgm:t>
        <a:bodyPr/>
        <a:lstStyle/>
        <a:p>
          <a:endParaRPr lang="en-GB"/>
        </a:p>
      </dgm:t>
    </dgm:pt>
    <dgm:pt modelId="{507A0CCF-80D2-C440-A74C-F856861945F4}" type="sibTrans" cxnId="{ACA4BD05-1CCA-9744-996E-8645783BDD73}">
      <dgm:prSet/>
      <dgm:spPr/>
      <dgm:t>
        <a:bodyPr/>
        <a:lstStyle/>
        <a:p>
          <a:endParaRPr lang="en-GB"/>
        </a:p>
      </dgm:t>
    </dgm:pt>
    <dgm:pt modelId="{F1E5A858-BE0B-BE4A-9E16-67B6F609DD89}">
      <dgm:prSet custT="1"/>
      <dgm:spPr/>
      <dgm:t>
        <a:bodyPr/>
        <a:lstStyle/>
        <a:p>
          <a:pPr>
            <a:buFont typeface="Arial" panose="020B0604020202020204" pitchFamily="34" charset="0"/>
            <a:buChar char="•"/>
          </a:pPr>
          <a:r>
            <a:rPr lang="en-IN" sz="1200" dirty="0"/>
            <a:t>Every user will experience changes as we shift mailboxes to the cloud.</a:t>
          </a:r>
        </a:p>
      </dgm:t>
    </dgm:pt>
    <dgm:pt modelId="{7FD0CDAB-26AF-714E-8A66-CF1FAFFB944D}" type="parTrans" cxnId="{9A5B43B4-C870-A14D-9799-9A9F23CAF064}">
      <dgm:prSet/>
      <dgm:spPr/>
      <dgm:t>
        <a:bodyPr/>
        <a:lstStyle/>
        <a:p>
          <a:endParaRPr lang="en-GB"/>
        </a:p>
      </dgm:t>
    </dgm:pt>
    <dgm:pt modelId="{F155EA99-A6AB-CE4F-BAE7-5B2C8D98EAEE}" type="sibTrans" cxnId="{9A5B43B4-C870-A14D-9799-9A9F23CAF064}">
      <dgm:prSet/>
      <dgm:spPr/>
      <dgm:t>
        <a:bodyPr/>
        <a:lstStyle/>
        <a:p>
          <a:endParaRPr lang="en-GB"/>
        </a:p>
      </dgm:t>
    </dgm:pt>
    <dgm:pt modelId="{E4796E86-8167-EB42-9D22-1A20985F9A65}">
      <dgm:prSet custT="1"/>
      <dgm:spPr/>
      <dgm:t>
        <a:bodyPr/>
        <a:lstStyle/>
        <a:p>
          <a:pPr>
            <a:buFont typeface="Arial" panose="020B0604020202020204" pitchFamily="34" charset="0"/>
            <a:buChar char="•"/>
          </a:pPr>
          <a:r>
            <a:rPr lang="en-IN" sz="1200" dirty="0"/>
            <a:t>New mailboxes will also be created directly in the cloud.</a:t>
          </a:r>
        </a:p>
      </dgm:t>
    </dgm:pt>
    <dgm:pt modelId="{F12AEF45-A179-3A44-B603-BFCC0ED7386E}" type="parTrans" cxnId="{9C8E5F5B-FB2D-2B47-A6E3-AE996F444E15}">
      <dgm:prSet/>
      <dgm:spPr/>
      <dgm:t>
        <a:bodyPr/>
        <a:lstStyle/>
        <a:p>
          <a:endParaRPr lang="en-GB"/>
        </a:p>
      </dgm:t>
    </dgm:pt>
    <dgm:pt modelId="{CEB01000-F628-6249-ABE9-DAF179CAD2E6}" type="sibTrans" cxnId="{9C8E5F5B-FB2D-2B47-A6E3-AE996F444E15}">
      <dgm:prSet/>
      <dgm:spPr/>
      <dgm:t>
        <a:bodyPr/>
        <a:lstStyle/>
        <a:p>
          <a:endParaRPr lang="en-GB"/>
        </a:p>
      </dgm:t>
    </dgm:pt>
    <dgm:pt modelId="{EE9E515C-DA6E-7A46-B82D-C99366048300}">
      <dgm:prSet custT="1"/>
      <dgm:spPr/>
      <dgm:t>
        <a:bodyPr/>
        <a:lstStyle/>
        <a:p>
          <a:pPr>
            <a:buFont typeface="Arial" panose="020B0604020202020204" pitchFamily="34" charset="0"/>
            <a:buChar char="•"/>
          </a:pPr>
          <a:r>
            <a:rPr lang="en-IN" sz="1200" dirty="0"/>
            <a:t>We aim for a seamless transition with minimal disruptions.</a:t>
          </a:r>
        </a:p>
      </dgm:t>
    </dgm:pt>
    <dgm:pt modelId="{7282EA69-C3F0-5442-87B2-56E1AD6875DA}" type="parTrans" cxnId="{2B4C7162-8D81-2546-A926-C89C454C4B61}">
      <dgm:prSet/>
      <dgm:spPr/>
      <dgm:t>
        <a:bodyPr/>
        <a:lstStyle/>
        <a:p>
          <a:endParaRPr lang="en-GB"/>
        </a:p>
      </dgm:t>
    </dgm:pt>
    <dgm:pt modelId="{97F35DCB-CA27-2541-8CD8-1B98E20DE659}" type="sibTrans" cxnId="{2B4C7162-8D81-2546-A926-C89C454C4B61}">
      <dgm:prSet/>
      <dgm:spPr/>
      <dgm:t>
        <a:bodyPr/>
        <a:lstStyle/>
        <a:p>
          <a:endParaRPr lang="en-GB"/>
        </a:p>
      </dgm:t>
    </dgm:pt>
    <dgm:pt modelId="{0548421C-83F9-AD4C-906C-BD13644E342E}">
      <dgm:prSet custT="1"/>
      <dgm:spPr/>
      <dgm:t>
        <a:bodyPr/>
        <a:lstStyle/>
        <a:p>
          <a:pPr>
            <a:buFont typeface="Arial" panose="020B0604020202020204" pitchFamily="34" charset="0"/>
            <a:buChar char="•"/>
          </a:pPr>
          <a:r>
            <a:rPr lang="en-IN" sz="1200" dirty="0"/>
            <a:t>Support will be available to guide users through the new setup.</a:t>
          </a:r>
        </a:p>
      </dgm:t>
    </dgm:pt>
    <dgm:pt modelId="{C47B60AE-6387-5D45-8DEE-94ED232A96EA}" type="parTrans" cxnId="{DA8BAF45-8EA6-BA4B-855B-FCAA1FEEEED0}">
      <dgm:prSet/>
      <dgm:spPr/>
      <dgm:t>
        <a:bodyPr/>
        <a:lstStyle/>
        <a:p>
          <a:endParaRPr lang="en-GB"/>
        </a:p>
      </dgm:t>
    </dgm:pt>
    <dgm:pt modelId="{5BE39CCE-4782-0449-A4DF-F0526BA8E1A4}" type="sibTrans" cxnId="{DA8BAF45-8EA6-BA4B-855B-FCAA1FEEEED0}">
      <dgm:prSet/>
      <dgm:spPr/>
      <dgm:t>
        <a:bodyPr/>
        <a:lstStyle/>
        <a:p>
          <a:endParaRPr lang="en-GB"/>
        </a:p>
      </dgm:t>
    </dgm:pt>
    <dgm:pt modelId="{503C004A-43E1-DB45-A4E3-6724467BC168}">
      <dgm:prSet custT="1"/>
      <dgm:spPr/>
      <dgm:t>
        <a:bodyPr/>
        <a:lstStyle/>
        <a:p>
          <a:pPr>
            <a:buFont typeface="Arial" panose="020B0604020202020204" pitchFamily="34" charset="0"/>
            <a:buChar char="•"/>
          </a:pPr>
          <a:r>
            <a:rPr lang="en-IN" sz="1200"/>
            <a:t>Training materials and sessions will be provided to help users adapt.</a:t>
          </a:r>
        </a:p>
      </dgm:t>
    </dgm:pt>
    <dgm:pt modelId="{5180FBC1-87B7-D64A-8B20-34EDC7D931A3}" type="parTrans" cxnId="{155C26B7-1FD8-634F-A62B-57947C8A741B}">
      <dgm:prSet/>
      <dgm:spPr/>
      <dgm:t>
        <a:bodyPr/>
        <a:lstStyle/>
        <a:p>
          <a:endParaRPr lang="en-GB"/>
        </a:p>
      </dgm:t>
    </dgm:pt>
    <dgm:pt modelId="{8B260BFD-3093-A144-A779-82C65D0AEB05}" type="sibTrans" cxnId="{155C26B7-1FD8-634F-A62B-57947C8A741B}">
      <dgm:prSet/>
      <dgm:spPr/>
      <dgm:t>
        <a:bodyPr/>
        <a:lstStyle/>
        <a:p>
          <a:endParaRPr lang="en-GB"/>
        </a:p>
      </dgm:t>
    </dgm:pt>
    <dgm:pt modelId="{7444AFE4-F378-594E-AD04-7F1002F554F8}">
      <dgm:prSet custT="1"/>
      <dgm:spPr/>
      <dgm:t>
        <a:bodyPr/>
        <a:lstStyle/>
        <a:p>
          <a:pPr>
            <a:buFont typeface="Arial" panose="020B0604020202020204" pitchFamily="34" charset="0"/>
            <a:buChar char="•"/>
          </a:pPr>
          <a:r>
            <a:rPr lang="en-IN" sz="1200"/>
            <a:t>Helpdesk will be equipped to handle queries and provide assistance.</a:t>
          </a:r>
        </a:p>
      </dgm:t>
    </dgm:pt>
    <dgm:pt modelId="{DDE352AC-B759-984B-8C43-CA4A6A8F4351}" type="parTrans" cxnId="{AB13B50E-CF0E-2D43-83E3-8F066DFE7FB4}">
      <dgm:prSet/>
      <dgm:spPr/>
      <dgm:t>
        <a:bodyPr/>
        <a:lstStyle/>
        <a:p>
          <a:endParaRPr lang="en-GB"/>
        </a:p>
      </dgm:t>
    </dgm:pt>
    <dgm:pt modelId="{BC1AA7BD-E1CE-7A48-AC83-41E2BE6EF4BF}" type="sibTrans" cxnId="{AB13B50E-CF0E-2D43-83E3-8F066DFE7FB4}">
      <dgm:prSet/>
      <dgm:spPr/>
      <dgm:t>
        <a:bodyPr/>
        <a:lstStyle/>
        <a:p>
          <a:endParaRPr lang="en-GB"/>
        </a:p>
      </dgm:t>
    </dgm:pt>
    <dgm:pt modelId="{1C7B887C-7329-4244-9E6C-4255EB762BBA}">
      <dgm:prSet custT="1"/>
      <dgm:spPr/>
      <dgm:t>
        <a:bodyPr/>
        <a:lstStyle/>
        <a:p>
          <a:pPr>
            <a:buFont typeface="Arial" panose="020B0604020202020204" pitchFamily="34" charset="0"/>
            <a:buChar char="•"/>
          </a:pPr>
          <a:r>
            <a:rPr lang="en-IN" sz="1200"/>
            <a:t>Regular updates will be shared to keep everyone informed.</a:t>
          </a:r>
        </a:p>
      </dgm:t>
    </dgm:pt>
    <dgm:pt modelId="{8E523368-A16D-624B-B4BA-FD4290185123}" type="parTrans" cxnId="{F8DFB53D-8995-6E48-B485-FC581D09BCE6}">
      <dgm:prSet/>
      <dgm:spPr/>
      <dgm:t>
        <a:bodyPr/>
        <a:lstStyle/>
        <a:p>
          <a:endParaRPr lang="en-GB"/>
        </a:p>
      </dgm:t>
    </dgm:pt>
    <dgm:pt modelId="{836E8A75-8C2E-B246-8E7B-E3FD10B8A913}" type="sibTrans" cxnId="{F8DFB53D-8995-6E48-B485-FC581D09BCE6}">
      <dgm:prSet/>
      <dgm:spPr/>
      <dgm:t>
        <a:bodyPr/>
        <a:lstStyle/>
        <a:p>
          <a:endParaRPr lang="en-GB"/>
        </a:p>
      </dgm:t>
    </dgm:pt>
    <dgm:pt modelId="{A78D00AD-A078-FA4E-987C-F10B7EF8EE0B}">
      <dgm:prSet custT="1"/>
      <dgm:spPr/>
      <dgm:t>
        <a:bodyPr/>
        <a:lstStyle/>
        <a:p>
          <a:pPr>
            <a:buFont typeface="Arial" panose="020B0604020202020204" pitchFamily="34" charset="0"/>
            <a:buChar char="•"/>
          </a:pPr>
          <a:r>
            <a:rPr lang="en-IN" sz="1200" dirty="0"/>
            <a:t>Feedback channels will be open for questions and concerns.</a:t>
          </a:r>
        </a:p>
      </dgm:t>
    </dgm:pt>
    <dgm:pt modelId="{4B7715B8-FD71-5F45-8E40-145BA9F51243}" type="parTrans" cxnId="{C6912569-6D59-6942-B796-B50113EE73EA}">
      <dgm:prSet/>
      <dgm:spPr/>
      <dgm:t>
        <a:bodyPr/>
        <a:lstStyle/>
        <a:p>
          <a:endParaRPr lang="en-GB"/>
        </a:p>
      </dgm:t>
    </dgm:pt>
    <dgm:pt modelId="{680C4FFB-5872-E347-B045-1F7D6C2DEB68}" type="sibTrans" cxnId="{C6912569-6D59-6942-B796-B50113EE73EA}">
      <dgm:prSet/>
      <dgm:spPr/>
      <dgm:t>
        <a:bodyPr/>
        <a:lstStyle/>
        <a:p>
          <a:endParaRPr lang="en-GB"/>
        </a:p>
      </dgm:t>
    </dgm:pt>
    <dgm:pt modelId="{28A9DAB0-12BB-5646-B671-933DED2C460C}">
      <dgm:prSet custT="1"/>
      <dgm:spPr/>
      <dgm:t>
        <a:bodyPr/>
        <a:lstStyle/>
        <a:p>
          <a:pPr>
            <a:buFont typeface="Arial" panose="020B0604020202020204" pitchFamily="34" charset="0"/>
            <a:buChar char="•"/>
          </a:pPr>
          <a:r>
            <a:rPr lang="en-IN" sz="1200"/>
            <a:t>Enhanced features and improved mailbox management.</a:t>
          </a:r>
        </a:p>
      </dgm:t>
    </dgm:pt>
    <dgm:pt modelId="{C30D5412-B20F-8443-A3B2-F8B1CFE894C0}" type="parTrans" cxnId="{E386E0E9-82E3-7D43-8496-871C58E3EA0B}">
      <dgm:prSet/>
      <dgm:spPr/>
      <dgm:t>
        <a:bodyPr/>
        <a:lstStyle/>
        <a:p>
          <a:endParaRPr lang="en-GB"/>
        </a:p>
      </dgm:t>
    </dgm:pt>
    <dgm:pt modelId="{8FE94022-4782-4144-8B33-A1ABD48D9827}" type="sibTrans" cxnId="{E386E0E9-82E3-7D43-8496-871C58E3EA0B}">
      <dgm:prSet/>
      <dgm:spPr/>
      <dgm:t>
        <a:bodyPr/>
        <a:lstStyle/>
        <a:p>
          <a:endParaRPr lang="en-GB"/>
        </a:p>
      </dgm:t>
    </dgm:pt>
    <dgm:pt modelId="{90A683DA-9481-8F44-BF52-EA00BCF7C7FF}">
      <dgm:prSet custT="1"/>
      <dgm:spPr/>
      <dgm:t>
        <a:bodyPr/>
        <a:lstStyle/>
        <a:p>
          <a:pPr>
            <a:buFont typeface="Arial" panose="020B0604020202020204" pitchFamily="34" charset="0"/>
            <a:buChar char="•"/>
          </a:pPr>
          <a:r>
            <a:rPr lang="en-IN" sz="1200" dirty="0"/>
            <a:t>Access to new tools like Advanced Threat Protection and FIND TIME.</a:t>
          </a:r>
        </a:p>
      </dgm:t>
    </dgm:pt>
    <dgm:pt modelId="{7B8E1EB7-5F65-B64F-AADC-EADFB34118A0}" type="parTrans" cxnId="{EF7A2970-0BF2-C441-8CB9-FD986058802A}">
      <dgm:prSet/>
      <dgm:spPr/>
      <dgm:t>
        <a:bodyPr/>
        <a:lstStyle/>
        <a:p>
          <a:endParaRPr lang="en-GB"/>
        </a:p>
      </dgm:t>
    </dgm:pt>
    <dgm:pt modelId="{C69108B3-5623-2D44-B297-7238352571B5}" type="sibTrans" cxnId="{EF7A2970-0BF2-C441-8CB9-FD986058802A}">
      <dgm:prSet/>
      <dgm:spPr/>
      <dgm:t>
        <a:bodyPr/>
        <a:lstStyle/>
        <a:p>
          <a:endParaRPr lang="en-GB"/>
        </a:p>
      </dgm:t>
    </dgm:pt>
    <dgm:pt modelId="{F75F56AE-57D4-2744-9533-8992FC70EAED}" type="pres">
      <dgm:prSet presAssocID="{13185227-4D64-3941-84AB-2DFD37F91425}" presName="theList" presStyleCnt="0">
        <dgm:presLayoutVars>
          <dgm:dir/>
          <dgm:animLvl val="lvl"/>
          <dgm:resizeHandles val="exact"/>
        </dgm:presLayoutVars>
      </dgm:prSet>
      <dgm:spPr/>
    </dgm:pt>
    <dgm:pt modelId="{000A7DC7-33BA-BC43-8893-58896458D8AB}" type="pres">
      <dgm:prSet presAssocID="{F1825369-B1BC-0A43-BEC7-EA799B9208A8}" presName="compNode" presStyleCnt="0"/>
      <dgm:spPr/>
    </dgm:pt>
    <dgm:pt modelId="{0D7F9496-C2F9-3644-9F14-C776BB0476CD}" type="pres">
      <dgm:prSet presAssocID="{F1825369-B1BC-0A43-BEC7-EA799B9208A8}" presName="aNode" presStyleLbl="bgShp" presStyleIdx="0" presStyleCnt="4"/>
      <dgm:spPr/>
    </dgm:pt>
    <dgm:pt modelId="{D2A7EB98-79AB-BE40-83A0-689882F6BB6E}" type="pres">
      <dgm:prSet presAssocID="{F1825369-B1BC-0A43-BEC7-EA799B9208A8}" presName="textNode" presStyleLbl="bgShp" presStyleIdx="0" presStyleCnt="4"/>
      <dgm:spPr/>
    </dgm:pt>
    <dgm:pt modelId="{AE55A253-5C00-BE43-918B-752DEC2D76BA}" type="pres">
      <dgm:prSet presAssocID="{F1825369-B1BC-0A43-BEC7-EA799B9208A8}" presName="compChildNode" presStyleCnt="0"/>
      <dgm:spPr/>
    </dgm:pt>
    <dgm:pt modelId="{170E947F-287F-2841-A708-87D34B3BD676}" type="pres">
      <dgm:prSet presAssocID="{F1825369-B1BC-0A43-BEC7-EA799B9208A8}" presName="theInnerList" presStyleCnt="0"/>
      <dgm:spPr/>
    </dgm:pt>
    <dgm:pt modelId="{42CC5728-1284-0A4B-9099-F0BC65A26A91}" type="pres">
      <dgm:prSet presAssocID="{FFD7685A-6ECF-4843-8DF5-4ADC25D17050}" presName="childNode" presStyleLbl="node1" presStyleIdx="0" presStyleCnt="4">
        <dgm:presLayoutVars>
          <dgm:bulletEnabled val="1"/>
        </dgm:presLayoutVars>
      </dgm:prSet>
      <dgm:spPr/>
    </dgm:pt>
    <dgm:pt modelId="{E006A614-7854-BC4C-9F2A-CA56D768FA9E}" type="pres">
      <dgm:prSet presAssocID="{F1825369-B1BC-0A43-BEC7-EA799B9208A8}" presName="aSpace" presStyleCnt="0"/>
      <dgm:spPr/>
    </dgm:pt>
    <dgm:pt modelId="{8698AF93-30CF-604B-AAA3-E5CCFC87001D}" type="pres">
      <dgm:prSet presAssocID="{34CDB884-0A97-7945-911E-4E77F7BDB738}" presName="compNode" presStyleCnt="0"/>
      <dgm:spPr/>
    </dgm:pt>
    <dgm:pt modelId="{8F2AB9CE-2D53-964A-AD5E-52836F9CE8E6}" type="pres">
      <dgm:prSet presAssocID="{34CDB884-0A97-7945-911E-4E77F7BDB738}" presName="aNode" presStyleLbl="bgShp" presStyleIdx="1" presStyleCnt="4"/>
      <dgm:spPr/>
    </dgm:pt>
    <dgm:pt modelId="{F5338520-0CED-FB46-B5C0-99500768BB69}" type="pres">
      <dgm:prSet presAssocID="{34CDB884-0A97-7945-911E-4E77F7BDB738}" presName="textNode" presStyleLbl="bgShp" presStyleIdx="1" presStyleCnt="4"/>
      <dgm:spPr/>
    </dgm:pt>
    <dgm:pt modelId="{207799B6-89BE-924E-91A8-09ED52BD4050}" type="pres">
      <dgm:prSet presAssocID="{34CDB884-0A97-7945-911E-4E77F7BDB738}" presName="compChildNode" presStyleCnt="0"/>
      <dgm:spPr/>
    </dgm:pt>
    <dgm:pt modelId="{9B26C89D-2249-FA42-A0EF-C7661C9F773C}" type="pres">
      <dgm:prSet presAssocID="{34CDB884-0A97-7945-911E-4E77F7BDB738}" presName="theInnerList" presStyleCnt="0"/>
      <dgm:spPr/>
    </dgm:pt>
    <dgm:pt modelId="{353AB399-81EA-BB45-A870-B122F461347B}" type="pres">
      <dgm:prSet presAssocID="{76E5E3D9-5C19-4748-B456-FCAFFA1515E9}" presName="childNode" presStyleLbl="node1" presStyleIdx="1" presStyleCnt="4">
        <dgm:presLayoutVars>
          <dgm:bulletEnabled val="1"/>
        </dgm:presLayoutVars>
      </dgm:prSet>
      <dgm:spPr/>
    </dgm:pt>
    <dgm:pt modelId="{912E26C2-57C5-4A41-AA85-636D6F93B823}" type="pres">
      <dgm:prSet presAssocID="{34CDB884-0A97-7945-911E-4E77F7BDB738}" presName="aSpace" presStyleCnt="0"/>
      <dgm:spPr/>
    </dgm:pt>
    <dgm:pt modelId="{AF9EA778-1EA9-4643-B67B-C732BDA2B746}" type="pres">
      <dgm:prSet presAssocID="{79F5AB01-955F-2D44-B580-17F52075885C}" presName="compNode" presStyleCnt="0"/>
      <dgm:spPr/>
    </dgm:pt>
    <dgm:pt modelId="{27401D02-848C-034D-8468-35D0E8372BBA}" type="pres">
      <dgm:prSet presAssocID="{79F5AB01-955F-2D44-B580-17F52075885C}" presName="aNode" presStyleLbl="bgShp" presStyleIdx="2" presStyleCnt="4"/>
      <dgm:spPr/>
    </dgm:pt>
    <dgm:pt modelId="{1E94F7E4-F2D7-7147-9A5F-4A3FAE9EB602}" type="pres">
      <dgm:prSet presAssocID="{79F5AB01-955F-2D44-B580-17F52075885C}" presName="textNode" presStyleLbl="bgShp" presStyleIdx="2" presStyleCnt="4"/>
      <dgm:spPr/>
    </dgm:pt>
    <dgm:pt modelId="{3BC6B6BF-08EA-804B-AC75-D7E45B4E679A}" type="pres">
      <dgm:prSet presAssocID="{79F5AB01-955F-2D44-B580-17F52075885C}" presName="compChildNode" presStyleCnt="0"/>
      <dgm:spPr/>
    </dgm:pt>
    <dgm:pt modelId="{CCC030D9-62EE-B346-9EC2-837ED77E6DBB}" type="pres">
      <dgm:prSet presAssocID="{79F5AB01-955F-2D44-B580-17F52075885C}" presName="theInnerList" presStyleCnt="0"/>
      <dgm:spPr/>
    </dgm:pt>
    <dgm:pt modelId="{0098CD94-C001-5B4A-83A3-2D91B72978F0}" type="pres">
      <dgm:prSet presAssocID="{56DB54EB-CC73-0949-8BB3-23324D4DCC3D}" presName="childNode" presStyleLbl="node1" presStyleIdx="2" presStyleCnt="4">
        <dgm:presLayoutVars>
          <dgm:bulletEnabled val="1"/>
        </dgm:presLayoutVars>
      </dgm:prSet>
      <dgm:spPr/>
    </dgm:pt>
    <dgm:pt modelId="{F920E757-8BB0-8646-B74D-3C1161A6F3F6}" type="pres">
      <dgm:prSet presAssocID="{79F5AB01-955F-2D44-B580-17F52075885C}" presName="aSpace" presStyleCnt="0"/>
      <dgm:spPr/>
    </dgm:pt>
    <dgm:pt modelId="{AD0A4284-28CA-C747-BD3E-5230F0D60E29}" type="pres">
      <dgm:prSet presAssocID="{6B1EEE13-CF1E-674C-9C8C-1C880BC80906}" presName="compNode" presStyleCnt="0"/>
      <dgm:spPr/>
    </dgm:pt>
    <dgm:pt modelId="{B4BBFB51-E832-D44E-B74E-E90E054D882E}" type="pres">
      <dgm:prSet presAssocID="{6B1EEE13-CF1E-674C-9C8C-1C880BC80906}" presName="aNode" presStyleLbl="bgShp" presStyleIdx="3" presStyleCnt="4"/>
      <dgm:spPr/>
    </dgm:pt>
    <dgm:pt modelId="{39E26305-CEFA-D54E-ACDD-D79E78341551}" type="pres">
      <dgm:prSet presAssocID="{6B1EEE13-CF1E-674C-9C8C-1C880BC80906}" presName="textNode" presStyleLbl="bgShp" presStyleIdx="3" presStyleCnt="4"/>
      <dgm:spPr/>
    </dgm:pt>
    <dgm:pt modelId="{CF18D055-5811-1149-9251-BE572F21627A}" type="pres">
      <dgm:prSet presAssocID="{6B1EEE13-CF1E-674C-9C8C-1C880BC80906}" presName="compChildNode" presStyleCnt="0"/>
      <dgm:spPr/>
    </dgm:pt>
    <dgm:pt modelId="{22D34862-CDB0-164F-BD20-3C113C3B16CB}" type="pres">
      <dgm:prSet presAssocID="{6B1EEE13-CF1E-674C-9C8C-1C880BC80906}" presName="theInnerList" presStyleCnt="0"/>
      <dgm:spPr/>
    </dgm:pt>
    <dgm:pt modelId="{D731693A-5DEA-0D49-AF31-5F2D7D9EE308}" type="pres">
      <dgm:prSet presAssocID="{CD799E6C-350E-6544-AFD3-1DB658275AB2}" presName="childNode" presStyleLbl="node1" presStyleIdx="3" presStyleCnt="4">
        <dgm:presLayoutVars>
          <dgm:bulletEnabled val="1"/>
        </dgm:presLayoutVars>
      </dgm:prSet>
      <dgm:spPr/>
    </dgm:pt>
  </dgm:ptLst>
  <dgm:cxnLst>
    <dgm:cxn modelId="{ACA4BD05-1CCA-9744-996E-8645783BDD73}" srcId="{6B1EEE13-CF1E-674C-9C8C-1C880BC80906}" destId="{CD799E6C-350E-6544-AFD3-1DB658275AB2}" srcOrd="0" destOrd="0" parTransId="{AE76202D-7BCA-A343-BE7A-E467BD8C6FED}" sibTransId="{507A0CCF-80D2-C440-A74C-F856861945F4}"/>
    <dgm:cxn modelId="{AD539D0B-A3F6-4945-82E8-82DC6CA94D75}" type="presOf" srcId="{A78D00AD-A078-FA4E-987C-F10B7EF8EE0B}" destId="{D731693A-5DEA-0D49-AF31-5F2D7D9EE308}" srcOrd="0" destOrd="4" presId="urn:microsoft.com/office/officeart/2005/8/layout/lProcess2"/>
    <dgm:cxn modelId="{747A940D-1C1D-184E-81A5-9FBA418AEE9A}" type="presOf" srcId="{79F5AB01-955F-2D44-B580-17F52075885C}" destId="{1E94F7E4-F2D7-7147-9A5F-4A3FAE9EB602}" srcOrd="1" destOrd="0" presId="urn:microsoft.com/office/officeart/2005/8/layout/lProcess2"/>
    <dgm:cxn modelId="{AB13B50E-CF0E-2D43-83E3-8F066DFE7FB4}" srcId="{CD799E6C-350E-6544-AFD3-1DB658275AB2}" destId="{7444AFE4-F378-594E-AD04-7F1002F554F8}" srcOrd="1" destOrd="0" parTransId="{DDE352AC-B759-984B-8C43-CA4A6A8F4351}" sibTransId="{BC1AA7BD-E1CE-7A48-AC83-41E2BE6EF4BF}"/>
    <dgm:cxn modelId="{21594B23-B11D-CE44-89E0-B49A6B7CF2CB}" type="presOf" srcId="{CD799E6C-350E-6544-AFD3-1DB658275AB2}" destId="{D731693A-5DEA-0D49-AF31-5F2D7D9EE308}" srcOrd="0" destOrd="0" presId="urn:microsoft.com/office/officeart/2005/8/layout/lProcess2"/>
    <dgm:cxn modelId="{6D547B23-B51A-2040-8A46-BD0C5D7D21EE}" type="presOf" srcId="{28A9DAB0-12BB-5646-B671-933DED2C460C}" destId="{0098CD94-C001-5B4A-83A3-2D91B72978F0}" srcOrd="0" destOrd="1" presId="urn:microsoft.com/office/officeart/2005/8/layout/lProcess2"/>
    <dgm:cxn modelId="{8799DA2C-E4B8-BE4F-A3D8-1AA78EE652A1}" type="presOf" srcId="{0548421C-83F9-AD4C-906C-BD13644E342E}" destId="{353AB399-81EA-BB45-A870-B122F461347B}" srcOrd="0" destOrd="2" presId="urn:microsoft.com/office/officeart/2005/8/layout/lProcess2"/>
    <dgm:cxn modelId="{F8DFB53D-8995-6E48-B485-FC581D09BCE6}" srcId="{CD799E6C-350E-6544-AFD3-1DB658275AB2}" destId="{1C7B887C-7329-4244-9E6C-4255EB762BBA}" srcOrd="2" destOrd="0" parTransId="{8E523368-A16D-624B-B4BA-FD4290185123}" sibTransId="{836E8A75-8C2E-B246-8E7B-E3FD10B8A913}"/>
    <dgm:cxn modelId="{9208F93D-1D29-FB4B-9309-5781D147D4AD}" type="presOf" srcId="{6B1EEE13-CF1E-674C-9C8C-1C880BC80906}" destId="{39E26305-CEFA-D54E-ACDD-D79E78341551}" srcOrd="1" destOrd="0" presId="urn:microsoft.com/office/officeart/2005/8/layout/lProcess2"/>
    <dgm:cxn modelId="{C9E3C244-1305-3A47-B2F1-7C1C6FE5DAAC}" srcId="{13185227-4D64-3941-84AB-2DFD37F91425}" destId="{79F5AB01-955F-2D44-B580-17F52075885C}" srcOrd="2" destOrd="0" parTransId="{76AEE095-9B1C-0348-93EA-923056EEAF3E}" sibTransId="{6A0D06DF-87D2-5345-A305-664E1BD91289}"/>
    <dgm:cxn modelId="{DA8BAF45-8EA6-BA4B-855B-FCAA1FEEEED0}" srcId="{76E5E3D9-5C19-4748-B456-FCAFFA1515E9}" destId="{0548421C-83F9-AD4C-906C-BD13644E342E}" srcOrd="1" destOrd="0" parTransId="{C47B60AE-6387-5D45-8DEE-94ED232A96EA}" sibTransId="{5BE39CCE-4782-0449-A4DF-F0526BA8E1A4}"/>
    <dgm:cxn modelId="{3EDBE149-A7FB-EC46-9291-CC9E156A0E94}" type="presOf" srcId="{503C004A-43E1-DB45-A4E3-6724467BC168}" destId="{D731693A-5DEA-0D49-AF31-5F2D7D9EE308}" srcOrd="0" destOrd="1" presId="urn:microsoft.com/office/officeart/2005/8/layout/lProcess2"/>
    <dgm:cxn modelId="{88CE694D-8808-8948-B8FF-F67C39FD3CD0}" type="presOf" srcId="{79F5AB01-955F-2D44-B580-17F52075885C}" destId="{27401D02-848C-034D-8468-35D0E8372BBA}" srcOrd="0" destOrd="0" presId="urn:microsoft.com/office/officeart/2005/8/layout/lProcess2"/>
    <dgm:cxn modelId="{9C8E5F5B-FB2D-2B47-A6E3-AE996F444E15}" srcId="{FFD7685A-6ECF-4843-8DF5-4ADC25D17050}" destId="{E4796E86-8167-EB42-9D22-1A20985F9A65}" srcOrd="1" destOrd="0" parTransId="{F12AEF45-A179-3A44-B603-BFCC0ED7386E}" sibTransId="{CEB01000-F628-6249-ABE9-DAF179CAD2E6}"/>
    <dgm:cxn modelId="{13999761-C741-7144-82A5-F633AB135AB8}" type="presOf" srcId="{E4796E86-8167-EB42-9D22-1A20985F9A65}" destId="{42CC5728-1284-0A4B-9099-F0BC65A26A91}" srcOrd="0" destOrd="2" presId="urn:microsoft.com/office/officeart/2005/8/layout/lProcess2"/>
    <dgm:cxn modelId="{2B4C7162-8D81-2546-A926-C89C454C4B61}" srcId="{76E5E3D9-5C19-4748-B456-FCAFFA1515E9}" destId="{EE9E515C-DA6E-7A46-B82D-C99366048300}" srcOrd="0" destOrd="0" parTransId="{7282EA69-C3F0-5442-87B2-56E1AD6875DA}" sibTransId="{97F35DCB-CA27-2541-8CD8-1B98E20DE659}"/>
    <dgm:cxn modelId="{028B0D66-5D1E-7048-A2EA-6CD13ED62738}" type="presOf" srcId="{34CDB884-0A97-7945-911E-4E77F7BDB738}" destId="{8F2AB9CE-2D53-964A-AD5E-52836F9CE8E6}" srcOrd="0" destOrd="0" presId="urn:microsoft.com/office/officeart/2005/8/layout/lProcess2"/>
    <dgm:cxn modelId="{C6912569-6D59-6942-B796-B50113EE73EA}" srcId="{CD799E6C-350E-6544-AFD3-1DB658275AB2}" destId="{A78D00AD-A078-FA4E-987C-F10B7EF8EE0B}" srcOrd="3" destOrd="0" parTransId="{4B7715B8-FD71-5F45-8E40-145BA9F51243}" sibTransId="{680C4FFB-5872-E347-B045-1F7D6C2DEB68}"/>
    <dgm:cxn modelId="{E26EC769-3022-5E4F-82DB-3E8EA4787FFD}" type="presOf" srcId="{7444AFE4-F378-594E-AD04-7F1002F554F8}" destId="{D731693A-5DEA-0D49-AF31-5F2D7D9EE308}" srcOrd="0" destOrd="2" presId="urn:microsoft.com/office/officeart/2005/8/layout/lProcess2"/>
    <dgm:cxn modelId="{EF7A2970-0BF2-C441-8CB9-FD986058802A}" srcId="{56DB54EB-CC73-0949-8BB3-23324D4DCC3D}" destId="{90A683DA-9481-8F44-BF52-EA00BCF7C7FF}" srcOrd="1" destOrd="0" parTransId="{7B8E1EB7-5F65-B64F-AADC-EADFB34118A0}" sibTransId="{C69108B3-5623-2D44-B297-7238352571B5}"/>
    <dgm:cxn modelId="{3AA86A7D-08F6-5043-9EC8-308A7A9041F6}" type="presOf" srcId="{34CDB884-0A97-7945-911E-4E77F7BDB738}" destId="{F5338520-0CED-FB46-B5C0-99500768BB69}" srcOrd="1" destOrd="0" presId="urn:microsoft.com/office/officeart/2005/8/layout/lProcess2"/>
    <dgm:cxn modelId="{75502F7E-D09F-F84F-A419-C204B10D2032}" srcId="{34CDB884-0A97-7945-911E-4E77F7BDB738}" destId="{76E5E3D9-5C19-4748-B456-FCAFFA1515E9}" srcOrd="0" destOrd="0" parTransId="{BBB70BE3-91C6-9440-B628-E72F9A7CDD80}" sibTransId="{D8244213-223A-7146-BCAE-710F464355BA}"/>
    <dgm:cxn modelId="{EB68BF7E-3B27-184C-A9F5-726D1160C6E7}" type="presOf" srcId="{F1825369-B1BC-0A43-BEC7-EA799B9208A8}" destId="{D2A7EB98-79AB-BE40-83A0-689882F6BB6E}" srcOrd="1" destOrd="0" presId="urn:microsoft.com/office/officeart/2005/8/layout/lProcess2"/>
    <dgm:cxn modelId="{4984898C-0CA6-2447-89B3-E995538BD070}" type="presOf" srcId="{90A683DA-9481-8F44-BF52-EA00BCF7C7FF}" destId="{0098CD94-C001-5B4A-83A3-2D91B72978F0}" srcOrd="0" destOrd="2" presId="urn:microsoft.com/office/officeart/2005/8/layout/lProcess2"/>
    <dgm:cxn modelId="{D9F2EE8D-9931-734F-A642-202DFCC00ECF}" type="presOf" srcId="{6B1EEE13-CF1E-674C-9C8C-1C880BC80906}" destId="{B4BBFB51-E832-D44E-B74E-E90E054D882E}" srcOrd="0" destOrd="0" presId="urn:microsoft.com/office/officeart/2005/8/layout/lProcess2"/>
    <dgm:cxn modelId="{3CD2B895-960C-E448-875A-A0694F27070F}" type="presOf" srcId="{F1825369-B1BC-0A43-BEC7-EA799B9208A8}" destId="{0D7F9496-C2F9-3644-9F14-C776BB0476CD}" srcOrd="0" destOrd="0" presId="urn:microsoft.com/office/officeart/2005/8/layout/lProcess2"/>
    <dgm:cxn modelId="{0A370597-4D1B-094B-ABC2-2B1DB085D7BA}" type="presOf" srcId="{1C7B887C-7329-4244-9E6C-4255EB762BBA}" destId="{D731693A-5DEA-0D49-AF31-5F2D7D9EE308}" srcOrd="0" destOrd="3" presId="urn:microsoft.com/office/officeart/2005/8/layout/lProcess2"/>
    <dgm:cxn modelId="{44D672A2-3940-C744-ADD3-B17F2501363C}" type="presOf" srcId="{EE9E515C-DA6E-7A46-B82D-C99366048300}" destId="{353AB399-81EA-BB45-A870-B122F461347B}" srcOrd="0" destOrd="1" presId="urn:microsoft.com/office/officeart/2005/8/layout/lProcess2"/>
    <dgm:cxn modelId="{9775AFA4-393E-4C4E-8417-FBF14E815708}" type="presOf" srcId="{FFD7685A-6ECF-4843-8DF5-4ADC25D17050}" destId="{42CC5728-1284-0A4B-9099-F0BC65A26A91}" srcOrd="0" destOrd="0" presId="urn:microsoft.com/office/officeart/2005/8/layout/lProcess2"/>
    <dgm:cxn modelId="{90A4E7A4-BD98-3541-918B-3095A1E395AE}" srcId="{13185227-4D64-3941-84AB-2DFD37F91425}" destId="{6B1EEE13-CF1E-674C-9C8C-1C880BC80906}" srcOrd="3" destOrd="0" parTransId="{F4FD81D3-6D9D-B84B-9B72-95263140B083}" sibTransId="{75E746EB-AB5E-9846-A066-F33673324E7E}"/>
    <dgm:cxn modelId="{C690F8B1-2C37-8846-9527-7805ADB924E8}" srcId="{79F5AB01-955F-2D44-B580-17F52075885C}" destId="{56DB54EB-CC73-0949-8BB3-23324D4DCC3D}" srcOrd="0" destOrd="0" parTransId="{C5DC0861-9D70-8E4A-BC48-D658107AD8D4}" sibTransId="{8BA9F02F-DEF0-D845-860B-80035D04762C}"/>
    <dgm:cxn modelId="{9A5B43B4-C870-A14D-9799-9A9F23CAF064}" srcId="{FFD7685A-6ECF-4843-8DF5-4ADC25D17050}" destId="{F1E5A858-BE0B-BE4A-9E16-67B6F609DD89}" srcOrd="0" destOrd="0" parTransId="{7FD0CDAB-26AF-714E-8A66-CF1FAFFB944D}" sibTransId="{F155EA99-A6AB-CE4F-BAE7-5B2C8D98EAEE}"/>
    <dgm:cxn modelId="{4B7659B6-FC59-354E-8F0E-BA7C32F439DC}" type="presOf" srcId="{56DB54EB-CC73-0949-8BB3-23324D4DCC3D}" destId="{0098CD94-C001-5B4A-83A3-2D91B72978F0}" srcOrd="0" destOrd="0" presId="urn:microsoft.com/office/officeart/2005/8/layout/lProcess2"/>
    <dgm:cxn modelId="{155C26B7-1FD8-634F-A62B-57947C8A741B}" srcId="{CD799E6C-350E-6544-AFD3-1DB658275AB2}" destId="{503C004A-43E1-DB45-A4E3-6724467BC168}" srcOrd="0" destOrd="0" parTransId="{5180FBC1-87B7-D64A-8B20-34EDC7D931A3}" sibTransId="{8B260BFD-3093-A144-A779-82C65D0AEB05}"/>
    <dgm:cxn modelId="{9AE965BB-2BAF-F944-935B-88E89893FB0E}" type="presOf" srcId="{F1E5A858-BE0B-BE4A-9E16-67B6F609DD89}" destId="{42CC5728-1284-0A4B-9099-F0BC65A26A91}" srcOrd="0" destOrd="1" presId="urn:microsoft.com/office/officeart/2005/8/layout/lProcess2"/>
    <dgm:cxn modelId="{926929C8-6C27-B44E-BB12-722C52633CBF}" srcId="{13185227-4D64-3941-84AB-2DFD37F91425}" destId="{F1825369-B1BC-0A43-BEC7-EA799B9208A8}" srcOrd="0" destOrd="0" parTransId="{A923552A-1CAC-ED4B-B2B9-D882E6345C09}" sibTransId="{8327F4F2-A1B1-FD4F-A273-171073F81A69}"/>
    <dgm:cxn modelId="{6981D3C8-46DC-F24A-B8EE-8F8EDF11E75F}" type="presOf" srcId="{76E5E3D9-5C19-4748-B456-FCAFFA1515E9}" destId="{353AB399-81EA-BB45-A870-B122F461347B}" srcOrd="0" destOrd="0" presId="urn:microsoft.com/office/officeart/2005/8/layout/lProcess2"/>
    <dgm:cxn modelId="{5AFF07C9-FBCB-B04C-B5F4-A471C7F5BD70}" type="presOf" srcId="{13185227-4D64-3941-84AB-2DFD37F91425}" destId="{F75F56AE-57D4-2744-9533-8992FC70EAED}" srcOrd="0" destOrd="0" presId="urn:microsoft.com/office/officeart/2005/8/layout/lProcess2"/>
    <dgm:cxn modelId="{E386E0E9-82E3-7D43-8496-871C58E3EA0B}" srcId="{56DB54EB-CC73-0949-8BB3-23324D4DCC3D}" destId="{28A9DAB0-12BB-5646-B671-933DED2C460C}" srcOrd="0" destOrd="0" parTransId="{C30D5412-B20F-8443-A3B2-F8B1CFE894C0}" sibTransId="{8FE94022-4782-4144-8B33-A1ABD48D9827}"/>
    <dgm:cxn modelId="{4D8E04F6-77BA-AA4D-A331-3F178BD19C2A}" srcId="{F1825369-B1BC-0A43-BEC7-EA799B9208A8}" destId="{FFD7685A-6ECF-4843-8DF5-4ADC25D17050}" srcOrd="0" destOrd="0" parTransId="{6BF913FC-4389-724D-8515-59590E02892A}" sibTransId="{AC620F41-F30C-5140-8EAC-0213EFF8E78A}"/>
    <dgm:cxn modelId="{D48EA1F9-54CD-7744-88F8-4104021AE2FD}" srcId="{13185227-4D64-3941-84AB-2DFD37F91425}" destId="{34CDB884-0A97-7945-911E-4E77F7BDB738}" srcOrd="1" destOrd="0" parTransId="{37ECD4B4-A217-F44D-AA99-6C583948F732}" sibTransId="{E91697CE-2B01-B84C-957C-CC5A0D48C45E}"/>
    <dgm:cxn modelId="{E7FACACB-B5D3-E140-B107-5ED912D6FB2B}" type="presParOf" srcId="{F75F56AE-57D4-2744-9533-8992FC70EAED}" destId="{000A7DC7-33BA-BC43-8893-58896458D8AB}" srcOrd="0" destOrd="0" presId="urn:microsoft.com/office/officeart/2005/8/layout/lProcess2"/>
    <dgm:cxn modelId="{04AF9E42-3F89-4743-95A3-A04B1F1BACFF}" type="presParOf" srcId="{000A7DC7-33BA-BC43-8893-58896458D8AB}" destId="{0D7F9496-C2F9-3644-9F14-C776BB0476CD}" srcOrd="0" destOrd="0" presId="urn:microsoft.com/office/officeart/2005/8/layout/lProcess2"/>
    <dgm:cxn modelId="{12FDFD87-0337-634F-A642-6D50EEB832C9}" type="presParOf" srcId="{000A7DC7-33BA-BC43-8893-58896458D8AB}" destId="{D2A7EB98-79AB-BE40-83A0-689882F6BB6E}" srcOrd="1" destOrd="0" presId="urn:microsoft.com/office/officeart/2005/8/layout/lProcess2"/>
    <dgm:cxn modelId="{2004B7CC-BB19-D649-9021-49C2760CCE37}" type="presParOf" srcId="{000A7DC7-33BA-BC43-8893-58896458D8AB}" destId="{AE55A253-5C00-BE43-918B-752DEC2D76BA}" srcOrd="2" destOrd="0" presId="urn:microsoft.com/office/officeart/2005/8/layout/lProcess2"/>
    <dgm:cxn modelId="{1ED5793B-ADB7-0440-B6DA-E8426C67FC9C}" type="presParOf" srcId="{AE55A253-5C00-BE43-918B-752DEC2D76BA}" destId="{170E947F-287F-2841-A708-87D34B3BD676}" srcOrd="0" destOrd="0" presId="urn:microsoft.com/office/officeart/2005/8/layout/lProcess2"/>
    <dgm:cxn modelId="{BB0E2249-BEE2-7D45-A97A-5D8D7A6FDBF5}" type="presParOf" srcId="{170E947F-287F-2841-A708-87D34B3BD676}" destId="{42CC5728-1284-0A4B-9099-F0BC65A26A91}" srcOrd="0" destOrd="0" presId="urn:microsoft.com/office/officeart/2005/8/layout/lProcess2"/>
    <dgm:cxn modelId="{55BD4B43-7051-F844-B470-82020E92CF3F}" type="presParOf" srcId="{F75F56AE-57D4-2744-9533-8992FC70EAED}" destId="{E006A614-7854-BC4C-9F2A-CA56D768FA9E}" srcOrd="1" destOrd="0" presId="urn:microsoft.com/office/officeart/2005/8/layout/lProcess2"/>
    <dgm:cxn modelId="{588952B6-0D06-164A-9275-BE4AFD46D469}" type="presParOf" srcId="{F75F56AE-57D4-2744-9533-8992FC70EAED}" destId="{8698AF93-30CF-604B-AAA3-E5CCFC87001D}" srcOrd="2" destOrd="0" presId="urn:microsoft.com/office/officeart/2005/8/layout/lProcess2"/>
    <dgm:cxn modelId="{9841BCD6-C19F-1B47-9BEA-01791C1C0263}" type="presParOf" srcId="{8698AF93-30CF-604B-AAA3-E5CCFC87001D}" destId="{8F2AB9CE-2D53-964A-AD5E-52836F9CE8E6}" srcOrd="0" destOrd="0" presId="urn:microsoft.com/office/officeart/2005/8/layout/lProcess2"/>
    <dgm:cxn modelId="{C3A50C20-739C-3C4F-9857-A791BC459B4C}" type="presParOf" srcId="{8698AF93-30CF-604B-AAA3-E5CCFC87001D}" destId="{F5338520-0CED-FB46-B5C0-99500768BB69}" srcOrd="1" destOrd="0" presId="urn:microsoft.com/office/officeart/2005/8/layout/lProcess2"/>
    <dgm:cxn modelId="{4B3369D4-2640-E048-9B9F-2D8460120716}" type="presParOf" srcId="{8698AF93-30CF-604B-AAA3-E5CCFC87001D}" destId="{207799B6-89BE-924E-91A8-09ED52BD4050}" srcOrd="2" destOrd="0" presId="urn:microsoft.com/office/officeart/2005/8/layout/lProcess2"/>
    <dgm:cxn modelId="{B3F0E9D7-22AB-1C4D-8B0A-7545DD33EDE6}" type="presParOf" srcId="{207799B6-89BE-924E-91A8-09ED52BD4050}" destId="{9B26C89D-2249-FA42-A0EF-C7661C9F773C}" srcOrd="0" destOrd="0" presId="urn:microsoft.com/office/officeart/2005/8/layout/lProcess2"/>
    <dgm:cxn modelId="{0C4DEE61-5503-6946-9C04-B8B79BB2BFEB}" type="presParOf" srcId="{9B26C89D-2249-FA42-A0EF-C7661C9F773C}" destId="{353AB399-81EA-BB45-A870-B122F461347B}" srcOrd="0" destOrd="0" presId="urn:microsoft.com/office/officeart/2005/8/layout/lProcess2"/>
    <dgm:cxn modelId="{93BB4056-E6A0-9542-915E-B590FFEAEA99}" type="presParOf" srcId="{F75F56AE-57D4-2744-9533-8992FC70EAED}" destId="{912E26C2-57C5-4A41-AA85-636D6F93B823}" srcOrd="3" destOrd="0" presId="urn:microsoft.com/office/officeart/2005/8/layout/lProcess2"/>
    <dgm:cxn modelId="{5709032F-3334-5E48-A754-9616AA711EEF}" type="presParOf" srcId="{F75F56AE-57D4-2744-9533-8992FC70EAED}" destId="{AF9EA778-1EA9-4643-B67B-C732BDA2B746}" srcOrd="4" destOrd="0" presId="urn:microsoft.com/office/officeart/2005/8/layout/lProcess2"/>
    <dgm:cxn modelId="{6501C7E8-6856-A747-AA3F-B6339560E2CE}" type="presParOf" srcId="{AF9EA778-1EA9-4643-B67B-C732BDA2B746}" destId="{27401D02-848C-034D-8468-35D0E8372BBA}" srcOrd="0" destOrd="0" presId="urn:microsoft.com/office/officeart/2005/8/layout/lProcess2"/>
    <dgm:cxn modelId="{4DFBD25D-C662-F349-A586-ED4BE3F79A09}" type="presParOf" srcId="{AF9EA778-1EA9-4643-B67B-C732BDA2B746}" destId="{1E94F7E4-F2D7-7147-9A5F-4A3FAE9EB602}" srcOrd="1" destOrd="0" presId="urn:microsoft.com/office/officeart/2005/8/layout/lProcess2"/>
    <dgm:cxn modelId="{151C89A7-A5BF-2B47-8A9E-603D753D9796}" type="presParOf" srcId="{AF9EA778-1EA9-4643-B67B-C732BDA2B746}" destId="{3BC6B6BF-08EA-804B-AC75-D7E45B4E679A}" srcOrd="2" destOrd="0" presId="urn:microsoft.com/office/officeart/2005/8/layout/lProcess2"/>
    <dgm:cxn modelId="{46AC4445-4CAD-D44F-9003-53E52189B4DD}" type="presParOf" srcId="{3BC6B6BF-08EA-804B-AC75-D7E45B4E679A}" destId="{CCC030D9-62EE-B346-9EC2-837ED77E6DBB}" srcOrd="0" destOrd="0" presId="urn:microsoft.com/office/officeart/2005/8/layout/lProcess2"/>
    <dgm:cxn modelId="{45E99C4D-DE02-3B4D-B057-21B27C4F059E}" type="presParOf" srcId="{CCC030D9-62EE-B346-9EC2-837ED77E6DBB}" destId="{0098CD94-C001-5B4A-83A3-2D91B72978F0}" srcOrd="0" destOrd="0" presId="urn:microsoft.com/office/officeart/2005/8/layout/lProcess2"/>
    <dgm:cxn modelId="{250F9D6C-D8E7-AB46-B95F-98DDE65FB295}" type="presParOf" srcId="{F75F56AE-57D4-2744-9533-8992FC70EAED}" destId="{F920E757-8BB0-8646-B74D-3C1161A6F3F6}" srcOrd="5" destOrd="0" presId="urn:microsoft.com/office/officeart/2005/8/layout/lProcess2"/>
    <dgm:cxn modelId="{131BF85D-2E8C-AB42-8541-12EC607480E0}" type="presParOf" srcId="{F75F56AE-57D4-2744-9533-8992FC70EAED}" destId="{AD0A4284-28CA-C747-BD3E-5230F0D60E29}" srcOrd="6" destOrd="0" presId="urn:microsoft.com/office/officeart/2005/8/layout/lProcess2"/>
    <dgm:cxn modelId="{C5C4B03F-0564-D74C-AFCA-CC7524F7EB96}" type="presParOf" srcId="{AD0A4284-28CA-C747-BD3E-5230F0D60E29}" destId="{B4BBFB51-E832-D44E-B74E-E90E054D882E}" srcOrd="0" destOrd="0" presId="urn:microsoft.com/office/officeart/2005/8/layout/lProcess2"/>
    <dgm:cxn modelId="{90DC495D-849C-6A43-A540-E2EF6376A3FC}" type="presParOf" srcId="{AD0A4284-28CA-C747-BD3E-5230F0D60E29}" destId="{39E26305-CEFA-D54E-ACDD-D79E78341551}" srcOrd="1" destOrd="0" presId="urn:microsoft.com/office/officeart/2005/8/layout/lProcess2"/>
    <dgm:cxn modelId="{45DA3E12-90ED-7044-9DD2-59B12F891165}" type="presParOf" srcId="{AD0A4284-28CA-C747-BD3E-5230F0D60E29}" destId="{CF18D055-5811-1149-9251-BE572F21627A}" srcOrd="2" destOrd="0" presId="urn:microsoft.com/office/officeart/2005/8/layout/lProcess2"/>
    <dgm:cxn modelId="{2AEC16C6-E18B-BC41-91F4-67817A866A7C}" type="presParOf" srcId="{CF18D055-5811-1149-9251-BE572F21627A}" destId="{22D34862-CDB0-164F-BD20-3C113C3B16CB}" srcOrd="0" destOrd="0" presId="urn:microsoft.com/office/officeart/2005/8/layout/lProcess2"/>
    <dgm:cxn modelId="{238683D0-25FC-0648-9F6D-F93F052D7964}" type="presParOf" srcId="{22D34862-CDB0-164F-BD20-3C113C3B16CB}" destId="{D731693A-5DEA-0D49-AF31-5F2D7D9EE30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C3E72BA0-1D19-A94E-9C54-39517D356D15}" type="doc">
      <dgm:prSet loTypeId="urn:microsoft.com/office/officeart/2005/8/layout/vList3" loCatId="" qsTypeId="urn:microsoft.com/office/officeart/2005/8/quickstyle/simple5" qsCatId="simple" csTypeId="urn:microsoft.com/office/officeart/2005/8/colors/accent1_2" csCatId="accent1" phldr="1"/>
      <dgm:spPr/>
    </dgm:pt>
    <dgm:pt modelId="{75DC380F-C969-D74C-A150-F4004EF0CE67}">
      <dgm:prSet phldrT="[Text]" custT="1"/>
      <dgm:spPr/>
      <dgm:t>
        <a:bodyPr/>
        <a:lstStyle/>
        <a:p>
          <a:pPr>
            <a:buFont typeface="Arial" panose="020B0604020202020204" pitchFamily="34" charset="0"/>
            <a:buChar char="•"/>
          </a:pPr>
          <a:r>
            <a:rPr lang="en-IN" sz="1200" b="1" dirty="0"/>
            <a:t>Smooth Transition for Users</a:t>
          </a:r>
          <a:endParaRPr lang="en-IN" sz="1200" dirty="0"/>
        </a:p>
        <a:p>
          <a:pPr>
            <a:buFont typeface="Arial" panose="020B0604020202020204" pitchFamily="34" charset="0"/>
            <a:buChar char="•"/>
          </a:pPr>
          <a:r>
            <a:rPr lang="en-IN" sz="1000" dirty="0"/>
            <a:t>Users won't notice the change. Their emails, calendars, and contacts work just like before.</a:t>
          </a:r>
          <a:endParaRPr lang="en-GB" sz="1000" dirty="0"/>
        </a:p>
      </dgm:t>
    </dgm:pt>
    <dgm:pt modelId="{F55355E2-A733-A245-8DFE-5786E25987D6}" type="parTrans" cxnId="{29BE73B8-27C4-C44F-A3F0-F40C52281B92}">
      <dgm:prSet/>
      <dgm:spPr/>
      <dgm:t>
        <a:bodyPr/>
        <a:lstStyle/>
        <a:p>
          <a:endParaRPr lang="en-GB"/>
        </a:p>
      </dgm:t>
    </dgm:pt>
    <dgm:pt modelId="{27C1B3FB-0EB9-AD4A-942A-E294CDE28144}" type="sibTrans" cxnId="{29BE73B8-27C4-C44F-A3F0-F40C52281B92}">
      <dgm:prSet/>
      <dgm:spPr/>
      <dgm:t>
        <a:bodyPr/>
        <a:lstStyle/>
        <a:p>
          <a:endParaRPr lang="en-GB"/>
        </a:p>
      </dgm:t>
    </dgm:pt>
    <dgm:pt modelId="{96BCE350-73BB-7645-AD85-84DA99B6ACDA}">
      <dgm:prSet phldrT="[Text]" custT="1"/>
      <dgm:spPr/>
      <dgm:t>
        <a:bodyPr/>
        <a:lstStyle/>
        <a:p>
          <a:pPr>
            <a:buFont typeface="Arial" panose="020B0604020202020204" pitchFamily="34" charset="0"/>
            <a:buChar char="•"/>
          </a:pPr>
          <a:r>
            <a:rPr lang="en-IN" sz="1200" b="1" dirty="0"/>
            <a:t>Following the Rules</a:t>
          </a:r>
          <a:endParaRPr lang="en-IN" sz="1200" dirty="0"/>
        </a:p>
        <a:p>
          <a:pPr>
            <a:buFont typeface="Arial" panose="020B0604020202020204" pitchFamily="34" charset="0"/>
            <a:buChar char="•"/>
          </a:pPr>
          <a:r>
            <a:rPr lang="en-IN" sz="1000" dirty="0"/>
            <a:t>We stick to Microsoft's playbook for setting everything up. No shortcuts.</a:t>
          </a:r>
          <a:endParaRPr lang="en-GB" sz="1000" dirty="0"/>
        </a:p>
      </dgm:t>
    </dgm:pt>
    <dgm:pt modelId="{FA42F00C-6757-A549-97B8-1945D7F6FDD0}" type="parTrans" cxnId="{44DEF5EA-5907-4A40-950E-83A615B88B5B}">
      <dgm:prSet/>
      <dgm:spPr/>
      <dgm:t>
        <a:bodyPr/>
        <a:lstStyle/>
        <a:p>
          <a:endParaRPr lang="en-GB"/>
        </a:p>
      </dgm:t>
    </dgm:pt>
    <dgm:pt modelId="{6ABBAB9C-21CB-0C4F-9D01-DF08CB39BC39}" type="sibTrans" cxnId="{44DEF5EA-5907-4A40-950E-83A615B88B5B}">
      <dgm:prSet/>
      <dgm:spPr/>
      <dgm:t>
        <a:bodyPr/>
        <a:lstStyle/>
        <a:p>
          <a:endParaRPr lang="en-GB"/>
        </a:p>
      </dgm:t>
    </dgm:pt>
    <dgm:pt modelId="{BAD5961B-423C-074F-8DAD-6D74FB46DA5C}">
      <dgm:prSet phldrT="[Text]" custT="1"/>
      <dgm:spPr/>
      <dgm:t>
        <a:bodyPr/>
        <a:lstStyle/>
        <a:p>
          <a:pPr>
            <a:buFont typeface="Arial" panose="020B0604020202020204" pitchFamily="34" charset="0"/>
            <a:buChar char="•"/>
          </a:pPr>
          <a:r>
            <a:rPr lang="en-IN" sz="1200" b="1" dirty="0"/>
            <a:t>Everyone Knows What to Do</a:t>
          </a:r>
          <a:endParaRPr lang="en-IN" sz="1200" dirty="0"/>
        </a:p>
        <a:p>
          <a:pPr>
            <a:buFont typeface="Arial" panose="020B0604020202020204" pitchFamily="34" charset="0"/>
            <a:buChar char="•"/>
          </a:pPr>
          <a:r>
            <a:rPr lang="en-IN" sz="1000" dirty="0"/>
            <a:t>We train our Helpdesk team well. They'll have guides to help users move their mailboxes without a hitch.</a:t>
          </a:r>
          <a:endParaRPr lang="en-GB" sz="1000" dirty="0"/>
        </a:p>
      </dgm:t>
    </dgm:pt>
    <dgm:pt modelId="{CCFB946E-61F5-9246-90C2-5A63EC635144}" type="parTrans" cxnId="{266664C3-5B36-3A40-903D-F7BEDCD1122C}">
      <dgm:prSet/>
      <dgm:spPr/>
      <dgm:t>
        <a:bodyPr/>
        <a:lstStyle/>
        <a:p>
          <a:endParaRPr lang="en-GB"/>
        </a:p>
      </dgm:t>
    </dgm:pt>
    <dgm:pt modelId="{6A2598D2-C93B-D449-BD1C-64ADC44508AC}" type="sibTrans" cxnId="{266664C3-5B36-3A40-903D-F7BEDCD1122C}">
      <dgm:prSet/>
      <dgm:spPr/>
      <dgm:t>
        <a:bodyPr/>
        <a:lstStyle/>
        <a:p>
          <a:endParaRPr lang="en-GB"/>
        </a:p>
      </dgm:t>
    </dgm:pt>
    <dgm:pt modelId="{77FDAD4C-5ECB-1A46-8AB0-26FC1BFC7094}">
      <dgm:prSet phldrT="[Text]" custT="1"/>
      <dgm:spPr/>
      <dgm:t>
        <a:bodyPr/>
        <a:lstStyle/>
        <a:p>
          <a:pPr>
            <a:buFont typeface="+mj-lt"/>
            <a:buAutoNum type="arabicPeriod"/>
          </a:pPr>
          <a:r>
            <a:rPr lang="en-IN" sz="1200" b="1" dirty="0"/>
            <a:t>We'll Check and Double-Check</a:t>
          </a:r>
        </a:p>
        <a:p>
          <a:pPr>
            <a:buFont typeface="+mj-lt"/>
            <a:buAutoNum type="arabicPeriod"/>
          </a:pPr>
          <a:r>
            <a:rPr lang="en-IN" sz="1000" dirty="0"/>
            <a:t>After we're done, we'll ask you how it's going and measure everything to make sure it's better, safer, and everyone's happy.</a:t>
          </a:r>
          <a:endParaRPr lang="en-GB" sz="1000" dirty="0"/>
        </a:p>
      </dgm:t>
    </dgm:pt>
    <dgm:pt modelId="{2A82780A-88FA-A24E-A493-07119467549F}" type="parTrans" cxnId="{75167DD6-AA30-CD47-87AD-F2E7BA20C488}">
      <dgm:prSet/>
      <dgm:spPr/>
      <dgm:t>
        <a:bodyPr/>
        <a:lstStyle/>
        <a:p>
          <a:endParaRPr lang="en-GB"/>
        </a:p>
      </dgm:t>
    </dgm:pt>
    <dgm:pt modelId="{B7333EA0-6096-BC46-8148-D9C52DD7F09D}" type="sibTrans" cxnId="{75167DD6-AA30-CD47-87AD-F2E7BA20C488}">
      <dgm:prSet/>
      <dgm:spPr/>
      <dgm:t>
        <a:bodyPr/>
        <a:lstStyle/>
        <a:p>
          <a:endParaRPr lang="en-GB"/>
        </a:p>
      </dgm:t>
    </dgm:pt>
    <dgm:pt modelId="{4417F0EC-6648-F746-B8BF-52596DCB2DAF}">
      <dgm:prSet phldrT="[Text]" custT="1"/>
      <dgm:spPr/>
      <dgm:t>
        <a:bodyPr/>
        <a:lstStyle/>
        <a:p>
          <a:pPr algn="ctr">
            <a:buFont typeface="+mj-lt"/>
            <a:buAutoNum type="arabicPeriod"/>
          </a:pPr>
          <a:r>
            <a:rPr lang="en-IN" sz="1200" b="1" dirty="0"/>
            <a:t>Emails Flow as Usual</a:t>
          </a:r>
        </a:p>
        <a:p>
          <a:pPr algn="ctr">
            <a:buFont typeface="+mj-lt"/>
            <a:buAutoNum type="arabicPeriod"/>
          </a:pPr>
          <a:r>
            <a:rPr lang="en-IN" sz="1000" dirty="0"/>
            <a:t>External emails? No problem. They'll keep coming and going, business as usual.</a:t>
          </a:r>
          <a:endParaRPr lang="en-GB" sz="1000" dirty="0"/>
        </a:p>
      </dgm:t>
    </dgm:pt>
    <dgm:pt modelId="{AEA9ADF7-C40B-5A44-BEE6-BE92C7B93997}" type="parTrans" cxnId="{363B8664-30AD-9A4F-8F2E-3FFA5BE08C97}">
      <dgm:prSet/>
      <dgm:spPr/>
      <dgm:t>
        <a:bodyPr/>
        <a:lstStyle/>
        <a:p>
          <a:endParaRPr lang="en-GB"/>
        </a:p>
      </dgm:t>
    </dgm:pt>
    <dgm:pt modelId="{7D697C0A-346D-CF43-8398-BB3DD4304AC2}" type="sibTrans" cxnId="{363B8664-30AD-9A4F-8F2E-3FFA5BE08C97}">
      <dgm:prSet/>
      <dgm:spPr/>
      <dgm:t>
        <a:bodyPr/>
        <a:lstStyle/>
        <a:p>
          <a:endParaRPr lang="en-GB"/>
        </a:p>
      </dgm:t>
    </dgm:pt>
    <dgm:pt modelId="{D7B049C6-58E1-1C46-8702-CEEBCE48730B}">
      <dgm:prSet phldrT="[Text]" custT="1"/>
      <dgm:spPr/>
      <dgm:t>
        <a:bodyPr/>
        <a:lstStyle/>
        <a:p>
          <a:pPr>
            <a:buFont typeface="+mj-lt"/>
            <a:buAutoNum type="arabicPeriod"/>
          </a:pPr>
          <a:r>
            <a:rPr lang="en-IN" sz="1200" b="1" dirty="0"/>
            <a:t>Better Mailbox Management</a:t>
          </a:r>
        </a:p>
        <a:p>
          <a:pPr>
            <a:buFont typeface="+mj-lt"/>
            <a:buAutoNum type="arabicPeriod"/>
          </a:pPr>
          <a:r>
            <a:rPr lang="en-IN" sz="1000" dirty="0"/>
            <a:t>We'll use less space in our office for servers. Big mailboxes get trimmed down, making everything neater and more organized.</a:t>
          </a:r>
          <a:endParaRPr lang="en-GB" sz="1000" dirty="0"/>
        </a:p>
      </dgm:t>
    </dgm:pt>
    <dgm:pt modelId="{4055D732-4747-7A46-AF4E-22B03F6FF93B}" type="parTrans" cxnId="{B2748AFA-73D2-8D40-BDAE-F809173CD926}">
      <dgm:prSet/>
      <dgm:spPr/>
      <dgm:t>
        <a:bodyPr/>
        <a:lstStyle/>
        <a:p>
          <a:endParaRPr lang="en-GB"/>
        </a:p>
      </dgm:t>
    </dgm:pt>
    <dgm:pt modelId="{CE6ECA5B-F6E4-CD4F-8715-17566ABD82BE}" type="sibTrans" cxnId="{B2748AFA-73D2-8D40-BDAE-F809173CD926}">
      <dgm:prSet/>
      <dgm:spPr/>
      <dgm:t>
        <a:bodyPr/>
        <a:lstStyle/>
        <a:p>
          <a:endParaRPr lang="en-GB"/>
        </a:p>
      </dgm:t>
    </dgm:pt>
    <dgm:pt modelId="{778A2FA5-ED25-E84C-8DED-650B4F1C6DD2}" type="pres">
      <dgm:prSet presAssocID="{C3E72BA0-1D19-A94E-9C54-39517D356D15}" presName="linearFlow" presStyleCnt="0">
        <dgm:presLayoutVars>
          <dgm:dir/>
          <dgm:resizeHandles val="exact"/>
        </dgm:presLayoutVars>
      </dgm:prSet>
      <dgm:spPr/>
    </dgm:pt>
    <dgm:pt modelId="{356F93ED-24E8-6F4C-A707-FC7AAEB3867F}" type="pres">
      <dgm:prSet presAssocID="{75DC380F-C969-D74C-A150-F4004EF0CE67}" presName="composite" presStyleCnt="0"/>
      <dgm:spPr/>
    </dgm:pt>
    <dgm:pt modelId="{9AAAFE64-6AF6-E644-BBA5-B74C6FB534DE}" type="pres">
      <dgm:prSet presAssocID="{75DC380F-C969-D74C-A150-F4004EF0CE67}" presName="imgShp" presStyleLbl="fgImgPlac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7754AF4F-369F-4A44-A427-C0B05C515C94}" type="pres">
      <dgm:prSet presAssocID="{75DC380F-C969-D74C-A150-F4004EF0CE67}" presName="txShp" presStyleLbl="node1" presStyleIdx="0" presStyleCnt="6">
        <dgm:presLayoutVars>
          <dgm:bulletEnabled val="1"/>
        </dgm:presLayoutVars>
      </dgm:prSet>
      <dgm:spPr/>
    </dgm:pt>
    <dgm:pt modelId="{8330400A-BB12-C74F-84E4-02B43276464A}" type="pres">
      <dgm:prSet presAssocID="{27C1B3FB-0EB9-AD4A-942A-E294CDE28144}" presName="spacing" presStyleCnt="0"/>
      <dgm:spPr/>
    </dgm:pt>
    <dgm:pt modelId="{40CE2066-654F-C24F-ADFF-AAC3F2EE177B}" type="pres">
      <dgm:prSet presAssocID="{96BCE350-73BB-7645-AD85-84DA99B6ACDA}" presName="composite" presStyleCnt="0"/>
      <dgm:spPr/>
    </dgm:pt>
    <dgm:pt modelId="{4C10E737-B266-E640-AB30-F56ED1C7CCE4}" type="pres">
      <dgm:prSet presAssocID="{96BCE350-73BB-7645-AD85-84DA99B6ACDA}" presName="imgShp" presStyleLbl="fgImgPlace1" presStyleIdx="1"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9D4FF26D-D7DC-E94B-9891-14BA6BBEAD2D}" type="pres">
      <dgm:prSet presAssocID="{96BCE350-73BB-7645-AD85-84DA99B6ACDA}" presName="txShp" presStyleLbl="node1" presStyleIdx="1" presStyleCnt="6">
        <dgm:presLayoutVars>
          <dgm:bulletEnabled val="1"/>
        </dgm:presLayoutVars>
      </dgm:prSet>
      <dgm:spPr/>
    </dgm:pt>
    <dgm:pt modelId="{3E71DF21-8F68-8043-A20C-36708FEEECF6}" type="pres">
      <dgm:prSet presAssocID="{6ABBAB9C-21CB-0C4F-9D01-DF08CB39BC39}" presName="spacing" presStyleCnt="0"/>
      <dgm:spPr/>
    </dgm:pt>
    <dgm:pt modelId="{2C47FF98-2EC1-6848-8E41-D8F5E7D67A08}" type="pres">
      <dgm:prSet presAssocID="{BAD5961B-423C-074F-8DAD-6D74FB46DA5C}" presName="composite" presStyleCnt="0"/>
      <dgm:spPr/>
    </dgm:pt>
    <dgm:pt modelId="{6AA417C9-6F79-944D-9B9E-F99FDD8E2B3F}" type="pres">
      <dgm:prSet presAssocID="{BAD5961B-423C-074F-8DAD-6D74FB46DA5C}" presName="imgShp" presStyleLbl="fgImgPlace1" presStyleIdx="2"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0A3F84E0-511E-2A4A-B896-CCE87FA39497}" type="pres">
      <dgm:prSet presAssocID="{BAD5961B-423C-074F-8DAD-6D74FB46DA5C}" presName="txShp" presStyleLbl="node1" presStyleIdx="2" presStyleCnt="6">
        <dgm:presLayoutVars>
          <dgm:bulletEnabled val="1"/>
        </dgm:presLayoutVars>
      </dgm:prSet>
      <dgm:spPr/>
    </dgm:pt>
    <dgm:pt modelId="{68F0E78B-3BF6-714D-AA1B-8300D6EB095E}" type="pres">
      <dgm:prSet presAssocID="{6A2598D2-C93B-D449-BD1C-64ADC44508AC}" presName="spacing" presStyleCnt="0"/>
      <dgm:spPr/>
    </dgm:pt>
    <dgm:pt modelId="{02A699F8-8DB6-E245-BA6F-BDDF3CA311BB}" type="pres">
      <dgm:prSet presAssocID="{4417F0EC-6648-F746-B8BF-52596DCB2DAF}" presName="composite" presStyleCnt="0"/>
      <dgm:spPr/>
    </dgm:pt>
    <dgm:pt modelId="{3B198067-43E0-BC44-8A8E-584B75DB9B38}" type="pres">
      <dgm:prSet presAssocID="{4417F0EC-6648-F746-B8BF-52596DCB2DAF}" presName="imgShp" presStyleLbl="fgImgPlace1" presStyleIdx="3"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8B4BF299-76A1-C24A-BA75-927C8708BD62}" type="pres">
      <dgm:prSet presAssocID="{4417F0EC-6648-F746-B8BF-52596DCB2DAF}" presName="txShp" presStyleLbl="node1" presStyleIdx="3" presStyleCnt="6">
        <dgm:presLayoutVars>
          <dgm:bulletEnabled val="1"/>
        </dgm:presLayoutVars>
      </dgm:prSet>
      <dgm:spPr/>
    </dgm:pt>
    <dgm:pt modelId="{79561797-B85C-F44D-ABE6-DD6CB77E3E78}" type="pres">
      <dgm:prSet presAssocID="{7D697C0A-346D-CF43-8398-BB3DD4304AC2}" presName="spacing" presStyleCnt="0"/>
      <dgm:spPr/>
    </dgm:pt>
    <dgm:pt modelId="{065D52D8-D7AB-C642-ABD1-EAC40BD8C75A}" type="pres">
      <dgm:prSet presAssocID="{D7B049C6-58E1-1C46-8702-CEEBCE48730B}" presName="composite" presStyleCnt="0"/>
      <dgm:spPr/>
    </dgm:pt>
    <dgm:pt modelId="{C4B3B9D7-B252-5042-BCA2-2763AFDADCA4}" type="pres">
      <dgm:prSet presAssocID="{D7B049C6-58E1-1C46-8702-CEEBCE48730B}" presName="imgShp" presStyleLbl="fgImgPlace1" presStyleIdx="4"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7A7A049C-6D1F-DA41-9A50-E852FF4B68E2}" type="pres">
      <dgm:prSet presAssocID="{D7B049C6-58E1-1C46-8702-CEEBCE48730B}" presName="txShp" presStyleLbl="node1" presStyleIdx="4" presStyleCnt="6">
        <dgm:presLayoutVars>
          <dgm:bulletEnabled val="1"/>
        </dgm:presLayoutVars>
      </dgm:prSet>
      <dgm:spPr/>
    </dgm:pt>
    <dgm:pt modelId="{55269577-F27F-8D43-AF2F-989B32597515}" type="pres">
      <dgm:prSet presAssocID="{CE6ECA5B-F6E4-CD4F-8715-17566ABD82BE}" presName="spacing" presStyleCnt="0"/>
      <dgm:spPr/>
    </dgm:pt>
    <dgm:pt modelId="{065B198B-0783-AE49-AA06-441FB084FE1C}" type="pres">
      <dgm:prSet presAssocID="{77FDAD4C-5ECB-1A46-8AB0-26FC1BFC7094}" presName="composite" presStyleCnt="0"/>
      <dgm:spPr/>
    </dgm:pt>
    <dgm:pt modelId="{50F27A7F-8F28-B543-A6E9-34C03306A231}" type="pres">
      <dgm:prSet presAssocID="{77FDAD4C-5ECB-1A46-8AB0-26FC1BFC7094}" presName="imgShp" presStyleLbl="fgImgPlace1" presStyleIdx="5"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ick with solid fill"/>
        </a:ext>
      </dgm:extLst>
    </dgm:pt>
    <dgm:pt modelId="{1059E7C9-E9BC-BF48-B1A5-8544CD94FECE}" type="pres">
      <dgm:prSet presAssocID="{77FDAD4C-5ECB-1A46-8AB0-26FC1BFC7094}" presName="txShp" presStyleLbl="node1" presStyleIdx="5" presStyleCnt="6">
        <dgm:presLayoutVars>
          <dgm:bulletEnabled val="1"/>
        </dgm:presLayoutVars>
      </dgm:prSet>
      <dgm:spPr/>
    </dgm:pt>
  </dgm:ptLst>
  <dgm:cxnLst>
    <dgm:cxn modelId="{6B4C6F1C-0FCF-BE47-BB40-9B372D7A611B}" type="presOf" srcId="{96BCE350-73BB-7645-AD85-84DA99B6ACDA}" destId="{9D4FF26D-D7DC-E94B-9891-14BA6BBEAD2D}" srcOrd="0" destOrd="0" presId="urn:microsoft.com/office/officeart/2005/8/layout/vList3"/>
    <dgm:cxn modelId="{AF80FF3C-0CCF-D442-BBAA-E123971B1860}" type="presOf" srcId="{D7B049C6-58E1-1C46-8702-CEEBCE48730B}" destId="{7A7A049C-6D1F-DA41-9A50-E852FF4B68E2}" srcOrd="0" destOrd="0" presId="urn:microsoft.com/office/officeart/2005/8/layout/vList3"/>
    <dgm:cxn modelId="{363B8664-30AD-9A4F-8F2E-3FFA5BE08C97}" srcId="{C3E72BA0-1D19-A94E-9C54-39517D356D15}" destId="{4417F0EC-6648-F746-B8BF-52596DCB2DAF}" srcOrd="3" destOrd="0" parTransId="{AEA9ADF7-C40B-5A44-BEE6-BE92C7B93997}" sibTransId="{7D697C0A-346D-CF43-8398-BB3DD4304AC2}"/>
    <dgm:cxn modelId="{35DF479B-B77F-2B4D-B61F-E5B0D20168FC}" type="presOf" srcId="{4417F0EC-6648-F746-B8BF-52596DCB2DAF}" destId="{8B4BF299-76A1-C24A-BA75-927C8708BD62}" srcOrd="0" destOrd="0" presId="urn:microsoft.com/office/officeart/2005/8/layout/vList3"/>
    <dgm:cxn modelId="{29BE73B8-27C4-C44F-A3F0-F40C52281B92}" srcId="{C3E72BA0-1D19-A94E-9C54-39517D356D15}" destId="{75DC380F-C969-D74C-A150-F4004EF0CE67}" srcOrd="0" destOrd="0" parTransId="{F55355E2-A733-A245-8DFE-5786E25987D6}" sibTransId="{27C1B3FB-0EB9-AD4A-942A-E294CDE28144}"/>
    <dgm:cxn modelId="{A1B05DBA-EEA1-A84B-B762-70DAB3E04CC3}" type="presOf" srcId="{75DC380F-C969-D74C-A150-F4004EF0CE67}" destId="{7754AF4F-369F-4A44-A427-C0B05C515C94}" srcOrd="0" destOrd="0" presId="urn:microsoft.com/office/officeart/2005/8/layout/vList3"/>
    <dgm:cxn modelId="{266664C3-5B36-3A40-903D-F7BEDCD1122C}" srcId="{C3E72BA0-1D19-A94E-9C54-39517D356D15}" destId="{BAD5961B-423C-074F-8DAD-6D74FB46DA5C}" srcOrd="2" destOrd="0" parTransId="{CCFB946E-61F5-9246-90C2-5A63EC635144}" sibTransId="{6A2598D2-C93B-D449-BD1C-64ADC44508AC}"/>
    <dgm:cxn modelId="{F92BB0D0-684B-E74E-9B5F-2C1D0A8E0B74}" type="presOf" srcId="{C3E72BA0-1D19-A94E-9C54-39517D356D15}" destId="{778A2FA5-ED25-E84C-8DED-650B4F1C6DD2}" srcOrd="0" destOrd="0" presId="urn:microsoft.com/office/officeart/2005/8/layout/vList3"/>
    <dgm:cxn modelId="{75167DD6-AA30-CD47-87AD-F2E7BA20C488}" srcId="{C3E72BA0-1D19-A94E-9C54-39517D356D15}" destId="{77FDAD4C-5ECB-1A46-8AB0-26FC1BFC7094}" srcOrd="5" destOrd="0" parTransId="{2A82780A-88FA-A24E-A493-07119467549F}" sibTransId="{B7333EA0-6096-BC46-8148-D9C52DD7F09D}"/>
    <dgm:cxn modelId="{22AA8EE4-8964-A046-8951-C5D41BD494A2}" type="presOf" srcId="{77FDAD4C-5ECB-1A46-8AB0-26FC1BFC7094}" destId="{1059E7C9-E9BC-BF48-B1A5-8544CD94FECE}" srcOrd="0" destOrd="0" presId="urn:microsoft.com/office/officeart/2005/8/layout/vList3"/>
    <dgm:cxn modelId="{44DEF5EA-5907-4A40-950E-83A615B88B5B}" srcId="{C3E72BA0-1D19-A94E-9C54-39517D356D15}" destId="{96BCE350-73BB-7645-AD85-84DA99B6ACDA}" srcOrd="1" destOrd="0" parTransId="{FA42F00C-6757-A549-97B8-1945D7F6FDD0}" sibTransId="{6ABBAB9C-21CB-0C4F-9D01-DF08CB39BC39}"/>
    <dgm:cxn modelId="{B2748AFA-73D2-8D40-BDAE-F809173CD926}" srcId="{C3E72BA0-1D19-A94E-9C54-39517D356D15}" destId="{D7B049C6-58E1-1C46-8702-CEEBCE48730B}" srcOrd="4" destOrd="0" parTransId="{4055D732-4747-7A46-AF4E-22B03F6FF93B}" sibTransId="{CE6ECA5B-F6E4-CD4F-8715-17566ABD82BE}"/>
    <dgm:cxn modelId="{858BECFA-735D-7E4C-8BB7-BE2C77954D18}" type="presOf" srcId="{BAD5961B-423C-074F-8DAD-6D74FB46DA5C}" destId="{0A3F84E0-511E-2A4A-B896-CCE87FA39497}" srcOrd="0" destOrd="0" presId="urn:microsoft.com/office/officeart/2005/8/layout/vList3"/>
    <dgm:cxn modelId="{C97116D1-1D1B-DC4B-BAFA-D4B72E147C17}" type="presParOf" srcId="{778A2FA5-ED25-E84C-8DED-650B4F1C6DD2}" destId="{356F93ED-24E8-6F4C-A707-FC7AAEB3867F}" srcOrd="0" destOrd="0" presId="urn:microsoft.com/office/officeart/2005/8/layout/vList3"/>
    <dgm:cxn modelId="{B33359B1-D746-8B48-9CF7-0A982115C7E9}" type="presParOf" srcId="{356F93ED-24E8-6F4C-A707-FC7AAEB3867F}" destId="{9AAAFE64-6AF6-E644-BBA5-B74C6FB534DE}" srcOrd="0" destOrd="0" presId="urn:microsoft.com/office/officeart/2005/8/layout/vList3"/>
    <dgm:cxn modelId="{7CE6B6A6-61DB-2041-8C20-DF22F164C12F}" type="presParOf" srcId="{356F93ED-24E8-6F4C-A707-FC7AAEB3867F}" destId="{7754AF4F-369F-4A44-A427-C0B05C515C94}" srcOrd="1" destOrd="0" presId="urn:microsoft.com/office/officeart/2005/8/layout/vList3"/>
    <dgm:cxn modelId="{D160E0A1-093D-014E-96D1-DF143465E81E}" type="presParOf" srcId="{778A2FA5-ED25-E84C-8DED-650B4F1C6DD2}" destId="{8330400A-BB12-C74F-84E4-02B43276464A}" srcOrd="1" destOrd="0" presId="urn:microsoft.com/office/officeart/2005/8/layout/vList3"/>
    <dgm:cxn modelId="{45D9975F-3018-2B4D-8C1C-EA70F728A952}" type="presParOf" srcId="{778A2FA5-ED25-E84C-8DED-650B4F1C6DD2}" destId="{40CE2066-654F-C24F-ADFF-AAC3F2EE177B}" srcOrd="2" destOrd="0" presId="urn:microsoft.com/office/officeart/2005/8/layout/vList3"/>
    <dgm:cxn modelId="{2B0B0942-B2A8-ED44-B6A6-7C79AD3FF266}" type="presParOf" srcId="{40CE2066-654F-C24F-ADFF-AAC3F2EE177B}" destId="{4C10E737-B266-E640-AB30-F56ED1C7CCE4}" srcOrd="0" destOrd="0" presId="urn:microsoft.com/office/officeart/2005/8/layout/vList3"/>
    <dgm:cxn modelId="{AA2C8407-6823-C84A-8A0F-E8A74F39E300}" type="presParOf" srcId="{40CE2066-654F-C24F-ADFF-AAC3F2EE177B}" destId="{9D4FF26D-D7DC-E94B-9891-14BA6BBEAD2D}" srcOrd="1" destOrd="0" presId="urn:microsoft.com/office/officeart/2005/8/layout/vList3"/>
    <dgm:cxn modelId="{73966969-C07D-6F48-9F2A-35C76A398917}" type="presParOf" srcId="{778A2FA5-ED25-E84C-8DED-650B4F1C6DD2}" destId="{3E71DF21-8F68-8043-A20C-36708FEEECF6}" srcOrd="3" destOrd="0" presId="urn:microsoft.com/office/officeart/2005/8/layout/vList3"/>
    <dgm:cxn modelId="{78BE8A8E-6761-5449-A432-7A3FC22A2483}" type="presParOf" srcId="{778A2FA5-ED25-E84C-8DED-650B4F1C6DD2}" destId="{2C47FF98-2EC1-6848-8E41-D8F5E7D67A08}" srcOrd="4" destOrd="0" presId="urn:microsoft.com/office/officeart/2005/8/layout/vList3"/>
    <dgm:cxn modelId="{12660C95-3F66-9E47-A70B-427E8C5027A5}" type="presParOf" srcId="{2C47FF98-2EC1-6848-8E41-D8F5E7D67A08}" destId="{6AA417C9-6F79-944D-9B9E-F99FDD8E2B3F}" srcOrd="0" destOrd="0" presId="urn:microsoft.com/office/officeart/2005/8/layout/vList3"/>
    <dgm:cxn modelId="{912CDCFA-E15C-084F-B056-2A80F24E947C}" type="presParOf" srcId="{2C47FF98-2EC1-6848-8E41-D8F5E7D67A08}" destId="{0A3F84E0-511E-2A4A-B896-CCE87FA39497}" srcOrd="1" destOrd="0" presId="urn:microsoft.com/office/officeart/2005/8/layout/vList3"/>
    <dgm:cxn modelId="{C287BEA0-F57A-FF46-891E-A2621E551B3F}" type="presParOf" srcId="{778A2FA5-ED25-E84C-8DED-650B4F1C6DD2}" destId="{68F0E78B-3BF6-714D-AA1B-8300D6EB095E}" srcOrd="5" destOrd="0" presId="urn:microsoft.com/office/officeart/2005/8/layout/vList3"/>
    <dgm:cxn modelId="{D4435F92-62EF-BD4A-B769-BEA368F052B8}" type="presParOf" srcId="{778A2FA5-ED25-E84C-8DED-650B4F1C6DD2}" destId="{02A699F8-8DB6-E245-BA6F-BDDF3CA311BB}" srcOrd="6" destOrd="0" presId="urn:microsoft.com/office/officeart/2005/8/layout/vList3"/>
    <dgm:cxn modelId="{84FB6E50-7B81-6549-8C69-67EB1AB134B4}" type="presParOf" srcId="{02A699F8-8DB6-E245-BA6F-BDDF3CA311BB}" destId="{3B198067-43E0-BC44-8A8E-584B75DB9B38}" srcOrd="0" destOrd="0" presId="urn:microsoft.com/office/officeart/2005/8/layout/vList3"/>
    <dgm:cxn modelId="{26F491D1-D323-0B45-850C-CA26BB376608}" type="presParOf" srcId="{02A699F8-8DB6-E245-BA6F-BDDF3CA311BB}" destId="{8B4BF299-76A1-C24A-BA75-927C8708BD62}" srcOrd="1" destOrd="0" presId="urn:microsoft.com/office/officeart/2005/8/layout/vList3"/>
    <dgm:cxn modelId="{9197E847-9620-6140-B6A5-05A50F14E2F2}" type="presParOf" srcId="{778A2FA5-ED25-E84C-8DED-650B4F1C6DD2}" destId="{79561797-B85C-F44D-ABE6-DD6CB77E3E78}" srcOrd="7" destOrd="0" presId="urn:microsoft.com/office/officeart/2005/8/layout/vList3"/>
    <dgm:cxn modelId="{50D81DD5-A8E6-0745-90C0-D15F8820C545}" type="presParOf" srcId="{778A2FA5-ED25-E84C-8DED-650B4F1C6DD2}" destId="{065D52D8-D7AB-C642-ABD1-EAC40BD8C75A}" srcOrd="8" destOrd="0" presId="urn:microsoft.com/office/officeart/2005/8/layout/vList3"/>
    <dgm:cxn modelId="{2C9D0B36-B444-2548-8D5D-366E10DAC6DB}" type="presParOf" srcId="{065D52D8-D7AB-C642-ABD1-EAC40BD8C75A}" destId="{C4B3B9D7-B252-5042-BCA2-2763AFDADCA4}" srcOrd="0" destOrd="0" presId="urn:microsoft.com/office/officeart/2005/8/layout/vList3"/>
    <dgm:cxn modelId="{110BC196-DFB8-4143-A3B2-983EEDE5CC6B}" type="presParOf" srcId="{065D52D8-D7AB-C642-ABD1-EAC40BD8C75A}" destId="{7A7A049C-6D1F-DA41-9A50-E852FF4B68E2}" srcOrd="1" destOrd="0" presId="urn:microsoft.com/office/officeart/2005/8/layout/vList3"/>
    <dgm:cxn modelId="{4FB10532-C8C3-6E4C-A4D2-3CB4B4B33F22}" type="presParOf" srcId="{778A2FA5-ED25-E84C-8DED-650B4F1C6DD2}" destId="{55269577-F27F-8D43-AF2F-989B32597515}" srcOrd="9" destOrd="0" presId="urn:microsoft.com/office/officeart/2005/8/layout/vList3"/>
    <dgm:cxn modelId="{DF4A4C08-80AA-454F-AD88-8000754DD245}" type="presParOf" srcId="{778A2FA5-ED25-E84C-8DED-650B4F1C6DD2}" destId="{065B198B-0783-AE49-AA06-441FB084FE1C}" srcOrd="10" destOrd="0" presId="urn:microsoft.com/office/officeart/2005/8/layout/vList3"/>
    <dgm:cxn modelId="{A5E5DEF1-2F90-7F45-B03F-74FD7AF80F57}" type="presParOf" srcId="{065B198B-0783-AE49-AA06-441FB084FE1C}" destId="{50F27A7F-8F28-B543-A6E9-34C03306A231}" srcOrd="0" destOrd="0" presId="urn:microsoft.com/office/officeart/2005/8/layout/vList3"/>
    <dgm:cxn modelId="{37BB346D-89B8-1E42-AB63-C520737A415B}" type="presParOf" srcId="{065B198B-0783-AE49-AA06-441FB084FE1C}" destId="{1059E7C9-E9BC-BF48-B1A5-8544CD94FECE}"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B61913B1-AAB2-2243-A771-B617FD6FB368}"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445F9893-1B97-8943-97B6-ED24D71F3789}">
      <dgm:prSet phldrT="[Text]" custT="1"/>
      <dgm:spPr/>
      <dgm:t>
        <a:bodyPr/>
        <a:lstStyle/>
        <a:p>
          <a:pPr>
            <a:buFont typeface="+mj-lt"/>
            <a:buAutoNum type="arabicPeriod"/>
          </a:pPr>
          <a:r>
            <a:rPr lang="en-IN" sz="2000" b="1" dirty="0"/>
            <a:t>Recap of Key Points</a:t>
          </a:r>
          <a:endParaRPr lang="en-GB" sz="2000" dirty="0"/>
        </a:p>
      </dgm:t>
    </dgm:pt>
    <dgm:pt modelId="{7A8CB444-78EB-FF48-B744-F897A6CEF0A1}" type="parTrans" cxnId="{8EC330A9-65D1-F04F-850D-B3C4F67B71FF}">
      <dgm:prSet/>
      <dgm:spPr/>
      <dgm:t>
        <a:bodyPr/>
        <a:lstStyle/>
        <a:p>
          <a:endParaRPr lang="en-GB"/>
        </a:p>
      </dgm:t>
    </dgm:pt>
    <dgm:pt modelId="{2EF828EC-CD97-EA4C-A3F8-171357A2AF78}" type="sibTrans" cxnId="{8EC330A9-65D1-F04F-850D-B3C4F67B71FF}">
      <dgm:prSet/>
      <dgm:spPr/>
      <dgm:t>
        <a:bodyPr/>
        <a:lstStyle/>
        <a:p>
          <a:endParaRPr lang="en-GB"/>
        </a:p>
      </dgm:t>
    </dgm:pt>
    <dgm:pt modelId="{7AAA67E2-18F1-9743-BADC-35C6179E566E}">
      <dgm:prSet phldrT="[Text]" custT="1"/>
      <dgm:spPr/>
      <dgm:t>
        <a:bodyPr/>
        <a:lstStyle/>
        <a:p>
          <a:pPr>
            <a:buFont typeface="+mj-lt"/>
            <a:buAutoNum type="arabicPeriod"/>
          </a:pPr>
          <a:r>
            <a:rPr lang="en-IN" sz="2000" b="1" dirty="0"/>
            <a:t>Next Steps</a:t>
          </a:r>
          <a:endParaRPr lang="en-GB" sz="2000" dirty="0"/>
        </a:p>
      </dgm:t>
    </dgm:pt>
    <dgm:pt modelId="{A367B00B-25D2-3642-B0C8-5FF3C9001858}" type="parTrans" cxnId="{F568B3F9-FDC2-E344-9CB0-6ACEAC8460DF}">
      <dgm:prSet/>
      <dgm:spPr/>
      <dgm:t>
        <a:bodyPr/>
        <a:lstStyle/>
        <a:p>
          <a:endParaRPr lang="en-GB"/>
        </a:p>
      </dgm:t>
    </dgm:pt>
    <dgm:pt modelId="{8282D065-4207-6047-A747-23E45E98A605}" type="sibTrans" cxnId="{F568B3F9-FDC2-E344-9CB0-6ACEAC8460DF}">
      <dgm:prSet/>
      <dgm:spPr/>
      <dgm:t>
        <a:bodyPr/>
        <a:lstStyle/>
        <a:p>
          <a:endParaRPr lang="en-GB"/>
        </a:p>
      </dgm:t>
    </dgm:pt>
    <dgm:pt modelId="{4CA5872B-DDD8-5B42-879D-D8AEDC1CEF09}">
      <dgm:prSet phldrT="[Text]" custT="1"/>
      <dgm:spPr/>
      <dgm:t>
        <a:bodyPr/>
        <a:lstStyle/>
        <a:p>
          <a:pPr>
            <a:buFont typeface="+mj-lt"/>
            <a:buAutoNum type="arabicPeriod"/>
          </a:pPr>
          <a:r>
            <a:rPr lang="en-IN" sz="2000" b="1" dirty="0"/>
            <a:t>Your Role</a:t>
          </a:r>
          <a:endParaRPr lang="en-GB" sz="2000" dirty="0"/>
        </a:p>
      </dgm:t>
    </dgm:pt>
    <dgm:pt modelId="{54EDBD75-E2C0-A84A-8224-201575E3D329}" type="parTrans" cxnId="{FE9404A2-19D6-654A-B58D-1CEC4C4C5107}">
      <dgm:prSet/>
      <dgm:spPr/>
      <dgm:t>
        <a:bodyPr/>
        <a:lstStyle/>
        <a:p>
          <a:endParaRPr lang="en-GB"/>
        </a:p>
      </dgm:t>
    </dgm:pt>
    <dgm:pt modelId="{57C35E26-A2DA-5443-AAA0-4675254E2154}" type="sibTrans" cxnId="{FE9404A2-19D6-654A-B58D-1CEC4C4C5107}">
      <dgm:prSet/>
      <dgm:spPr/>
      <dgm:t>
        <a:bodyPr/>
        <a:lstStyle/>
        <a:p>
          <a:endParaRPr lang="en-GB"/>
        </a:p>
      </dgm:t>
    </dgm:pt>
    <dgm:pt modelId="{B2AF3EAD-C869-8A4E-BD6E-45C56ED08001}">
      <dgm:prSet custT="1"/>
      <dgm:spPr/>
      <dgm:t>
        <a:bodyPr/>
        <a:lstStyle/>
        <a:p>
          <a:pPr>
            <a:buFont typeface="Wingdings" pitchFamily="2" charset="2"/>
            <a:buChar char="Ø"/>
          </a:pPr>
          <a:r>
            <a:rPr lang="en-IN" sz="1200" dirty="0"/>
            <a:t>We are transitioning to a hybrid MS 365 setup, aiming for seamless integration and optimized mailbox management.</a:t>
          </a:r>
        </a:p>
      </dgm:t>
    </dgm:pt>
    <dgm:pt modelId="{90B3AD5B-3E75-1F4B-92EA-55444DD1FD1D}" type="parTrans" cxnId="{49D6F224-D8BC-C34C-8F46-8FD33418CA27}">
      <dgm:prSet/>
      <dgm:spPr/>
      <dgm:t>
        <a:bodyPr/>
        <a:lstStyle/>
        <a:p>
          <a:endParaRPr lang="en-GB"/>
        </a:p>
      </dgm:t>
    </dgm:pt>
    <dgm:pt modelId="{612E6D8E-78DA-B446-A320-08FB34E8B5ED}" type="sibTrans" cxnId="{49D6F224-D8BC-C34C-8F46-8FD33418CA27}">
      <dgm:prSet/>
      <dgm:spPr/>
      <dgm:t>
        <a:bodyPr/>
        <a:lstStyle/>
        <a:p>
          <a:endParaRPr lang="en-GB"/>
        </a:p>
      </dgm:t>
    </dgm:pt>
    <dgm:pt modelId="{F4B33ECD-CC60-454E-89AC-375FA123736E}">
      <dgm:prSet custT="1"/>
      <dgm:spPr/>
      <dgm:t>
        <a:bodyPr/>
        <a:lstStyle/>
        <a:p>
          <a:pPr>
            <a:buFont typeface="Wingdings" pitchFamily="2" charset="2"/>
            <a:buChar char="Ø"/>
          </a:pPr>
          <a:r>
            <a:rPr lang="en-IN" sz="1200" dirty="0"/>
            <a:t>Our strategy involves thorough testing at each phase to ensure a smooth transition.</a:t>
          </a:r>
        </a:p>
      </dgm:t>
    </dgm:pt>
    <dgm:pt modelId="{183AF018-187C-E94C-8DDA-C792BF38F771}" type="parTrans" cxnId="{AAEA94F8-1D4D-2240-B5FA-2DBDC5B69E1D}">
      <dgm:prSet/>
      <dgm:spPr/>
      <dgm:t>
        <a:bodyPr/>
        <a:lstStyle/>
        <a:p>
          <a:endParaRPr lang="en-GB"/>
        </a:p>
      </dgm:t>
    </dgm:pt>
    <dgm:pt modelId="{A80222A6-9A4D-7B4A-9C2B-3B23661F7027}" type="sibTrans" cxnId="{AAEA94F8-1D4D-2240-B5FA-2DBDC5B69E1D}">
      <dgm:prSet/>
      <dgm:spPr/>
      <dgm:t>
        <a:bodyPr/>
        <a:lstStyle/>
        <a:p>
          <a:endParaRPr lang="en-GB"/>
        </a:p>
      </dgm:t>
    </dgm:pt>
    <dgm:pt modelId="{A4C94381-2055-1147-9754-5A1A03EA9086}">
      <dgm:prSet custT="1"/>
      <dgm:spPr/>
      <dgm:t>
        <a:bodyPr/>
        <a:lstStyle/>
        <a:p>
          <a:pPr>
            <a:buFont typeface="Wingdings" pitchFamily="2" charset="2"/>
            <a:buChar char="Ø"/>
          </a:pPr>
          <a:r>
            <a:rPr lang="en-IN" sz="1200" dirty="0"/>
            <a:t>We are aware of the risks and have plans in place to mitigate them effectively.</a:t>
          </a:r>
        </a:p>
      </dgm:t>
    </dgm:pt>
    <dgm:pt modelId="{6E1A3C50-89E1-0D43-8700-252A3CE3B7D6}" type="parTrans" cxnId="{7CF7DD8D-C05E-0445-86EA-4AE1F66125AE}">
      <dgm:prSet/>
      <dgm:spPr/>
      <dgm:t>
        <a:bodyPr/>
        <a:lstStyle/>
        <a:p>
          <a:endParaRPr lang="en-GB"/>
        </a:p>
      </dgm:t>
    </dgm:pt>
    <dgm:pt modelId="{5D512CD7-721E-6841-AF1A-D7A15C066599}" type="sibTrans" cxnId="{7CF7DD8D-C05E-0445-86EA-4AE1F66125AE}">
      <dgm:prSet/>
      <dgm:spPr/>
      <dgm:t>
        <a:bodyPr/>
        <a:lstStyle/>
        <a:p>
          <a:endParaRPr lang="en-GB"/>
        </a:p>
      </dgm:t>
    </dgm:pt>
    <dgm:pt modelId="{BEB13ECD-88FF-FD41-BFA4-6B46F4878340}">
      <dgm:prSet custT="1"/>
      <dgm:spPr/>
      <dgm:t>
        <a:bodyPr/>
        <a:lstStyle/>
        <a:p>
          <a:pPr>
            <a:buFont typeface="Wingdings" pitchFamily="2" charset="2"/>
            <a:buChar char="Ø"/>
          </a:pPr>
          <a:r>
            <a:rPr lang="en-IN" sz="1200" b="1" dirty="0"/>
            <a:t>Finalize Test Strategy:</a:t>
          </a:r>
          <a:r>
            <a:rPr lang="en-IN" sz="1200" dirty="0"/>
            <a:t> Ensure our testing plan is comprehensive and covers all critical components.</a:t>
          </a:r>
        </a:p>
      </dgm:t>
    </dgm:pt>
    <dgm:pt modelId="{8B9F7964-EBD4-3240-AAD6-93EBF37FBF9F}" type="parTrans" cxnId="{9436F8E9-D972-9C41-B1F7-B1CDE6E74B5D}">
      <dgm:prSet/>
      <dgm:spPr/>
      <dgm:t>
        <a:bodyPr/>
        <a:lstStyle/>
        <a:p>
          <a:endParaRPr lang="en-GB"/>
        </a:p>
      </dgm:t>
    </dgm:pt>
    <dgm:pt modelId="{1A65EB4F-908A-1044-BD40-A84C5F108CC1}" type="sibTrans" cxnId="{9436F8E9-D972-9C41-B1F7-B1CDE6E74B5D}">
      <dgm:prSet/>
      <dgm:spPr/>
      <dgm:t>
        <a:bodyPr/>
        <a:lstStyle/>
        <a:p>
          <a:endParaRPr lang="en-GB"/>
        </a:p>
      </dgm:t>
    </dgm:pt>
    <dgm:pt modelId="{72FFBD75-452A-D24C-8883-5B9E0AE0ABF4}">
      <dgm:prSet custT="1"/>
      <dgm:spPr/>
      <dgm:t>
        <a:bodyPr/>
        <a:lstStyle/>
        <a:p>
          <a:pPr>
            <a:buFont typeface="Wingdings" pitchFamily="2" charset="2"/>
            <a:buChar char="Ø"/>
          </a:pPr>
          <a:r>
            <a:rPr lang="en-IN" sz="1200" b="1" dirty="0"/>
            <a:t>Communicate with Stakeholders:</a:t>
          </a:r>
          <a:r>
            <a:rPr lang="en-IN" sz="1200" dirty="0"/>
            <a:t> Keep everyone informed about the project's progress and what to expect next.</a:t>
          </a:r>
        </a:p>
      </dgm:t>
    </dgm:pt>
    <dgm:pt modelId="{656B4E24-A9D4-8447-85B3-BCF6BE8DB4D0}" type="parTrans" cxnId="{D66504B1-7889-3A47-AB3A-0D4909E1A392}">
      <dgm:prSet/>
      <dgm:spPr/>
      <dgm:t>
        <a:bodyPr/>
        <a:lstStyle/>
        <a:p>
          <a:endParaRPr lang="en-GB"/>
        </a:p>
      </dgm:t>
    </dgm:pt>
    <dgm:pt modelId="{C1D409E3-349C-3942-BA31-FE4BB495B078}" type="sibTrans" cxnId="{D66504B1-7889-3A47-AB3A-0D4909E1A392}">
      <dgm:prSet/>
      <dgm:spPr/>
      <dgm:t>
        <a:bodyPr/>
        <a:lstStyle/>
        <a:p>
          <a:endParaRPr lang="en-GB"/>
        </a:p>
      </dgm:t>
    </dgm:pt>
    <dgm:pt modelId="{ADEF811F-A503-5949-AF2E-0A257018DEA9}">
      <dgm:prSet custT="1"/>
      <dgm:spPr/>
      <dgm:t>
        <a:bodyPr/>
        <a:lstStyle/>
        <a:p>
          <a:pPr>
            <a:buFont typeface="Wingdings" pitchFamily="2" charset="2"/>
            <a:buChar char="Ø"/>
          </a:pPr>
          <a:r>
            <a:rPr lang="en-IN" sz="1200" b="1" dirty="0"/>
            <a:t>Schedule Next Review Meeting:</a:t>
          </a:r>
          <a:r>
            <a:rPr lang="en-IN" sz="1200" dirty="0"/>
            <a:t> Set a date for the next project review to discuss progress and address any concerns.</a:t>
          </a:r>
        </a:p>
      </dgm:t>
    </dgm:pt>
    <dgm:pt modelId="{8CC742E3-6FD4-E94A-B8DE-DA5AFBFACE49}" type="parTrans" cxnId="{DE2A80F2-B604-BA43-82EC-C80864D8788E}">
      <dgm:prSet/>
      <dgm:spPr/>
      <dgm:t>
        <a:bodyPr/>
        <a:lstStyle/>
        <a:p>
          <a:endParaRPr lang="en-GB"/>
        </a:p>
      </dgm:t>
    </dgm:pt>
    <dgm:pt modelId="{2FF3A8D8-551D-B84B-AF95-6EAB1F40AF4A}" type="sibTrans" cxnId="{DE2A80F2-B604-BA43-82EC-C80864D8788E}">
      <dgm:prSet/>
      <dgm:spPr/>
      <dgm:t>
        <a:bodyPr/>
        <a:lstStyle/>
        <a:p>
          <a:endParaRPr lang="en-GB"/>
        </a:p>
      </dgm:t>
    </dgm:pt>
    <dgm:pt modelId="{9C5A826B-0BC2-924B-9D5A-7BF6353CB20B}">
      <dgm:prSet custT="1"/>
      <dgm:spPr/>
      <dgm:t>
        <a:bodyPr/>
        <a:lstStyle/>
        <a:p>
          <a:pPr>
            <a:buFont typeface="Wingdings" pitchFamily="2" charset="2"/>
            <a:buChar char="Ø"/>
          </a:pPr>
          <a:r>
            <a:rPr lang="en-IN" sz="1200" b="1" dirty="0"/>
            <a:t>Stay Informed:</a:t>
          </a:r>
          <a:r>
            <a:rPr lang="en-IN" sz="1200" dirty="0"/>
            <a:t> Keep up with updates and share any feedback or concerns.</a:t>
          </a:r>
        </a:p>
      </dgm:t>
    </dgm:pt>
    <dgm:pt modelId="{DBED6D5C-DB64-764B-ADE8-7AF8AE25FFC5}" type="parTrans" cxnId="{36443483-ABEF-7F4B-84BE-11F88C395DC2}">
      <dgm:prSet/>
      <dgm:spPr/>
      <dgm:t>
        <a:bodyPr/>
        <a:lstStyle/>
        <a:p>
          <a:endParaRPr lang="en-GB"/>
        </a:p>
      </dgm:t>
    </dgm:pt>
    <dgm:pt modelId="{5674146B-B8E3-604E-8A40-C9D9003C4855}" type="sibTrans" cxnId="{36443483-ABEF-7F4B-84BE-11F88C395DC2}">
      <dgm:prSet/>
      <dgm:spPr/>
      <dgm:t>
        <a:bodyPr/>
        <a:lstStyle/>
        <a:p>
          <a:endParaRPr lang="en-GB"/>
        </a:p>
      </dgm:t>
    </dgm:pt>
    <dgm:pt modelId="{B034B8D5-CEA7-494B-B1B7-631F82AF7E83}">
      <dgm:prSet custT="1"/>
      <dgm:spPr/>
      <dgm:t>
        <a:bodyPr/>
        <a:lstStyle/>
        <a:p>
          <a:pPr>
            <a:buFont typeface="Wingdings" pitchFamily="2" charset="2"/>
            <a:buChar char="Ø"/>
          </a:pPr>
          <a:r>
            <a:rPr lang="en-IN" sz="1200" b="1" dirty="0"/>
            <a:t>Be Prepared:</a:t>
          </a:r>
          <a:r>
            <a:rPr lang="en-IN" sz="1200" dirty="0"/>
            <a:t> Understand the changes that are coming and how they will affect your work.</a:t>
          </a:r>
        </a:p>
      </dgm:t>
    </dgm:pt>
    <dgm:pt modelId="{7DAC9B17-948C-4542-A868-3F0C34CC812D}" type="parTrans" cxnId="{291DCEFF-3A59-A045-80B4-5C75B9CB4D31}">
      <dgm:prSet/>
      <dgm:spPr/>
      <dgm:t>
        <a:bodyPr/>
        <a:lstStyle/>
        <a:p>
          <a:endParaRPr lang="en-GB"/>
        </a:p>
      </dgm:t>
    </dgm:pt>
    <dgm:pt modelId="{22CBC616-DD5B-5746-B6AA-1BC4D6AF1278}" type="sibTrans" cxnId="{291DCEFF-3A59-A045-80B4-5C75B9CB4D31}">
      <dgm:prSet/>
      <dgm:spPr/>
      <dgm:t>
        <a:bodyPr/>
        <a:lstStyle/>
        <a:p>
          <a:endParaRPr lang="en-GB"/>
        </a:p>
      </dgm:t>
    </dgm:pt>
    <dgm:pt modelId="{4748B65B-B5E4-5541-ACD5-F4FB489BA928}">
      <dgm:prSet custT="1"/>
      <dgm:spPr/>
      <dgm:t>
        <a:bodyPr/>
        <a:lstStyle/>
        <a:p>
          <a:pPr>
            <a:buFont typeface="Wingdings" pitchFamily="2" charset="2"/>
            <a:buChar char="Ø"/>
          </a:pPr>
          <a:r>
            <a:rPr lang="en-IN" sz="1200" b="1" dirty="0"/>
            <a:t>Support the Transition:</a:t>
          </a:r>
          <a:r>
            <a:rPr lang="en-IN" sz="1200" dirty="0"/>
            <a:t> Be ready to adapt to the new system and help others do the same.</a:t>
          </a:r>
        </a:p>
      </dgm:t>
    </dgm:pt>
    <dgm:pt modelId="{E8FDD238-7DF7-644F-A6A7-E5AF7EE6A097}" type="parTrans" cxnId="{30B84B4E-BAC7-1D4E-9764-81E709734C27}">
      <dgm:prSet/>
      <dgm:spPr/>
      <dgm:t>
        <a:bodyPr/>
        <a:lstStyle/>
        <a:p>
          <a:endParaRPr lang="en-GB"/>
        </a:p>
      </dgm:t>
    </dgm:pt>
    <dgm:pt modelId="{CE4B27AB-6527-0649-B179-D191F4C67CB9}" type="sibTrans" cxnId="{30B84B4E-BAC7-1D4E-9764-81E709734C27}">
      <dgm:prSet/>
      <dgm:spPr/>
      <dgm:t>
        <a:bodyPr/>
        <a:lstStyle/>
        <a:p>
          <a:endParaRPr lang="en-GB"/>
        </a:p>
      </dgm:t>
    </dgm:pt>
    <dgm:pt modelId="{204CF3C8-FF7A-8E47-8AEF-92166C5A6E9F}" type="pres">
      <dgm:prSet presAssocID="{B61913B1-AAB2-2243-A771-B617FD6FB368}" presName="Name0" presStyleCnt="0">
        <dgm:presLayoutVars>
          <dgm:dir/>
          <dgm:animLvl val="lvl"/>
          <dgm:resizeHandles val="exact"/>
        </dgm:presLayoutVars>
      </dgm:prSet>
      <dgm:spPr/>
    </dgm:pt>
    <dgm:pt modelId="{BABB3559-25DD-0241-ACDE-423F1749F041}" type="pres">
      <dgm:prSet presAssocID="{445F9893-1B97-8943-97B6-ED24D71F3789}" presName="composite" presStyleCnt="0"/>
      <dgm:spPr/>
    </dgm:pt>
    <dgm:pt modelId="{62DDB872-92FE-5348-897D-E9039DED2295}" type="pres">
      <dgm:prSet presAssocID="{445F9893-1B97-8943-97B6-ED24D71F3789}" presName="parTx" presStyleLbl="node1" presStyleIdx="0" presStyleCnt="3">
        <dgm:presLayoutVars>
          <dgm:chMax val="0"/>
          <dgm:chPref val="0"/>
          <dgm:bulletEnabled val="1"/>
        </dgm:presLayoutVars>
      </dgm:prSet>
      <dgm:spPr/>
    </dgm:pt>
    <dgm:pt modelId="{5D991EF6-0DD6-D14A-B929-D7E8082CE057}" type="pres">
      <dgm:prSet presAssocID="{445F9893-1B97-8943-97B6-ED24D71F3789}" presName="desTx" presStyleLbl="revTx" presStyleIdx="0" presStyleCnt="3">
        <dgm:presLayoutVars>
          <dgm:bulletEnabled val="1"/>
        </dgm:presLayoutVars>
      </dgm:prSet>
      <dgm:spPr/>
    </dgm:pt>
    <dgm:pt modelId="{FE849401-CA63-8E4B-8216-7C8DABC0F615}" type="pres">
      <dgm:prSet presAssocID="{2EF828EC-CD97-EA4C-A3F8-171357A2AF78}" presName="space" presStyleCnt="0"/>
      <dgm:spPr/>
    </dgm:pt>
    <dgm:pt modelId="{FD9FB346-CC93-584B-80EA-B06AD9BC3C95}" type="pres">
      <dgm:prSet presAssocID="{7AAA67E2-18F1-9743-BADC-35C6179E566E}" presName="composite" presStyleCnt="0"/>
      <dgm:spPr/>
    </dgm:pt>
    <dgm:pt modelId="{0FB1F7E1-1B75-8A4B-ABDD-03614C507226}" type="pres">
      <dgm:prSet presAssocID="{7AAA67E2-18F1-9743-BADC-35C6179E566E}" presName="parTx" presStyleLbl="node1" presStyleIdx="1" presStyleCnt="3">
        <dgm:presLayoutVars>
          <dgm:chMax val="0"/>
          <dgm:chPref val="0"/>
          <dgm:bulletEnabled val="1"/>
        </dgm:presLayoutVars>
      </dgm:prSet>
      <dgm:spPr/>
    </dgm:pt>
    <dgm:pt modelId="{C90AE587-D72C-CF4A-ACFB-49275A0FF4AF}" type="pres">
      <dgm:prSet presAssocID="{7AAA67E2-18F1-9743-BADC-35C6179E566E}" presName="desTx" presStyleLbl="revTx" presStyleIdx="1" presStyleCnt="3">
        <dgm:presLayoutVars>
          <dgm:bulletEnabled val="1"/>
        </dgm:presLayoutVars>
      </dgm:prSet>
      <dgm:spPr/>
    </dgm:pt>
    <dgm:pt modelId="{714C91D5-FE28-414E-AB04-1965432280E9}" type="pres">
      <dgm:prSet presAssocID="{8282D065-4207-6047-A747-23E45E98A605}" presName="space" presStyleCnt="0"/>
      <dgm:spPr/>
    </dgm:pt>
    <dgm:pt modelId="{1B7E761C-D32A-1844-B3A3-F569272D23C3}" type="pres">
      <dgm:prSet presAssocID="{4CA5872B-DDD8-5B42-879D-D8AEDC1CEF09}" presName="composite" presStyleCnt="0"/>
      <dgm:spPr/>
    </dgm:pt>
    <dgm:pt modelId="{5063BF5B-36E0-7D42-BFA8-C23B6F9AB3B5}" type="pres">
      <dgm:prSet presAssocID="{4CA5872B-DDD8-5B42-879D-D8AEDC1CEF09}" presName="parTx" presStyleLbl="node1" presStyleIdx="2" presStyleCnt="3">
        <dgm:presLayoutVars>
          <dgm:chMax val="0"/>
          <dgm:chPref val="0"/>
          <dgm:bulletEnabled val="1"/>
        </dgm:presLayoutVars>
      </dgm:prSet>
      <dgm:spPr/>
    </dgm:pt>
    <dgm:pt modelId="{9FFED3A5-53DD-E24C-BBD5-3120D55D1E88}" type="pres">
      <dgm:prSet presAssocID="{4CA5872B-DDD8-5B42-879D-D8AEDC1CEF09}" presName="desTx" presStyleLbl="revTx" presStyleIdx="2" presStyleCnt="3">
        <dgm:presLayoutVars>
          <dgm:bulletEnabled val="1"/>
        </dgm:presLayoutVars>
      </dgm:prSet>
      <dgm:spPr/>
    </dgm:pt>
  </dgm:ptLst>
  <dgm:cxnLst>
    <dgm:cxn modelId="{F1314B08-32B2-BD40-8C3E-E32F9973CFB7}" type="presOf" srcId="{4CA5872B-DDD8-5B42-879D-D8AEDC1CEF09}" destId="{5063BF5B-36E0-7D42-BFA8-C23B6F9AB3B5}" srcOrd="0" destOrd="0" presId="urn:microsoft.com/office/officeart/2005/8/layout/chevron1"/>
    <dgm:cxn modelId="{49D6F224-D8BC-C34C-8F46-8FD33418CA27}" srcId="{445F9893-1B97-8943-97B6-ED24D71F3789}" destId="{B2AF3EAD-C869-8A4E-BD6E-45C56ED08001}" srcOrd="0" destOrd="0" parTransId="{90B3AD5B-3E75-1F4B-92EA-55444DD1FD1D}" sibTransId="{612E6D8E-78DA-B446-A320-08FB34E8B5ED}"/>
    <dgm:cxn modelId="{6D8F6634-76F2-DF48-A4FB-18E200F03612}" type="presOf" srcId="{B034B8D5-CEA7-494B-B1B7-631F82AF7E83}" destId="{9FFED3A5-53DD-E24C-BBD5-3120D55D1E88}" srcOrd="0" destOrd="1" presId="urn:microsoft.com/office/officeart/2005/8/layout/chevron1"/>
    <dgm:cxn modelId="{5F177B3A-8346-8044-A7E7-D7A8B093DCC5}" type="presOf" srcId="{F4B33ECD-CC60-454E-89AC-375FA123736E}" destId="{5D991EF6-0DD6-D14A-B929-D7E8082CE057}" srcOrd="0" destOrd="1" presId="urn:microsoft.com/office/officeart/2005/8/layout/chevron1"/>
    <dgm:cxn modelId="{E074B63C-B72C-5145-BBAD-9BBB4F64C642}" type="presOf" srcId="{ADEF811F-A503-5949-AF2E-0A257018DEA9}" destId="{C90AE587-D72C-CF4A-ACFB-49275A0FF4AF}" srcOrd="0" destOrd="2" presId="urn:microsoft.com/office/officeart/2005/8/layout/chevron1"/>
    <dgm:cxn modelId="{993E0F43-7260-C549-9816-0A5BFCB2FB3F}" type="presOf" srcId="{BEB13ECD-88FF-FD41-BFA4-6B46F4878340}" destId="{C90AE587-D72C-CF4A-ACFB-49275A0FF4AF}" srcOrd="0" destOrd="0" presId="urn:microsoft.com/office/officeart/2005/8/layout/chevron1"/>
    <dgm:cxn modelId="{97426145-3B29-2549-9AE8-94BCE94069EF}" type="presOf" srcId="{72FFBD75-452A-D24C-8883-5B9E0AE0ABF4}" destId="{C90AE587-D72C-CF4A-ACFB-49275A0FF4AF}" srcOrd="0" destOrd="1" presId="urn:microsoft.com/office/officeart/2005/8/layout/chevron1"/>
    <dgm:cxn modelId="{30B84B4E-BAC7-1D4E-9764-81E709734C27}" srcId="{4CA5872B-DDD8-5B42-879D-D8AEDC1CEF09}" destId="{4748B65B-B5E4-5541-ACD5-F4FB489BA928}" srcOrd="2" destOrd="0" parTransId="{E8FDD238-7DF7-644F-A6A7-E5AF7EE6A097}" sibTransId="{CE4B27AB-6527-0649-B179-D191F4C67CB9}"/>
    <dgm:cxn modelId="{36443483-ABEF-7F4B-84BE-11F88C395DC2}" srcId="{4CA5872B-DDD8-5B42-879D-D8AEDC1CEF09}" destId="{9C5A826B-0BC2-924B-9D5A-7BF6353CB20B}" srcOrd="0" destOrd="0" parTransId="{DBED6D5C-DB64-764B-ADE8-7AF8AE25FFC5}" sibTransId="{5674146B-B8E3-604E-8A40-C9D9003C4855}"/>
    <dgm:cxn modelId="{B044E78B-BDF3-714D-B6E5-9BD66B6FF371}" type="presOf" srcId="{B2AF3EAD-C869-8A4E-BD6E-45C56ED08001}" destId="{5D991EF6-0DD6-D14A-B929-D7E8082CE057}" srcOrd="0" destOrd="0" presId="urn:microsoft.com/office/officeart/2005/8/layout/chevron1"/>
    <dgm:cxn modelId="{7CF7DD8D-C05E-0445-86EA-4AE1F66125AE}" srcId="{445F9893-1B97-8943-97B6-ED24D71F3789}" destId="{A4C94381-2055-1147-9754-5A1A03EA9086}" srcOrd="2" destOrd="0" parTransId="{6E1A3C50-89E1-0D43-8700-252A3CE3B7D6}" sibTransId="{5D512CD7-721E-6841-AF1A-D7A15C066599}"/>
    <dgm:cxn modelId="{46E9CC8F-E130-C945-A547-76851E97B185}" type="presOf" srcId="{445F9893-1B97-8943-97B6-ED24D71F3789}" destId="{62DDB872-92FE-5348-897D-E9039DED2295}" srcOrd="0" destOrd="0" presId="urn:microsoft.com/office/officeart/2005/8/layout/chevron1"/>
    <dgm:cxn modelId="{FE9404A2-19D6-654A-B58D-1CEC4C4C5107}" srcId="{B61913B1-AAB2-2243-A771-B617FD6FB368}" destId="{4CA5872B-DDD8-5B42-879D-D8AEDC1CEF09}" srcOrd="2" destOrd="0" parTransId="{54EDBD75-E2C0-A84A-8224-201575E3D329}" sibTransId="{57C35E26-A2DA-5443-AAA0-4675254E2154}"/>
    <dgm:cxn modelId="{8EC330A9-65D1-F04F-850D-B3C4F67B71FF}" srcId="{B61913B1-AAB2-2243-A771-B617FD6FB368}" destId="{445F9893-1B97-8943-97B6-ED24D71F3789}" srcOrd="0" destOrd="0" parTransId="{7A8CB444-78EB-FF48-B744-F897A6CEF0A1}" sibTransId="{2EF828EC-CD97-EA4C-A3F8-171357A2AF78}"/>
    <dgm:cxn modelId="{D66504B1-7889-3A47-AB3A-0D4909E1A392}" srcId="{7AAA67E2-18F1-9743-BADC-35C6179E566E}" destId="{72FFBD75-452A-D24C-8883-5B9E0AE0ABF4}" srcOrd="1" destOrd="0" parTransId="{656B4E24-A9D4-8447-85B3-BCF6BE8DB4D0}" sibTransId="{C1D409E3-349C-3942-BA31-FE4BB495B078}"/>
    <dgm:cxn modelId="{79C36DD9-291C-DC47-8EEB-1482D104B93B}" type="presOf" srcId="{B61913B1-AAB2-2243-A771-B617FD6FB368}" destId="{204CF3C8-FF7A-8E47-8AEF-92166C5A6E9F}" srcOrd="0" destOrd="0" presId="urn:microsoft.com/office/officeart/2005/8/layout/chevron1"/>
    <dgm:cxn modelId="{D92647DF-20E7-FD40-93A4-6FA406EFC3B1}" type="presOf" srcId="{A4C94381-2055-1147-9754-5A1A03EA9086}" destId="{5D991EF6-0DD6-D14A-B929-D7E8082CE057}" srcOrd="0" destOrd="2" presId="urn:microsoft.com/office/officeart/2005/8/layout/chevron1"/>
    <dgm:cxn modelId="{568B0DE3-EEEB-D34D-A3F6-876B0C886689}" type="presOf" srcId="{7AAA67E2-18F1-9743-BADC-35C6179E566E}" destId="{0FB1F7E1-1B75-8A4B-ABDD-03614C507226}" srcOrd="0" destOrd="0" presId="urn:microsoft.com/office/officeart/2005/8/layout/chevron1"/>
    <dgm:cxn modelId="{9436F8E9-D972-9C41-B1F7-B1CDE6E74B5D}" srcId="{7AAA67E2-18F1-9743-BADC-35C6179E566E}" destId="{BEB13ECD-88FF-FD41-BFA4-6B46F4878340}" srcOrd="0" destOrd="0" parTransId="{8B9F7964-EBD4-3240-AAD6-93EBF37FBF9F}" sibTransId="{1A65EB4F-908A-1044-BD40-A84C5F108CC1}"/>
    <dgm:cxn modelId="{D2621AEB-A71A-9649-BB9E-C5B4140EABAB}" type="presOf" srcId="{4748B65B-B5E4-5541-ACD5-F4FB489BA928}" destId="{9FFED3A5-53DD-E24C-BBD5-3120D55D1E88}" srcOrd="0" destOrd="2" presId="urn:microsoft.com/office/officeart/2005/8/layout/chevron1"/>
    <dgm:cxn modelId="{DE2A80F2-B604-BA43-82EC-C80864D8788E}" srcId="{7AAA67E2-18F1-9743-BADC-35C6179E566E}" destId="{ADEF811F-A503-5949-AF2E-0A257018DEA9}" srcOrd="2" destOrd="0" parTransId="{8CC742E3-6FD4-E94A-B8DE-DA5AFBFACE49}" sibTransId="{2FF3A8D8-551D-B84B-AF95-6EAB1F40AF4A}"/>
    <dgm:cxn modelId="{AAEA94F8-1D4D-2240-B5FA-2DBDC5B69E1D}" srcId="{445F9893-1B97-8943-97B6-ED24D71F3789}" destId="{F4B33ECD-CC60-454E-89AC-375FA123736E}" srcOrd="1" destOrd="0" parTransId="{183AF018-187C-E94C-8DDA-C792BF38F771}" sibTransId="{A80222A6-9A4D-7B4A-9C2B-3B23661F7027}"/>
    <dgm:cxn modelId="{398B9EF9-1B0E-6D41-9E7F-16A0F8622663}" type="presOf" srcId="{9C5A826B-0BC2-924B-9D5A-7BF6353CB20B}" destId="{9FFED3A5-53DD-E24C-BBD5-3120D55D1E88}" srcOrd="0" destOrd="0" presId="urn:microsoft.com/office/officeart/2005/8/layout/chevron1"/>
    <dgm:cxn modelId="{F568B3F9-FDC2-E344-9CB0-6ACEAC8460DF}" srcId="{B61913B1-AAB2-2243-A771-B617FD6FB368}" destId="{7AAA67E2-18F1-9743-BADC-35C6179E566E}" srcOrd="1" destOrd="0" parTransId="{A367B00B-25D2-3642-B0C8-5FF3C9001858}" sibTransId="{8282D065-4207-6047-A747-23E45E98A605}"/>
    <dgm:cxn modelId="{291DCEFF-3A59-A045-80B4-5C75B9CB4D31}" srcId="{4CA5872B-DDD8-5B42-879D-D8AEDC1CEF09}" destId="{B034B8D5-CEA7-494B-B1B7-631F82AF7E83}" srcOrd="1" destOrd="0" parTransId="{7DAC9B17-948C-4542-A868-3F0C34CC812D}" sibTransId="{22CBC616-DD5B-5746-B6AA-1BC4D6AF1278}"/>
    <dgm:cxn modelId="{1CBBE57E-DDE0-A047-823B-E00BEB188448}" type="presParOf" srcId="{204CF3C8-FF7A-8E47-8AEF-92166C5A6E9F}" destId="{BABB3559-25DD-0241-ACDE-423F1749F041}" srcOrd="0" destOrd="0" presId="urn:microsoft.com/office/officeart/2005/8/layout/chevron1"/>
    <dgm:cxn modelId="{D009F6A3-6D38-7A49-8202-ECBC2CEEDD9F}" type="presParOf" srcId="{BABB3559-25DD-0241-ACDE-423F1749F041}" destId="{62DDB872-92FE-5348-897D-E9039DED2295}" srcOrd="0" destOrd="0" presId="urn:microsoft.com/office/officeart/2005/8/layout/chevron1"/>
    <dgm:cxn modelId="{655377CA-173A-1142-A0FA-5FFB902353DD}" type="presParOf" srcId="{BABB3559-25DD-0241-ACDE-423F1749F041}" destId="{5D991EF6-0DD6-D14A-B929-D7E8082CE057}" srcOrd="1" destOrd="0" presId="urn:microsoft.com/office/officeart/2005/8/layout/chevron1"/>
    <dgm:cxn modelId="{F86591B6-9FA6-5B49-AC51-940D7AC650D7}" type="presParOf" srcId="{204CF3C8-FF7A-8E47-8AEF-92166C5A6E9F}" destId="{FE849401-CA63-8E4B-8216-7C8DABC0F615}" srcOrd="1" destOrd="0" presId="urn:microsoft.com/office/officeart/2005/8/layout/chevron1"/>
    <dgm:cxn modelId="{F65F68BF-097A-7940-9A32-5B744717D791}" type="presParOf" srcId="{204CF3C8-FF7A-8E47-8AEF-92166C5A6E9F}" destId="{FD9FB346-CC93-584B-80EA-B06AD9BC3C95}" srcOrd="2" destOrd="0" presId="urn:microsoft.com/office/officeart/2005/8/layout/chevron1"/>
    <dgm:cxn modelId="{27092CDF-1211-314A-9282-A2E7D01F01B8}" type="presParOf" srcId="{FD9FB346-CC93-584B-80EA-B06AD9BC3C95}" destId="{0FB1F7E1-1B75-8A4B-ABDD-03614C507226}" srcOrd="0" destOrd="0" presId="urn:microsoft.com/office/officeart/2005/8/layout/chevron1"/>
    <dgm:cxn modelId="{1C1897B8-6F01-2741-9BE3-02006688250E}" type="presParOf" srcId="{FD9FB346-CC93-584B-80EA-B06AD9BC3C95}" destId="{C90AE587-D72C-CF4A-ACFB-49275A0FF4AF}" srcOrd="1" destOrd="0" presId="urn:microsoft.com/office/officeart/2005/8/layout/chevron1"/>
    <dgm:cxn modelId="{48CEA644-24F6-D042-B9A3-479C62639F6D}" type="presParOf" srcId="{204CF3C8-FF7A-8E47-8AEF-92166C5A6E9F}" destId="{714C91D5-FE28-414E-AB04-1965432280E9}" srcOrd="3" destOrd="0" presId="urn:microsoft.com/office/officeart/2005/8/layout/chevron1"/>
    <dgm:cxn modelId="{52A482C8-67D5-9F46-9D3F-1AC5D48F0412}" type="presParOf" srcId="{204CF3C8-FF7A-8E47-8AEF-92166C5A6E9F}" destId="{1B7E761C-D32A-1844-B3A3-F569272D23C3}" srcOrd="4" destOrd="0" presId="urn:microsoft.com/office/officeart/2005/8/layout/chevron1"/>
    <dgm:cxn modelId="{CC2CA9E8-2DA1-784B-A6B9-C8066E505C34}" type="presParOf" srcId="{1B7E761C-D32A-1844-B3A3-F569272D23C3}" destId="{5063BF5B-36E0-7D42-BFA8-C23B6F9AB3B5}" srcOrd="0" destOrd="0" presId="urn:microsoft.com/office/officeart/2005/8/layout/chevron1"/>
    <dgm:cxn modelId="{8AF04E1D-5DCD-ED4C-838C-84CD7A3013FF}" type="presParOf" srcId="{1B7E761C-D32A-1844-B3A3-F569272D23C3}" destId="{9FFED3A5-53DD-E24C-BBD5-3120D55D1E88}"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A87801-DE3B-3A45-853A-D9A0AA7589ED}"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GB"/>
        </a:p>
      </dgm:t>
    </dgm:pt>
    <dgm:pt modelId="{26442F4F-3AEF-7145-9E16-65905EFCFC81}">
      <dgm:prSet phldrT="[Text]"/>
      <dgm:spPr/>
      <dgm:t>
        <a:bodyPr/>
        <a:lstStyle/>
        <a:p>
          <a:r>
            <a:rPr lang="en-IN" b="1" i="0" u="none" dirty="0"/>
            <a:t>Before Transition</a:t>
          </a:r>
          <a:endParaRPr lang="en-GB" dirty="0"/>
        </a:p>
      </dgm:t>
    </dgm:pt>
    <dgm:pt modelId="{6851E78E-E2AA-1541-A8CA-3D70A0062D5C}" type="parTrans" cxnId="{C707DA91-396E-134B-875B-07E414ABE747}">
      <dgm:prSet/>
      <dgm:spPr/>
      <dgm:t>
        <a:bodyPr/>
        <a:lstStyle/>
        <a:p>
          <a:endParaRPr lang="en-GB"/>
        </a:p>
      </dgm:t>
    </dgm:pt>
    <dgm:pt modelId="{30B521FC-568F-C348-9104-31B07F3D0668}" type="sibTrans" cxnId="{C707DA91-396E-134B-875B-07E414ABE747}">
      <dgm:prSet/>
      <dgm:spPr/>
      <dgm:t>
        <a:bodyPr/>
        <a:lstStyle/>
        <a:p>
          <a:endParaRPr lang="en-GB"/>
        </a:p>
      </dgm:t>
    </dgm:pt>
    <dgm:pt modelId="{FC5A38A0-A056-044C-BBC0-E01207DA8721}">
      <dgm:prSet phldrT="[Text]"/>
      <dgm:spPr/>
      <dgm:t>
        <a:bodyPr/>
        <a:lstStyle/>
        <a:p>
          <a:pPr>
            <a:buFont typeface="Arial" panose="020B0604020202020204" pitchFamily="34" charset="0"/>
            <a:buChar char="•"/>
          </a:pPr>
          <a:r>
            <a:rPr lang="en-IN" b="1" i="0" u="none" dirty="0"/>
            <a:t>Exchange Server:</a:t>
          </a:r>
          <a:r>
            <a:rPr lang="en-IN" b="0" i="0" u="none" dirty="0"/>
            <a:t> On-premises servers handling email, calendars, contacts.</a:t>
          </a:r>
        </a:p>
      </dgm:t>
    </dgm:pt>
    <dgm:pt modelId="{8119D5E6-D6A7-8D42-8C51-1CA7786C6EDB}" type="parTrans" cxnId="{61C163F0-E617-D840-83C8-2A4A4C7D4E3C}">
      <dgm:prSet/>
      <dgm:spPr/>
      <dgm:t>
        <a:bodyPr/>
        <a:lstStyle/>
        <a:p>
          <a:endParaRPr lang="en-GB"/>
        </a:p>
      </dgm:t>
    </dgm:pt>
    <dgm:pt modelId="{6B52FD44-C25B-AB4F-ADD2-93E58EE2094F}" type="sibTrans" cxnId="{61C163F0-E617-D840-83C8-2A4A4C7D4E3C}">
      <dgm:prSet/>
      <dgm:spPr/>
      <dgm:t>
        <a:bodyPr/>
        <a:lstStyle/>
        <a:p>
          <a:endParaRPr lang="en-GB"/>
        </a:p>
      </dgm:t>
    </dgm:pt>
    <dgm:pt modelId="{3303F2CB-8039-2E4F-B24F-EAED85795B74}">
      <dgm:prSet phldrT="[Text]"/>
      <dgm:spPr/>
      <dgm:t>
        <a:bodyPr/>
        <a:lstStyle/>
        <a:p>
          <a:pPr>
            <a:buFont typeface="Arial" panose="020B0604020202020204" pitchFamily="34" charset="0"/>
            <a:buChar char="•"/>
          </a:pPr>
          <a:r>
            <a:rPr lang="en-IN" b="1" i="0" u="none" dirty="0"/>
            <a:t>Active Directory (AD):</a:t>
          </a:r>
          <a:r>
            <a:rPr lang="en-IN" b="0" i="0" u="none" dirty="0"/>
            <a:t> For user identity management and authentication.</a:t>
          </a:r>
        </a:p>
      </dgm:t>
    </dgm:pt>
    <dgm:pt modelId="{1EB802BC-A9EE-1D45-8027-39240D22B172}" type="parTrans" cxnId="{931655F1-B502-234D-AC88-EB0AB2159D4F}">
      <dgm:prSet/>
      <dgm:spPr/>
      <dgm:t>
        <a:bodyPr/>
        <a:lstStyle/>
        <a:p>
          <a:endParaRPr lang="en-GB"/>
        </a:p>
      </dgm:t>
    </dgm:pt>
    <dgm:pt modelId="{D70FFB3E-988E-9B4E-A309-B36D8400FC14}" type="sibTrans" cxnId="{931655F1-B502-234D-AC88-EB0AB2159D4F}">
      <dgm:prSet/>
      <dgm:spPr/>
      <dgm:t>
        <a:bodyPr/>
        <a:lstStyle/>
        <a:p>
          <a:endParaRPr lang="en-GB"/>
        </a:p>
      </dgm:t>
    </dgm:pt>
    <dgm:pt modelId="{E331D4AE-ABE7-C047-85E5-B78B21C89F13}">
      <dgm:prSet phldrT="[Text]"/>
      <dgm:spPr/>
      <dgm:t>
        <a:bodyPr/>
        <a:lstStyle/>
        <a:p>
          <a:pPr>
            <a:buFont typeface="Arial" panose="020B0604020202020204" pitchFamily="34" charset="0"/>
            <a:buChar char="•"/>
          </a:pPr>
          <a:r>
            <a:rPr lang="en-IN" b="1" i="0" u="none" dirty="0"/>
            <a:t>Local Data Storage:</a:t>
          </a:r>
          <a:r>
            <a:rPr lang="en-IN" b="0" i="0" u="none" dirty="0"/>
            <a:t> Emails and other data stored on-site.</a:t>
          </a:r>
        </a:p>
      </dgm:t>
    </dgm:pt>
    <dgm:pt modelId="{2574079A-6AC0-1B4C-932C-E81B6B97E59D}" type="parTrans" cxnId="{FBC35E6B-9EC9-AB43-B384-973A401F0476}">
      <dgm:prSet/>
      <dgm:spPr/>
      <dgm:t>
        <a:bodyPr/>
        <a:lstStyle/>
        <a:p>
          <a:endParaRPr lang="en-GB"/>
        </a:p>
      </dgm:t>
    </dgm:pt>
    <dgm:pt modelId="{55493C2C-98F8-1E4D-BA34-6A0A11D9722C}" type="sibTrans" cxnId="{FBC35E6B-9EC9-AB43-B384-973A401F0476}">
      <dgm:prSet/>
      <dgm:spPr/>
      <dgm:t>
        <a:bodyPr/>
        <a:lstStyle/>
        <a:p>
          <a:endParaRPr lang="en-GB"/>
        </a:p>
      </dgm:t>
    </dgm:pt>
    <dgm:pt modelId="{79881F05-A58D-BD4B-A4AD-E1B052F87367}">
      <dgm:prSet phldrT="[Text]"/>
      <dgm:spPr/>
      <dgm:t>
        <a:bodyPr/>
        <a:lstStyle/>
        <a:p>
          <a:r>
            <a:rPr lang="en-IN" b="1" i="0" u="none" dirty="0"/>
            <a:t>After Transition to Microsoft 365 Hybrid Deployment</a:t>
          </a:r>
          <a:endParaRPr lang="en-GB" dirty="0"/>
        </a:p>
      </dgm:t>
    </dgm:pt>
    <dgm:pt modelId="{9877DE7F-C76B-1B4E-80D7-90C845107602}" type="parTrans" cxnId="{B81F64C3-5527-384C-949F-A5C786ECD50B}">
      <dgm:prSet/>
      <dgm:spPr/>
      <dgm:t>
        <a:bodyPr/>
        <a:lstStyle/>
        <a:p>
          <a:endParaRPr lang="en-GB"/>
        </a:p>
      </dgm:t>
    </dgm:pt>
    <dgm:pt modelId="{E32F7027-9885-4F4B-8BDA-62F776E11C45}" type="sibTrans" cxnId="{B81F64C3-5527-384C-949F-A5C786ECD50B}">
      <dgm:prSet/>
      <dgm:spPr/>
      <dgm:t>
        <a:bodyPr/>
        <a:lstStyle/>
        <a:p>
          <a:endParaRPr lang="en-GB"/>
        </a:p>
      </dgm:t>
    </dgm:pt>
    <dgm:pt modelId="{926B0CE2-DFA6-6646-8991-0C75DB728BC5}">
      <dgm:prSet phldrT="[Text]"/>
      <dgm:spPr/>
      <dgm:t>
        <a:bodyPr/>
        <a:lstStyle/>
        <a:p>
          <a:pPr>
            <a:buFont typeface="Arial" panose="020B0604020202020204" pitchFamily="34" charset="0"/>
            <a:buChar char="•"/>
          </a:pPr>
          <a:r>
            <a:rPr lang="en-IN" b="1" i="0" u="none" dirty="0"/>
            <a:t>Exchange Online:</a:t>
          </a:r>
          <a:r>
            <a:rPr lang="en-IN" b="0" i="0" u="none" dirty="0"/>
            <a:t> Part of the cloud services for email, leveraging Microsoft's global infrastructure.</a:t>
          </a:r>
          <a:endParaRPr lang="en-GB" dirty="0"/>
        </a:p>
      </dgm:t>
    </dgm:pt>
    <dgm:pt modelId="{5D3516C4-E2E5-7D49-A551-8345340169DC}" type="parTrans" cxnId="{82EDB2D6-9B95-8D49-8D03-77A54B028689}">
      <dgm:prSet/>
      <dgm:spPr/>
      <dgm:t>
        <a:bodyPr/>
        <a:lstStyle/>
        <a:p>
          <a:endParaRPr lang="en-GB"/>
        </a:p>
      </dgm:t>
    </dgm:pt>
    <dgm:pt modelId="{F523D514-41BF-EF4B-AD53-F2FA58997B2E}" type="sibTrans" cxnId="{82EDB2D6-9B95-8D49-8D03-77A54B028689}">
      <dgm:prSet/>
      <dgm:spPr/>
      <dgm:t>
        <a:bodyPr/>
        <a:lstStyle/>
        <a:p>
          <a:endParaRPr lang="en-GB"/>
        </a:p>
      </dgm:t>
    </dgm:pt>
    <dgm:pt modelId="{FB003A82-5C90-A54D-BA16-3D75CF026569}">
      <dgm:prSet phldrT="[Text]"/>
      <dgm:spPr/>
      <dgm:t>
        <a:bodyPr/>
        <a:lstStyle/>
        <a:p>
          <a:pPr>
            <a:buFont typeface="Arial" panose="020B0604020202020204" pitchFamily="34" charset="0"/>
            <a:buChar char="•"/>
          </a:pPr>
          <a:r>
            <a:rPr lang="en-IN" b="1" i="0" u="none"/>
            <a:t>Network Infrastructure:</a:t>
          </a:r>
          <a:r>
            <a:rPr lang="en-IN" b="0" i="0" u="none"/>
            <a:t> Firewalls, load balancers, and VPNs for secure access.</a:t>
          </a:r>
          <a:endParaRPr lang="en-IN" b="0" i="0" u="none" dirty="0"/>
        </a:p>
      </dgm:t>
    </dgm:pt>
    <dgm:pt modelId="{45CC2D9C-4292-604B-A82F-D5F124B67BB5}" type="parTrans" cxnId="{363D30FA-F9CB-C246-94BB-0F4F3488936C}">
      <dgm:prSet/>
      <dgm:spPr/>
      <dgm:t>
        <a:bodyPr/>
        <a:lstStyle/>
        <a:p>
          <a:endParaRPr lang="en-GB"/>
        </a:p>
      </dgm:t>
    </dgm:pt>
    <dgm:pt modelId="{E5675CCE-F8C5-714B-B08B-CBB9E1F40527}" type="sibTrans" cxnId="{363D30FA-F9CB-C246-94BB-0F4F3488936C}">
      <dgm:prSet/>
      <dgm:spPr/>
      <dgm:t>
        <a:bodyPr/>
        <a:lstStyle/>
        <a:p>
          <a:endParaRPr lang="en-GB"/>
        </a:p>
      </dgm:t>
    </dgm:pt>
    <dgm:pt modelId="{4EE9659F-3811-3046-9303-4BF60F6CA3E6}">
      <dgm:prSet/>
      <dgm:spPr/>
      <dgm:t>
        <a:bodyPr/>
        <a:lstStyle/>
        <a:p>
          <a:pPr>
            <a:buFont typeface="Arial" panose="020B0604020202020204" pitchFamily="34" charset="0"/>
            <a:buChar char="•"/>
          </a:pPr>
          <a:r>
            <a:rPr lang="en-IN" b="1" i="0" u="none"/>
            <a:t>Backup and Recovery Systems:</a:t>
          </a:r>
          <a:r>
            <a:rPr lang="en-IN" b="0" i="0" u="none"/>
            <a:t> On-premises solutions for data protection.</a:t>
          </a:r>
          <a:endParaRPr lang="en-GB" dirty="0"/>
        </a:p>
      </dgm:t>
    </dgm:pt>
    <dgm:pt modelId="{0E34BB33-BEA9-6049-B3DF-0091D60D8856}" type="parTrans" cxnId="{BE07349D-D1D2-704C-81CD-D7839517DE6C}">
      <dgm:prSet/>
      <dgm:spPr/>
      <dgm:t>
        <a:bodyPr/>
        <a:lstStyle/>
        <a:p>
          <a:endParaRPr lang="en-GB"/>
        </a:p>
      </dgm:t>
    </dgm:pt>
    <dgm:pt modelId="{40105955-0F0F-5F4D-8E46-CFDC2AD22E34}" type="sibTrans" cxnId="{BE07349D-D1D2-704C-81CD-D7839517DE6C}">
      <dgm:prSet/>
      <dgm:spPr/>
      <dgm:t>
        <a:bodyPr/>
        <a:lstStyle/>
        <a:p>
          <a:endParaRPr lang="en-GB"/>
        </a:p>
      </dgm:t>
    </dgm:pt>
    <dgm:pt modelId="{137B2830-F672-7F46-94A4-30E369BB160E}">
      <dgm:prSet/>
      <dgm:spPr/>
      <dgm:t>
        <a:bodyPr/>
        <a:lstStyle/>
        <a:p>
          <a:pPr>
            <a:buFont typeface="Arial" panose="020B0604020202020204" pitchFamily="34" charset="0"/>
            <a:buChar char="•"/>
          </a:pPr>
          <a:r>
            <a:rPr lang="en-IN" b="1" i="0" u="none"/>
            <a:t>Azure Active Directory (AAD):</a:t>
          </a:r>
          <a:r>
            <a:rPr lang="en-IN" b="0" i="0" u="none"/>
            <a:t> Cloud-based identity and access management service, synced with on-premises AD for hybrid identity.</a:t>
          </a:r>
        </a:p>
      </dgm:t>
    </dgm:pt>
    <dgm:pt modelId="{4FA2DD92-CD8D-3945-A5B4-FD87AC5F2E38}" type="parTrans" cxnId="{C97BC8E9-1AAC-484E-AA3B-4A4971B06862}">
      <dgm:prSet/>
      <dgm:spPr/>
      <dgm:t>
        <a:bodyPr/>
        <a:lstStyle/>
        <a:p>
          <a:endParaRPr lang="en-GB"/>
        </a:p>
      </dgm:t>
    </dgm:pt>
    <dgm:pt modelId="{744B96DB-28E5-1D44-A1E1-AAE9F352F2B0}" type="sibTrans" cxnId="{C97BC8E9-1AAC-484E-AA3B-4A4971B06862}">
      <dgm:prSet/>
      <dgm:spPr/>
      <dgm:t>
        <a:bodyPr/>
        <a:lstStyle/>
        <a:p>
          <a:endParaRPr lang="en-GB"/>
        </a:p>
      </dgm:t>
    </dgm:pt>
    <dgm:pt modelId="{1CC37648-94C0-E847-95C4-9679B2C9CC90}">
      <dgm:prSet/>
      <dgm:spPr/>
      <dgm:t>
        <a:bodyPr/>
        <a:lstStyle/>
        <a:p>
          <a:pPr>
            <a:buFont typeface="Arial" panose="020B0604020202020204" pitchFamily="34" charset="0"/>
            <a:buChar char="•"/>
          </a:pPr>
          <a:r>
            <a:rPr lang="en-IN" b="1" i="0" u="none"/>
            <a:t>Cloud Storage:</a:t>
          </a:r>
          <a:r>
            <a:rPr lang="en-IN" b="0" i="0" u="none"/>
            <a:t> Data stored in Microsoft's data centers, offering high availability and disaster recovery capabilities.</a:t>
          </a:r>
        </a:p>
      </dgm:t>
    </dgm:pt>
    <dgm:pt modelId="{E146EEE6-2E95-D84B-859C-2D713831661D}" type="parTrans" cxnId="{CE14114F-DBAC-E947-B6F6-3E31EEF95392}">
      <dgm:prSet/>
      <dgm:spPr/>
      <dgm:t>
        <a:bodyPr/>
        <a:lstStyle/>
        <a:p>
          <a:endParaRPr lang="en-GB"/>
        </a:p>
      </dgm:t>
    </dgm:pt>
    <dgm:pt modelId="{4EF0AF4F-9C4C-164F-BB23-B5BB68B45615}" type="sibTrans" cxnId="{CE14114F-DBAC-E947-B6F6-3E31EEF95392}">
      <dgm:prSet/>
      <dgm:spPr/>
      <dgm:t>
        <a:bodyPr/>
        <a:lstStyle/>
        <a:p>
          <a:endParaRPr lang="en-GB"/>
        </a:p>
      </dgm:t>
    </dgm:pt>
    <dgm:pt modelId="{4142CDFA-5C4A-734A-A129-5FDC8D8299C0}">
      <dgm:prSet/>
      <dgm:spPr/>
      <dgm:t>
        <a:bodyPr/>
        <a:lstStyle/>
        <a:p>
          <a:pPr>
            <a:buFont typeface="Arial" panose="020B0604020202020204" pitchFamily="34" charset="0"/>
            <a:buChar char="•"/>
          </a:pPr>
          <a:r>
            <a:rPr lang="en-IN" b="1" i="0" u="none"/>
            <a:t>Network Configuration:</a:t>
          </a:r>
          <a:r>
            <a:rPr lang="en-IN" b="0" i="0" u="none"/>
            <a:t> Adjustments to DNS, firewalls, and routing to support secure cloud connectivity.</a:t>
          </a:r>
        </a:p>
      </dgm:t>
    </dgm:pt>
    <dgm:pt modelId="{CE406353-2A62-7749-BD10-46EFB981F130}" type="parTrans" cxnId="{C6ABB7B9-E55A-AC46-BA6C-935EE98AA56E}">
      <dgm:prSet/>
      <dgm:spPr/>
      <dgm:t>
        <a:bodyPr/>
        <a:lstStyle/>
        <a:p>
          <a:endParaRPr lang="en-GB"/>
        </a:p>
      </dgm:t>
    </dgm:pt>
    <dgm:pt modelId="{5821F6A5-78AF-E248-AE31-1D266E006784}" type="sibTrans" cxnId="{C6ABB7B9-E55A-AC46-BA6C-935EE98AA56E}">
      <dgm:prSet/>
      <dgm:spPr/>
      <dgm:t>
        <a:bodyPr/>
        <a:lstStyle/>
        <a:p>
          <a:endParaRPr lang="en-GB"/>
        </a:p>
      </dgm:t>
    </dgm:pt>
    <dgm:pt modelId="{947B7486-D910-8046-8D75-A5CA04A000B7}">
      <dgm:prSet/>
      <dgm:spPr/>
      <dgm:t>
        <a:bodyPr/>
        <a:lstStyle/>
        <a:p>
          <a:pPr>
            <a:buFont typeface="Arial" panose="020B0604020202020204" pitchFamily="34" charset="0"/>
            <a:buChar char="•"/>
          </a:pPr>
          <a:r>
            <a:rPr lang="en-IN" b="1" i="0" u="none"/>
            <a:t>Hybrid Configuration Wizard (HCW):</a:t>
          </a:r>
          <a:r>
            <a:rPr lang="en-IN" b="0" i="0" u="none"/>
            <a:t> Facilitates the integration of on-premises Exchange with Exchange Online, enabling seamless coexistence.</a:t>
          </a:r>
        </a:p>
      </dgm:t>
    </dgm:pt>
    <dgm:pt modelId="{D92D13BD-83FB-4E47-902A-0AE6F85EFB12}" type="parTrans" cxnId="{8C57A889-E7F0-1047-BE2B-9B93DE10FA00}">
      <dgm:prSet/>
      <dgm:spPr/>
      <dgm:t>
        <a:bodyPr/>
        <a:lstStyle/>
        <a:p>
          <a:endParaRPr lang="en-GB"/>
        </a:p>
      </dgm:t>
    </dgm:pt>
    <dgm:pt modelId="{7418406F-6E3F-F241-8C34-8AECBC00CB9C}" type="sibTrans" cxnId="{8C57A889-E7F0-1047-BE2B-9B93DE10FA00}">
      <dgm:prSet/>
      <dgm:spPr/>
      <dgm:t>
        <a:bodyPr/>
        <a:lstStyle/>
        <a:p>
          <a:endParaRPr lang="en-GB"/>
        </a:p>
      </dgm:t>
    </dgm:pt>
    <dgm:pt modelId="{DBE6DF47-10E8-0444-93A8-27075CB1190E}">
      <dgm:prSet/>
      <dgm:spPr/>
      <dgm:t>
        <a:bodyPr/>
        <a:lstStyle/>
        <a:p>
          <a:pPr>
            <a:buFont typeface="Arial" panose="020B0604020202020204" pitchFamily="34" charset="0"/>
            <a:buChar char="•"/>
          </a:pPr>
          <a:r>
            <a:rPr lang="en-IN" b="1" i="0" u="none" dirty="0"/>
            <a:t>Security and Compliance:</a:t>
          </a:r>
          <a:r>
            <a:rPr lang="en-IN" b="0" i="0" u="none" dirty="0"/>
            <a:t> Enhanced through Microsoft 365's built-in security features, including Advanced Threat Protection (ATP), data loss prevention (DLP), and compliance standards support.</a:t>
          </a:r>
        </a:p>
      </dgm:t>
    </dgm:pt>
    <dgm:pt modelId="{95460873-8AEB-7E4F-B30E-CEEF0B66C5D2}" type="parTrans" cxnId="{8153C1BE-3D48-5D40-AB17-636F585E7993}">
      <dgm:prSet/>
      <dgm:spPr/>
      <dgm:t>
        <a:bodyPr/>
        <a:lstStyle/>
        <a:p>
          <a:endParaRPr lang="en-GB"/>
        </a:p>
      </dgm:t>
    </dgm:pt>
    <dgm:pt modelId="{0E7BAA2A-B3D5-6948-BC5B-0E146D2639F0}" type="sibTrans" cxnId="{8153C1BE-3D48-5D40-AB17-636F585E7993}">
      <dgm:prSet/>
      <dgm:spPr/>
      <dgm:t>
        <a:bodyPr/>
        <a:lstStyle/>
        <a:p>
          <a:endParaRPr lang="en-GB"/>
        </a:p>
      </dgm:t>
    </dgm:pt>
    <dgm:pt modelId="{424EF8B2-5378-8F48-87A7-27B9DC827788}" type="pres">
      <dgm:prSet presAssocID="{E3A87801-DE3B-3A45-853A-D9A0AA7589ED}" presName="Name0" presStyleCnt="0">
        <dgm:presLayoutVars>
          <dgm:dir/>
          <dgm:animLvl val="lvl"/>
          <dgm:resizeHandles val="exact"/>
        </dgm:presLayoutVars>
      </dgm:prSet>
      <dgm:spPr/>
    </dgm:pt>
    <dgm:pt modelId="{35C83AA8-43E5-F640-96F1-C00721F5A85E}" type="pres">
      <dgm:prSet presAssocID="{26442F4F-3AEF-7145-9E16-65905EFCFC81}" presName="composite" presStyleCnt="0"/>
      <dgm:spPr/>
    </dgm:pt>
    <dgm:pt modelId="{B759059A-A963-2A46-9E9D-5B3C28975FF2}" type="pres">
      <dgm:prSet presAssocID="{26442F4F-3AEF-7145-9E16-65905EFCFC81}" presName="parTx" presStyleLbl="alignNode1" presStyleIdx="0" presStyleCnt="2">
        <dgm:presLayoutVars>
          <dgm:chMax val="0"/>
          <dgm:chPref val="0"/>
          <dgm:bulletEnabled val="1"/>
        </dgm:presLayoutVars>
      </dgm:prSet>
      <dgm:spPr/>
    </dgm:pt>
    <dgm:pt modelId="{74B5529A-3B90-1E43-980F-62BB67A0B04F}" type="pres">
      <dgm:prSet presAssocID="{26442F4F-3AEF-7145-9E16-65905EFCFC81}" presName="desTx" presStyleLbl="alignAccFollowNode1" presStyleIdx="0" presStyleCnt="2">
        <dgm:presLayoutVars>
          <dgm:bulletEnabled val="1"/>
        </dgm:presLayoutVars>
      </dgm:prSet>
      <dgm:spPr/>
    </dgm:pt>
    <dgm:pt modelId="{D5D32EF3-10B9-5B41-AE42-9BF7534B580D}" type="pres">
      <dgm:prSet presAssocID="{30B521FC-568F-C348-9104-31B07F3D0668}" presName="space" presStyleCnt="0"/>
      <dgm:spPr/>
    </dgm:pt>
    <dgm:pt modelId="{450B9244-C8B3-BD43-8311-34160CEDE885}" type="pres">
      <dgm:prSet presAssocID="{79881F05-A58D-BD4B-A4AD-E1B052F87367}" presName="composite" presStyleCnt="0"/>
      <dgm:spPr/>
    </dgm:pt>
    <dgm:pt modelId="{EA014ED6-B25E-5347-827B-8AE305A9DC20}" type="pres">
      <dgm:prSet presAssocID="{79881F05-A58D-BD4B-A4AD-E1B052F87367}" presName="parTx" presStyleLbl="alignNode1" presStyleIdx="1" presStyleCnt="2">
        <dgm:presLayoutVars>
          <dgm:chMax val="0"/>
          <dgm:chPref val="0"/>
          <dgm:bulletEnabled val="1"/>
        </dgm:presLayoutVars>
      </dgm:prSet>
      <dgm:spPr/>
    </dgm:pt>
    <dgm:pt modelId="{546F48B9-2626-7C4A-A6DE-46B1D1041832}" type="pres">
      <dgm:prSet presAssocID="{79881F05-A58D-BD4B-A4AD-E1B052F87367}" presName="desTx" presStyleLbl="alignAccFollowNode1" presStyleIdx="1" presStyleCnt="2">
        <dgm:presLayoutVars>
          <dgm:bulletEnabled val="1"/>
        </dgm:presLayoutVars>
      </dgm:prSet>
      <dgm:spPr/>
    </dgm:pt>
  </dgm:ptLst>
  <dgm:cxnLst>
    <dgm:cxn modelId="{2F04F710-55A4-CB4E-AF02-0D2087AE7EDE}" type="presOf" srcId="{79881F05-A58D-BD4B-A4AD-E1B052F87367}" destId="{EA014ED6-B25E-5347-827B-8AE305A9DC20}" srcOrd="0" destOrd="0" presId="urn:microsoft.com/office/officeart/2005/8/layout/hList1"/>
    <dgm:cxn modelId="{832F231D-7DEC-2048-9E88-6A599E39943E}" type="presOf" srcId="{E3A87801-DE3B-3A45-853A-D9A0AA7589ED}" destId="{424EF8B2-5378-8F48-87A7-27B9DC827788}" srcOrd="0" destOrd="0" presId="urn:microsoft.com/office/officeart/2005/8/layout/hList1"/>
    <dgm:cxn modelId="{3E9DF81E-DF99-434E-BBFD-1FC7486487D4}" type="presOf" srcId="{1CC37648-94C0-E847-95C4-9679B2C9CC90}" destId="{546F48B9-2626-7C4A-A6DE-46B1D1041832}" srcOrd="0" destOrd="2" presId="urn:microsoft.com/office/officeart/2005/8/layout/hList1"/>
    <dgm:cxn modelId="{DD64A14C-076D-3547-A50F-01B25BB80C40}" type="presOf" srcId="{4EE9659F-3811-3046-9303-4BF60F6CA3E6}" destId="{74B5529A-3B90-1E43-980F-62BB67A0B04F}" srcOrd="0" destOrd="4" presId="urn:microsoft.com/office/officeart/2005/8/layout/hList1"/>
    <dgm:cxn modelId="{CE14114F-DBAC-E947-B6F6-3E31EEF95392}" srcId="{79881F05-A58D-BD4B-A4AD-E1B052F87367}" destId="{1CC37648-94C0-E847-95C4-9679B2C9CC90}" srcOrd="2" destOrd="0" parTransId="{E146EEE6-2E95-D84B-859C-2D713831661D}" sibTransId="{4EF0AF4F-9C4C-164F-BB23-B5BB68B45615}"/>
    <dgm:cxn modelId="{487F9152-519D-6140-A340-B07854C2577C}" type="presOf" srcId="{FB003A82-5C90-A54D-BA16-3D75CF026569}" destId="{74B5529A-3B90-1E43-980F-62BB67A0B04F}" srcOrd="0" destOrd="3" presId="urn:microsoft.com/office/officeart/2005/8/layout/hList1"/>
    <dgm:cxn modelId="{C8F7B659-D7FC-9F49-803A-8EA5F5248EAF}" type="presOf" srcId="{947B7486-D910-8046-8D75-A5CA04A000B7}" destId="{546F48B9-2626-7C4A-A6DE-46B1D1041832}" srcOrd="0" destOrd="4" presId="urn:microsoft.com/office/officeart/2005/8/layout/hList1"/>
    <dgm:cxn modelId="{81658F5A-980F-5247-A2A8-8881D5DF64D3}" type="presOf" srcId="{26442F4F-3AEF-7145-9E16-65905EFCFC81}" destId="{B759059A-A963-2A46-9E9D-5B3C28975FF2}" srcOrd="0" destOrd="0" presId="urn:microsoft.com/office/officeart/2005/8/layout/hList1"/>
    <dgm:cxn modelId="{950DC968-49CF-E044-886A-BE09C2169230}" type="presOf" srcId="{137B2830-F672-7F46-94A4-30E369BB160E}" destId="{546F48B9-2626-7C4A-A6DE-46B1D1041832}" srcOrd="0" destOrd="1" presId="urn:microsoft.com/office/officeart/2005/8/layout/hList1"/>
    <dgm:cxn modelId="{FBC35E6B-9EC9-AB43-B384-973A401F0476}" srcId="{26442F4F-3AEF-7145-9E16-65905EFCFC81}" destId="{E331D4AE-ABE7-C047-85E5-B78B21C89F13}" srcOrd="2" destOrd="0" parTransId="{2574079A-6AC0-1B4C-932C-E81B6B97E59D}" sibTransId="{55493C2C-98F8-1E4D-BA34-6A0A11D9722C}"/>
    <dgm:cxn modelId="{8C57A889-E7F0-1047-BE2B-9B93DE10FA00}" srcId="{79881F05-A58D-BD4B-A4AD-E1B052F87367}" destId="{947B7486-D910-8046-8D75-A5CA04A000B7}" srcOrd="4" destOrd="0" parTransId="{D92D13BD-83FB-4E47-902A-0AE6F85EFB12}" sibTransId="{7418406F-6E3F-F241-8C34-8AECBC00CB9C}"/>
    <dgm:cxn modelId="{C707DA91-396E-134B-875B-07E414ABE747}" srcId="{E3A87801-DE3B-3A45-853A-D9A0AA7589ED}" destId="{26442F4F-3AEF-7145-9E16-65905EFCFC81}" srcOrd="0" destOrd="0" parTransId="{6851E78E-E2AA-1541-A8CA-3D70A0062D5C}" sibTransId="{30B521FC-568F-C348-9104-31B07F3D0668}"/>
    <dgm:cxn modelId="{B9ACB292-2BFA-7647-BF02-0311B573E95F}" type="presOf" srcId="{4142CDFA-5C4A-734A-A129-5FDC8D8299C0}" destId="{546F48B9-2626-7C4A-A6DE-46B1D1041832}" srcOrd="0" destOrd="3" presId="urn:microsoft.com/office/officeart/2005/8/layout/hList1"/>
    <dgm:cxn modelId="{BE07349D-D1D2-704C-81CD-D7839517DE6C}" srcId="{26442F4F-3AEF-7145-9E16-65905EFCFC81}" destId="{4EE9659F-3811-3046-9303-4BF60F6CA3E6}" srcOrd="4" destOrd="0" parTransId="{0E34BB33-BEA9-6049-B3DF-0091D60D8856}" sibTransId="{40105955-0F0F-5F4D-8E46-CFDC2AD22E34}"/>
    <dgm:cxn modelId="{314FD4A7-FA00-144E-BE11-2944922F9657}" type="presOf" srcId="{926B0CE2-DFA6-6646-8991-0C75DB728BC5}" destId="{546F48B9-2626-7C4A-A6DE-46B1D1041832}" srcOrd="0" destOrd="0" presId="urn:microsoft.com/office/officeart/2005/8/layout/hList1"/>
    <dgm:cxn modelId="{639423B7-26A1-534D-B321-7036C31A863A}" type="presOf" srcId="{DBE6DF47-10E8-0444-93A8-27075CB1190E}" destId="{546F48B9-2626-7C4A-A6DE-46B1D1041832}" srcOrd="0" destOrd="5" presId="urn:microsoft.com/office/officeart/2005/8/layout/hList1"/>
    <dgm:cxn modelId="{C6ABB7B9-E55A-AC46-BA6C-935EE98AA56E}" srcId="{79881F05-A58D-BD4B-A4AD-E1B052F87367}" destId="{4142CDFA-5C4A-734A-A129-5FDC8D8299C0}" srcOrd="3" destOrd="0" parTransId="{CE406353-2A62-7749-BD10-46EFB981F130}" sibTransId="{5821F6A5-78AF-E248-AE31-1D266E006784}"/>
    <dgm:cxn modelId="{8153C1BE-3D48-5D40-AB17-636F585E7993}" srcId="{79881F05-A58D-BD4B-A4AD-E1B052F87367}" destId="{DBE6DF47-10E8-0444-93A8-27075CB1190E}" srcOrd="5" destOrd="0" parTransId="{95460873-8AEB-7E4F-B30E-CEEF0B66C5D2}" sibTransId="{0E7BAA2A-B3D5-6948-BC5B-0E146D2639F0}"/>
    <dgm:cxn modelId="{B81F64C3-5527-384C-949F-A5C786ECD50B}" srcId="{E3A87801-DE3B-3A45-853A-D9A0AA7589ED}" destId="{79881F05-A58D-BD4B-A4AD-E1B052F87367}" srcOrd="1" destOrd="0" parTransId="{9877DE7F-C76B-1B4E-80D7-90C845107602}" sibTransId="{E32F7027-9885-4F4B-8BDA-62F776E11C45}"/>
    <dgm:cxn modelId="{350F5CCE-BF70-1C41-9EF7-F9002CF0ED9B}" type="presOf" srcId="{3303F2CB-8039-2E4F-B24F-EAED85795B74}" destId="{74B5529A-3B90-1E43-980F-62BB67A0B04F}" srcOrd="0" destOrd="1" presId="urn:microsoft.com/office/officeart/2005/8/layout/hList1"/>
    <dgm:cxn modelId="{82EDB2D6-9B95-8D49-8D03-77A54B028689}" srcId="{79881F05-A58D-BD4B-A4AD-E1B052F87367}" destId="{926B0CE2-DFA6-6646-8991-0C75DB728BC5}" srcOrd="0" destOrd="0" parTransId="{5D3516C4-E2E5-7D49-A551-8345340169DC}" sibTransId="{F523D514-41BF-EF4B-AD53-F2FA58997B2E}"/>
    <dgm:cxn modelId="{0FD545DD-6D29-C445-8F92-8A0BE92F7406}" type="presOf" srcId="{FC5A38A0-A056-044C-BBC0-E01207DA8721}" destId="{74B5529A-3B90-1E43-980F-62BB67A0B04F}" srcOrd="0" destOrd="0" presId="urn:microsoft.com/office/officeart/2005/8/layout/hList1"/>
    <dgm:cxn modelId="{C97BC8E9-1AAC-484E-AA3B-4A4971B06862}" srcId="{79881F05-A58D-BD4B-A4AD-E1B052F87367}" destId="{137B2830-F672-7F46-94A4-30E369BB160E}" srcOrd="1" destOrd="0" parTransId="{4FA2DD92-CD8D-3945-A5B4-FD87AC5F2E38}" sibTransId="{744B96DB-28E5-1D44-A1E1-AAE9F352F2B0}"/>
    <dgm:cxn modelId="{61C163F0-E617-D840-83C8-2A4A4C7D4E3C}" srcId="{26442F4F-3AEF-7145-9E16-65905EFCFC81}" destId="{FC5A38A0-A056-044C-BBC0-E01207DA8721}" srcOrd="0" destOrd="0" parTransId="{8119D5E6-D6A7-8D42-8C51-1CA7786C6EDB}" sibTransId="{6B52FD44-C25B-AB4F-ADD2-93E58EE2094F}"/>
    <dgm:cxn modelId="{931655F1-B502-234D-AC88-EB0AB2159D4F}" srcId="{26442F4F-3AEF-7145-9E16-65905EFCFC81}" destId="{3303F2CB-8039-2E4F-B24F-EAED85795B74}" srcOrd="1" destOrd="0" parTransId="{1EB802BC-A9EE-1D45-8027-39240D22B172}" sibTransId="{D70FFB3E-988E-9B4E-A309-B36D8400FC14}"/>
    <dgm:cxn modelId="{363D30FA-F9CB-C246-94BB-0F4F3488936C}" srcId="{26442F4F-3AEF-7145-9E16-65905EFCFC81}" destId="{FB003A82-5C90-A54D-BA16-3D75CF026569}" srcOrd="3" destOrd="0" parTransId="{45CC2D9C-4292-604B-A82F-D5F124B67BB5}" sibTransId="{E5675CCE-F8C5-714B-B08B-CBB9E1F40527}"/>
    <dgm:cxn modelId="{0E3C36FE-08CE-764B-AEAD-AD56DD597E13}" type="presOf" srcId="{E331D4AE-ABE7-C047-85E5-B78B21C89F13}" destId="{74B5529A-3B90-1E43-980F-62BB67A0B04F}" srcOrd="0" destOrd="2" presId="urn:microsoft.com/office/officeart/2005/8/layout/hList1"/>
    <dgm:cxn modelId="{A41FE82E-C2BE-8C48-8559-6D50580DDC65}" type="presParOf" srcId="{424EF8B2-5378-8F48-87A7-27B9DC827788}" destId="{35C83AA8-43E5-F640-96F1-C00721F5A85E}" srcOrd="0" destOrd="0" presId="urn:microsoft.com/office/officeart/2005/8/layout/hList1"/>
    <dgm:cxn modelId="{695C3D99-51E6-3B46-B419-5ED89B5F36D5}" type="presParOf" srcId="{35C83AA8-43E5-F640-96F1-C00721F5A85E}" destId="{B759059A-A963-2A46-9E9D-5B3C28975FF2}" srcOrd="0" destOrd="0" presId="urn:microsoft.com/office/officeart/2005/8/layout/hList1"/>
    <dgm:cxn modelId="{971E3D55-B32F-7C4E-AD31-51BA829176AD}" type="presParOf" srcId="{35C83AA8-43E5-F640-96F1-C00721F5A85E}" destId="{74B5529A-3B90-1E43-980F-62BB67A0B04F}" srcOrd="1" destOrd="0" presId="urn:microsoft.com/office/officeart/2005/8/layout/hList1"/>
    <dgm:cxn modelId="{E665C463-AB53-044D-BB54-9EC9A8984BD2}" type="presParOf" srcId="{424EF8B2-5378-8F48-87A7-27B9DC827788}" destId="{D5D32EF3-10B9-5B41-AE42-9BF7534B580D}" srcOrd="1" destOrd="0" presId="urn:microsoft.com/office/officeart/2005/8/layout/hList1"/>
    <dgm:cxn modelId="{DF2E02A0-A80E-474B-AD08-2F1FD7D956A8}" type="presParOf" srcId="{424EF8B2-5378-8F48-87A7-27B9DC827788}" destId="{450B9244-C8B3-BD43-8311-34160CEDE885}" srcOrd="2" destOrd="0" presId="urn:microsoft.com/office/officeart/2005/8/layout/hList1"/>
    <dgm:cxn modelId="{2C6726FB-AA72-3147-AD53-2F4965864E71}" type="presParOf" srcId="{450B9244-C8B3-BD43-8311-34160CEDE885}" destId="{EA014ED6-B25E-5347-827B-8AE305A9DC20}" srcOrd="0" destOrd="0" presId="urn:microsoft.com/office/officeart/2005/8/layout/hList1"/>
    <dgm:cxn modelId="{D1984228-BD0D-0A45-90B8-705612B39B90}" type="presParOf" srcId="{450B9244-C8B3-BD43-8311-34160CEDE885}" destId="{546F48B9-2626-7C4A-A6DE-46B1D10418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570F5E-95F2-E646-A26F-85D94869054A}" type="doc">
      <dgm:prSet loTypeId="urn:microsoft.com/office/officeart/2005/8/layout/hList1" loCatId="" qsTypeId="urn:microsoft.com/office/officeart/2005/8/quickstyle/simple5" qsCatId="simple" csTypeId="urn:microsoft.com/office/officeart/2005/8/colors/accent1_2" csCatId="accent1" phldr="1"/>
      <dgm:spPr/>
      <dgm:t>
        <a:bodyPr/>
        <a:lstStyle/>
        <a:p>
          <a:endParaRPr lang="en-GB"/>
        </a:p>
      </dgm:t>
    </dgm:pt>
    <dgm:pt modelId="{5CE299C2-B674-2649-A6D6-BA3E539A7F90}">
      <dgm:prSet phldrT="[Text]" custT="1"/>
      <dgm:spPr/>
      <dgm:t>
        <a:bodyPr/>
        <a:lstStyle/>
        <a:p>
          <a:r>
            <a:rPr lang="en-IN" sz="1400" b="1" i="0" u="none" dirty="0"/>
            <a:t>Preparation Gate</a:t>
          </a:r>
          <a:endParaRPr lang="en-GB" sz="1400" dirty="0"/>
        </a:p>
      </dgm:t>
    </dgm:pt>
    <dgm:pt modelId="{3FD2C2F1-4560-AD4E-ABFB-81D9A04D25B4}" type="parTrans" cxnId="{C030F5F9-6C7B-234C-A42D-38056D14EB11}">
      <dgm:prSet/>
      <dgm:spPr/>
      <dgm:t>
        <a:bodyPr/>
        <a:lstStyle/>
        <a:p>
          <a:endParaRPr lang="en-GB"/>
        </a:p>
      </dgm:t>
    </dgm:pt>
    <dgm:pt modelId="{ED9C3820-12CC-4B44-889B-07D4AC8458D6}" type="sibTrans" cxnId="{C030F5F9-6C7B-234C-A42D-38056D14EB11}">
      <dgm:prSet/>
      <dgm:spPr/>
      <dgm:t>
        <a:bodyPr/>
        <a:lstStyle/>
        <a:p>
          <a:endParaRPr lang="en-GB"/>
        </a:p>
      </dgm:t>
    </dgm:pt>
    <dgm:pt modelId="{12AAB4D9-3CAE-AE4C-8208-FE7DFEBC6B1A}">
      <dgm:prSet phldrT="[Text]" custT="1"/>
      <dgm:spPr/>
      <dgm:t>
        <a:bodyPr/>
        <a:lstStyle/>
        <a:p>
          <a:r>
            <a:rPr lang="en-IN" sz="1400" b="1" i="0" u="none" dirty="0"/>
            <a:t>Technical Setup Gate</a:t>
          </a:r>
          <a:endParaRPr lang="en-GB" sz="1400" dirty="0"/>
        </a:p>
      </dgm:t>
    </dgm:pt>
    <dgm:pt modelId="{06028DCA-4605-DA42-AC7F-0590CAE5D467}" type="parTrans" cxnId="{9194C286-3F8D-674F-81B3-5546DF007546}">
      <dgm:prSet/>
      <dgm:spPr/>
      <dgm:t>
        <a:bodyPr/>
        <a:lstStyle/>
        <a:p>
          <a:endParaRPr lang="en-GB"/>
        </a:p>
      </dgm:t>
    </dgm:pt>
    <dgm:pt modelId="{5081AF09-E1B2-A34A-AE51-F204012A13E2}" type="sibTrans" cxnId="{9194C286-3F8D-674F-81B3-5546DF007546}">
      <dgm:prSet/>
      <dgm:spPr/>
      <dgm:t>
        <a:bodyPr/>
        <a:lstStyle/>
        <a:p>
          <a:endParaRPr lang="en-GB"/>
        </a:p>
      </dgm:t>
    </dgm:pt>
    <dgm:pt modelId="{9EAADD10-B529-A447-B8D7-7A775D86AF73}">
      <dgm:prSet phldrT="[Text]" custT="1"/>
      <dgm:spPr/>
      <dgm:t>
        <a:bodyPr/>
        <a:lstStyle/>
        <a:p>
          <a:r>
            <a:rPr lang="en-IN" sz="1400" b="1" i="0" u="none" dirty="0"/>
            <a:t>Pilot Readiness Gate</a:t>
          </a:r>
          <a:endParaRPr lang="en-GB" sz="1400" dirty="0"/>
        </a:p>
      </dgm:t>
    </dgm:pt>
    <dgm:pt modelId="{897350C7-DE48-5843-AC27-14AAF9A284F0}" type="parTrans" cxnId="{4CB48FE4-ADB9-7949-B091-94C9C2ED96B0}">
      <dgm:prSet/>
      <dgm:spPr/>
      <dgm:t>
        <a:bodyPr/>
        <a:lstStyle/>
        <a:p>
          <a:endParaRPr lang="en-GB"/>
        </a:p>
      </dgm:t>
    </dgm:pt>
    <dgm:pt modelId="{420EC952-0FE0-084E-8080-B1E238001A47}" type="sibTrans" cxnId="{4CB48FE4-ADB9-7949-B091-94C9C2ED96B0}">
      <dgm:prSet/>
      <dgm:spPr/>
      <dgm:t>
        <a:bodyPr/>
        <a:lstStyle/>
        <a:p>
          <a:endParaRPr lang="en-GB"/>
        </a:p>
      </dgm:t>
    </dgm:pt>
    <dgm:pt modelId="{9FAF99FE-676B-0346-8490-ED6A8ECCF334}">
      <dgm:prSet phldrT="[Text]" custT="1"/>
      <dgm:spPr/>
      <dgm:t>
        <a:bodyPr/>
        <a:lstStyle/>
        <a:p>
          <a:pPr>
            <a:buFont typeface="Arial" panose="020B0604020202020204" pitchFamily="34" charset="0"/>
            <a:buNone/>
          </a:pPr>
          <a:r>
            <a:rPr lang="en-IN" sz="900" b="1" i="0" u="none" dirty="0"/>
            <a:t>Acceptance Criteria</a:t>
          </a:r>
          <a:endParaRPr lang="en-GB" sz="900" dirty="0"/>
        </a:p>
      </dgm:t>
    </dgm:pt>
    <dgm:pt modelId="{DD942E54-3B1A-6F40-B2C3-AA8403D0972E}" type="parTrans" cxnId="{9A546785-3F7F-6F4A-98C5-D88760CCA651}">
      <dgm:prSet/>
      <dgm:spPr/>
      <dgm:t>
        <a:bodyPr/>
        <a:lstStyle/>
        <a:p>
          <a:endParaRPr lang="en-GB"/>
        </a:p>
      </dgm:t>
    </dgm:pt>
    <dgm:pt modelId="{7BEF9BA8-1023-3846-A353-52BFBB0C1A9A}" type="sibTrans" cxnId="{9A546785-3F7F-6F4A-98C5-D88760CCA651}">
      <dgm:prSet/>
      <dgm:spPr/>
      <dgm:t>
        <a:bodyPr/>
        <a:lstStyle/>
        <a:p>
          <a:endParaRPr lang="en-GB"/>
        </a:p>
      </dgm:t>
    </dgm:pt>
    <dgm:pt modelId="{AA78D2BB-FBA3-CA49-988D-E2D75EFE1495}">
      <dgm:prSet phldrT="[Text]" custT="1"/>
      <dgm:spPr/>
      <dgm:t>
        <a:bodyPr/>
        <a:lstStyle/>
        <a:p>
          <a:r>
            <a:rPr lang="en-IN" sz="1400" b="1" i="0" u="none" dirty="0"/>
            <a:t>Go-Live Gate</a:t>
          </a:r>
          <a:endParaRPr lang="en-GB" sz="1400" dirty="0"/>
        </a:p>
      </dgm:t>
    </dgm:pt>
    <dgm:pt modelId="{CDB13FB5-66AB-7641-831D-9F51F9CF8A22}" type="parTrans" cxnId="{C91B1106-178C-AA4B-B168-9D0C513FB939}">
      <dgm:prSet/>
      <dgm:spPr/>
      <dgm:t>
        <a:bodyPr/>
        <a:lstStyle/>
        <a:p>
          <a:endParaRPr lang="en-GB"/>
        </a:p>
      </dgm:t>
    </dgm:pt>
    <dgm:pt modelId="{6D593572-5F6D-BB4D-BC31-CD8C89289260}" type="sibTrans" cxnId="{C91B1106-178C-AA4B-B168-9D0C513FB939}">
      <dgm:prSet/>
      <dgm:spPr/>
      <dgm:t>
        <a:bodyPr/>
        <a:lstStyle/>
        <a:p>
          <a:endParaRPr lang="en-GB"/>
        </a:p>
      </dgm:t>
    </dgm:pt>
    <dgm:pt modelId="{7B107EC2-762F-3640-9A0B-797C80E3C05C}">
      <dgm:prSet phldrT="[Text]" custT="1"/>
      <dgm:spPr/>
      <dgm:t>
        <a:bodyPr/>
        <a:lstStyle/>
        <a:p>
          <a:pPr>
            <a:buFont typeface="Arial" panose="020B0604020202020204" pitchFamily="34" charset="0"/>
            <a:buNone/>
          </a:pPr>
          <a:r>
            <a:rPr lang="en-IN" sz="900" b="1" i="0" u="none" dirty="0"/>
            <a:t>Acceptance Criteria</a:t>
          </a:r>
          <a:endParaRPr lang="en-GB" sz="900" dirty="0"/>
        </a:p>
      </dgm:t>
    </dgm:pt>
    <dgm:pt modelId="{CE5C5D90-DFA9-6B42-B2B7-E028D6095083}" type="parTrans" cxnId="{76D836FC-2F9E-9A40-8CBD-C714D7E6A9B6}">
      <dgm:prSet/>
      <dgm:spPr/>
      <dgm:t>
        <a:bodyPr/>
        <a:lstStyle/>
        <a:p>
          <a:endParaRPr lang="en-GB"/>
        </a:p>
      </dgm:t>
    </dgm:pt>
    <dgm:pt modelId="{4F362032-D76B-0E4B-9F8C-4ADA2741BE25}" type="sibTrans" cxnId="{76D836FC-2F9E-9A40-8CBD-C714D7E6A9B6}">
      <dgm:prSet/>
      <dgm:spPr/>
      <dgm:t>
        <a:bodyPr/>
        <a:lstStyle/>
        <a:p>
          <a:endParaRPr lang="en-GB"/>
        </a:p>
      </dgm:t>
    </dgm:pt>
    <dgm:pt modelId="{48129440-0F54-0E4E-A45C-9EFF61A0880D}">
      <dgm:prSet custT="1"/>
      <dgm:spPr/>
      <dgm:t>
        <a:bodyPr/>
        <a:lstStyle/>
        <a:p>
          <a:pPr>
            <a:buFont typeface="Arial" panose="020B0604020202020204" pitchFamily="34" charset="0"/>
            <a:buNone/>
          </a:pPr>
          <a:r>
            <a:rPr lang="en-IN" sz="900" b="1" i="0" u="none" dirty="0"/>
            <a:t>Acceptance Criteria</a:t>
          </a:r>
          <a:endParaRPr lang="en-IN" sz="900" b="0" i="0" u="none" dirty="0"/>
        </a:p>
      </dgm:t>
    </dgm:pt>
    <dgm:pt modelId="{5A93AFC4-25A5-2E48-86CC-AB59F9B632B3}" type="parTrans" cxnId="{98A7998B-61D1-0A4B-B6F3-D7630A24EADD}">
      <dgm:prSet/>
      <dgm:spPr/>
      <dgm:t>
        <a:bodyPr/>
        <a:lstStyle/>
        <a:p>
          <a:endParaRPr lang="en-GB"/>
        </a:p>
      </dgm:t>
    </dgm:pt>
    <dgm:pt modelId="{122375E2-FF70-F04A-AE19-BF51897371BB}" type="sibTrans" cxnId="{98A7998B-61D1-0A4B-B6F3-D7630A24EADD}">
      <dgm:prSet/>
      <dgm:spPr/>
      <dgm:t>
        <a:bodyPr/>
        <a:lstStyle/>
        <a:p>
          <a:endParaRPr lang="en-GB"/>
        </a:p>
      </dgm:t>
    </dgm:pt>
    <dgm:pt modelId="{A6CEBFE0-525A-2F4E-8C8E-E194FEB673AE}">
      <dgm:prSet custT="1"/>
      <dgm:spPr/>
      <dgm:t>
        <a:bodyPr/>
        <a:lstStyle/>
        <a:p>
          <a:r>
            <a:rPr lang="en-IN" sz="1400" b="1" i="0" u="none" dirty="0"/>
            <a:t>Deployment Gate</a:t>
          </a:r>
          <a:endParaRPr lang="en-IN" sz="1400" b="0" i="0" u="none" dirty="0"/>
        </a:p>
      </dgm:t>
    </dgm:pt>
    <dgm:pt modelId="{B9C0D94B-963F-0248-80A2-B93D3BBE4717}" type="parTrans" cxnId="{C5C8DC20-A6FB-5A45-941F-5FA68583818B}">
      <dgm:prSet/>
      <dgm:spPr/>
      <dgm:t>
        <a:bodyPr/>
        <a:lstStyle/>
        <a:p>
          <a:endParaRPr lang="en-GB"/>
        </a:p>
      </dgm:t>
    </dgm:pt>
    <dgm:pt modelId="{DA4FF9CD-B72C-104A-BAEB-D870C2C8BD4D}" type="sibTrans" cxnId="{C5C8DC20-A6FB-5A45-941F-5FA68583818B}">
      <dgm:prSet/>
      <dgm:spPr/>
      <dgm:t>
        <a:bodyPr/>
        <a:lstStyle/>
        <a:p>
          <a:endParaRPr lang="en-GB"/>
        </a:p>
      </dgm:t>
    </dgm:pt>
    <dgm:pt modelId="{1BD92A31-4E34-6D46-94D1-462FAD8217A6}">
      <dgm:prSet phldrT="[Text]" custT="1"/>
      <dgm:spPr/>
      <dgm:t>
        <a:bodyPr/>
        <a:lstStyle/>
        <a:p>
          <a:pPr>
            <a:buFont typeface="Arial" panose="020B0604020202020204" pitchFamily="34" charset="0"/>
            <a:buNone/>
          </a:pPr>
          <a:r>
            <a:rPr lang="en-IN" sz="900" b="1" i="0" u="none" dirty="0"/>
            <a:t>Acceptance Criteria</a:t>
          </a:r>
          <a:endParaRPr lang="en-GB" sz="900" dirty="0"/>
        </a:p>
      </dgm:t>
    </dgm:pt>
    <dgm:pt modelId="{4A949851-8EA9-3C42-82FE-782FD420A1C6}" type="sibTrans" cxnId="{92D7AC69-32C6-D241-9585-3BA9C948C183}">
      <dgm:prSet/>
      <dgm:spPr/>
      <dgm:t>
        <a:bodyPr/>
        <a:lstStyle/>
        <a:p>
          <a:endParaRPr lang="en-GB"/>
        </a:p>
      </dgm:t>
    </dgm:pt>
    <dgm:pt modelId="{7CA8B466-5A9D-3E48-B36B-0F0F604AB8DB}" type="parTrans" cxnId="{92D7AC69-32C6-D241-9585-3BA9C948C183}">
      <dgm:prSet/>
      <dgm:spPr/>
      <dgm:t>
        <a:bodyPr/>
        <a:lstStyle/>
        <a:p>
          <a:endParaRPr lang="en-GB"/>
        </a:p>
      </dgm:t>
    </dgm:pt>
    <dgm:pt modelId="{03261F22-AC0D-594D-96E8-06990B9EB666}">
      <dgm:prSet phldrT="[Text]" custT="1"/>
      <dgm:spPr/>
      <dgm:t>
        <a:bodyPr/>
        <a:lstStyle/>
        <a:p>
          <a:pPr>
            <a:buFont typeface="Arial" panose="020B0604020202020204" pitchFamily="34" charset="0"/>
            <a:buChar char="•"/>
          </a:pPr>
          <a:r>
            <a:rPr lang="en-IN" sz="900" b="0" i="0" u="none" dirty="0"/>
            <a:t>Successful hybrid environment setup</a:t>
          </a:r>
          <a:endParaRPr lang="en-GB" sz="900" dirty="0"/>
        </a:p>
      </dgm:t>
    </dgm:pt>
    <dgm:pt modelId="{EC0083AA-7E25-D04B-B138-708ECA56A681}" type="sibTrans" cxnId="{644BA9E0-98AE-0D41-9D86-5F543D447CAA}">
      <dgm:prSet/>
      <dgm:spPr/>
      <dgm:t>
        <a:bodyPr/>
        <a:lstStyle/>
        <a:p>
          <a:endParaRPr lang="en-GB"/>
        </a:p>
      </dgm:t>
    </dgm:pt>
    <dgm:pt modelId="{11F6EE71-F242-D348-B4AD-5D89C3611A9A}" type="parTrans" cxnId="{644BA9E0-98AE-0D41-9D86-5F543D447CAA}">
      <dgm:prSet/>
      <dgm:spPr/>
      <dgm:t>
        <a:bodyPr/>
        <a:lstStyle/>
        <a:p>
          <a:endParaRPr lang="en-GB"/>
        </a:p>
      </dgm:t>
    </dgm:pt>
    <dgm:pt modelId="{2334F9CD-35F1-5148-A902-2F8325D5D551}">
      <dgm:prSet phldrT="[Text]" custT="1"/>
      <dgm:spPr/>
      <dgm:t>
        <a:bodyPr/>
        <a:lstStyle/>
        <a:p>
          <a:pPr>
            <a:buFont typeface="Arial" panose="020B0604020202020204" pitchFamily="34" charset="0"/>
            <a:buChar char="•"/>
          </a:pPr>
          <a:r>
            <a:rPr lang="en-IN" sz="900" b="0" i="0" u="none" dirty="0"/>
            <a:t>Network performance benchmarks met</a:t>
          </a:r>
          <a:endParaRPr lang="en-GB" sz="900" dirty="0"/>
        </a:p>
      </dgm:t>
    </dgm:pt>
    <dgm:pt modelId="{65A726F6-BC55-4545-ACA0-531AAEA24433}" type="sibTrans" cxnId="{505E6A63-86A6-FC40-8A41-A658EDDAF678}">
      <dgm:prSet/>
      <dgm:spPr/>
      <dgm:t>
        <a:bodyPr/>
        <a:lstStyle/>
        <a:p>
          <a:endParaRPr lang="en-GB"/>
        </a:p>
      </dgm:t>
    </dgm:pt>
    <dgm:pt modelId="{94FAEA64-41AE-C649-88F9-9543E2BD55F2}" type="parTrans" cxnId="{505E6A63-86A6-FC40-8A41-A658EDDAF678}">
      <dgm:prSet/>
      <dgm:spPr/>
      <dgm:t>
        <a:bodyPr/>
        <a:lstStyle/>
        <a:p>
          <a:endParaRPr lang="en-GB"/>
        </a:p>
      </dgm:t>
    </dgm:pt>
    <dgm:pt modelId="{75F8DCB1-5031-F149-834E-400368B91435}">
      <dgm:prSet phldrT="[Text]" custT="1"/>
      <dgm:spPr/>
      <dgm:t>
        <a:bodyPr/>
        <a:lstStyle/>
        <a:p>
          <a:pPr>
            <a:buFont typeface="Arial" panose="020B0604020202020204" pitchFamily="34" charset="0"/>
            <a:buChar char="•"/>
          </a:pPr>
          <a:r>
            <a:rPr lang="en-IN" sz="900" b="0" i="0" u="none" dirty="0"/>
            <a:t>Security standards compliance</a:t>
          </a:r>
          <a:endParaRPr lang="en-GB" sz="900" dirty="0"/>
        </a:p>
      </dgm:t>
    </dgm:pt>
    <dgm:pt modelId="{9B94915E-E403-C643-99D4-7323C9685D5A}" type="sibTrans" cxnId="{C4766BA5-E1E5-EA4A-9371-120D2BA4AF70}">
      <dgm:prSet/>
      <dgm:spPr/>
      <dgm:t>
        <a:bodyPr/>
        <a:lstStyle/>
        <a:p>
          <a:endParaRPr lang="en-GB"/>
        </a:p>
      </dgm:t>
    </dgm:pt>
    <dgm:pt modelId="{38695BCB-830C-844F-B6F9-CCC90F365C5F}" type="parTrans" cxnId="{C4766BA5-E1E5-EA4A-9371-120D2BA4AF70}">
      <dgm:prSet/>
      <dgm:spPr/>
      <dgm:t>
        <a:bodyPr/>
        <a:lstStyle/>
        <a:p>
          <a:endParaRPr lang="en-GB"/>
        </a:p>
      </dgm:t>
    </dgm:pt>
    <dgm:pt modelId="{CE5A2323-345A-AB41-A17A-AB707462634F}">
      <dgm:prSet phldrT="[Text]" custT="1"/>
      <dgm:spPr/>
      <dgm:t>
        <a:bodyPr/>
        <a:lstStyle/>
        <a:p>
          <a:pPr>
            <a:buFont typeface="Arial" panose="020B0604020202020204" pitchFamily="34" charset="0"/>
            <a:buNone/>
          </a:pPr>
          <a:r>
            <a:rPr lang="en-IN" sz="900" b="1" i="0" u="none" dirty="0"/>
            <a:t>Acceptance Criteria</a:t>
          </a:r>
          <a:endParaRPr lang="en-GB" sz="900" dirty="0"/>
        </a:p>
      </dgm:t>
    </dgm:pt>
    <dgm:pt modelId="{31D56383-984E-544E-B168-750CC010FF7B}" type="sibTrans" cxnId="{DC2A892B-4614-E04E-8B5A-8C12F4CA2A17}">
      <dgm:prSet/>
      <dgm:spPr/>
      <dgm:t>
        <a:bodyPr/>
        <a:lstStyle/>
        <a:p>
          <a:endParaRPr lang="en-GB"/>
        </a:p>
      </dgm:t>
    </dgm:pt>
    <dgm:pt modelId="{9F0C16C6-CEC5-444F-9F55-B3F15B5D3D63}" type="parTrans" cxnId="{DC2A892B-4614-E04E-8B5A-8C12F4CA2A17}">
      <dgm:prSet/>
      <dgm:spPr/>
      <dgm:t>
        <a:bodyPr/>
        <a:lstStyle/>
        <a:p>
          <a:endParaRPr lang="en-GB"/>
        </a:p>
      </dgm:t>
    </dgm:pt>
    <dgm:pt modelId="{73E1E02B-49F3-4948-80E7-0FF10C34F783}">
      <dgm:prSet phldrT="[Text]" custT="1"/>
      <dgm:spPr/>
      <dgm:t>
        <a:bodyPr/>
        <a:lstStyle/>
        <a:p>
          <a:pPr>
            <a:buFont typeface="Arial" panose="020B0604020202020204" pitchFamily="34" charset="0"/>
            <a:buChar char="•"/>
          </a:pPr>
          <a:r>
            <a:rPr lang="en-IN" sz="900" b="0" i="0" u="none" dirty="0"/>
            <a:t>Approval of infrastructure readiness</a:t>
          </a:r>
          <a:endParaRPr lang="en-GB" sz="900" dirty="0"/>
        </a:p>
      </dgm:t>
    </dgm:pt>
    <dgm:pt modelId="{D198C0BB-B96C-4A4B-88FF-C611E97B3A60}" type="sibTrans" cxnId="{9F2BBDB0-0B41-2F46-B6D8-B9EA2C578C6B}">
      <dgm:prSet/>
      <dgm:spPr/>
      <dgm:t>
        <a:bodyPr/>
        <a:lstStyle/>
        <a:p>
          <a:endParaRPr lang="en-GB"/>
        </a:p>
      </dgm:t>
    </dgm:pt>
    <dgm:pt modelId="{E7267266-EEEC-4B4B-8FA5-75B067F0EA5B}" type="parTrans" cxnId="{9F2BBDB0-0B41-2F46-B6D8-B9EA2C578C6B}">
      <dgm:prSet/>
      <dgm:spPr/>
      <dgm:t>
        <a:bodyPr/>
        <a:lstStyle/>
        <a:p>
          <a:endParaRPr lang="en-GB"/>
        </a:p>
      </dgm:t>
    </dgm:pt>
    <dgm:pt modelId="{EF2E2005-2FDC-054A-B343-559F2192DF24}">
      <dgm:prSet phldrT="[Text]" custT="1"/>
      <dgm:spPr/>
      <dgm:t>
        <a:bodyPr/>
        <a:lstStyle/>
        <a:p>
          <a:pPr>
            <a:buFont typeface="Arial" panose="020B0604020202020204" pitchFamily="34" charset="0"/>
            <a:buChar char="•"/>
          </a:pPr>
          <a:r>
            <a:rPr lang="en-IN" sz="900" b="0" i="0" u="none" dirty="0"/>
            <a:t>Stakeholder buy-in </a:t>
          </a:r>
          <a:endParaRPr lang="en-GB" sz="900" dirty="0"/>
        </a:p>
      </dgm:t>
    </dgm:pt>
    <dgm:pt modelId="{36E7A3F8-2EF4-B54A-9C9E-B862772CE26F}" type="sibTrans" cxnId="{A90C8C2D-5530-ED48-A1F1-731E66C56595}">
      <dgm:prSet/>
      <dgm:spPr/>
      <dgm:t>
        <a:bodyPr/>
        <a:lstStyle/>
        <a:p>
          <a:endParaRPr lang="en-GB"/>
        </a:p>
      </dgm:t>
    </dgm:pt>
    <dgm:pt modelId="{862BB184-0423-744E-ADE3-00DF411F1C94}" type="parTrans" cxnId="{A90C8C2D-5530-ED48-A1F1-731E66C56595}">
      <dgm:prSet/>
      <dgm:spPr/>
      <dgm:t>
        <a:bodyPr/>
        <a:lstStyle/>
        <a:p>
          <a:endParaRPr lang="en-GB"/>
        </a:p>
      </dgm:t>
    </dgm:pt>
    <dgm:pt modelId="{BBFCB319-6C47-DA4D-912D-6C6E0891AC4D}">
      <dgm:prSet phldrT="[Text]" custT="1"/>
      <dgm:spPr/>
      <dgm:t>
        <a:bodyPr/>
        <a:lstStyle/>
        <a:p>
          <a:pPr>
            <a:buFont typeface="Arial" panose="020B0604020202020204" pitchFamily="34" charset="0"/>
            <a:buChar char="•"/>
          </a:pPr>
          <a:r>
            <a:rPr lang="en-IN" sz="900" b="0" i="0" u="none" dirty="0"/>
            <a:t>Initial training framework</a:t>
          </a:r>
          <a:endParaRPr lang="en-GB" sz="900" dirty="0"/>
        </a:p>
      </dgm:t>
    </dgm:pt>
    <dgm:pt modelId="{08323F46-FEEF-F144-B8BE-A549ED9F9AF1}" type="sibTrans" cxnId="{01EE4C23-F640-3845-B355-EBD73418D9F0}">
      <dgm:prSet/>
      <dgm:spPr/>
      <dgm:t>
        <a:bodyPr/>
        <a:lstStyle/>
        <a:p>
          <a:endParaRPr lang="en-GB"/>
        </a:p>
      </dgm:t>
    </dgm:pt>
    <dgm:pt modelId="{9C6C4933-0629-924E-AFC4-FD6D08637E68}" type="parTrans" cxnId="{01EE4C23-F640-3845-B355-EBD73418D9F0}">
      <dgm:prSet/>
      <dgm:spPr/>
      <dgm:t>
        <a:bodyPr/>
        <a:lstStyle/>
        <a:p>
          <a:endParaRPr lang="en-GB"/>
        </a:p>
      </dgm:t>
    </dgm:pt>
    <dgm:pt modelId="{4FB3119C-716C-7D46-8A9A-336BBF166630}">
      <dgm:prSet phldrT="[Text]" custT="1"/>
      <dgm:spPr/>
      <dgm:t>
        <a:bodyPr/>
        <a:lstStyle/>
        <a:p>
          <a:pPr>
            <a:buFont typeface="Arial" panose="020B0604020202020204" pitchFamily="34" charset="0"/>
            <a:buChar char="•"/>
          </a:pPr>
          <a:r>
            <a:rPr lang="en-IN" sz="900" b="0" i="0" u="none" dirty="0"/>
            <a:t>System stability</a:t>
          </a:r>
          <a:endParaRPr lang="en-GB" sz="900" dirty="0"/>
        </a:p>
      </dgm:t>
    </dgm:pt>
    <dgm:pt modelId="{203E1B83-5EF5-E647-BECB-62BC2E14CD59}" type="parTrans" cxnId="{7FE39945-2AE9-6D47-BEBF-38B1DB8E8751}">
      <dgm:prSet/>
      <dgm:spPr/>
      <dgm:t>
        <a:bodyPr/>
        <a:lstStyle/>
        <a:p>
          <a:endParaRPr lang="en-GB"/>
        </a:p>
      </dgm:t>
    </dgm:pt>
    <dgm:pt modelId="{4CF34591-D54F-2745-BF38-C8EB7C7BEE04}" type="sibTrans" cxnId="{7FE39945-2AE9-6D47-BEBF-38B1DB8E8751}">
      <dgm:prSet/>
      <dgm:spPr/>
      <dgm:t>
        <a:bodyPr/>
        <a:lstStyle/>
        <a:p>
          <a:endParaRPr lang="en-GB"/>
        </a:p>
      </dgm:t>
    </dgm:pt>
    <dgm:pt modelId="{AEAC4966-B084-4B4D-9AEB-784352E248F7}">
      <dgm:prSet custT="1"/>
      <dgm:spPr/>
      <dgm:t>
        <a:bodyPr/>
        <a:lstStyle/>
        <a:p>
          <a:pPr>
            <a:buFont typeface="Arial" panose="020B0604020202020204" pitchFamily="34" charset="0"/>
            <a:buChar char="•"/>
          </a:pPr>
          <a:r>
            <a:rPr lang="en-IN" sz="900" b="0" i="0" u="none" dirty="0"/>
            <a:t>Positive feedback from pilot phases</a:t>
          </a:r>
        </a:p>
      </dgm:t>
    </dgm:pt>
    <dgm:pt modelId="{88629A37-1BB7-FE4E-A531-7C178C83276C}" type="parTrans" cxnId="{A1DB32AF-F5DB-5F4E-BE68-D8B4B641E5E9}">
      <dgm:prSet/>
      <dgm:spPr/>
      <dgm:t>
        <a:bodyPr/>
        <a:lstStyle/>
        <a:p>
          <a:endParaRPr lang="en-GB"/>
        </a:p>
      </dgm:t>
    </dgm:pt>
    <dgm:pt modelId="{46AE59D4-A67C-3344-BD14-3048B1E1D141}" type="sibTrans" cxnId="{A1DB32AF-F5DB-5F4E-BE68-D8B4B641E5E9}">
      <dgm:prSet/>
      <dgm:spPr/>
      <dgm:t>
        <a:bodyPr/>
        <a:lstStyle/>
        <a:p>
          <a:endParaRPr lang="en-GB"/>
        </a:p>
      </dgm:t>
    </dgm:pt>
    <dgm:pt modelId="{DDEDDE5A-F16A-694D-9CD5-0BEC418804AC}">
      <dgm:prSet custT="1"/>
      <dgm:spPr/>
      <dgm:t>
        <a:bodyPr/>
        <a:lstStyle/>
        <a:p>
          <a:pPr>
            <a:buFont typeface="Arial" panose="020B0604020202020204" pitchFamily="34" charset="0"/>
            <a:buChar char="•"/>
          </a:pPr>
          <a:r>
            <a:rPr lang="en-IN" sz="900" b="0" i="0" u="none" dirty="0"/>
            <a:t>Readiness of training materials</a:t>
          </a:r>
        </a:p>
      </dgm:t>
    </dgm:pt>
    <dgm:pt modelId="{052A0C34-A205-A645-80E2-CFAEA4495679}" type="parTrans" cxnId="{DF051188-840A-724D-9D13-EE9FB4277C57}">
      <dgm:prSet/>
      <dgm:spPr/>
      <dgm:t>
        <a:bodyPr/>
        <a:lstStyle/>
        <a:p>
          <a:endParaRPr lang="en-GB"/>
        </a:p>
      </dgm:t>
    </dgm:pt>
    <dgm:pt modelId="{8850FF2E-549E-564D-A077-D44FA8738226}" type="sibTrans" cxnId="{DF051188-840A-724D-9D13-EE9FB4277C57}">
      <dgm:prSet/>
      <dgm:spPr/>
      <dgm:t>
        <a:bodyPr/>
        <a:lstStyle/>
        <a:p>
          <a:endParaRPr lang="en-GB"/>
        </a:p>
      </dgm:t>
    </dgm:pt>
    <dgm:pt modelId="{8868F812-5BD7-0B42-9A39-747B62C6759E}">
      <dgm:prSet custT="1"/>
      <dgm:spPr/>
      <dgm:t>
        <a:bodyPr/>
        <a:lstStyle/>
        <a:p>
          <a:pPr>
            <a:buFont typeface="Arial" panose="020B0604020202020204" pitchFamily="34" charset="0"/>
            <a:buChar char="•"/>
          </a:pPr>
          <a:r>
            <a:rPr lang="en-IN" sz="900" b="0" i="0" u="none" dirty="0"/>
            <a:t>System performance meets or exceeds targets</a:t>
          </a:r>
        </a:p>
      </dgm:t>
    </dgm:pt>
    <dgm:pt modelId="{AFB6C134-DC88-7A46-82AF-6A3E332F1AC9}" type="parTrans" cxnId="{028AC705-F84E-D04E-843B-74109B85BE6A}">
      <dgm:prSet/>
      <dgm:spPr/>
      <dgm:t>
        <a:bodyPr/>
        <a:lstStyle/>
        <a:p>
          <a:endParaRPr lang="en-GB"/>
        </a:p>
      </dgm:t>
    </dgm:pt>
    <dgm:pt modelId="{1FD7A996-FDB5-8C4A-87CF-D93DB8E00479}" type="sibTrans" cxnId="{028AC705-F84E-D04E-843B-74109B85BE6A}">
      <dgm:prSet/>
      <dgm:spPr/>
      <dgm:t>
        <a:bodyPr/>
        <a:lstStyle/>
        <a:p>
          <a:endParaRPr lang="en-GB"/>
        </a:p>
      </dgm:t>
    </dgm:pt>
    <dgm:pt modelId="{1B4F5C0C-63AA-3641-A914-94178D885FE6}">
      <dgm:prSet phldrT="[Text]" custT="1"/>
      <dgm:spPr/>
      <dgm:t>
        <a:bodyPr/>
        <a:lstStyle/>
        <a:p>
          <a:pPr>
            <a:buFont typeface="Arial" panose="020B0604020202020204" pitchFamily="34" charset="0"/>
            <a:buChar char="•"/>
          </a:pPr>
          <a:r>
            <a:rPr lang="en-IN" sz="900" b="0" i="0" u="none" dirty="0"/>
            <a:t>Ability to scale as per demand</a:t>
          </a:r>
          <a:endParaRPr lang="en-GB" sz="900" dirty="0"/>
        </a:p>
      </dgm:t>
    </dgm:pt>
    <dgm:pt modelId="{EDB3AC07-1657-054F-940F-C1A094A4DB15}" type="parTrans" cxnId="{005A5706-EA1A-A040-9C62-D9C0557F0132}">
      <dgm:prSet/>
      <dgm:spPr/>
      <dgm:t>
        <a:bodyPr/>
        <a:lstStyle/>
        <a:p>
          <a:endParaRPr lang="en-GB"/>
        </a:p>
      </dgm:t>
    </dgm:pt>
    <dgm:pt modelId="{8639CF92-41CE-ED43-8058-BDDD5DF3C3A5}" type="sibTrans" cxnId="{005A5706-EA1A-A040-9C62-D9C0557F0132}">
      <dgm:prSet/>
      <dgm:spPr/>
      <dgm:t>
        <a:bodyPr/>
        <a:lstStyle/>
        <a:p>
          <a:endParaRPr lang="en-GB"/>
        </a:p>
      </dgm:t>
    </dgm:pt>
    <dgm:pt modelId="{E4329D4C-AA8A-B24B-A9F6-668F843C8318}">
      <dgm:prSet phldrT="[Text]" custT="1"/>
      <dgm:spPr/>
      <dgm:t>
        <a:bodyPr/>
        <a:lstStyle/>
        <a:p>
          <a:pPr>
            <a:buFont typeface="Arial" panose="020B0604020202020204" pitchFamily="34" charset="0"/>
            <a:buChar char="•"/>
          </a:pPr>
          <a:r>
            <a:rPr lang="en-IN" sz="900" b="0" i="0" u="none" dirty="0"/>
            <a:t>Operational support mechanisms.</a:t>
          </a:r>
          <a:endParaRPr lang="en-GB" sz="900" dirty="0"/>
        </a:p>
      </dgm:t>
    </dgm:pt>
    <dgm:pt modelId="{42276828-FAEC-E949-9BEB-BFE4097C55BB}" type="parTrans" cxnId="{E02FBE58-63A4-D843-8CA6-328A33AD9501}">
      <dgm:prSet/>
      <dgm:spPr/>
      <dgm:t>
        <a:bodyPr/>
        <a:lstStyle/>
        <a:p>
          <a:endParaRPr lang="en-GB"/>
        </a:p>
      </dgm:t>
    </dgm:pt>
    <dgm:pt modelId="{83918577-5AA7-E544-99DC-AB9BD31C2C0C}" type="sibTrans" cxnId="{E02FBE58-63A4-D843-8CA6-328A33AD9501}">
      <dgm:prSet/>
      <dgm:spPr/>
      <dgm:t>
        <a:bodyPr/>
        <a:lstStyle/>
        <a:p>
          <a:endParaRPr lang="en-GB"/>
        </a:p>
      </dgm:t>
    </dgm:pt>
    <dgm:pt modelId="{1EC61173-0281-7F47-839F-D379947EAF03}">
      <dgm:prSet phldrT="[Text]" custT="1"/>
      <dgm:spPr/>
      <dgm:t>
        <a:bodyPr/>
        <a:lstStyle/>
        <a:p>
          <a:pPr>
            <a:buFont typeface="Arial" panose="020B0604020202020204" pitchFamily="34" charset="0"/>
            <a:buChar char="•"/>
          </a:pPr>
          <a:r>
            <a:rPr lang="en-IN" sz="900" b="0" i="0" u="none" dirty="0"/>
            <a:t>No data integrity issues</a:t>
          </a:r>
          <a:endParaRPr lang="en-GB" sz="900" dirty="0"/>
        </a:p>
      </dgm:t>
    </dgm:pt>
    <dgm:pt modelId="{07954DF9-B6D4-E548-9BBF-283B914B5107}" type="parTrans" cxnId="{0F591F8F-D6F1-584B-8070-A6856E26DBFA}">
      <dgm:prSet/>
      <dgm:spPr/>
      <dgm:t>
        <a:bodyPr/>
        <a:lstStyle/>
        <a:p>
          <a:endParaRPr lang="en-GB"/>
        </a:p>
      </dgm:t>
    </dgm:pt>
    <dgm:pt modelId="{2FD0EDC6-C8C6-444E-A532-EEFBFC44B578}" type="sibTrans" cxnId="{0F591F8F-D6F1-584B-8070-A6856E26DBFA}">
      <dgm:prSet/>
      <dgm:spPr/>
      <dgm:t>
        <a:bodyPr/>
        <a:lstStyle/>
        <a:p>
          <a:endParaRPr lang="en-GB"/>
        </a:p>
      </dgm:t>
    </dgm:pt>
    <dgm:pt modelId="{EAE7376D-579C-4F49-9673-4D3C30509787}">
      <dgm:prSet phldrT="[Text]" custT="1"/>
      <dgm:spPr/>
      <dgm:t>
        <a:bodyPr/>
        <a:lstStyle/>
        <a:p>
          <a:pPr>
            <a:buFont typeface="Arial" panose="020B0604020202020204" pitchFamily="34" charset="0"/>
            <a:buChar char="•"/>
          </a:pPr>
          <a:r>
            <a:rPr lang="en-IN" sz="900" b="0" i="0" u="none" dirty="0"/>
            <a:t>System performing as expected</a:t>
          </a:r>
          <a:endParaRPr lang="en-GB" sz="900" dirty="0"/>
        </a:p>
      </dgm:t>
    </dgm:pt>
    <dgm:pt modelId="{5ACFDC1F-90B2-2B43-8402-ED91F62C5AFE}" type="parTrans" cxnId="{655E6EEF-50C9-5F4B-80EB-F914E826468C}">
      <dgm:prSet/>
      <dgm:spPr/>
      <dgm:t>
        <a:bodyPr/>
        <a:lstStyle/>
        <a:p>
          <a:endParaRPr lang="en-GB"/>
        </a:p>
      </dgm:t>
    </dgm:pt>
    <dgm:pt modelId="{D05370F1-9596-934C-8798-8D754799663F}" type="sibTrans" cxnId="{655E6EEF-50C9-5F4B-80EB-F914E826468C}">
      <dgm:prSet/>
      <dgm:spPr/>
      <dgm:t>
        <a:bodyPr/>
        <a:lstStyle/>
        <a:p>
          <a:endParaRPr lang="en-GB"/>
        </a:p>
      </dgm:t>
    </dgm:pt>
    <dgm:pt modelId="{936FC909-5F48-144B-ABE7-15AB95921C56}">
      <dgm:prSet phldrT="[Text]" custT="1"/>
      <dgm:spPr/>
      <dgm:t>
        <a:bodyPr/>
        <a:lstStyle/>
        <a:p>
          <a:pPr>
            <a:buFont typeface="Arial" panose="020B0604020202020204" pitchFamily="34" charset="0"/>
            <a:buChar char="•"/>
          </a:pPr>
          <a:r>
            <a:rPr lang="en-IN" sz="900" b="0" i="0" u="none" dirty="0"/>
            <a:t>High user readiness level.</a:t>
          </a:r>
          <a:endParaRPr lang="en-GB" sz="900" dirty="0"/>
        </a:p>
      </dgm:t>
    </dgm:pt>
    <dgm:pt modelId="{7C31A504-6D4C-E44C-A5D9-7C5618602EBA}" type="parTrans" cxnId="{43FA1758-B568-6547-87F5-75FB31330313}">
      <dgm:prSet/>
      <dgm:spPr/>
      <dgm:t>
        <a:bodyPr/>
        <a:lstStyle/>
        <a:p>
          <a:endParaRPr lang="en-GB"/>
        </a:p>
      </dgm:t>
    </dgm:pt>
    <dgm:pt modelId="{A4261CDC-F33A-0A45-9DBC-49840231A774}" type="sibTrans" cxnId="{43FA1758-B568-6547-87F5-75FB31330313}">
      <dgm:prSet/>
      <dgm:spPr/>
      <dgm:t>
        <a:bodyPr/>
        <a:lstStyle/>
        <a:p>
          <a:endParaRPr lang="en-GB"/>
        </a:p>
      </dgm:t>
    </dgm:pt>
    <dgm:pt modelId="{04B4EDB5-2D04-894C-B889-9FCF344FEB77}" type="pres">
      <dgm:prSet presAssocID="{12570F5E-95F2-E646-A26F-85D94869054A}" presName="Name0" presStyleCnt="0">
        <dgm:presLayoutVars>
          <dgm:dir/>
          <dgm:animLvl val="lvl"/>
          <dgm:resizeHandles val="exact"/>
        </dgm:presLayoutVars>
      </dgm:prSet>
      <dgm:spPr/>
    </dgm:pt>
    <dgm:pt modelId="{375F9285-3BE1-814D-BDAC-F80E4F4215DE}" type="pres">
      <dgm:prSet presAssocID="{5CE299C2-B674-2649-A6D6-BA3E539A7F90}" presName="composite" presStyleCnt="0"/>
      <dgm:spPr/>
    </dgm:pt>
    <dgm:pt modelId="{432BF06D-C44B-7542-8D0E-4519A1358196}" type="pres">
      <dgm:prSet presAssocID="{5CE299C2-B674-2649-A6D6-BA3E539A7F90}" presName="parTx" presStyleLbl="alignNode1" presStyleIdx="0" presStyleCnt="5" custLinFactY="-100000" custLinFactNeighborX="973" custLinFactNeighborY="-152910">
        <dgm:presLayoutVars>
          <dgm:chMax val="0"/>
          <dgm:chPref val="0"/>
          <dgm:bulletEnabled val="1"/>
        </dgm:presLayoutVars>
      </dgm:prSet>
      <dgm:spPr/>
    </dgm:pt>
    <dgm:pt modelId="{B963B647-BA8F-8444-98C3-B6FAB95DB3B5}" type="pres">
      <dgm:prSet presAssocID="{5CE299C2-B674-2649-A6D6-BA3E539A7F90}" presName="desTx" presStyleLbl="alignAccFollowNode1" presStyleIdx="0" presStyleCnt="5" custAng="10800000" custFlipVert="1" custScaleY="38551" custLinFactNeighborX="44" custLinFactNeighborY="-80647">
        <dgm:presLayoutVars>
          <dgm:bulletEnabled val="1"/>
        </dgm:presLayoutVars>
      </dgm:prSet>
      <dgm:spPr/>
    </dgm:pt>
    <dgm:pt modelId="{3C7F0D11-F04F-744B-A851-65E660728976}" type="pres">
      <dgm:prSet presAssocID="{ED9C3820-12CC-4B44-889B-07D4AC8458D6}" presName="space" presStyleCnt="0"/>
      <dgm:spPr/>
    </dgm:pt>
    <dgm:pt modelId="{BAFD442C-7F9D-3E47-8F77-E9963CF15A8D}" type="pres">
      <dgm:prSet presAssocID="{12AAB4D9-3CAE-AE4C-8208-FE7DFEBC6B1A}" presName="composite" presStyleCnt="0"/>
      <dgm:spPr/>
    </dgm:pt>
    <dgm:pt modelId="{558C2842-4755-D54E-8D06-7F0B9D10665E}" type="pres">
      <dgm:prSet presAssocID="{12AAB4D9-3CAE-AE4C-8208-FE7DFEBC6B1A}" presName="parTx" presStyleLbl="alignNode1" presStyleIdx="1" presStyleCnt="5" custLinFactY="-100000" custLinFactNeighborX="-617" custLinFactNeighborY="-152322">
        <dgm:presLayoutVars>
          <dgm:chMax val="0"/>
          <dgm:chPref val="0"/>
          <dgm:bulletEnabled val="1"/>
        </dgm:presLayoutVars>
      </dgm:prSet>
      <dgm:spPr/>
    </dgm:pt>
    <dgm:pt modelId="{9D2C3BFB-E5EF-3143-A38B-8B1F7E03C6CB}" type="pres">
      <dgm:prSet presAssocID="{12AAB4D9-3CAE-AE4C-8208-FE7DFEBC6B1A}" presName="desTx" presStyleLbl="alignAccFollowNode1" presStyleIdx="1" presStyleCnt="5" custScaleX="98195" custScaleY="38733" custLinFactNeighborX="-1881" custLinFactNeighborY="-80077">
        <dgm:presLayoutVars>
          <dgm:bulletEnabled val="1"/>
        </dgm:presLayoutVars>
      </dgm:prSet>
      <dgm:spPr/>
    </dgm:pt>
    <dgm:pt modelId="{1FC34B58-65ED-6640-B460-4B9AAE2A751F}" type="pres">
      <dgm:prSet presAssocID="{5081AF09-E1B2-A34A-AE51-F204012A13E2}" presName="space" presStyleCnt="0"/>
      <dgm:spPr/>
    </dgm:pt>
    <dgm:pt modelId="{683749A3-46FD-2843-8B59-4E33F82B13EB}" type="pres">
      <dgm:prSet presAssocID="{9EAADD10-B529-A447-B8D7-7A775D86AF73}" presName="composite" presStyleCnt="0"/>
      <dgm:spPr/>
    </dgm:pt>
    <dgm:pt modelId="{D1A9EA9A-0D1F-774B-80EE-4590A5E13DEE}" type="pres">
      <dgm:prSet presAssocID="{9EAADD10-B529-A447-B8D7-7A775D86AF73}" presName="parTx" presStyleLbl="alignNode1" presStyleIdx="2" presStyleCnt="5" custLinFactY="-100000" custLinFactNeighborX="-6166" custLinFactNeighborY="-151143">
        <dgm:presLayoutVars>
          <dgm:chMax val="0"/>
          <dgm:chPref val="0"/>
          <dgm:bulletEnabled val="1"/>
        </dgm:presLayoutVars>
      </dgm:prSet>
      <dgm:spPr/>
    </dgm:pt>
    <dgm:pt modelId="{3F2599D7-F073-2240-B32C-0A37A2DC722B}" type="pres">
      <dgm:prSet presAssocID="{9EAADD10-B529-A447-B8D7-7A775D86AF73}" presName="desTx" presStyleLbl="alignAccFollowNode1" presStyleIdx="2" presStyleCnt="5" custScaleY="38884" custLinFactNeighborX="-6540" custLinFactNeighborY="-79875">
        <dgm:presLayoutVars>
          <dgm:bulletEnabled val="1"/>
        </dgm:presLayoutVars>
      </dgm:prSet>
      <dgm:spPr/>
    </dgm:pt>
    <dgm:pt modelId="{F3F7FD4E-EE43-624B-9FA5-4E61E85A9472}" type="pres">
      <dgm:prSet presAssocID="{420EC952-0FE0-084E-8080-B1E238001A47}" presName="space" presStyleCnt="0"/>
      <dgm:spPr/>
    </dgm:pt>
    <dgm:pt modelId="{7F8BAF65-1BE9-2540-B24D-3D9E3AD7E2E0}" type="pres">
      <dgm:prSet presAssocID="{A6CEBFE0-525A-2F4E-8C8E-E194FEB673AE}" presName="composite" presStyleCnt="0"/>
      <dgm:spPr/>
    </dgm:pt>
    <dgm:pt modelId="{9D7DE061-79A6-104F-A06E-287E967275FA}" type="pres">
      <dgm:prSet presAssocID="{A6CEBFE0-525A-2F4E-8C8E-E194FEB673AE}" presName="parTx" presStyleLbl="alignNode1" presStyleIdx="3" presStyleCnt="5" custLinFactY="-100000" custLinFactNeighborX="-9249" custLinFactNeighborY="-151181">
        <dgm:presLayoutVars>
          <dgm:chMax val="0"/>
          <dgm:chPref val="0"/>
          <dgm:bulletEnabled val="1"/>
        </dgm:presLayoutVars>
      </dgm:prSet>
      <dgm:spPr/>
    </dgm:pt>
    <dgm:pt modelId="{756F231C-5E35-3944-B0F9-B76FB7DDD11B}" type="pres">
      <dgm:prSet presAssocID="{A6CEBFE0-525A-2F4E-8C8E-E194FEB673AE}" presName="desTx" presStyleLbl="alignAccFollowNode1" presStyleIdx="3" presStyleCnt="5" custScaleY="38453" custLinFactNeighborX="-9957" custLinFactNeighborY="-79935">
        <dgm:presLayoutVars>
          <dgm:bulletEnabled val="1"/>
        </dgm:presLayoutVars>
      </dgm:prSet>
      <dgm:spPr/>
    </dgm:pt>
    <dgm:pt modelId="{568E7D1B-CA3F-6241-98F1-DA3CB1D9CB51}" type="pres">
      <dgm:prSet presAssocID="{DA4FF9CD-B72C-104A-BAEB-D870C2C8BD4D}" presName="space" presStyleCnt="0"/>
      <dgm:spPr/>
    </dgm:pt>
    <dgm:pt modelId="{BAE20159-F1EA-8A4F-80C2-A66C1AB99C7A}" type="pres">
      <dgm:prSet presAssocID="{AA78D2BB-FBA3-CA49-988D-E2D75EFE1495}" presName="composite" presStyleCnt="0"/>
      <dgm:spPr/>
    </dgm:pt>
    <dgm:pt modelId="{AFD2188A-3013-CA46-B02B-0698BDF6DF19}" type="pres">
      <dgm:prSet presAssocID="{AA78D2BB-FBA3-CA49-988D-E2D75EFE1495}" presName="parTx" presStyleLbl="alignNode1" presStyleIdx="4" presStyleCnt="5" custLinFactY="-100000" custLinFactNeighborX="-9866" custLinFactNeighborY="-155423">
        <dgm:presLayoutVars>
          <dgm:chMax val="0"/>
          <dgm:chPref val="0"/>
          <dgm:bulletEnabled val="1"/>
        </dgm:presLayoutVars>
      </dgm:prSet>
      <dgm:spPr/>
    </dgm:pt>
    <dgm:pt modelId="{2F6E693F-BA1F-3244-B4EF-12E09ED01132}" type="pres">
      <dgm:prSet presAssocID="{AA78D2BB-FBA3-CA49-988D-E2D75EFE1495}" presName="desTx" presStyleLbl="alignAccFollowNode1" presStyleIdx="4" presStyleCnt="5" custScaleY="38339" custLinFactNeighborX="-10907" custLinFactNeighborY="-80047">
        <dgm:presLayoutVars>
          <dgm:bulletEnabled val="1"/>
        </dgm:presLayoutVars>
      </dgm:prSet>
      <dgm:spPr/>
    </dgm:pt>
  </dgm:ptLst>
  <dgm:cxnLst>
    <dgm:cxn modelId="{028AC705-F84E-D04E-843B-74109B85BE6A}" srcId="{A6CEBFE0-525A-2F4E-8C8E-E194FEB673AE}" destId="{8868F812-5BD7-0B42-9A39-747B62C6759E}" srcOrd="3" destOrd="0" parTransId="{AFB6C134-DC88-7A46-82AF-6A3E332F1AC9}" sibTransId="{1FD7A996-FDB5-8C4A-87CF-D93DB8E00479}"/>
    <dgm:cxn modelId="{C91B1106-178C-AA4B-B168-9D0C513FB939}" srcId="{12570F5E-95F2-E646-A26F-85D94869054A}" destId="{AA78D2BB-FBA3-CA49-988D-E2D75EFE1495}" srcOrd="4" destOrd="0" parTransId="{CDB13FB5-66AB-7641-831D-9F51F9CF8A22}" sibTransId="{6D593572-5F6D-BB4D-BC31-CD8C89289260}"/>
    <dgm:cxn modelId="{005A5706-EA1A-A040-9C62-D9C0557F0132}" srcId="{9EAADD10-B529-A447-B8D7-7A775D86AF73}" destId="{1B4F5C0C-63AA-3641-A914-94178D885FE6}" srcOrd="2" destOrd="0" parTransId="{EDB3AC07-1657-054F-940F-C1A094A4DB15}" sibTransId="{8639CF92-41CE-ED43-8058-BDDD5DF3C3A5}"/>
    <dgm:cxn modelId="{3341B806-20C0-8045-900A-B5206E3CAF91}" type="presOf" srcId="{EAE7376D-579C-4F49-9673-4D3C30509787}" destId="{2F6E693F-BA1F-3244-B4EF-12E09ED01132}" srcOrd="0" destOrd="2" presId="urn:microsoft.com/office/officeart/2005/8/layout/hList1"/>
    <dgm:cxn modelId="{60B9541D-6324-0F47-8620-BEE8D719909F}" type="presOf" srcId="{BBFCB319-6C47-DA4D-912D-6C6E0891AC4D}" destId="{B963B647-BA8F-8444-98C3-B6FAB95DB3B5}" srcOrd="0" destOrd="3" presId="urn:microsoft.com/office/officeart/2005/8/layout/hList1"/>
    <dgm:cxn modelId="{C5C8DC20-A6FB-5A45-941F-5FA68583818B}" srcId="{12570F5E-95F2-E646-A26F-85D94869054A}" destId="{A6CEBFE0-525A-2F4E-8C8E-E194FEB673AE}" srcOrd="3" destOrd="0" parTransId="{B9C0D94B-963F-0248-80A2-B93D3BBE4717}" sibTransId="{DA4FF9CD-B72C-104A-BAEB-D870C2C8BD4D}"/>
    <dgm:cxn modelId="{01EE4C23-F640-3845-B355-EBD73418D9F0}" srcId="{5CE299C2-B674-2649-A6D6-BA3E539A7F90}" destId="{BBFCB319-6C47-DA4D-912D-6C6E0891AC4D}" srcOrd="3" destOrd="0" parTransId="{9C6C4933-0629-924E-AFC4-FD6D08637E68}" sibTransId="{08323F46-FEEF-F144-B8BE-A549ED9F9AF1}"/>
    <dgm:cxn modelId="{0A29282A-9123-3B4B-978F-EFF6FC78CE2F}" type="presOf" srcId="{9FAF99FE-676B-0346-8490-ED6A8ECCF334}" destId="{3F2599D7-F073-2240-B32C-0A37A2DC722B}" srcOrd="0" destOrd="0" presId="urn:microsoft.com/office/officeart/2005/8/layout/hList1"/>
    <dgm:cxn modelId="{DC2A892B-4614-E04E-8B5A-8C12F4CA2A17}" srcId="{5CE299C2-B674-2649-A6D6-BA3E539A7F90}" destId="{CE5A2323-345A-AB41-A17A-AB707462634F}" srcOrd="0" destOrd="0" parTransId="{9F0C16C6-CEC5-444F-9F55-B3F15B5D3D63}" sibTransId="{31D56383-984E-544E-B168-750CC010FF7B}"/>
    <dgm:cxn modelId="{A90C8C2D-5530-ED48-A1F1-731E66C56595}" srcId="{5CE299C2-B674-2649-A6D6-BA3E539A7F90}" destId="{EF2E2005-2FDC-054A-B343-559F2192DF24}" srcOrd="2" destOrd="0" parTransId="{862BB184-0423-744E-ADE3-00DF411F1C94}" sibTransId="{36E7A3F8-2EF4-B54A-9C9E-B862772CE26F}"/>
    <dgm:cxn modelId="{007C2E35-F831-834F-8512-BAC36FC20C4D}" type="presOf" srcId="{12AAB4D9-3CAE-AE4C-8208-FE7DFEBC6B1A}" destId="{558C2842-4755-D54E-8D06-7F0B9D10665E}" srcOrd="0" destOrd="0" presId="urn:microsoft.com/office/officeart/2005/8/layout/hList1"/>
    <dgm:cxn modelId="{DA4CA03A-7227-7246-9AAE-86E295F04746}" type="presOf" srcId="{1B4F5C0C-63AA-3641-A914-94178D885FE6}" destId="{3F2599D7-F073-2240-B32C-0A37A2DC722B}" srcOrd="0" destOrd="2" presId="urn:microsoft.com/office/officeart/2005/8/layout/hList1"/>
    <dgm:cxn modelId="{0CF1D93D-CC9E-EB49-B79C-BB604CE77369}" type="presOf" srcId="{2334F9CD-35F1-5148-A902-2F8325D5D551}" destId="{9D2C3BFB-E5EF-3143-A38B-8B1F7E03C6CB}" srcOrd="0" destOrd="2" presId="urn:microsoft.com/office/officeart/2005/8/layout/hList1"/>
    <dgm:cxn modelId="{7FE39945-2AE9-6D47-BEBF-38B1DB8E8751}" srcId="{9EAADD10-B529-A447-B8D7-7A775D86AF73}" destId="{4FB3119C-716C-7D46-8A9A-336BBF166630}" srcOrd="1" destOrd="0" parTransId="{203E1B83-5EF5-E647-BECB-62BC2E14CD59}" sibTransId="{4CF34591-D54F-2745-BF38-C8EB7C7BEE04}"/>
    <dgm:cxn modelId="{3230BB48-56E4-8542-869D-CF2983BB8FA6}" type="presOf" srcId="{1EC61173-0281-7F47-839F-D379947EAF03}" destId="{2F6E693F-BA1F-3244-B4EF-12E09ED01132}" srcOrd="0" destOrd="1" presId="urn:microsoft.com/office/officeart/2005/8/layout/hList1"/>
    <dgm:cxn modelId="{43FA1758-B568-6547-87F5-75FB31330313}" srcId="{AA78D2BB-FBA3-CA49-988D-E2D75EFE1495}" destId="{936FC909-5F48-144B-ABE7-15AB95921C56}" srcOrd="3" destOrd="0" parTransId="{7C31A504-6D4C-E44C-A5D9-7C5618602EBA}" sibTransId="{A4261CDC-F33A-0A45-9DBC-49840231A774}"/>
    <dgm:cxn modelId="{E02FBE58-63A4-D843-8CA6-328A33AD9501}" srcId="{9EAADD10-B529-A447-B8D7-7A775D86AF73}" destId="{E4329D4C-AA8A-B24B-A9F6-668F843C8318}" srcOrd="3" destOrd="0" parTransId="{42276828-FAEC-E949-9BEB-BFE4097C55BB}" sibTransId="{83918577-5AA7-E544-99DC-AB9BD31C2C0C}"/>
    <dgm:cxn modelId="{1E7F3C5D-7A88-4749-ACD8-707D12DB87CC}" type="presOf" srcId="{5CE299C2-B674-2649-A6D6-BA3E539A7F90}" destId="{432BF06D-C44B-7542-8D0E-4519A1358196}" srcOrd="0" destOrd="0" presId="urn:microsoft.com/office/officeart/2005/8/layout/hList1"/>
    <dgm:cxn modelId="{505E6A63-86A6-FC40-8A41-A658EDDAF678}" srcId="{12AAB4D9-3CAE-AE4C-8208-FE7DFEBC6B1A}" destId="{2334F9CD-35F1-5148-A902-2F8325D5D551}" srcOrd="2" destOrd="0" parTransId="{94FAEA64-41AE-C649-88F9-9543E2BD55F2}" sibTransId="{65A726F6-BC55-4545-ACA0-531AAEA24433}"/>
    <dgm:cxn modelId="{2E7F7564-B665-964B-A7AB-835668D80085}" type="presOf" srcId="{03261F22-AC0D-594D-96E8-06990B9EB666}" destId="{9D2C3BFB-E5EF-3143-A38B-8B1F7E03C6CB}" srcOrd="0" destOrd="1" presId="urn:microsoft.com/office/officeart/2005/8/layout/hList1"/>
    <dgm:cxn modelId="{92D7AC69-32C6-D241-9585-3BA9C948C183}" srcId="{12AAB4D9-3CAE-AE4C-8208-FE7DFEBC6B1A}" destId="{1BD92A31-4E34-6D46-94D1-462FAD8217A6}" srcOrd="0" destOrd="0" parTransId="{7CA8B466-5A9D-3E48-B36B-0F0F604AB8DB}" sibTransId="{4A949851-8EA9-3C42-82FE-782FD420A1C6}"/>
    <dgm:cxn modelId="{7EE28C6F-FC5B-A040-A06A-9C7E337D808E}" type="presOf" srcId="{1BD92A31-4E34-6D46-94D1-462FAD8217A6}" destId="{9D2C3BFB-E5EF-3143-A38B-8B1F7E03C6CB}" srcOrd="0" destOrd="0" presId="urn:microsoft.com/office/officeart/2005/8/layout/hList1"/>
    <dgm:cxn modelId="{D20E257A-5317-6749-A1FF-240ABB6D81BC}" type="presOf" srcId="{48129440-0F54-0E4E-A45C-9EFF61A0880D}" destId="{756F231C-5E35-3944-B0F9-B76FB7DDD11B}" srcOrd="0" destOrd="0" presId="urn:microsoft.com/office/officeart/2005/8/layout/hList1"/>
    <dgm:cxn modelId="{46E00085-BE09-4141-A4C0-60C741E6B67D}" type="presOf" srcId="{75F8DCB1-5031-F149-834E-400368B91435}" destId="{9D2C3BFB-E5EF-3143-A38B-8B1F7E03C6CB}" srcOrd="0" destOrd="3" presId="urn:microsoft.com/office/officeart/2005/8/layout/hList1"/>
    <dgm:cxn modelId="{9A546785-3F7F-6F4A-98C5-D88760CCA651}" srcId="{9EAADD10-B529-A447-B8D7-7A775D86AF73}" destId="{9FAF99FE-676B-0346-8490-ED6A8ECCF334}" srcOrd="0" destOrd="0" parTransId="{DD942E54-3B1A-6F40-B2C3-AA8403D0972E}" sibTransId="{7BEF9BA8-1023-3846-A353-52BFBB0C1A9A}"/>
    <dgm:cxn modelId="{9194C286-3F8D-674F-81B3-5546DF007546}" srcId="{12570F5E-95F2-E646-A26F-85D94869054A}" destId="{12AAB4D9-3CAE-AE4C-8208-FE7DFEBC6B1A}" srcOrd="1" destOrd="0" parTransId="{06028DCA-4605-DA42-AC7F-0590CAE5D467}" sibTransId="{5081AF09-E1B2-A34A-AE51-F204012A13E2}"/>
    <dgm:cxn modelId="{DF051188-840A-724D-9D13-EE9FB4277C57}" srcId="{A6CEBFE0-525A-2F4E-8C8E-E194FEB673AE}" destId="{DDEDDE5A-F16A-694D-9CD5-0BEC418804AC}" srcOrd="2" destOrd="0" parTransId="{052A0C34-A205-A645-80E2-CFAEA4495679}" sibTransId="{8850FF2E-549E-564D-A077-D44FA8738226}"/>
    <dgm:cxn modelId="{98A7998B-61D1-0A4B-B6F3-D7630A24EADD}" srcId="{A6CEBFE0-525A-2F4E-8C8E-E194FEB673AE}" destId="{48129440-0F54-0E4E-A45C-9EFF61A0880D}" srcOrd="0" destOrd="0" parTransId="{5A93AFC4-25A5-2E48-86CC-AB59F9B632B3}" sibTransId="{122375E2-FF70-F04A-AE19-BF51897371BB}"/>
    <dgm:cxn modelId="{0F591F8F-D6F1-584B-8070-A6856E26DBFA}" srcId="{AA78D2BB-FBA3-CA49-988D-E2D75EFE1495}" destId="{1EC61173-0281-7F47-839F-D379947EAF03}" srcOrd="1" destOrd="0" parTransId="{07954DF9-B6D4-E548-9BBF-283B914B5107}" sibTransId="{2FD0EDC6-C8C6-444E-A532-EEFBFC44B578}"/>
    <dgm:cxn modelId="{03F4F997-F1FE-2B49-AEC0-C955E18DB08D}" type="presOf" srcId="{12570F5E-95F2-E646-A26F-85D94869054A}" destId="{04B4EDB5-2D04-894C-B889-9FCF344FEB77}" srcOrd="0" destOrd="0" presId="urn:microsoft.com/office/officeart/2005/8/layout/hList1"/>
    <dgm:cxn modelId="{C4766BA5-E1E5-EA4A-9371-120D2BA4AF70}" srcId="{12AAB4D9-3CAE-AE4C-8208-FE7DFEBC6B1A}" destId="{75F8DCB1-5031-F149-834E-400368B91435}" srcOrd="3" destOrd="0" parTransId="{38695BCB-830C-844F-B6F9-CCC90F365C5F}" sibTransId="{9B94915E-E403-C643-99D4-7323C9685D5A}"/>
    <dgm:cxn modelId="{46930DAF-C579-3649-941D-D624176F31C2}" type="presOf" srcId="{CE5A2323-345A-AB41-A17A-AB707462634F}" destId="{B963B647-BA8F-8444-98C3-B6FAB95DB3B5}" srcOrd="0" destOrd="0" presId="urn:microsoft.com/office/officeart/2005/8/layout/hList1"/>
    <dgm:cxn modelId="{A1DB32AF-F5DB-5F4E-BE68-D8B4B641E5E9}" srcId="{A6CEBFE0-525A-2F4E-8C8E-E194FEB673AE}" destId="{AEAC4966-B084-4B4D-9AEB-784352E248F7}" srcOrd="1" destOrd="0" parTransId="{88629A37-1BB7-FE4E-A531-7C178C83276C}" sibTransId="{46AE59D4-A67C-3344-BD14-3048B1E1D141}"/>
    <dgm:cxn modelId="{9F2BBDB0-0B41-2F46-B6D8-B9EA2C578C6B}" srcId="{5CE299C2-B674-2649-A6D6-BA3E539A7F90}" destId="{73E1E02B-49F3-4948-80E7-0FF10C34F783}" srcOrd="1" destOrd="0" parTransId="{E7267266-EEEC-4B4B-8FA5-75B067F0EA5B}" sibTransId="{D198C0BB-B96C-4A4B-88FF-C611E97B3A60}"/>
    <dgm:cxn modelId="{8F94FCB6-4B2E-C94F-972B-3F32217C1F83}" type="presOf" srcId="{AA78D2BB-FBA3-CA49-988D-E2D75EFE1495}" destId="{AFD2188A-3013-CA46-B02B-0698BDF6DF19}" srcOrd="0" destOrd="0" presId="urn:microsoft.com/office/officeart/2005/8/layout/hList1"/>
    <dgm:cxn modelId="{ADBC61C8-5EEB-0B42-B321-B430EDEE6E68}" type="presOf" srcId="{AEAC4966-B084-4B4D-9AEB-784352E248F7}" destId="{756F231C-5E35-3944-B0F9-B76FB7DDD11B}" srcOrd="0" destOrd="1" presId="urn:microsoft.com/office/officeart/2005/8/layout/hList1"/>
    <dgm:cxn modelId="{D491E5CA-BC88-6747-A178-6B4DD4835DED}" type="presOf" srcId="{A6CEBFE0-525A-2F4E-8C8E-E194FEB673AE}" destId="{9D7DE061-79A6-104F-A06E-287E967275FA}" srcOrd="0" destOrd="0" presId="urn:microsoft.com/office/officeart/2005/8/layout/hList1"/>
    <dgm:cxn modelId="{635716D2-BB5E-C443-B5E4-8B83B6454406}" type="presOf" srcId="{8868F812-5BD7-0B42-9A39-747B62C6759E}" destId="{756F231C-5E35-3944-B0F9-B76FB7DDD11B}" srcOrd="0" destOrd="3" presId="urn:microsoft.com/office/officeart/2005/8/layout/hList1"/>
    <dgm:cxn modelId="{F2AB3FD5-EB96-514C-B38D-ACF03F7DE7C2}" type="presOf" srcId="{E4329D4C-AA8A-B24B-A9F6-668F843C8318}" destId="{3F2599D7-F073-2240-B32C-0A37A2DC722B}" srcOrd="0" destOrd="3" presId="urn:microsoft.com/office/officeart/2005/8/layout/hList1"/>
    <dgm:cxn modelId="{E8A6A3D8-7299-3748-8FB3-45A2638E40ED}" type="presOf" srcId="{EF2E2005-2FDC-054A-B343-559F2192DF24}" destId="{B963B647-BA8F-8444-98C3-B6FAB95DB3B5}" srcOrd="0" destOrd="2" presId="urn:microsoft.com/office/officeart/2005/8/layout/hList1"/>
    <dgm:cxn modelId="{644BA9E0-98AE-0D41-9D86-5F543D447CAA}" srcId="{12AAB4D9-3CAE-AE4C-8208-FE7DFEBC6B1A}" destId="{03261F22-AC0D-594D-96E8-06990B9EB666}" srcOrd="1" destOrd="0" parTransId="{11F6EE71-F242-D348-B4AD-5D89C3611A9A}" sibTransId="{EC0083AA-7E25-D04B-B138-708ECA56A681}"/>
    <dgm:cxn modelId="{B20831E4-2F37-5241-B664-0F42CBFD9E85}" type="presOf" srcId="{DDEDDE5A-F16A-694D-9CD5-0BEC418804AC}" destId="{756F231C-5E35-3944-B0F9-B76FB7DDD11B}" srcOrd="0" destOrd="2" presId="urn:microsoft.com/office/officeart/2005/8/layout/hList1"/>
    <dgm:cxn modelId="{4CB48FE4-ADB9-7949-B091-94C9C2ED96B0}" srcId="{12570F5E-95F2-E646-A26F-85D94869054A}" destId="{9EAADD10-B529-A447-B8D7-7A775D86AF73}" srcOrd="2" destOrd="0" parTransId="{897350C7-DE48-5843-AC27-14AAF9A284F0}" sibTransId="{420EC952-0FE0-084E-8080-B1E238001A47}"/>
    <dgm:cxn modelId="{75C20CE8-B92F-D444-8A23-E177379644A5}" type="presOf" srcId="{936FC909-5F48-144B-ABE7-15AB95921C56}" destId="{2F6E693F-BA1F-3244-B4EF-12E09ED01132}" srcOrd="0" destOrd="3" presId="urn:microsoft.com/office/officeart/2005/8/layout/hList1"/>
    <dgm:cxn modelId="{C1B2D9ED-0FD5-C84D-8C8C-21C1A2883649}" type="presOf" srcId="{4FB3119C-716C-7D46-8A9A-336BBF166630}" destId="{3F2599D7-F073-2240-B32C-0A37A2DC722B}" srcOrd="0" destOrd="1" presId="urn:microsoft.com/office/officeart/2005/8/layout/hList1"/>
    <dgm:cxn modelId="{655E6EEF-50C9-5F4B-80EB-F914E826468C}" srcId="{AA78D2BB-FBA3-CA49-988D-E2D75EFE1495}" destId="{EAE7376D-579C-4F49-9673-4D3C30509787}" srcOrd="2" destOrd="0" parTransId="{5ACFDC1F-90B2-2B43-8402-ED91F62C5AFE}" sibTransId="{D05370F1-9596-934C-8798-8D754799663F}"/>
    <dgm:cxn modelId="{2F6CA0F1-CDEF-7E49-99DC-76C416B06D7F}" type="presOf" srcId="{9EAADD10-B529-A447-B8D7-7A775D86AF73}" destId="{D1A9EA9A-0D1F-774B-80EE-4590A5E13DEE}" srcOrd="0" destOrd="0" presId="urn:microsoft.com/office/officeart/2005/8/layout/hList1"/>
    <dgm:cxn modelId="{362BA4F8-7039-2041-977C-0D31908E69E4}" type="presOf" srcId="{7B107EC2-762F-3640-9A0B-797C80E3C05C}" destId="{2F6E693F-BA1F-3244-B4EF-12E09ED01132}" srcOrd="0" destOrd="0" presId="urn:microsoft.com/office/officeart/2005/8/layout/hList1"/>
    <dgm:cxn modelId="{C030F5F9-6C7B-234C-A42D-38056D14EB11}" srcId="{12570F5E-95F2-E646-A26F-85D94869054A}" destId="{5CE299C2-B674-2649-A6D6-BA3E539A7F90}" srcOrd="0" destOrd="0" parTransId="{3FD2C2F1-4560-AD4E-ABFB-81D9A04D25B4}" sibTransId="{ED9C3820-12CC-4B44-889B-07D4AC8458D6}"/>
    <dgm:cxn modelId="{76D836FC-2F9E-9A40-8CBD-C714D7E6A9B6}" srcId="{AA78D2BB-FBA3-CA49-988D-E2D75EFE1495}" destId="{7B107EC2-762F-3640-9A0B-797C80E3C05C}" srcOrd="0" destOrd="0" parTransId="{CE5C5D90-DFA9-6B42-B2B7-E028D6095083}" sibTransId="{4F362032-D76B-0E4B-9F8C-4ADA2741BE25}"/>
    <dgm:cxn modelId="{66B208FD-2F2F-9249-A036-6F0950F8E5F9}" type="presOf" srcId="{73E1E02B-49F3-4948-80E7-0FF10C34F783}" destId="{B963B647-BA8F-8444-98C3-B6FAB95DB3B5}" srcOrd="0" destOrd="1" presId="urn:microsoft.com/office/officeart/2005/8/layout/hList1"/>
    <dgm:cxn modelId="{930BF790-2550-A44C-96F6-4FF35487FD5E}" type="presParOf" srcId="{04B4EDB5-2D04-894C-B889-9FCF344FEB77}" destId="{375F9285-3BE1-814D-BDAC-F80E4F4215DE}" srcOrd="0" destOrd="0" presId="urn:microsoft.com/office/officeart/2005/8/layout/hList1"/>
    <dgm:cxn modelId="{6E5250DC-36F4-4847-B107-821611DC6FBE}" type="presParOf" srcId="{375F9285-3BE1-814D-BDAC-F80E4F4215DE}" destId="{432BF06D-C44B-7542-8D0E-4519A1358196}" srcOrd="0" destOrd="0" presId="urn:microsoft.com/office/officeart/2005/8/layout/hList1"/>
    <dgm:cxn modelId="{74B2A02D-7031-D741-B1E4-96E7444E968B}" type="presParOf" srcId="{375F9285-3BE1-814D-BDAC-F80E4F4215DE}" destId="{B963B647-BA8F-8444-98C3-B6FAB95DB3B5}" srcOrd="1" destOrd="0" presId="urn:microsoft.com/office/officeart/2005/8/layout/hList1"/>
    <dgm:cxn modelId="{CE18CDF7-A2D2-E543-B129-9766B32F0E17}" type="presParOf" srcId="{04B4EDB5-2D04-894C-B889-9FCF344FEB77}" destId="{3C7F0D11-F04F-744B-A851-65E660728976}" srcOrd="1" destOrd="0" presId="urn:microsoft.com/office/officeart/2005/8/layout/hList1"/>
    <dgm:cxn modelId="{92A39415-B34E-2A43-B63F-FCD7039D091F}" type="presParOf" srcId="{04B4EDB5-2D04-894C-B889-9FCF344FEB77}" destId="{BAFD442C-7F9D-3E47-8F77-E9963CF15A8D}" srcOrd="2" destOrd="0" presId="urn:microsoft.com/office/officeart/2005/8/layout/hList1"/>
    <dgm:cxn modelId="{F42CA3AC-B3CD-3A4F-8778-1487B212AC57}" type="presParOf" srcId="{BAFD442C-7F9D-3E47-8F77-E9963CF15A8D}" destId="{558C2842-4755-D54E-8D06-7F0B9D10665E}" srcOrd="0" destOrd="0" presId="urn:microsoft.com/office/officeart/2005/8/layout/hList1"/>
    <dgm:cxn modelId="{0C213697-D78A-384B-BA9D-BADFD86E47EB}" type="presParOf" srcId="{BAFD442C-7F9D-3E47-8F77-E9963CF15A8D}" destId="{9D2C3BFB-E5EF-3143-A38B-8B1F7E03C6CB}" srcOrd="1" destOrd="0" presId="urn:microsoft.com/office/officeart/2005/8/layout/hList1"/>
    <dgm:cxn modelId="{6CDA6C83-6E50-EC47-B635-5A131BC1797F}" type="presParOf" srcId="{04B4EDB5-2D04-894C-B889-9FCF344FEB77}" destId="{1FC34B58-65ED-6640-B460-4B9AAE2A751F}" srcOrd="3" destOrd="0" presId="urn:microsoft.com/office/officeart/2005/8/layout/hList1"/>
    <dgm:cxn modelId="{94A64151-27F7-7347-8DFD-5CD3F5B6E0F1}" type="presParOf" srcId="{04B4EDB5-2D04-894C-B889-9FCF344FEB77}" destId="{683749A3-46FD-2843-8B59-4E33F82B13EB}" srcOrd="4" destOrd="0" presId="urn:microsoft.com/office/officeart/2005/8/layout/hList1"/>
    <dgm:cxn modelId="{B6DB97B0-C459-CF4B-AE4B-7CEAF720F456}" type="presParOf" srcId="{683749A3-46FD-2843-8B59-4E33F82B13EB}" destId="{D1A9EA9A-0D1F-774B-80EE-4590A5E13DEE}" srcOrd="0" destOrd="0" presId="urn:microsoft.com/office/officeart/2005/8/layout/hList1"/>
    <dgm:cxn modelId="{AB919E42-3D2F-A94F-95AD-E913AB7C2F50}" type="presParOf" srcId="{683749A3-46FD-2843-8B59-4E33F82B13EB}" destId="{3F2599D7-F073-2240-B32C-0A37A2DC722B}" srcOrd="1" destOrd="0" presId="urn:microsoft.com/office/officeart/2005/8/layout/hList1"/>
    <dgm:cxn modelId="{FAC3ED51-6C05-BF46-9C1F-DBED2CE9E126}" type="presParOf" srcId="{04B4EDB5-2D04-894C-B889-9FCF344FEB77}" destId="{F3F7FD4E-EE43-624B-9FA5-4E61E85A9472}" srcOrd="5" destOrd="0" presId="urn:microsoft.com/office/officeart/2005/8/layout/hList1"/>
    <dgm:cxn modelId="{69D87644-9ED2-8240-AF77-993218A01C5F}" type="presParOf" srcId="{04B4EDB5-2D04-894C-B889-9FCF344FEB77}" destId="{7F8BAF65-1BE9-2540-B24D-3D9E3AD7E2E0}" srcOrd="6" destOrd="0" presId="urn:microsoft.com/office/officeart/2005/8/layout/hList1"/>
    <dgm:cxn modelId="{45FF9D37-A178-C642-8980-8F509CB49EFB}" type="presParOf" srcId="{7F8BAF65-1BE9-2540-B24D-3D9E3AD7E2E0}" destId="{9D7DE061-79A6-104F-A06E-287E967275FA}" srcOrd="0" destOrd="0" presId="urn:microsoft.com/office/officeart/2005/8/layout/hList1"/>
    <dgm:cxn modelId="{AF56F722-5FAE-BE4C-9118-FABB3657A2FB}" type="presParOf" srcId="{7F8BAF65-1BE9-2540-B24D-3D9E3AD7E2E0}" destId="{756F231C-5E35-3944-B0F9-B76FB7DDD11B}" srcOrd="1" destOrd="0" presId="urn:microsoft.com/office/officeart/2005/8/layout/hList1"/>
    <dgm:cxn modelId="{DFF016E0-5579-B44B-8D7C-0213FC81AFD8}" type="presParOf" srcId="{04B4EDB5-2D04-894C-B889-9FCF344FEB77}" destId="{568E7D1B-CA3F-6241-98F1-DA3CB1D9CB51}" srcOrd="7" destOrd="0" presId="urn:microsoft.com/office/officeart/2005/8/layout/hList1"/>
    <dgm:cxn modelId="{A790E3E4-6A2B-0645-B847-2598B5881B4B}" type="presParOf" srcId="{04B4EDB5-2D04-894C-B889-9FCF344FEB77}" destId="{BAE20159-F1EA-8A4F-80C2-A66C1AB99C7A}" srcOrd="8" destOrd="0" presId="urn:microsoft.com/office/officeart/2005/8/layout/hList1"/>
    <dgm:cxn modelId="{913EE401-90C0-F644-BD75-5FEAE03FD97C}" type="presParOf" srcId="{BAE20159-F1EA-8A4F-80C2-A66C1AB99C7A}" destId="{AFD2188A-3013-CA46-B02B-0698BDF6DF19}" srcOrd="0" destOrd="0" presId="urn:microsoft.com/office/officeart/2005/8/layout/hList1"/>
    <dgm:cxn modelId="{F05547D2-CB5D-AC42-9F0B-2604DF18796C}" type="presParOf" srcId="{BAE20159-F1EA-8A4F-80C2-A66C1AB99C7A}" destId="{2F6E693F-BA1F-3244-B4EF-12E09ED0113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D55F97-7103-BB41-86FB-BE9A9BA3E24E}"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GB"/>
        </a:p>
      </dgm:t>
    </dgm:pt>
    <dgm:pt modelId="{AD3967FC-603E-6C4B-ACCF-325ABD23033E}">
      <dgm:prSet phldrT="[Text]"/>
      <dgm:spPr/>
      <dgm:t>
        <a:bodyPr/>
        <a:lstStyle/>
        <a:p>
          <a:pPr>
            <a:buFont typeface="+mj-lt"/>
            <a:buAutoNum type="arabicPeriod"/>
          </a:pPr>
          <a:r>
            <a:rPr lang="en-IN" b="1" i="0" u="none" dirty="0"/>
            <a:t>Inventory of Existing Assets</a:t>
          </a:r>
          <a:endParaRPr lang="en-GB" dirty="0"/>
        </a:p>
      </dgm:t>
    </dgm:pt>
    <dgm:pt modelId="{C096174C-D21D-3746-9938-A3453A1EEA28}" type="parTrans" cxnId="{89E856BF-CF02-ED4C-8825-50E138161EE4}">
      <dgm:prSet/>
      <dgm:spPr/>
      <dgm:t>
        <a:bodyPr/>
        <a:lstStyle/>
        <a:p>
          <a:endParaRPr lang="en-GB"/>
        </a:p>
      </dgm:t>
    </dgm:pt>
    <dgm:pt modelId="{B189D989-E330-6B46-94A0-10B9F74EAE3F}" type="sibTrans" cxnId="{89E856BF-CF02-ED4C-8825-50E138161EE4}">
      <dgm:prSet/>
      <dgm:spPr/>
      <dgm:t>
        <a:bodyPr/>
        <a:lstStyle/>
        <a:p>
          <a:endParaRPr lang="en-GB"/>
        </a:p>
      </dgm:t>
    </dgm:pt>
    <dgm:pt modelId="{86861F98-2FA2-A049-88EE-9A0DEF81FC5E}">
      <dgm:prSet custT="1"/>
      <dgm:spPr/>
      <dgm:t>
        <a:bodyPr/>
        <a:lstStyle/>
        <a:p>
          <a:r>
            <a:rPr lang="en-IN" sz="1000" dirty="0" err="1"/>
            <a:t>Catalog</a:t>
          </a:r>
          <a:r>
            <a:rPr lang="en-IN" sz="1000" dirty="0"/>
            <a:t> all hardware, software, and network assets.</a:t>
          </a:r>
        </a:p>
      </dgm:t>
    </dgm:pt>
    <dgm:pt modelId="{877A0C34-2C71-1948-82A1-766A4946B9BA}" type="parTrans" cxnId="{4D1AA050-8BDA-A24F-A22B-F5A893B9F82F}">
      <dgm:prSet/>
      <dgm:spPr/>
      <dgm:t>
        <a:bodyPr/>
        <a:lstStyle/>
        <a:p>
          <a:endParaRPr lang="en-GB"/>
        </a:p>
      </dgm:t>
    </dgm:pt>
    <dgm:pt modelId="{4B0F0D80-33DC-1147-9656-5BBBED34EF7D}" type="sibTrans" cxnId="{4D1AA050-8BDA-A24F-A22B-F5A893B9F82F}">
      <dgm:prSet/>
      <dgm:spPr/>
      <dgm:t>
        <a:bodyPr/>
        <a:lstStyle/>
        <a:p>
          <a:endParaRPr lang="en-GB"/>
        </a:p>
      </dgm:t>
    </dgm:pt>
    <dgm:pt modelId="{8F9190C0-B7ED-E447-94A4-EAC64F43C5EC}">
      <dgm:prSet phldrT="[Text]"/>
      <dgm:spPr/>
      <dgm:t>
        <a:bodyPr/>
        <a:lstStyle/>
        <a:p>
          <a:pPr>
            <a:buFont typeface="+mj-lt"/>
            <a:buAutoNum type="arabicPeriod"/>
          </a:pPr>
          <a:r>
            <a:rPr lang="en-IN" b="1" i="0" u="none"/>
            <a:t>Analysis and Planning</a:t>
          </a:r>
          <a:endParaRPr lang="en-GB" dirty="0"/>
        </a:p>
      </dgm:t>
    </dgm:pt>
    <dgm:pt modelId="{98A1FFFF-091F-014C-B009-F8BAC182B41F}" type="parTrans" cxnId="{F33922A8-D9CA-9447-8A25-881AF80145B7}">
      <dgm:prSet/>
      <dgm:spPr/>
      <dgm:t>
        <a:bodyPr/>
        <a:lstStyle/>
        <a:p>
          <a:endParaRPr lang="en-GB"/>
        </a:p>
      </dgm:t>
    </dgm:pt>
    <dgm:pt modelId="{CE8769EA-2106-A649-A044-CAC24B7E4833}" type="sibTrans" cxnId="{F33922A8-D9CA-9447-8A25-881AF80145B7}">
      <dgm:prSet/>
      <dgm:spPr/>
      <dgm:t>
        <a:bodyPr/>
        <a:lstStyle/>
        <a:p>
          <a:endParaRPr lang="en-GB"/>
        </a:p>
      </dgm:t>
    </dgm:pt>
    <dgm:pt modelId="{999E1B39-E5CC-DF49-B9ED-74536BF04A1B}">
      <dgm:prSet custT="1"/>
      <dgm:spPr/>
      <dgm:t>
        <a:bodyPr/>
        <a:lstStyle/>
        <a:p>
          <a:pPr>
            <a:buFont typeface="Arial" panose="020B0604020202020204" pitchFamily="34" charset="0"/>
            <a:buChar char="•"/>
          </a:pPr>
          <a:r>
            <a:rPr lang="en-IN" sz="1000" b="0" i="0" u="none"/>
            <a:t>Identify and categorize mailboxes and resources to be migrated.</a:t>
          </a:r>
          <a:endParaRPr lang="en-IN" sz="1000" dirty="0"/>
        </a:p>
      </dgm:t>
    </dgm:pt>
    <dgm:pt modelId="{3F29069C-7F05-E64B-8FA2-BCE31CC0131C}" type="parTrans" cxnId="{8C67B1E4-94B5-BA45-8369-462878F5E094}">
      <dgm:prSet/>
      <dgm:spPr/>
      <dgm:t>
        <a:bodyPr/>
        <a:lstStyle/>
        <a:p>
          <a:endParaRPr lang="en-GB"/>
        </a:p>
      </dgm:t>
    </dgm:pt>
    <dgm:pt modelId="{61007A72-C4AB-4A4E-8462-C12A509247C0}" type="sibTrans" cxnId="{8C67B1E4-94B5-BA45-8369-462878F5E094}">
      <dgm:prSet/>
      <dgm:spPr/>
      <dgm:t>
        <a:bodyPr/>
        <a:lstStyle/>
        <a:p>
          <a:endParaRPr lang="en-GB"/>
        </a:p>
      </dgm:t>
    </dgm:pt>
    <dgm:pt modelId="{95B7B503-8DF8-9C4B-BE07-EDF1BD056F9C}">
      <dgm:prSet phldrT="[Text]"/>
      <dgm:spPr/>
      <dgm:t>
        <a:bodyPr/>
        <a:lstStyle/>
        <a:p>
          <a:pPr>
            <a:buFont typeface="+mj-lt"/>
            <a:buAutoNum type="arabicPeriod"/>
          </a:pPr>
          <a:r>
            <a:rPr lang="en-IN" b="1" i="0" u="none"/>
            <a:t>Infrastructure Assessment</a:t>
          </a:r>
          <a:endParaRPr lang="en-GB" dirty="0"/>
        </a:p>
      </dgm:t>
    </dgm:pt>
    <dgm:pt modelId="{9DEFF854-0B28-B944-95C3-BCCD04F561AB}" type="parTrans" cxnId="{54698B0E-A0CC-7A44-800C-E38264761DB1}">
      <dgm:prSet/>
      <dgm:spPr/>
      <dgm:t>
        <a:bodyPr/>
        <a:lstStyle/>
        <a:p>
          <a:endParaRPr lang="en-GB"/>
        </a:p>
      </dgm:t>
    </dgm:pt>
    <dgm:pt modelId="{96DC4A0A-7DCC-824F-A88D-B808CBCDBEEC}" type="sibTrans" cxnId="{54698B0E-A0CC-7A44-800C-E38264761DB1}">
      <dgm:prSet/>
      <dgm:spPr/>
      <dgm:t>
        <a:bodyPr/>
        <a:lstStyle/>
        <a:p>
          <a:endParaRPr lang="en-GB"/>
        </a:p>
      </dgm:t>
    </dgm:pt>
    <dgm:pt modelId="{BBE3E08B-6255-FC43-BCE3-96560D987320}">
      <dgm:prSet custT="1"/>
      <dgm:spPr/>
      <dgm:t>
        <a:bodyPr/>
        <a:lstStyle/>
        <a:p>
          <a:pPr>
            <a:buFont typeface="Arial" panose="020B0604020202020204" pitchFamily="34" charset="0"/>
            <a:buChar char="•"/>
          </a:pPr>
          <a:r>
            <a:rPr lang="en-IN" sz="1000" b="0" i="0" u="none"/>
            <a:t>Assess current infrastructure for compatibility with cloud services.</a:t>
          </a:r>
          <a:endParaRPr lang="en-IN" sz="1000" dirty="0"/>
        </a:p>
      </dgm:t>
    </dgm:pt>
    <dgm:pt modelId="{D398BEB1-08D7-F647-938B-EB68C238533A}" type="parTrans" cxnId="{40651F7C-A883-2B41-9527-37CD4716A05C}">
      <dgm:prSet/>
      <dgm:spPr/>
      <dgm:t>
        <a:bodyPr/>
        <a:lstStyle/>
        <a:p>
          <a:endParaRPr lang="en-GB"/>
        </a:p>
      </dgm:t>
    </dgm:pt>
    <dgm:pt modelId="{D0F3A5A9-D79B-F847-A446-49B11247140A}" type="sibTrans" cxnId="{40651F7C-A883-2B41-9527-37CD4716A05C}">
      <dgm:prSet/>
      <dgm:spPr/>
      <dgm:t>
        <a:bodyPr/>
        <a:lstStyle/>
        <a:p>
          <a:endParaRPr lang="en-GB"/>
        </a:p>
      </dgm:t>
    </dgm:pt>
    <dgm:pt modelId="{BC8F236E-B8E2-8245-9609-4B9BF846C9A2}">
      <dgm:prSet phldrT="[Text]"/>
      <dgm:spPr/>
      <dgm:t>
        <a:bodyPr/>
        <a:lstStyle/>
        <a:p>
          <a:pPr>
            <a:buFont typeface="+mj-lt"/>
            <a:buAutoNum type="arabicPeriod"/>
          </a:pPr>
          <a:r>
            <a:rPr lang="en-IN" b="1" i="0" u="none"/>
            <a:t>User Communication</a:t>
          </a:r>
          <a:endParaRPr lang="en-GB" dirty="0"/>
        </a:p>
      </dgm:t>
    </dgm:pt>
    <dgm:pt modelId="{642A9A70-0C58-854D-8314-E0437D9266B4}" type="parTrans" cxnId="{20D93EE7-66EA-F644-80DE-3F829DC2BE28}">
      <dgm:prSet/>
      <dgm:spPr/>
      <dgm:t>
        <a:bodyPr/>
        <a:lstStyle/>
        <a:p>
          <a:endParaRPr lang="en-GB"/>
        </a:p>
      </dgm:t>
    </dgm:pt>
    <dgm:pt modelId="{E8F68556-A02B-AE48-B5C9-4133D8018F4C}" type="sibTrans" cxnId="{20D93EE7-66EA-F644-80DE-3F829DC2BE28}">
      <dgm:prSet/>
      <dgm:spPr/>
      <dgm:t>
        <a:bodyPr/>
        <a:lstStyle/>
        <a:p>
          <a:endParaRPr lang="en-GB"/>
        </a:p>
      </dgm:t>
    </dgm:pt>
    <dgm:pt modelId="{7090B886-8B44-DF44-95AD-96FC0E263A52}">
      <dgm:prSet custT="1"/>
      <dgm:spPr/>
      <dgm:t>
        <a:bodyPr/>
        <a:lstStyle/>
        <a:p>
          <a:pPr>
            <a:buFont typeface="Arial" panose="020B0604020202020204" pitchFamily="34" charset="0"/>
            <a:buChar char="•"/>
          </a:pPr>
          <a:r>
            <a:rPr lang="en-IN" sz="1000" b="0" i="0" u="none" dirty="0"/>
            <a:t>Develop a communication plan to inform users about the migration process and timelines.</a:t>
          </a:r>
          <a:endParaRPr lang="en-IN" sz="1000" dirty="0"/>
        </a:p>
      </dgm:t>
    </dgm:pt>
    <dgm:pt modelId="{BC4DB70D-898F-184D-BFEA-6771F238DD9A}" type="parTrans" cxnId="{CC9F5528-0E63-C141-9F29-0BDFC41DD8BB}">
      <dgm:prSet/>
      <dgm:spPr/>
      <dgm:t>
        <a:bodyPr/>
        <a:lstStyle/>
        <a:p>
          <a:endParaRPr lang="en-GB"/>
        </a:p>
      </dgm:t>
    </dgm:pt>
    <dgm:pt modelId="{5F5EAAAF-DC4A-9443-B32F-3C4E43BEB7DF}" type="sibTrans" cxnId="{CC9F5528-0E63-C141-9F29-0BDFC41DD8BB}">
      <dgm:prSet/>
      <dgm:spPr/>
      <dgm:t>
        <a:bodyPr/>
        <a:lstStyle/>
        <a:p>
          <a:endParaRPr lang="en-GB"/>
        </a:p>
      </dgm:t>
    </dgm:pt>
    <dgm:pt modelId="{0F17ABBC-67DF-AB46-8F55-6360C2CC7741}">
      <dgm:prSet phldrT="[Text]"/>
      <dgm:spPr/>
      <dgm:t>
        <a:bodyPr/>
        <a:lstStyle/>
        <a:p>
          <a:pPr>
            <a:buFont typeface="+mj-lt"/>
            <a:buAutoNum type="arabicPeriod"/>
          </a:pPr>
          <a:r>
            <a:rPr lang="en-IN" b="1" i="0" u="none" dirty="0"/>
            <a:t>Security and Compliance</a:t>
          </a:r>
          <a:endParaRPr lang="en-GB" dirty="0"/>
        </a:p>
      </dgm:t>
    </dgm:pt>
    <dgm:pt modelId="{F733DF75-438D-7348-B17B-AF9B78C9BC09}" type="parTrans" cxnId="{F213F247-69B6-AA42-BD8D-1B90CFF2B6DD}">
      <dgm:prSet/>
      <dgm:spPr/>
      <dgm:t>
        <a:bodyPr/>
        <a:lstStyle/>
        <a:p>
          <a:endParaRPr lang="en-GB"/>
        </a:p>
      </dgm:t>
    </dgm:pt>
    <dgm:pt modelId="{71F59396-BE64-5D42-8FD6-FF583353D9D6}" type="sibTrans" cxnId="{F213F247-69B6-AA42-BD8D-1B90CFF2B6DD}">
      <dgm:prSet/>
      <dgm:spPr/>
      <dgm:t>
        <a:bodyPr/>
        <a:lstStyle/>
        <a:p>
          <a:endParaRPr lang="en-GB"/>
        </a:p>
      </dgm:t>
    </dgm:pt>
    <dgm:pt modelId="{036E7C48-0CFC-B948-B703-AC7A7D1F41BF}">
      <dgm:prSet custT="1"/>
      <dgm:spPr/>
      <dgm:t>
        <a:bodyPr/>
        <a:lstStyle/>
        <a:p>
          <a:pPr>
            <a:buFont typeface="Arial" panose="020B0604020202020204" pitchFamily="34" charset="0"/>
            <a:buChar char="•"/>
          </a:pPr>
          <a:r>
            <a:rPr lang="en-IN" sz="1000" b="0" i="0" u="none" dirty="0"/>
            <a:t>Review security policies and compliance requirements.</a:t>
          </a:r>
          <a:endParaRPr lang="en-IN" sz="1000" dirty="0"/>
        </a:p>
      </dgm:t>
    </dgm:pt>
    <dgm:pt modelId="{BABAA90C-948A-8A47-A73D-D262F31B41A9}" type="parTrans" cxnId="{C7A3EA1F-AAFA-EF47-A7A0-1FAB2FE10317}">
      <dgm:prSet/>
      <dgm:spPr/>
      <dgm:t>
        <a:bodyPr/>
        <a:lstStyle/>
        <a:p>
          <a:endParaRPr lang="en-GB"/>
        </a:p>
      </dgm:t>
    </dgm:pt>
    <dgm:pt modelId="{0E952C29-FB1B-ED46-8B24-337C5EA3DF4B}" type="sibTrans" cxnId="{C7A3EA1F-AAFA-EF47-A7A0-1FAB2FE10317}">
      <dgm:prSet/>
      <dgm:spPr/>
      <dgm:t>
        <a:bodyPr/>
        <a:lstStyle/>
        <a:p>
          <a:endParaRPr lang="en-GB"/>
        </a:p>
      </dgm:t>
    </dgm:pt>
    <dgm:pt modelId="{D4599946-D194-1B41-AB60-2264EBBDE35C}">
      <dgm:prSet custT="1"/>
      <dgm:spPr/>
      <dgm:t>
        <a:bodyPr/>
        <a:lstStyle/>
        <a:p>
          <a:r>
            <a:rPr lang="en-IN" sz="1000" dirty="0"/>
            <a:t>Document current mailboxes, sizes, and usage statistics.</a:t>
          </a:r>
        </a:p>
      </dgm:t>
    </dgm:pt>
    <dgm:pt modelId="{B4A1A299-12DC-DD43-8851-CD6AF87DB1E8}" type="parTrans" cxnId="{31DB65D0-ED22-BC43-B1ED-AEB1CA0109D8}">
      <dgm:prSet/>
      <dgm:spPr/>
      <dgm:t>
        <a:bodyPr/>
        <a:lstStyle/>
        <a:p>
          <a:endParaRPr lang="en-GB"/>
        </a:p>
      </dgm:t>
    </dgm:pt>
    <dgm:pt modelId="{712CF922-BFB5-254E-88B6-CCD75668BDC1}" type="sibTrans" cxnId="{31DB65D0-ED22-BC43-B1ED-AEB1CA0109D8}">
      <dgm:prSet/>
      <dgm:spPr/>
      <dgm:t>
        <a:bodyPr/>
        <a:lstStyle/>
        <a:p>
          <a:endParaRPr lang="en-GB"/>
        </a:p>
      </dgm:t>
    </dgm:pt>
    <dgm:pt modelId="{833292A5-E0E4-394D-BB20-108BCC9E9E50}">
      <dgm:prSet custT="1"/>
      <dgm:spPr/>
      <dgm:t>
        <a:bodyPr/>
        <a:lstStyle/>
        <a:p>
          <a:pPr>
            <a:buFont typeface="Arial" panose="020B0604020202020204" pitchFamily="34" charset="0"/>
            <a:buChar char="•"/>
          </a:pPr>
          <a:r>
            <a:rPr lang="en-IN" sz="1000" b="0" i="0" u="none"/>
            <a:t>Establish migration batches and timelines.</a:t>
          </a:r>
        </a:p>
      </dgm:t>
    </dgm:pt>
    <dgm:pt modelId="{4603FD5A-7F85-0F47-BCFA-5DA27CC67F6B}" type="parTrans" cxnId="{C49E2F40-479D-144E-89E2-6DF532684342}">
      <dgm:prSet/>
      <dgm:spPr/>
      <dgm:t>
        <a:bodyPr/>
        <a:lstStyle/>
        <a:p>
          <a:endParaRPr lang="en-GB"/>
        </a:p>
      </dgm:t>
    </dgm:pt>
    <dgm:pt modelId="{34F97601-9148-8448-B0E9-99CBBECE85CD}" type="sibTrans" cxnId="{C49E2F40-479D-144E-89E2-6DF532684342}">
      <dgm:prSet/>
      <dgm:spPr/>
      <dgm:t>
        <a:bodyPr/>
        <a:lstStyle/>
        <a:p>
          <a:endParaRPr lang="en-GB"/>
        </a:p>
      </dgm:t>
    </dgm:pt>
    <dgm:pt modelId="{C6CBB955-6D95-7446-ABD2-9BC78615E1BB}">
      <dgm:prSet custT="1"/>
      <dgm:spPr/>
      <dgm:t>
        <a:bodyPr/>
        <a:lstStyle/>
        <a:p>
          <a:pPr>
            <a:buFont typeface="Arial" panose="020B0604020202020204" pitchFamily="34" charset="0"/>
            <a:buChar char="•"/>
          </a:pPr>
          <a:r>
            <a:rPr lang="en-IN" sz="1000" b="0" i="0" u="none" dirty="0"/>
            <a:t>Ensure network capacity for increased cloud traffic.</a:t>
          </a:r>
        </a:p>
      </dgm:t>
    </dgm:pt>
    <dgm:pt modelId="{6BD2EABA-2694-EA49-9E9B-105B21426201}" type="parTrans" cxnId="{5DEAAAA2-2912-8846-BD97-BBE73A28E19D}">
      <dgm:prSet/>
      <dgm:spPr/>
      <dgm:t>
        <a:bodyPr/>
        <a:lstStyle/>
        <a:p>
          <a:endParaRPr lang="en-GB"/>
        </a:p>
      </dgm:t>
    </dgm:pt>
    <dgm:pt modelId="{22D3C047-69F1-6348-B596-DFFFFB6E0E89}" type="sibTrans" cxnId="{5DEAAAA2-2912-8846-BD97-BBE73A28E19D}">
      <dgm:prSet/>
      <dgm:spPr/>
      <dgm:t>
        <a:bodyPr/>
        <a:lstStyle/>
        <a:p>
          <a:endParaRPr lang="en-GB"/>
        </a:p>
      </dgm:t>
    </dgm:pt>
    <dgm:pt modelId="{A824D14F-B96D-5B4E-B1F3-E21D0BE848D6}">
      <dgm:prSet custT="1"/>
      <dgm:spPr/>
      <dgm:t>
        <a:bodyPr/>
        <a:lstStyle/>
        <a:p>
          <a:pPr>
            <a:buFont typeface="Arial" panose="020B0604020202020204" pitchFamily="34" charset="0"/>
            <a:buChar char="•"/>
          </a:pPr>
          <a:r>
            <a:rPr lang="en-IN" sz="1000" b="0" i="0" u="none"/>
            <a:t>Update necessary hardware and software to meet prerequisites.</a:t>
          </a:r>
        </a:p>
      </dgm:t>
    </dgm:pt>
    <dgm:pt modelId="{7C69043A-AF64-3443-8A9E-D2DEE1816AED}" type="parTrans" cxnId="{21CED253-A996-0648-BBD9-6991FDCA7305}">
      <dgm:prSet/>
      <dgm:spPr/>
      <dgm:t>
        <a:bodyPr/>
        <a:lstStyle/>
        <a:p>
          <a:endParaRPr lang="en-GB"/>
        </a:p>
      </dgm:t>
    </dgm:pt>
    <dgm:pt modelId="{0CBAB9B0-2AB9-5449-A1DE-4F2758F10FD8}" type="sibTrans" cxnId="{21CED253-A996-0648-BBD9-6991FDCA7305}">
      <dgm:prSet/>
      <dgm:spPr/>
      <dgm:t>
        <a:bodyPr/>
        <a:lstStyle/>
        <a:p>
          <a:endParaRPr lang="en-GB"/>
        </a:p>
      </dgm:t>
    </dgm:pt>
    <dgm:pt modelId="{1BEC4711-9EFC-204D-91E3-2B8457D13F67}">
      <dgm:prSet custT="1"/>
      <dgm:spPr/>
      <dgm:t>
        <a:bodyPr/>
        <a:lstStyle/>
        <a:p>
          <a:pPr>
            <a:buFont typeface="Arial" panose="020B0604020202020204" pitchFamily="34" charset="0"/>
            <a:buChar char="•"/>
          </a:pPr>
          <a:r>
            <a:rPr lang="en-IN" sz="1000" b="0" i="0" u="none" dirty="0"/>
            <a:t>Prepare user guides and FAQs for reference.</a:t>
          </a:r>
        </a:p>
      </dgm:t>
    </dgm:pt>
    <dgm:pt modelId="{3C45DBD1-A0CC-4847-B333-96F433B1BE62}" type="parTrans" cxnId="{FA52273E-BAB6-F64A-9035-FA7943A0000C}">
      <dgm:prSet/>
      <dgm:spPr/>
      <dgm:t>
        <a:bodyPr/>
        <a:lstStyle/>
        <a:p>
          <a:endParaRPr lang="en-GB"/>
        </a:p>
      </dgm:t>
    </dgm:pt>
    <dgm:pt modelId="{6B115CB7-EB71-6243-AF04-9754008BDCC1}" type="sibTrans" cxnId="{FA52273E-BAB6-F64A-9035-FA7943A0000C}">
      <dgm:prSet/>
      <dgm:spPr/>
      <dgm:t>
        <a:bodyPr/>
        <a:lstStyle/>
        <a:p>
          <a:endParaRPr lang="en-GB"/>
        </a:p>
      </dgm:t>
    </dgm:pt>
    <dgm:pt modelId="{704FDB7B-8C21-B54A-8108-5CC3026E644D}">
      <dgm:prSet custT="1"/>
      <dgm:spPr/>
      <dgm:t>
        <a:bodyPr/>
        <a:lstStyle/>
        <a:p>
          <a:pPr>
            <a:buFont typeface="Arial" panose="020B0604020202020204" pitchFamily="34" charset="0"/>
            <a:buChar char="•"/>
          </a:pPr>
          <a:r>
            <a:rPr lang="en-IN" sz="1000" b="0" i="0" u="none"/>
            <a:t>Plan for any necessary changes in security posture.</a:t>
          </a:r>
        </a:p>
      </dgm:t>
    </dgm:pt>
    <dgm:pt modelId="{A74B5606-5A16-0145-9BFA-E06A14BD523D}" type="parTrans" cxnId="{8B66191B-73C1-0B46-A8F2-FFFCE5FC9CFF}">
      <dgm:prSet/>
      <dgm:spPr/>
      <dgm:t>
        <a:bodyPr/>
        <a:lstStyle/>
        <a:p>
          <a:endParaRPr lang="en-GB"/>
        </a:p>
      </dgm:t>
    </dgm:pt>
    <dgm:pt modelId="{318D4898-02CB-4746-B800-19E2E15102E7}" type="sibTrans" cxnId="{8B66191B-73C1-0B46-A8F2-FFFCE5FC9CFF}">
      <dgm:prSet/>
      <dgm:spPr/>
      <dgm:t>
        <a:bodyPr/>
        <a:lstStyle/>
        <a:p>
          <a:endParaRPr lang="en-GB"/>
        </a:p>
      </dgm:t>
    </dgm:pt>
    <dgm:pt modelId="{C5EF6039-603F-AD43-8D63-CF303E38E9D4}">
      <dgm:prSet custT="1"/>
      <dgm:spPr/>
      <dgm:t>
        <a:bodyPr/>
        <a:lstStyle/>
        <a:p>
          <a:r>
            <a:rPr lang="en-IN" sz="1000" b="1" i="0" u="none"/>
            <a:t>Backup and Data Protection</a:t>
          </a:r>
          <a:endParaRPr lang="en-IN" sz="1000" dirty="0"/>
        </a:p>
      </dgm:t>
    </dgm:pt>
    <dgm:pt modelId="{66340B26-537A-404A-8B2B-2527AD6EA32E}" type="parTrans" cxnId="{F021E648-2F3D-3A41-A44D-C44A7462297E}">
      <dgm:prSet/>
      <dgm:spPr/>
      <dgm:t>
        <a:bodyPr/>
        <a:lstStyle/>
        <a:p>
          <a:endParaRPr lang="en-GB"/>
        </a:p>
      </dgm:t>
    </dgm:pt>
    <dgm:pt modelId="{16854F0E-324F-3146-B434-27D63B293861}" type="sibTrans" cxnId="{F021E648-2F3D-3A41-A44D-C44A7462297E}">
      <dgm:prSet/>
      <dgm:spPr/>
      <dgm:t>
        <a:bodyPr/>
        <a:lstStyle/>
        <a:p>
          <a:endParaRPr lang="en-GB"/>
        </a:p>
      </dgm:t>
    </dgm:pt>
    <dgm:pt modelId="{12A80A9A-9641-A543-8C6E-1A42D8AE02F5}">
      <dgm:prSet custT="1"/>
      <dgm:spPr/>
      <dgm:t>
        <a:bodyPr/>
        <a:lstStyle/>
        <a:p>
          <a:pPr>
            <a:buFont typeface="Arial" panose="020B0604020202020204" pitchFamily="34" charset="0"/>
            <a:buChar char="•"/>
          </a:pPr>
          <a:r>
            <a:rPr lang="en-IN" sz="1000" b="0" i="0" u="none" dirty="0"/>
            <a:t>Ensure all data is backed up and can be restored.</a:t>
          </a:r>
          <a:endParaRPr lang="en-IN" sz="1000" dirty="0"/>
        </a:p>
      </dgm:t>
    </dgm:pt>
    <dgm:pt modelId="{5A7F1910-7A56-C543-891D-8AA5D9393DCF}" type="parTrans" cxnId="{14E6CACC-1B07-FD4C-90CC-04F32A521D0A}">
      <dgm:prSet/>
      <dgm:spPr/>
      <dgm:t>
        <a:bodyPr/>
        <a:lstStyle/>
        <a:p>
          <a:endParaRPr lang="en-GB"/>
        </a:p>
      </dgm:t>
    </dgm:pt>
    <dgm:pt modelId="{56A764C7-631A-CB4E-A249-DFA6AAB25C11}" type="sibTrans" cxnId="{14E6CACC-1B07-FD4C-90CC-04F32A521D0A}">
      <dgm:prSet/>
      <dgm:spPr/>
      <dgm:t>
        <a:bodyPr/>
        <a:lstStyle/>
        <a:p>
          <a:endParaRPr lang="en-GB"/>
        </a:p>
      </dgm:t>
    </dgm:pt>
    <dgm:pt modelId="{C3176E1B-9543-004E-8CE0-838D8EAD2B52}">
      <dgm:prSet custT="1"/>
      <dgm:spPr/>
      <dgm:t>
        <a:bodyPr/>
        <a:lstStyle/>
        <a:p>
          <a:pPr>
            <a:buFont typeface="Arial" panose="020B0604020202020204" pitchFamily="34" charset="0"/>
            <a:buChar char="•"/>
          </a:pPr>
          <a:r>
            <a:rPr lang="en-IN" sz="1000" b="0" i="0" u="none" dirty="0"/>
            <a:t>Test backup and restoration processes.</a:t>
          </a:r>
        </a:p>
      </dgm:t>
    </dgm:pt>
    <dgm:pt modelId="{4AC78511-0EB0-D842-B1E8-B9EB8341835A}" type="parTrans" cxnId="{685F463F-F404-6B46-8AD0-B4BB43ADE78C}">
      <dgm:prSet/>
      <dgm:spPr/>
      <dgm:t>
        <a:bodyPr/>
        <a:lstStyle/>
        <a:p>
          <a:endParaRPr lang="en-GB"/>
        </a:p>
      </dgm:t>
    </dgm:pt>
    <dgm:pt modelId="{E2771B08-3B61-3642-BEFD-88098E592E5A}" type="sibTrans" cxnId="{685F463F-F404-6B46-8AD0-B4BB43ADE78C}">
      <dgm:prSet/>
      <dgm:spPr/>
      <dgm:t>
        <a:bodyPr/>
        <a:lstStyle/>
        <a:p>
          <a:endParaRPr lang="en-GB"/>
        </a:p>
      </dgm:t>
    </dgm:pt>
    <dgm:pt modelId="{887CF204-527D-9C4C-B228-32BB05643431}">
      <dgm:prSet/>
      <dgm:spPr/>
      <dgm:t>
        <a:bodyPr/>
        <a:lstStyle/>
        <a:p>
          <a:r>
            <a:rPr lang="en-IN" b="1" i="0" u="none" dirty="0"/>
            <a:t>Third-Party Coordination</a:t>
          </a:r>
          <a:endParaRPr lang="en-IN" b="0" i="0" u="none" dirty="0"/>
        </a:p>
      </dgm:t>
    </dgm:pt>
    <dgm:pt modelId="{7F1CD9F0-82CD-F942-8B4B-64F1DD8CAD26}" type="parTrans" cxnId="{8DA4E8DA-FDA3-2F45-A28F-47C3C433750E}">
      <dgm:prSet/>
      <dgm:spPr/>
      <dgm:t>
        <a:bodyPr/>
        <a:lstStyle/>
        <a:p>
          <a:endParaRPr lang="en-GB"/>
        </a:p>
      </dgm:t>
    </dgm:pt>
    <dgm:pt modelId="{5A38A28C-8DDA-6340-9757-AFD5F1B8EC33}" type="sibTrans" cxnId="{8DA4E8DA-FDA3-2F45-A28F-47C3C433750E}">
      <dgm:prSet/>
      <dgm:spPr/>
      <dgm:t>
        <a:bodyPr/>
        <a:lstStyle/>
        <a:p>
          <a:endParaRPr lang="en-GB"/>
        </a:p>
      </dgm:t>
    </dgm:pt>
    <dgm:pt modelId="{2A8D0982-9184-AD40-B1D1-610FDB9F8528}">
      <dgm:prSet/>
      <dgm:spPr/>
      <dgm:t>
        <a:bodyPr/>
        <a:lstStyle/>
        <a:p>
          <a:pPr>
            <a:buFont typeface="Arial" panose="020B0604020202020204" pitchFamily="34" charset="0"/>
            <a:buChar char="•"/>
          </a:pPr>
          <a:r>
            <a:rPr lang="en-IN" b="0" i="0" u="none" dirty="0"/>
            <a:t>Coordinate with vendors and support teams for any integrated third-party applications.</a:t>
          </a:r>
        </a:p>
      </dgm:t>
    </dgm:pt>
    <dgm:pt modelId="{37BFBA4B-BE02-8C4E-B27E-028796636B1F}" type="parTrans" cxnId="{122F8CC2-4063-E141-A831-9A8913EC3551}">
      <dgm:prSet/>
      <dgm:spPr/>
      <dgm:t>
        <a:bodyPr/>
        <a:lstStyle/>
        <a:p>
          <a:endParaRPr lang="en-GB"/>
        </a:p>
      </dgm:t>
    </dgm:pt>
    <dgm:pt modelId="{5B0480F1-FD6A-7B44-8356-36F7D5C6A3F2}" type="sibTrans" cxnId="{122F8CC2-4063-E141-A831-9A8913EC3551}">
      <dgm:prSet/>
      <dgm:spPr/>
      <dgm:t>
        <a:bodyPr/>
        <a:lstStyle/>
        <a:p>
          <a:endParaRPr lang="en-GB"/>
        </a:p>
      </dgm:t>
    </dgm:pt>
    <dgm:pt modelId="{08737AC1-D9E1-3948-8BFA-430D80892BBF}">
      <dgm:prSet/>
      <dgm:spPr/>
      <dgm:t>
        <a:bodyPr/>
        <a:lstStyle/>
        <a:p>
          <a:pPr>
            <a:buFont typeface="Arial" panose="020B0604020202020204" pitchFamily="34" charset="0"/>
            <a:buChar char="•"/>
          </a:pPr>
          <a:r>
            <a:rPr lang="en-IN" b="0" i="0" u="none" dirty="0"/>
            <a:t>Check for updates or patches required for compatibility.</a:t>
          </a:r>
        </a:p>
      </dgm:t>
    </dgm:pt>
    <dgm:pt modelId="{2AB8B60F-B756-2C4B-AFAA-EA76E982A7E4}" type="parTrans" cxnId="{266046C0-867C-4C4F-A284-7D1D44CA6EE7}">
      <dgm:prSet/>
      <dgm:spPr/>
      <dgm:t>
        <a:bodyPr/>
        <a:lstStyle/>
        <a:p>
          <a:endParaRPr lang="en-GB"/>
        </a:p>
      </dgm:t>
    </dgm:pt>
    <dgm:pt modelId="{23C660E2-E6B7-4441-8557-D00A7A24DFAB}" type="sibTrans" cxnId="{266046C0-867C-4C4F-A284-7D1D44CA6EE7}">
      <dgm:prSet/>
      <dgm:spPr/>
      <dgm:t>
        <a:bodyPr/>
        <a:lstStyle/>
        <a:p>
          <a:endParaRPr lang="en-GB"/>
        </a:p>
      </dgm:t>
    </dgm:pt>
    <dgm:pt modelId="{DC71C651-35E5-9F4C-90E2-CC203237148B}">
      <dgm:prSet/>
      <dgm:spPr/>
      <dgm:t>
        <a:bodyPr/>
        <a:lstStyle/>
        <a:p>
          <a:r>
            <a:rPr lang="en-IN" b="1" i="0" u="none" dirty="0"/>
            <a:t>Final Review and Approval</a:t>
          </a:r>
          <a:endParaRPr lang="en-IN" b="0" i="0" u="none" dirty="0"/>
        </a:p>
      </dgm:t>
    </dgm:pt>
    <dgm:pt modelId="{49228D8B-B9C9-9A44-BEAD-B77174933539}" type="parTrans" cxnId="{0D297CBD-EFFC-9441-BB35-DB9F36F47AD8}">
      <dgm:prSet/>
      <dgm:spPr/>
      <dgm:t>
        <a:bodyPr/>
        <a:lstStyle/>
        <a:p>
          <a:endParaRPr lang="en-GB"/>
        </a:p>
      </dgm:t>
    </dgm:pt>
    <dgm:pt modelId="{9C3944D3-DF93-264E-B820-1CE32620ACF5}" type="sibTrans" cxnId="{0D297CBD-EFFC-9441-BB35-DB9F36F47AD8}">
      <dgm:prSet/>
      <dgm:spPr/>
      <dgm:t>
        <a:bodyPr/>
        <a:lstStyle/>
        <a:p>
          <a:endParaRPr lang="en-GB"/>
        </a:p>
      </dgm:t>
    </dgm:pt>
    <dgm:pt modelId="{F120A3BB-FC63-8548-82C7-CF859ABD80C2}">
      <dgm:prSet/>
      <dgm:spPr/>
      <dgm:t>
        <a:bodyPr/>
        <a:lstStyle/>
        <a:p>
          <a:pPr>
            <a:buFont typeface="Arial" panose="020B0604020202020204" pitchFamily="34" charset="0"/>
            <a:buChar char="•"/>
          </a:pPr>
          <a:r>
            <a:rPr lang="en-IN" b="0" i="0" u="none" dirty="0"/>
            <a:t>Conduct a final review of the migration plan with all stakeholders.</a:t>
          </a:r>
        </a:p>
      </dgm:t>
    </dgm:pt>
    <dgm:pt modelId="{E0E6FD1B-B61C-E944-901F-A5F6C27BFA51}" type="parTrans" cxnId="{CC41F617-7A0E-7142-8A52-11CA9563BC21}">
      <dgm:prSet/>
      <dgm:spPr/>
      <dgm:t>
        <a:bodyPr/>
        <a:lstStyle/>
        <a:p>
          <a:endParaRPr lang="en-GB"/>
        </a:p>
      </dgm:t>
    </dgm:pt>
    <dgm:pt modelId="{7CD3BADA-F50F-F442-9C4E-31EC90E10D8C}" type="sibTrans" cxnId="{CC41F617-7A0E-7142-8A52-11CA9563BC21}">
      <dgm:prSet/>
      <dgm:spPr/>
      <dgm:t>
        <a:bodyPr/>
        <a:lstStyle/>
        <a:p>
          <a:endParaRPr lang="en-GB"/>
        </a:p>
      </dgm:t>
    </dgm:pt>
    <dgm:pt modelId="{988F40DA-FF36-004E-B526-B402A239C557}">
      <dgm:prSet/>
      <dgm:spPr/>
      <dgm:t>
        <a:bodyPr/>
        <a:lstStyle/>
        <a:p>
          <a:pPr>
            <a:buFont typeface="Arial" panose="020B0604020202020204" pitchFamily="34" charset="0"/>
            <a:buChar char="•"/>
          </a:pPr>
          <a:r>
            <a:rPr lang="en-IN" b="0" i="0" u="none" dirty="0"/>
            <a:t>Obtain formal approval to proceed with the migration.</a:t>
          </a:r>
        </a:p>
      </dgm:t>
    </dgm:pt>
    <dgm:pt modelId="{B2721919-7C11-5D46-A175-4C17B43FDEBC}" type="parTrans" cxnId="{A75CCBCA-7F1B-F64B-ABE5-1D3EB6B5974B}">
      <dgm:prSet/>
      <dgm:spPr/>
      <dgm:t>
        <a:bodyPr/>
        <a:lstStyle/>
        <a:p>
          <a:endParaRPr lang="en-GB"/>
        </a:p>
      </dgm:t>
    </dgm:pt>
    <dgm:pt modelId="{FDCF1EA9-1BF1-F24A-A70C-F0A7D3E5E6B8}" type="sibTrans" cxnId="{A75CCBCA-7F1B-F64B-ABE5-1D3EB6B5974B}">
      <dgm:prSet/>
      <dgm:spPr/>
      <dgm:t>
        <a:bodyPr/>
        <a:lstStyle/>
        <a:p>
          <a:endParaRPr lang="en-GB"/>
        </a:p>
      </dgm:t>
    </dgm:pt>
    <dgm:pt modelId="{0D87FD7F-FD36-F640-9434-99CDB8A29E5F}" type="pres">
      <dgm:prSet presAssocID="{42D55F97-7103-BB41-86FB-BE9A9BA3E24E}" presName="linear" presStyleCnt="0">
        <dgm:presLayoutVars>
          <dgm:animLvl val="lvl"/>
          <dgm:resizeHandles val="exact"/>
        </dgm:presLayoutVars>
      </dgm:prSet>
      <dgm:spPr/>
    </dgm:pt>
    <dgm:pt modelId="{C78E550D-B651-2B49-AB82-105716F729D7}" type="pres">
      <dgm:prSet presAssocID="{AD3967FC-603E-6C4B-ACCF-325ABD23033E}" presName="parentText" presStyleLbl="node1" presStyleIdx="0" presStyleCnt="8" custLinFactNeighborY="-1416">
        <dgm:presLayoutVars>
          <dgm:chMax val="0"/>
          <dgm:bulletEnabled val="1"/>
        </dgm:presLayoutVars>
      </dgm:prSet>
      <dgm:spPr/>
    </dgm:pt>
    <dgm:pt modelId="{460C26D1-3073-3640-A26F-40ADCEBFB51D}" type="pres">
      <dgm:prSet presAssocID="{AD3967FC-603E-6C4B-ACCF-325ABD23033E}" presName="childText" presStyleLbl="revTx" presStyleIdx="0" presStyleCnt="8">
        <dgm:presLayoutVars>
          <dgm:bulletEnabled val="1"/>
        </dgm:presLayoutVars>
      </dgm:prSet>
      <dgm:spPr/>
    </dgm:pt>
    <dgm:pt modelId="{D515ECDF-20AD-E04C-8415-5E3B15F0F32D}" type="pres">
      <dgm:prSet presAssocID="{8F9190C0-B7ED-E447-94A4-EAC64F43C5EC}" presName="parentText" presStyleLbl="node1" presStyleIdx="1" presStyleCnt="8">
        <dgm:presLayoutVars>
          <dgm:chMax val="0"/>
          <dgm:bulletEnabled val="1"/>
        </dgm:presLayoutVars>
      </dgm:prSet>
      <dgm:spPr/>
    </dgm:pt>
    <dgm:pt modelId="{B42CDBA5-D05D-7F4C-9052-B316198A416F}" type="pres">
      <dgm:prSet presAssocID="{8F9190C0-B7ED-E447-94A4-EAC64F43C5EC}" presName="childText" presStyleLbl="revTx" presStyleIdx="1" presStyleCnt="8">
        <dgm:presLayoutVars>
          <dgm:bulletEnabled val="1"/>
        </dgm:presLayoutVars>
      </dgm:prSet>
      <dgm:spPr/>
    </dgm:pt>
    <dgm:pt modelId="{EF89B72A-9B1D-AA42-958E-3D5E99524B29}" type="pres">
      <dgm:prSet presAssocID="{95B7B503-8DF8-9C4B-BE07-EDF1BD056F9C}" presName="parentText" presStyleLbl="node1" presStyleIdx="2" presStyleCnt="8">
        <dgm:presLayoutVars>
          <dgm:chMax val="0"/>
          <dgm:bulletEnabled val="1"/>
        </dgm:presLayoutVars>
      </dgm:prSet>
      <dgm:spPr/>
    </dgm:pt>
    <dgm:pt modelId="{A794A0EB-9AB2-E342-9157-0C193CBBDF9D}" type="pres">
      <dgm:prSet presAssocID="{95B7B503-8DF8-9C4B-BE07-EDF1BD056F9C}" presName="childText" presStyleLbl="revTx" presStyleIdx="2" presStyleCnt="8">
        <dgm:presLayoutVars>
          <dgm:bulletEnabled val="1"/>
        </dgm:presLayoutVars>
      </dgm:prSet>
      <dgm:spPr/>
    </dgm:pt>
    <dgm:pt modelId="{D031A792-8C67-B64C-9D32-4F92F9317F80}" type="pres">
      <dgm:prSet presAssocID="{BC8F236E-B8E2-8245-9609-4B9BF846C9A2}" presName="parentText" presStyleLbl="node1" presStyleIdx="3" presStyleCnt="8">
        <dgm:presLayoutVars>
          <dgm:chMax val="0"/>
          <dgm:bulletEnabled val="1"/>
        </dgm:presLayoutVars>
      </dgm:prSet>
      <dgm:spPr/>
    </dgm:pt>
    <dgm:pt modelId="{C1748CDE-AACC-8A47-B6B5-57A78A0BE310}" type="pres">
      <dgm:prSet presAssocID="{BC8F236E-B8E2-8245-9609-4B9BF846C9A2}" presName="childText" presStyleLbl="revTx" presStyleIdx="3" presStyleCnt="8">
        <dgm:presLayoutVars>
          <dgm:bulletEnabled val="1"/>
        </dgm:presLayoutVars>
      </dgm:prSet>
      <dgm:spPr/>
    </dgm:pt>
    <dgm:pt modelId="{17CF3F69-6F9A-F44C-8C75-EA11EC31A06E}" type="pres">
      <dgm:prSet presAssocID="{0F17ABBC-67DF-AB46-8F55-6360C2CC7741}" presName="parentText" presStyleLbl="node1" presStyleIdx="4" presStyleCnt="8">
        <dgm:presLayoutVars>
          <dgm:chMax val="0"/>
          <dgm:bulletEnabled val="1"/>
        </dgm:presLayoutVars>
      </dgm:prSet>
      <dgm:spPr/>
    </dgm:pt>
    <dgm:pt modelId="{01E0CD2B-D5ED-6247-9C9A-B29FF81E576F}" type="pres">
      <dgm:prSet presAssocID="{0F17ABBC-67DF-AB46-8F55-6360C2CC7741}" presName="childText" presStyleLbl="revTx" presStyleIdx="4" presStyleCnt="8">
        <dgm:presLayoutVars>
          <dgm:bulletEnabled val="1"/>
        </dgm:presLayoutVars>
      </dgm:prSet>
      <dgm:spPr/>
    </dgm:pt>
    <dgm:pt modelId="{D9FF9D6E-2054-BD4C-A3C0-9F1CF2B80A77}" type="pres">
      <dgm:prSet presAssocID="{C5EF6039-603F-AD43-8D63-CF303E38E9D4}" presName="parentText" presStyleLbl="node1" presStyleIdx="5" presStyleCnt="8">
        <dgm:presLayoutVars>
          <dgm:chMax val="0"/>
          <dgm:bulletEnabled val="1"/>
        </dgm:presLayoutVars>
      </dgm:prSet>
      <dgm:spPr/>
    </dgm:pt>
    <dgm:pt modelId="{2E67482B-BD06-D74D-9187-8565DC2B4484}" type="pres">
      <dgm:prSet presAssocID="{C5EF6039-603F-AD43-8D63-CF303E38E9D4}" presName="childText" presStyleLbl="revTx" presStyleIdx="5" presStyleCnt="8">
        <dgm:presLayoutVars>
          <dgm:bulletEnabled val="1"/>
        </dgm:presLayoutVars>
      </dgm:prSet>
      <dgm:spPr/>
    </dgm:pt>
    <dgm:pt modelId="{1A856A1B-8770-E94F-BB46-C93DA92E0F84}" type="pres">
      <dgm:prSet presAssocID="{887CF204-527D-9C4C-B228-32BB05643431}" presName="parentText" presStyleLbl="node1" presStyleIdx="6" presStyleCnt="8">
        <dgm:presLayoutVars>
          <dgm:chMax val="0"/>
          <dgm:bulletEnabled val="1"/>
        </dgm:presLayoutVars>
      </dgm:prSet>
      <dgm:spPr/>
    </dgm:pt>
    <dgm:pt modelId="{FB4CF152-D422-3A46-AD46-892C955CAF43}" type="pres">
      <dgm:prSet presAssocID="{887CF204-527D-9C4C-B228-32BB05643431}" presName="childText" presStyleLbl="revTx" presStyleIdx="6" presStyleCnt="8">
        <dgm:presLayoutVars>
          <dgm:bulletEnabled val="1"/>
        </dgm:presLayoutVars>
      </dgm:prSet>
      <dgm:spPr/>
    </dgm:pt>
    <dgm:pt modelId="{F86AB65E-D9A7-7E4B-879D-E8E53A8349E3}" type="pres">
      <dgm:prSet presAssocID="{DC71C651-35E5-9F4C-90E2-CC203237148B}" presName="parentText" presStyleLbl="node1" presStyleIdx="7" presStyleCnt="8">
        <dgm:presLayoutVars>
          <dgm:chMax val="0"/>
          <dgm:bulletEnabled val="1"/>
        </dgm:presLayoutVars>
      </dgm:prSet>
      <dgm:spPr/>
    </dgm:pt>
    <dgm:pt modelId="{20D707AA-60EC-F64E-AD82-AB54F41FE2FF}" type="pres">
      <dgm:prSet presAssocID="{DC71C651-35E5-9F4C-90E2-CC203237148B}" presName="childText" presStyleLbl="revTx" presStyleIdx="7" presStyleCnt="8">
        <dgm:presLayoutVars>
          <dgm:bulletEnabled val="1"/>
        </dgm:presLayoutVars>
      </dgm:prSet>
      <dgm:spPr/>
    </dgm:pt>
  </dgm:ptLst>
  <dgm:cxnLst>
    <dgm:cxn modelId="{23D6B402-5CFD-9A4A-B67C-53F774B1A3C5}" type="presOf" srcId="{DC71C651-35E5-9F4C-90E2-CC203237148B}" destId="{F86AB65E-D9A7-7E4B-879D-E8E53A8349E3}" srcOrd="0" destOrd="0" presId="urn:microsoft.com/office/officeart/2005/8/layout/vList2"/>
    <dgm:cxn modelId="{54698B0E-A0CC-7A44-800C-E38264761DB1}" srcId="{42D55F97-7103-BB41-86FB-BE9A9BA3E24E}" destId="{95B7B503-8DF8-9C4B-BE07-EDF1BD056F9C}" srcOrd="2" destOrd="0" parTransId="{9DEFF854-0B28-B944-95C3-BCCD04F561AB}" sibTransId="{96DC4A0A-7DCC-824F-A88D-B808CBCDBEEC}"/>
    <dgm:cxn modelId="{7277D415-36EA-5843-9340-705F6057257E}" type="presOf" srcId="{8F9190C0-B7ED-E447-94A4-EAC64F43C5EC}" destId="{D515ECDF-20AD-E04C-8415-5E3B15F0F32D}" srcOrd="0" destOrd="0" presId="urn:microsoft.com/office/officeart/2005/8/layout/vList2"/>
    <dgm:cxn modelId="{CC41F617-7A0E-7142-8A52-11CA9563BC21}" srcId="{DC71C651-35E5-9F4C-90E2-CC203237148B}" destId="{F120A3BB-FC63-8548-82C7-CF859ABD80C2}" srcOrd="0" destOrd="0" parTransId="{E0E6FD1B-B61C-E944-901F-A5F6C27BFA51}" sibTransId="{7CD3BADA-F50F-F442-9C4E-31EC90E10D8C}"/>
    <dgm:cxn modelId="{A1DF441A-7662-054C-9FD4-30D50EE46126}" type="presOf" srcId="{C6CBB955-6D95-7446-ABD2-9BC78615E1BB}" destId="{A794A0EB-9AB2-E342-9157-0C193CBBDF9D}" srcOrd="0" destOrd="1" presId="urn:microsoft.com/office/officeart/2005/8/layout/vList2"/>
    <dgm:cxn modelId="{8B66191B-73C1-0B46-A8F2-FFFCE5FC9CFF}" srcId="{0F17ABBC-67DF-AB46-8F55-6360C2CC7741}" destId="{704FDB7B-8C21-B54A-8108-5CC3026E644D}" srcOrd="1" destOrd="0" parTransId="{A74B5606-5A16-0145-9BFA-E06A14BD523D}" sibTransId="{318D4898-02CB-4746-B800-19E2E15102E7}"/>
    <dgm:cxn modelId="{AE16601F-D310-F045-BD34-47FAC5D819FB}" type="presOf" srcId="{887CF204-527D-9C4C-B228-32BB05643431}" destId="{1A856A1B-8770-E94F-BB46-C93DA92E0F84}" srcOrd="0" destOrd="0" presId="urn:microsoft.com/office/officeart/2005/8/layout/vList2"/>
    <dgm:cxn modelId="{C7A3EA1F-AAFA-EF47-A7A0-1FAB2FE10317}" srcId="{0F17ABBC-67DF-AB46-8F55-6360C2CC7741}" destId="{036E7C48-0CFC-B948-B703-AC7A7D1F41BF}" srcOrd="0" destOrd="0" parTransId="{BABAA90C-948A-8A47-A73D-D262F31B41A9}" sibTransId="{0E952C29-FB1B-ED46-8B24-337C5EA3DF4B}"/>
    <dgm:cxn modelId="{B7271925-0ACB-FC42-AC7F-8054AB0C7902}" type="presOf" srcId="{86861F98-2FA2-A049-88EE-9A0DEF81FC5E}" destId="{460C26D1-3073-3640-A26F-40ADCEBFB51D}" srcOrd="0" destOrd="0" presId="urn:microsoft.com/office/officeart/2005/8/layout/vList2"/>
    <dgm:cxn modelId="{CC9F5528-0E63-C141-9F29-0BDFC41DD8BB}" srcId="{BC8F236E-B8E2-8245-9609-4B9BF846C9A2}" destId="{7090B886-8B44-DF44-95AD-96FC0E263A52}" srcOrd="0" destOrd="0" parTransId="{BC4DB70D-898F-184D-BFEA-6771F238DD9A}" sibTransId="{5F5EAAAF-DC4A-9443-B32F-3C4E43BEB7DF}"/>
    <dgm:cxn modelId="{AAEBAE31-15E8-D44D-B20F-C4100ECB5F65}" type="presOf" srcId="{BC8F236E-B8E2-8245-9609-4B9BF846C9A2}" destId="{D031A792-8C67-B64C-9D32-4F92F9317F80}" srcOrd="0" destOrd="0" presId="urn:microsoft.com/office/officeart/2005/8/layout/vList2"/>
    <dgm:cxn modelId="{9D056F39-9CFD-3D4F-87D9-9DE5312FE3CB}" type="presOf" srcId="{12A80A9A-9641-A543-8C6E-1A42D8AE02F5}" destId="{2E67482B-BD06-D74D-9187-8565DC2B4484}" srcOrd="0" destOrd="0" presId="urn:microsoft.com/office/officeart/2005/8/layout/vList2"/>
    <dgm:cxn modelId="{FA52273E-BAB6-F64A-9035-FA7943A0000C}" srcId="{BC8F236E-B8E2-8245-9609-4B9BF846C9A2}" destId="{1BEC4711-9EFC-204D-91E3-2B8457D13F67}" srcOrd="1" destOrd="0" parTransId="{3C45DBD1-A0CC-4847-B333-96F433B1BE62}" sibTransId="{6B115CB7-EB71-6243-AF04-9754008BDCC1}"/>
    <dgm:cxn modelId="{685F463F-F404-6B46-8AD0-B4BB43ADE78C}" srcId="{C5EF6039-603F-AD43-8D63-CF303E38E9D4}" destId="{C3176E1B-9543-004E-8CE0-838D8EAD2B52}" srcOrd="1" destOrd="0" parTransId="{4AC78511-0EB0-D842-B1E8-B9EB8341835A}" sibTransId="{E2771B08-3B61-3642-BEFD-88098E592E5A}"/>
    <dgm:cxn modelId="{C49E2F40-479D-144E-89E2-6DF532684342}" srcId="{8F9190C0-B7ED-E447-94A4-EAC64F43C5EC}" destId="{833292A5-E0E4-394D-BB20-108BCC9E9E50}" srcOrd="1" destOrd="0" parTransId="{4603FD5A-7F85-0F47-BCFA-5DA27CC67F6B}" sibTransId="{34F97601-9148-8448-B0E9-99CBBECE85CD}"/>
    <dgm:cxn modelId="{F596E342-D664-CA41-B442-5E049008387B}" type="presOf" srcId="{95B7B503-8DF8-9C4B-BE07-EDF1BD056F9C}" destId="{EF89B72A-9B1D-AA42-958E-3D5E99524B29}" srcOrd="0" destOrd="0" presId="urn:microsoft.com/office/officeart/2005/8/layout/vList2"/>
    <dgm:cxn modelId="{F213F247-69B6-AA42-BD8D-1B90CFF2B6DD}" srcId="{42D55F97-7103-BB41-86FB-BE9A9BA3E24E}" destId="{0F17ABBC-67DF-AB46-8F55-6360C2CC7741}" srcOrd="4" destOrd="0" parTransId="{F733DF75-438D-7348-B17B-AF9B78C9BC09}" sibTransId="{71F59396-BE64-5D42-8FD6-FF583353D9D6}"/>
    <dgm:cxn modelId="{F021E648-2F3D-3A41-A44D-C44A7462297E}" srcId="{42D55F97-7103-BB41-86FB-BE9A9BA3E24E}" destId="{C5EF6039-603F-AD43-8D63-CF303E38E9D4}" srcOrd="5" destOrd="0" parTransId="{66340B26-537A-404A-8B2B-2527AD6EA32E}" sibTransId="{16854F0E-324F-3146-B434-27D63B293861}"/>
    <dgm:cxn modelId="{4D1AA050-8BDA-A24F-A22B-F5A893B9F82F}" srcId="{AD3967FC-603E-6C4B-ACCF-325ABD23033E}" destId="{86861F98-2FA2-A049-88EE-9A0DEF81FC5E}" srcOrd="0" destOrd="0" parTransId="{877A0C34-2C71-1948-82A1-766A4946B9BA}" sibTransId="{4B0F0D80-33DC-1147-9656-5BBBED34EF7D}"/>
    <dgm:cxn modelId="{21CED253-A996-0648-BBD9-6991FDCA7305}" srcId="{95B7B503-8DF8-9C4B-BE07-EDF1BD056F9C}" destId="{A824D14F-B96D-5B4E-B1F3-E21D0BE848D6}" srcOrd="2" destOrd="0" parTransId="{7C69043A-AF64-3443-8A9E-D2DEE1816AED}" sibTransId="{0CBAB9B0-2AB9-5449-A1DE-4F2758F10FD8}"/>
    <dgm:cxn modelId="{EC192154-1C43-7247-9664-AB38A71F1DF7}" type="presOf" srcId="{C5EF6039-603F-AD43-8D63-CF303E38E9D4}" destId="{D9FF9D6E-2054-BD4C-A3C0-9F1CF2B80A77}" srcOrd="0" destOrd="0" presId="urn:microsoft.com/office/officeart/2005/8/layout/vList2"/>
    <dgm:cxn modelId="{11287955-9158-B143-B606-2B68B64989BF}" type="presOf" srcId="{036E7C48-0CFC-B948-B703-AC7A7D1F41BF}" destId="{01E0CD2B-D5ED-6247-9C9A-B29FF81E576F}" srcOrd="0" destOrd="0" presId="urn:microsoft.com/office/officeart/2005/8/layout/vList2"/>
    <dgm:cxn modelId="{5CE78261-4083-3341-9BBF-E4200ADFCCAD}" type="presOf" srcId="{08737AC1-D9E1-3948-8BFA-430D80892BBF}" destId="{FB4CF152-D422-3A46-AD46-892C955CAF43}" srcOrd="0" destOrd="1" presId="urn:microsoft.com/office/officeart/2005/8/layout/vList2"/>
    <dgm:cxn modelId="{80615B67-72E3-2248-A08B-9ED4C07B3794}" type="presOf" srcId="{F120A3BB-FC63-8548-82C7-CF859ABD80C2}" destId="{20D707AA-60EC-F64E-AD82-AB54F41FE2FF}" srcOrd="0" destOrd="0" presId="urn:microsoft.com/office/officeart/2005/8/layout/vList2"/>
    <dgm:cxn modelId="{06C79967-34BE-014D-8A61-DB5D734BFA0E}" type="presOf" srcId="{42D55F97-7103-BB41-86FB-BE9A9BA3E24E}" destId="{0D87FD7F-FD36-F640-9434-99CDB8A29E5F}" srcOrd="0" destOrd="0" presId="urn:microsoft.com/office/officeart/2005/8/layout/vList2"/>
    <dgm:cxn modelId="{DB3BE56C-5A96-C849-86B7-15FC65F476CF}" type="presOf" srcId="{7090B886-8B44-DF44-95AD-96FC0E263A52}" destId="{C1748CDE-AACC-8A47-B6B5-57A78A0BE310}" srcOrd="0" destOrd="0" presId="urn:microsoft.com/office/officeart/2005/8/layout/vList2"/>
    <dgm:cxn modelId="{0F43C36E-741D-AA46-9462-0195D9ADC1F9}" type="presOf" srcId="{C3176E1B-9543-004E-8CE0-838D8EAD2B52}" destId="{2E67482B-BD06-D74D-9187-8565DC2B4484}" srcOrd="0" destOrd="1" presId="urn:microsoft.com/office/officeart/2005/8/layout/vList2"/>
    <dgm:cxn modelId="{6467636F-5815-2844-BB37-227A052A5426}" type="presOf" srcId="{704FDB7B-8C21-B54A-8108-5CC3026E644D}" destId="{01E0CD2B-D5ED-6247-9C9A-B29FF81E576F}" srcOrd="0" destOrd="1" presId="urn:microsoft.com/office/officeart/2005/8/layout/vList2"/>
    <dgm:cxn modelId="{40651F7C-A883-2B41-9527-37CD4716A05C}" srcId="{95B7B503-8DF8-9C4B-BE07-EDF1BD056F9C}" destId="{BBE3E08B-6255-FC43-BCE3-96560D987320}" srcOrd="0" destOrd="0" parTransId="{D398BEB1-08D7-F647-938B-EB68C238533A}" sibTransId="{D0F3A5A9-D79B-F847-A446-49B11247140A}"/>
    <dgm:cxn modelId="{3D918181-3128-B74B-A1A3-9B2D5A3CBE4C}" type="presOf" srcId="{AD3967FC-603E-6C4B-ACCF-325ABD23033E}" destId="{C78E550D-B651-2B49-AB82-105716F729D7}" srcOrd="0" destOrd="0" presId="urn:microsoft.com/office/officeart/2005/8/layout/vList2"/>
    <dgm:cxn modelId="{7AC60A82-13C3-D84A-A537-F2C75A553025}" type="presOf" srcId="{BBE3E08B-6255-FC43-BCE3-96560D987320}" destId="{A794A0EB-9AB2-E342-9157-0C193CBBDF9D}" srcOrd="0" destOrd="0" presId="urn:microsoft.com/office/officeart/2005/8/layout/vList2"/>
    <dgm:cxn modelId="{47BCA783-B4CC-4C4D-9027-5EC293DDFB84}" type="presOf" srcId="{0F17ABBC-67DF-AB46-8F55-6360C2CC7741}" destId="{17CF3F69-6F9A-F44C-8C75-EA11EC31A06E}" srcOrd="0" destOrd="0" presId="urn:microsoft.com/office/officeart/2005/8/layout/vList2"/>
    <dgm:cxn modelId="{5DEAAAA2-2912-8846-BD97-BBE73A28E19D}" srcId="{95B7B503-8DF8-9C4B-BE07-EDF1BD056F9C}" destId="{C6CBB955-6D95-7446-ABD2-9BC78615E1BB}" srcOrd="1" destOrd="0" parTransId="{6BD2EABA-2694-EA49-9E9B-105B21426201}" sibTransId="{22D3C047-69F1-6348-B596-DFFFFB6E0E89}"/>
    <dgm:cxn modelId="{F33922A8-D9CA-9447-8A25-881AF80145B7}" srcId="{42D55F97-7103-BB41-86FB-BE9A9BA3E24E}" destId="{8F9190C0-B7ED-E447-94A4-EAC64F43C5EC}" srcOrd="1" destOrd="0" parTransId="{98A1FFFF-091F-014C-B009-F8BAC182B41F}" sibTransId="{CE8769EA-2106-A649-A044-CAC24B7E4833}"/>
    <dgm:cxn modelId="{13690EAD-E5BD-DA4B-B9C5-AF4A2E80A80F}" type="presOf" srcId="{2A8D0982-9184-AD40-B1D1-610FDB9F8528}" destId="{FB4CF152-D422-3A46-AD46-892C955CAF43}" srcOrd="0" destOrd="0" presId="urn:microsoft.com/office/officeart/2005/8/layout/vList2"/>
    <dgm:cxn modelId="{015998AD-A28A-2247-83A8-03D55965E948}" type="presOf" srcId="{D4599946-D194-1B41-AB60-2264EBBDE35C}" destId="{460C26D1-3073-3640-A26F-40ADCEBFB51D}" srcOrd="0" destOrd="1" presId="urn:microsoft.com/office/officeart/2005/8/layout/vList2"/>
    <dgm:cxn modelId="{0361D5AD-AB28-6248-B75B-32E9562E2CB6}" type="presOf" srcId="{A824D14F-B96D-5B4E-B1F3-E21D0BE848D6}" destId="{A794A0EB-9AB2-E342-9157-0C193CBBDF9D}" srcOrd="0" destOrd="2" presId="urn:microsoft.com/office/officeart/2005/8/layout/vList2"/>
    <dgm:cxn modelId="{0D297CBD-EFFC-9441-BB35-DB9F36F47AD8}" srcId="{42D55F97-7103-BB41-86FB-BE9A9BA3E24E}" destId="{DC71C651-35E5-9F4C-90E2-CC203237148B}" srcOrd="7" destOrd="0" parTransId="{49228D8B-B9C9-9A44-BEAD-B77174933539}" sibTransId="{9C3944D3-DF93-264E-B820-1CE32620ACF5}"/>
    <dgm:cxn modelId="{89E856BF-CF02-ED4C-8825-50E138161EE4}" srcId="{42D55F97-7103-BB41-86FB-BE9A9BA3E24E}" destId="{AD3967FC-603E-6C4B-ACCF-325ABD23033E}" srcOrd="0" destOrd="0" parTransId="{C096174C-D21D-3746-9938-A3453A1EEA28}" sibTransId="{B189D989-E330-6B46-94A0-10B9F74EAE3F}"/>
    <dgm:cxn modelId="{266046C0-867C-4C4F-A284-7D1D44CA6EE7}" srcId="{887CF204-527D-9C4C-B228-32BB05643431}" destId="{08737AC1-D9E1-3948-8BFA-430D80892BBF}" srcOrd="1" destOrd="0" parTransId="{2AB8B60F-B756-2C4B-AFAA-EA76E982A7E4}" sibTransId="{23C660E2-E6B7-4441-8557-D00A7A24DFAB}"/>
    <dgm:cxn modelId="{122F8CC2-4063-E141-A831-9A8913EC3551}" srcId="{887CF204-527D-9C4C-B228-32BB05643431}" destId="{2A8D0982-9184-AD40-B1D1-610FDB9F8528}" srcOrd="0" destOrd="0" parTransId="{37BFBA4B-BE02-8C4E-B27E-028796636B1F}" sibTransId="{5B0480F1-FD6A-7B44-8356-36F7D5C6A3F2}"/>
    <dgm:cxn modelId="{A75CCBCA-7F1B-F64B-ABE5-1D3EB6B5974B}" srcId="{DC71C651-35E5-9F4C-90E2-CC203237148B}" destId="{988F40DA-FF36-004E-B526-B402A239C557}" srcOrd="1" destOrd="0" parTransId="{B2721919-7C11-5D46-A175-4C17B43FDEBC}" sibTransId="{FDCF1EA9-1BF1-F24A-A70C-F0A7D3E5E6B8}"/>
    <dgm:cxn modelId="{14E6CACC-1B07-FD4C-90CC-04F32A521D0A}" srcId="{C5EF6039-603F-AD43-8D63-CF303E38E9D4}" destId="{12A80A9A-9641-A543-8C6E-1A42D8AE02F5}" srcOrd="0" destOrd="0" parTransId="{5A7F1910-7A56-C543-891D-8AA5D9393DCF}" sibTransId="{56A764C7-631A-CB4E-A249-DFA6AAB25C11}"/>
    <dgm:cxn modelId="{31DB65D0-ED22-BC43-B1ED-AEB1CA0109D8}" srcId="{AD3967FC-603E-6C4B-ACCF-325ABD23033E}" destId="{D4599946-D194-1B41-AB60-2264EBBDE35C}" srcOrd="1" destOrd="0" parTransId="{B4A1A299-12DC-DD43-8851-CD6AF87DB1E8}" sibTransId="{712CF922-BFB5-254E-88B6-CCD75668BDC1}"/>
    <dgm:cxn modelId="{B6E3F9D4-FAB4-E543-B260-92A72C096AD5}" type="presOf" srcId="{999E1B39-E5CC-DF49-B9ED-74536BF04A1B}" destId="{B42CDBA5-D05D-7F4C-9052-B316198A416F}" srcOrd="0" destOrd="0" presId="urn:microsoft.com/office/officeart/2005/8/layout/vList2"/>
    <dgm:cxn modelId="{8DA4E8DA-FDA3-2F45-A28F-47C3C433750E}" srcId="{42D55F97-7103-BB41-86FB-BE9A9BA3E24E}" destId="{887CF204-527D-9C4C-B228-32BB05643431}" srcOrd="6" destOrd="0" parTransId="{7F1CD9F0-82CD-F942-8B4B-64F1DD8CAD26}" sibTransId="{5A38A28C-8DDA-6340-9757-AFD5F1B8EC33}"/>
    <dgm:cxn modelId="{8C67B1E4-94B5-BA45-8369-462878F5E094}" srcId="{8F9190C0-B7ED-E447-94A4-EAC64F43C5EC}" destId="{999E1B39-E5CC-DF49-B9ED-74536BF04A1B}" srcOrd="0" destOrd="0" parTransId="{3F29069C-7F05-E64B-8FA2-BCE31CC0131C}" sibTransId="{61007A72-C4AB-4A4E-8462-C12A509247C0}"/>
    <dgm:cxn modelId="{7A540FE6-BF78-2749-AD80-9D3DA6A3BD83}" type="presOf" srcId="{988F40DA-FF36-004E-B526-B402A239C557}" destId="{20D707AA-60EC-F64E-AD82-AB54F41FE2FF}" srcOrd="0" destOrd="1" presId="urn:microsoft.com/office/officeart/2005/8/layout/vList2"/>
    <dgm:cxn modelId="{20D93EE7-66EA-F644-80DE-3F829DC2BE28}" srcId="{42D55F97-7103-BB41-86FB-BE9A9BA3E24E}" destId="{BC8F236E-B8E2-8245-9609-4B9BF846C9A2}" srcOrd="3" destOrd="0" parTransId="{642A9A70-0C58-854D-8314-E0437D9266B4}" sibTransId="{E8F68556-A02B-AE48-B5C9-4133D8018F4C}"/>
    <dgm:cxn modelId="{F650BBEB-59CB-9045-9B53-DBF42D4A33A9}" type="presOf" srcId="{833292A5-E0E4-394D-BB20-108BCC9E9E50}" destId="{B42CDBA5-D05D-7F4C-9052-B316198A416F}" srcOrd="0" destOrd="1" presId="urn:microsoft.com/office/officeart/2005/8/layout/vList2"/>
    <dgm:cxn modelId="{2E8ADCF9-7706-FC4D-B9C1-3C99631EE62D}" type="presOf" srcId="{1BEC4711-9EFC-204D-91E3-2B8457D13F67}" destId="{C1748CDE-AACC-8A47-B6B5-57A78A0BE310}" srcOrd="0" destOrd="1" presId="urn:microsoft.com/office/officeart/2005/8/layout/vList2"/>
    <dgm:cxn modelId="{069C6B57-6270-DB4A-B323-EEBE4964B5A3}" type="presParOf" srcId="{0D87FD7F-FD36-F640-9434-99CDB8A29E5F}" destId="{C78E550D-B651-2B49-AB82-105716F729D7}" srcOrd="0" destOrd="0" presId="urn:microsoft.com/office/officeart/2005/8/layout/vList2"/>
    <dgm:cxn modelId="{0C66B9AF-37EF-D44E-8B57-BAF9E618794A}" type="presParOf" srcId="{0D87FD7F-FD36-F640-9434-99CDB8A29E5F}" destId="{460C26D1-3073-3640-A26F-40ADCEBFB51D}" srcOrd="1" destOrd="0" presId="urn:microsoft.com/office/officeart/2005/8/layout/vList2"/>
    <dgm:cxn modelId="{E95F3599-1F4E-FC46-A5ED-EAE54FE9405D}" type="presParOf" srcId="{0D87FD7F-FD36-F640-9434-99CDB8A29E5F}" destId="{D515ECDF-20AD-E04C-8415-5E3B15F0F32D}" srcOrd="2" destOrd="0" presId="urn:microsoft.com/office/officeart/2005/8/layout/vList2"/>
    <dgm:cxn modelId="{09A8B35D-8452-FF4C-AA4B-8F3C3728DAB9}" type="presParOf" srcId="{0D87FD7F-FD36-F640-9434-99CDB8A29E5F}" destId="{B42CDBA5-D05D-7F4C-9052-B316198A416F}" srcOrd="3" destOrd="0" presId="urn:microsoft.com/office/officeart/2005/8/layout/vList2"/>
    <dgm:cxn modelId="{F18742F6-9E56-A441-8F14-BDD8FFB85535}" type="presParOf" srcId="{0D87FD7F-FD36-F640-9434-99CDB8A29E5F}" destId="{EF89B72A-9B1D-AA42-958E-3D5E99524B29}" srcOrd="4" destOrd="0" presId="urn:microsoft.com/office/officeart/2005/8/layout/vList2"/>
    <dgm:cxn modelId="{38FE1AD3-7007-6C43-82C0-0C685EE7BE8F}" type="presParOf" srcId="{0D87FD7F-FD36-F640-9434-99CDB8A29E5F}" destId="{A794A0EB-9AB2-E342-9157-0C193CBBDF9D}" srcOrd="5" destOrd="0" presId="urn:microsoft.com/office/officeart/2005/8/layout/vList2"/>
    <dgm:cxn modelId="{0EF28169-98DF-E649-9ED6-730B7DC5C252}" type="presParOf" srcId="{0D87FD7F-FD36-F640-9434-99CDB8A29E5F}" destId="{D031A792-8C67-B64C-9D32-4F92F9317F80}" srcOrd="6" destOrd="0" presId="urn:microsoft.com/office/officeart/2005/8/layout/vList2"/>
    <dgm:cxn modelId="{98B048BA-93FA-9941-8641-2FA333772983}" type="presParOf" srcId="{0D87FD7F-FD36-F640-9434-99CDB8A29E5F}" destId="{C1748CDE-AACC-8A47-B6B5-57A78A0BE310}" srcOrd="7" destOrd="0" presId="urn:microsoft.com/office/officeart/2005/8/layout/vList2"/>
    <dgm:cxn modelId="{9F4AB1AA-41DD-5943-8040-12ABFDBC44E8}" type="presParOf" srcId="{0D87FD7F-FD36-F640-9434-99CDB8A29E5F}" destId="{17CF3F69-6F9A-F44C-8C75-EA11EC31A06E}" srcOrd="8" destOrd="0" presId="urn:microsoft.com/office/officeart/2005/8/layout/vList2"/>
    <dgm:cxn modelId="{376ABA0B-9B85-3A4C-B335-9CE27E5748A6}" type="presParOf" srcId="{0D87FD7F-FD36-F640-9434-99CDB8A29E5F}" destId="{01E0CD2B-D5ED-6247-9C9A-B29FF81E576F}" srcOrd="9" destOrd="0" presId="urn:microsoft.com/office/officeart/2005/8/layout/vList2"/>
    <dgm:cxn modelId="{039112BE-F3B2-AE45-91A7-FCABB1679B22}" type="presParOf" srcId="{0D87FD7F-FD36-F640-9434-99CDB8A29E5F}" destId="{D9FF9D6E-2054-BD4C-A3C0-9F1CF2B80A77}" srcOrd="10" destOrd="0" presId="urn:microsoft.com/office/officeart/2005/8/layout/vList2"/>
    <dgm:cxn modelId="{ED4A3333-E3AB-E14F-A22E-8609761CF990}" type="presParOf" srcId="{0D87FD7F-FD36-F640-9434-99CDB8A29E5F}" destId="{2E67482B-BD06-D74D-9187-8565DC2B4484}" srcOrd="11" destOrd="0" presId="urn:microsoft.com/office/officeart/2005/8/layout/vList2"/>
    <dgm:cxn modelId="{3DE18FB3-5DA7-E741-8C54-EB48A6620B6C}" type="presParOf" srcId="{0D87FD7F-FD36-F640-9434-99CDB8A29E5F}" destId="{1A856A1B-8770-E94F-BB46-C93DA92E0F84}" srcOrd="12" destOrd="0" presId="urn:microsoft.com/office/officeart/2005/8/layout/vList2"/>
    <dgm:cxn modelId="{41F678EE-F569-5646-99E0-4BECABBDD8D9}" type="presParOf" srcId="{0D87FD7F-FD36-F640-9434-99CDB8A29E5F}" destId="{FB4CF152-D422-3A46-AD46-892C955CAF43}" srcOrd="13" destOrd="0" presId="urn:microsoft.com/office/officeart/2005/8/layout/vList2"/>
    <dgm:cxn modelId="{C9B4A6C3-3070-DF4F-ABE1-9FA8A32F0CF0}" type="presParOf" srcId="{0D87FD7F-FD36-F640-9434-99CDB8A29E5F}" destId="{F86AB65E-D9A7-7E4B-879D-E8E53A8349E3}" srcOrd="14" destOrd="0" presId="urn:microsoft.com/office/officeart/2005/8/layout/vList2"/>
    <dgm:cxn modelId="{E7310513-94D0-1F49-AD97-320651EE59FE}" type="presParOf" srcId="{0D87FD7F-FD36-F640-9434-99CDB8A29E5F}" destId="{20D707AA-60EC-F64E-AD82-AB54F41FE2FF}" srcOrd="1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B68623-CC83-9449-A59F-BEA0B38CFD52}"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51A3F49D-C859-6148-9E35-AE0496C19A79}">
      <dgm:prSet phldrT="[Text]"/>
      <dgm:spPr/>
      <dgm:t>
        <a:bodyPr/>
        <a:lstStyle/>
        <a:p>
          <a:r>
            <a:rPr lang="en-IN" b="1" i="0" u="none" dirty="0"/>
            <a:t>IT Alpha Phase</a:t>
          </a:r>
          <a:endParaRPr lang="en-GB" dirty="0"/>
        </a:p>
      </dgm:t>
    </dgm:pt>
    <dgm:pt modelId="{30F1C982-B94A-E047-93F2-0536ABC00897}" type="parTrans" cxnId="{1E7FC680-33ED-494B-83AA-EA469EC1ADA4}">
      <dgm:prSet/>
      <dgm:spPr/>
      <dgm:t>
        <a:bodyPr/>
        <a:lstStyle/>
        <a:p>
          <a:endParaRPr lang="en-GB"/>
        </a:p>
      </dgm:t>
    </dgm:pt>
    <dgm:pt modelId="{5EA926AB-2D4A-DF48-B1B8-EB2A81BFC896}" type="sibTrans" cxnId="{1E7FC680-33ED-494B-83AA-EA469EC1ADA4}">
      <dgm:prSet/>
      <dgm:spPr/>
      <dgm:t>
        <a:bodyPr/>
        <a:lstStyle/>
        <a:p>
          <a:endParaRPr lang="en-GB"/>
        </a:p>
      </dgm:t>
    </dgm:pt>
    <dgm:pt modelId="{1CF9FDE3-67E7-B540-B018-F683E4784797}">
      <dgm:prSet phldrT="[Text]"/>
      <dgm:spPr/>
      <dgm:t>
        <a:bodyPr/>
        <a:lstStyle/>
        <a:p>
          <a:r>
            <a:rPr lang="en-GB" b="1" dirty="0"/>
            <a:t>Focus</a:t>
          </a:r>
          <a:r>
            <a:rPr lang="en-GB" dirty="0"/>
            <a:t>: Technical Readiness</a:t>
          </a:r>
        </a:p>
      </dgm:t>
    </dgm:pt>
    <dgm:pt modelId="{75DB7BB1-C9FB-424E-8A0B-1E77EA8F7B71}" type="parTrans" cxnId="{29A829D6-3E5C-A641-99E5-ADD737D8F0BC}">
      <dgm:prSet/>
      <dgm:spPr/>
      <dgm:t>
        <a:bodyPr/>
        <a:lstStyle/>
        <a:p>
          <a:endParaRPr lang="en-GB"/>
        </a:p>
      </dgm:t>
    </dgm:pt>
    <dgm:pt modelId="{72F8CCC0-22BD-3D42-8210-645A5B6E2F91}" type="sibTrans" cxnId="{29A829D6-3E5C-A641-99E5-ADD737D8F0BC}">
      <dgm:prSet/>
      <dgm:spPr/>
      <dgm:t>
        <a:bodyPr/>
        <a:lstStyle/>
        <a:p>
          <a:endParaRPr lang="en-GB"/>
        </a:p>
      </dgm:t>
    </dgm:pt>
    <dgm:pt modelId="{B43F96C9-4143-A04B-8961-3241000F8314}">
      <dgm:prSet phldrT="[Text]"/>
      <dgm:spPr/>
      <dgm:t>
        <a:bodyPr/>
        <a:lstStyle/>
        <a:p>
          <a:r>
            <a:rPr lang="en-GB" b="1" dirty="0"/>
            <a:t>Status</a:t>
          </a:r>
          <a:r>
            <a:rPr lang="en-GB" dirty="0"/>
            <a:t>: </a:t>
          </a:r>
          <a:r>
            <a:rPr lang="en-GB" i="1" dirty="0">
              <a:solidFill>
                <a:schemeClr val="tx1"/>
              </a:solidFill>
            </a:rPr>
            <a:t>Pending</a:t>
          </a:r>
        </a:p>
      </dgm:t>
    </dgm:pt>
    <dgm:pt modelId="{E9478263-C401-AB49-AB8A-5F55A86C5913}" type="parTrans" cxnId="{5A34F317-63C3-C044-94E5-20CAD2D96A9D}">
      <dgm:prSet/>
      <dgm:spPr/>
      <dgm:t>
        <a:bodyPr/>
        <a:lstStyle/>
        <a:p>
          <a:endParaRPr lang="en-GB"/>
        </a:p>
      </dgm:t>
    </dgm:pt>
    <dgm:pt modelId="{C452DD50-A4AE-3F4E-AE7E-61CD4465F4F7}" type="sibTrans" cxnId="{5A34F317-63C3-C044-94E5-20CAD2D96A9D}">
      <dgm:prSet/>
      <dgm:spPr/>
      <dgm:t>
        <a:bodyPr/>
        <a:lstStyle/>
        <a:p>
          <a:endParaRPr lang="en-GB"/>
        </a:p>
      </dgm:t>
    </dgm:pt>
    <dgm:pt modelId="{1C95896B-0B85-8E40-A4EE-CC06D74CBA7C}">
      <dgm:prSet phldrT="[Text]"/>
      <dgm:spPr/>
      <dgm:t>
        <a:bodyPr/>
        <a:lstStyle/>
        <a:p>
          <a:r>
            <a:rPr lang="en-IN" b="1" i="0" u="none" dirty="0"/>
            <a:t>IT Pilot</a:t>
          </a:r>
          <a:endParaRPr lang="en-GB" dirty="0"/>
        </a:p>
      </dgm:t>
    </dgm:pt>
    <dgm:pt modelId="{07AADFD1-686D-E044-8993-6ED8453F57B7}" type="parTrans" cxnId="{28FDE3A9-0FE2-8E40-BBA4-92E617474E90}">
      <dgm:prSet/>
      <dgm:spPr/>
      <dgm:t>
        <a:bodyPr/>
        <a:lstStyle/>
        <a:p>
          <a:endParaRPr lang="en-GB"/>
        </a:p>
      </dgm:t>
    </dgm:pt>
    <dgm:pt modelId="{D4CE2868-B7CD-4D4A-A98B-3B0620183F3F}" type="sibTrans" cxnId="{28FDE3A9-0FE2-8E40-BBA4-92E617474E90}">
      <dgm:prSet/>
      <dgm:spPr/>
      <dgm:t>
        <a:bodyPr/>
        <a:lstStyle/>
        <a:p>
          <a:endParaRPr lang="en-GB"/>
        </a:p>
      </dgm:t>
    </dgm:pt>
    <dgm:pt modelId="{9D2DB6F7-D7A2-CA4B-8823-FCCCF0652AB1}">
      <dgm:prSet phldrT="[Text]"/>
      <dgm:spPr/>
      <dgm:t>
        <a:bodyPr/>
        <a:lstStyle/>
        <a:p>
          <a:r>
            <a:rPr lang="en-GB" b="1" dirty="0"/>
            <a:t>Focus</a:t>
          </a:r>
          <a:r>
            <a:rPr lang="en-GB" dirty="0"/>
            <a:t>: </a:t>
          </a:r>
          <a:r>
            <a:rPr lang="en-IN" b="0" i="0" u="none" dirty="0"/>
            <a:t>IT Testing</a:t>
          </a:r>
          <a:endParaRPr lang="en-GB" dirty="0"/>
        </a:p>
      </dgm:t>
    </dgm:pt>
    <dgm:pt modelId="{55A3AF95-1281-DB4B-AAA5-F71D07B6D64F}" type="parTrans" cxnId="{751A8550-AF61-BD4E-A6CA-29FCCCC4C328}">
      <dgm:prSet/>
      <dgm:spPr/>
      <dgm:t>
        <a:bodyPr/>
        <a:lstStyle/>
        <a:p>
          <a:endParaRPr lang="en-GB"/>
        </a:p>
      </dgm:t>
    </dgm:pt>
    <dgm:pt modelId="{F886893A-FFB4-834E-8DF2-983B54C59A94}" type="sibTrans" cxnId="{751A8550-AF61-BD4E-A6CA-29FCCCC4C328}">
      <dgm:prSet/>
      <dgm:spPr/>
      <dgm:t>
        <a:bodyPr/>
        <a:lstStyle/>
        <a:p>
          <a:endParaRPr lang="en-GB"/>
        </a:p>
      </dgm:t>
    </dgm:pt>
    <dgm:pt modelId="{00B9C492-FB06-AC41-BEB8-CAD6B46C80DA}">
      <dgm:prSet phldrT="[Text]"/>
      <dgm:spPr/>
      <dgm:t>
        <a:bodyPr/>
        <a:lstStyle/>
        <a:p>
          <a:r>
            <a:rPr lang="en-IN" b="1" i="0" u="none" dirty="0"/>
            <a:t>Business Pilot</a:t>
          </a:r>
          <a:endParaRPr lang="en-GB" dirty="0"/>
        </a:p>
      </dgm:t>
    </dgm:pt>
    <dgm:pt modelId="{FBA09022-011F-FE4B-8426-61C0AA1C9355}" type="parTrans" cxnId="{E802890C-0B3E-A34B-8A20-8962AB61C0C1}">
      <dgm:prSet/>
      <dgm:spPr/>
      <dgm:t>
        <a:bodyPr/>
        <a:lstStyle/>
        <a:p>
          <a:endParaRPr lang="en-GB"/>
        </a:p>
      </dgm:t>
    </dgm:pt>
    <dgm:pt modelId="{ACD75B02-F533-7A48-8A85-C90E86C140FF}" type="sibTrans" cxnId="{E802890C-0B3E-A34B-8A20-8962AB61C0C1}">
      <dgm:prSet/>
      <dgm:spPr/>
      <dgm:t>
        <a:bodyPr/>
        <a:lstStyle/>
        <a:p>
          <a:endParaRPr lang="en-GB"/>
        </a:p>
      </dgm:t>
    </dgm:pt>
    <dgm:pt modelId="{2BED3D38-67A4-0E45-BD3D-3F6B064CABCC}">
      <dgm:prSet phldrT="[Text]"/>
      <dgm:spPr/>
      <dgm:t>
        <a:bodyPr/>
        <a:lstStyle/>
        <a:p>
          <a:r>
            <a:rPr lang="en-GB" b="1" dirty="0"/>
            <a:t>Focus</a:t>
          </a:r>
          <a:r>
            <a:rPr lang="en-GB" dirty="0"/>
            <a:t>: </a:t>
          </a:r>
          <a:r>
            <a:rPr lang="en-IN" b="0" i="0" u="none" dirty="0"/>
            <a:t>User Testing</a:t>
          </a:r>
          <a:endParaRPr lang="en-GB" dirty="0"/>
        </a:p>
      </dgm:t>
    </dgm:pt>
    <dgm:pt modelId="{17D0BEEA-7012-8E4F-9EA3-FFFDD986276E}" type="parTrans" cxnId="{2089E6EA-A475-BB4A-9176-A08105B28218}">
      <dgm:prSet/>
      <dgm:spPr/>
      <dgm:t>
        <a:bodyPr/>
        <a:lstStyle/>
        <a:p>
          <a:endParaRPr lang="en-GB"/>
        </a:p>
      </dgm:t>
    </dgm:pt>
    <dgm:pt modelId="{5E88D50A-EB04-F84C-9AC2-8BD0978E078F}" type="sibTrans" cxnId="{2089E6EA-A475-BB4A-9176-A08105B28218}">
      <dgm:prSet/>
      <dgm:spPr/>
      <dgm:t>
        <a:bodyPr/>
        <a:lstStyle/>
        <a:p>
          <a:endParaRPr lang="en-GB"/>
        </a:p>
      </dgm:t>
    </dgm:pt>
    <dgm:pt modelId="{BFA9A5E6-3BA7-CD40-BEB1-02756D8EC50F}">
      <dgm:prSet phldrT="[Text]"/>
      <dgm:spPr/>
      <dgm:t>
        <a:bodyPr/>
        <a:lstStyle/>
        <a:p>
          <a:endParaRPr lang="en-GB" i="1" dirty="0">
            <a:solidFill>
              <a:srgbClr val="FF0000"/>
            </a:solidFill>
          </a:endParaRPr>
        </a:p>
      </dgm:t>
    </dgm:pt>
    <dgm:pt modelId="{0006D1A8-AB84-5847-B299-F37626697066}" type="parTrans" cxnId="{F62D2399-3300-4146-9E1B-639959DCC942}">
      <dgm:prSet/>
      <dgm:spPr/>
      <dgm:t>
        <a:bodyPr/>
        <a:lstStyle/>
        <a:p>
          <a:endParaRPr lang="en-GB"/>
        </a:p>
      </dgm:t>
    </dgm:pt>
    <dgm:pt modelId="{296F5A69-CFAF-5F4A-8DE2-8111EA298B03}" type="sibTrans" cxnId="{F62D2399-3300-4146-9E1B-639959DCC942}">
      <dgm:prSet/>
      <dgm:spPr/>
      <dgm:t>
        <a:bodyPr/>
        <a:lstStyle/>
        <a:p>
          <a:endParaRPr lang="en-GB"/>
        </a:p>
      </dgm:t>
    </dgm:pt>
    <dgm:pt modelId="{3034719E-B4E7-1A41-9094-59BD2FE85ED4}">
      <dgm:prSet phldrT="[Tex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A6ADE335-5AA9-9142-ABFD-85896B473C01}" type="parTrans" cxnId="{5B9CFFE7-EA5D-EA42-8003-DF393F57E3D4}">
      <dgm:prSet/>
      <dgm:spPr/>
      <dgm:t>
        <a:bodyPr/>
        <a:lstStyle/>
        <a:p>
          <a:endParaRPr lang="en-GB"/>
        </a:p>
      </dgm:t>
    </dgm:pt>
    <dgm:pt modelId="{9AA8EF60-9AA8-9545-AD65-E32769FC94B2}" type="sibTrans" cxnId="{5B9CFFE7-EA5D-EA42-8003-DF393F57E3D4}">
      <dgm:prSet/>
      <dgm:spPr/>
      <dgm:t>
        <a:bodyPr/>
        <a:lstStyle/>
        <a:p>
          <a:endParaRPr lang="en-GB"/>
        </a:p>
      </dgm:t>
    </dgm:pt>
    <dgm:pt modelId="{CAC3AF11-71E3-9740-B5ED-ECFD9C96AB3C}">
      <dgm:prSet/>
      <dgm:spPr/>
      <dgm:t>
        <a:bodyPr/>
        <a:lstStyle/>
        <a:p>
          <a:r>
            <a:rPr lang="en-GB" b="1" dirty="0"/>
            <a:t>Status</a:t>
          </a:r>
          <a:r>
            <a:rPr lang="en-GB" dirty="0"/>
            <a:t>: </a:t>
          </a:r>
          <a:r>
            <a:rPr lang="en-GB" i="1" dirty="0">
              <a:solidFill>
                <a:schemeClr val="tx1"/>
              </a:solidFill>
            </a:rPr>
            <a:t>Pending</a:t>
          </a:r>
        </a:p>
      </dgm:t>
    </dgm:pt>
    <dgm:pt modelId="{8BFF8BBB-D84F-4941-A97A-980DB7C980E0}" type="parTrans" cxnId="{57D61F8B-70A4-FD4A-8017-DAEA1B04C4A3}">
      <dgm:prSet/>
      <dgm:spPr/>
      <dgm:t>
        <a:bodyPr/>
        <a:lstStyle/>
        <a:p>
          <a:endParaRPr lang="en-GB"/>
        </a:p>
      </dgm:t>
    </dgm:pt>
    <dgm:pt modelId="{AD69F9B9-3535-344B-84EF-30ECC56F5E62}" type="sibTrans" cxnId="{57D61F8B-70A4-FD4A-8017-DAEA1B04C4A3}">
      <dgm:prSet/>
      <dgm:spPr/>
      <dgm:t>
        <a:bodyPr/>
        <a:lstStyle/>
        <a:p>
          <a:endParaRPr lang="en-GB"/>
        </a:p>
      </dgm:t>
    </dgm:pt>
    <dgm:pt modelId="{753EFFC7-AB3F-4942-AAF3-54AA4EC33616}">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9A22E2F4-BCDE-1E49-A49C-E25F10691A96}" type="parTrans" cxnId="{BE3522EC-9B7B-6D4B-873C-D8E26747E366}">
      <dgm:prSet/>
      <dgm:spPr/>
      <dgm:t>
        <a:bodyPr/>
        <a:lstStyle/>
        <a:p>
          <a:endParaRPr lang="en-GB"/>
        </a:p>
      </dgm:t>
    </dgm:pt>
    <dgm:pt modelId="{83CDE0EE-AA50-BD47-A8FE-61CF31B03DD7}" type="sibTrans" cxnId="{BE3522EC-9B7B-6D4B-873C-D8E26747E366}">
      <dgm:prSet/>
      <dgm:spPr/>
      <dgm:t>
        <a:bodyPr/>
        <a:lstStyle/>
        <a:p>
          <a:endParaRPr lang="en-GB"/>
        </a:p>
      </dgm:t>
    </dgm:pt>
    <dgm:pt modelId="{1E5D05CF-C1A4-4D45-837C-8D7F74F343EA}">
      <dgm:prSet/>
      <dgm:spPr/>
      <dgm:t>
        <a:bodyPr/>
        <a:lstStyle/>
        <a:p>
          <a:r>
            <a:rPr lang="en-GB" b="1"/>
            <a:t>Status</a:t>
          </a:r>
          <a:r>
            <a:rPr lang="en-GB"/>
            <a:t>: </a:t>
          </a:r>
          <a:r>
            <a:rPr lang="en-GB" i="1">
              <a:solidFill>
                <a:schemeClr val="tx1"/>
              </a:solidFill>
            </a:rPr>
            <a:t>Pending</a:t>
          </a:r>
          <a:endParaRPr lang="en-GB" i="1" dirty="0">
            <a:solidFill>
              <a:schemeClr val="tx1"/>
            </a:solidFill>
          </a:endParaRPr>
        </a:p>
      </dgm:t>
    </dgm:pt>
    <dgm:pt modelId="{2F46D203-C1B8-0A4A-8B95-DCF8A15428F1}" type="parTrans" cxnId="{71C0F2EB-4952-3B4A-BCE3-F37B463F8FEC}">
      <dgm:prSet/>
      <dgm:spPr/>
      <dgm:t>
        <a:bodyPr/>
        <a:lstStyle/>
        <a:p>
          <a:endParaRPr lang="en-GB"/>
        </a:p>
      </dgm:t>
    </dgm:pt>
    <dgm:pt modelId="{A15E23D1-7C18-1245-9AD1-8CF12BB3F1FE}" type="sibTrans" cxnId="{71C0F2EB-4952-3B4A-BCE3-F37B463F8FEC}">
      <dgm:prSet/>
      <dgm:spPr/>
      <dgm:t>
        <a:bodyPr/>
        <a:lstStyle/>
        <a:p>
          <a:endParaRPr lang="en-GB"/>
        </a:p>
      </dgm:t>
    </dgm:pt>
    <dgm:pt modelId="{FB19E643-D595-D94C-ACBF-4A8A2CC70B5C}">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B90C01D4-06F1-4640-8E25-CE5F1896B4DC}" type="parTrans" cxnId="{A02B785D-4A04-0044-8B3A-E8C088ADD36C}">
      <dgm:prSet/>
      <dgm:spPr/>
      <dgm:t>
        <a:bodyPr/>
        <a:lstStyle/>
        <a:p>
          <a:endParaRPr lang="en-GB"/>
        </a:p>
      </dgm:t>
    </dgm:pt>
    <dgm:pt modelId="{39896400-E203-F04E-8C49-28C530A1CB6C}" type="sibTrans" cxnId="{A02B785D-4A04-0044-8B3A-E8C088ADD36C}">
      <dgm:prSet/>
      <dgm:spPr/>
      <dgm:t>
        <a:bodyPr/>
        <a:lstStyle/>
        <a:p>
          <a:endParaRPr lang="en-GB"/>
        </a:p>
      </dgm:t>
    </dgm:pt>
    <dgm:pt modelId="{00D65741-4C4A-C845-B6B0-DC3DABC27CDD}">
      <dgm:prSet phldrT="[Text]"/>
      <dgm:spPr/>
      <dgm:t>
        <a:bodyPr/>
        <a:lstStyle/>
        <a:p>
          <a:r>
            <a:rPr lang="en-IN" b="1" i="0" u="none" dirty="0"/>
            <a:t>Firmwide Release</a:t>
          </a:r>
          <a:endParaRPr lang="en-GB" i="0" dirty="0">
            <a:solidFill>
              <a:schemeClr val="tx1"/>
            </a:solidFill>
          </a:endParaRPr>
        </a:p>
      </dgm:t>
    </dgm:pt>
    <dgm:pt modelId="{5B7CFAAF-1A5C-7142-97E0-B9A5EABC76A6}" type="parTrans" cxnId="{D38F3227-BAC0-3149-92F3-89573E243C2B}">
      <dgm:prSet/>
      <dgm:spPr/>
      <dgm:t>
        <a:bodyPr/>
        <a:lstStyle/>
        <a:p>
          <a:endParaRPr lang="en-GB"/>
        </a:p>
      </dgm:t>
    </dgm:pt>
    <dgm:pt modelId="{C9811DC7-9AAE-4243-8AE7-B611453BF22A}" type="sibTrans" cxnId="{D38F3227-BAC0-3149-92F3-89573E243C2B}">
      <dgm:prSet/>
      <dgm:spPr/>
      <dgm:t>
        <a:bodyPr/>
        <a:lstStyle/>
        <a:p>
          <a:endParaRPr lang="en-GB"/>
        </a:p>
      </dgm:t>
    </dgm:pt>
    <dgm:pt modelId="{95F6D02F-3D4A-4848-844E-0D8677A4B378}">
      <dgm:prSet phldrT="[Text]"/>
      <dgm:spPr/>
      <dgm:t>
        <a:bodyPr/>
        <a:lstStyle/>
        <a:p>
          <a:r>
            <a:rPr lang="en-GB" b="1" dirty="0"/>
            <a:t>Focus</a:t>
          </a:r>
          <a:r>
            <a:rPr lang="en-GB" dirty="0"/>
            <a:t>: Deployment </a:t>
          </a:r>
          <a:r>
            <a:rPr lang="en-IN" b="0" i="0" u="none" dirty="0"/>
            <a:t>Rollout</a:t>
          </a:r>
          <a:endParaRPr lang="en-GB" dirty="0"/>
        </a:p>
      </dgm:t>
    </dgm:pt>
    <dgm:pt modelId="{3DC086E0-AFDB-BC43-B8C6-9792CF60F602}" type="parTrans" cxnId="{FD554279-DC8A-2B44-88E0-E0B7C2B51A54}">
      <dgm:prSet/>
      <dgm:spPr/>
      <dgm:t>
        <a:bodyPr/>
        <a:lstStyle/>
        <a:p>
          <a:endParaRPr lang="en-GB"/>
        </a:p>
      </dgm:t>
    </dgm:pt>
    <dgm:pt modelId="{975633F3-9594-D149-A0B2-8CB7EAB21561}" type="sibTrans" cxnId="{FD554279-DC8A-2B44-88E0-E0B7C2B51A54}">
      <dgm:prSet/>
      <dgm:spPr/>
      <dgm:t>
        <a:bodyPr/>
        <a:lstStyle/>
        <a:p>
          <a:endParaRPr lang="en-GB"/>
        </a:p>
      </dgm:t>
    </dgm:pt>
    <dgm:pt modelId="{DF748EBB-8653-614E-A274-3153D7403EF2}">
      <dgm:prSet/>
      <dgm:spPr/>
      <dgm:t>
        <a:bodyPr/>
        <a:lstStyle/>
        <a:p>
          <a:r>
            <a:rPr lang="en-GB" b="1" dirty="0"/>
            <a:t>Status</a:t>
          </a:r>
          <a:r>
            <a:rPr lang="en-GB" dirty="0"/>
            <a:t>: </a:t>
          </a:r>
          <a:r>
            <a:rPr lang="en-GB" i="1" dirty="0">
              <a:solidFill>
                <a:schemeClr val="tx1"/>
              </a:solidFill>
            </a:rPr>
            <a:t>Pending</a:t>
          </a:r>
        </a:p>
      </dgm:t>
    </dgm:pt>
    <dgm:pt modelId="{C76B9D0C-6B44-FC4D-92FE-A7285F3A530B}" type="parTrans" cxnId="{B0D1352F-72D2-0E47-A5A9-2949C9AD99D3}">
      <dgm:prSet/>
      <dgm:spPr/>
      <dgm:t>
        <a:bodyPr/>
        <a:lstStyle/>
        <a:p>
          <a:endParaRPr lang="en-GB"/>
        </a:p>
      </dgm:t>
    </dgm:pt>
    <dgm:pt modelId="{327D2E1F-6B52-5641-950B-9C7891CA1B64}" type="sibTrans" cxnId="{B0D1352F-72D2-0E47-A5A9-2949C9AD99D3}">
      <dgm:prSet/>
      <dgm:spPr/>
      <dgm:t>
        <a:bodyPr/>
        <a:lstStyle/>
        <a:p>
          <a:endParaRPr lang="en-GB"/>
        </a:p>
      </dgm:t>
    </dgm:pt>
    <dgm:pt modelId="{805C19CC-ABCE-5C4E-8A58-6FE9E0DC68B8}">
      <dgm:prSet/>
      <dgm:spPr/>
      <dgm:t>
        <a:bodyPr/>
        <a:lstStyle/>
        <a:p>
          <a:r>
            <a:rPr lang="en-GB" b="1" i="0" dirty="0">
              <a:solidFill>
                <a:schemeClr val="tx1"/>
              </a:solidFill>
            </a:rPr>
            <a:t>End Date</a:t>
          </a:r>
          <a:r>
            <a:rPr lang="en-GB" i="0" dirty="0">
              <a:solidFill>
                <a:schemeClr val="tx1"/>
              </a:solidFill>
            </a:rPr>
            <a:t>: </a:t>
          </a:r>
          <a:r>
            <a:rPr lang="en-IN" i="0" dirty="0">
              <a:solidFill>
                <a:schemeClr val="tx1"/>
              </a:solidFill>
            </a:rPr>
            <a:t>09/02/24</a:t>
          </a:r>
          <a:endParaRPr lang="en-GB" i="0" dirty="0">
            <a:solidFill>
              <a:schemeClr val="tx1"/>
            </a:solidFill>
          </a:endParaRPr>
        </a:p>
      </dgm:t>
    </dgm:pt>
    <dgm:pt modelId="{7EE815BE-1BF0-2A49-9C90-FA9ABFA2C5CB}" type="parTrans" cxnId="{40419A16-197F-AB4F-BCC5-34DB9DFD9FB2}">
      <dgm:prSet/>
      <dgm:spPr/>
      <dgm:t>
        <a:bodyPr/>
        <a:lstStyle/>
        <a:p>
          <a:endParaRPr lang="en-GB"/>
        </a:p>
      </dgm:t>
    </dgm:pt>
    <dgm:pt modelId="{C9E5E8B3-EA6C-E948-A9EF-55ACA9ACA449}" type="sibTrans" cxnId="{40419A16-197F-AB4F-BCC5-34DB9DFD9FB2}">
      <dgm:prSet/>
      <dgm:spPr/>
      <dgm:t>
        <a:bodyPr/>
        <a:lstStyle/>
        <a:p>
          <a:endParaRPr lang="en-GB"/>
        </a:p>
      </dgm:t>
    </dgm:pt>
    <dgm:pt modelId="{1BD141AE-1CD6-FA4C-BB56-5CF38BECF57A}" type="pres">
      <dgm:prSet presAssocID="{E3B68623-CC83-9449-A59F-BEA0B38CFD52}" presName="Name0" presStyleCnt="0">
        <dgm:presLayoutVars>
          <dgm:dir/>
          <dgm:resizeHandles val="exact"/>
        </dgm:presLayoutVars>
      </dgm:prSet>
      <dgm:spPr/>
    </dgm:pt>
    <dgm:pt modelId="{AC5586F7-EBAB-5E44-A55F-03042A6AB3E3}" type="pres">
      <dgm:prSet presAssocID="{E3B68623-CC83-9449-A59F-BEA0B38CFD52}" presName="arrow" presStyleLbl="bgShp" presStyleIdx="0" presStyleCnt="1"/>
      <dgm:spPr/>
    </dgm:pt>
    <dgm:pt modelId="{6C23948C-7E70-C646-8FAD-CF8C6A07A90B}" type="pres">
      <dgm:prSet presAssocID="{E3B68623-CC83-9449-A59F-BEA0B38CFD52}" presName="points" presStyleCnt="0"/>
      <dgm:spPr/>
    </dgm:pt>
    <dgm:pt modelId="{AE69CFFC-ED4F-7149-AAEF-320CFD76429F}" type="pres">
      <dgm:prSet presAssocID="{51A3F49D-C859-6148-9E35-AE0496C19A79}" presName="compositeA" presStyleCnt="0"/>
      <dgm:spPr/>
    </dgm:pt>
    <dgm:pt modelId="{671AECF9-A3B3-DF4D-9177-C4982EED0810}" type="pres">
      <dgm:prSet presAssocID="{51A3F49D-C859-6148-9E35-AE0496C19A79}" presName="textA" presStyleLbl="revTx" presStyleIdx="0" presStyleCnt="4">
        <dgm:presLayoutVars>
          <dgm:bulletEnabled val="1"/>
        </dgm:presLayoutVars>
      </dgm:prSet>
      <dgm:spPr/>
    </dgm:pt>
    <dgm:pt modelId="{EF5B373E-082E-1E4D-A4F0-EBAACFA0FE46}" type="pres">
      <dgm:prSet presAssocID="{51A3F49D-C859-6148-9E35-AE0496C19A79}" presName="circleA" presStyleLbl="node1" presStyleIdx="0" presStyleCnt="4"/>
      <dgm:spPr/>
    </dgm:pt>
    <dgm:pt modelId="{B84B9847-44F9-1045-9328-486C361B6C4C}" type="pres">
      <dgm:prSet presAssocID="{51A3F49D-C859-6148-9E35-AE0496C19A79}" presName="spaceA" presStyleCnt="0"/>
      <dgm:spPr/>
    </dgm:pt>
    <dgm:pt modelId="{ACC9E483-A7AA-FD4E-B28E-EE1C66541650}" type="pres">
      <dgm:prSet presAssocID="{5EA926AB-2D4A-DF48-B1B8-EB2A81BFC896}" presName="space" presStyleCnt="0"/>
      <dgm:spPr/>
    </dgm:pt>
    <dgm:pt modelId="{F52EF853-8EEC-1944-985E-D9E6A7E600CC}" type="pres">
      <dgm:prSet presAssocID="{1C95896B-0B85-8E40-A4EE-CC06D74CBA7C}" presName="compositeB" presStyleCnt="0"/>
      <dgm:spPr/>
    </dgm:pt>
    <dgm:pt modelId="{10779B76-68C1-B749-A84B-1B4CE0FD47DA}" type="pres">
      <dgm:prSet presAssocID="{1C95896B-0B85-8E40-A4EE-CC06D74CBA7C}" presName="textB" presStyleLbl="revTx" presStyleIdx="1" presStyleCnt="4">
        <dgm:presLayoutVars>
          <dgm:bulletEnabled val="1"/>
        </dgm:presLayoutVars>
      </dgm:prSet>
      <dgm:spPr/>
    </dgm:pt>
    <dgm:pt modelId="{F39BBC75-B8F5-7840-8CC4-1E1846BA854D}" type="pres">
      <dgm:prSet presAssocID="{1C95896B-0B85-8E40-A4EE-CC06D74CBA7C}" presName="circleB" presStyleLbl="node1" presStyleIdx="1" presStyleCnt="4"/>
      <dgm:spPr/>
    </dgm:pt>
    <dgm:pt modelId="{ABA3D727-F8F4-C441-B4A6-11B21D70F4AB}" type="pres">
      <dgm:prSet presAssocID="{1C95896B-0B85-8E40-A4EE-CC06D74CBA7C}" presName="spaceB" presStyleCnt="0"/>
      <dgm:spPr/>
    </dgm:pt>
    <dgm:pt modelId="{FDE55AAF-7267-FD41-A553-AA595475D340}" type="pres">
      <dgm:prSet presAssocID="{D4CE2868-B7CD-4D4A-A98B-3B0620183F3F}" presName="space" presStyleCnt="0"/>
      <dgm:spPr/>
    </dgm:pt>
    <dgm:pt modelId="{6A17A704-2906-EC42-8F9D-D6074D3543C2}" type="pres">
      <dgm:prSet presAssocID="{00B9C492-FB06-AC41-BEB8-CAD6B46C80DA}" presName="compositeA" presStyleCnt="0"/>
      <dgm:spPr/>
    </dgm:pt>
    <dgm:pt modelId="{43DF2BB3-1F42-6342-98DC-EDB5679D90EA}" type="pres">
      <dgm:prSet presAssocID="{00B9C492-FB06-AC41-BEB8-CAD6B46C80DA}" presName="textA" presStyleLbl="revTx" presStyleIdx="2" presStyleCnt="4">
        <dgm:presLayoutVars>
          <dgm:bulletEnabled val="1"/>
        </dgm:presLayoutVars>
      </dgm:prSet>
      <dgm:spPr/>
    </dgm:pt>
    <dgm:pt modelId="{157A3129-3126-F946-AF6E-197DB888EC46}" type="pres">
      <dgm:prSet presAssocID="{00B9C492-FB06-AC41-BEB8-CAD6B46C80DA}" presName="circleA" presStyleLbl="node1" presStyleIdx="2" presStyleCnt="4"/>
      <dgm:spPr/>
    </dgm:pt>
    <dgm:pt modelId="{75CF2F21-3760-7C47-B6B5-3F1D3EEAABC8}" type="pres">
      <dgm:prSet presAssocID="{00B9C492-FB06-AC41-BEB8-CAD6B46C80DA}" presName="spaceA" presStyleCnt="0"/>
      <dgm:spPr/>
    </dgm:pt>
    <dgm:pt modelId="{8FC0F00B-2B60-DA4B-BA3F-40B9EF62DCCD}" type="pres">
      <dgm:prSet presAssocID="{ACD75B02-F533-7A48-8A85-C90E86C140FF}" presName="space" presStyleCnt="0"/>
      <dgm:spPr/>
    </dgm:pt>
    <dgm:pt modelId="{BC39C678-B2C4-2C4E-8869-D8A6F11DBD38}" type="pres">
      <dgm:prSet presAssocID="{00D65741-4C4A-C845-B6B0-DC3DABC27CDD}" presName="compositeB" presStyleCnt="0"/>
      <dgm:spPr/>
    </dgm:pt>
    <dgm:pt modelId="{7D026F93-6BAA-0941-A67C-12A9D978733B}" type="pres">
      <dgm:prSet presAssocID="{00D65741-4C4A-C845-B6B0-DC3DABC27CDD}" presName="textB" presStyleLbl="revTx" presStyleIdx="3" presStyleCnt="4">
        <dgm:presLayoutVars>
          <dgm:bulletEnabled val="1"/>
        </dgm:presLayoutVars>
      </dgm:prSet>
      <dgm:spPr/>
    </dgm:pt>
    <dgm:pt modelId="{7CEA45A4-83E9-5147-9534-5C7901CF3A81}" type="pres">
      <dgm:prSet presAssocID="{00D65741-4C4A-C845-B6B0-DC3DABC27CDD}" presName="circleB" presStyleLbl="node1" presStyleIdx="3" presStyleCnt="4"/>
      <dgm:spPr/>
    </dgm:pt>
    <dgm:pt modelId="{85201271-3863-B242-87D0-AD8C52378282}" type="pres">
      <dgm:prSet presAssocID="{00D65741-4C4A-C845-B6B0-DC3DABC27CDD}" presName="spaceB" presStyleCnt="0"/>
      <dgm:spPr/>
    </dgm:pt>
  </dgm:ptLst>
  <dgm:cxnLst>
    <dgm:cxn modelId="{2C977D02-AA8C-2D4C-8FC6-7CFECD5EB0FE}" type="presOf" srcId="{B43F96C9-4143-A04B-8961-3241000F8314}" destId="{671AECF9-A3B3-DF4D-9177-C4982EED0810}" srcOrd="0" destOrd="2" presId="urn:microsoft.com/office/officeart/2005/8/layout/hProcess11"/>
    <dgm:cxn modelId="{E802890C-0B3E-A34B-8A20-8962AB61C0C1}" srcId="{E3B68623-CC83-9449-A59F-BEA0B38CFD52}" destId="{00B9C492-FB06-AC41-BEB8-CAD6B46C80DA}" srcOrd="2" destOrd="0" parTransId="{FBA09022-011F-FE4B-8426-61C0AA1C9355}" sibTransId="{ACD75B02-F533-7A48-8A85-C90E86C140FF}"/>
    <dgm:cxn modelId="{40419A16-197F-AB4F-BCC5-34DB9DFD9FB2}" srcId="{00D65741-4C4A-C845-B6B0-DC3DABC27CDD}" destId="{805C19CC-ABCE-5C4E-8A58-6FE9E0DC68B8}" srcOrd="2" destOrd="0" parTransId="{7EE815BE-1BF0-2A49-9C90-FA9ABFA2C5CB}" sibTransId="{C9E5E8B3-EA6C-E948-A9EF-55ACA9ACA449}"/>
    <dgm:cxn modelId="{5A34F317-63C3-C044-94E5-20CAD2D96A9D}" srcId="{51A3F49D-C859-6148-9E35-AE0496C19A79}" destId="{B43F96C9-4143-A04B-8961-3241000F8314}" srcOrd="1" destOrd="0" parTransId="{E9478263-C401-AB49-AB8A-5F55A86C5913}" sibTransId="{C452DD50-A4AE-3F4E-AE7E-61CD4465F4F7}"/>
    <dgm:cxn modelId="{5F476F22-7959-854A-BAA5-C15D03E904EF}" type="presOf" srcId="{FB19E643-D595-D94C-ACBF-4A8A2CC70B5C}" destId="{43DF2BB3-1F42-6342-98DC-EDB5679D90EA}" srcOrd="0" destOrd="3" presId="urn:microsoft.com/office/officeart/2005/8/layout/hProcess11"/>
    <dgm:cxn modelId="{D38F3227-BAC0-3149-92F3-89573E243C2B}" srcId="{E3B68623-CC83-9449-A59F-BEA0B38CFD52}" destId="{00D65741-4C4A-C845-B6B0-DC3DABC27CDD}" srcOrd="3" destOrd="0" parTransId="{5B7CFAAF-1A5C-7142-97E0-B9A5EABC76A6}" sibTransId="{C9811DC7-9AAE-4243-8AE7-B611453BF22A}"/>
    <dgm:cxn modelId="{D948D62B-6D50-DC49-A22C-3DEA3843B166}" type="presOf" srcId="{E3B68623-CC83-9449-A59F-BEA0B38CFD52}" destId="{1BD141AE-1CD6-FA4C-BB56-5CF38BECF57A}" srcOrd="0" destOrd="0" presId="urn:microsoft.com/office/officeart/2005/8/layout/hProcess11"/>
    <dgm:cxn modelId="{87F1322F-8FCE-8C48-89E7-1E3173DE6851}" type="presOf" srcId="{805C19CC-ABCE-5C4E-8A58-6FE9E0DC68B8}" destId="{7D026F93-6BAA-0941-A67C-12A9D978733B}" srcOrd="0" destOrd="3" presId="urn:microsoft.com/office/officeart/2005/8/layout/hProcess11"/>
    <dgm:cxn modelId="{B0D1352F-72D2-0E47-A5A9-2949C9AD99D3}" srcId="{00D65741-4C4A-C845-B6B0-DC3DABC27CDD}" destId="{DF748EBB-8653-614E-A274-3153D7403EF2}" srcOrd="1" destOrd="0" parTransId="{C76B9D0C-6B44-FC4D-92FE-A7285F3A530B}" sibTransId="{327D2E1F-6B52-5641-950B-9C7891CA1B64}"/>
    <dgm:cxn modelId="{CFE68734-97EA-E34E-82C7-A76812DF7F6E}" type="presOf" srcId="{BFA9A5E6-3BA7-CD40-BEB1-02756D8EC50F}" destId="{671AECF9-A3B3-DF4D-9177-C4982EED0810}" srcOrd="0" destOrd="4" presId="urn:microsoft.com/office/officeart/2005/8/layout/hProcess11"/>
    <dgm:cxn modelId="{BE388236-ED3D-8C4D-AEC1-5AD7F31BD2C6}" type="presOf" srcId="{753EFFC7-AB3F-4942-AAF3-54AA4EC33616}" destId="{10779B76-68C1-B749-A84B-1B4CE0FD47DA}" srcOrd="0" destOrd="3" presId="urn:microsoft.com/office/officeart/2005/8/layout/hProcess11"/>
    <dgm:cxn modelId="{5348713A-3871-C143-B079-FF5312707546}" type="presOf" srcId="{DF748EBB-8653-614E-A274-3153D7403EF2}" destId="{7D026F93-6BAA-0941-A67C-12A9D978733B}" srcOrd="0" destOrd="2" presId="urn:microsoft.com/office/officeart/2005/8/layout/hProcess11"/>
    <dgm:cxn modelId="{A1852247-EB43-DA43-8E2C-4D8FDCDFB921}" type="presOf" srcId="{9D2DB6F7-D7A2-CA4B-8823-FCCCF0652AB1}" destId="{10779B76-68C1-B749-A84B-1B4CE0FD47DA}" srcOrd="0" destOrd="1" presId="urn:microsoft.com/office/officeart/2005/8/layout/hProcess11"/>
    <dgm:cxn modelId="{751A8550-AF61-BD4E-A6CA-29FCCCC4C328}" srcId="{1C95896B-0B85-8E40-A4EE-CC06D74CBA7C}" destId="{9D2DB6F7-D7A2-CA4B-8823-FCCCF0652AB1}" srcOrd="0" destOrd="0" parTransId="{55A3AF95-1281-DB4B-AAA5-F71D07B6D64F}" sibTransId="{F886893A-FFB4-834E-8DF2-983B54C59A94}"/>
    <dgm:cxn modelId="{67BB2358-564A-D644-80EE-54E3EF2FEE98}" type="presOf" srcId="{3034719E-B4E7-1A41-9094-59BD2FE85ED4}" destId="{671AECF9-A3B3-DF4D-9177-C4982EED0810}" srcOrd="0" destOrd="3" presId="urn:microsoft.com/office/officeart/2005/8/layout/hProcess11"/>
    <dgm:cxn modelId="{A02B785D-4A04-0044-8B3A-E8C088ADD36C}" srcId="{00B9C492-FB06-AC41-BEB8-CAD6B46C80DA}" destId="{FB19E643-D595-D94C-ACBF-4A8A2CC70B5C}" srcOrd="2" destOrd="0" parTransId="{B90C01D4-06F1-4640-8E25-CE5F1896B4DC}" sibTransId="{39896400-E203-F04E-8C49-28C530A1CB6C}"/>
    <dgm:cxn modelId="{43160768-9B5D-DC49-840C-9164B2FA90E0}" type="presOf" srcId="{1E5D05CF-C1A4-4D45-837C-8D7F74F343EA}" destId="{43DF2BB3-1F42-6342-98DC-EDB5679D90EA}" srcOrd="0" destOrd="2" presId="urn:microsoft.com/office/officeart/2005/8/layout/hProcess11"/>
    <dgm:cxn modelId="{93D46269-035E-B24B-BFBC-F54E220AB863}" type="presOf" srcId="{1CF9FDE3-67E7-B540-B018-F683E4784797}" destId="{671AECF9-A3B3-DF4D-9177-C4982EED0810}" srcOrd="0" destOrd="1" presId="urn:microsoft.com/office/officeart/2005/8/layout/hProcess11"/>
    <dgm:cxn modelId="{FD554279-DC8A-2B44-88E0-E0B7C2B51A54}" srcId="{00D65741-4C4A-C845-B6B0-DC3DABC27CDD}" destId="{95F6D02F-3D4A-4848-844E-0D8677A4B378}" srcOrd="0" destOrd="0" parTransId="{3DC086E0-AFDB-BC43-B8C6-9792CF60F602}" sibTransId="{975633F3-9594-D149-A0B2-8CB7EAB21561}"/>
    <dgm:cxn modelId="{EB41427F-34E7-E94B-93DF-D4AD6696B9D0}" type="presOf" srcId="{00D65741-4C4A-C845-B6B0-DC3DABC27CDD}" destId="{7D026F93-6BAA-0941-A67C-12A9D978733B}" srcOrd="0" destOrd="0" presId="urn:microsoft.com/office/officeart/2005/8/layout/hProcess11"/>
    <dgm:cxn modelId="{1E7FC680-33ED-494B-83AA-EA469EC1ADA4}" srcId="{E3B68623-CC83-9449-A59F-BEA0B38CFD52}" destId="{51A3F49D-C859-6148-9E35-AE0496C19A79}" srcOrd="0" destOrd="0" parTransId="{30F1C982-B94A-E047-93F2-0536ABC00897}" sibTransId="{5EA926AB-2D4A-DF48-B1B8-EB2A81BFC896}"/>
    <dgm:cxn modelId="{5CAC8184-6EB2-E442-B0CB-9DD4D3992FD0}" type="presOf" srcId="{95F6D02F-3D4A-4848-844E-0D8677A4B378}" destId="{7D026F93-6BAA-0941-A67C-12A9D978733B}" srcOrd="0" destOrd="1" presId="urn:microsoft.com/office/officeart/2005/8/layout/hProcess11"/>
    <dgm:cxn modelId="{57D61F8B-70A4-FD4A-8017-DAEA1B04C4A3}" srcId="{1C95896B-0B85-8E40-A4EE-CC06D74CBA7C}" destId="{CAC3AF11-71E3-9740-B5ED-ECFD9C96AB3C}" srcOrd="1" destOrd="0" parTransId="{8BFF8BBB-D84F-4941-A97A-980DB7C980E0}" sibTransId="{AD69F9B9-3535-344B-84EF-30ECC56F5E62}"/>
    <dgm:cxn modelId="{40F2DD92-ADAF-1F44-A580-9D4242351316}" type="presOf" srcId="{CAC3AF11-71E3-9740-B5ED-ECFD9C96AB3C}" destId="{10779B76-68C1-B749-A84B-1B4CE0FD47DA}" srcOrd="0" destOrd="2" presId="urn:microsoft.com/office/officeart/2005/8/layout/hProcess11"/>
    <dgm:cxn modelId="{F62D2399-3300-4146-9E1B-639959DCC942}" srcId="{51A3F49D-C859-6148-9E35-AE0496C19A79}" destId="{BFA9A5E6-3BA7-CD40-BEB1-02756D8EC50F}" srcOrd="3" destOrd="0" parTransId="{0006D1A8-AB84-5847-B299-F37626697066}" sibTransId="{296F5A69-CFAF-5F4A-8DE2-8111EA298B03}"/>
    <dgm:cxn modelId="{28FDE3A9-0FE2-8E40-BBA4-92E617474E90}" srcId="{E3B68623-CC83-9449-A59F-BEA0B38CFD52}" destId="{1C95896B-0B85-8E40-A4EE-CC06D74CBA7C}" srcOrd="1" destOrd="0" parTransId="{07AADFD1-686D-E044-8993-6ED8453F57B7}" sibTransId="{D4CE2868-B7CD-4D4A-A98B-3B0620183F3F}"/>
    <dgm:cxn modelId="{29A829D6-3E5C-A641-99E5-ADD737D8F0BC}" srcId="{51A3F49D-C859-6148-9E35-AE0496C19A79}" destId="{1CF9FDE3-67E7-B540-B018-F683E4784797}" srcOrd="0" destOrd="0" parTransId="{75DB7BB1-C9FB-424E-8A0B-1E77EA8F7B71}" sibTransId="{72F8CCC0-22BD-3D42-8210-645A5B6E2F91}"/>
    <dgm:cxn modelId="{69EC86D7-3303-4C4C-84CC-504057838F74}" type="presOf" srcId="{1C95896B-0B85-8E40-A4EE-CC06D74CBA7C}" destId="{10779B76-68C1-B749-A84B-1B4CE0FD47DA}" srcOrd="0" destOrd="0" presId="urn:microsoft.com/office/officeart/2005/8/layout/hProcess11"/>
    <dgm:cxn modelId="{5B9CFFE7-EA5D-EA42-8003-DF393F57E3D4}" srcId="{51A3F49D-C859-6148-9E35-AE0496C19A79}" destId="{3034719E-B4E7-1A41-9094-59BD2FE85ED4}" srcOrd="2" destOrd="0" parTransId="{A6ADE335-5AA9-9142-ABFD-85896B473C01}" sibTransId="{9AA8EF60-9AA8-9545-AD65-E32769FC94B2}"/>
    <dgm:cxn modelId="{FA17A6EA-73F8-6C45-A951-27843D3E0810}" type="presOf" srcId="{2BED3D38-67A4-0E45-BD3D-3F6B064CABCC}" destId="{43DF2BB3-1F42-6342-98DC-EDB5679D90EA}" srcOrd="0" destOrd="1" presId="urn:microsoft.com/office/officeart/2005/8/layout/hProcess11"/>
    <dgm:cxn modelId="{2089E6EA-A475-BB4A-9176-A08105B28218}" srcId="{00B9C492-FB06-AC41-BEB8-CAD6B46C80DA}" destId="{2BED3D38-67A4-0E45-BD3D-3F6B064CABCC}" srcOrd="0" destOrd="0" parTransId="{17D0BEEA-7012-8E4F-9EA3-FFFDD986276E}" sibTransId="{5E88D50A-EB04-F84C-9AC2-8BD0978E078F}"/>
    <dgm:cxn modelId="{71C0F2EB-4952-3B4A-BCE3-F37B463F8FEC}" srcId="{00B9C492-FB06-AC41-BEB8-CAD6B46C80DA}" destId="{1E5D05CF-C1A4-4D45-837C-8D7F74F343EA}" srcOrd="1" destOrd="0" parTransId="{2F46D203-C1B8-0A4A-8B95-DCF8A15428F1}" sibTransId="{A15E23D1-7C18-1245-9AD1-8CF12BB3F1FE}"/>
    <dgm:cxn modelId="{BE3522EC-9B7B-6D4B-873C-D8E26747E366}" srcId="{1C95896B-0B85-8E40-A4EE-CC06D74CBA7C}" destId="{753EFFC7-AB3F-4942-AAF3-54AA4EC33616}" srcOrd="2" destOrd="0" parTransId="{9A22E2F4-BCDE-1E49-A49C-E25F10691A96}" sibTransId="{83CDE0EE-AA50-BD47-A8FE-61CF31B03DD7}"/>
    <dgm:cxn modelId="{874FE8EF-F264-1345-8013-73887F6DA42A}" type="presOf" srcId="{51A3F49D-C859-6148-9E35-AE0496C19A79}" destId="{671AECF9-A3B3-DF4D-9177-C4982EED0810}" srcOrd="0" destOrd="0" presId="urn:microsoft.com/office/officeart/2005/8/layout/hProcess11"/>
    <dgm:cxn modelId="{C1420AFB-2560-E047-B6D9-9285CA763386}" type="presOf" srcId="{00B9C492-FB06-AC41-BEB8-CAD6B46C80DA}" destId="{43DF2BB3-1F42-6342-98DC-EDB5679D90EA}" srcOrd="0" destOrd="0" presId="urn:microsoft.com/office/officeart/2005/8/layout/hProcess11"/>
    <dgm:cxn modelId="{4AF63BAF-27DF-AA45-896B-D06B31D1302E}" type="presParOf" srcId="{1BD141AE-1CD6-FA4C-BB56-5CF38BECF57A}" destId="{AC5586F7-EBAB-5E44-A55F-03042A6AB3E3}" srcOrd="0" destOrd="0" presId="urn:microsoft.com/office/officeart/2005/8/layout/hProcess11"/>
    <dgm:cxn modelId="{44DD8C38-7B7F-3343-8C0C-CA3B288D8CDA}" type="presParOf" srcId="{1BD141AE-1CD6-FA4C-BB56-5CF38BECF57A}" destId="{6C23948C-7E70-C646-8FAD-CF8C6A07A90B}" srcOrd="1" destOrd="0" presId="urn:microsoft.com/office/officeart/2005/8/layout/hProcess11"/>
    <dgm:cxn modelId="{E2F0E4D8-17DE-A14F-B5D4-A5C242F20109}" type="presParOf" srcId="{6C23948C-7E70-C646-8FAD-CF8C6A07A90B}" destId="{AE69CFFC-ED4F-7149-AAEF-320CFD76429F}" srcOrd="0" destOrd="0" presId="urn:microsoft.com/office/officeart/2005/8/layout/hProcess11"/>
    <dgm:cxn modelId="{63F50721-BEC7-3D48-A692-66F4330797E9}" type="presParOf" srcId="{AE69CFFC-ED4F-7149-AAEF-320CFD76429F}" destId="{671AECF9-A3B3-DF4D-9177-C4982EED0810}" srcOrd="0" destOrd="0" presId="urn:microsoft.com/office/officeart/2005/8/layout/hProcess11"/>
    <dgm:cxn modelId="{2BD53422-1863-8746-915A-33FF7C61D61F}" type="presParOf" srcId="{AE69CFFC-ED4F-7149-AAEF-320CFD76429F}" destId="{EF5B373E-082E-1E4D-A4F0-EBAACFA0FE46}" srcOrd="1" destOrd="0" presId="urn:microsoft.com/office/officeart/2005/8/layout/hProcess11"/>
    <dgm:cxn modelId="{B0DD30B4-A095-324F-B4AD-BF0D6926DBD7}" type="presParOf" srcId="{AE69CFFC-ED4F-7149-AAEF-320CFD76429F}" destId="{B84B9847-44F9-1045-9328-486C361B6C4C}" srcOrd="2" destOrd="0" presId="urn:microsoft.com/office/officeart/2005/8/layout/hProcess11"/>
    <dgm:cxn modelId="{E826793E-0080-0647-9C0F-C10B6D8B529E}" type="presParOf" srcId="{6C23948C-7E70-C646-8FAD-CF8C6A07A90B}" destId="{ACC9E483-A7AA-FD4E-B28E-EE1C66541650}" srcOrd="1" destOrd="0" presId="urn:microsoft.com/office/officeart/2005/8/layout/hProcess11"/>
    <dgm:cxn modelId="{713D0C6D-86B6-C04B-B494-FD872190A5AF}" type="presParOf" srcId="{6C23948C-7E70-C646-8FAD-CF8C6A07A90B}" destId="{F52EF853-8EEC-1944-985E-D9E6A7E600CC}" srcOrd="2" destOrd="0" presId="urn:microsoft.com/office/officeart/2005/8/layout/hProcess11"/>
    <dgm:cxn modelId="{C77CDADE-0B90-6C41-A027-587EB816449B}" type="presParOf" srcId="{F52EF853-8EEC-1944-985E-D9E6A7E600CC}" destId="{10779B76-68C1-B749-A84B-1B4CE0FD47DA}" srcOrd="0" destOrd="0" presId="urn:microsoft.com/office/officeart/2005/8/layout/hProcess11"/>
    <dgm:cxn modelId="{8D4D00DA-9F56-8048-81D4-376184F95E96}" type="presParOf" srcId="{F52EF853-8EEC-1944-985E-D9E6A7E600CC}" destId="{F39BBC75-B8F5-7840-8CC4-1E1846BA854D}" srcOrd="1" destOrd="0" presId="urn:microsoft.com/office/officeart/2005/8/layout/hProcess11"/>
    <dgm:cxn modelId="{B4328108-247E-7249-B688-203CB1F55444}" type="presParOf" srcId="{F52EF853-8EEC-1944-985E-D9E6A7E600CC}" destId="{ABA3D727-F8F4-C441-B4A6-11B21D70F4AB}" srcOrd="2" destOrd="0" presId="urn:microsoft.com/office/officeart/2005/8/layout/hProcess11"/>
    <dgm:cxn modelId="{A88AFFCE-851A-804B-9E1E-AE12B8C36BFD}" type="presParOf" srcId="{6C23948C-7E70-C646-8FAD-CF8C6A07A90B}" destId="{FDE55AAF-7267-FD41-A553-AA595475D340}" srcOrd="3" destOrd="0" presId="urn:microsoft.com/office/officeart/2005/8/layout/hProcess11"/>
    <dgm:cxn modelId="{DCAF9080-4AF5-9A44-8999-1F229E6E4781}" type="presParOf" srcId="{6C23948C-7E70-C646-8FAD-CF8C6A07A90B}" destId="{6A17A704-2906-EC42-8F9D-D6074D3543C2}" srcOrd="4" destOrd="0" presId="urn:microsoft.com/office/officeart/2005/8/layout/hProcess11"/>
    <dgm:cxn modelId="{559F0231-F8C6-0346-B17F-6C6C0D6CBAD5}" type="presParOf" srcId="{6A17A704-2906-EC42-8F9D-D6074D3543C2}" destId="{43DF2BB3-1F42-6342-98DC-EDB5679D90EA}" srcOrd="0" destOrd="0" presId="urn:microsoft.com/office/officeart/2005/8/layout/hProcess11"/>
    <dgm:cxn modelId="{3DCB5B8A-FAC4-224E-9B17-DCEE30137117}" type="presParOf" srcId="{6A17A704-2906-EC42-8F9D-D6074D3543C2}" destId="{157A3129-3126-F946-AF6E-197DB888EC46}" srcOrd="1" destOrd="0" presId="urn:microsoft.com/office/officeart/2005/8/layout/hProcess11"/>
    <dgm:cxn modelId="{92544729-C105-0643-845F-17607EA320A0}" type="presParOf" srcId="{6A17A704-2906-EC42-8F9D-D6074D3543C2}" destId="{75CF2F21-3760-7C47-B6B5-3F1D3EEAABC8}" srcOrd="2" destOrd="0" presId="urn:microsoft.com/office/officeart/2005/8/layout/hProcess11"/>
    <dgm:cxn modelId="{5EAEE2C2-CF83-E44F-B68B-98B0E6B92E58}" type="presParOf" srcId="{6C23948C-7E70-C646-8FAD-CF8C6A07A90B}" destId="{8FC0F00B-2B60-DA4B-BA3F-40B9EF62DCCD}" srcOrd="5" destOrd="0" presId="urn:microsoft.com/office/officeart/2005/8/layout/hProcess11"/>
    <dgm:cxn modelId="{97C2461C-095B-4D49-937B-3C813EBBB53F}" type="presParOf" srcId="{6C23948C-7E70-C646-8FAD-CF8C6A07A90B}" destId="{BC39C678-B2C4-2C4E-8869-D8A6F11DBD38}" srcOrd="6" destOrd="0" presId="urn:microsoft.com/office/officeart/2005/8/layout/hProcess11"/>
    <dgm:cxn modelId="{F8F0DFB9-4DA4-9042-AAC9-E8C1117398B9}" type="presParOf" srcId="{BC39C678-B2C4-2C4E-8869-D8A6F11DBD38}" destId="{7D026F93-6BAA-0941-A67C-12A9D978733B}" srcOrd="0" destOrd="0" presId="urn:microsoft.com/office/officeart/2005/8/layout/hProcess11"/>
    <dgm:cxn modelId="{EB528A37-B775-1143-B710-E472B001E0F4}" type="presParOf" srcId="{BC39C678-B2C4-2C4E-8869-D8A6F11DBD38}" destId="{7CEA45A4-83E9-5147-9534-5C7901CF3A81}" srcOrd="1" destOrd="0" presId="urn:microsoft.com/office/officeart/2005/8/layout/hProcess11"/>
    <dgm:cxn modelId="{465834A1-71EC-7343-9CC2-EDF499DE97E6}" type="presParOf" srcId="{BC39C678-B2C4-2C4E-8869-D8A6F11DBD38}" destId="{85201271-3863-B242-87D0-AD8C5237828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9F39C4-E537-7D4E-8AE3-151E947A690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47B9CCF7-8D09-3641-9E50-8CA725F55FF6}">
      <dgm:prSet phldrT="[Text]"/>
      <dgm:spPr/>
      <dgm:t>
        <a:bodyPr/>
        <a:lstStyle/>
        <a:p>
          <a:r>
            <a:rPr lang="en-IN" b="1" i="0" u="none" dirty="0"/>
            <a:t>Environment Assessment</a:t>
          </a:r>
          <a:br>
            <a:rPr lang="en-IN" b="1" i="0" u="none" dirty="0"/>
          </a:br>
          <a:endParaRPr lang="en-GB" dirty="0"/>
        </a:p>
      </dgm:t>
    </dgm:pt>
    <dgm:pt modelId="{4F9A2846-616D-9E46-BBE1-D81B35285C7C}" type="parTrans" cxnId="{7D6CA263-0EBE-0941-9421-CB4A9AC97A2A}">
      <dgm:prSet/>
      <dgm:spPr/>
      <dgm:t>
        <a:bodyPr/>
        <a:lstStyle/>
        <a:p>
          <a:endParaRPr lang="en-GB"/>
        </a:p>
      </dgm:t>
    </dgm:pt>
    <dgm:pt modelId="{DB928F9D-4F76-9D48-91CC-A2C93B3B453E}" type="sibTrans" cxnId="{7D6CA263-0EBE-0941-9421-CB4A9AC97A2A}">
      <dgm:prSet/>
      <dgm:spPr/>
      <dgm:t>
        <a:bodyPr/>
        <a:lstStyle/>
        <a:p>
          <a:endParaRPr lang="en-GB"/>
        </a:p>
      </dgm:t>
    </dgm:pt>
    <dgm:pt modelId="{AE5C492C-4EAD-FC4D-99A6-7200D4ACB320}">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24A8D041-76A9-0B42-8633-B6414E7FB7A0}" type="parTrans" cxnId="{275AB677-EBB7-2346-A806-290EB39F0962}">
      <dgm:prSet/>
      <dgm:spPr/>
      <dgm:t>
        <a:bodyPr/>
        <a:lstStyle/>
        <a:p>
          <a:endParaRPr lang="en-GB"/>
        </a:p>
      </dgm:t>
    </dgm:pt>
    <dgm:pt modelId="{8A4B90B8-FA6A-3743-9A9F-FA5842B33620}" type="sibTrans" cxnId="{275AB677-EBB7-2346-A806-290EB39F0962}">
      <dgm:prSet/>
      <dgm:spPr/>
      <dgm:t>
        <a:bodyPr/>
        <a:lstStyle/>
        <a:p>
          <a:endParaRPr lang="en-GB"/>
        </a:p>
      </dgm:t>
    </dgm:pt>
    <dgm:pt modelId="{D035E01C-66F1-AA4B-BB8D-451F89B79618}">
      <dgm:prSet phldrT="[Text]" custT="1"/>
      <dgm:spPr/>
      <dgm:t>
        <a:bodyPr/>
        <a:lstStyle/>
        <a:p>
          <a:r>
            <a:rPr lang="en-GB" sz="1000" b="1" dirty="0"/>
            <a:t>Owner</a:t>
          </a:r>
          <a:r>
            <a:rPr lang="en-GB" sz="1000" dirty="0"/>
            <a:t>: Malika</a:t>
          </a:r>
        </a:p>
      </dgm:t>
    </dgm:pt>
    <dgm:pt modelId="{CDA930E9-D4F5-7A47-9693-E601D7885383}" type="parTrans" cxnId="{C3CD6F58-33BB-0942-A311-D40CBCBA7C5A}">
      <dgm:prSet/>
      <dgm:spPr/>
      <dgm:t>
        <a:bodyPr/>
        <a:lstStyle/>
        <a:p>
          <a:endParaRPr lang="en-GB"/>
        </a:p>
      </dgm:t>
    </dgm:pt>
    <dgm:pt modelId="{A05E9516-8007-BC44-9C66-6CE5367A895F}" type="sibTrans" cxnId="{C3CD6F58-33BB-0942-A311-D40CBCBA7C5A}">
      <dgm:prSet/>
      <dgm:spPr/>
      <dgm:t>
        <a:bodyPr/>
        <a:lstStyle/>
        <a:p>
          <a:endParaRPr lang="en-GB"/>
        </a:p>
      </dgm:t>
    </dgm:pt>
    <dgm:pt modelId="{9EE25A72-B0E4-5D47-A6DF-7A2CD91A5A1C}">
      <dgm:prSet phldrT="[Text]"/>
      <dgm:spPr/>
      <dgm:t>
        <a:bodyPr/>
        <a:lstStyle/>
        <a:p>
          <a:r>
            <a:rPr lang="en-IN" b="1" i="0" u="none" dirty="0"/>
            <a:t>Hybrid Configuration</a:t>
          </a:r>
          <a:endParaRPr lang="en-GB" dirty="0"/>
        </a:p>
      </dgm:t>
    </dgm:pt>
    <dgm:pt modelId="{445DCF20-B02A-A347-9E2C-9BCC14B98BA7}" type="parTrans" cxnId="{F117DEB6-54A6-A34D-874E-63E9B60FB3E4}">
      <dgm:prSet/>
      <dgm:spPr/>
      <dgm:t>
        <a:bodyPr/>
        <a:lstStyle/>
        <a:p>
          <a:endParaRPr lang="en-GB"/>
        </a:p>
      </dgm:t>
    </dgm:pt>
    <dgm:pt modelId="{B8C1DFD0-0D89-2A47-8359-61634B399D79}" type="sibTrans" cxnId="{F117DEB6-54A6-A34D-874E-63E9B60FB3E4}">
      <dgm:prSet/>
      <dgm:spPr/>
      <dgm:t>
        <a:bodyPr/>
        <a:lstStyle/>
        <a:p>
          <a:endParaRPr lang="en-GB"/>
        </a:p>
      </dgm:t>
    </dgm:pt>
    <dgm:pt modelId="{9828D16E-64DE-C94E-B0B6-A390DB14DF7B}">
      <dgm:prSet phldrT="[Text]" custT="1"/>
      <dgm:spPr/>
      <dgm:t>
        <a:bodyPr/>
        <a:lstStyle/>
        <a:p>
          <a:r>
            <a:rPr lang="en-GB" sz="1000" b="1" dirty="0"/>
            <a:t>Status</a:t>
          </a:r>
          <a:r>
            <a:rPr lang="en-GB" sz="1000" dirty="0"/>
            <a:t>: Pending</a:t>
          </a:r>
        </a:p>
      </dgm:t>
    </dgm:pt>
    <dgm:pt modelId="{FF7BA891-5A97-7A4D-B3B7-60C0AB0C6259}" type="parTrans" cxnId="{95655620-232B-8A4A-83C3-B25EC2AEE489}">
      <dgm:prSet/>
      <dgm:spPr/>
      <dgm:t>
        <a:bodyPr/>
        <a:lstStyle/>
        <a:p>
          <a:endParaRPr lang="en-GB"/>
        </a:p>
      </dgm:t>
    </dgm:pt>
    <dgm:pt modelId="{389880E1-8970-734F-85C3-6710E1492C01}" type="sibTrans" cxnId="{95655620-232B-8A4A-83C3-B25EC2AEE489}">
      <dgm:prSet/>
      <dgm:spPr/>
      <dgm:t>
        <a:bodyPr/>
        <a:lstStyle/>
        <a:p>
          <a:endParaRPr lang="en-GB"/>
        </a:p>
      </dgm:t>
    </dgm:pt>
    <dgm:pt modelId="{BCFE4395-2821-A340-B88A-EAAF0670BF44}">
      <dgm:prSet phldrT="[Text]" custT="1"/>
      <dgm:spPr/>
      <dgm:t>
        <a:bodyPr/>
        <a:lstStyle/>
        <a:p>
          <a:r>
            <a:rPr lang="en-GB" sz="1000" b="1" dirty="0"/>
            <a:t>Owner</a:t>
          </a:r>
          <a:r>
            <a:rPr lang="en-GB" sz="1000" dirty="0"/>
            <a:t>: Malika</a:t>
          </a:r>
        </a:p>
      </dgm:t>
    </dgm:pt>
    <dgm:pt modelId="{B0AF9EB9-2C3A-6845-B82A-2DAE919BC342}" type="parTrans" cxnId="{8FBA8E58-DEAC-D74E-8A1E-122771A87FC2}">
      <dgm:prSet/>
      <dgm:spPr/>
      <dgm:t>
        <a:bodyPr/>
        <a:lstStyle/>
        <a:p>
          <a:endParaRPr lang="en-GB"/>
        </a:p>
      </dgm:t>
    </dgm:pt>
    <dgm:pt modelId="{09E0F653-B804-114F-9FC6-7D489B65330A}" type="sibTrans" cxnId="{8FBA8E58-DEAC-D74E-8A1E-122771A87FC2}">
      <dgm:prSet/>
      <dgm:spPr/>
      <dgm:t>
        <a:bodyPr/>
        <a:lstStyle/>
        <a:p>
          <a:endParaRPr lang="en-GB"/>
        </a:p>
      </dgm:t>
    </dgm:pt>
    <dgm:pt modelId="{2DBB2F96-39D3-A248-A56F-8F915B69984E}">
      <dgm:prSet phldrT="[Text]" custT="1"/>
      <dgm:spPr/>
      <dgm:t>
        <a:bodyPr/>
        <a:lstStyle/>
        <a:p>
          <a:r>
            <a:rPr lang="en-GB" sz="1000" b="1" dirty="0"/>
            <a:t>Status</a:t>
          </a:r>
          <a:r>
            <a:rPr lang="en-GB" sz="1000" dirty="0"/>
            <a:t>: Pending</a:t>
          </a:r>
        </a:p>
      </dgm:t>
    </dgm:pt>
    <dgm:pt modelId="{3F8DBC60-00C2-E34D-8F74-8377DB292E54}" type="parTrans" cxnId="{F75B678D-1F3C-304F-B6EE-6A3AEC68F1CE}">
      <dgm:prSet/>
      <dgm:spPr/>
      <dgm:t>
        <a:bodyPr/>
        <a:lstStyle/>
        <a:p>
          <a:endParaRPr lang="en-GB"/>
        </a:p>
      </dgm:t>
    </dgm:pt>
    <dgm:pt modelId="{6F76D70F-A06D-1C40-83CE-81FCDA541162}" type="sibTrans" cxnId="{F75B678D-1F3C-304F-B6EE-6A3AEC68F1CE}">
      <dgm:prSet/>
      <dgm:spPr/>
      <dgm:t>
        <a:bodyPr/>
        <a:lstStyle/>
        <a:p>
          <a:endParaRPr lang="en-GB"/>
        </a:p>
      </dgm:t>
    </dgm:pt>
    <dgm:pt modelId="{B9605C3A-CE32-5A40-9AC8-11FC3B150345}">
      <dgm:prSet phldrT="[Text]" custT="1"/>
      <dgm:spPr/>
      <dgm:t>
        <a:bodyPr/>
        <a:lstStyle/>
        <a:p>
          <a:r>
            <a:rPr lang="en-GB" sz="1000" b="1" dirty="0"/>
            <a:t>Subtasks</a:t>
          </a:r>
          <a:r>
            <a:rPr lang="en-GB" sz="1000" dirty="0"/>
            <a:t>: &lt;</a:t>
          </a:r>
          <a:r>
            <a:rPr lang="en-GB" sz="1000" i="1" dirty="0"/>
            <a:t>add total and a link to the list</a:t>
          </a:r>
          <a:r>
            <a:rPr lang="en-GB" sz="1000" dirty="0"/>
            <a:t>&gt; </a:t>
          </a:r>
        </a:p>
      </dgm:t>
    </dgm:pt>
    <dgm:pt modelId="{8DB6CB8B-66EA-7D49-BCAD-900731FD4A8C}" type="parTrans" cxnId="{0A2A03C9-29BD-AD4F-93C9-89BDF75B85C6}">
      <dgm:prSet/>
      <dgm:spPr/>
      <dgm:t>
        <a:bodyPr/>
        <a:lstStyle/>
        <a:p>
          <a:endParaRPr lang="en-GB"/>
        </a:p>
      </dgm:t>
    </dgm:pt>
    <dgm:pt modelId="{187EE172-0687-474D-A959-F708DB769C87}" type="sibTrans" cxnId="{0A2A03C9-29BD-AD4F-93C9-89BDF75B85C6}">
      <dgm:prSet/>
      <dgm:spPr/>
      <dgm:t>
        <a:bodyPr/>
        <a:lstStyle/>
        <a:p>
          <a:endParaRPr lang="en-GB"/>
        </a:p>
      </dgm:t>
    </dgm:pt>
    <dgm:pt modelId="{79F2C210-E2E4-5244-9891-C21ED3D92431}">
      <dgm:prSet/>
      <dgm:spPr/>
      <dgm:t>
        <a:bodyPr/>
        <a:lstStyle/>
        <a:p>
          <a:r>
            <a:rPr lang="en-IN" b="1" i="0" u="none" dirty="0"/>
            <a:t>Security and Compliance</a:t>
          </a:r>
          <a:endParaRPr lang="en-IN" dirty="0"/>
        </a:p>
      </dgm:t>
    </dgm:pt>
    <dgm:pt modelId="{534B852E-BE5C-1349-8E94-331C910CF4D9}" type="parTrans" cxnId="{565E3268-82F1-EA40-950B-D0FF0A89CD45}">
      <dgm:prSet/>
      <dgm:spPr/>
      <dgm:t>
        <a:bodyPr/>
        <a:lstStyle/>
        <a:p>
          <a:endParaRPr lang="en-GB"/>
        </a:p>
      </dgm:t>
    </dgm:pt>
    <dgm:pt modelId="{322807D9-CFB0-304E-8B86-A3A7F79889D1}" type="sibTrans" cxnId="{565E3268-82F1-EA40-950B-D0FF0A89CD45}">
      <dgm:prSet/>
      <dgm:spPr/>
      <dgm:t>
        <a:bodyPr/>
        <a:lstStyle/>
        <a:p>
          <a:endParaRPr lang="en-GB"/>
        </a:p>
      </dgm:t>
    </dgm:pt>
    <dgm:pt modelId="{CA9F77B6-5422-2344-ACF6-71D6E148DBC8}">
      <dgm:prSet phldrT="[Text]" custT="1"/>
      <dgm:spPr/>
      <dgm:t>
        <a:bodyPr/>
        <a:lstStyle/>
        <a:p>
          <a:r>
            <a:rPr lang="en-GB" sz="1000" b="1" dirty="0"/>
            <a:t>Owner</a:t>
          </a:r>
          <a:r>
            <a:rPr lang="en-GB" sz="1000" dirty="0"/>
            <a:t>: Malika</a:t>
          </a:r>
        </a:p>
      </dgm:t>
    </dgm:pt>
    <dgm:pt modelId="{8EB645C3-0D6A-7B46-83C9-EDF3A6575C53}" type="parTrans" cxnId="{165C8DA2-3A18-B04C-A94A-66E04B25C156}">
      <dgm:prSet/>
      <dgm:spPr/>
      <dgm:t>
        <a:bodyPr/>
        <a:lstStyle/>
        <a:p>
          <a:endParaRPr lang="en-GB"/>
        </a:p>
      </dgm:t>
    </dgm:pt>
    <dgm:pt modelId="{474A9D5B-483A-F74C-8F52-C31E1038531C}" type="sibTrans" cxnId="{165C8DA2-3A18-B04C-A94A-66E04B25C156}">
      <dgm:prSet/>
      <dgm:spPr/>
      <dgm:t>
        <a:bodyPr/>
        <a:lstStyle/>
        <a:p>
          <a:endParaRPr lang="en-GB"/>
        </a:p>
      </dgm:t>
    </dgm:pt>
    <dgm:pt modelId="{CC65F49B-A182-F84E-AA15-31C540B125AE}">
      <dgm:prSet phldrT="[Text]" custT="1"/>
      <dgm:spPr/>
      <dgm:t>
        <a:bodyPr/>
        <a:lstStyle/>
        <a:p>
          <a:r>
            <a:rPr lang="en-GB" sz="1000" b="1" dirty="0"/>
            <a:t>Status</a:t>
          </a:r>
          <a:r>
            <a:rPr lang="en-GB" sz="1000" dirty="0"/>
            <a:t>: Pending</a:t>
          </a:r>
        </a:p>
      </dgm:t>
    </dgm:pt>
    <dgm:pt modelId="{A5661331-6BDF-FA4C-AFD2-91C37F680E53}" type="parTrans" cxnId="{D073A229-1C30-854A-B8C1-A030CD74DE87}">
      <dgm:prSet/>
      <dgm:spPr/>
      <dgm:t>
        <a:bodyPr/>
        <a:lstStyle/>
        <a:p>
          <a:endParaRPr lang="en-GB"/>
        </a:p>
      </dgm:t>
    </dgm:pt>
    <dgm:pt modelId="{B7ADE0E2-E98C-B942-8111-B190D5146CBD}" type="sibTrans" cxnId="{D073A229-1C30-854A-B8C1-A030CD74DE87}">
      <dgm:prSet/>
      <dgm:spPr/>
      <dgm:t>
        <a:bodyPr/>
        <a:lstStyle/>
        <a:p>
          <a:endParaRPr lang="en-GB"/>
        </a:p>
      </dgm:t>
    </dgm:pt>
    <dgm:pt modelId="{53B399E5-E60B-8F41-BF04-B32A2A6CD0B6}">
      <dgm:prSet phldrT="[Text]"/>
      <dgm:spPr/>
      <dgm:t>
        <a:bodyPr/>
        <a:lstStyle/>
        <a:p>
          <a:r>
            <a:rPr lang="en-IN" b="1" i="0" u="none" dirty="0"/>
            <a:t>Directory Synchronization Setup</a:t>
          </a:r>
          <a:endParaRPr lang="en-GB" dirty="0"/>
        </a:p>
      </dgm:t>
    </dgm:pt>
    <dgm:pt modelId="{FD4BA004-CF85-E547-B85C-005BA4949F94}" type="parTrans" cxnId="{3F41471A-DD17-CA47-B449-B9E082ECF968}">
      <dgm:prSet/>
      <dgm:spPr/>
      <dgm:t>
        <a:bodyPr/>
        <a:lstStyle/>
        <a:p>
          <a:endParaRPr lang="en-GB"/>
        </a:p>
      </dgm:t>
    </dgm:pt>
    <dgm:pt modelId="{96A79CBB-B833-D743-8C72-7805A40DFD86}" type="sibTrans" cxnId="{3F41471A-DD17-CA47-B449-B9E082ECF968}">
      <dgm:prSet/>
      <dgm:spPr/>
      <dgm:t>
        <a:bodyPr/>
        <a:lstStyle/>
        <a:p>
          <a:endParaRPr lang="en-GB"/>
        </a:p>
      </dgm:t>
    </dgm:pt>
    <dgm:pt modelId="{1C751884-FE26-1246-9422-9A3055B58B86}">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969171D4-C104-E849-A4CA-0425C9C4ABCB}" type="parTrans" cxnId="{86AC2150-A342-904B-BF96-ACDD5B9F5274}">
      <dgm:prSet/>
      <dgm:spPr/>
      <dgm:t>
        <a:bodyPr/>
        <a:lstStyle/>
        <a:p>
          <a:endParaRPr lang="en-GB"/>
        </a:p>
      </dgm:t>
    </dgm:pt>
    <dgm:pt modelId="{1ACFCCD2-0334-9E45-AEDC-6A17416A0123}" type="sibTrans" cxnId="{86AC2150-A342-904B-BF96-ACDD5B9F5274}">
      <dgm:prSet/>
      <dgm:spPr/>
      <dgm:t>
        <a:bodyPr/>
        <a:lstStyle/>
        <a:p>
          <a:endParaRPr lang="en-GB"/>
        </a:p>
      </dgm:t>
    </dgm:pt>
    <dgm:pt modelId="{BE484350-83DD-D94E-90FF-D8DA3FDBC39A}">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560884C9-0C32-464C-A692-34B10F15D1D4}" type="parTrans" cxnId="{1ECF150E-BFC5-C542-99F7-BF9200D36B53}">
      <dgm:prSet/>
      <dgm:spPr/>
      <dgm:t>
        <a:bodyPr/>
        <a:lstStyle/>
        <a:p>
          <a:endParaRPr lang="en-GB"/>
        </a:p>
      </dgm:t>
    </dgm:pt>
    <dgm:pt modelId="{20444901-1B27-8744-96BB-3AEB84E8E5C5}" type="sibTrans" cxnId="{1ECF150E-BFC5-C542-99F7-BF9200D36B53}">
      <dgm:prSet/>
      <dgm:spPr/>
      <dgm:t>
        <a:bodyPr/>
        <a:lstStyle/>
        <a:p>
          <a:endParaRPr lang="en-GB"/>
        </a:p>
      </dgm:t>
    </dgm:pt>
    <dgm:pt modelId="{04024A5A-7C59-6B47-BFCE-46254A67FC7F}">
      <dgm:prSet phldrT="[Text]" custT="1"/>
      <dgm:spPr/>
      <dgm:t>
        <a:bodyPr/>
        <a:lstStyle/>
        <a:p>
          <a:r>
            <a:rPr lang="en-GB" sz="1000" b="1" dirty="0"/>
            <a:t>Owner</a:t>
          </a:r>
          <a:r>
            <a:rPr lang="en-GB" sz="1000" dirty="0"/>
            <a:t>: Malika</a:t>
          </a:r>
        </a:p>
      </dgm:t>
    </dgm:pt>
    <dgm:pt modelId="{1841A405-7020-3744-A98C-7F0D3029D83B}" type="parTrans" cxnId="{03AE7D79-3133-134C-BFF6-3457F92E62FA}">
      <dgm:prSet/>
      <dgm:spPr/>
      <dgm:t>
        <a:bodyPr/>
        <a:lstStyle/>
        <a:p>
          <a:endParaRPr lang="en-GB"/>
        </a:p>
      </dgm:t>
    </dgm:pt>
    <dgm:pt modelId="{E420E583-7D09-C740-93C3-0A4605D01D0F}" type="sibTrans" cxnId="{03AE7D79-3133-134C-BFF6-3457F92E62FA}">
      <dgm:prSet/>
      <dgm:spPr/>
      <dgm:t>
        <a:bodyPr/>
        <a:lstStyle/>
        <a:p>
          <a:endParaRPr lang="en-GB"/>
        </a:p>
      </dgm:t>
    </dgm:pt>
    <dgm:pt modelId="{6A322A01-D81B-7F44-9BDD-421D0354DC6F}">
      <dgm:prSet phldrT="[Text]" custT="1"/>
      <dgm:spPr/>
      <dgm:t>
        <a:bodyPr/>
        <a:lstStyle/>
        <a:p>
          <a:r>
            <a:rPr lang="en-GB" sz="1000" b="1" dirty="0"/>
            <a:t>Status</a:t>
          </a:r>
          <a:r>
            <a:rPr lang="en-GB" sz="1000" dirty="0"/>
            <a:t>: Pending</a:t>
          </a:r>
        </a:p>
      </dgm:t>
    </dgm:pt>
    <dgm:pt modelId="{61A93DF2-F42C-0943-BF3E-E11922680FA5}" type="parTrans" cxnId="{89C8AD38-4992-434A-8E1D-6C1EC85981E7}">
      <dgm:prSet/>
      <dgm:spPr/>
      <dgm:t>
        <a:bodyPr/>
        <a:lstStyle/>
        <a:p>
          <a:endParaRPr lang="en-GB"/>
        </a:p>
      </dgm:t>
    </dgm:pt>
    <dgm:pt modelId="{B64CFFBE-75EA-1A40-86B6-F49555CE4EE7}" type="sibTrans" cxnId="{89C8AD38-4992-434A-8E1D-6C1EC85981E7}">
      <dgm:prSet/>
      <dgm:spPr/>
      <dgm:t>
        <a:bodyPr/>
        <a:lstStyle/>
        <a:p>
          <a:endParaRPr lang="en-GB"/>
        </a:p>
      </dgm:t>
    </dgm:pt>
    <dgm:pt modelId="{4582FDBB-2A28-B94C-BFB9-3D1C6924A5EA}">
      <dgm:prSet phldrT="[Text]"/>
      <dgm:spPr/>
      <dgm:t>
        <a:bodyPr/>
        <a:lstStyle/>
        <a:p>
          <a:r>
            <a:rPr lang="en-IN" b="1" i="0" u="none" dirty="0"/>
            <a:t>Pilot Mailbox Migration</a:t>
          </a:r>
          <a:endParaRPr lang="en-GB" dirty="0"/>
        </a:p>
      </dgm:t>
    </dgm:pt>
    <dgm:pt modelId="{7D74EF1D-6738-5B40-A353-24CEC60432A5}" type="parTrans" cxnId="{5EB70C31-472D-414B-84F8-D9C217B9B9AE}">
      <dgm:prSet/>
      <dgm:spPr/>
      <dgm:t>
        <a:bodyPr/>
        <a:lstStyle/>
        <a:p>
          <a:endParaRPr lang="en-GB"/>
        </a:p>
      </dgm:t>
    </dgm:pt>
    <dgm:pt modelId="{FFBC42DE-B208-6443-9FDD-B3E20727817C}" type="sibTrans" cxnId="{5EB70C31-472D-414B-84F8-D9C217B9B9AE}">
      <dgm:prSet/>
      <dgm:spPr/>
      <dgm:t>
        <a:bodyPr/>
        <a:lstStyle/>
        <a:p>
          <a:endParaRPr lang="en-GB"/>
        </a:p>
      </dgm:t>
    </dgm:pt>
    <dgm:pt modelId="{DD335555-34CF-E343-B952-2AEFB1BB3D22}">
      <dgm:prSet phldrT="[Text]" custT="1"/>
      <dgm:spPr/>
      <dgm:t>
        <a:bodyPr/>
        <a:lstStyle/>
        <a:p>
          <a:r>
            <a:rPr lang="en-GB" sz="1000" b="1" dirty="0"/>
            <a:t>Subtasks</a:t>
          </a:r>
          <a:r>
            <a:rPr lang="en-GB" sz="1000" dirty="0"/>
            <a:t>: &lt;</a:t>
          </a:r>
          <a:r>
            <a:rPr lang="en-GB" sz="1000" i="1" dirty="0"/>
            <a:t>add total and a link to the list</a:t>
          </a:r>
          <a:r>
            <a:rPr lang="en-GB" sz="1000" dirty="0"/>
            <a:t>&gt; </a:t>
          </a:r>
          <a:endParaRPr lang="en-IN" sz="1000" dirty="0"/>
        </a:p>
      </dgm:t>
    </dgm:pt>
    <dgm:pt modelId="{DE064570-F9B3-824C-B8D1-0E3188529846}" type="parTrans" cxnId="{E5F993C9-4721-184D-8B36-EBC21A99F53F}">
      <dgm:prSet/>
      <dgm:spPr/>
      <dgm:t>
        <a:bodyPr/>
        <a:lstStyle/>
        <a:p>
          <a:endParaRPr lang="en-GB"/>
        </a:p>
      </dgm:t>
    </dgm:pt>
    <dgm:pt modelId="{E2F0031B-5D97-0E4F-87E1-356002034CBB}" type="sibTrans" cxnId="{E5F993C9-4721-184D-8B36-EBC21A99F53F}">
      <dgm:prSet/>
      <dgm:spPr/>
      <dgm:t>
        <a:bodyPr/>
        <a:lstStyle/>
        <a:p>
          <a:endParaRPr lang="en-GB"/>
        </a:p>
      </dgm:t>
    </dgm:pt>
    <dgm:pt modelId="{FF25BC56-26C2-E94E-B5F1-483AF451A7C7}">
      <dgm:prSet phldrT="[Text]" custT="1"/>
      <dgm:spPr/>
      <dgm:t>
        <a:bodyPr/>
        <a:lstStyle/>
        <a:p>
          <a:r>
            <a:rPr lang="en-GB" sz="1000" b="1" dirty="0"/>
            <a:t>Owner</a:t>
          </a:r>
          <a:r>
            <a:rPr lang="en-GB" sz="1000" dirty="0"/>
            <a:t>: Malika</a:t>
          </a:r>
        </a:p>
      </dgm:t>
    </dgm:pt>
    <dgm:pt modelId="{E4791606-2A42-644A-87E1-229A3C92A802}" type="parTrans" cxnId="{5E71726A-16C6-974B-A82F-56A1AFD69432}">
      <dgm:prSet/>
      <dgm:spPr/>
      <dgm:t>
        <a:bodyPr/>
        <a:lstStyle/>
        <a:p>
          <a:endParaRPr lang="en-GB"/>
        </a:p>
      </dgm:t>
    </dgm:pt>
    <dgm:pt modelId="{EB90A9B3-37CF-C14B-AD74-721F4AEEFBDC}" type="sibTrans" cxnId="{5E71726A-16C6-974B-A82F-56A1AFD69432}">
      <dgm:prSet/>
      <dgm:spPr/>
      <dgm:t>
        <a:bodyPr/>
        <a:lstStyle/>
        <a:p>
          <a:endParaRPr lang="en-GB"/>
        </a:p>
      </dgm:t>
    </dgm:pt>
    <dgm:pt modelId="{9515D94C-D152-CB48-85C7-6D0888956EE8}">
      <dgm:prSet phldrT="[Text]" custT="1"/>
      <dgm:spPr/>
      <dgm:t>
        <a:bodyPr/>
        <a:lstStyle/>
        <a:p>
          <a:r>
            <a:rPr lang="en-GB" sz="1000" b="1" dirty="0"/>
            <a:t>Status</a:t>
          </a:r>
          <a:r>
            <a:rPr lang="en-GB" sz="1000" dirty="0"/>
            <a:t>: Pending</a:t>
          </a:r>
        </a:p>
      </dgm:t>
    </dgm:pt>
    <dgm:pt modelId="{84BCBF3A-EE01-574E-B2CA-948A6EAA7CDC}" type="parTrans" cxnId="{069CEE2F-1ADF-7E4E-9B28-7002007CEC4D}">
      <dgm:prSet/>
      <dgm:spPr/>
      <dgm:t>
        <a:bodyPr/>
        <a:lstStyle/>
        <a:p>
          <a:endParaRPr lang="en-GB"/>
        </a:p>
      </dgm:t>
    </dgm:pt>
    <dgm:pt modelId="{A43F05C0-7955-9D45-9017-1F7786E45F52}" type="sibTrans" cxnId="{069CEE2F-1ADF-7E4E-9B28-7002007CEC4D}">
      <dgm:prSet/>
      <dgm:spPr/>
      <dgm:t>
        <a:bodyPr/>
        <a:lstStyle/>
        <a:p>
          <a:endParaRPr lang="en-GB"/>
        </a:p>
      </dgm:t>
    </dgm:pt>
    <dgm:pt modelId="{6D2D077B-49B3-E941-A45C-781AC66EAF86}" type="pres">
      <dgm:prSet presAssocID="{699F39C4-E537-7D4E-8AE3-151E947A6909}" presName="Name0" presStyleCnt="0">
        <dgm:presLayoutVars>
          <dgm:dir/>
          <dgm:animLvl val="lvl"/>
          <dgm:resizeHandles val="exact"/>
        </dgm:presLayoutVars>
      </dgm:prSet>
      <dgm:spPr/>
    </dgm:pt>
    <dgm:pt modelId="{06A97A94-3B39-5D40-A914-FBF8D319AB7A}" type="pres">
      <dgm:prSet presAssocID="{47B9CCF7-8D09-3641-9E50-8CA725F55FF6}" presName="linNode" presStyleCnt="0"/>
      <dgm:spPr/>
    </dgm:pt>
    <dgm:pt modelId="{65EA462D-556E-ED40-847C-FF1579237F72}" type="pres">
      <dgm:prSet presAssocID="{47B9CCF7-8D09-3641-9E50-8CA725F55FF6}" presName="parentText" presStyleLbl="node1" presStyleIdx="0" presStyleCnt="5">
        <dgm:presLayoutVars>
          <dgm:chMax val="1"/>
          <dgm:bulletEnabled val="1"/>
        </dgm:presLayoutVars>
      </dgm:prSet>
      <dgm:spPr/>
    </dgm:pt>
    <dgm:pt modelId="{F26B05A7-9B56-F541-AEDF-18E26E300FFE}" type="pres">
      <dgm:prSet presAssocID="{47B9CCF7-8D09-3641-9E50-8CA725F55FF6}" presName="descendantText" presStyleLbl="alignAccFollowNode1" presStyleIdx="0" presStyleCnt="5">
        <dgm:presLayoutVars>
          <dgm:bulletEnabled val="1"/>
        </dgm:presLayoutVars>
      </dgm:prSet>
      <dgm:spPr/>
    </dgm:pt>
    <dgm:pt modelId="{DF5FA044-3237-9248-8036-D7FE1B56FA98}" type="pres">
      <dgm:prSet presAssocID="{DB928F9D-4F76-9D48-91CC-A2C93B3B453E}" presName="sp" presStyleCnt="0"/>
      <dgm:spPr/>
    </dgm:pt>
    <dgm:pt modelId="{EFFF0CD9-1305-0646-8640-E41C4B379AE3}" type="pres">
      <dgm:prSet presAssocID="{9EE25A72-B0E4-5D47-A6DF-7A2CD91A5A1C}" presName="linNode" presStyleCnt="0"/>
      <dgm:spPr/>
    </dgm:pt>
    <dgm:pt modelId="{4C83B11D-BB1A-5A4C-9F05-58208AE816F8}" type="pres">
      <dgm:prSet presAssocID="{9EE25A72-B0E4-5D47-A6DF-7A2CD91A5A1C}" presName="parentText" presStyleLbl="node1" presStyleIdx="1" presStyleCnt="5">
        <dgm:presLayoutVars>
          <dgm:chMax val="1"/>
          <dgm:bulletEnabled val="1"/>
        </dgm:presLayoutVars>
      </dgm:prSet>
      <dgm:spPr/>
    </dgm:pt>
    <dgm:pt modelId="{D38D0C8A-0324-DF4D-8815-8078D90C9B24}" type="pres">
      <dgm:prSet presAssocID="{9EE25A72-B0E4-5D47-A6DF-7A2CD91A5A1C}" presName="descendantText" presStyleLbl="alignAccFollowNode1" presStyleIdx="1" presStyleCnt="5">
        <dgm:presLayoutVars>
          <dgm:bulletEnabled val="1"/>
        </dgm:presLayoutVars>
      </dgm:prSet>
      <dgm:spPr/>
    </dgm:pt>
    <dgm:pt modelId="{4A268B7E-51E9-894D-9D91-9F43D780EF1E}" type="pres">
      <dgm:prSet presAssocID="{B8C1DFD0-0D89-2A47-8359-61634B399D79}" presName="sp" presStyleCnt="0"/>
      <dgm:spPr/>
    </dgm:pt>
    <dgm:pt modelId="{E2521103-FFB9-6840-837D-8A553E33A903}" type="pres">
      <dgm:prSet presAssocID="{79F2C210-E2E4-5244-9891-C21ED3D92431}" presName="linNode" presStyleCnt="0"/>
      <dgm:spPr/>
    </dgm:pt>
    <dgm:pt modelId="{EFF072B4-61DF-0443-BB7B-55A5030FF793}" type="pres">
      <dgm:prSet presAssocID="{79F2C210-E2E4-5244-9891-C21ED3D92431}" presName="parentText" presStyleLbl="node1" presStyleIdx="2" presStyleCnt="5">
        <dgm:presLayoutVars>
          <dgm:chMax val="1"/>
          <dgm:bulletEnabled val="1"/>
        </dgm:presLayoutVars>
      </dgm:prSet>
      <dgm:spPr/>
    </dgm:pt>
    <dgm:pt modelId="{5F28D050-08F7-714D-9239-BF8B8F8FFF12}" type="pres">
      <dgm:prSet presAssocID="{79F2C210-E2E4-5244-9891-C21ED3D92431}" presName="descendantText" presStyleLbl="alignAccFollowNode1" presStyleIdx="2" presStyleCnt="5">
        <dgm:presLayoutVars>
          <dgm:bulletEnabled val="1"/>
        </dgm:presLayoutVars>
      </dgm:prSet>
      <dgm:spPr/>
    </dgm:pt>
    <dgm:pt modelId="{3FCA0C80-ADAB-0841-B3EA-5355A8022A25}" type="pres">
      <dgm:prSet presAssocID="{322807D9-CFB0-304E-8B86-A3A7F79889D1}" presName="sp" presStyleCnt="0"/>
      <dgm:spPr/>
    </dgm:pt>
    <dgm:pt modelId="{074878DB-BF51-664E-BB04-6394FF9C3B27}" type="pres">
      <dgm:prSet presAssocID="{53B399E5-E60B-8F41-BF04-B32A2A6CD0B6}" presName="linNode" presStyleCnt="0"/>
      <dgm:spPr/>
    </dgm:pt>
    <dgm:pt modelId="{FFC10699-44A3-8A40-907A-2154C442C240}" type="pres">
      <dgm:prSet presAssocID="{53B399E5-E60B-8F41-BF04-B32A2A6CD0B6}" presName="parentText" presStyleLbl="node1" presStyleIdx="3" presStyleCnt="5">
        <dgm:presLayoutVars>
          <dgm:chMax val="1"/>
          <dgm:bulletEnabled val="1"/>
        </dgm:presLayoutVars>
      </dgm:prSet>
      <dgm:spPr/>
    </dgm:pt>
    <dgm:pt modelId="{A9A9B3F3-617D-EA41-A28A-BC6CEDADC2FE}" type="pres">
      <dgm:prSet presAssocID="{53B399E5-E60B-8F41-BF04-B32A2A6CD0B6}" presName="descendantText" presStyleLbl="alignAccFollowNode1" presStyleIdx="3" presStyleCnt="5">
        <dgm:presLayoutVars>
          <dgm:bulletEnabled val="1"/>
        </dgm:presLayoutVars>
      </dgm:prSet>
      <dgm:spPr/>
    </dgm:pt>
    <dgm:pt modelId="{6F55218E-725A-A847-AE44-7CC29BCF7031}" type="pres">
      <dgm:prSet presAssocID="{96A79CBB-B833-D743-8C72-7805A40DFD86}" presName="sp" presStyleCnt="0"/>
      <dgm:spPr/>
    </dgm:pt>
    <dgm:pt modelId="{D052D3D5-5A7E-3C41-BDA0-C29457B0FB74}" type="pres">
      <dgm:prSet presAssocID="{4582FDBB-2A28-B94C-BFB9-3D1C6924A5EA}" presName="linNode" presStyleCnt="0"/>
      <dgm:spPr/>
    </dgm:pt>
    <dgm:pt modelId="{995C2A23-BEE6-BE4A-AB6D-E54233BA559E}" type="pres">
      <dgm:prSet presAssocID="{4582FDBB-2A28-B94C-BFB9-3D1C6924A5EA}" presName="parentText" presStyleLbl="node1" presStyleIdx="4" presStyleCnt="5">
        <dgm:presLayoutVars>
          <dgm:chMax val="1"/>
          <dgm:bulletEnabled val="1"/>
        </dgm:presLayoutVars>
      </dgm:prSet>
      <dgm:spPr/>
    </dgm:pt>
    <dgm:pt modelId="{4F994EFA-FCE1-954A-9233-AA5EE30A9CC0}" type="pres">
      <dgm:prSet presAssocID="{4582FDBB-2A28-B94C-BFB9-3D1C6924A5EA}" presName="descendantText" presStyleLbl="alignAccFollowNode1" presStyleIdx="4" presStyleCnt="5">
        <dgm:presLayoutVars>
          <dgm:bulletEnabled val="1"/>
        </dgm:presLayoutVars>
      </dgm:prSet>
      <dgm:spPr/>
    </dgm:pt>
  </dgm:ptLst>
  <dgm:cxnLst>
    <dgm:cxn modelId="{4F95410B-7D28-BD4E-8D3D-D6C7B4A36F09}" type="presOf" srcId="{D035E01C-66F1-AA4B-BB8D-451F89B79618}" destId="{F26B05A7-9B56-F541-AEDF-18E26E300FFE}" srcOrd="0" destOrd="1" presId="urn:microsoft.com/office/officeart/2005/8/layout/vList5"/>
    <dgm:cxn modelId="{1ECF150E-BFC5-C542-99F7-BF9200D36B53}" srcId="{53B399E5-E60B-8F41-BF04-B32A2A6CD0B6}" destId="{BE484350-83DD-D94E-90FF-D8DA3FDBC39A}" srcOrd="0" destOrd="0" parTransId="{560884C9-0C32-464C-A692-34B10F15D1D4}" sibTransId="{20444901-1B27-8744-96BB-3AEB84E8E5C5}"/>
    <dgm:cxn modelId="{49DAA519-2544-7C4B-A482-27027D546CE9}" type="presOf" srcId="{CC65F49B-A182-F84E-AA15-31C540B125AE}" destId="{5F28D050-08F7-714D-9239-BF8B8F8FFF12}" srcOrd="0" destOrd="2" presId="urn:microsoft.com/office/officeart/2005/8/layout/vList5"/>
    <dgm:cxn modelId="{3F41471A-DD17-CA47-B449-B9E082ECF968}" srcId="{699F39C4-E537-7D4E-8AE3-151E947A6909}" destId="{53B399E5-E60B-8F41-BF04-B32A2A6CD0B6}" srcOrd="3" destOrd="0" parTransId="{FD4BA004-CF85-E547-B85C-005BA4949F94}" sibTransId="{96A79CBB-B833-D743-8C72-7805A40DFD86}"/>
    <dgm:cxn modelId="{4C1ACA1D-7F6A-A640-BC62-A012CC275EB9}" type="presOf" srcId="{CA9F77B6-5422-2344-ACF6-71D6E148DBC8}" destId="{5F28D050-08F7-714D-9239-BF8B8F8FFF12}" srcOrd="0" destOrd="1" presId="urn:microsoft.com/office/officeart/2005/8/layout/vList5"/>
    <dgm:cxn modelId="{95655620-232B-8A4A-83C3-B25EC2AEE489}" srcId="{47B9CCF7-8D09-3641-9E50-8CA725F55FF6}" destId="{9828D16E-64DE-C94E-B0B6-A390DB14DF7B}" srcOrd="2" destOrd="0" parTransId="{FF7BA891-5A97-7A4D-B3B7-60C0AB0C6259}" sibTransId="{389880E1-8970-734F-85C3-6710E1492C01}"/>
    <dgm:cxn modelId="{A59C4827-1F82-AF4E-A75B-824B05D982EA}" type="presOf" srcId="{04024A5A-7C59-6B47-BFCE-46254A67FC7F}" destId="{A9A9B3F3-617D-EA41-A28A-BC6CEDADC2FE}" srcOrd="0" destOrd="1" presId="urn:microsoft.com/office/officeart/2005/8/layout/vList5"/>
    <dgm:cxn modelId="{D073A229-1C30-854A-B8C1-A030CD74DE87}" srcId="{79F2C210-E2E4-5244-9891-C21ED3D92431}" destId="{CC65F49B-A182-F84E-AA15-31C540B125AE}" srcOrd="2" destOrd="0" parTransId="{A5661331-6BDF-FA4C-AFD2-91C37F680E53}" sibTransId="{B7ADE0E2-E98C-B942-8111-B190D5146CBD}"/>
    <dgm:cxn modelId="{069CEE2F-1ADF-7E4E-9B28-7002007CEC4D}" srcId="{4582FDBB-2A28-B94C-BFB9-3D1C6924A5EA}" destId="{9515D94C-D152-CB48-85C7-6D0888956EE8}" srcOrd="2" destOrd="0" parTransId="{84BCBF3A-EE01-574E-B2CA-948A6EAA7CDC}" sibTransId="{A43F05C0-7955-9D45-9017-1F7786E45F52}"/>
    <dgm:cxn modelId="{5EB70C31-472D-414B-84F8-D9C217B9B9AE}" srcId="{699F39C4-E537-7D4E-8AE3-151E947A6909}" destId="{4582FDBB-2A28-B94C-BFB9-3D1C6924A5EA}" srcOrd="4" destOrd="0" parTransId="{7D74EF1D-6738-5B40-A353-24CEC60432A5}" sibTransId="{FFBC42DE-B208-6443-9FDD-B3E20727817C}"/>
    <dgm:cxn modelId="{97467233-F07F-1345-8172-E78900111A69}" type="presOf" srcId="{1C751884-FE26-1246-9422-9A3055B58B86}" destId="{5F28D050-08F7-714D-9239-BF8B8F8FFF12}" srcOrd="0" destOrd="0" presId="urn:microsoft.com/office/officeart/2005/8/layout/vList5"/>
    <dgm:cxn modelId="{C7D50C37-72B6-6A4A-8DFA-029641B4F1E0}" type="presOf" srcId="{6A322A01-D81B-7F44-9BDD-421D0354DC6F}" destId="{A9A9B3F3-617D-EA41-A28A-BC6CEDADC2FE}" srcOrd="0" destOrd="2" presId="urn:microsoft.com/office/officeart/2005/8/layout/vList5"/>
    <dgm:cxn modelId="{89C8AD38-4992-434A-8E1D-6C1EC85981E7}" srcId="{53B399E5-E60B-8F41-BF04-B32A2A6CD0B6}" destId="{6A322A01-D81B-7F44-9BDD-421D0354DC6F}" srcOrd="2" destOrd="0" parTransId="{61A93DF2-F42C-0943-BF3E-E11922680FA5}" sibTransId="{B64CFFBE-75EA-1A40-86B6-F49555CE4EE7}"/>
    <dgm:cxn modelId="{86AC2150-A342-904B-BF96-ACDD5B9F5274}" srcId="{79F2C210-E2E4-5244-9891-C21ED3D92431}" destId="{1C751884-FE26-1246-9422-9A3055B58B86}" srcOrd="0" destOrd="0" parTransId="{969171D4-C104-E849-A4CA-0425C9C4ABCB}" sibTransId="{1ACFCCD2-0334-9E45-AEDC-6A17416A0123}"/>
    <dgm:cxn modelId="{12F0D151-F7B1-6D4F-BE7A-94CEA5E2C857}" type="presOf" srcId="{AE5C492C-4EAD-FC4D-99A6-7200D4ACB320}" destId="{F26B05A7-9B56-F541-AEDF-18E26E300FFE}" srcOrd="0" destOrd="0" presId="urn:microsoft.com/office/officeart/2005/8/layout/vList5"/>
    <dgm:cxn modelId="{174D7D52-C80D-3F43-9B4C-AC1632A8748C}" type="presOf" srcId="{2DBB2F96-39D3-A248-A56F-8F915B69984E}" destId="{D38D0C8A-0324-DF4D-8815-8078D90C9B24}" srcOrd="0" destOrd="2" presId="urn:microsoft.com/office/officeart/2005/8/layout/vList5"/>
    <dgm:cxn modelId="{C3CD6F58-33BB-0942-A311-D40CBCBA7C5A}" srcId="{47B9CCF7-8D09-3641-9E50-8CA725F55FF6}" destId="{D035E01C-66F1-AA4B-BB8D-451F89B79618}" srcOrd="1" destOrd="0" parTransId="{CDA930E9-D4F5-7A47-9693-E601D7885383}" sibTransId="{A05E9516-8007-BC44-9C66-6CE5367A895F}"/>
    <dgm:cxn modelId="{8FBA8E58-DEAC-D74E-8A1E-122771A87FC2}" srcId="{9EE25A72-B0E4-5D47-A6DF-7A2CD91A5A1C}" destId="{BCFE4395-2821-A340-B88A-EAAF0670BF44}" srcOrd="1" destOrd="0" parTransId="{B0AF9EB9-2C3A-6845-B82A-2DAE919BC342}" sibTransId="{09E0F653-B804-114F-9FC6-7D489B65330A}"/>
    <dgm:cxn modelId="{6C6A5E63-809E-2D45-BE3D-E1E3C8EEADB8}" type="presOf" srcId="{699F39C4-E537-7D4E-8AE3-151E947A6909}" destId="{6D2D077B-49B3-E941-A45C-781AC66EAF86}" srcOrd="0" destOrd="0" presId="urn:microsoft.com/office/officeart/2005/8/layout/vList5"/>
    <dgm:cxn modelId="{7D6CA263-0EBE-0941-9421-CB4A9AC97A2A}" srcId="{699F39C4-E537-7D4E-8AE3-151E947A6909}" destId="{47B9CCF7-8D09-3641-9E50-8CA725F55FF6}" srcOrd="0" destOrd="0" parTransId="{4F9A2846-616D-9E46-BBE1-D81B35285C7C}" sibTransId="{DB928F9D-4F76-9D48-91CC-A2C93B3B453E}"/>
    <dgm:cxn modelId="{FE7E1168-125B-5140-8DA8-FC7C7990D726}" type="presOf" srcId="{9515D94C-D152-CB48-85C7-6D0888956EE8}" destId="{4F994EFA-FCE1-954A-9233-AA5EE30A9CC0}" srcOrd="0" destOrd="2" presId="urn:microsoft.com/office/officeart/2005/8/layout/vList5"/>
    <dgm:cxn modelId="{565E3268-82F1-EA40-950B-D0FF0A89CD45}" srcId="{699F39C4-E537-7D4E-8AE3-151E947A6909}" destId="{79F2C210-E2E4-5244-9891-C21ED3D92431}" srcOrd="2" destOrd="0" parTransId="{534B852E-BE5C-1349-8E94-331C910CF4D9}" sibTransId="{322807D9-CFB0-304E-8B86-A3A7F79889D1}"/>
    <dgm:cxn modelId="{5E71726A-16C6-974B-A82F-56A1AFD69432}" srcId="{4582FDBB-2A28-B94C-BFB9-3D1C6924A5EA}" destId="{FF25BC56-26C2-E94E-B5F1-483AF451A7C7}" srcOrd="1" destOrd="0" parTransId="{E4791606-2A42-644A-87E1-229A3C92A802}" sibTransId="{EB90A9B3-37CF-C14B-AD74-721F4AEEFBDC}"/>
    <dgm:cxn modelId="{275AB677-EBB7-2346-A806-290EB39F0962}" srcId="{47B9CCF7-8D09-3641-9E50-8CA725F55FF6}" destId="{AE5C492C-4EAD-FC4D-99A6-7200D4ACB320}" srcOrd="0" destOrd="0" parTransId="{24A8D041-76A9-0B42-8633-B6414E7FB7A0}" sibTransId="{8A4B90B8-FA6A-3743-9A9F-FA5842B33620}"/>
    <dgm:cxn modelId="{03AE7D79-3133-134C-BFF6-3457F92E62FA}" srcId="{53B399E5-E60B-8F41-BF04-B32A2A6CD0B6}" destId="{04024A5A-7C59-6B47-BFCE-46254A67FC7F}" srcOrd="1" destOrd="0" parTransId="{1841A405-7020-3744-A98C-7F0D3029D83B}" sibTransId="{E420E583-7D09-C740-93C3-0A4605D01D0F}"/>
    <dgm:cxn modelId="{95578A84-F7CB-DD43-A665-622CA4F13088}" type="presOf" srcId="{79F2C210-E2E4-5244-9891-C21ED3D92431}" destId="{EFF072B4-61DF-0443-BB7B-55A5030FF793}" srcOrd="0" destOrd="0" presId="urn:microsoft.com/office/officeart/2005/8/layout/vList5"/>
    <dgm:cxn modelId="{94A9DC88-57A7-B348-9D89-C2D53F800767}" type="presOf" srcId="{BE484350-83DD-D94E-90FF-D8DA3FDBC39A}" destId="{A9A9B3F3-617D-EA41-A28A-BC6CEDADC2FE}" srcOrd="0" destOrd="0" presId="urn:microsoft.com/office/officeart/2005/8/layout/vList5"/>
    <dgm:cxn modelId="{8491428A-9E9F-0046-8FB6-226C71BBF927}" type="presOf" srcId="{9EE25A72-B0E4-5D47-A6DF-7A2CD91A5A1C}" destId="{4C83B11D-BB1A-5A4C-9F05-58208AE816F8}" srcOrd="0" destOrd="0" presId="urn:microsoft.com/office/officeart/2005/8/layout/vList5"/>
    <dgm:cxn modelId="{F75B678D-1F3C-304F-B6EE-6A3AEC68F1CE}" srcId="{9EE25A72-B0E4-5D47-A6DF-7A2CD91A5A1C}" destId="{2DBB2F96-39D3-A248-A56F-8F915B69984E}" srcOrd="2" destOrd="0" parTransId="{3F8DBC60-00C2-E34D-8F74-8377DB292E54}" sibTransId="{6F76D70F-A06D-1C40-83CE-81FCDA541162}"/>
    <dgm:cxn modelId="{6309A490-7B04-704B-BA76-B2BD3C9A33B9}" type="presOf" srcId="{FF25BC56-26C2-E94E-B5F1-483AF451A7C7}" destId="{4F994EFA-FCE1-954A-9233-AA5EE30A9CC0}" srcOrd="0" destOrd="1" presId="urn:microsoft.com/office/officeart/2005/8/layout/vList5"/>
    <dgm:cxn modelId="{87DFA296-F4A2-494F-98E5-947AC6F363EF}" type="presOf" srcId="{BCFE4395-2821-A340-B88A-EAAF0670BF44}" destId="{D38D0C8A-0324-DF4D-8815-8078D90C9B24}" srcOrd="0" destOrd="1" presId="urn:microsoft.com/office/officeart/2005/8/layout/vList5"/>
    <dgm:cxn modelId="{EFE7F096-D578-4041-BE10-F847986F40CE}" type="presOf" srcId="{47B9CCF7-8D09-3641-9E50-8CA725F55FF6}" destId="{65EA462D-556E-ED40-847C-FF1579237F72}" srcOrd="0" destOrd="0" presId="urn:microsoft.com/office/officeart/2005/8/layout/vList5"/>
    <dgm:cxn modelId="{165C8DA2-3A18-B04C-A94A-66E04B25C156}" srcId="{79F2C210-E2E4-5244-9891-C21ED3D92431}" destId="{CA9F77B6-5422-2344-ACF6-71D6E148DBC8}" srcOrd="1" destOrd="0" parTransId="{8EB645C3-0D6A-7B46-83C9-EDF3A6575C53}" sibTransId="{474A9D5B-483A-F74C-8F52-C31E1038531C}"/>
    <dgm:cxn modelId="{E4B6BDB0-D402-DB4F-8F5C-62E57A5C54B8}" type="presOf" srcId="{4582FDBB-2A28-B94C-BFB9-3D1C6924A5EA}" destId="{995C2A23-BEE6-BE4A-AB6D-E54233BA559E}" srcOrd="0" destOrd="0" presId="urn:microsoft.com/office/officeart/2005/8/layout/vList5"/>
    <dgm:cxn modelId="{F117DEB6-54A6-A34D-874E-63E9B60FB3E4}" srcId="{699F39C4-E537-7D4E-8AE3-151E947A6909}" destId="{9EE25A72-B0E4-5D47-A6DF-7A2CD91A5A1C}" srcOrd="1" destOrd="0" parTransId="{445DCF20-B02A-A347-9E2C-9BCC14B98BA7}" sibTransId="{B8C1DFD0-0D89-2A47-8359-61634B399D79}"/>
    <dgm:cxn modelId="{0A2A03C9-29BD-AD4F-93C9-89BDF75B85C6}" srcId="{9EE25A72-B0E4-5D47-A6DF-7A2CD91A5A1C}" destId="{B9605C3A-CE32-5A40-9AC8-11FC3B150345}" srcOrd="0" destOrd="0" parTransId="{8DB6CB8B-66EA-7D49-BCAD-900731FD4A8C}" sibTransId="{187EE172-0687-474D-A959-F708DB769C87}"/>
    <dgm:cxn modelId="{E5F993C9-4721-184D-8B36-EBC21A99F53F}" srcId="{4582FDBB-2A28-B94C-BFB9-3D1C6924A5EA}" destId="{DD335555-34CF-E343-B952-2AEFB1BB3D22}" srcOrd="0" destOrd="0" parTransId="{DE064570-F9B3-824C-B8D1-0E3188529846}" sibTransId="{E2F0031B-5D97-0E4F-87E1-356002034CBB}"/>
    <dgm:cxn modelId="{CBFCDDCF-C26D-3342-8CEC-DD4ED4FB007F}" type="presOf" srcId="{B9605C3A-CE32-5A40-9AC8-11FC3B150345}" destId="{D38D0C8A-0324-DF4D-8815-8078D90C9B24}" srcOrd="0" destOrd="0" presId="urn:microsoft.com/office/officeart/2005/8/layout/vList5"/>
    <dgm:cxn modelId="{07DCA4E2-0990-074B-B8CC-4A9ADF7CD47E}" type="presOf" srcId="{DD335555-34CF-E343-B952-2AEFB1BB3D22}" destId="{4F994EFA-FCE1-954A-9233-AA5EE30A9CC0}" srcOrd="0" destOrd="0" presId="urn:microsoft.com/office/officeart/2005/8/layout/vList5"/>
    <dgm:cxn modelId="{438EEFEA-9C60-FA40-B5DF-8E3A8DFBCC38}" type="presOf" srcId="{53B399E5-E60B-8F41-BF04-B32A2A6CD0B6}" destId="{FFC10699-44A3-8A40-907A-2154C442C240}" srcOrd="0" destOrd="0" presId="urn:microsoft.com/office/officeart/2005/8/layout/vList5"/>
    <dgm:cxn modelId="{9CDA06F3-FD57-5844-886A-548869C7AE55}" type="presOf" srcId="{9828D16E-64DE-C94E-B0B6-A390DB14DF7B}" destId="{F26B05A7-9B56-F541-AEDF-18E26E300FFE}" srcOrd="0" destOrd="2" presId="urn:microsoft.com/office/officeart/2005/8/layout/vList5"/>
    <dgm:cxn modelId="{62D9B644-0262-1648-9A13-79A913E8C6F1}" type="presParOf" srcId="{6D2D077B-49B3-E941-A45C-781AC66EAF86}" destId="{06A97A94-3B39-5D40-A914-FBF8D319AB7A}" srcOrd="0" destOrd="0" presId="urn:microsoft.com/office/officeart/2005/8/layout/vList5"/>
    <dgm:cxn modelId="{62A4BD62-B20D-CE43-B760-B8A5AF92DA2E}" type="presParOf" srcId="{06A97A94-3B39-5D40-A914-FBF8D319AB7A}" destId="{65EA462D-556E-ED40-847C-FF1579237F72}" srcOrd="0" destOrd="0" presId="urn:microsoft.com/office/officeart/2005/8/layout/vList5"/>
    <dgm:cxn modelId="{80E780AE-1434-4141-967C-8957FDA67293}" type="presParOf" srcId="{06A97A94-3B39-5D40-A914-FBF8D319AB7A}" destId="{F26B05A7-9B56-F541-AEDF-18E26E300FFE}" srcOrd="1" destOrd="0" presId="urn:microsoft.com/office/officeart/2005/8/layout/vList5"/>
    <dgm:cxn modelId="{7F2B973E-CE90-9340-9510-0BE96A2A6DDA}" type="presParOf" srcId="{6D2D077B-49B3-E941-A45C-781AC66EAF86}" destId="{DF5FA044-3237-9248-8036-D7FE1B56FA98}" srcOrd="1" destOrd="0" presId="urn:microsoft.com/office/officeart/2005/8/layout/vList5"/>
    <dgm:cxn modelId="{5DB89EEC-9443-2E47-8A41-9066A4626FB0}" type="presParOf" srcId="{6D2D077B-49B3-E941-A45C-781AC66EAF86}" destId="{EFFF0CD9-1305-0646-8640-E41C4B379AE3}" srcOrd="2" destOrd="0" presId="urn:microsoft.com/office/officeart/2005/8/layout/vList5"/>
    <dgm:cxn modelId="{C5D24700-20D9-B441-855D-FA9EB1555978}" type="presParOf" srcId="{EFFF0CD9-1305-0646-8640-E41C4B379AE3}" destId="{4C83B11D-BB1A-5A4C-9F05-58208AE816F8}" srcOrd="0" destOrd="0" presId="urn:microsoft.com/office/officeart/2005/8/layout/vList5"/>
    <dgm:cxn modelId="{A721FC21-AD59-554F-8B32-9F444F184F71}" type="presParOf" srcId="{EFFF0CD9-1305-0646-8640-E41C4B379AE3}" destId="{D38D0C8A-0324-DF4D-8815-8078D90C9B24}" srcOrd="1" destOrd="0" presId="urn:microsoft.com/office/officeart/2005/8/layout/vList5"/>
    <dgm:cxn modelId="{4CAE52B9-A17C-F24E-8039-C45555D8CE7B}" type="presParOf" srcId="{6D2D077B-49B3-E941-A45C-781AC66EAF86}" destId="{4A268B7E-51E9-894D-9D91-9F43D780EF1E}" srcOrd="3" destOrd="0" presId="urn:microsoft.com/office/officeart/2005/8/layout/vList5"/>
    <dgm:cxn modelId="{2657BFF2-E3F2-0642-9145-6145CBC0DE4D}" type="presParOf" srcId="{6D2D077B-49B3-E941-A45C-781AC66EAF86}" destId="{E2521103-FFB9-6840-837D-8A553E33A903}" srcOrd="4" destOrd="0" presId="urn:microsoft.com/office/officeart/2005/8/layout/vList5"/>
    <dgm:cxn modelId="{5383D9A3-A8B6-4241-AA15-44D2E60E6858}" type="presParOf" srcId="{E2521103-FFB9-6840-837D-8A553E33A903}" destId="{EFF072B4-61DF-0443-BB7B-55A5030FF793}" srcOrd="0" destOrd="0" presId="urn:microsoft.com/office/officeart/2005/8/layout/vList5"/>
    <dgm:cxn modelId="{7C40A67F-4941-9540-960A-FF097B6B29AD}" type="presParOf" srcId="{E2521103-FFB9-6840-837D-8A553E33A903}" destId="{5F28D050-08F7-714D-9239-BF8B8F8FFF12}" srcOrd="1" destOrd="0" presId="urn:microsoft.com/office/officeart/2005/8/layout/vList5"/>
    <dgm:cxn modelId="{92FA22D5-37EA-8E4E-8D86-73FA6D1D1B25}" type="presParOf" srcId="{6D2D077B-49B3-E941-A45C-781AC66EAF86}" destId="{3FCA0C80-ADAB-0841-B3EA-5355A8022A25}" srcOrd="5" destOrd="0" presId="urn:microsoft.com/office/officeart/2005/8/layout/vList5"/>
    <dgm:cxn modelId="{90EE0D7A-096B-F342-A791-E75EDDAD667D}" type="presParOf" srcId="{6D2D077B-49B3-E941-A45C-781AC66EAF86}" destId="{074878DB-BF51-664E-BB04-6394FF9C3B27}" srcOrd="6" destOrd="0" presId="urn:microsoft.com/office/officeart/2005/8/layout/vList5"/>
    <dgm:cxn modelId="{2F9FDB10-4CEE-0F49-9291-A6B86749ED04}" type="presParOf" srcId="{074878DB-BF51-664E-BB04-6394FF9C3B27}" destId="{FFC10699-44A3-8A40-907A-2154C442C240}" srcOrd="0" destOrd="0" presId="urn:microsoft.com/office/officeart/2005/8/layout/vList5"/>
    <dgm:cxn modelId="{117A150D-EAB3-C045-97DA-4EBC4F3B30BB}" type="presParOf" srcId="{074878DB-BF51-664E-BB04-6394FF9C3B27}" destId="{A9A9B3F3-617D-EA41-A28A-BC6CEDADC2FE}" srcOrd="1" destOrd="0" presId="urn:microsoft.com/office/officeart/2005/8/layout/vList5"/>
    <dgm:cxn modelId="{99A91FAD-A706-6C4C-967C-5C930F11139D}" type="presParOf" srcId="{6D2D077B-49B3-E941-A45C-781AC66EAF86}" destId="{6F55218E-725A-A847-AE44-7CC29BCF7031}" srcOrd="7" destOrd="0" presId="urn:microsoft.com/office/officeart/2005/8/layout/vList5"/>
    <dgm:cxn modelId="{DFFA18AC-33BE-DB4D-8A5C-0BCE7D0B5E6C}" type="presParOf" srcId="{6D2D077B-49B3-E941-A45C-781AC66EAF86}" destId="{D052D3D5-5A7E-3C41-BDA0-C29457B0FB74}" srcOrd="8" destOrd="0" presId="urn:microsoft.com/office/officeart/2005/8/layout/vList5"/>
    <dgm:cxn modelId="{9CED7DB2-D1C5-204C-BCB1-8AFB24F2CF73}" type="presParOf" srcId="{D052D3D5-5A7E-3C41-BDA0-C29457B0FB74}" destId="{995C2A23-BEE6-BE4A-AB6D-E54233BA559E}" srcOrd="0" destOrd="0" presId="urn:microsoft.com/office/officeart/2005/8/layout/vList5"/>
    <dgm:cxn modelId="{0A6BD500-CE09-C04E-B452-7E1743ADDA36}" type="presParOf" srcId="{D052D3D5-5A7E-3C41-BDA0-C29457B0FB74}" destId="{4F994EFA-FCE1-954A-9233-AA5EE30A9CC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28944D-64EF-D24A-8016-E4F53F7F4D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5CE1A99-3995-A44B-B71A-352EDC42900B}">
      <dgm:prSet phldrT="[Text]" custT="1"/>
      <dgm:spPr/>
      <dgm:t>
        <a:bodyPr/>
        <a:lstStyle/>
        <a:p>
          <a:r>
            <a:rPr lang="en-IN" sz="1400" b="1" i="0" u="none" dirty="0"/>
            <a:t>Acceptance Criteria</a:t>
          </a:r>
          <a:endParaRPr lang="en-GB" sz="1400" dirty="0"/>
        </a:p>
      </dgm:t>
    </dgm:pt>
    <dgm:pt modelId="{6092ED9B-8652-9144-B455-545D36CCCFCF}" type="sibTrans" cxnId="{0655EA74-AFA8-4B43-8137-46B413D1E99F}">
      <dgm:prSet/>
      <dgm:spPr/>
      <dgm:t>
        <a:bodyPr/>
        <a:lstStyle/>
        <a:p>
          <a:endParaRPr lang="en-GB"/>
        </a:p>
      </dgm:t>
    </dgm:pt>
    <dgm:pt modelId="{49108368-7519-4243-B353-2C811D639E47}" type="parTrans" cxnId="{0655EA74-AFA8-4B43-8137-46B413D1E99F}">
      <dgm:prSet/>
      <dgm:spPr/>
      <dgm:t>
        <a:bodyPr/>
        <a:lstStyle/>
        <a:p>
          <a:endParaRPr lang="en-GB"/>
        </a:p>
      </dgm:t>
    </dgm:pt>
    <dgm:pt modelId="{A2BB23D5-6B74-9D44-A5B8-DD9DBFC8A0AA}">
      <dgm:prSet phldrT="[Text]"/>
      <dgm:spPr/>
      <dgm:t>
        <a:bodyPr/>
        <a:lstStyle/>
        <a:p>
          <a:r>
            <a:rPr lang="en-IN" b="1" i="0" u="none" dirty="0"/>
            <a:t>Successful Hybrid Setup:</a:t>
          </a:r>
          <a:r>
            <a:rPr lang="en-IN" b="0" i="0" u="none" dirty="0"/>
            <a:t> Verification that on-premises and cloud environments are correctly integrated and can coexist without issues.</a:t>
          </a:r>
          <a:endParaRPr lang="en-GB" dirty="0"/>
        </a:p>
      </dgm:t>
    </dgm:pt>
    <dgm:pt modelId="{48FBCDB1-9E0C-4F41-89EE-5E008E693290}" type="sibTrans" cxnId="{A92007D4-E1AF-C84C-A2AB-E4A64B3C8A5F}">
      <dgm:prSet/>
      <dgm:spPr/>
      <dgm:t>
        <a:bodyPr/>
        <a:lstStyle/>
        <a:p>
          <a:endParaRPr lang="en-GB"/>
        </a:p>
      </dgm:t>
    </dgm:pt>
    <dgm:pt modelId="{CB2EA529-FA9B-E248-8DF3-0D0DF713E6F9}" type="parTrans" cxnId="{A92007D4-E1AF-C84C-A2AB-E4A64B3C8A5F}">
      <dgm:prSet/>
      <dgm:spPr/>
      <dgm:t>
        <a:bodyPr/>
        <a:lstStyle/>
        <a:p>
          <a:endParaRPr lang="en-GB"/>
        </a:p>
      </dgm:t>
    </dgm:pt>
    <dgm:pt modelId="{FD0D66AA-E1DE-EE4A-B4D1-72F587D8E3DC}">
      <dgm:prSet/>
      <dgm:spPr/>
      <dgm:t>
        <a:bodyPr/>
        <a:lstStyle/>
        <a:p>
          <a:pPr>
            <a:buFont typeface="Arial" panose="020B0604020202020204" pitchFamily="34" charset="0"/>
            <a:buChar char="•"/>
          </a:pPr>
          <a:r>
            <a:rPr lang="en-IN" b="1" i="0" u="none" dirty="0"/>
            <a:t>Data Integrity:</a:t>
          </a:r>
          <a:r>
            <a:rPr lang="en-IN" b="0" i="0" u="none" dirty="0"/>
            <a:t> Confirmation that all migrated data is intact, with no loss or corruption.</a:t>
          </a:r>
        </a:p>
      </dgm:t>
    </dgm:pt>
    <dgm:pt modelId="{5D01386F-C60A-494F-A62D-30768FBF9D9E}" type="sibTrans" cxnId="{EA6E6981-1961-F94D-8351-7DD1C1F5A32F}">
      <dgm:prSet/>
      <dgm:spPr/>
      <dgm:t>
        <a:bodyPr/>
        <a:lstStyle/>
        <a:p>
          <a:endParaRPr lang="en-GB"/>
        </a:p>
      </dgm:t>
    </dgm:pt>
    <dgm:pt modelId="{FA51EAFA-D0B0-344E-8119-6C6E3B77E8ED}" type="parTrans" cxnId="{EA6E6981-1961-F94D-8351-7DD1C1F5A32F}">
      <dgm:prSet/>
      <dgm:spPr/>
      <dgm:t>
        <a:bodyPr/>
        <a:lstStyle/>
        <a:p>
          <a:endParaRPr lang="en-GB"/>
        </a:p>
      </dgm:t>
    </dgm:pt>
    <dgm:pt modelId="{12249929-0DE9-1640-98BD-91F13D2282AF}">
      <dgm:prSet/>
      <dgm:spPr/>
      <dgm:t>
        <a:bodyPr/>
        <a:lstStyle/>
        <a:p>
          <a:pPr>
            <a:buFont typeface="Arial" panose="020B0604020202020204" pitchFamily="34" charset="0"/>
            <a:buChar char="•"/>
          </a:pPr>
          <a:r>
            <a:rPr lang="en-IN" b="1" i="0" u="none" dirty="0"/>
            <a:t>Authentication and Connectivity:</a:t>
          </a:r>
          <a:r>
            <a:rPr lang="en-IN" b="0" i="0" u="none" dirty="0"/>
            <a:t> Ensuring users can authenticate and connect to their mailboxes seamlessly, regardless of their location (on-premises or cloud).</a:t>
          </a:r>
          <a:endParaRPr lang="en-US" dirty="0"/>
        </a:p>
      </dgm:t>
    </dgm:pt>
    <dgm:pt modelId="{479C009C-C9DA-E84E-A7DE-1901AAC2B734}" type="sibTrans" cxnId="{9DEA4CC3-4AB5-A04E-BAA8-8EF1FA3BFB4F}">
      <dgm:prSet/>
      <dgm:spPr/>
      <dgm:t>
        <a:bodyPr/>
        <a:lstStyle/>
        <a:p>
          <a:endParaRPr lang="en-GB"/>
        </a:p>
      </dgm:t>
    </dgm:pt>
    <dgm:pt modelId="{0A78B185-5454-114E-870C-44F8BF106D4C}" type="parTrans" cxnId="{9DEA4CC3-4AB5-A04E-BAA8-8EF1FA3BFB4F}">
      <dgm:prSet/>
      <dgm:spPr/>
      <dgm:t>
        <a:bodyPr/>
        <a:lstStyle/>
        <a:p>
          <a:endParaRPr lang="en-GB"/>
        </a:p>
      </dgm:t>
    </dgm:pt>
    <dgm:pt modelId="{C9EF0AF9-9978-0340-B346-1C4BF6D529F5}">
      <dgm:prSet phldrT="[Text]"/>
      <dgm:spPr/>
      <dgm:t>
        <a:bodyPr/>
        <a:lstStyle/>
        <a:p>
          <a:pPr>
            <a:buFont typeface="Arial" panose="020B0604020202020204" pitchFamily="34" charset="0"/>
            <a:buChar char="•"/>
          </a:pPr>
          <a:r>
            <a:rPr lang="en-IN" b="1" i="0" u="none" dirty="0"/>
            <a:t>Security Compliance:</a:t>
          </a:r>
          <a:r>
            <a:rPr lang="en-IN" b="0" i="0" u="none" dirty="0"/>
            <a:t> All configurations must comply with organizational security standards and any applicable regulations.</a:t>
          </a:r>
          <a:endParaRPr lang="en-GB" dirty="0"/>
        </a:p>
      </dgm:t>
    </dgm:pt>
    <dgm:pt modelId="{47F60941-FB5C-5740-B44A-6215E27F0856}" type="sibTrans" cxnId="{4A2141C5-8DE3-FD42-AFCE-AA4FF7F5997C}">
      <dgm:prSet/>
      <dgm:spPr/>
      <dgm:t>
        <a:bodyPr/>
        <a:lstStyle/>
        <a:p>
          <a:endParaRPr lang="en-GB"/>
        </a:p>
      </dgm:t>
    </dgm:pt>
    <dgm:pt modelId="{43325639-0313-DE44-B1CC-ECB539951CFA}" type="parTrans" cxnId="{4A2141C5-8DE3-FD42-AFCE-AA4FF7F5997C}">
      <dgm:prSet/>
      <dgm:spPr/>
      <dgm:t>
        <a:bodyPr/>
        <a:lstStyle/>
        <a:p>
          <a:endParaRPr lang="en-GB"/>
        </a:p>
      </dgm:t>
    </dgm:pt>
    <dgm:pt modelId="{A8363A34-DA33-1345-A2F0-DC14687DA881}">
      <dgm:prSet phldrT="[Text]"/>
      <dgm:spPr/>
      <dgm:t>
        <a:bodyPr/>
        <a:lstStyle/>
        <a:p>
          <a:pPr>
            <a:buFont typeface="Arial" panose="020B0604020202020204" pitchFamily="34" charset="0"/>
            <a:buChar char="•"/>
          </a:pPr>
          <a:r>
            <a:rPr lang="en-IN" b="1" i="0" u="none" dirty="0"/>
            <a:t>Positive Feedback from Pilot Users:</a:t>
          </a:r>
          <a:r>
            <a:rPr lang="en-IN" b="0" i="0" u="none" dirty="0"/>
            <a:t> Feedback from users involved in the pilot migration should indicate a smooth transition experience, with minimal disruptions to their daily work.</a:t>
          </a:r>
          <a:endParaRPr lang="en-GB" dirty="0"/>
        </a:p>
      </dgm:t>
    </dgm:pt>
    <dgm:pt modelId="{B854688A-3EE1-924B-9778-B21C8810270D}" type="sibTrans" cxnId="{4BA0FAE7-05C3-4B4D-B5B3-EC0713C7D0B7}">
      <dgm:prSet/>
      <dgm:spPr/>
      <dgm:t>
        <a:bodyPr/>
        <a:lstStyle/>
        <a:p>
          <a:endParaRPr lang="en-GB"/>
        </a:p>
      </dgm:t>
    </dgm:pt>
    <dgm:pt modelId="{EA4A9D65-F06A-8649-99F0-373156EDFAA7}" type="parTrans" cxnId="{4BA0FAE7-05C3-4B4D-B5B3-EC0713C7D0B7}">
      <dgm:prSet/>
      <dgm:spPr/>
      <dgm:t>
        <a:bodyPr/>
        <a:lstStyle/>
        <a:p>
          <a:endParaRPr lang="en-GB"/>
        </a:p>
      </dgm:t>
    </dgm:pt>
    <dgm:pt modelId="{9A5928E2-5C67-574E-A4F4-E09D511B2B81}" type="pres">
      <dgm:prSet presAssocID="{6228944D-64EF-D24A-8016-E4F53F7F4D47}" presName="linear" presStyleCnt="0">
        <dgm:presLayoutVars>
          <dgm:animLvl val="lvl"/>
          <dgm:resizeHandles val="exact"/>
        </dgm:presLayoutVars>
      </dgm:prSet>
      <dgm:spPr/>
    </dgm:pt>
    <dgm:pt modelId="{DDB1A5BC-5406-5F43-9D22-01D8B7EB2F7E}" type="pres">
      <dgm:prSet presAssocID="{65CE1A99-3995-A44B-B71A-352EDC42900B}" presName="parentText" presStyleLbl="node1" presStyleIdx="0" presStyleCnt="1" custScaleY="148342" custLinFactNeighborY="-9642">
        <dgm:presLayoutVars>
          <dgm:chMax val="0"/>
          <dgm:bulletEnabled val="1"/>
        </dgm:presLayoutVars>
      </dgm:prSet>
      <dgm:spPr/>
    </dgm:pt>
    <dgm:pt modelId="{9A265373-C8B2-0C48-9169-D40932F347F8}" type="pres">
      <dgm:prSet presAssocID="{65CE1A99-3995-A44B-B71A-352EDC42900B}" presName="childText" presStyleLbl="revTx" presStyleIdx="0" presStyleCnt="1" custLinFactNeighborY="-51442">
        <dgm:presLayoutVars>
          <dgm:bulletEnabled val="1"/>
        </dgm:presLayoutVars>
      </dgm:prSet>
      <dgm:spPr/>
    </dgm:pt>
  </dgm:ptLst>
  <dgm:cxnLst>
    <dgm:cxn modelId="{D9993E43-C82D-A84A-8B07-5BB59D34E0D1}" type="presOf" srcId="{A2BB23D5-6B74-9D44-A5B8-DD9DBFC8A0AA}" destId="{9A265373-C8B2-0C48-9169-D40932F347F8}" srcOrd="0" destOrd="0" presId="urn:microsoft.com/office/officeart/2005/8/layout/vList2"/>
    <dgm:cxn modelId="{44D26C4E-6C41-D44D-902D-0AC1F729C97C}" type="presOf" srcId="{12249929-0DE9-1640-98BD-91F13D2282AF}" destId="{9A265373-C8B2-0C48-9169-D40932F347F8}" srcOrd="0" destOrd="2" presId="urn:microsoft.com/office/officeart/2005/8/layout/vList2"/>
    <dgm:cxn modelId="{BEA0EA55-EF77-4D46-9A22-C90BC62C8E5E}" type="presOf" srcId="{A8363A34-DA33-1345-A2F0-DC14687DA881}" destId="{9A265373-C8B2-0C48-9169-D40932F347F8}" srcOrd="0" destOrd="4" presId="urn:microsoft.com/office/officeart/2005/8/layout/vList2"/>
    <dgm:cxn modelId="{0655EA74-AFA8-4B43-8137-46B413D1E99F}" srcId="{6228944D-64EF-D24A-8016-E4F53F7F4D47}" destId="{65CE1A99-3995-A44B-B71A-352EDC42900B}" srcOrd="0" destOrd="0" parTransId="{49108368-7519-4243-B353-2C811D639E47}" sibTransId="{6092ED9B-8652-9144-B455-545D36CCCFCF}"/>
    <dgm:cxn modelId="{EA6E6981-1961-F94D-8351-7DD1C1F5A32F}" srcId="{65CE1A99-3995-A44B-B71A-352EDC42900B}" destId="{FD0D66AA-E1DE-EE4A-B4D1-72F587D8E3DC}" srcOrd="1" destOrd="0" parTransId="{FA51EAFA-D0B0-344E-8119-6C6E3B77E8ED}" sibTransId="{5D01386F-C60A-494F-A62D-30768FBF9D9E}"/>
    <dgm:cxn modelId="{0F78E394-4F01-C746-9776-31FBBA236F80}" type="presOf" srcId="{FD0D66AA-E1DE-EE4A-B4D1-72F587D8E3DC}" destId="{9A265373-C8B2-0C48-9169-D40932F347F8}" srcOrd="0" destOrd="1" presId="urn:microsoft.com/office/officeart/2005/8/layout/vList2"/>
    <dgm:cxn modelId="{F235CE9F-652C-C147-82F0-DE994407F619}" type="presOf" srcId="{65CE1A99-3995-A44B-B71A-352EDC42900B}" destId="{DDB1A5BC-5406-5F43-9D22-01D8B7EB2F7E}" srcOrd="0" destOrd="0" presId="urn:microsoft.com/office/officeart/2005/8/layout/vList2"/>
    <dgm:cxn modelId="{9DEA4CC3-4AB5-A04E-BAA8-8EF1FA3BFB4F}" srcId="{65CE1A99-3995-A44B-B71A-352EDC42900B}" destId="{12249929-0DE9-1640-98BD-91F13D2282AF}" srcOrd="2" destOrd="0" parTransId="{0A78B185-5454-114E-870C-44F8BF106D4C}" sibTransId="{479C009C-C9DA-E84E-A7DE-1901AAC2B734}"/>
    <dgm:cxn modelId="{4A2141C5-8DE3-FD42-AFCE-AA4FF7F5997C}" srcId="{65CE1A99-3995-A44B-B71A-352EDC42900B}" destId="{C9EF0AF9-9978-0340-B346-1C4BF6D529F5}" srcOrd="3" destOrd="0" parTransId="{43325639-0313-DE44-B1CC-ECB539951CFA}" sibTransId="{47F60941-FB5C-5740-B44A-6215E27F0856}"/>
    <dgm:cxn modelId="{A92007D4-E1AF-C84C-A2AB-E4A64B3C8A5F}" srcId="{65CE1A99-3995-A44B-B71A-352EDC42900B}" destId="{A2BB23D5-6B74-9D44-A5B8-DD9DBFC8A0AA}" srcOrd="0" destOrd="0" parTransId="{CB2EA529-FA9B-E248-8DF3-0D0DF713E6F9}" sibTransId="{48FBCDB1-9E0C-4F41-89EE-5E008E693290}"/>
    <dgm:cxn modelId="{4BA0FAE7-05C3-4B4D-B5B3-EC0713C7D0B7}" srcId="{65CE1A99-3995-A44B-B71A-352EDC42900B}" destId="{A8363A34-DA33-1345-A2F0-DC14687DA881}" srcOrd="4" destOrd="0" parTransId="{EA4A9D65-F06A-8649-99F0-373156EDFAA7}" sibTransId="{B854688A-3EE1-924B-9778-B21C8810270D}"/>
    <dgm:cxn modelId="{537E5DEF-5DA3-B94C-902F-08F468FCCC8D}" type="presOf" srcId="{6228944D-64EF-D24A-8016-E4F53F7F4D47}" destId="{9A5928E2-5C67-574E-A4F4-E09D511B2B81}" srcOrd="0" destOrd="0" presId="urn:microsoft.com/office/officeart/2005/8/layout/vList2"/>
    <dgm:cxn modelId="{EED064FD-4E70-CE44-A6F3-A0C6AA5BE94B}" type="presOf" srcId="{C9EF0AF9-9978-0340-B346-1C4BF6D529F5}" destId="{9A265373-C8B2-0C48-9169-D40932F347F8}" srcOrd="0" destOrd="3" presId="urn:microsoft.com/office/officeart/2005/8/layout/vList2"/>
    <dgm:cxn modelId="{AE8FD6CC-BBE0-EA4A-856F-1ABD5353E46B}" type="presParOf" srcId="{9A5928E2-5C67-574E-A4F4-E09D511B2B81}" destId="{DDB1A5BC-5406-5F43-9D22-01D8B7EB2F7E}" srcOrd="0" destOrd="0" presId="urn:microsoft.com/office/officeart/2005/8/layout/vList2"/>
    <dgm:cxn modelId="{20AEB8B7-8E1C-E744-AF3C-F6284A2E758A}" type="presParOf" srcId="{9A5928E2-5C67-574E-A4F4-E09D511B2B81}" destId="{9A265373-C8B2-0C48-9169-D40932F347F8}" srcOrd="1"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FD99-2D2A-0B4E-BFAE-6BC1A836FC47}">
      <dsp:nvSpPr>
        <dsp:cNvPr id="0" name=""/>
        <dsp:cNvSpPr/>
      </dsp:nvSpPr>
      <dsp:spPr>
        <a:xfrm>
          <a:off x="-4464265" y="-684633"/>
          <a:ext cx="5318301" cy="5318301"/>
        </a:xfrm>
        <a:prstGeom prst="blockArc">
          <a:avLst>
            <a:gd name="adj1" fmla="val 18900000"/>
            <a:gd name="adj2" fmla="val 2700000"/>
            <a:gd name="adj3" fmla="val 40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BB8C91-0289-3F4D-BF40-66327406AE7E}">
      <dsp:nvSpPr>
        <dsp:cNvPr id="0" name=""/>
        <dsp:cNvSpPr/>
      </dsp:nvSpPr>
      <dsp:spPr>
        <a:xfrm>
          <a:off x="373914" y="246735"/>
          <a:ext cx="4516190" cy="493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944" tIns="33020" rIns="33020" bIns="3302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IN" sz="1300" kern="1200" dirty="0"/>
            <a:t>Collaboration with NB Consult and SQ10 for setting up the Exchange Hybrid in line with Microsoft's guidelines.</a:t>
          </a:r>
          <a:endParaRPr lang="en-GB" sz="1300" kern="1200" dirty="0"/>
        </a:p>
      </dsp:txBody>
      <dsp:txXfrm>
        <a:off x="373914" y="246735"/>
        <a:ext cx="4516190" cy="493787"/>
      </dsp:txXfrm>
    </dsp:sp>
    <dsp:sp modelId="{B8771EAE-9E5C-6C4E-AD67-F9E773CBCA3B}">
      <dsp:nvSpPr>
        <dsp:cNvPr id="0" name=""/>
        <dsp:cNvSpPr/>
      </dsp:nvSpPr>
      <dsp:spPr>
        <a:xfrm>
          <a:off x="65297" y="185012"/>
          <a:ext cx="617234" cy="6172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398862-8356-8B49-9557-B94057022DC3}">
      <dsp:nvSpPr>
        <dsp:cNvPr id="0" name=""/>
        <dsp:cNvSpPr/>
      </dsp:nvSpPr>
      <dsp:spPr>
        <a:xfrm>
          <a:off x="727748" y="987179"/>
          <a:ext cx="4162357" cy="493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944"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a:t>Implementation of necessary network and firewall adjustments.</a:t>
          </a:r>
          <a:endParaRPr lang="en-IN" sz="1300" kern="1200" dirty="0"/>
        </a:p>
      </dsp:txBody>
      <dsp:txXfrm>
        <a:off x="727748" y="987179"/>
        <a:ext cx="4162357" cy="493787"/>
      </dsp:txXfrm>
    </dsp:sp>
    <dsp:sp modelId="{3E971745-B8F8-0F4C-9F40-D6C564C493E3}">
      <dsp:nvSpPr>
        <dsp:cNvPr id="0" name=""/>
        <dsp:cNvSpPr/>
      </dsp:nvSpPr>
      <dsp:spPr>
        <a:xfrm>
          <a:off x="419131" y="925456"/>
          <a:ext cx="617234" cy="6172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A49CBC-348A-CF4D-B10B-8825255F6D30}">
      <dsp:nvSpPr>
        <dsp:cNvPr id="0" name=""/>
        <dsp:cNvSpPr/>
      </dsp:nvSpPr>
      <dsp:spPr>
        <a:xfrm>
          <a:off x="836346" y="1727623"/>
          <a:ext cx="4053758" cy="493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944"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dirty="0"/>
            <a:t>Migration of mailboxes and associated services.</a:t>
          </a:r>
        </a:p>
      </dsp:txBody>
      <dsp:txXfrm>
        <a:off x="836346" y="1727623"/>
        <a:ext cx="4053758" cy="493787"/>
      </dsp:txXfrm>
    </dsp:sp>
    <dsp:sp modelId="{26C1342B-8841-F341-A159-2B5A1F378585}">
      <dsp:nvSpPr>
        <dsp:cNvPr id="0" name=""/>
        <dsp:cNvSpPr/>
      </dsp:nvSpPr>
      <dsp:spPr>
        <a:xfrm>
          <a:off x="527729" y="1665899"/>
          <a:ext cx="617234" cy="6172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01F606-8ADE-E24E-8C32-AD23FD4E22B4}">
      <dsp:nvSpPr>
        <dsp:cNvPr id="0" name=""/>
        <dsp:cNvSpPr/>
      </dsp:nvSpPr>
      <dsp:spPr>
        <a:xfrm>
          <a:off x="727748" y="2468067"/>
          <a:ext cx="4162357" cy="493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944"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a:t>Extensive testing to ensure deployment integrity.</a:t>
          </a:r>
          <a:endParaRPr lang="en-IN" sz="1300" kern="1200" dirty="0"/>
        </a:p>
      </dsp:txBody>
      <dsp:txXfrm>
        <a:off x="727748" y="2468067"/>
        <a:ext cx="4162357" cy="493787"/>
      </dsp:txXfrm>
    </dsp:sp>
    <dsp:sp modelId="{9FDC4091-D0F9-8847-B53A-E7855A37E680}">
      <dsp:nvSpPr>
        <dsp:cNvPr id="0" name=""/>
        <dsp:cNvSpPr/>
      </dsp:nvSpPr>
      <dsp:spPr>
        <a:xfrm>
          <a:off x="419131" y="2406343"/>
          <a:ext cx="617234" cy="6172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535C12-21CB-6441-8BFB-161FE45F1B63}">
      <dsp:nvSpPr>
        <dsp:cNvPr id="0" name=""/>
        <dsp:cNvSpPr/>
      </dsp:nvSpPr>
      <dsp:spPr>
        <a:xfrm>
          <a:off x="373914" y="3208511"/>
          <a:ext cx="4516190" cy="4937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944"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dirty="0"/>
            <a:t>Setup of Outlook Mobile for end-users via </a:t>
          </a:r>
          <a:endParaRPr lang="en-US" sz="1300" kern="1200" dirty="0"/>
        </a:p>
      </dsp:txBody>
      <dsp:txXfrm>
        <a:off x="373914" y="3208511"/>
        <a:ext cx="4516190" cy="493787"/>
      </dsp:txXfrm>
    </dsp:sp>
    <dsp:sp modelId="{A31355CE-0FF7-964A-B050-868DAEA73AC9}">
      <dsp:nvSpPr>
        <dsp:cNvPr id="0" name=""/>
        <dsp:cNvSpPr/>
      </dsp:nvSpPr>
      <dsp:spPr>
        <a:xfrm>
          <a:off x="65297" y="3146787"/>
          <a:ext cx="617234" cy="6172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B05A7-9B56-F541-AEDF-18E26E300FFE}">
      <dsp:nvSpPr>
        <dsp:cNvPr id="0" name=""/>
        <dsp:cNvSpPr/>
      </dsp:nvSpPr>
      <dsp:spPr>
        <a:xfrm rot="5400000">
          <a:off x="2348874" y="-815590"/>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130303"/>
        <a:ext cx="2522232" cy="666502"/>
      </dsp:txXfrm>
    </dsp:sp>
    <dsp:sp modelId="{65EA462D-556E-ED40-847C-FF1579237F72}">
      <dsp:nvSpPr>
        <dsp:cNvPr id="0" name=""/>
        <dsp:cNvSpPr/>
      </dsp:nvSpPr>
      <dsp:spPr>
        <a:xfrm>
          <a:off x="0" y="1919"/>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Extended User Testing</a:t>
          </a:r>
          <a:endParaRPr lang="en-GB" sz="1400" kern="1200" dirty="0"/>
        </a:p>
      </dsp:txBody>
      <dsp:txXfrm>
        <a:off x="45070" y="46989"/>
        <a:ext cx="1348897" cy="833127"/>
      </dsp:txXfrm>
    </dsp:sp>
    <dsp:sp modelId="{D38D0C8A-0324-DF4D-8815-8078D90C9B24}">
      <dsp:nvSpPr>
        <dsp:cNvPr id="0" name=""/>
        <dsp:cNvSpPr/>
      </dsp:nvSpPr>
      <dsp:spPr>
        <a:xfrm rot="5400000">
          <a:off x="2348874" y="153840"/>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1099733"/>
        <a:ext cx="2522232" cy="666502"/>
      </dsp:txXfrm>
    </dsp:sp>
    <dsp:sp modelId="{4C83B11D-BB1A-5A4C-9F05-58208AE816F8}">
      <dsp:nvSpPr>
        <dsp:cNvPr id="0" name=""/>
        <dsp:cNvSpPr/>
      </dsp:nvSpPr>
      <dsp:spPr>
        <a:xfrm>
          <a:off x="0" y="971350"/>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Integration Testing</a:t>
          </a:r>
          <a:endParaRPr lang="en-GB" sz="1400" kern="1200" dirty="0"/>
        </a:p>
      </dsp:txBody>
      <dsp:txXfrm>
        <a:off x="45070" y="1016420"/>
        <a:ext cx="1348897" cy="833127"/>
      </dsp:txXfrm>
    </dsp:sp>
    <dsp:sp modelId="{5F28D050-08F7-714D-9239-BF8B8F8FFF12}">
      <dsp:nvSpPr>
        <dsp:cNvPr id="0" name=""/>
        <dsp:cNvSpPr/>
      </dsp:nvSpPr>
      <dsp:spPr>
        <a:xfrm rot="5400000">
          <a:off x="2348874" y="1123271"/>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2069164"/>
        <a:ext cx="2522232" cy="666502"/>
      </dsp:txXfrm>
    </dsp:sp>
    <dsp:sp modelId="{EFF072B4-61DF-0443-BB7B-55A5030FF793}">
      <dsp:nvSpPr>
        <dsp:cNvPr id="0" name=""/>
        <dsp:cNvSpPr/>
      </dsp:nvSpPr>
      <dsp:spPr>
        <a:xfrm>
          <a:off x="0" y="1940781"/>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1" kern="1200" dirty="0"/>
            <a:t>Performance and Scalability Testing</a:t>
          </a:r>
        </a:p>
      </dsp:txBody>
      <dsp:txXfrm>
        <a:off x="45070" y="1985851"/>
        <a:ext cx="1348897" cy="833127"/>
      </dsp:txXfrm>
    </dsp:sp>
    <dsp:sp modelId="{A9A9B3F3-617D-EA41-A28A-BC6CEDADC2FE}">
      <dsp:nvSpPr>
        <dsp:cNvPr id="0" name=""/>
        <dsp:cNvSpPr/>
      </dsp:nvSpPr>
      <dsp:spPr>
        <a:xfrm rot="5400000">
          <a:off x="2348874" y="2092702"/>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3038595"/>
        <a:ext cx="2522232" cy="666502"/>
      </dsp:txXfrm>
    </dsp:sp>
    <dsp:sp modelId="{FFC10699-44A3-8A40-907A-2154C442C240}">
      <dsp:nvSpPr>
        <dsp:cNvPr id="0" name=""/>
        <dsp:cNvSpPr/>
      </dsp:nvSpPr>
      <dsp:spPr>
        <a:xfrm>
          <a:off x="0" y="2910212"/>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Security and Compliance Validation</a:t>
          </a:r>
          <a:endParaRPr lang="en-GB" sz="1400" kern="1200" dirty="0"/>
        </a:p>
      </dsp:txBody>
      <dsp:txXfrm>
        <a:off x="45070" y="2955282"/>
        <a:ext cx="1348897" cy="8331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A5BC-5406-5F43-9D22-01D8B7EB2F7E}">
      <dsp:nvSpPr>
        <dsp:cNvPr id="0" name=""/>
        <dsp:cNvSpPr/>
      </dsp:nvSpPr>
      <dsp:spPr>
        <a:xfrm>
          <a:off x="0" y="6310"/>
          <a:ext cx="3141264" cy="567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0" u="none" kern="1200" dirty="0"/>
            <a:t>Acceptance Criteria</a:t>
          </a:r>
          <a:endParaRPr lang="en-GB" sz="1400" kern="1200" dirty="0"/>
        </a:p>
      </dsp:txBody>
      <dsp:txXfrm>
        <a:off x="27724" y="34034"/>
        <a:ext cx="3085816" cy="512481"/>
      </dsp:txXfrm>
    </dsp:sp>
    <dsp:sp modelId="{9A265373-C8B2-0C48-9169-D40932F347F8}">
      <dsp:nvSpPr>
        <dsp:cNvPr id="0" name=""/>
        <dsp:cNvSpPr/>
      </dsp:nvSpPr>
      <dsp:spPr>
        <a:xfrm>
          <a:off x="0" y="721044"/>
          <a:ext cx="3141264"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5"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IN" sz="1200" b="1" i="0" u="none" kern="1200" dirty="0"/>
            <a:t>Successful User Experience:</a:t>
          </a:r>
          <a:r>
            <a:rPr lang="en-IN" sz="1200" b="0" i="0" u="none" kern="1200" dirty="0"/>
            <a:t> Participants report a positive experience with no significant disruptions to their workflow.</a:t>
          </a:r>
          <a:endParaRPr lang="en-GB" sz="1200" kern="1200" dirty="0"/>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dirty="0"/>
            <a:t>Integration Compatibility:</a:t>
          </a:r>
          <a:r>
            <a:rPr lang="en-IN" sz="1200" b="0" i="0" u="none" kern="1200" dirty="0"/>
            <a:t> All systems and applications interact without issues, maintaining data integrity and workflow efficiency.</a:t>
          </a:r>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dirty="0"/>
            <a:t>Performance Benchmarks Met:</a:t>
          </a:r>
          <a:r>
            <a:rPr lang="en-IN" sz="1200" b="0" i="0" u="none" kern="1200" dirty="0"/>
            <a:t> The system meets predefined performance and scalability criteria, demonstrating readiness for a wider deployment.</a:t>
          </a:r>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dirty="0"/>
            <a:t>Security and Compliance Approval:</a:t>
          </a:r>
          <a:r>
            <a:rPr lang="en-IN" sz="1200" b="0" i="0" u="none" kern="1200" dirty="0"/>
            <a:t> The deployment passes all security and compliance checks, with documented evidence of compliance.</a:t>
          </a:r>
        </a:p>
      </dsp:txBody>
      <dsp:txXfrm>
        <a:off x="0" y="721044"/>
        <a:ext cx="3141264" cy="26237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B05A7-9B56-F541-AEDF-18E26E300FFE}">
      <dsp:nvSpPr>
        <dsp:cNvPr id="0" name=""/>
        <dsp:cNvSpPr/>
      </dsp:nvSpPr>
      <dsp:spPr>
        <a:xfrm rot="5400000">
          <a:off x="2348874" y="-815590"/>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130303"/>
        <a:ext cx="2522232" cy="666502"/>
      </dsp:txXfrm>
    </dsp:sp>
    <dsp:sp modelId="{65EA462D-556E-ED40-847C-FF1579237F72}">
      <dsp:nvSpPr>
        <dsp:cNvPr id="0" name=""/>
        <dsp:cNvSpPr/>
      </dsp:nvSpPr>
      <dsp:spPr>
        <a:xfrm>
          <a:off x="0" y="1919"/>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a:t>Business User Involvement</a:t>
          </a:r>
          <a:endParaRPr lang="en-GB" sz="1500" kern="1200" dirty="0"/>
        </a:p>
      </dsp:txBody>
      <dsp:txXfrm>
        <a:off x="45070" y="46989"/>
        <a:ext cx="1348897" cy="833127"/>
      </dsp:txXfrm>
    </dsp:sp>
    <dsp:sp modelId="{D38D0C8A-0324-DF4D-8815-8078D90C9B24}">
      <dsp:nvSpPr>
        <dsp:cNvPr id="0" name=""/>
        <dsp:cNvSpPr/>
      </dsp:nvSpPr>
      <dsp:spPr>
        <a:xfrm rot="5400000">
          <a:off x="2348874" y="153840"/>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1099733"/>
        <a:ext cx="2522232" cy="666502"/>
      </dsp:txXfrm>
    </dsp:sp>
    <dsp:sp modelId="{4C83B11D-BB1A-5A4C-9F05-58208AE816F8}">
      <dsp:nvSpPr>
        <dsp:cNvPr id="0" name=""/>
        <dsp:cNvSpPr/>
      </dsp:nvSpPr>
      <dsp:spPr>
        <a:xfrm>
          <a:off x="0" y="971350"/>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Real-World Scenario Testing</a:t>
          </a:r>
          <a:endParaRPr lang="en-GB" sz="1500" kern="1200" dirty="0"/>
        </a:p>
      </dsp:txBody>
      <dsp:txXfrm>
        <a:off x="45070" y="1016420"/>
        <a:ext cx="1348897" cy="833127"/>
      </dsp:txXfrm>
    </dsp:sp>
    <dsp:sp modelId="{5F28D050-08F7-714D-9239-BF8B8F8FFF12}">
      <dsp:nvSpPr>
        <dsp:cNvPr id="0" name=""/>
        <dsp:cNvSpPr/>
      </dsp:nvSpPr>
      <dsp:spPr>
        <a:xfrm rot="5400000">
          <a:off x="2348874" y="1123271"/>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2069164"/>
        <a:ext cx="2522232" cy="666502"/>
      </dsp:txXfrm>
    </dsp:sp>
    <dsp:sp modelId="{EFF072B4-61DF-0443-BB7B-55A5030FF793}">
      <dsp:nvSpPr>
        <dsp:cNvPr id="0" name=""/>
        <dsp:cNvSpPr/>
      </dsp:nvSpPr>
      <dsp:spPr>
        <a:xfrm>
          <a:off x="0" y="1940781"/>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Feedback Collection and Analysis</a:t>
          </a:r>
          <a:endParaRPr lang="en-IN" sz="1500" kern="1200" dirty="0"/>
        </a:p>
      </dsp:txBody>
      <dsp:txXfrm>
        <a:off x="45070" y="1985851"/>
        <a:ext cx="1348897" cy="833127"/>
      </dsp:txXfrm>
    </dsp:sp>
    <dsp:sp modelId="{A9A9B3F3-617D-EA41-A28A-BC6CEDADC2FE}">
      <dsp:nvSpPr>
        <dsp:cNvPr id="0" name=""/>
        <dsp:cNvSpPr/>
      </dsp:nvSpPr>
      <dsp:spPr>
        <a:xfrm rot="5400000">
          <a:off x="2348874" y="2092702"/>
          <a:ext cx="7386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3038595"/>
        <a:ext cx="2522232" cy="666502"/>
      </dsp:txXfrm>
    </dsp:sp>
    <dsp:sp modelId="{FFC10699-44A3-8A40-907A-2154C442C240}">
      <dsp:nvSpPr>
        <dsp:cNvPr id="0" name=""/>
        <dsp:cNvSpPr/>
      </dsp:nvSpPr>
      <dsp:spPr>
        <a:xfrm>
          <a:off x="0" y="2910212"/>
          <a:ext cx="1439037" cy="9232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Adjustment and Optimization</a:t>
          </a:r>
          <a:endParaRPr lang="en-GB" sz="1500" kern="1200" dirty="0"/>
        </a:p>
      </dsp:txBody>
      <dsp:txXfrm>
        <a:off x="45070" y="2955282"/>
        <a:ext cx="1348897" cy="8331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A5BC-5406-5F43-9D22-01D8B7EB2F7E}">
      <dsp:nvSpPr>
        <dsp:cNvPr id="0" name=""/>
        <dsp:cNvSpPr/>
      </dsp:nvSpPr>
      <dsp:spPr>
        <a:xfrm>
          <a:off x="0" y="0"/>
          <a:ext cx="3141264" cy="4998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0" u="none" kern="1200" dirty="0"/>
            <a:t>Acceptance Criteria</a:t>
          </a:r>
          <a:endParaRPr lang="en-GB" sz="1400" kern="1200" dirty="0"/>
        </a:p>
      </dsp:txBody>
      <dsp:txXfrm>
        <a:off x="24401" y="24401"/>
        <a:ext cx="3092462" cy="451051"/>
      </dsp:txXfrm>
    </dsp:sp>
    <dsp:sp modelId="{9A265373-C8B2-0C48-9169-D40932F347F8}">
      <dsp:nvSpPr>
        <dsp:cNvPr id="0" name=""/>
        <dsp:cNvSpPr/>
      </dsp:nvSpPr>
      <dsp:spPr>
        <a:xfrm>
          <a:off x="0" y="630344"/>
          <a:ext cx="3141264"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IN" sz="1200" b="1" i="0" u="none" kern="1200" dirty="0"/>
            <a:t>Positive User Feedback:</a:t>
          </a:r>
          <a:r>
            <a:rPr lang="en-IN" sz="1200" b="0" i="0" u="none" kern="1200" dirty="0"/>
            <a:t> The majority of business users report satisfaction with the system's performance and usability in their daily tasks.</a:t>
          </a:r>
          <a:endParaRPr lang="en-GB" sz="1200" kern="1200" dirty="0"/>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a:t>Efficiency and Productivity Gains:</a:t>
          </a:r>
          <a:r>
            <a:rPr lang="en-IN" sz="1200" b="0" i="0" u="none" kern="1200"/>
            <a:t> Demonstrated improvements in task efficiency or productivity, indicating that the new system supports business operations effectively.</a:t>
          </a:r>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a:t>Issue Resolution:</a:t>
          </a:r>
          <a:r>
            <a:rPr lang="en-IN" sz="1200" b="0" i="0" u="none" kern="1200"/>
            <a:t> Any issues identified during the pilot are successfully resolved without significant impact on business processes.</a:t>
          </a:r>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dirty="0"/>
            <a:t>Business Process Integration:</a:t>
          </a:r>
          <a:r>
            <a:rPr lang="en-IN" sz="1200" b="0" i="0" u="none" kern="1200" dirty="0"/>
            <a:t> Seamless integration of the cloud system into existing business processes, with minimal disruption and high adoption rates.</a:t>
          </a:r>
        </a:p>
      </dsp:txBody>
      <dsp:txXfrm>
        <a:off x="0" y="630344"/>
        <a:ext cx="3141264" cy="29808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B05A7-9B56-F541-AEDF-18E26E300FFE}">
      <dsp:nvSpPr>
        <dsp:cNvPr id="0" name=""/>
        <dsp:cNvSpPr/>
      </dsp:nvSpPr>
      <dsp:spPr>
        <a:xfrm rot="5400000">
          <a:off x="2223774" y="-659262"/>
          <a:ext cx="9888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173745"/>
        <a:ext cx="2510018" cy="892274"/>
      </dsp:txXfrm>
    </dsp:sp>
    <dsp:sp modelId="{65EA462D-556E-ED40-847C-FF1579237F72}">
      <dsp:nvSpPr>
        <dsp:cNvPr id="0" name=""/>
        <dsp:cNvSpPr/>
      </dsp:nvSpPr>
      <dsp:spPr>
        <a:xfrm>
          <a:off x="0" y="1872"/>
          <a:ext cx="1439037" cy="12360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Full-Scale Deployment</a:t>
          </a:r>
          <a:endParaRPr lang="en-GB" sz="1500" kern="1200" dirty="0"/>
        </a:p>
      </dsp:txBody>
      <dsp:txXfrm>
        <a:off x="60337" y="62209"/>
        <a:ext cx="1318363" cy="1115343"/>
      </dsp:txXfrm>
    </dsp:sp>
    <dsp:sp modelId="{D38D0C8A-0324-DF4D-8815-8078D90C9B24}">
      <dsp:nvSpPr>
        <dsp:cNvPr id="0" name=""/>
        <dsp:cNvSpPr/>
      </dsp:nvSpPr>
      <dsp:spPr>
        <a:xfrm rot="5400000">
          <a:off x="2223774" y="638555"/>
          <a:ext cx="9888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1471562"/>
        <a:ext cx="2510018" cy="892274"/>
      </dsp:txXfrm>
    </dsp:sp>
    <dsp:sp modelId="{4C83B11D-BB1A-5A4C-9F05-58208AE816F8}">
      <dsp:nvSpPr>
        <dsp:cNvPr id="0" name=""/>
        <dsp:cNvSpPr/>
      </dsp:nvSpPr>
      <dsp:spPr>
        <a:xfrm>
          <a:off x="0" y="1299691"/>
          <a:ext cx="1439037" cy="12360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Final User Training and Support</a:t>
          </a:r>
          <a:endParaRPr lang="en-GB" sz="1500" kern="1200" dirty="0"/>
        </a:p>
      </dsp:txBody>
      <dsp:txXfrm>
        <a:off x="60337" y="1360028"/>
        <a:ext cx="1318363" cy="1115343"/>
      </dsp:txXfrm>
    </dsp:sp>
    <dsp:sp modelId="{5F28D050-08F7-714D-9239-BF8B8F8FFF12}">
      <dsp:nvSpPr>
        <dsp:cNvPr id="0" name=""/>
        <dsp:cNvSpPr/>
      </dsp:nvSpPr>
      <dsp:spPr>
        <a:xfrm rot="5400000">
          <a:off x="2223774" y="1936374"/>
          <a:ext cx="988814"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7" y="2769381"/>
        <a:ext cx="2510018" cy="892274"/>
      </dsp:txXfrm>
    </dsp:sp>
    <dsp:sp modelId="{EFF072B4-61DF-0443-BB7B-55A5030FF793}">
      <dsp:nvSpPr>
        <dsp:cNvPr id="0" name=""/>
        <dsp:cNvSpPr/>
      </dsp:nvSpPr>
      <dsp:spPr>
        <a:xfrm>
          <a:off x="0" y="2597509"/>
          <a:ext cx="1439037" cy="12360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Monitoring and Optimization</a:t>
          </a:r>
          <a:endParaRPr lang="en-IN" sz="1500" kern="1200" dirty="0"/>
        </a:p>
      </dsp:txBody>
      <dsp:txXfrm>
        <a:off x="60337" y="2657846"/>
        <a:ext cx="1318363" cy="11153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A5BC-5406-5F43-9D22-01D8B7EB2F7E}">
      <dsp:nvSpPr>
        <dsp:cNvPr id="0" name=""/>
        <dsp:cNvSpPr/>
      </dsp:nvSpPr>
      <dsp:spPr>
        <a:xfrm>
          <a:off x="0" y="0"/>
          <a:ext cx="3141264" cy="49985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0" u="none" kern="1200" dirty="0"/>
            <a:t>Acceptance Criteria</a:t>
          </a:r>
          <a:endParaRPr lang="en-GB" sz="1400" kern="1200" dirty="0"/>
        </a:p>
      </dsp:txBody>
      <dsp:txXfrm>
        <a:off x="24401" y="24401"/>
        <a:ext cx="3092462" cy="451051"/>
      </dsp:txXfrm>
    </dsp:sp>
    <dsp:sp modelId="{9A265373-C8B2-0C48-9169-D40932F347F8}">
      <dsp:nvSpPr>
        <dsp:cNvPr id="0" name=""/>
        <dsp:cNvSpPr/>
      </dsp:nvSpPr>
      <dsp:spPr>
        <a:xfrm>
          <a:off x="0" y="522738"/>
          <a:ext cx="3141264" cy="317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IN" sz="1200" b="1" i="0" u="none" kern="1200" dirty="0"/>
            <a:t>Successful Migration:</a:t>
          </a:r>
          <a:r>
            <a:rPr lang="en-IN" sz="1200" b="0" i="0" u="none" kern="1200" dirty="0"/>
            <a:t> All mailboxes and data are successfully migrated to the cloud without loss of information or significant downtime.</a:t>
          </a:r>
          <a:endParaRPr lang="en-GB" sz="1200" kern="1200" dirty="0"/>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dirty="0"/>
            <a:t>User Adoption:</a:t>
          </a:r>
          <a:r>
            <a:rPr lang="en-IN" sz="1200" b="0" i="0" u="none" kern="1200" dirty="0"/>
            <a:t> High rate of user adoption, with positive feedback on the ease of use and benefits of the new system.</a:t>
          </a:r>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a:t>Operational Continuity:</a:t>
          </a:r>
          <a:r>
            <a:rPr lang="en-IN" sz="1200" b="0" i="0" u="none" kern="1200"/>
            <a:t> The organization's operations continue smoothly during and after the migration, with no significant impact on business processes.</a:t>
          </a:r>
        </a:p>
        <a:p>
          <a:pPr marL="114300" lvl="1" indent="-114300" algn="l" defTabSz="533400">
            <a:lnSpc>
              <a:spcPct val="90000"/>
            </a:lnSpc>
            <a:spcBef>
              <a:spcPct val="0"/>
            </a:spcBef>
            <a:spcAft>
              <a:spcPct val="20000"/>
            </a:spcAft>
            <a:buFont typeface="Arial" panose="020B0604020202020204" pitchFamily="34" charset="0"/>
            <a:buChar char="•"/>
          </a:pPr>
          <a:r>
            <a:rPr lang="en-IN" sz="1200" b="1" i="0" u="none" kern="1200" dirty="0"/>
            <a:t>Performance and Reliability:</a:t>
          </a:r>
          <a:r>
            <a:rPr lang="en-IN" sz="1200" b="0" i="0" u="none" kern="1200" dirty="0"/>
            <a:t> The system meets or exceeds the expected performance and reliability standards, supporting the organization's needs effectively.</a:t>
          </a:r>
        </a:p>
      </dsp:txBody>
      <dsp:txXfrm>
        <a:off x="0" y="522738"/>
        <a:ext cx="3141264" cy="317952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B05A7-9B56-F541-AEDF-18E26E300FFE}">
      <dsp:nvSpPr>
        <dsp:cNvPr id="0" name=""/>
        <dsp:cNvSpPr/>
      </dsp:nvSpPr>
      <dsp:spPr>
        <a:xfrm rot="5400000">
          <a:off x="2127766" y="-634081"/>
          <a:ext cx="937743" cy="244389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t>Units</a:t>
          </a:r>
          <a:r>
            <a:rPr lang="en-GB" sz="1400" kern="1200" dirty="0"/>
            <a:t>: &lt;</a:t>
          </a:r>
          <a:r>
            <a:rPr lang="en-GB" sz="1400" i="1" kern="1200" dirty="0"/>
            <a:t>add total and a link to the list</a:t>
          </a:r>
          <a:r>
            <a:rPr lang="en-GB" sz="1400" kern="1200" dirty="0"/>
            <a:t>&gt; </a:t>
          </a:r>
        </a:p>
        <a:p>
          <a:pPr marL="114300" lvl="1" indent="-114300" algn="l" defTabSz="622300">
            <a:lnSpc>
              <a:spcPct val="90000"/>
            </a:lnSpc>
            <a:spcBef>
              <a:spcPct val="0"/>
            </a:spcBef>
            <a:spcAft>
              <a:spcPct val="15000"/>
            </a:spcAft>
            <a:buChar char="•"/>
          </a:pPr>
          <a:r>
            <a:rPr lang="en-GB" sz="1400" b="1" kern="1200" dirty="0"/>
            <a:t>Owner</a:t>
          </a:r>
          <a:r>
            <a:rPr lang="en-GB" sz="1400" kern="1200" dirty="0"/>
            <a:t>: Malika</a:t>
          </a:r>
        </a:p>
        <a:p>
          <a:pPr marL="114300" lvl="1" indent="-114300" algn="l" defTabSz="622300">
            <a:lnSpc>
              <a:spcPct val="90000"/>
            </a:lnSpc>
            <a:spcBef>
              <a:spcPct val="0"/>
            </a:spcBef>
            <a:spcAft>
              <a:spcPct val="15000"/>
            </a:spcAft>
            <a:buChar char="•"/>
          </a:pPr>
          <a:r>
            <a:rPr lang="en-GB" sz="1400" b="1" kern="1200" dirty="0"/>
            <a:t>Status</a:t>
          </a:r>
          <a:r>
            <a:rPr lang="en-GB" sz="1400" kern="1200" dirty="0"/>
            <a:t>: Pending</a:t>
          </a:r>
        </a:p>
      </dsp:txBody>
      <dsp:txXfrm rot="-5400000">
        <a:off x="1374691" y="164771"/>
        <a:ext cx="2398117" cy="846189"/>
      </dsp:txXfrm>
    </dsp:sp>
    <dsp:sp modelId="{65EA462D-556E-ED40-847C-FF1579237F72}">
      <dsp:nvSpPr>
        <dsp:cNvPr id="0" name=""/>
        <dsp:cNvSpPr/>
      </dsp:nvSpPr>
      <dsp:spPr>
        <a:xfrm>
          <a:off x="0" y="1776"/>
          <a:ext cx="1374690" cy="1172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Full-Scale Deployment</a:t>
          </a:r>
          <a:endParaRPr lang="en-GB" sz="1500" kern="1200" dirty="0"/>
        </a:p>
      </dsp:txBody>
      <dsp:txXfrm>
        <a:off x="57221" y="58997"/>
        <a:ext cx="1260248" cy="1057737"/>
      </dsp:txXfrm>
    </dsp:sp>
    <dsp:sp modelId="{D38D0C8A-0324-DF4D-8815-8078D90C9B24}">
      <dsp:nvSpPr>
        <dsp:cNvPr id="0" name=""/>
        <dsp:cNvSpPr/>
      </dsp:nvSpPr>
      <dsp:spPr>
        <a:xfrm rot="5400000">
          <a:off x="2127766" y="596706"/>
          <a:ext cx="937743" cy="244389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t>Units</a:t>
          </a:r>
          <a:r>
            <a:rPr lang="en-GB" sz="1400" kern="1200" dirty="0"/>
            <a:t>: &lt;</a:t>
          </a:r>
          <a:r>
            <a:rPr lang="en-GB" sz="1400" i="1" kern="1200" dirty="0"/>
            <a:t>add total and a link to the list</a:t>
          </a:r>
          <a:r>
            <a:rPr lang="en-GB" sz="1400" kern="1200" dirty="0"/>
            <a:t>&gt; </a:t>
          </a:r>
        </a:p>
        <a:p>
          <a:pPr marL="114300" lvl="1" indent="-114300" algn="l" defTabSz="622300">
            <a:lnSpc>
              <a:spcPct val="90000"/>
            </a:lnSpc>
            <a:spcBef>
              <a:spcPct val="0"/>
            </a:spcBef>
            <a:spcAft>
              <a:spcPct val="15000"/>
            </a:spcAft>
            <a:buChar char="•"/>
          </a:pPr>
          <a:r>
            <a:rPr lang="en-GB" sz="1400" b="1" kern="1200" dirty="0"/>
            <a:t>Owner</a:t>
          </a:r>
          <a:r>
            <a:rPr lang="en-GB" sz="1400" kern="1200" dirty="0"/>
            <a:t>: Malika</a:t>
          </a:r>
        </a:p>
        <a:p>
          <a:pPr marL="114300" lvl="1" indent="-114300" algn="l" defTabSz="622300">
            <a:lnSpc>
              <a:spcPct val="90000"/>
            </a:lnSpc>
            <a:spcBef>
              <a:spcPct val="0"/>
            </a:spcBef>
            <a:spcAft>
              <a:spcPct val="15000"/>
            </a:spcAft>
            <a:buChar char="•"/>
          </a:pPr>
          <a:r>
            <a:rPr lang="en-GB" sz="1400" b="1" kern="1200" dirty="0"/>
            <a:t>Status</a:t>
          </a:r>
          <a:r>
            <a:rPr lang="en-GB" sz="1400" kern="1200" dirty="0"/>
            <a:t>: Pending</a:t>
          </a:r>
        </a:p>
      </dsp:txBody>
      <dsp:txXfrm rot="-5400000">
        <a:off x="1374691" y="1395559"/>
        <a:ext cx="2398117" cy="846189"/>
      </dsp:txXfrm>
    </dsp:sp>
    <dsp:sp modelId="{4C83B11D-BB1A-5A4C-9F05-58208AE816F8}">
      <dsp:nvSpPr>
        <dsp:cNvPr id="0" name=""/>
        <dsp:cNvSpPr/>
      </dsp:nvSpPr>
      <dsp:spPr>
        <a:xfrm>
          <a:off x="0" y="1232564"/>
          <a:ext cx="1374690" cy="1172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Final User Training and Support</a:t>
          </a:r>
          <a:endParaRPr lang="en-GB" sz="1500" kern="1200" dirty="0"/>
        </a:p>
      </dsp:txBody>
      <dsp:txXfrm>
        <a:off x="57221" y="1289785"/>
        <a:ext cx="1260248" cy="1057737"/>
      </dsp:txXfrm>
    </dsp:sp>
    <dsp:sp modelId="{5F28D050-08F7-714D-9239-BF8B8F8FFF12}">
      <dsp:nvSpPr>
        <dsp:cNvPr id="0" name=""/>
        <dsp:cNvSpPr/>
      </dsp:nvSpPr>
      <dsp:spPr>
        <a:xfrm rot="5400000">
          <a:off x="2127766" y="1827495"/>
          <a:ext cx="937743" cy="244389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GB" sz="1400" b="1" kern="1200" dirty="0"/>
            <a:t>Units</a:t>
          </a:r>
          <a:r>
            <a:rPr lang="en-GB" sz="1400" kern="1200" dirty="0"/>
            <a:t>: &lt;</a:t>
          </a:r>
          <a:r>
            <a:rPr lang="en-GB" sz="1400" i="1" kern="1200" dirty="0"/>
            <a:t>add total and a link to the list</a:t>
          </a:r>
          <a:r>
            <a:rPr lang="en-GB" sz="1400" kern="1200" dirty="0"/>
            <a:t>&gt; </a:t>
          </a:r>
          <a:endParaRPr lang="en-IN" sz="1400" kern="1200" dirty="0"/>
        </a:p>
        <a:p>
          <a:pPr marL="114300" lvl="1" indent="-114300" algn="l" defTabSz="622300">
            <a:lnSpc>
              <a:spcPct val="90000"/>
            </a:lnSpc>
            <a:spcBef>
              <a:spcPct val="0"/>
            </a:spcBef>
            <a:spcAft>
              <a:spcPct val="15000"/>
            </a:spcAft>
            <a:buChar char="•"/>
          </a:pPr>
          <a:r>
            <a:rPr lang="en-GB" sz="1400" b="1" kern="1200" dirty="0"/>
            <a:t>Owner</a:t>
          </a:r>
          <a:r>
            <a:rPr lang="en-GB" sz="1400" kern="1200" dirty="0"/>
            <a:t>: Malika</a:t>
          </a:r>
        </a:p>
        <a:p>
          <a:pPr marL="114300" lvl="1" indent="-114300" algn="l" defTabSz="622300">
            <a:lnSpc>
              <a:spcPct val="90000"/>
            </a:lnSpc>
            <a:spcBef>
              <a:spcPct val="0"/>
            </a:spcBef>
            <a:spcAft>
              <a:spcPct val="15000"/>
            </a:spcAft>
            <a:buChar char="•"/>
          </a:pPr>
          <a:r>
            <a:rPr lang="en-GB" sz="1400" b="1" kern="1200" dirty="0"/>
            <a:t>Status</a:t>
          </a:r>
          <a:r>
            <a:rPr lang="en-GB" sz="1400" kern="1200" dirty="0"/>
            <a:t>: Pending</a:t>
          </a:r>
        </a:p>
      </dsp:txBody>
      <dsp:txXfrm rot="-5400000">
        <a:off x="1374691" y="2626348"/>
        <a:ext cx="2398117" cy="846189"/>
      </dsp:txXfrm>
    </dsp:sp>
    <dsp:sp modelId="{EFF072B4-61DF-0443-BB7B-55A5030FF793}">
      <dsp:nvSpPr>
        <dsp:cNvPr id="0" name=""/>
        <dsp:cNvSpPr/>
      </dsp:nvSpPr>
      <dsp:spPr>
        <a:xfrm>
          <a:off x="0" y="2463352"/>
          <a:ext cx="1374690" cy="1172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i="0" u="none" kern="1200" dirty="0"/>
            <a:t>Monitoring and Optimization</a:t>
          </a:r>
          <a:endParaRPr lang="en-IN" sz="1500" kern="1200" dirty="0"/>
        </a:p>
      </dsp:txBody>
      <dsp:txXfrm>
        <a:off x="57221" y="2520573"/>
        <a:ext cx="1260248" cy="105773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A5BC-5406-5F43-9D22-01D8B7EB2F7E}">
      <dsp:nvSpPr>
        <dsp:cNvPr id="0" name=""/>
        <dsp:cNvSpPr/>
      </dsp:nvSpPr>
      <dsp:spPr>
        <a:xfrm>
          <a:off x="0" y="357577"/>
          <a:ext cx="3684268" cy="471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i="0" u="none" kern="1200" dirty="0"/>
            <a:t>Inclusions</a:t>
          </a:r>
          <a:endParaRPr lang="en-GB" sz="1800" kern="1200" dirty="0"/>
        </a:p>
      </dsp:txBody>
      <dsp:txXfrm>
        <a:off x="23039" y="380616"/>
        <a:ext cx="3638190" cy="425882"/>
      </dsp:txXfrm>
    </dsp:sp>
    <dsp:sp modelId="{9A265373-C8B2-0C48-9169-D40932F347F8}">
      <dsp:nvSpPr>
        <dsp:cNvPr id="0" name=""/>
        <dsp:cNvSpPr/>
      </dsp:nvSpPr>
      <dsp:spPr>
        <a:xfrm>
          <a:off x="0" y="914226"/>
          <a:ext cx="3684268" cy="294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976" tIns="17780" rIns="99568" bIns="17780" numCol="1" spcCol="1270" anchor="t" anchorCtr="0">
          <a:noAutofit/>
        </a:bodyPr>
        <a:lstStyle/>
        <a:p>
          <a:pPr marL="114300" lvl="1" indent="-114300" algn="l" defTabSz="622300">
            <a:lnSpc>
              <a:spcPct val="90000"/>
            </a:lnSpc>
            <a:spcBef>
              <a:spcPct val="0"/>
            </a:spcBef>
            <a:spcAft>
              <a:spcPct val="20000"/>
            </a:spcAft>
            <a:buChar char="•"/>
          </a:pPr>
          <a:r>
            <a:rPr lang="en-IN" sz="1400" b="1" i="0" u="none" kern="1200" dirty="0"/>
            <a:t>Functionality Testing:</a:t>
          </a:r>
          <a:r>
            <a:rPr lang="en-IN" sz="1400" b="0" i="0" u="none" kern="1200" dirty="0"/>
            <a:t> Ensures all features work as expected in the cloud environment.</a:t>
          </a:r>
          <a:endParaRPr lang="en-GB" sz="1400" kern="1200" dirty="0"/>
        </a:p>
        <a:p>
          <a:pPr marL="114300" lvl="1" indent="-114300" algn="l" defTabSz="622300">
            <a:lnSpc>
              <a:spcPct val="90000"/>
            </a:lnSpc>
            <a:spcBef>
              <a:spcPct val="0"/>
            </a:spcBef>
            <a:spcAft>
              <a:spcPct val="20000"/>
            </a:spcAft>
            <a:buFont typeface="Arial" panose="020B0604020202020204" pitchFamily="34" charset="0"/>
            <a:buChar char="•"/>
          </a:pPr>
          <a:r>
            <a:rPr lang="en-IN" sz="1400" b="1" i="0" u="none" kern="1200" dirty="0"/>
            <a:t>Performance Testing:</a:t>
          </a:r>
          <a:r>
            <a:rPr lang="en-IN" sz="1400" b="0" i="0" u="none" kern="1200" dirty="0"/>
            <a:t> Assesses the system's responsiveness, stability, and scalability post-migration.</a:t>
          </a:r>
        </a:p>
        <a:p>
          <a:pPr marL="114300" lvl="1" indent="-114300" algn="l" defTabSz="622300">
            <a:lnSpc>
              <a:spcPct val="90000"/>
            </a:lnSpc>
            <a:spcBef>
              <a:spcPct val="0"/>
            </a:spcBef>
            <a:spcAft>
              <a:spcPct val="20000"/>
            </a:spcAft>
            <a:buFont typeface="Arial" panose="020B0604020202020204" pitchFamily="34" charset="0"/>
            <a:buChar char="•"/>
          </a:pPr>
          <a:r>
            <a:rPr lang="en-IN" sz="1400" b="1" i="0" u="none" kern="1200" dirty="0"/>
            <a:t>Security Testing:</a:t>
          </a:r>
          <a:r>
            <a:rPr lang="en-IN" sz="1400" b="0" i="0" u="none" kern="1200" dirty="0"/>
            <a:t> Verifies that security measures are effective and data integrity is maintained during and after migration.</a:t>
          </a:r>
        </a:p>
        <a:p>
          <a:pPr marL="114300" lvl="1" indent="-114300" algn="l" defTabSz="622300">
            <a:lnSpc>
              <a:spcPct val="90000"/>
            </a:lnSpc>
            <a:spcBef>
              <a:spcPct val="0"/>
            </a:spcBef>
            <a:spcAft>
              <a:spcPct val="20000"/>
            </a:spcAft>
            <a:buFont typeface="Arial" panose="020B0604020202020204" pitchFamily="34" charset="0"/>
            <a:buChar char="•"/>
          </a:pPr>
          <a:r>
            <a:rPr lang="en-IN" sz="1400" b="1" i="0" u="none" kern="1200" dirty="0"/>
            <a:t>Compatibility Testing:</a:t>
          </a:r>
          <a:r>
            <a:rPr lang="en-IN" sz="1400" b="0" i="0" u="none" kern="1200" dirty="0"/>
            <a:t> Checks that the new system works seamlessly with existing applications and services.</a:t>
          </a:r>
        </a:p>
      </dsp:txBody>
      <dsp:txXfrm>
        <a:off x="0" y="914226"/>
        <a:ext cx="3684268" cy="29486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86F7-EBAB-5E44-A55F-03042A6AB3E3}">
      <dsp:nvSpPr>
        <dsp:cNvPr id="0" name=""/>
        <dsp:cNvSpPr/>
      </dsp:nvSpPr>
      <dsp:spPr>
        <a:xfrm>
          <a:off x="0" y="1129474"/>
          <a:ext cx="5531484" cy="15059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AECF9-A3B3-DF4D-9177-C4982EED0810}">
      <dsp:nvSpPr>
        <dsp:cNvPr id="0" name=""/>
        <dsp:cNvSpPr/>
      </dsp:nvSpPr>
      <dsp:spPr>
        <a:xfrm>
          <a:off x="2491" y="0"/>
          <a:ext cx="1198398" cy="15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l" defTabSz="488950">
            <a:lnSpc>
              <a:spcPct val="90000"/>
            </a:lnSpc>
            <a:spcBef>
              <a:spcPct val="0"/>
            </a:spcBef>
            <a:spcAft>
              <a:spcPct val="35000"/>
            </a:spcAft>
            <a:buNone/>
          </a:pPr>
          <a:r>
            <a:rPr lang="en-GB" sz="1100" b="1" kern="1200" dirty="0"/>
            <a:t>Functionality Testing</a:t>
          </a:r>
        </a:p>
        <a:p>
          <a:pPr marL="57150" lvl="1" indent="-57150" algn="l" defTabSz="400050">
            <a:lnSpc>
              <a:spcPct val="90000"/>
            </a:lnSpc>
            <a:spcBef>
              <a:spcPct val="0"/>
            </a:spcBef>
            <a:spcAft>
              <a:spcPct val="15000"/>
            </a:spcAft>
            <a:buChar char="•"/>
          </a:pPr>
          <a:r>
            <a:rPr lang="en-GB" sz="900" b="1" kern="1200" dirty="0"/>
            <a:t>Focus</a:t>
          </a:r>
          <a:r>
            <a:rPr lang="en-GB" sz="900" kern="1200" dirty="0"/>
            <a:t>: Feature testing</a:t>
          </a:r>
        </a:p>
        <a:p>
          <a:pPr marL="57150" lvl="1" indent="-57150" algn="l" defTabSz="400050">
            <a:lnSpc>
              <a:spcPct val="90000"/>
            </a:lnSpc>
            <a:spcBef>
              <a:spcPct val="0"/>
            </a:spcBef>
            <a:spcAft>
              <a:spcPct val="15000"/>
            </a:spcAft>
            <a:buChar char="•"/>
          </a:pPr>
          <a:r>
            <a:rPr lang="en-GB" sz="900" b="1" kern="1200" dirty="0"/>
            <a:t>Status</a:t>
          </a:r>
          <a:r>
            <a:rPr lang="en-GB" sz="900" kern="1200" dirty="0"/>
            <a:t>: </a:t>
          </a:r>
          <a:r>
            <a:rPr lang="en-GB" sz="900" i="1" kern="1200" dirty="0">
              <a:solidFill>
                <a:schemeClr val="tx1"/>
              </a:solidFill>
            </a:rPr>
            <a:t>Pending</a:t>
          </a:r>
        </a:p>
        <a:p>
          <a:pPr marL="57150" lvl="1" indent="-57150" algn="l" defTabSz="400050">
            <a:lnSpc>
              <a:spcPct val="90000"/>
            </a:lnSpc>
            <a:spcBef>
              <a:spcPct val="0"/>
            </a:spcBef>
            <a:spcAft>
              <a:spcPct val="15000"/>
            </a:spcAft>
            <a:buChar char="•"/>
          </a:pPr>
          <a:r>
            <a:rPr lang="en-GB" sz="900" b="1" i="0" kern="1200" dirty="0">
              <a:solidFill>
                <a:schemeClr val="tx1"/>
              </a:solidFill>
            </a:rPr>
            <a:t>End Date</a:t>
          </a:r>
          <a:r>
            <a:rPr lang="en-GB" sz="900" i="0" kern="1200" dirty="0">
              <a:solidFill>
                <a:schemeClr val="tx1"/>
              </a:solidFill>
            </a:rPr>
            <a:t>: </a:t>
          </a:r>
          <a:r>
            <a:rPr lang="en-IN" sz="900" i="0" kern="1200" dirty="0">
              <a:solidFill>
                <a:schemeClr val="tx1"/>
              </a:solidFill>
            </a:rPr>
            <a:t>09/02/24</a:t>
          </a:r>
          <a:endParaRPr lang="en-GB" sz="900" i="0" kern="1200" dirty="0">
            <a:solidFill>
              <a:schemeClr val="tx1"/>
            </a:solidFill>
          </a:endParaRPr>
        </a:p>
        <a:p>
          <a:pPr marL="57150" lvl="1" indent="-57150" algn="l" defTabSz="400050">
            <a:lnSpc>
              <a:spcPct val="90000"/>
            </a:lnSpc>
            <a:spcBef>
              <a:spcPct val="0"/>
            </a:spcBef>
            <a:spcAft>
              <a:spcPct val="15000"/>
            </a:spcAft>
            <a:buChar char="•"/>
          </a:pPr>
          <a:endParaRPr lang="en-GB" sz="900" i="1" kern="1200" dirty="0">
            <a:solidFill>
              <a:srgbClr val="FF0000"/>
            </a:solidFill>
          </a:endParaRPr>
        </a:p>
      </dsp:txBody>
      <dsp:txXfrm>
        <a:off x="2491" y="0"/>
        <a:ext cx="1198398" cy="1505966"/>
      </dsp:txXfrm>
    </dsp:sp>
    <dsp:sp modelId="{EF5B373E-082E-1E4D-A4F0-EBAACFA0FE46}">
      <dsp:nvSpPr>
        <dsp:cNvPr id="0" name=""/>
        <dsp:cNvSpPr/>
      </dsp:nvSpPr>
      <dsp:spPr>
        <a:xfrm>
          <a:off x="413444" y="1694212"/>
          <a:ext cx="376491" cy="376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79B76-68C1-B749-A84B-1B4CE0FD47DA}">
      <dsp:nvSpPr>
        <dsp:cNvPr id="0" name=""/>
        <dsp:cNvSpPr/>
      </dsp:nvSpPr>
      <dsp:spPr>
        <a:xfrm>
          <a:off x="1260809" y="2258949"/>
          <a:ext cx="1198398" cy="15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1">
          <a:noAutofit/>
        </a:bodyPr>
        <a:lstStyle/>
        <a:p>
          <a:pPr marL="0" lvl="0" indent="0" algn="l" defTabSz="488950">
            <a:lnSpc>
              <a:spcPct val="90000"/>
            </a:lnSpc>
            <a:spcBef>
              <a:spcPct val="0"/>
            </a:spcBef>
            <a:spcAft>
              <a:spcPct val="35000"/>
            </a:spcAft>
            <a:buNone/>
          </a:pPr>
          <a:r>
            <a:rPr lang="en-IN" sz="1100" b="1" i="0" u="none" kern="1200" dirty="0"/>
            <a:t>Performance Testing</a:t>
          </a:r>
          <a:endParaRPr lang="en-GB" sz="1100" kern="1200" dirty="0"/>
        </a:p>
        <a:p>
          <a:pPr marL="57150" lvl="1" indent="-57150" algn="l" defTabSz="400050">
            <a:lnSpc>
              <a:spcPct val="90000"/>
            </a:lnSpc>
            <a:spcBef>
              <a:spcPct val="0"/>
            </a:spcBef>
            <a:spcAft>
              <a:spcPct val="15000"/>
            </a:spcAft>
            <a:buChar char="•"/>
          </a:pPr>
          <a:r>
            <a:rPr lang="en-GB" sz="900" b="1" kern="1200" dirty="0"/>
            <a:t>Focus</a:t>
          </a:r>
          <a:r>
            <a:rPr lang="en-GB" sz="900" kern="1200" dirty="0"/>
            <a:t>: </a:t>
          </a:r>
          <a:r>
            <a:rPr lang="en-IN" sz="900" b="0" i="0" u="none" kern="1200" dirty="0"/>
            <a:t>System's responsiveness, stability, and scalability post-migration.</a:t>
          </a:r>
          <a:endParaRPr lang="en-GB" sz="900" kern="1200" dirty="0"/>
        </a:p>
        <a:p>
          <a:pPr marL="57150" lvl="1" indent="-57150" algn="l" defTabSz="400050">
            <a:lnSpc>
              <a:spcPct val="90000"/>
            </a:lnSpc>
            <a:spcBef>
              <a:spcPct val="0"/>
            </a:spcBef>
            <a:spcAft>
              <a:spcPct val="15000"/>
            </a:spcAft>
            <a:buChar char="•"/>
          </a:pPr>
          <a:r>
            <a:rPr lang="en-GB" sz="900" b="1" kern="1200" dirty="0"/>
            <a:t>Status</a:t>
          </a:r>
          <a:r>
            <a:rPr lang="en-GB" sz="900" kern="1200" dirty="0"/>
            <a:t>: </a:t>
          </a:r>
          <a:r>
            <a:rPr lang="en-GB" sz="900" i="1" kern="1200" dirty="0">
              <a:solidFill>
                <a:schemeClr val="tx1"/>
              </a:solidFill>
            </a:rPr>
            <a:t>Pending</a:t>
          </a:r>
        </a:p>
        <a:p>
          <a:pPr marL="57150" lvl="1" indent="-57150" algn="l" defTabSz="400050">
            <a:lnSpc>
              <a:spcPct val="90000"/>
            </a:lnSpc>
            <a:spcBef>
              <a:spcPct val="0"/>
            </a:spcBef>
            <a:spcAft>
              <a:spcPct val="15000"/>
            </a:spcAft>
            <a:buChar char="•"/>
          </a:pPr>
          <a:r>
            <a:rPr lang="en-GB" sz="900" b="1" i="0" kern="1200" dirty="0">
              <a:solidFill>
                <a:schemeClr val="tx1"/>
              </a:solidFill>
            </a:rPr>
            <a:t>End Date</a:t>
          </a:r>
          <a:r>
            <a:rPr lang="en-GB" sz="900" i="0" kern="1200" dirty="0">
              <a:solidFill>
                <a:schemeClr val="tx1"/>
              </a:solidFill>
            </a:rPr>
            <a:t>: </a:t>
          </a:r>
          <a:r>
            <a:rPr lang="en-IN" sz="900" i="0" kern="1200" dirty="0">
              <a:solidFill>
                <a:schemeClr val="tx1"/>
              </a:solidFill>
            </a:rPr>
            <a:t>09/02/24</a:t>
          </a:r>
          <a:endParaRPr lang="en-GB" sz="900" i="0" kern="1200" dirty="0">
            <a:solidFill>
              <a:schemeClr val="tx1"/>
            </a:solidFill>
          </a:endParaRPr>
        </a:p>
      </dsp:txBody>
      <dsp:txXfrm>
        <a:off x="1260809" y="2258949"/>
        <a:ext cx="1198398" cy="1505966"/>
      </dsp:txXfrm>
    </dsp:sp>
    <dsp:sp modelId="{F39BBC75-B8F5-7840-8CC4-1E1846BA854D}">
      <dsp:nvSpPr>
        <dsp:cNvPr id="0" name=""/>
        <dsp:cNvSpPr/>
      </dsp:nvSpPr>
      <dsp:spPr>
        <a:xfrm>
          <a:off x="1671762" y="1694212"/>
          <a:ext cx="376491" cy="376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DF2BB3-1F42-6342-98DC-EDB5679D90EA}">
      <dsp:nvSpPr>
        <dsp:cNvPr id="0" name=""/>
        <dsp:cNvSpPr/>
      </dsp:nvSpPr>
      <dsp:spPr>
        <a:xfrm>
          <a:off x="2519127" y="0"/>
          <a:ext cx="1198398" cy="15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l" defTabSz="488950">
            <a:lnSpc>
              <a:spcPct val="90000"/>
            </a:lnSpc>
            <a:spcBef>
              <a:spcPct val="0"/>
            </a:spcBef>
            <a:spcAft>
              <a:spcPct val="35000"/>
            </a:spcAft>
            <a:buNone/>
          </a:pPr>
          <a:r>
            <a:rPr lang="en-IN" sz="1100" b="1" i="0" u="none" kern="1200" dirty="0"/>
            <a:t>Security Testing</a:t>
          </a:r>
          <a:endParaRPr lang="en-GB" sz="1100" kern="1200" dirty="0"/>
        </a:p>
        <a:p>
          <a:pPr marL="57150" lvl="1" indent="-57150" algn="l" defTabSz="400050">
            <a:lnSpc>
              <a:spcPct val="90000"/>
            </a:lnSpc>
            <a:spcBef>
              <a:spcPct val="0"/>
            </a:spcBef>
            <a:spcAft>
              <a:spcPct val="15000"/>
            </a:spcAft>
            <a:buChar char="•"/>
          </a:pPr>
          <a:r>
            <a:rPr lang="en-GB" sz="900" b="1" kern="1200" dirty="0"/>
            <a:t>Focus</a:t>
          </a:r>
          <a:r>
            <a:rPr lang="en-GB" sz="900" kern="1200" dirty="0"/>
            <a:t>: </a:t>
          </a:r>
          <a:r>
            <a:rPr lang="en-IN" sz="900" b="0" i="0" u="none" kern="1200" dirty="0"/>
            <a:t>Security measures and data integrity</a:t>
          </a:r>
          <a:endParaRPr lang="en-GB" sz="900" kern="1200" dirty="0"/>
        </a:p>
        <a:p>
          <a:pPr marL="57150" lvl="1" indent="-57150" algn="l" defTabSz="400050">
            <a:lnSpc>
              <a:spcPct val="90000"/>
            </a:lnSpc>
            <a:spcBef>
              <a:spcPct val="0"/>
            </a:spcBef>
            <a:spcAft>
              <a:spcPct val="15000"/>
            </a:spcAft>
            <a:buChar char="•"/>
          </a:pPr>
          <a:r>
            <a:rPr lang="en-GB" sz="900" b="1" kern="1200"/>
            <a:t>Status</a:t>
          </a:r>
          <a:r>
            <a:rPr lang="en-GB" sz="900" kern="1200"/>
            <a:t>: </a:t>
          </a:r>
          <a:r>
            <a:rPr lang="en-GB" sz="900" i="1" kern="1200">
              <a:solidFill>
                <a:schemeClr val="tx1"/>
              </a:solidFill>
            </a:rPr>
            <a:t>Pending</a:t>
          </a:r>
          <a:endParaRPr lang="en-GB" sz="900" i="1" kern="1200" dirty="0">
            <a:solidFill>
              <a:schemeClr val="tx1"/>
            </a:solidFill>
          </a:endParaRPr>
        </a:p>
        <a:p>
          <a:pPr marL="57150" lvl="1" indent="-57150" algn="l" defTabSz="400050">
            <a:lnSpc>
              <a:spcPct val="90000"/>
            </a:lnSpc>
            <a:spcBef>
              <a:spcPct val="0"/>
            </a:spcBef>
            <a:spcAft>
              <a:spcPct val="15000"/>
            </a:spcAft>
            <a:buChar char="•"/>
          </a:pPr>
          <a:r>
            <a:rPr lang="en-GB" sz="900" b="1" i="0" kern="1200" dirty="0">
              <a:solidFill>
                <a:schemeClr val="tx1"/>
              </a:solidFill>
            </a:rPr>
            <a:t>End Date</a:t>
          </a:r>
          <a:r>
            <a:rPr lang="en-GB" sz="900" i="0" kern="1200" dirty="0">
              <a:solidFill>
                <a:schemeClr val="tx1"/>
              </a:solidFill>
            </a:rPr>
            <a:t>: </a:t>
          </a:r>
          <a:r>
            <a:rPr lang="en-IN" sz="900" i="0" kern="1200" dirty="0">
              <a:solidFill>
                <a:schemeClr val="tx1"/>
              </a:solidFill>
            </a:rPr>
            <a:t>09/02/24</a:t>
          </a:r>
          <a:endParaRPr lang="en-GB" sz="900" i="0" kern="1200" dirty="0">
            <a:solidFill>
              <a:schemeClr val="tx1"/>
            </a:solidFill>
          </a:endParaRPr>
        </a:p>
      </dsp:txBody>
      <dsp:txXfrm>
        <a:off x="2519127" y="0"/>
        <a:ext cx="1198398" cy="1505966"/>
      </dsp:txXfrm>
    </dsp:sp>
    <dsp:sp modelId="{157A3129-3126-F946-AF6E-197DB888EC46}">
      <dsp:nvSpPr>
        <dsp:cNvPr id="0" name=""/>
        <dsp:cNvSpPr/>
      </dsp:nvSpPr>
      <dsp:spPr>
        <a:xfrm>
          <a:off x="2930081" y="1694212"/>
          <a:ext cx="376491" cy="376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26F93-6BAA-0941-A67C-12A9D978733B}">
      <dsp:nvSpPr>
        <dsp:cNvPr id="0" name=""/>
        <dsp:cNvSpPr/>
      </dsp:nvSpPr>
      <dsp:spPr>
        <a:xfrm>
          <a:off x="3777445" y="2258949"/>
          <a:ext cx="1198398" cy="15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1">
          <a:noAutofit/>
        </a:bodyPr>
        <a:lstStyle/>
        <a:p>
          <a:pPr marL="0" lvl="0" indent="0" algn="l" defTabSz="488950">
            <a:lnSpc>
              <a:spcPct val="90000"/>
            </a:lnSpc>
            <a:spcBef>
              <a:spcPct val="0"/>
            </a:spcBef>
            <a:spcAft>
              <a:spcPct val="35000"/>
            </a:spcAft>
            <a:buNone/>
          </a:pPr>
          <a:r>
            <a:rPr lang="en-IN" sz="1100" b="1" i="0" u="none" kern="1200" dirty="0"/>
            <a:t>Compatibility Testing</a:t>
          </a:r>
          <a:endParaRPr lang="en-GB" sz="1100" i="0" kern="1200" dirty="0">
            <a:solidFill>
              <a:schemeClr val="tx1"/>
            </a:solidFill>
          </a:endParaRPr>
        </a:p>
        <a:p>
          <a:pPr marL="57150" lvl="1" indent="-57150" algn="l" defTabSz="400050">
            <a:lnSpc>
              <a:spcPct val="90000"/>
            </a:lnSpc>
            <a:spcBef>
              <a:spcPct val="0"/>
            </a:spcBef>
            <a:spcAft>
              <a:spcPct val="15000"/>
            </a:spcAft>
            <a:buChar char="•"/>
          </a:pPr>
          <a:r>
            <a:rPr lang="en-GB" sz="900" b="1" kern="1200" dirty="0"/>
            <a:t>Focus</a:t>
          </a:r>
          <a:r>
            <a:rPr lang="en-GB" sz="900" kern="1200" dirty="0"/>
            <a:t>: </a:t>
          </a:r>
          <a:r>
            <a:rPr lang="en-US" sz="900" kern="1200" dirty="0"/>
            <a:t>Integration testing</a:t>
          </a:r>
          <a:endParaRPr lang="en-GB" sz="900" kern="1200" dirty="0"/>
        </a:p>
        <a:p>
          <a:pPr marL="57150" lvl="1" indent="-57150" algn="l" defTabSz="400050">
            <a:lnSpc>
              <a:spcPct val="90000"/>
            </a:lnSpc>
            <a:spcBef>
              <a:spcPct val="0"/>
            </a:spcBef>
            <a:spcAft>
              <a:spcPct val="15000"/>
            </a:spcAft>
            <a:buChar char="•"/>
          </a:pPr>
          <a:r>
            <a:rPr lang="en-GB" sz="900" b="1" kern="1200" dirty="0"/>
            <a:t>Status</a:t>
          </a:r>
          <a:r>
            <a:rPr lang="en-GB" sz="900" kern="1200" dirty="0"/>
            <a:t>: </a:t>
          </a:r>
          <a:r>
            <a:rPr lang="en-GB" sz="900" i="1" kern="1200" dirty="0">
              <a:solidFill>
                <a:schemeClr val="tx1"/>
              </a:solidFill>
            </a:rPr>
            <a:t>Pending</a:t>
          </a:r>
        </a:p>
        <a:p>
          <a:pPr marL="57150" lvl="1" indent="-57150" algn="l" defTabSz="400050">
            <a:lnSpc>
              <a:spcPct val="90000"/>
            </a:lnSpc>
            <a:spcBef>
              <a:spcPct val="0"/>
            </a:spcBef>
            <a:spcAft>
              <a:spcPct val="15000"/>
            </a:spcAft>
            <a:buChar char="•"/>
          </a:pPr>
          <a:r>
            <a:rPr lang="en-GB" sz="900" b="1" i="0" kern="1200" dirty="0">
              <a:solidFill>
                <a:schemeClr val="tx1"/>
              </a:solidFill>
            </a:rPr>
            <a:t>End Date</a:t>
          </a:r>
          <a:r>
            <a:rPr lang="en-GB" sz="900" i="0" kern="1200" dirty="0">
              <a:solidFill>
                <a:schemeClr val="tx1"/>
              </a:solidFill>
            </a:rPr>
            <a:t>: </a:t>
          </a:r>
          <a:r>
            <a:rPr lang="en-IN" sz="900" i="0" kern="1200" dirty="0">
              <a:solidFill>
                <a:schemeClr val="tx1"/>
              </a:solidFill>
            </a:rPr>
            <a:t>09/02/24</a:t>
          </a:r>
          <a:endParaRPr lang="en-GB" sz="900" i="0" kern="1200" dirty="0">
            <a:solidFill>
              <a:schemeClr val="tx1"/>
            </a:solidFill>
          </a:endParaRPr>
        </a:p>
      </dsp:txBody>
      <dsp:txXfrm>
        <a:off x="3777445" y="2258949"/>
        <a:ext cx="1198398" cy="1505966"/>
      </dsp:txXfrm>
    </dsp:sp>
    <dsp:sp modelId="{7CEA45A4-83E9-5147-9534-5C7901CF3A81}">
      <dsp:nvSpPr>
        <dsp:cNvPr id="0" name=""/>
        <dsp:cNvSpPr/>
      </dsp:nvSpPr>
      <dsp:spPr>
        <a:xfrm>
          <a:off x="4188399" y="1694212"/>
          <a:ext cx="376491" cy="3764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B27FF-58DD-524D-8CF4-27E1E06902C0}">
      <dsp:nvSpPr>
        <dsp:cNvPr id="0" name=""/>
        <dsp:cNvSpPr/>
      </dsp:nvSpPr>
      <dsp:spPr>
        <a:xfrm>
          <a:off x="0" y="142496"/>
          <a:ext cx="3136949" cy="8363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3462" tIns="187452" rIns="243462"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Backup data</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Confirm migration paths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Prepare user communication</a:t>
          </a:r>
          <a:endParaRPr lang="en-GB" sz="1200" kern="1200" dirty="0"/>
        </a:p>
      </dsp:txBody>
      <dsp:txXfrm>
        <a:off x="0" y="142496"/>
        <a:ext cx="3136949" cy="836325"/>
      </dsp:txXfrm>
    </dsp:sp>
    <dsp:sp modelId="{D16358EB-E9ED-2C44-AC34-0F73B3D9DF31}">
      <dsp:nvSpPr>
        <dsp:cNvPr id="0" name=""/>
        <dsp:cNvSpPr/>
      </dsp:nvSpPr>
      <dsp:spPr>
        <a:xfrm>
          <a:off x="156847" y="9656"/>
          <a:ext cx="2195864" cy="2656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998" tIns="0" rIns="82998"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IN" sz="1200" b="1" i="0" u="none" kern="1200" dirty="0"/>
            <a:t>Pre-Migration</a:t>
          </a:r>
          <a:endParaRPr lang="en-GB" sz="1000" kern="1200" dirty="0"/>
        </a:p>
      </dsp:txBody>
      <dsp:txXfrm>
        <a:off x="169816" y="22625"/>
        <a:ext cx="2169926" cy="239742"/>
      </dsp:txXfrm>
    </dsp:sp>
    <dsp:sp modelId="{DE42AE11-F966-EC42-82E5-FE13A0E95773}">
      <dsp:nvSpPr>
        <dsp:cNvPr id="0" name=""/>
        <dsp:cNvSpPr/>
      </dsp:nvSpPr>
      <dsp:spPr>
        <a:xfrm>
          <a:off x="0" y="1160261"/>
          <a:ext cx="3136949" cy="8363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3462" tIns="187452" rIns="243462"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Monitor data transfer processes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Validate data integrity</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Test key functionalities</a:t>
          </a:r>
          <a:endParaRPr lang="en-GB" sz="1200" kern="1200" dirty="0"/>
        </a:p>
      </dsp:txBody>
      <dsp:txXfrm>
        <a:off x="0" y="1160261"/>
        <a:ext cx="3136949" cy="836325"/>
      </dsp:txXfrm>
    </dsp:sp>
    <dsp:sp modelId="{30A506E1-7525-244D-B1E1-1A69063F35FA}">
      <dsp:nvSpPr>
        <dsp:cNvPr id="0" name=""/>
        <dsp:cNvSpPr/>
      </dsp:nvSpPr>
      <dsp:spPr>
        <a:xfrm>
          <a:off x="156847" y="1027421"/>
          <a:ext cx="2195864" cy="2656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998" tIns="0" rIns="82998"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IN" sz="1200" b="1" i="0" u="none" kern="1200" dirty="0"/>
            <a:t>During Migration</a:t>
          </a:r>
          <a:endParaRPr lang="en-GB" sz="1000" kern="1200" dirty="0"/>
        </a:p>
      </dsp:txBody>
      <dsp:txXfrm>
        <a:off x="169816" y="1040390"/>
        <a:ext cx="2169926" cy="239742"/>
      </dsp:txXfrm>
    </dsp:sp>
    <dsp:sp modelId="{383E6617-BF8C-7040-A701-9F80B83E3CA3}">
      <dsp:nvSpPr>
        <dsp:cNvPr id="0" name=""/>
        <dsp:cNvSpPr/>
      </dsp:nvSpPr>
      <dsp:spPr>
        <a:xfrm>
          <a:off x="0" y="2178026"/>
          <a:ext cx="3136949" cy="9922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3462" tIns="187452" rIns="243462"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Conduct thorough user acceptance testing</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Gather feedback</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Provide training and support</a:t>
          </a:r>
          <a:endParaRPr lang="en-GB" sz="1200" kern="1200" dirty="0"/>
        </a:p>
      </dsp:txBody>
      <dsp:txXfrm>
        <a:off x="0" y="2178026"/>
        <a:ext cx="3136949" cy="992250"/>
      </dsp:txXfrm>
    </dsp:sp>
    <dsp:sp modelId="{70420E21-783C-DC47-8781-805FDE354988}">
      <dsp:nvSpPr>
        <dsp:cNvPr id="0" name=""/>
        <dsp:cNvSpPr/>
      </dsp:nvSpPr>
      <dsp:spPr>
        <a:xfrm>
          <a:off x="156847" y="2045186"/>
          <a:ext cx="2195864" cy="2656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2998" tIns="0" rIns="82998"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IN" sz="1200" b="1" i="0" u="none" kern="1200" dirty="0"/>
            <a:t>Post-Migration</a:t>
          </a:r>
          <a:endParaRPr lang="en-GB" sz="1000" kern="1200" dirty="0"/>
        </a:p>
      </dsp:txBody>
      <dsp:txXfrm>
        <a:off x="169816" y="2058155"/>
        <a:ext cx="2169926" cy="239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3D73E-BE0F-2348-85E7-5D9432E5FBEF}">
      <dsp:nvSpPr>
        <dsp:cNvPr id="0" name=""/>
        <dsp:cNvSpPr/>
      </dsp:nvSpPr>
      <dsp:spPr>
        <a:xfrm>
          <a:off x="4990" y="192961"/>
          <a:ext cx="1769528" cy="13209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Reduction in the cost of maintaining on-premises hardware and infrastructure.</a:t>
          </a:r>
          <a:endParaRPr lang="en-IN" sz="1200" kern="1200" dirty="0"/>
        </a:p>
      </dsp:txBody>
      <dsp:txXfrm>
        <a:off x="35941" y="223912"/>
        <a:ext cx="1707626" cy="1289964"/>
      </dsp:txXfrm>
    </dsp:sp>
    <dsp:sp modelId="{B7AD2BCA-781B-4B46-A9B5-EA031A50274D}">
      <dsp:nvSpPr>
        <dsp:cNvPr id="0" name=""/>
        <dsp:cNvSpPr/>
      </dsp:nvSpPr>
      <dsp:spPr>
        <a:xfrm>
          <a:off x="4990" y="1410939"/>
          <a:ext cx="1769528" cy="7738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None/>
          </a:pPr>
          <a:r>
            <a:rPr lang="en-IN" sz="1400" b="1" kern="1200" dirty="0"/>
            <a:t>Cost Efficiency</a:t>
          </a:r>
          <a:endParaRPr lang="en-GB" sz="1400" b="1" kern="1200" dirty="0"/>
        </a:p>
      </dsp:txBody>
      <dsp:txXfrm>
        <a:off x="4990" y="1410939"/>
        <a:ext cx="1246146" cy="773868"/>
      </dsp:txXfrm>
    </dsp:sp>
    <dsp:sp modelId="{4ADABA3F-C841-7843-8EBF-98F1D4E07B81}">
      <dsp:nvSpPr>
        <dsp:cNvPr id="0" name=""/>
        <dsp:cNvSpPr/>
      </dsp:nvSpPr>
      <dsp:spPr>
        <a:xfrm>
          <a:off x="1260565" y="1644726"/>
          <a:ext cx="619334" cy="61933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0CEC57-7933-5B4B-9788-BD5E001FEE6C}">
      <dsp:nvSpPr>
        <dsp:cNvPr id="0" name=""/>
        <dsp:cNvSpPr/>
      </dsp:nvSpPr>
      <dsp:spPr>
        <a:xfrm>
          <a:off x="2073965" y="192961"/>
          <a:ext cx="1769528" cy="13209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Ability to easily scale the environment to meet changing business needs without significant additional investments.</a:t>
          </a:r>
          <a:endParaRPr lang="en-IN" sz="1200" kern="1200" dirty="0"/>
        </a:p>
      </dsp:txBody>
      <dsp:txXfrm>
        <a:off x="2104916" y="223912"/>
        <a:ext cx="1707626" cy="1289964"/>
      </dsp:txXfrm>
    </dsp:sp>
    <dsp:sp modelId="{FD56F5C3-185D-C04A-A7E2-1165574F195E}">
      <dsp:nvSpPr>
        <dsp:cNvPr id="0" name=""/>
        <dsp:cNvSpPr/>
      </dsp:nvSpPr>
      <dsp:spPr>
        <a:xfrm>
          <a:off x="2073965" y="1421206"/>
          <a:ext cx="1769528" cy="753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i="0" u="none" kern="1200" dirty="0"/>
            <a:t>Scalability</a:t>
          </a:r>
          <a:endParaRPr lang="en-GB" sz="1400" kern="1200" dirty="0"/>
        </a:p>
      </dsp:txBody>
      <dsp:txXfrm>
        <a:off x="2073965" y="1421206"/>
        <a:ext cx="1246146" cy="753335"/>
      </dsp:txXfrm>
    </dsp:sp>
    <dsp:sp modelId="{7C09BE61-9350-F44B-9EFD-08966EE1629A}">
      <dsp:nvSpPr>
        <dsp:cNvPr id="0" name=""/>
        <dsp:cNvSpPr/>
      </dsp:nvSpPr>
      <dsp:spPr>
        <a:xfrm>
          <a:off x="3370169" y="1604098"/>
          <a:ext cx="619334" cy="61933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64A24C-9114-FA49-AD5B-083F3CCEBFB5}">
      <dsp:nvSpPr>
        <dsp:cNvPr id="0" name=""/>
        <dsp:cNvSpPr/>
      </dsp:nvSpPr>
      <dsp:spPr>
        <a:xfrm>
          <a:off x="4142940" y="192961"/>
          <a:ext cx="1769528" cy="13209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Enhanced collaboration features that come with cloud-based services like Microsoft 365.</a:t>
          </a:r>
          <a:endParaRPr lang="en-IN" sz="1200" kern="1200" dirty="0"/>
        </a:p>
      </dsp:txBody>
      <dsp:txXfrm>
        <a:off x="4173891" y="223912"/>
        <a:ext cx="1707626" cy="1289964"/>
      </dsp:txXfrm>
    </dsp:sp>
    <dsp:sp modelId="{3D8685A7-957A-CD47-A528-AE666857F5FC}">
      <dsp:nvSpPr>
        <dsp:cNvPr id="0" name=""/>
        <dsp:cNvSpPr/>
      </dsp:nvSpPr>
      <dsp:spPr>
        <a:xfrm>
          <a:off x="4142940" y="1421206"/>
          <a:ext cx="1769528" cy="753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i="0" u="none" kern="1200" dirty="0"/>
            <a:t>Improved Collaboration</a:t>
          </a:r>
          <a:endParaRPr lang="en-GB" sz="1400" kern="1200" dirty="0"/>
        </a:p>
      </dsp:txBody>
      <dsp:txXfrm>
        <a:off x="4142940" y="1421206"/>
        <a:ext cx="1246146" cy="753335"/>
      </dsp:txXfrm>
    </dsp:sp>
    <dsp:sp modelId="{D40B6AE8-93FC-7143-A9D0-BCE2D3D7F0C9}">
      <dsp:nvSpPr>
        <dsp:cNvPr id="0" name=""/>
        <dsp:cNvSpPr/>
      </dsp:nvSpPr>
      <dsp:spPr>
        <a:xfrm>
          <a:off x="5439144" y="1604098"/>
          <a:ext cx="619334" cy="61933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208322-C7A0-244D-A220-63145AC5F271}">
      <dsp:nvSpPr>
        <dsp:cNvPr id="0" name=""/>
        <dsp:cNvSpPr/>
      </dsp:nvSpPr>
      <dsp:spPr>
        <a:xfrm>
          <a:off x="6211915" y="192961"/>
          <a:ext cx="1769528" cy="13209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Allowing users to access their email and work collaboratively from any location and on any device.</a:t>
          </a:r>
          <a:endParaRPr lang="en-IN" sz="1200" kern="1200" dirty="0"/>
        </a:p>
      </dsp:txBody>
      <dsp:txXfrm>
        <a:off x="6242866" y="223912"/>
        <a:ext cx="1707626" cy="1289964"/>
      </dsp:txXfrm>
    </dsp:sp>
    <dsp:sp modelId="{E38C3F9D-2BBC-E949-8888-25FC96026FCB}">
      <dsp:nvSpPr>
        <dsp:cNvPr id="0" name=""/>
        <dsp:cNvSpPr/>
      </dsp:nvSpPr>
      <dsp:spPr>
        <a:xfrm>
          <a:off x="6211915" y="1421206"/>
          <a:ext cx="1769528" cy="7533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i="0" u="none" kern="1200" dirty="0"/>
            <a:t>Mobility and Flexibility</a:t>
          </a:r>
          <a:endParaRPr lang="en-GB" sz="1400" kern="1200" dirty="0"/>
        </a:p>
      </dsp:txBody>
      <dsp:txXfrm>
        <a:off x="6211915" y="1421206"/>
        <a:ext cx="1246146" cy="753335"/>
      </dsp:txXfrm>
    </dsp:sp>
    <dsp:sp modelId="{E5C4586D-143B-1F4A-9D2A-03C662294789}">
      <dsp:nvSpPr>
        <dsp:cNvPr id="0" name=""/>
        <dsp:cNvSpPr/>
      </dsp:nvSpPr>
      <dsp:spPr>
        <a:xfrm>
          <a:off x="7508119" y="1604098"/>
          <a:ext cx="619334" cy="619334"/>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FB7896-CEDF-0B4F-B5A9-108B8392746E}">
      <dsp:nvSpPr>
        <dsp:cNvPr id="0" name=""/>
        <dsp:cNvSpPr/>
      </dsp:nvSpPr>
      <dsp:spPr>
        <a:xfrm>
          <a:off x="1039477" y="2530176"/>
          <a:ext cx="1769528" cy="13209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Improved security features and compliance capabilities that are regularly updated in a cloud environment.</a:t>
          </a:r>
          <a:endParaRPr lang="en-IN" sz="1200" kern="1200" dirty="0"/>
        </a:p>
      </dsp:txBody>
      <dsp:txXfrm>
        <a:off x="1070428" y="2561127"/>
        <a:ext cx="1707626" cy="1289964"/>
      </dsp:txXfrm>
    </dsp:sp>
    <dsp:sp modelId="{6E500C6B-CE29-0945-BFCA-2EEE8C5C0DB6}">
      <dsp:nvSpPr>
        <dsp:cNvPr id="0" name=""/>
        <dsp:cNvSpPr/>
      </dsp:nvSpPr>
      <dsp:spPr>
        <a:xfrm>
          <a:off x="1039477" y="3772135"/>
          <a:ext cx="1769528" cy="72590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i="0" u="none" kern="1200" dirty="0"/>
            <a:t>Enhanced Security</a:t>
          </a:r>
          <a:endParaRPr lang="en-GB" sz="1400" kern="1200" dirty="0"/>
        </a:p>
      </dsp:txBody>
      <dsp:txXfrm>
        <a:off x="1039477" y="3772135"/>
        <a:ext cx="1246146" cy="725907"/>
      </dsp:txXfrm>
    </dsp:sp>
    <dsp:sp modelId="{B7FCF88D-5A77-9C44-9050-5C9EEA1FECC2}">
      <dsp:nvSpPr>
        <dsp:cNvPr id="0" name=""/>
        <dsp:cNvSpPr/>
      </dsp:nvSpPr>
      <dsp:spPr>
        <a:xfrm>
          <a:off x="2335681" y="3941313"/>
          <a:ext cx="619334" cy="619334"/>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6B1558-9D82-DF4A-A61D-B9659A0CCAE2}">
      <dsp:nvSpPr>
        <dsp:cNvPr id="0" name=""/>
        <dsp:cNvSpPr/>
      </dsp:nvSpPr>
      <dsp:spPr>
        <a:xfrm>
          <a:off x="3108453" y="2530176"/>
          <a:ext cx="1769528" cy="13209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Higher reliability and better uptime statistics due to the distributed nature of cloud services.</a:t>
          </a:r>
          <a:endParaRPr lang="en-IN" sz="1200" kern="1200" dirty="0"/>
        </a:p>
      </dsp:txBody>
      <dsp:txXfrm>
        <a:off x="3139404" y="2561127"/>
        <a:ext cx="1707626" cy="1289964"/>
      </dsp:txXfrm>
    </dsp:sp>
    <dsp:sp modelId="{E6E1741E-DA3C-044B-9898-9FE80C804A40}">
      <dsp:nvSpPr>
        <dsp:cNvPr id="0" name=""/>
        <dsp:cNvSpPr/>
      </dsp:nvSpPr>
      <dsp:spPr>
        <a:xfrm>
          <a:off x="3108453" y="3782402"/>
          <a:ext cx="1769528" cy="7053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i="0" u="none" kern="1200" dirty="0"/>
            <a:t>Reliability and Uptime</a:t>
          </a:r>
          <a:endParaRPr lang="en-GB" sz="1400" kern="1200" dirty="0"/>
        </a:p>
      </dsp:txBody>
      <dsp:txXfrm>
        <a:off x="3108453" y="3782402"/>
        <a:ext cx="1246146" cy="705374"/>
      </dsp:txXfrm>
    </dsp:sp>
    <dsp:sp modelId="{270F22D3-A4A8-4149-A61F-7A7A136D7063}">
      <dsp:nvSpPr>
        <dsp:cNvPr id="0" name=""/>
        <dsp:cNvSpPr/>
      </dsp:nvSpPr>
      <dsp:spPr>
        <a:xfrm>
          <a:off x="4404656" y="3941313"/>
          <a:ext cx="619334" cy="619334"/>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EE586B-AF92-134F-8054-F1E2348D23E7}">
      <dsp:nvSpPr>
        <dsp:cNvPr id="0" name=""/>
        <dsp:cNvSpPr/>
      </dsp:nvSpPr>
      <dsp:spPr>
        <a:xfrm>
          <a:off x="5177428" y="2530176"/>
          <a:ext cx="1769528" cy="132091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IN" sz="1200" b="0" i="0" u="none" kern="1200" dirty="0"/>
            <a:t>Reduced complexity in IT management and freeing up IT resources to focus on more strategic initiatives.</a:t>
          </a:r>
          <a:endParaRPr lang="en-IN" sz="1200" b="1" kern="1200" dirty="0"/>
        </a:p>
      </dsp:txBody>
      <dsp:txXfrm>
        <a:off x="5208379" y="2561127"/>
        <a:ext cx="1707626" cy="1289964"/>
      </dsp:txXfrm>
    </dsp:sp>
    <dsp:sp modelId="{543A1CC8-16BC-564B-A2E0-22A74C7D6E3C}">
      <dsp:nvSpPr>
        <dsp:cNvPr id="0" name=""/>
        <dsp:cNvSpPr/>
      </dsp:nvSpPr>
      <dsp:spPr>
        <a:xfrm>
          <a:off x="5177428" y="3782402"/>
          <a:ext cx="1769528" cy="70537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i="0" u="none" kern="1200" dirty="0"/>
            <a:t>Simplified IT Management</a:t>
          </a:r>
          <a:endParaRPr lang="en-GB" sz="1400" kern="1200" dirty="0"/>
        </a:p>
      </dsp:txBody>
      <dsp:txXfrm>
        <a:off x="5177428" y="3782402"/>
        <a:ext cx="1246146" cy="705374"/>
      </dsp:txXfrm>
    </dsp:sp>
    <dsp:sp modelId="{0011EB89-4509-884C-8108-E95A882A0218}">
      <dsp:nvSpPr>
        <dsp:cNvPr id="0" name=""/>
        <dsp:cNvSpPr/>
      </dsp:nvSpPr>
      <dsp:spPr>
        <a:xfrm>
          <a:off x="6473632" y="3941313"/>
          <a:ext cx="619334" cy="619334"/>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A5BC-5406-5F43-9D22-01D8B7EB2F7E}">
      <dsp:nvSpPr>
        <dsp:cNvPr id="0" name=""/>
        <dsp:cNvSpPr/>
      </dsp:nvSpPr>
      <dsp:spPr>
        <a:xfrm>
          <a:off x="0" y="0"/>
          <a:ext cx="3141264" cy="4642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Inclusions</a:t>
          </a:r>
          <a:endParaRPr lang="en-GB" sz="1400" kern="1200" dirty="0"/>
        </a:p>
      </dsp:txBody>
      <dsp:txXfrm>
        <a:off x="22663" y="22663"/>
        <a:ext cx="3095938" cy="418919"/>
      </dsp:txXfrm>
    </dsp:sp>
    <dsp:sp modelId="{9A265373-C8B2-0C48-9169-D40932F347F8}">
      <dsp:nvSpPr>
        <dsp:cNvPr id="0" name=""/>
        <dsp:cNvSpPr/>
      </dsp:nvSpPr>
      <dsp:spPr>
        <a:xfrm>
          <a:off x="0" y="473908"/>
          <a:ext cx="3141264" cy="184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5" tIns="12700" rIns="71120" bIns="12700" numCol="1" spcCol="1270" anchor="t" anchorCtr="0">
          <a:noAutofit/>
        </a:bodyPr>
        <a:lstStyle/>
        <a:p>
          <a:pPr marL="57150" lvl="1" indent="-57150" algn="l" defTabSz="444500">
            <a:lnSpc>
              <a:spcPct val="90000"/>
            </a:lnSpc>
            <a:spcBef>
              <a:spcPct val="0"/>
            </a:spcBef>
            <a:spcAft>
              <a:spcPct val="20000"/>
            </a:spcAft>
            <a:buChar char="•"/>
          </a:pPr>
          <a:r>
            <a:rPr lang="en-IN" sz="1000" b="1" i="0" u="none" kern="1200" dirty="0"/>
            <a:t>Functionality Testing:</a:t>
          </a:r>
          <a:r>
            <a:rPr lang="en-IN" sz="1000" b="0" i="0" u="none" kern="1200" dirty="0"/>
            <a:t> Verification of core features such as email sending/receiving, calendar entries, and contact synchronization.</a:t>
          </a:r>
          <a:endParaRPr lang="en-GB" sz="1000" kern="1200" dirty="0"/>
        </a:p>
        <a:p>
          <a:pPr marL="57150" lvl="1" indent="-57150" algn="l" defTabSz="444500">
            <a:lnSpc>
              <a:spcPct val="90000"/>
            </a:lnSpc>
            <a:spcBef>
              <a:spcPct val="0"/>
            </a:spcBef>
            <a:spcAft>
              <a:spcPct val="20000"/>
            </a:spcAft>
            <a:buFont typeface="Arial" panose="020B0604020202020204" pitchFamily="34" charset="0"/>
            <a:buChar char="•"/>
          </a:pPr>
          <a:r>
            <a:rPr lang="en-IN" sz="1000" b="1" i="0" u="none" kern="1200" dirty="0"/>
            <a:t>User Interface and Experience:</a:t>
          </a:r>
          <a:r>
            <a:rPr lang="en-IN" sz="1000" b="0" i="0" u="none" kern="1200" dirty="0"/>
            <a:t> Ensuring the app's interface is user-friendly and consistent with desktop versions.</a:t>
          </a:r>
        </a:p>
        <a:p>
          <a:pPr marL="57150" lvl="1" indent="-57150" algn="l" defTabSz="444500">
            <a:lnSpc>
              <a:spcPct val="90000"/>
            </a:lnSpc>
            <a:spcBef>
              <a:spcPct val="0"/>
            </a:spcBef>
            <a:spcAft>
              <a:spcPct val="20000"/>
            </a:spcAft>
            <a:buFont typeface="Arial" panose="020B0604020202020204" pitchFamily="34" charset="0"/>
            <a:buChar char="•"/>
          </a:pPr>
          <a:r>
            <a:rPr lang="en-IN" sz="1000" b="1" i="0" u="none" kern="1200" dirty="0"/>
            <a:t>Connectivity and Performance:</a:t>
          </a:r>
          <a:r>
            <a:rPr lang="en-IN" sz="1000" b="0" i="0" u="none" kern="1200" dirty="0"/>
            <a:t> Testing the app's performance over various network conditions and its ability to handle synchronization without excessive battery drain.</a:t>
          </a:r>
        </a:p>
        <a:p>
          <a:pPr marL="57150" lvl="1" indent="-57150" algn="l" defTabSz="444500">
            <a:lnSpc>
              <a:spcPct val="90000"/>
            </a:lnSpc>
            <a:spcBef>
              <a:spcPct val="0"/>
            </a:spcBef>
            <a:spcAft>
              <a:spcPct val="20000"/>
            </a:spcAft>
            <a:buFont typeface="Arial" panose="020B0604020202020204" pitchFamily="34" charset="0"/>
            <a:buChar char="•"/>
          </a:pPr>
          <a:r>
            <a:rPr lang="en-IN" sz="1000" b="1" i="0" u="none" kern="1200" dirty="0"/>
            <a:t>Security Testing:</a:t>
          </a:r>
          <a:r>
            <a:rPr lang="en-IN" sz="1000" b="0" i="0" u="none" kern="1200" dirty="0"/>
            <a:t> Confirming that the app complies with corporate security policies and data protection standards.</a:t>
          </a:r>
        </a:p>
      </dsp:txBody>
      <dsp:txXfrm>
        <a:off x="0" y="473908"/>
        <a:ext cx="3141264" cy="184508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34D83-E321-1142-84BE-4085780133C3}">
      <dsp:nvSpPr>
        <dsp:cNvPr id="0" name=""/>
        <dsp:cNvSpPr/>
      </dsp:nvSpPr>
      <dsp:spPr>
        <a:xfrm>
          <a:off x="0" y="100834"/>
          <a:ext cx="2984782" cy="661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31652" tIns="124968" rIns="231652"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Backup data</a:t>
          </a:r>
          <a:endParaRPr lang="en-GB"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Confirm migration paths</a:t>
          </a:r>
          <a:endParaRPr lang="en-GB"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Prepare user communication</a:t>
          </a:r>
          <a:endParaRPr lang="en-GB" sz="1000" kern="1200" dirty="0"/>
        </a:p>
      </dsp:txBody>
      <dsp:txXfrm>
        <a:off x="0" y="100834"/>
        <a:ext cx="2984782" cy="661500"/>
      </dsp:txXfrm>
    </dsp:sp>
    <dsp:sp modelId="{F6D1A29C-AB9A-A245-AF78-5C7A6090F9D9}">
      <dsp:nvSpPr>
        <dsp:cNvPr id="0" name=""/>
        <dsp:cNvSpPr/>
      </dsp:nvSpPr>
      <dsp:spPr>
        <a:xfrm>
          <a:off x="159287" y="12274"/>
          <a:ext cx="2089347" cy="1771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8972" tIns="0" rIns="78972"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IN" sz="1200" b="1" i="0" u="none" kern="1200" dirty="0"/>
            <a:t>Pre-Migration</a:t>
          </a:r>
          <a:endParaRPr lang="en-GB" sz="1000" kern="1200" dirty="0"/>
        </a:p>
      </dsp:txBody>
      <dsp:txXfrm>
        <a:off x="167933" y="20920"/>
        <a:ext cx="2072055" cy="159828"/>
      </dsp:txXfrm>
    </dsp:sp>
    <dsp:sp modelId="{88EE43ED-37CB-AF42-AD13-CCCFAFDB2E40}">
      <dsp:nvSpPr>
        <dsp:cNvPr id="0" name=""/>
        <dsp:cNvSpPr/>
      </dsp:nvSpPr>
      <dsp:spPr>
        <a:xfrm>
          <a:off x="0" y="883294"/>
          <a:ext cx="2984782" cy="661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31652" tIns="124968" rIns="231652"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Monitor data transfer processes</a:t>
          </a:r>
          <a:endParaRPr lang="en-GB"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Validate data integrity</a:t>
          </a:r>
          <a:endParaRPr lang="en-GB"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Test key functionalities</a:t>
          </a:r>
          <a:endParaRPr lang="en-GB" sz="1000" kern="1200" dirty="0"/>
        </a:p>
      </dsp:txBody>
      <dsp:txXfrm>
        <a:off x="0" y="883294"/>
        <a:ext cx="2984782" cy="661500"/>
      </dsp:txXfrm>
    </dsp:sp>
    <dsp:sp modelId="{AB0EFE40-8ADF-1945-8FE6-026B6D46A6B2}">
      <dsp:nvSpPr>
        <dsp:cNvPr id="0" name=""/>
        <dsp:cNvSpPr/>
      </dsp:nvSpPr>
      <dsp:spPr>
        <a:xfrm>
          <a:off x="149239" y="794734"/>
          <a:ext cx="2089347" cy="1771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8972" tIns="0" rIns="78972"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IN" sz="1200" b="1" i="0" u="none" kern="1200" dirty="0"/>
            <a:t>During Migration</a:t>
          </a:r>
          <a:endParaRPr lang="en-GB" sz="1000" kern="1200" dirty="0"/>
        </a:p>
      </dsp:txBody>
      <dsp:txXfrm>
        <a:off x="157885" y="803380"/>
        <a:ext cx="2072055" cy="159828"/>
      </dsp:txXfrm>
    </dsp:sp>
    <dsp:sp modelId="{63847D25-0AC9-0643-8F14-8514F3A94511}">
      <dsp:nvSpPr>
        <dsp:cNvPr id="0" name=""/>
        <dsp:cNvSpPr/>
      </dsp:nvSpPr>
      <dsp:spPr>
        <a:xfrm>
          <a:off x="0" y="1665754"/>
          <a:ext cx="2984782" cy="6615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31652" tIns="124968" rIns="231652"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Conduct thorough user acceptance testing</a:t>
          </a:r>
          <a:endParaRPr lang="en-GB"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Gather feedback</a:t>
          </a:r>
          <a:endParaRPr lang="en-GB"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IN" sz="1000" b="0" i="0" u="none" kern="1200" dirty="0"/>
            <a:t>Provide training and support</a:t>
          </a:r>
          <a:endParaRPr lang="en-GB" sz="1000" kern="1200" dirty="0"/>
        </a:p>
      </dsp:txBody>
      <dsp:txXfrm>
        <a:off x="0" y="1665754"/>
        <a:ext cx="2984782" cy="661500"/>
      </dsp:txXfrm>
    </dsp:sp>
    <dsp:sp modelId="{B73A5C01-668C-7B49-A1C4-4C933BE9429E}">
      <dsp:nvSpPr>
        <dsp:cNvPr id="0" name=""/>
        <dsp:cNvSpPr/>
      </dsp:nvSpPr>
      <dsp:spPr>
        <a:xfrm>
          <a:off x="149239" y="1577194"/>
          <a:ext cx="2089347" cy="1771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8972" tIns="0" rIns="78972" bIns="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n-IN" sz="1200" b="1" i="0" u="none" kern="1200" dirty="0"/>
            <a:t>Post-Migration</a:t>
          </a:r>
          <a:endParaRPr lang="en-GB" sz="1000" kern="1200" dirty="0"/>
        </a:p>
      </dsp:txBody>
      <dsp:txXfrm>
        <a:off x="157885" y="1585840"/>
        <a:ext cx="2072055" cy="15982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86F7-EBAB-5E44-A55F-03042A6AB3E3}">
      <dsp:nvSpPr>
        <dsp:cNvPr id="0" name=""/>
        <dsp:cNvSpPr/>
      </dsp:nvSpPr>
      <dsp:spPr>
        <a:xfrm>
          <a:off x="0" y="803178"/>
          <a:ext cx="5352573" cy="107090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AECF9-A3B3-DF4D-9177-C4982EED0810}">
      <dsp:nvSpPr>
        <dsp:cNvPr id="0" name=""/>
        <dsp:cNvSpPr/>
      </dsp:nvSpPr>
      <dsp:spPr>
        <a:xfrm>
          <a:off x="2411" y="0"/>
          <a:ext cx="1159637" cy="107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1">
          <a:noAutofit/>
        </a:bodyPr>
        <a:lstStyle/>
        <a:p>
          <a:pPr marL="0" lvl="0" indent="0" algn="l" defTabSz="400050">
            <a:lnSpc>
              <a:spcPct val="90000"/>
            </a:lnSpc>
            <a:spcBef>
              <a:spcPct val="0"/>
            </a:spcBef>
            <a:spcAft>
              <a:spcPct val="35000"/>
            </a:spcAft>
            <a:buNone/>
          </a:pPr>
          <a:r>
            <a:rPr lang="en-GB" sz="900" b="1" kern="1200" dirty="0"/>
            <a:t>Functionality Testing</a:t>
          </a:r>
        </a:p>
        <a:p>
          <a:pPr marL="57150" lvl="1" indent="-57150" algn="l" defTabSz="311150">
            <a:lnSpc>
              <a:spcPct val="90000"/>
            </a:lnSpc>
            <a:spcBef>
              <a:spcPct val="0"/>
            </a:spcBef>
            <a:spcAft>
              <a:spcPct val="15000"/>
            </a:spcAft>
            <a:buChar char="•"/>
          </a:pPr>
          <a:r>
            <a:rPr lang="en-GB" sz="700" b="1" kern="1200" dirty="0"/>
            <a:t>Focus</a:t>
          </a:r>
          <a:r>
            <a:rPr lang="en-GB" sz="700" kern="1200" dirty="0"/>
            <a:t>: Feature testing</a:t>
          </a:r>
        </a:p>
        <a:p>
          <a:pPr marL="57150" lvl="1" indent="-57150" algn="l" defTabSz="311150">
            <a:lnSpc>
              <a:spcPct val="90000"/>
            </a:lnSpc>
            <a:spcBef>
              <a:spcPct val="0"/>
            </a:spcBef>
            <a:spcAft>
              <a:spcPct val="15000"/>
            </a:spcAft>
            <a:buChar char="•"/>
          </a:pPr>
          <a:r>
            <a:rPr lang="en-GB" sz="700" b="1" kern="1200" dirty="0"/>
            <a:t>Status</a:t>
          </a:r>
          <a:r>
            <a:rPr lang="en-GB" sz="700" kern="1200" dirty="0"/>
            <a:t>: </a:t>
          </a:r>
          <a:r>
            <a:rPr lang="en-GB" sz="700" i="1" kern="1200" dirty="0">
              <a:solidFill>
                <a:schemeClr val="tx1"/>
              </a:solidFill>
            </a:rPr>
            <a:t>Pending</a:t>
          </a:r>
        </a:p>
        <a:p>
          <a:pPr marL="57150" lvl="1" indent="-57150" algn="l" defTabSz="311150">
            <a:lnSpc>
              <a:spcPct val="90000"/>
            </a:lnSpc>
            <a:spcBef>
              <a:spcPct val="0"/>
            </a:spcBef>
            <a:spcAft>
              <a:spcPct val="15000"/>
            </a:spcAft>
            <a:buChar char="•"/>
          </a:pPr>
          <a:r>
            <a:rPr lang="en-GB" sz="700" b="1" i="0" kern="1200" dirty="0">
              <a:solidFill>
                <a:schemeClr val="tx1"/>
              </a:solidFill>
            </a:rPr>
            <a:t>End Date</a:t>
          </a:r>
          <a:r>
            <a:rPr lang="en-GB" sz="700" i="0" kern="1200" dirty="0">
              <a:solidFill>
                <a:schemeClr val="tx1"/>
              </a:solidFill>
            </a:rPr>
            <a:t>: </a:t>
          </a:r>
          <a:r>
            <a:rPr lang="en-IN" sz="700" i="0" kern="1200" dirty="0">
              <a:solidFill>
                <a:schemeClr val="tx1"/>
              </a:solidFill>
            </a:rPr>
            <a:t>09/02/24</a:t>
          </a:r>
          <a:endParaRPr lang="en-GB" sz="700" i="0" kern="1200" dirty="0">
            <a:solidFill>
              <a:schemeClr val="tx1"/>
            </a:solidFill>
          </a:endParaRPr>
        </a:p>
        <a:p>
          <a:pPr marL="57150" lvl="1" indent="-57150" algn="l" defTabSz="311150">
            <a:lnSpc>
              <a:spcPct val="90000"/>
            </a:lnSpc>
            <a:spcBef>
              <a:spcPct val="0"/>
            </a:spcBef>
            <a:spcAft>
              <a:spcPct val="15000"/>
            </a:spcAft>
            <a:buChar char="•"/>
          </a:pPr>
          <a:endParaRPr lang="en-GB" sz="700" i="1" kern="1200" dirty="0">
            <a:solidFill>
              <a:srgbClr val="FF0000"/>
            </a:solidFill>
          </a:endParaRPr>
        </a:p>
      </dsp:txBody>
      <dsp:txXfrm>
        <a:off x="2411" y="0"/>
        <a:ext cx="1159637" cy="1070905"/>
      </dsp:txXfrm>
    </dsp:sp>
    <dsp:sp modelId="{EF5B373E-082E-1E4D-A4F0-EBAACFA0FE46}">
      <dsp:nvSpPr>
        <dsp:cNvPr id="0" name=""/>
        <dsp:cNvSpPr/>
      </dsp:nvSpPr>
      <dsp:spPr>
        <a:xfrm>
          <a:off x="448366" y="1204768"/>
          <a:ext cx="267726" cy="2677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79B76-68C1-B749-A84B-1B4CE0FD47DA}">
      <dsp:nvSpPr>
        <dsp:cNvPr id="0" name=""/>
        <dsp:cNvSpPr/>
      </dsp:nvSpPr>
      <dsp:spPr>
        <a:xfrm>
          <a:off x="1220030" y="1606357"/>
          <a:ext cx="1159637" cy="107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1">
          <a:noAutofit/>
        </a:bodyPr>
        <a:lstStyle/>
        <a:p>
          <a:pPr marL="0" lvl="0" indent="0" algn="l" defTabSz="400050">
            <a:lnSpc>
              <a:spcPct val="90000"/>
            </a:lnSpc>
            <a:spcBef>
              <a:spcPct val="0"/>
            </a:spcBef>
            <a:spcAft>
              <a:spcPct val="35000"/>
            </a:spcAft>
            <a:buNone/>
          </a:pPr>
          <a:r>
            <a:rPr lang="en-IN" sz="900" b="1" i="0" u="none" kern="1200" dirty="0"/>
            <a:t>UI Testing</a:t>
          </a:r>
          <a:endParaRPr lang="en-GB" sz="900" kern="1200" dirty="0"/>
        </a:p>
        <a:p>
          <a:pPr marL="57150" lvl="1" indent="-57150" algn="l" defTabSz="311150">
            <a:lnSpc>
              <a:spcPct val="90000"/>
            </a:lnSpc>
            <a:spcBef>
              <a:spcPct val="0"/>
            </a:spcBef>
            <a:spcAft>
              <a:spcPct val="15000"/>
            </a:spcAft>
            <a:buChar char="•"/>
          </a:pPr>
          <a:r>
            <a:rPr lang="en-GB" sz="700" b="1" kern="1200" dirty="0"/>
            <a:t>Focus</a:t>
          </a:r>
          <a:r>
            <a:rPr lang="en-GB" sz="700" kern="1200" dirty="0"/>
            <a:t>: User Interface</a:t>
          </a:r>
          <a:r>
            <a:rPr lang="en-IN" sz="700" b="0" i="0" u="none" kern="1200" dirty="0"/>
            <a:t>.</a:t>
          </a:r>
          <a:endParaRPr lang="en-GB" sz="700" kern="1200" dirty="0"/>
        </a:p>
        <a:p>
          <a:pPr marL="57150" lvl="1" indent="-57150" algn="l" defTabSz="311150">
            <a:lnSpc>
              <a:spcPct val="90000"/>
            </a:lnSpc>
            <a:spcBef>
              <a:spcPct val="0"/>
            </a:spcBef>
            <a:spcAft>
              <a:spcPct val="15000"/>
            </a:spcAft>
            <a:buChar char="•"/>
          </a:pPr>
          <a:r>
            <a:rPr lang="en-GB" sz="700" b="1" kern="1200" dirty="0"/>
            <a:t>Status</a:t>
          </a:r>
          <a:r>
            <a:rPr lang="en-GB" sz="700" kern="1200" dirty="0"/>
            <a:t>: </a:t>
          </a:r>
          <a:r>
            <a:rPr lang="en-GB" sz="700" i="1" kern="1200" dirty="0">
              <a:solidFill>
                <a:schemeClr val="tx1"/>
              </a:solidFill>
            </a:rPr>
            <a:t>Pending</a:t>
          </a:r>
        </a:p>
        <a:p>
          <a:pPr marL="57150" lvl="1" indent="-57150" algn="l" defTabSz="311150">
            <a:lnSpc>
              <a:spcPct val="90000"/>
            </a:lnSpc>
            <a:spcBef>
              <a:spcPct val="0"/>
            </a:spcBef>
            <a:spcAft>
              <a:spcPct val="15000"/>
            </a:spcAft>
            <a:buChar char="•"/>
          </a:pPr>
          <a:r>
            <a:rPr lang="en-GB" sz="700" b="1" i="0" kern="1200" dirty="0">
              <a:solidFill>
                <a:schemeClr val="tx1"/>
              </a:solidFill>
            </a:rPr>
            <a:t>End Date</a:t>
          </a:r>
          <a:r>
            <a:rPr lang="en-GB" sz="700" i="0" kern="1200" dirty="0">
              <a:solidFill>
                <a:schemeClr val="tx1"/>
              </a:solidFill>
            </a:rPr>
            <a:t>: </a:t>
          </a:r>
          <a:r>
            <a:rPr lang="en-IN" sz="700" i="0" kern="1200" dirty="0">
              <a:solidFill>
                <a:schemeClr val="tx1"/>
              </a:solidFill>
            </a:rPr>
            <a:t>09/02/24</a:t>
          </a:r>
          <a:endParaRPr lang="en-GB" sz="700" i="0" kern="1200" dirty="0">
            <a:solidFill>
              <a:schemeClr val="tx1"/>
            </a:solidFill>
          </a:endParaRPr>
        </a:p>
      </dsp:txBody>
      <dsp:txXfrm>
        <a:off x="1220030" y="1606357"/>
        <a:ext cx="1159637" cy="1070905"/>
      </dsp:txXfrm>
    </dsp:sp>
    <dsp:sp modelId="{F39BBC75-B8F5-7840-8CC4-1E1846BA854D}">
      <dsp:nvSpPr>
        <dsp:cNvPr id="0" name=""/>
        <dsp:cNvSpPr/>
      </dsp:nvSpPr>
      <dsp:spPr>
        <a:xfrm>
          <a:off x="1665985" y="1204768"/>
          <a:ext cx="267726" cy="2677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DF2BB3-1F42-6342-98DC-EDB5679D90EA}">
      <dsp:nvSpPr>
        <dsp:cNvPr id="0" name=""/>
        <dsp:cNvSpPr/>
      </dsp:nvSpPr>
      <dsp:spPr>
        <a:xfrm>
          <a:off x="2437649" y="0"/>
          <a:ext cx="1159637" cy="107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1">
          <a:noAutofit/>
        </a:bodyPr>
        <a:lstStyle/>
        <a:p>
          <a:pPr marL="0" lvl="0" indent="0" algn="l" defTabSz="400050">
            <a:lnSpc>
              <a:spcPct val="90000"/>
            </a:lnSpc>
            <a:spcBef>
              <a:spcPct val="0"/>
            </a:spcBef>
            <a:spcAft>
              <a:spcPct val="35000"/>
            </a:spcAft>
            <a:buNone/>
          </a:pPr>
          <a:r>
            <a:rPr lang="en-IN" sz="900" b="1" i="0" u="none" kern="1200" dirty="0"/>
            <a:t>Performance Testing</a:t>
          </a:r>
          <a:endParaRPr lang="en-GB" sz="900" kern="1200" dirty="0"/>
        </a:p>
        <a:p>
          <a:pPr marL="57150" lvl="1" indent="-57150" algn="l" defTabSz="311150">
            <a:lnSpc>
              <a:spcPct val="90000"/>
            </a:lnSpc>
            <a:spcBef>
              <a:spcPct val="0"/>
            </a:spcBef>
            <a:spcAft>
              <a:spcPct val="15000"/>
            </a:spcAft>
            <a:buChar char="•"/>
          </a:pPr>
          <a:r>
            <a:rPr lang="en-GB" sz="700" b="1" kern="1200" dirty="0"/>
            <a:t>Focus</a:t>
          </a:r>
          <a:r>
            <a:rPr lang="en-GB" sz="700" kern="1200" dirty="0"/>
            <a:t>: Performance and connectivity</a:t>
          </a:r>
        </a:p>
        <a:p>
          <a:pPr marL="57150" lvl="1" indent="-57150" algn="l" defTabSz="311150">
            <a:lnSpc>
              <a:spcPct val="90000"/>
            </a:lnSpc>
            <a:spcBef>
              <a:spcPct val="0"/>
            </a:spcBef>
            <a:spcAft>
              <a:spcPct val="15000"/>
            </a:spcAft>
            <a:buChar char="•"/>
          </a:pPr>
          <a:r>
            <a:rPr lang="en-GB" sz="700" b="1" kern="1200"/>
            <a:t>Status</a:t>
          </a:r>
          <a:r>
            <a:rPr lang="en-GB" sz="700" kern="1200"/>
            <a:t>: </a:t>
          </a:r>
          <a:r>
            <a:rPr lang="en-GB" sz="700" i="1" kern="1200">
              <a:solidFill>
                <a:schemeClr val="tx1"/>
              </a:solidFill>
            </a:rPr>
            <a:t>Pending</a:t>
          </a:r>
          <a:endParaRPr lang="en-GB" sz="700" i="1" kern="1200" dirty="0">
            <a:solidFill>
              <a:schemeClr val="tx1"/>
            </a:solidFill>
          </a:endParaRPr>
        </a:p>
        <a:p>
          <a:pPr marL="57150" lvl="1" indent="-57150" algn="l" defTabSz="311150">
            <a:lnSpc>
              <a:spcPct val="90000"/>
            </a:lnSpc>
            <a:spcBef>
              <a:spcPct val="0"/>
            </a:spcBef>
            <a:spcAft>
              <a:spcPct val="15000"/>
            </a:spcAft>
            <a:buChar char="•"/>
          </a:pPr>
          <a:r>
            <a:rPr lang="en-GB" sz="700" b="1" i="0" kern="1200" dirty="0">
              <a:solidFill>
                <a:schemeClr val="tx1"/>
              </a:solidFill>
            </a:rPr>
            <a:t>End Date</a:t>
          </a:r>
          <a:r>
            <a:rPr lang="en-GB" sz="700" i="0" kern="1200" dirty="0">
              <a:solidFill>
                <a:schemeClr val="tx1"/>
              </a:solidFill>
            </a:rPr>
            <a:t>: </a:t>
          </a:r>
          <a:r>
            <a:rPr lang="en-IN" sz="700" i="0" kern="1200" dirty="0">
              <a:solidFill>
                <a:schemeClr val="tx1"/>
              </a:solidFill>
            </a:rPr>
            <a:t>09/02/24</a:t>
          </a:r>
          <a:endParaRPr lang="en-GB" sz="700" i="0" kern="1200" dirty="0">
            <a:solidFill>
              <a:schemeClr val="tx1"/>
            </a:solidFill>
          </a:endParaRPr>
        </a:p>
      </dsp:txBody>
      <dsp:txXfrm>
        <a:off x="2437649" y="0"/>
        <a:ext cx="1159637" cy="1070905"/>
      </dsp:txXfrm>
    </dsp:sp>
    <dsp:sp modelId="{157A3129-3126-F946-AF6E-197DB888EC46}">
      <dsp:nvSpPr>
        <dsp:cNvPr id="0" name=""/>
        <dsp:cNvSpPr/>
      </dsp:nvSpPr>
      <dsp:spPr>
        <a:xfrm>
          <a:off x="2883604" y="1204768"/>
          <a:ext cx="267726" cy="2677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26F93-6BAA-0941-A67C-12A9D978733B}">
      <dsp:nvSpPr>
        <dsp:cNvPr id="0" name=""/>
        <dsp:cNvSpPr/>
      </dsp:nvSpPr>
      <dsp:spPr>
        <a:xfrm>
          <a:off x="3655268" y="1606357"/>
          <a:ext cx="1159637" cy="1070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1">
          <a:noAutofit/>
        </a:bodyPr>
        <a:lstStyle/>
        <a:p>
          <a:pPr marL="0" lvl="0" indent="0" algn="l" defTabSz="400050">
            <a:lnSpc>
              <a:spcPct val="90000"/>
            </a:lnSpc>
            <a:spcBef>
              <a:spcPct val="0"/>
            </a:spcBef>
            <a:spcAft>
              <a:spcPct val="35000"/>
            </a:spcAft>
            <a:buNone/>
          </a:pPr>
          <a:r>
            <a:rPr lang="en-IN" sz="900" b="1" i="0" u="none" kern="1200" dirty="0"/>
            <a:t>Security Testing</a:t>
          </a:r>
          <a:endParaRPr lang="en-GB" sz="900" i="0" kern="1200" dirty="0">
            <a:solidFill>
              <a:schemeClr val="tx1"/>
            </a:solidFill>
          </a:endParaRPr>
        </a:p>
        <a:p>
          <a:pPr marL="57150" lvl="1" indent="-57150" algn="l" defTabSz="311150">
            <a:lnSpc>
              <a:spcPct val="90000"/>
            </a:lnSpc>
            <a:spcBef>
              <a:spcPct val="0"/>
            </a:spcBef>
            <a:spcAft>
              <a:spcPct val="15000"/>
            </a:spcAft>
            <a:buChar char="•"/>
          </a:pPr>
          <a:r>
            <a:rPr lang="en-GB" sz="700" b="1" kern="1200" dirty="0"/>
            <a:t>Focus</a:t>
          </a:r>
          <a:r>
            <a:rPr lang="en-GB" sz="700" kern="1200"/>
            <a:t>: </a:t>
          </a:r>
          <a:r>
            <a:rPr lang="en-IN" sz="700" b="0" i="0" u="none" kern="1200"/>
            <a:t>Security measures and data integrity</a:t>
          </a:r>
          <a:endParaRPr lang="en-GB" sz="700" kern="1200" dirty="0"/>
        </a:p>
        <a:p>
          <a:pPr marL="57150" lvl="1" indent="-57150" algn="l" defTabSz="311150">
            <a:lnSpc>
              <a:spcPct val="90000"/>
            </a:lnSpc>
            <a:spcBef>
              <a:spcPct val="0"/>
            </a:spcBef>
            <a:spcAft>
              <a:spcPct val="15000"/>
            </a:spcAft>
            <a:buChar char="•"/>
          </a:pPr>
          <a:r>
            <a:rPr lang="en-GB" sz="700" b="1" kern="1200" dirty="0"/>
            <a:t>Status</a:t>
          </a:r>
          <a:r>
            <a:rPr lang="en-GB" sz="700" kern="1200" dirty="0"/>
            <a:t>: </a:t>
          </a:r>
          <a:r>
            <a:rPr lang="en-GB" sz="700" i="1" kern="1200" dirty="0">
              <a:solidFill>
                <a:schemeClr val="tx1"/>
              </a:solidFill>
            </a:rPr>
            <a:t>Pending</a:t>
          </a:r>
        </a:p>
        <a:p>
          <a:pPr marL="57150" lvl="1" indent="-57150" algn="l" defTabSz="311150">
            <a:lnSpc>
              <a:spcPct val="90000"/>
            </a:lnSpc>
            <a:spcBef>
              <a:spcPct val="0"/>
            </a:spcBef>
            <a:spcAft>
              <a:spcPct val="15000"/>
            </a:spcAft>
            <a:buChar char="•"/>
          </a:pPr>
          <a:r>
            <a:rPr lang="en-GB" sz="700" b="1" i="0" kern="1200" dirty="0">
              <a:solidFill>
                <a:schemeClr val="tx1"/>
              </a:solidFill>
            </a:rPr>
            <a:t>End Date</a:t>
          </a:r>
          <a:r>
            <a:rPr lang="en-GB" sz="700" i="0" kern="1200" dirty="0">
              <a:solidFill>
                <a:schemeClr val="tx1"/>
              </a:solidFill>
            </a:rPr>
            <a:t>: </a:t>
          </a:r>
          <a:r>
            <a:rPr lang="en-IN" sz="700" i="0" kern="1200" dirty="0">
              <a:solidFill>
                <a:schemeClr val="tx1"/>
              </a:solidFill>
            </a:rPr>
            <a:t>09/02/24</a:t>
          </a:r>
          <a:endParaRPr lang="en-GB" sz="700" i="0" kern="1200" dirty="0">
            <a:solidFill>
              <a:schemeClr val="tx1"/>
            </a:solidFill>
          </a:endParaRPr>
        </a:p>
      </dsp:txBody>
      <dsp:txXfrm>
        <a:off x="3655268" y="1606357"/>
        <a:ext cx="1159637" cy="1070905"/>
      </dsp:txXfrm>
    </dsp:sp>
    <dsp:sp modelId="{7CEA45A4-83E9-5147-9534-5C7901CF3A81}">
      <dsp:nvSpPr>
        <dsp:cNvPr id="0" name=""/>
        <dsp:cNvSpPr/>
      </dsp:nvSpPr>
      <dsp:spPr>
        <a:xfrm>
          <a:off x="4101223" y="1204768"/>
          <a:ext cx="267726" cy="2677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B05A7-9B56-F541-AEDF-18E26E300FFE}">
      <dsp:nvSpPr>
        <dsp:cNvPr id="0" name=""/>
        <dsp:cNvSpPr/>
      </dsp:nvSpPr>
      <dsp:spPr>
        <a:xfrm rot="5400000">
          <a:off x="1681954" y="-571365"/>
          <a:ext cx="561152" cy="18470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Units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038987" y="98995"/>
        <a:ext cx="1819695" cy="506366"/>
      </dsp:txXfrm>
    </dsp:sp>
    <dsp:sp modelId="{65EA462D-556E-ED40-847C-FF1579237F72}">
      <dsp:nvSpPr>
        <dsp:cNvPr id="0" name=""/>
        <dsp:cNvSpPr/>
      </dsp:nvSpPr>
      <dsp:spPr>
        <a:xfrm>
          <a:off x="0" y="1458"/>
          <a:ext cx="1038987" cy="701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i="0" u="none" kern="1200" dirty="0"/>
            <a:t>Setup and Configuration</a:t>
          </a:r>
          <a:endParaRPr lang="en-GB" sz="1000" kern="1200" dirty="0"/>
        </a:p>
      </dsp:txBody>
      <dsp:txXfrm>
        <a:off x="34241" y="35699"/>
        <a:ext cx="970505" cy="632958"/>
      </dsp:txXfrm>
    </dsp:sp>
    <dsp:sp modelId="{D38D0C8A-0324-DF4D-8815-8078D90C9B24}">
      <dsp:nvSpPr>
        <dsp:cNvPr id="0" name=""/>
        <dsp:cNvSpPr/>
      </dsp:nvSpPr>
      <dsp:spPr>
        <a:xfrm rot="5400000">
          <a:off x="1681954" y="165146"/>
          <a:ext cx="561152" cy="18470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Units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038987" y="835507"/>
        <a:ext cx="1819695" cy="506366"/>
      </dsp:txXfrm>
    </dsp:sp>
    <dsp:sp modelId="{4C83B11D-BB1A-5A4C-9F05-58208AE816F8}">
      <dsp:nvSpPr>
        <dsp:cNvPr id="0" name=""/>
        <dsp:cNvSpPr/>
      </dsp:nvSpPr>
      <dsp:spPr>
        <a:xfrm>
          <a:off x="0" y="737970"/>
          <a:ext cx="1038987" cy="701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i="0" u="none" kern="1200" dirty="0"/>
            <a:t>Offline Access</a:t>
          </a:r>
          <a:endParaRPr lang="en-GB" sz="1000" kern="1200" dirty="0"/>
        </a:p>
      </dsp:txBody>
      <dsp:txXfrm>
        <a:off x="34241" y="772211"/>
        <a:ext cx="970505" cy="632958"/>
      </dsp:txXfrm>
    </dsp:sp>
    <dsp:sp modelId="{5F28D050-08F7-714D-9239-BF8B8F8FFF12}">
      <dsp:nvSpPr>
        <dsp:cNvPr id="0" name=""/>
        <dsp:cNvSpPr/>
      </dsp:nvSpPr>
      <dsp:spPr>
        <a:xfrm rot="5400000">
          <a:off x="1681954" y="901659"/>
          <a:ext cx="561152" cy="18470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Units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038987" y="1572020"/>
        <a:ext cx="1819695" cy="506366"/>
      </dsp:txXfrm>
    </dsp:sp>
    <dsp:sp modelId="{EFF072B4-61DF-0443-BB7B-55A5030FF793}">
      <dsp:nvSpPr>
        <dsp:cNvPr id="0" name=""/>
        <dsp:cNvSpPr/>
      </dsp:nvSpPr>
      <dsp:spPr>
        <a:xfrm>
          <a:off x="0" y="1474483"/>
          <a:ext cx="1038987" cy="701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i="0" u="none" kern="1200" dirty="0"/>
            <a:t>Notifications</a:t>
          </a:r>
          <a:endParaRPr lang="en-IN" sz="1000" kern="1200" dirty="0"/>
        </a:p>
      </dsp:txBody>
      <dsp:txXfrm>
        <a:off x="34241" y="1508724"/>
        <a:ext cx="970505" cy="632958"/>
      </dsp:txXfrm>
    </dsp:sp>
    <dsp:sp modelId="{13C7F01F-30F6-0746-A1D8-06BD09411D22}">
      <dsp:nvSpPr>
        <dsp:cNvPr id="0" name=""/>
        <dsp:cNvSpPr/>
      </dsp:nvSpPr>
      <dsp:spPr>
        <a:xfrm rot="5400000">
          <a:off x="1681954" y="1638171"/>
          <a:ext cx="561152" cy="18470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Units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038987" y="2308532"/>
        <a:ext cx="1819695" cy="506366"/>
      </dsp:txXfrm>
    </dsp:sp>
    <dsp:sp modelId="{9425F0E2-719F-3541-BE97-F361B431BFD8}">
      <dsp:nvSpPr>
        <dsp:cNvPr id="0" name=""/>
        <dsp:cNvSpPr/>
      </dsp:nvSpPr>
      <dsp:spPr>
        <a:xfrm>
          <a:off x="0" y="2210995"/>
          <a:ext cx="1038987" cy="701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i="0" u="none" kern="1200" dirty="0"/>
            <a:t>Integration with Phone Features</a:t>
          </a:r>
          <a:endParaRPr lang="en-GB" sz="1000" kern="1200" dirty="0"/>
        </a:p>
      </dsp:txBody>
      <dsp:txXfrm>
        <a:off x="34241" y="2245236"/>
        <a:ext cx="970505" cy="63295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4AF4F-369F-4A44-A427-C0B05C515C94}">
      <dsp:nvSpPr>
        <dsp:cNvPr id="0" name=""/>
        <dsp:cNvSpPr/>
      </dsp:nvSpPr>
      <dsp:spPr>
        <a:xfrm rot="10800000">
          <a:off x="1561000" y="22100"/>
          <a:ext cx="5725626" cy="432112"/>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1" i="0" u="none" kern="1200" dirty="0"/>
            <a:t>User Communication Plan Implemented</a:t>
          </a:r>
          <a:endParaRPr lang="en-IN" sz="1200" kern="1200" dirty="0"/>
        </a:p>
        <a:p>
          <a:pPr marL="0" lvl="0" indent="0" algn="ctr" defTabSz="533400">
            <a:lnSpc>
              <a:spcPct val="90000"/>
            </a:lnSpc>
            <a:spcBef>
              <a:spcPct val="0"/>
            </a:spcBef>
            <a:spcAft>
              <a:spcPct val="35000"/>
            </a:spcAft>
            <a:buFont typeface="Arial" panose="020B0604020202020204" pitchFamily="34" charset="0"/>
            <a:buNone/>
          </a:pPr>
          <a:r>
            <a:rPr lang="en-IN" sz="1000" b="0" i="0" u="none" kern="1200" dirty="0"/>
            <a:t>All users are informed about the migration schedule and what to expect.</a:t>
          </a:r>
          <a:endParaRPr lang="en-GB" sz="1000" kern="1200" dirty="0"/>
        </a:p>
      </dsp:txBody>
      <dsp:txXfrm rot="10800000">
        <a:off x="1669028" y="22100"/>
        <a:ext cx="5617598" cy="432112"/>
      </dsp:txXfrm>
    </dsp:sp>
    <dsp:sp modelId="{9AAAFE64-6AF6-E644-BBA5-B74C6FB534DE}">
      <dsp:nvSpPr>
        <dsp:cNvPr id="0" name=""/>
        <dsp:cNvSpPr/>
      </dsp:nvSpPr>
      <dsp:spPr>
        <a:xfrm>
          <a:off x="1323338" y="494"/>
          <a:ext cx="475324" cy="475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D4FF26D-D7DC-E94B-9891-14BA6BBEAD2D}">
      <dsp:nvSpPr>
        <dsp:cNvPr id="0" name=""/>
        <dsp:cNvSpPr/>
      </dsp:nvSpPr>
      <dsp:spPr>
        <a:xfrm rot="10800000">
          <a:off x="1561000" y="617706"/>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1" i="0" u="none" kern="1200" dirty="0"/>
            <a:t>Full Data Backup</a:t>
          </a:r>
          <a:br>
            <a:rPr lang="en-IN" sz="1200" b="1" i="0" u="none" kern="1200" dirty="0"/>
          </a:br>
          <a:r>
            <a:rPr lang="en-IN" sz="1000" b="0" i="0" u="none" kern="1200" dirty="0"/>
            <a:t>Comprehensive backups completed and verified to ensure data can be restored if necessary.</a:t>
          </a:r>
          <a:endParaRPr lang="en-GB" sz="1000" kern="1200" dirty="0"/>
        </a:p>
      </dsp:txBody>
      <dsp:txXfrm rot="10800000">
        <a:off x="1679831" y="617706"/>
        <a:ext cx="5606795" cy="475324"/>
      </dsp:txXfrm>
    </dsp:sp>
    <dsp:sp modelId="{4C10E737-B266-E640-AB30-F56ED1C7CCE4}">
      <dsp:nvSpPr>
        <dsp:cNvPr id="0" name=""/>
        <dsp:cNvSpPr/>
      </dsp:nvSpPr>
      <dsp:spPr>
        <a:xfrm>
          <a:off x="1323338" y="617706"/>
          <a:ext cx="475324" cy="475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A3F84E0-511E-2A4A-B896-CCE87FA39497}">
      <dsp:nvSpPr>
        <dsp:cNvPr id="0" name=""/>
        <dsp:cNvSpPr/>
      </dsp:nvSpPr>
      <dsp:spPr>
        <a:xfrm rot="10800000">
          <a:off x="1561000" y="1234918"/>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1" i="0" u="none" kern="1200" dirty="0"/>
            <a:t>System Health Check</a:t>
          </a:r>
          <a:endParaRPr lang="en-IN" sz="1200" kern="1200" dirty="0"/>
        </a:p>
        <a:p>
          <a:pPr marL="0" lvl="0" indent="0" algn="ctr" defTabSz="533400">
            <a:lnSpc>
              <a:spcPct val="90000"/>
            </a:lnSpc>
            <a:spcBef>
              <a:spcPct val="0"/>
            </a:spcBef>
            <a:spcAft>
              <a:spcPct val="35000"/>
            </a:spcAft>
            <a:buFont typeface="Arial" panose="020B0604020202020204" pitchFamily="34" charset="0"/>
            <a:buNone/>
          </a:pPr>
          <a:r>
            <a:rPr lang="en-IN" sz="1000" b="0" i="0" u="none" kern="1200" dirty="0"/>
            <a:t>All systems operational with no critical issues pending.</a:t>
          </a:r>
          <a:endParaRPr lang="en-GB" sz="1000" kern="1200" dirty="0"/>
        </a:p>
      </dsp:txBody>
      <dsp:txXfrm rot="10800000">
        <a:off x="1679831" y="1234918"/>
        <a:ext cx="5606795" cy="475324"/>
      </dsp:txXfrm>
    </dsp:sp>
    <dsp:sp modelId="{6AA417C9-6F79-944D-9B9E-F99FDD8E2B3F}">
      <dsp:nvSpPr>
        <dsp:cNvPr id="0" name=""/>
        <dsp:cNvSpPr/>
      </dsp:nvSpPr>
      <dsp:spPr>
        <a:xfrm>
          <a:off x="1323338" y="1234918"/>
          <a:ext cx="475324" cy="475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B4BF299-76A1-C24A-BA75-927C8708BD62}">
      <dsp:nvSpPr>
        <dsp:cNvPr id="0" name=""/>
        <dsp:cNvSpPr/>
      </dsp:nvSpPr>
      <dsp:spPr>
        <a:xfrm rot="10800000">
          <a:off x="1561000" y="1852130"/>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i="0" u="none" kern="1200" dirty="0"/>
            <a:t>Security Clearance</a:t>
          </a:r>
          <a:endParaRPr lang="en-IN" sz="1200" b="1" kern="1200" dirty="0"/>
        </a:p>
        <a:p>
          <a:pPr marL="0" lvl="0" indent="0" algn="ctr" defTabSz="533400">
            <a:lnSpc>
              <a:spcPct val="90000"/>
            </a:lnSpc>
            <a:spcBef>
              <a:spcPct val="0"/>
            </a:spcBef>
            <a:spcAft>
              <a:spcPct val="35000"/>
            </a:spcAft>
            <a:buFont typeface="+mj-lt"/>
            <a:buNone/>
          </a:pPr>
          <a:r>
            <a:rPr lang="en-IN" sz="1000" b="0" i="0" u="none" kern="1200" dirty="0"/>
            <a:t>Security protocols tested and in place.</a:t>
          </a:r>
          <a:endParaRPr lang="en-GB" sz="1000" kern="1200" dirty="0"/>
        </a:p>
      </dsp:txBody>
      <dsp:txXfrm rot="10800000">
        <a:off x="1679831" y="1852130"/>
        <a:ext cx="5606795" cy="475324"/>
      </dsp:txXfrm>
    </dsp:sp>
    <dsp:sp modelId="{3B198067-43E0-BC44-8A8E-584B75DB9B38}">
      <dsp:nvSpPr>
        <dsp:cNvPr id="0" name=""/>
        <dsp:cNvSpPr/>
      </dsp:nvSpPr>
      <dsp:spPr>
        <a:xfrm>
          <a:off x="1323338" y="1852130"/>
          <a:ext cx="475324" cy="475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A7A049C-6D1F-DA41-9A50-E852FF4B68E2}">
      <dsp:nvSpPr>
        <dsp:cNvPr id="0" name=""/>
        <dsp:cNvSpPr/>
      </dsp:nvSpPr>
      <dsp:spPr>
        <a:xfrm rot="10800000">
          <a:off x="1572565" y="2469342"/>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i="0" u="none" kern="1200" dirty="0"/>
            <a:t>Mail Flow Tests Completed</a:t>
          </a:r>
          <a:endParaRPr lang="en-IN" sz="1200" b="1" kern="1200" dirty="0"/>
        </a:p>
        <a:p>
          <a:pPr marL="0" lvl="0" indent="0" algn="ctr" defTabSz="533400">
            <a:lnSpc>
              <a:spcPct val="90000"/>
            </a:lnSpc>
            <a:spcBef>
              <a:spcPct val="0"/>
            </a:spcBef>
            <a:spcAft>
              <a:spcPct val="35000"/>
            </a:spcAft>
            <a:buFont typeface="+mj-lt"/>
            <a:buNone/>
          </a:pPr>
          <a:r>
            <a:rPr lang="en-IN" sz="1000" b="0" i="0" u="none" kern="1200" dirty="0"/>
            <a:t>Internal and external mail flow confirmed to be working correctly.</a:t>
          </a:r>
          <a:endParaRPr lang="en-GB" sz="1000" kern="1200" dirty="0"/>
        </a:p>
      </dsp:txBody>
      <dsp:txXfrm rot="10800000">
        <a:off x="1691396" y="2469342"/>
        <a:ext cx="5606795" cy="475324"/>
      </dsp:txXfrm>
    </dsp:sp>
    <dsp:sp modelId="{C4B3B9D7-B252-5042-BCA2-2763AFDADCA4}">
      <dsp:nvSpPr>
        <dsp:cNvPr id="0" name=""/>
        <dsp:cNvSpPr/>
      </dsp:nvSpPr>
      <dsp:spPr>
        <a:xfrm>
          <a:off x="1323338" y="2469342"/>
          <a:ext cx="475324" cy="475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059E7C9-E9BC-BF48-B1A5-8544CD94FECE}">
      <dsp:nvSpPr>
        <dsp:cNvPr id="0" name=""/>
        <dsp:cNvSpPr/>
      </dsp:nvSpPr>
      <dsp:spPr>
        <a:xfrm rot="10800000">
          <a:off x="1561000" y="3086555"/>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i="0" u="none" kern="1200" dirty="0"/>
            <a:t>Mobile and Desktop Client Connectivity</a:t>
          </a:r>
          <a:endParaRPr lang="en-IN" sz="1200" b="1" kern="1200" dirty="0"/>
        </a:p>
        <a:p>
          <a:pPr marL="0" lvl="0" indent="0" algn="ctr" defTabSz="533400">
            <a:lnSpc>
              <a:spcPct val="90000"/>
            </a:lnSpc>
            <a:spcBef>
              <a:spcPct val="0"/>
            </a:spcBef>
            <a:spcAft>
              <a:spcPct val="35000"/>
            </a:spcAft>
            <a:buFont typeface="+mj-lt"/>
            <a:buNone/>
          </a:pPr>
          <a:r>
            <a:rPr lang="en-IN" sz="1000" b="0" i="0" u="none" kern="1200" dirty="0"/>
            <a:t>All clients can connect to the new cloud environment.</a:t>
          </a:r>
          <a:endParaRPr lang="en-GB" sz="1000" kern="1200" dirty="0"/>
        </a:p>
      </dsp:txBody>
      <dsp:txXfrm rot="10800000">
        <a:off x="1679831" y="3086555"/>
        <a:ext cx="5606795" cy="475324"/>
      </dsp:txXfrm>
    </dsp:sp>
    <dsp:sp modelId="{50F27A7F-8F28-B543-A6E9-34C03306A231}">
      <dsp:nvSpPr>
        <dsp:cNvPr id="0" name=""/>
        <dsp:cNvSpPr/>
      </dsp:nvSpPr>
      <dsp:spPr>
        <a:xfrm>
          <a:off x="1323338" y="3086555"/>
          <a:ext cx="475324" cy="47532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C72C087A-3694-1F41-AF30-9D4D13E8FD5E}">
      <dsp:nvSpPr>
        <dsp:cNvPr id="0" name=""/>
        <dsp:cNvSpPr/>
      </dsp:nvSpPr>
      <dsp:spPr>
        <a:xfrm rot="10800000">
          <a:off x="1561000" y="3703767"/>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i="0" u="none" kern="1200" dirty="0"/>
            <a:t>User Training Completed</a:t>
          </a:r>
          <a:endParaRPr lang="en-IN" sz="1000" b="1" kern="1200" dirty="0"/>
        </a:p>
        <a:p>
          <a:pPr marL="0" lvl="0" indent="0" algn="ctr" defTabSz="533400">
            <a:lnSpc>
              <a:spcPct val="90000"/>
            </a:lnSpc>
            <a:spcBef>
              <a:spcPct val="0"/>
            </a:spcBef>
            <a:spcAft>
              <a:spcPct val="35000"/>
            </a:spcAft>
            <a:buFont typeface="+mj-lt"/>
            <a:buNone/>
          </a:pPr>
          <a:r>
            <a:rPr lang="en-IN" sz="1000" b="0" i="0" u="none" kern="1200" dirty="0"/>
            <a:t>All clients can connect to the new cloud environment.</a:t>
          </a:r>
          <a:endParaRPr lang="en-GB" sz="1000" kern="1200" dirty="0"/>
        </a:p>
      </dsp:txBody>
      <dsp:txXfrm rot="10800000">
        <a:off x="1679831" y="3703767"/>
        <a:ext cx="5606795" cy="475324"/>
      </dsp:txXfrm>
    </dsp:sp>
    <dsp:sp modelId="{C4B433EA-C935-6C42-AE18-8BB0B293E31D}">
      <dsp:nvSpPr>
        <dsp:cNvPr id="0" name=""/>
        <dsp:cNvSpPr/>
      </dsp:nvSpPr>
      <dsp:spPr>
        <a:xfrm>
          <a:off x="1323338" y="3703767"/>
          <a:ext cx="475324" cy="475324"/>
        </a:xfrm>
        <a:prstGeom prst="ellipse">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0ADC391-A4D3-0646-B140-417C34CC5C0A}">
      <dsp:nvSpPr>
        <dsp:cNvPr id="0" name=""/>
        <dsp:cNvSpPr/>
      </dsp:nvSpPr>
      <dsp:spPr>
        <a:xfrm rot="10800000">
          <a:off x="1561000" y="4320979"/>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None/>
          </a:pPr>
          <a:r>
            <a:rPr lang="en-IN" sz="1200" b="1" i="0" u="none" kern="1200" dirty="0"/>
            <a:t>Support Teams Ready</a:t>
          </a:r>
          <a:br>
            <a:rPr lang="en-IN" sz="1000" b="1" i="0" u="none" kern="1200" dirty="0"/>
          </a:br>
          <a:r>
            <a:rPr lang="en-IN" sz="1000" b="0" i="0" u="none" kern="1200" dirty="0"/>
            <a:t>Support teams are prepared to handle inquiries and issues.</a:t>
          </a:r>
          <a:endParaRPr lang="en-GB" sz="1000" kern="1200" dirty="0"/>
        </a:p>
      </dsp:txBody>
      <dsp:txXfrm rot="10800000">
        <a:off x="1679831" y="4320979"/>
        <a:ext cx="5606795" cy="475324"/>
      </dsp:txXfrm>
    </dsp:sp>
    <dsp:sp modelId="{794DF937-94BC-2348-83F2-0536DD27A20F}">
      <dsp:nvSpPr>
        <dsp:cNvPr id="0" name=""/>
        <dsp:cNvSpPr/>
      </dsp:nvSpPr>
      <dsp:spPr>
        <a:xfrm>
          <a:off x="1323338" y="4320979"/>
          <a:ext cx="475324" cy="475324"/>
        </a:xfrm>
        <a:prstGeom prst="ellipse">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E8835E4-4B80-794F-B831-64F70B92A258}">
      <dsp:nvSpPr>
        <dsp:cNvPr id="0" name=""/>
        <dsp:cNvSpPr/>
      </dsp:nvSpPr>
      <dsp:spPr>
        <a:xfrm rot="10800000">
          <a:off x="1561000" y="4938191"/>
          <a:ext cx="5725626" cy="475324"/>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9605" tIns="45720" rIns="85344" bIns="45720" numCol="1" spcCol="1270" anchor="ctr" anchorCtr="0">
          <a:noAutofit/>
        </a:bodyPr>
        <a:lstStyle/>
        <a:p>
          <a:pPr marL="0" lvl="0" indent="0" algn="ctr" defTabSz="533400">
            <a:lnSpc>
              <a:spcPct val="90000"/>
            </a:lnSpc>
            <a:spcBef>
              <a:spcPct val="0"/>
            </a:spcBef>
            <a:spcAft>
              <a:spcPct val="35000"/>
            </a:spcAft>
            <a:buNone/>
          </a:pPr>
          <a:r>
            <a:rPr lang="en-IN" sz="1200" b="1" i="0" u="none" kern="1200" dirty="0"/>
            <a:t>Final Sign-Off</a:t>
          </a:r>
          <a:br>
            <a:rPr lang="en-IN" sz="1000" b="1" i="0" u="none" kern="1200" dirty="0"/>
          </a:br>
          <a:r>
            <a:rPr lang="en-IN" sz="1000" b="0" i="0" u="none" kern="1200" dirty="0"/>
            <a:t>All stakeholders have reviewed and approved the migration for go-live.</a:t>
          </a:r>
          <a:endParaRPr lang="en-GB" sz="1000" kern="1200" dirty="0"/>
        </a:p>
      </dsp:txBody>
      <dsp:txXfrm rot="10800000">
        <a:off x="1679831" y="4938191"/>
        <a:ext cx="5606795" cy="475324"/>
      </dsp:txXfrm>
    </dsp:sp>
    <dsp:sp modelId="{728F650E-7E53-FC4C-BD7F-3A91B62339CA}">
      <dsp:nvSpPr>
        <dsp:cNvPr id="0" name=""/>
        <dsp:cNvSpPr/>
      </dsp:nvSpPr>
      <dsp:spPr>
        <a:xfrm>
          <a:off x="1323338" y="4938191"/>
          <a:ext cx="475324" cy="475324"/>
        </a:xfrm>
        <a:prstGeom prst="ellipse">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E550D-B651-2B49-AB82-105716F729D7}">
      <dsp:nvSpPr>
        <dsp:cNvPr id="0" name=""/>
        <dsp:cNvSpPr/>
      </dsp:nvSpPr>
      <dsp:spPr>
        <a:xfrm>
          <a:off x="0" y="23779"/>
          <a:ext cx="798004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IN" sz="1300" b="1" kern="1200" dirty="0"/>
            <a:t>Large Mailboxes</a:t>
          </a:r>
          <a:endParaRPr lang="en-GB" sz="1300" kern="1200" dirty="0"/>
        </a:p>
      </dsp:txBody>
      <dsp:txXfrm>
        <a:off x="15221" y="39000"/>
        <a:ext cx="7949603" cy="281363"/>
      </dsp:txXfrm>
    </dsp:sp>
    <dsp:sp modelId="{460C26D1-3073-3640-A26F-40ADCEBFB51D}">
      <dsp:nvSpPr>
        <dsp:cNvPr id="0" name=""/>
        <dsp:cNvSpPr/>
      </dsp:nvSpPr>
      <dsp:spPr>
        <a:xfrm>
          <a:off x="0" y="335584"/>
          <a:ext cx="7980045"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66"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Issue:</a:t>
          </a:r>
          <a:r>
            <a:rPr lang="en-IN" sz="1000" kern="1200" dirty="0"/>
            <a:t> Managing large mailboxes can be challenging.</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Resolution:</a:t>
          </a:r>
          <a:r>
            <a:rPr lang="en-IN" sz="1000" kern="1200" dirty="0"/>
            <a:t> Implement email archiving in MS 365 to manage and reduce mailbox sizes efficiently.</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Status</a:t>
          </a:r>
          <a:r>
            <a:rPr lang="en-IN" sz="1000" kern="1200" dirty="0"/>
            <a:t>: Pending</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Owner</a:t>
          </a:r>
          <a:r>
            <a:rPr lang="en-IN" sz="1000" kern="1200" dirty="0"/>
            <a:t>: Malika</a:t>
          </a:r>
        </a:p>
      </dsp:txBody>
      <dsp:txXfrm>
        <a:off x="0" y="335584"/>
        <a:ext cx="7980045" cy="672750"/>
      </dsp:txXfrm>
    </dsp:sp>
    <dsp:sp modelId="{D515ECDF-20AD-E04C-8415-5E3B15F0F32D}">
      <dsp:nvSpPr>
        <dsp:cNvPr id="0" name=""/>
        <dsp:cNvSpPr/>
      </dsp:nvSpPr>
      <dsp:spPr>
        <a:xfrm>
          <a:off x="0" y="1008334"/>
          <a:ext cx="798004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IN" sz="1300" b="1" kern="1200" dirty="0"/>
            <a:t>Physical </a:t>
          </a:r>
          <a:r>
            <a:rPr lang="en-IN" sz="1300" b="1" kern="1200"/>
            <a:t>Server Reliance</a:t>
          </a:r>
          <a:endParaRPr lang="en-GB" sz="1300" kern="1200" dirty="0"/>
        </a:p>
      </dsp:txBody>
      <dsp:txXfrm>
        <a:off x="15221" y="1023555"/>
        <a:ext cx="7949603" cy="281363"/>
      </dsp:txXfrm>
    </dsp:sp>
    <dsp:sp modelId="{B42CDBA5-D05D-7F4C-9052-B316198A416F}">
      <dsp:nvSpPr>
        <dsp:cNvPr id="0" name=""/>
        <dsp:cNvSpPr/>
      </dsp:nvSpPr>
      <dsp:spPr>
        <a:xfrm>
          <a:off x="0" y="1320139"/>
          <a:ext cx="7980045"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66"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Issue:</a:t>
          </a:r>
          <a:r>
            <a:rPr lang="en-IN" sz="1000" kern="1200" dirty="0"/>
            <a:t> High maintenance for physical servers and storage.</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Resolution:</a:t>
          </a:r>
          <a:r>
            <a:rPr lang="en-IN" sz="1000" kern="1200" dirty="0"/>
            <a:t> Transition to MS 365 reduces the need for on-prem servers, cutting down maintenance and costs.</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Status</a:t>
          </a:r>
          <a:r>
            <a:rPr lang="en-IN" sz="1000" kern="1200" dirty="0"/>
            <a:t>: Pending</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Owner</a:t>
          </a:r>
          <a:r>
            <a:rPr lang="en-IN" sz="1000" kern="1200" dirty="0"/>
            <a:t>: Malika</a:t>
          </a:r>
        </a:p>
      </dsp:txBody>
      <dsp:txXfrm>
        <a:off x="0" y="1320139"/>
        <a:ext cx="7980045" cy="672750"/>
      </dsp:txXfrm>
    </dsp:sp>
    <dsp:sp modelId="{EF89B72A-9B1D-AA42-958E-3D5E99524B29}">
      <dsp:nvSpPr>
        <dsp:cNvPr id="0" name=""/>
        <dsp:cNvSpPr/>
      </dsp:nvSpPr>
      <dsp:spPr>
        <a:xfrm>
          <a:off x="0" y="1992889"/>
          <a:ext cx="798004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IN" sz="1300" b="1" kern="1200" dirty="0"/>
            <a:t>Database and Mailbox Placement Management</a:t>
          </a:r>
          <a:endParaRPr lang="en-GB" sz="1300" kern="1200" dirty="0"/>
        </a:p>
      </dsp:txBody>
      <dsp:txXfrm>
        <a:off x="15221" y="2008110"/>
        <a:ext cx="7949603" cy="281363"/>
      </dsp:txXfrm>
    </dsp:sp>
    <dsp:sp modelId="{A794A0EB-9AB2-E342-9157-0C193CBBDF9D}">
      <dsp:nvSpPr>
        <dsp:cNvPr id="0" name=""/>
        <dsp:cNvSpPr/>
      </dsp:nvSpPr>
      <dsp:spPr>
        <a:xfrm>
          <a:off x="0" y="2304694"/>
          <a:ext cx="7980045"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66"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1" kern="1200"/>
            <a:t>Issue:</a:t>
          </a:r>
          <a:r>
            <a:rPr lang="en-IN" sz="1000" kern="1200"/>
            <a:t> Current on-prem setup requires extensive configuration management.</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Resolution:</a:t>
          </a:r>
          <a:r>
            <a:rPr lang="en-IN" sz="1000" kern="1200" dirty="0"/>
            <a:t> MS 365 simplifies mailbox management, reducing the need for complex configurations.</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Status</a:t>
          </a:r>
          <a:r>
            <a:rPr lang="en-IN" sz="1000" kern="1200" dirty="0"/>
            <a:t>: Pending</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Owner</a:t>
          </a:r>
          <a:r>
            <a:rPr lang="en-IN" sz="1000" kern="1200" dirty="0"/>
            <a:t>: Malika</a:t>
          </a:r>
        </a:p>
      </dsp:txBody>
      <dsp:txXfrm>
        <a:off x="0" y="2304694"/>
        <a:ext cx="7980045" cy="672750"/>
      </dsp:txXfrm>
    </dsp:sp>
    <dsp:sp modelId="{D031A792-8C67-B64C-9D32-4F92F9317F80}">
      <dsp:nvSpPr>
        <dsp:cNvPr id="0" name=""/>
        <dsp:cNvSpPr/>
      </dsp:nvSpPr>
      <dsp:spPr>
        <a:xfrm>
          <a:off x="0" y="2977444"/>
          <a:ext cx="798004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IN" sz="1300" b="1" kern="1200"/>
            <a:t>Disaster Recovery</a:t>
          </a:r>
          <a:endParaRPr lang="en-GB" sz="1300" kern="1200" dirty="0"/>
        </a:p>
      </dsp:txBody>
      <dsp:txXfrm>
        <a:off x="15221" y="2992665"/>
        <a:ext cx="7949603" cy="281363"/>
      </dsp:txXfrm>
    </dsp:sp>
    <dsp:sp modelId="{C1748CDE-AACC-8A47-B6B5-57A78A0BE310}">
      <dsp:nvSpPr>
        <dsp:cNvPr id="0" name=""/>
        <dsp:cNvSpPr/>
      </dsp:nvSpPr>
      <dsp:spPr>
        <a:xfrm>
          <a:off x="0" y="3289249"/>
          <a:ext cx="7980045"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66"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1" kern="1200"/>
            <a:t>Issue:</a:t>
          </a:r>
          <a:r>
            <a:rPr lang="en-IN" sz="1000" kern="1200"/>
            <a:t> Potential for site downtimes and data loss.</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Resolution:</a:t>
          </a:r>
          <a:r>
            <a:rPr lang="en-IN" sz="1000" kern="1200" dirty="0"/>
            <a:t> MS 365 offers robust backup and recovery options, decreasing disaster scenarios.</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Status</a:t>
          </a:r>
          <a:r>
            <a:rPr lang="en-IN" sz="1000" kern="1200" dirty="0"/>
            <a:t>: Pending</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Owner</a:t>
          </a:r>
          <a:r>
            <a:rPr lang="en-IN" sz="1000" kern="1200" dirty="0"/>
            <a:t>: Malika</a:t>
          </a:r>
        </a:p>
      </dsp:txBody>
      <dsp:txXfrm>
        <a:off x="0" y="3289249"/>
        <a:ext cx="7980045" cy="672750"/>
      </dsp:txXfrm>
    </dsp:sp>
    <dsp:sp modelId="{17CF3F69-6F9A-F44C-8C75-EA11EC31A06E}">
      <dsp:nvSpPr>
        <dsp:cNvPr id="0" name=""/>
        <dsp:cNvSpPr/>
      </dsp:nvSpPr>
      <dsp:spPr>
        <a:xfrm>
          <a:off x="0" y="3961999"/>
          <a:ext cx="7980045" cy="311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Font typeface="+mj-lt"/>
            <a:buNone/>
          </a:pPr>
          <a:r>
            <a:rPr lang="en-IN" sz="1300" b="1" kern="1200" dirty="0"/>
            <a:t>Introducing New Features</a:t>
          </a:r>
          <a:endParaRPr lang="en-GB" sz="1300" kern="1200" dirty="0"/>
        </a:p>
      </dsp:txBody>
      <dsp:txXfrm>
        <a:off x="15221" y="3977220"/>
        <a:ext cx="7949603" cy="281363"/>
      </dsp:txXfrm>
    </dsp:sp>
    <dsp:sp modelId="{01E0CD2B-D5ED-6247-9C9A-B29FF81E576F}">
      <dsp:nvSpPr>
        <dsp:cNvPr id="0" name=""/>
        <dsp:cNvSpPr/>
      </dsp:nvSpPr>
      <dsp:spPr>
        <a:xfrm>
          <a:off x="0" y="4273804"/>
          <a:ext cx="7980045" cy="672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366"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1" kern="1200"/>
            <a:t>Issue:</a:t>
          </a:r>
          <a:r>
            <a:rPr lang="en-IN" sz="1000" kern="1200"/>
            <a:t> Adapting to and leveraging new features can be challenging.</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Resolution:</a:t>
          </a:r>
          <a:r>
            <a:rPr lang="en-IN" sz="1000" kern="1200" dirty="0"/>
            <a:t> Provide comprehensive training and support for new features like Advanced Threat Protection and FIND TIME.</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Status</a:t>
          </a:r>
          <a:r>
            <a:rPr lang="en-IN" sz="1000" kern="1200" dirty="0"/>
            <a:t>: Pending</a:t>
          </a:r>
        </a:p>
        <a:p>
          <a:pPr marL="57150" lvl="1" indent="-57150" algn="l" defTabSz="444500">
            <a:lnSpc>
              <a:spcPct val="90000"/>
            </a:lnSpc>
            <a:spcBef>
              <a:spcPct val="0"/>
            </a:spcBef>
            <a:spcAft>
              <a:spcPct val="20000"/>
            </a:spcAft>
            <a:buFont typeface="Arial" panose="020B0604020202020204" pitchFamily="34" charset="0"/>
            <a:buChar char="•"/>
          </a:pPr>
          <a:r>
            <a:rPr lang="en-IN" sz="1000" b="1" kern="1200" dirty="0"/>
            <a:t>Owner</a:t>
          </a:r>
          <a:r>
            <a:rPr lang="en-IN" sz="1000" kern="1200" dirty="0"/>
            <a:t>: Malika</a:t>
          </a:r>
        </a:p>
      </dsp:txBody>
      <dsp:txXfrm>
        <a:off x="0" y="4273804"/>
        <a:ext cx="7980045" cy="67275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A5BC-5406-5F43-9D22-01D8B7EB2F7E}">
      <dsp:nvSpPr>
        <dsp:cNvPr id="0" name=""/>
        <dsp:cNvSpPr/>
      </dsp:nvSpPr>
      <dsp:spPr>
        <a:xfrm>
          <a:off x="0" y="0"/>
          <a:ext cx="7544990" cy="47576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i="0" u="none" kern="1200" dirty="0"/>
            <a:t>Plan</a:t>
          </a:r>
          <a:endParaRPr lang="en-GB" sz="2000" kern="1200" dirty="0"/>
        </a:p>
      </dsp:txBody>
      <dsp:txXfrm>
        <a:off x="23225" y="23225"/>
        <a:ext cx="7498540" cy="429316"/>
      </dsp:txXfrm>
    </dsp:sp>
    <dsp:sp modelId="{9A265373-C8B2-0C48-9169-D40932F347F8}">
      <dsp:nvSpPr>
        <dsp:cNvPr id="0" name=""/>
        <dsp:cNvSpPr/>
      </dsp:nvSpPr>
      <dsp:spPr>
        <a:xfrm>
          <a:off x="0" y="589759"/>
          <a:ext cx="7544990" cy="296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553"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b="1" i="0" u="none" kern="1200" dirty="0"/>
            <a:t>Scheduled Sessions:</a:t>
          </a:r>
          <a:r>
            <a:rPr lang="en-IN" sz="1600" b="0" i="0" u="none" kern="1200" dirty="0"/>
            <a:t> Training sessions will be scheduled in advance, timed to follow the migration phases to reinforce learning.</a:t>
          </a:r>
          <a:endParaRPr lang="en-GB" sz="1600" kern="1200" dirty="0"/>
        </a:p>
        <a:p>
          <a:pPr marL="171450" lvl="1" indent="-171450" algn="l" defTabSz="711200">
            <a:lnSpc>
              <a:spcPct val="90000"/>
            </a:lnSpc>
            <a:spcBef>
              <a:spcPct val="0"/>
            </a:spcBef>
            <a:spcAft>
              <a:spcPct val="20000"/>
            </a:spcAft>
            <a:buChar char="•"/>
          </a:pPr>
          <a:r>
            <a:rPr lang="en-IN" sz="1600" b="1" i="0" u="none" kern="1200" dirty="0"/>
            <a:t>Training Formats:</a:t>
          </a:r>
          <a:r>
            <a:rPr lang="en-IN" sz="1600" b="0" i="0" u="none" kern="1200" dirty="0"/>
            <a:t> A mix of live webinars, recorded tutorials, and interactive Q&amp;A sessions.</a:t>
          </a:r>
          <a:endParaRPr lang="en-GB" sz="1600" kern="1200" dirty="0"/>
        </a:p>
        <a:p>
          <a:pPr marL="171450" lvl="1" indent="-171450" algn="l" defTabSz="711200">
            <a:lnSpc>
              <a:spcPct val="90000"/>
            </a:lnSpc>
            <a:spcBef>
              <a:spcPct val="0"/>
            </a:spcBef>
            <a:spcAft>
              <a:spcPct val="20000"/>
            </a:spcAft>
            <a:buChar char="•"/>
          </a:pPr>
          <a:r>
            <a:rPr lang="en-IN" sz="1600" b="1" i="0" u="none" kern="1200" dirty="0"/>
            <a:t>Resource Availability:</a:t>
          </a:r>
          <a:r>
            <a:rPr lang="en-IN" sz="1600" b="0" i="0" u="none" kern="1200" dirty="0"/>
            <a:t> Comprehensive guides, FAQs, and cheat sheets will be made available on the company intranet.</a:t>
          </a:r>
          <a:endParaRPr lang="en-GB" sz="1600" kern="1200" dirty="0"/>
        </a:p>
        <a:p>
          <a:pPr marL="171450" lvl="1" indent="-171450" algn="l" defTabSz="711200">
            <a:lnSpc>
              <a:spcPct val="90000"/>
            </a:lnSpc>
            <a:spcBef>
              <a:spcPct val="0"/>
            </a:spcBef>
            <a:spcAft>
              <a:spcPct val="20000"/>
            </a:spcAft>
            <a:buChar char="•"/>
          </a:pPr>
          <a:r>
            <a:rPr lang="en-IN" sz="1600" b="1" i="0" u="none" kern="1200" dirty="0"/>
            <a:t>Hands-on Workshops:</a:t>
          </a:r>
          <a:r>
            <a:rPr lang="en-IN" sz="1600" b="0" i="0" u="none" kern="1200" dirty="0"/>
            <a:t> Practical workshops for users to familiarize themselves with the new system.</a:t>
          </a:r>
          <a:endParaRPr lang="en-GB" sz="1600" kern="1200" dirty="0"/>
        </a:p>
        <a:p>
          <a:pPr marL="171450" lvl="1" indent="-171450" algn="l" defTabSz="711200">
            <a:lnSpc>
              <a:spcPct val="90000"/>
            </a:lnSpc>
            <a:spcBef>
              <a:spcPct val="0"/>
            </a:spcBef>
            <a:spcAft>
              <a:spcPct val="20000"/>
            </a:spcAft>
            <a:buChar char="•"/>
          </a:pPr>
          <a:r>
            <a:rPr lang="en-IN" sz="1600" b="1" i="0" u="none" kern="1200" dirty="0"/>
            <a:t>Support Teams:</a:t>
          </a:r>
          <a:r>
            <a:rPr lang="en-IN" sz="1600" b="0" i="0" u="none" kern="1200" dirty="0"/>
            <a:t> Designated support personnel will assist with hands-on help post-training.</a:t>
          </a:r>
          <a:endParaRPr lang="en-GB" sz="1600" kern="1200" dirty="0"/>
        </a:p>
        <a:p>
          <a:pPr marL="171450" lvl="1" indent="-171450" algn="l" defTabSz="711200">
            <a:lnSpc>
              <a:spcPct val="90000"/>
            </a:lnSpc>
            <a:spcBef>
              <a:spcPct val="0"/>
            </a:spcBef>
            <a:spcAft>
              <a:spcPct val="20000"/>
            </a:spcAft>
            <a:buChar char="•"/>
          </a:pPr>
          <a:r>
            <a:rPr lang="en-IN" sz="1600" b="1" i="0" u="none" kern="1200" dirty="0"/>
            <a:t>Feedback Mechanisms:</a:t>
          </a:r>
          <a:r>
            <a:rPr lang="en-IN" sz="1600" b="0" i="0" u="none" kern="1200" dirty="0"/>
            <a:t> Post-training surveys to gather feedback and identify areas needing additional support.</a:t>
          </a:r>
          <a:endParaRPr lang="en-GB" sz="1600" kern="1200" dirty="0"/>
        </a:p>
      </dsp:txBody>
      <dsp:txXfrm>
        <a:off x="0" y="589759"/>
        <a:ext cx="7544990" cy="296009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8B7C6-87D0-A444-B972-B3D5293E8B46}">
      <dsp:nvSpPr>
        <dsp:cNvPr id="0" name=""/>
        <dsp:cNvSpPr/>
      </dsp:nvSpPr>
      <dsp:spPr>
        <a:xfrm rot="5400000">
          <a:off x="5327006" y="-2223179"/>
          <a:ext cx="722548" cy="53536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Before we configure a hybrid deployment, we need ensure on-premises organization meets all of the prerequisites required for a successful deployment.</a:t>
          </a:r>
          <a:endParaRPr lang="en-GB" sz="1000" kern="1200" dirty="0"/>
        </a:p>
      </dsp:txBody>
      <dsp:txXfrm rot="-5400000">
        <a:off x="3011442" y="127657"/>
        <a:ext cx="5318404" cy="652004"/>
      </dsp:txXfrm>
    </dsp:sp>
    <dsp:sp modelId="{EA4FE611-16E7-F142-A39C-0CE1D0126394}">
      <dsp:nvSpPr>
        <dsp:cNvPr id="0" name=""/>
        <dsp:cNvSpPr/>
      </dsp:nvSpPr>
      <dsp:spPr>
        <a:xfrm>
          <a:off x="0" y="2065"/>
          <a:ext cx="3011442" cy="90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t>Hybrid deployment requirements</a:t>
          </a:r>
          <a:r>
            <a:rPr lang="en-US" sz="1600" kern="1200" dirty="0"/>
            <a:t>: </a:t>
          </a:r>
          <a:endParaRPr lang="en-GB" sz="1600" kern="1200" dirty="0"/>
        </a:p>
      </dsp:txBody>
      <dsp:txXfrm>
        <a:off x="44090" y="46155"/>
        <a:ext cx="2923262" cy="815005"/>
      </dsp:txXfrm>
    </dsp:sp>
    <dsp:sp modelId="{4CB4F730-C52A-AD44-8A71-7419532BFE87}">
      <dsp:nvSpPr>
        <dsp:cNvPr id="0" name=""/>
        <dsp:cNvSpPr/>
      </dsp:nvSpPr>
      <dsp:spPr>
        <a:xfrm rot="5400000">
          <a:off x="5327006" y="-1274834"/>
          <a:ext cx="722548" cy="53536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When we move a mailbox from on-premises Exchange organization to Exchange Online, all of the clients that access the mailbox need to be updated to use Exchange Online; this includes Exchange ActiveSync devices. Most Exchange ActiveSync clients will now be automatically reconfigured when the mailbox is moved to Exchange Online, however some older devices might not update correctly. </a:t>
          </a:r>
          <a:endParaRPr lang="en-GB" sz="1000" kern="1200" dirty="0"/>
        </a:p>
      </dsp:txBody>
      <dsp:txXfrm rot="-5400000">
        <a:off x="3011442" y="1076002"/>
        <a:ext cx="5318404" cy="652004"/>
      </dsp:txXfrm>
    </dsp:sp>
    <dsp:sp modelId="{475D8A59-7B82-EE4C-9215-CF9675FED1B5}">
      <dsp:nvSpPr>
        <dsp:cNvPr id="0" name=""/>
        <dsp:cNvSpPr/>
      </dsp:nvSpPr>
      <dsp:spPr>
        <a:xfrm>
          <a:off x="0" y="950410"/>
          <a:ext cx="3011442" cy="90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t>Exchange ActiveSync clients</a:t>
          </a:r>
          <a:r>
            <a:rPr lang="en-US" sz="1600" kern="1200" dirty="0"/>
            <a:t>: </a:t>
          </a:r>
          <a:endParaRPr lang="en-GB" sz="1600" kern="1200" dirty="0"/>
        </a:p>
      </dsp:txBody>
      <dsp:txXfrm>
        <a:off x="44090" y="994500"/>
        <a:ext cx="2923262" cy="815005"/>
      </dsp:txXfrm>
    </dsp:sp>
    <dsp:sp modelId="{84A26566-FDDB-644E-BB0B-DC76687994A5}">
      <dsp:nvSpPr>
        <dsp:cNvPr id="0" name=""/>
        <dsp:cNvSpPr/>
      </dsp:nvSpPr>
      <dsp:spPr>
        <a:xfrm rot="5400000">
          <a:off x="5327006" y="-326489"/>
          <a:ext cx="722548" cy="53536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On-premises mailbox permissions such as Send As, Full Access, Send on Behalf, and folder permissions, that are explicitly applied on the mailbox are migrated to Exchange Online. Inherited (non-explicit) mailbox permissions and permissions granted to objects that aren't mail enabled in Exchange Online are not migrated.</a:t>
          </a:r>
          <a:endParaRPr lang="en-GB" sz="1000" kern="1200" dirty="0"/>
        </a:p>
      </dsp:txBody>
      <dsp:txXfrm rot="-5400000">
        <a:off x="3011442" y="2024347"/>
        <a:ext cx="5318404" cy="652004"/>
      </dsp:txXfrm>
    </dsp:sp>
    <dsp:sp modelId="{5D37F330-CABA-AA4D-A7EF-48BA2F4F0C96}">
      <dsp:nvSpPr>
        <dsp:cNvPr id="0" name=""/>
        <dsp:cNvSpPr/>
      </dsp:nvSpPr>
      <dsp:spPr>
        <a:xfrm>
          <a:off x="0" y="1898756"/>
          <a:ext cx="3011442" cy="90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t>Mailbox permissions migration:</a:t>
          </a:r>
          <a:endParaRPr lang="en-GB" sz="1600" kern="1200" dirty="0"/>
        </a:p>
      </dsp:txBody>
      <dsp:txXfrm>
        <a:off x="44090" y="1942846"/>
        <a:ext cx="2923262" cy="815005"/>
      </dsp:txXfrm>
    </dsp:sp>
    <dsp:sp modelId="{3146DB1E-BEB1-F048-A559-6DDC86FABA68}">
      <dsp:nvSpPr>
        <dsp:cNvPr id="0" name=""/>
        <dsp:cNvSpPr/>
      </dsp:nvSpPr>
      <dsp:spPr>
        <a:xfrm rot="5400000">
          <a:off x="5272226" y="621856"/>
          <a:ext cx="832108" cy="53536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Exchange hybrid deployments support the use of the Full Access and Send on Behalf Of permissions between mailboxes located in an on-premises Exchange organization and mailboxes located in Exchange Online. Additional steps are required for Send As permissions. Also, some additional configuration may be required to support cross-premises mailbox permissions depending on the version of Exchange installed in your on-premises organization</a:t>
          </a:r>
          <a:endParaRPr lang="en-IN" sz="1000" kern="1200" dirty="0"/>
        </a:p>
      </dsp:txBody>
      <dsp:txXfrm rot="-5400000">
        <a:off x="3011442" y="2923260"/>
        <a:ext cx="5313056" cy="750868"/>
      </dsp:txXfrm>
    </dsp:sp>
    <dsp:sp modelId="{E395AF61-B187-944B-9CC1-35531D68BC9A}">
      <dsp:nvSpPr>
        <dsp:cNvPr id="0" name=""/>
        <dsp:cNvSpPr/>
      </dsp:nvSpPr>
      <dsp:spPr>
        <a:xfrm>
          <a:off x="0" y="2847101"/>
          <a:ext cx="3011442" cy="90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t>Support for cross-premises mailbox permissions:</a:t>
          </a:r>
          <a:endParaRPr lang="en-GB" sz="1600" kern="1200" dirty="0"/>
        </a:p>
      </dsp:txBody>
      <dsp:txXfrm>
        <a:off x="44090" y="2891191"/>
        <a:ext cx="2923262" cy="815005"/>
      </dsp:txXfrm>
    </dsp:sp>
    <dsp:sp modelId="{0ED9C2BB-9255-304D-8A13-A6AE5CE3E7EF}">
      <dsp:nvSpPr>
        <dsp:cNvPr id="0" name=""/>
        <dsp:cNvSpPr/>
      </dsp:nvSpPr>
      <dsp:spPr>
        <a:xfrm rot="5400000">
          <a:off x="5327006" y="1570201"/>
          <a:ext cx="722548" cy="535367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Mailboxes can be set up to automatically forward mail sent to them to another mailbox. While mailbox forwarding is supported in Exchange Online, the forwarding configuration isn't copied to Exchange Online when the mailbox is migrated there. Before we migrate a mailbox to Exchange Online, ensure to export the forwarding configuration for each mailbox</a:t>
          </a:r>
          <a:endParaRPr lang="en-IN" sz="1000" kern="1200" dirty="0"/>
        </a:p>
      </dsp:txBody>
      <dsp:txXfrm rot="-5400000">
        <a:off x="3011442" y="3921037"/>
        <a:ext cx="5318404" cy="652004"/>
      </dsp:txXfrm>
    </dsp:sp>
    <dsp:sp modelId="{FCFBCAE3-B749-9F46-921C-035242E738FE}">
      <dsp:nvSpPr>
        <dsp:cNvPr id="0" name=""/>
        <dsp:cNvSpPr/>
      </dsp:nvSpPr>
      <dsp:spPr>
        <a:xfrm>
          <a:off x="0" y="3795446"/>
          <a:ext cx="3011442" cy="9031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US" sz="1600" b="1" kern="1200" dirty="0"/>
            <a:t>Mailbox forwarding settings:</a:t>
          </a:r>
          <a:endParaRPr lang="en-GB" sz="1600" kern="1200" dirty="0"/>
        </a:p>
      </dsp:txBody>
      <dsp:txXfrm>
        <a:off x="44090" y="3839536"/>
        <a:ext cx="2923262" cy="81500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DB872-92FE-5348-897D-E9039DED2295}">
      <dsp:nvSpPr>
        <dsp:cNvPr id="0" name=""/>
        <dsp:cNvSpPr/>
      </dsp:nvSpPr>
      <dsp:spPr>
        <a:xfrm>
          <a:off x="408" y="909826"/>
          <a:ext cx="2601095" cy="1026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t>Goal</a:t>
          </a:r>
          <a:endParaRPr lang="en-GB" sz="2000" kern="1200" dirty="0"/>
        </a:p>
      </dsp:txBody>
      <dsp:txXfrm>
        <a:off x="513408" y="909826"/>
        <a:ext cx="1575095" cy="1026000"/>
      </dsp:txXfrm>
    </dsp:sp>
    <dsp:sp modelId="{5D991EF6-0DD6-D14A-B929-D7E8082CE057}">
      <dsp:nvSpPr>
        <dsp:cNvPr id="0" name=""/>
        <dsp:cNvSpPr/>
      </dsp:nvSpPr>
      <dsp:spPr>
        <a:xfrm>
          <a:off x="408" y="2064076"/>
          <a:ext cx="2080876" cy="1377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Font typeface="Wingdings" pitchFamily="2" charset="2"/>
            <a:buNone/>
          </a:pPr>
          <a:r>
            <a:rPr lang="en-US" sz="1200" b="0" i="0" kern="1200" dirty="0"/>
            <a:t>Ensure seamless email, calendar, contacts, and collaboration access through Outlook mobile for all users transitioning to your hybrid Exchange 365 environment</a:t>
          </a:r>
          <a:endParaRPr lang="en-IN" sz="1200" kern="1200" dirty="0"/>
        </a:p>
      </dsp:txBody>
      <dsp:txXfrm>
        <a:off x="408" y="2064076"/>
        <a:ext cx="2080876" cy="1377435"/>
      </dsp:txXfrm>
    </dsp:sp>
    <dsp:sp modelId="{0FB1F7E1-1B75-8A4B-ABDD-03614C507226}">
      <dsp:nvSpPr>
        <dsp:cNvPr id="0" name=""/>
        <dsp:cNvSpPr/>
      </dsp:nvSpPr>
      <dsp:spPr>
        <a:xfrm>
          <a:off x="2385503" y="909826"/>
          <a:ext cx="2774380" cy="1026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t>Testing Methodology</a:t>
          </a:r>
          <a:endParaRPr lang="en-GB" sz="2000" kern="1200" dirty="0"/>
        </a:p>
      </dsp:txBody>
      <dsp:txXfrm>
        <a:off x="2898503" y="909826"/>
        <a:ext cx="1748380" cy="1026000"/>
      </dsp:txXfrm>
    </dsp:sp>
    <dsp:sp modelId="{C90AE587-D72C-CF4A-ACFB-49275A0FF4AF}">
      <dsp:nvSpPr>
        <dsp:cNvPr id="0" name=""/>
        <dsp:cNvSpPr/>
      </dsp:nvSpPr>
      <dsp:spPr>
        <a:xfrm>
          <a:off x="2472146" y="2064076"/>
          <a:ext cx="2080876" cy="1377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Font typeface="Wingdings" pitchFamily="2" charset="2"/>
            <a:buChar char="Ø"/>
          </a:pPr>
          <a:r>
            <a:rPr lang="en-US" sz="1200" b="1" kern="1200" dirty="0"/>
            <a:t>Black-box</a:t>
          </a:r>
          <a:r>
            <a:rPr lang="en-US" sz="1200" b="0" kern="1200" dirty="0"/>
            <a:t>: Focus on real-world user workflows and functionalities.</a:t>
          </a:r>
          <a:endParaRPr lang="en-IN" sz="1200" b="0" kern="1200" dirty="0"/>
        </a:p>
        <a:p>
          <a:pPr marL="114300" lvl="1" indent="-114300" algn="l" defTabSz="533400">
            <a:lnSpc>
              <a:spcPct val="90000"/>
            </a:lnSpc>
            <a:spcBef>
              <a:spcPct val="0"/>
            </a:spcBef>
            <a:spcAft>
              <a:spcPct val="15000"/>
            </a:spcAft>
            <a:buFont typeface="Wingdings" pitchFamily="2" charset="2"/>
            <a:buChar char="Ø"/>
          </a:pPr>
          <a:endParaRPr lang="en-IN" sz="1200" b="0" kern="1200" dirty="0"/>
        </a:p>
        <a:p>
          <a:pPr marL="114300" lvl="1" indent="-114300" algn="l" defTabSz="533400">
            <a:lnSpc>
              <a:spcPct val="90000"/>
            </a:lnSpc>
            <a:spcBef>
              <a:spcPct val="0"/>
            </a:spcBef>
            <a:spcAft>
              <a:spcPct val="15000"/>
            </a:spcAft>
            <a:buFont typeface="Wingdings" pitchFamily="2" charset="2"/>
            <a:buChar char="Ø"/>
          </a:pPr>
          <a:r>
            <a:rPr lang="en-US" sz="1200" b="1" kern="1200" dirty="0"/>
            <a:t>White-box</a:t>
          </a:r>
          <a:r>
            <a:rPr lang="en-US" sz="1200" b="0" kern="1200" dirty="0"/>
            <a:t>: Verify technical configuration and data synchronization.</a:t>
          </a:r>
          <a:endParaRPr lang="en-IN" sz="1200" b="0" kern="1200" dirty="0"/>
        </a:p>
      </dsp:txBody>
      <dsp:txXfrm>
        <a:off x="2472146" y="2064076"/>
        <a:ext cx="2080876" cy="1377435"/>
      </dsp:txXfrm>
    </dsp:sp>
    <dsp:sp modelId="{5063BF5B-36E0-7D42-BFA8-C23B6F9AB3B5}">
      <dsp:nvSpPr>
        <dsp:cNvPr id="0" name=""/>
        <dsp:cNvSpPr/>
      </dsp:nvSpPr>
      <dsp:spPr>
        <a:xfrm>
          <a:off x="4943884" y="909826"/>
          <a:ext cx="2601095" cy="1026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t>Testing Devices</a:t>
          </a:r>
          <a:endParaRPr lang="en-GB" sz="2000" kern="1200" dirty="0"/>
        </a:p>
      </dsp:txBody>
      <dsp:txXfrm>
        <a:off x="5456884" y="909826"/>
        <a:ext cx="1575095" cy="1026000"/>
      </dsp:txXfrm>
    </dsp:sp>
    <dsp:sp modelId="{9FFED3A5-53DD-E24C-BBD5-3120D55D1E88}">
      <dsp:nvSpPr>
        <dsp:cNvPr id="0" name=""/>
        <dsp:cNvSpPr/>
      </dsp:nvSpPr>
      <dsp:spPr>
        <a:xfrm>
          <a:off x="5103362" y="2086280"/>
          <a:ext cx="2080876" cy="1377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Font typeface="Wingdings" pitchFamily="2" charset="2"/>
            <a:buChar char="Ø"/>
          </a:pPr>
          <a:r>
            <a:rPr lang="en-US" sz="1200" b="0" kern="1200" dirty="0"/>
            <a:t>Include diverse Android and </a:t>
          </a:r>
          <a:r>
            <a:rPr lang="en-US" sz="1200" b="0" kern="1200" dirty="0" err="1"/>
            <a:t>iOS</a:t>
          </a:r>
          <a:r>
            <a:rPr lang="en-US" sz="1200" b="0" kern="1200" dirty="0"/>
            <a:t> devices representative of your user base.</a:t>
          </a:r>
          <a:endParaRPr lang="en-IN" sz="1200" b="0" kern="1200" dirty="0"/>
        </a:p>
        <a:p>
          <a:pPr marL="114300" lvl="1" indent="-114300" algn="l" defTabSz="533400">
            <a:lnSpc>
              <a:spcPct val="90000"/>
            </a:lnSpc>
            <a:spcBef>
              <a:spcPct val="0"/>
            </a:spcBef>
            <a:spcAft>
              <a:spcPct val="15000"/>
            </a:spcAft>
            <a:buFont typeface="Wingdings" pitchFamily="2" charset="2"/>
            <a:buChar char="Ø"/>
          </a:pPr>
          <a:endParaRPr lang="en-IN" sz="1200" b="0" kern="1200" dirty="0"/>
        </a:p>
        <a:p>
          <a:pPr marL="114300" lvl="1" indent="-114300" algn="l" defTabSz="533400">
            <a:lnSpc>
              <a:spcPct val="90000"/>
            </a:lnSpc>
            <a:spcBef>
              <a:spcPct val="0"/>
            </a:spcBef>
            <a:spcAft>
              <a:spcPct val="15000"/>
            </a:spcAft>
            <a:buFont typeface="Wingdings" pitchFamily="2" charset="2"/>
            <a:buNone/>
          </a:pPr>
          <a:r>
            <a:rPr lang="en-US" sz="1200" b="0" kern="1200" dirty="0"/>
            <a:t>Consider different screen sizes, operating system versions, and network conditions (Wi-Fi, cellular).</a:t>
          </a:r>
          <a:endParaRPr lang="en-IN" sz="1200" b="0" kern="1200" dirty="0"/>
        </a:p>
      </dsp:txBody>
      <dsp:txXfrm>
        <a:off x="5103362" y="2086280"/>
        <a:ext cx="2080876" cy="13774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79CD2-8CA2-1143-A757-DEE064926695}">
      <dsp:nvSpPr>
        <dsp:cNvPr id="0" name=""/>
        <dsp:cNvSpPr/>
      </dsp:nvSpPr>
      <dsp:spPr>
        <a:xfrm>
          <a:off x="3094" y="403505"/>
          <a:ext cx="1860650"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Font typeface="+mj-lt"/>
            <a:buNone/>
          </a:pPr>
          <a:r>
            <a:rPr lang="en-IN" sz="1100" b="1" i="0" kern="1200" dirty="0"/>
            <a:t>Basic Functionality</a:t>
          </a:r>
          <a:endParaRPr lang="en-GB" sz="1100" kern="1200" dirty="0"/>
        </a:p>
      </dsp:txBody>
      <dsp:txXfrm>
        <a:off x="3094" y="403505"/>
        <a:ext cx="1860650" cy="316800"/>
      </dsp:txXfrm>
    </dsp:sp>
    <dsp:sp modelId="{03A5B0FC-E438-D34A-AC31-C4D1041FB019}">
      <dsp:nvSpPr>
        <dsp:cNvPr id="0" name=""/>
        <dsp:cNvSpPr/>
      </dsp:nvSpPr>
      <dsp:spPr>
        <a:xfrm>
          <a:off x="3094" y="720305"/>
          <a:ext cx="1860650" cy="3464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Account setup and access: </a:t>
          </a:r>
          <a:r>
            <a:rPr lang="en-US" sz="1200" kern="1200" dirty="0"/>
            <a:t>Verify smooth initial setup with existing user credentials.</a:t>
          </a:r>
          <a:endParaRPr lang="en-GB" sz="1200" kern="1200" dirty="0"/>
        </a:p>
        <a:p>
          <a:pPr marL="114300" lvl="1" indent="-114300" algn="l" defTabSz="533400">
            <a:lnSpc>
              <a:spcPct val="90000"/>
            </a:lnSpc>
            <a:spcBef>
              <a:spcPct val="0"/>
            </a:spcBef>
            <a:spcAft>
              <a:spcPct val="15000"/>
            </a:spcAft>
            <a:buChar char="•"/>
          </a:pPr>
          <a:r>
            <a:rPr lang="en-US" sz="1200" b="1" kern="1200" dirty="0"/>
            <a:t>Email: </a:t>
          </a:r>
          <a:r>
            <a:rPr lang="en-US" sz="1200" kern="1200" dirty="0"/>
            <a:t>Test sending, receiving, searching, deleting, and managing attachments.</a:t>
          </a:r>
          <a:endParaRPr lang="en-IN" sz="1200" kern="1200" dirty="0"/>
        </a:p>
        <a:p>
          <a:pPr marL="114300" lvl="1" indent="-114300" algn="l" defTabSz="533400">
            <a:lnSpc>
              <a:spcPct val="90000"/>
            </a:lnSpc>
            <a:spcBef>
              <a:spcPct val="0"/>
            </a:spcBef>
            <a:spcAft>
              <a:spcPct val="15000"/>
            </a:spcAft>
            <a:buChar char="•"/>
          </a:pPr>
          <a:r>
            <a:rPr lang="en-US" sz="1200" b="1" kern="1200" dirty="0"/>
            <a:t>Calendar</a:t>
          </a:r>
          <a:r>
            <a:rPr lang="en-US" sz="1200" kern="1200" dirty="0"/>
            <a:t>: Check event creation, editing, deletion, syncing, and reminders.</a:t>
          </a:r>
          <a:endParaRPr lang="en-IN" sz="1200" kern="1200" dirty="0"/>
        </a:p>
        <a:p>
          <a:pPr marL="114300" lvl="1" indent="-114300" algn="l" defTabSz="533400">
            <a:lnSpc>
              <a:spcPct val="90000"/>
            </a:lnSpc>
            <a:spcBef>
              <a:spcPct val="0"/>
            </a:spcBef>
            <a:spcAft>
              <a:spcPct val="15000"/>
            </a:spcAft>
            <a:buChar char="•"/>
          </a:pPr>
          <a:r>
            <a:rPr lang="en-US" sz="1200" b="1" kern="1200" dirty="0"/>
            <a:t>Contacts: </a:t>
          </a:r>
          <a:r>
            <a:rPr lang="en-US" sz="1200" kern="1200" dirty="0"/>
            <a:t>Ensure contact creation, editing, searching, and syncing across devices.</a:t>
          </a:r>
          <a:endParaRPr lang="en-IN" sz="1200" kern="1200" dirty="0"/>
        </a:p>
      </dsp:txBody>
      <dsp:txXfrm>
        <a:off x="3094" y="720305"/>
        <a:ext cx="1860650" cy="3464876"/>
      </dsp:txXfrm>
    </dsp:sp>
    <dsp:sp modelId="{D98C46C8-3465-B64D-93D7-2CF4CA49C8C9}">
      <dsp:nvSpPr>
        <dsp:cNvPr id="0" name=""/>
        <dsp:cNvSpPr/>
      </dsp:nvSpPr>
      <dsp:spPr>
        <a:xfrm>
          <a:off x="2124236" y="403505"/>
          <a:ext cx="1860650"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Font typeface="+mj-lt"/>
            <a:buNone/>
          </a:pPr>
          <a:r>
            <a:rPr lang="en-IN" sz="1100" b="1" i="0" kern="1200" dirty="0"/>
            <a:t>Advanced Features</a:t>
          </a:r>
          <a:endParaRPr lang="en-GB" sz="1100" kern="1200" dirty="0"/>
        </a:p>
      </dsp:txBody>
      <dsp:txXfrm>
        <a:off x="2124236" y="403505"/>
        <a:ext cx="1860650" cy="316800"/>
      </dsp:txXfrm>
    </dsp:sp>
    <dsp:sp modelId="{4288C64A-D6D3-994F-8038-FF8EFB7C9414}">
      <dsp:nvSpPr>
        <dsp:cNvPr id="0" name=""/>
        <dsp:cNvSpPr/>
      </dsp:nvSpPr>
      <dsp:spPr>
        <a:xfrm>
          <a:off x="2124236" y="720305"/>
          <a:ext cx="1860650" cy="3464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b="1" kern="1200" dirty="0"/>
            <a:t>Push notifications</a:t>
          </a:r>
          <a:r>
            <a:rPr lang="en-US" sz="1100" b="0" kern="1200" dirty="0"/>
            <a:t>: Verify timely delivery of email, calendar, and contact updates.</a:t>
          </a:r>
          <a:endParaRPr lang="en-GB" sz="1100" b="0" kern="1200" dirty="0"/>
        </a:p>
        <a:p>
          <a:pPr marL="57150" lvl="1" indent="-57150" algn="l" defTabSz="488950">
            <a:lnSpc>
              <a:spcPct val="90000"/>
            </a:lnSpc>
            <a:spcBef>
              <a:spcPct val="0"/>
            </a:spcBef>
            <a:spcAft>
              <a:spcPct val="15000"/>
            </a:spcAft>
            <a:buChar char="•"/>
          </a:pPr>
          <a:r>
            <a:rPr lang="en-US" sz="1100" b="1" kern="1200" dirty="0"/>
            <a:t>Offline access: </a:t>
          </a:r>
          <a:r>
            <a:rPr lang="en-US" sz="1100" b="0" kern="1200" dirty="0"/>
            <a:t>Test email functionality and limited calendar/contact access without internet connection.</a:t>
          </a:r>
          <a:endParaRPr lang="en-IN" sz="1100" b="0" kern="1200" dirty="0"/>
        </a:p>
        <a:p>
          <a:pPr marL="57150" lvl="1" indent="-57150" algn="l" defTabSz="488950">
            <a:lnSpc>
              <a:spcPct val="90000"/>
            </a:lnSpc>
            <a:spcBef>
              <a:spcPct val="0"/>
            </a:spcBef>
            <a:spcAft>
              <a:spcPct val="15000"/>
            </a:spcAft>
            <a:buChar char="•"/>
          </a:pPr>
          <a:r>
            <a:rPr lang="en-US" sz="1100" b="1" kern="1200" dirty="0"/>
            <a:t>Search: </a:t>
          </a:r>
          <a:r>
            <a:rPr lang="en-US" sz="1100" b="0" kern="1200" dirty="0"/>
            <a:t>Evaluate search accuracy and speed for emails, calendars, and contacts.</a:t>
          </a:r>
          <a:endParaRPr lang="en-IN" sz="1100" b="0" kern="1200" dirty="0"/>
        </a:p>
        <a:p>
          <a:pPr marL="57150" lvl="1" indent="-57150" algn="l" defTabSz="488950">
            <a:lnSpc>
              <a:spcPct val="90000"/>
            </a:lnSpc>
            <a:spcBef>
              <a:spcPct val="0"/>
            </a:spcBef>
            <a:spcAft>
              <a:spcPct val="15000"/>
            </a:spcAft>
            <a:buChar char="•"/>
          </a:pPr>
          <a:r>
            <a:rPr lang="en-US" sz="1100" b="1" kern="1200" dirty="0"/>
            <a:t>Meetings and Teams:</a:t>
          </a:r>
          <a:r>
            <a:rPr lang="en-US" sz="1100" b="0" kern="1200" dirty="0"/>
            <a:t> Test joining, scheduling, and participating in meetings within Outlook mobile.</a:t>
          </a:r>
          <a:endParaRPr lang="en-IN" sz="1100" b="0" kern="1200" dirty="0"/>
        </a:p>
        <a:p>
          <a:pPr marL="57150" lvl="1" indent="-57150" algn="l" defTabSz="488950">
            <a:lnSpc>
              <a:spcPct val="90000"/>
            </a:lnSpc>
            <a:spcBef>
              <a:spcPct val="0"/>
            </a:spcBef>
            <a:spcAft>
              <a:spcPct val="15000"/>
            </a:spcAft>
            <a:buChar char="•"/>
          </a:pPr>
          <a:r>
            <a:rPr lang="en-US" sz="1100" b="1" kern="1200" dirty="0"/>
            <a:t>Attachments: </a:t>
          </a:r>
          <a:r>
            <a:rPr lang="en-US" sz="1100" b="0" kern="1200" dirty="0"/>
            <a:t>Verify opening, saving, and sharing of various file types.</a:t>
          </a:r>
          <a:endParaRPr lang="en-IN" sz="1100" b="0" kern="1200" dirty="0"/>
        </a:p>
      </dsp:txBody>
      <dsp:txXfrm>
        <a:off x="2124236" y="720305"/>
        <a:ext cx="1860650" cy="3464876"/>
      </dsp:txXfrm>
    </dsp:sp>
    <dsp:sp modelId="{CBC54CD2-931C-964F-A951-FC6D05ACF948}">
      <dsp:nvSpPr>
        <dsp:cNvPr id="0" name=""/>
        <dsp:cNvSpPr/>
      </dsp:nvSpPr>
      <dsp:spPr>
        <a:xfrm>
          <a:off x="4245378" y="403505"/>
          <a:ext cx="1860650"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Font typeface="+mj-lt"/>
            <a:buNone/>
          </a:pPr>
          <a:r>
            <a:rPr lang="en-IN" sz="1100" b="1" i="0" kern="1200" dirty="0"/>
            <a:t>Security and Performance</a:t>
          </a:r>
          <a:endParaRPr lang="en-GB" sz="1100" kern="1200" dirty="0"/>
        </a:p>
      </dsp:txBody>
      <dsp:txXfrm>
        <a:off x="4245378" y="403505"/>
        <a:ext cx="1860650" cy="316800"/>
      </dsp:txXfrm>
    </dsp:sp>
    <dsp:sp modelId="{BAF069BA-D4FB-4C42-9B76-ECB788D95DA1}">
      <dsp:nvSpPr>
        <dsp:cNvPr id="0" name=""/>
        <dsp:cNvSpPr/>
      </dsp:nvSpPr>
      <dsp:spPr>
        <a:xfrm>
          <a:off x="4245378" y="720305"/>
          <a:ext cx="1860650" cy="3464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b="1" kern="1200" dirty="0"/>
            <a:t>Multi-factor authentication (MFA): </a:t>
          </a:r>
          <a:r>
            <a:rPr lang="en-US" sz="1100" b="0" kern="1200" dirty="0"/>
            <a:t>Test seamless integration and user experience with MFA prompts.</a:t>
          </a:r>
          <a:endParaRPr lang="en-GB" sz="1100" b="0" kern="1200" dirty="0"/>
        </a:p>
        <a:p>
          <a:pPr marL="57150" lvl="1" indent="-57150" algn="l" defTabSz="488950">
            <a:lnSpc>
              <a:spcPct val="90000"/>
            </a:lnSpc>
            <a:spcBef>
              <a:spcPct val="0"/>
            </a:spcBef>
            <a:spcAft>
              <a:spcPct val="15000"/>
            </a:spcAft>
            <a:buChar char="•"/>
          </a:pPr>
          <a:r>
            <a:rPr lang="en-US" sz="1100" b="1" kern="1200" dirty="0"/>
            <a:t>Conditional Access: </a:t>
          </a:r>
          <a:r>
            <a:rPr lang="en-US" sz="1100" b="0" kern="1200" dirty="0"/>
            <a:t>Ensure compliance with organizational security policies on mobile devices.</a:t>
          </a:r>
          <a:endParaRPr lang="en-IN" sz="1100" b="0" kern="1200" dirty="0"/>
        </a:p>
        <a:p>
          <a:pPr marL="57150" lvl="1" indent="-57150" algn="l" defTabSz="488950">
            <a:lnSpc>
              <a:spcPct val="90000"/>
            </a:lnSpc>
            <a:spcBef>
              <a:spcPct val="0"/>
            </a:spcBef>
            <a:spcAft>
              <a:spcPct val="15000"/>
            </a:spcAft>
            <a:buChar char="•"/>
          </a:pPr>
          <a:r>
            <a:rPr lang="en-US" sz="1100" b="1" kern="1200" dirty="0"/>
            <a:t>Performance: </a:t>
          </a:r>
          <a:r>
            <a:rPr lang="en-US" sz="1100" b="0" kern="1200" dirty="0"/>
            <a:t>Measure app launch times, screen transitions, and responsiveness under different network conditions.</a:t>
          </a:r>
          <a:endParaRPr lang="en-IN" sz="1100" b="0" kern="1200" dirty="0"/>
        </a:p>
        <a:p>
          <a:pPr marL="57150" lvl="1" indent="-57150" algn="l" defTabSz="488950">
            <a:lnSpc>
              <a:spcPct val="90000"/>
            </a:lnSpc>
            <a:spcBef>
              <a:spcPct val="0"/>
            </a:spcBef>
            <a:spcAft>
              <a:spcPct val="15000"/>
            </a:spcAft>
            <a:buChar char="•"/>
          </a:pPr>
          <a:r>
            <a:rPr lang="en-US" sz="1100" b="1" kern="1200" dirty="0"/>
            <a:t>Battery consumption: </a:t>
          </a:r>
          <a:r>
            <a:rPr lang="en-US" sz="1100" b="0" kern="1200" dirty="0"/>
            <a:t>Monitor battery usage and identify any excessive drain related to Outlook mobile.</a:t>
          </a:r>
          <a:endParaRPr lang="en-IN" sz="1100" b="0" kern="1200" dirty="0"/>
        </a:p>
      </dsp:txBody>
      <dsp:txXfrm>
        <a:off x="4245378" y="720305"/>
        <a:ext cx="1860650" cy="3464876"/>
      </dsp:txXfrm>
    </dsp:sp>
    <dsp:sp modelId="{2A256EE3-1345-2046-880F-E75D7805F333}">
      <dsp:nvSpPr>
        <dsp:cNvPr id="0" name=""/>
        <dsp:cNvSpPr/>
      </dsp:nvSpPr>
      <dsp:spPr>
        <a:xfrm>
          <a:off x="6366519" y="403505"/>
          <a:ext cx="1860650" cy="316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Font typeface="+mj-lt"/>
            <a:buNone/>
          </a:pPr>
          <a:r>
            <a:rPr lang="en-IN" sz="1100" b="1" i="0" kern="1200" dirty="0"/>
            <a:t>User Experience</a:t>
          </a:r>
          <a:endParaRPr lang="en-IN" sz="1100" kern="1200" dirty="0"/>
        </a:p>
      </dsp:txBody>
      <dsp:txXfrm>
        <a:off x="6366519" y="403505"/>
        <a:ext cx="1860650" cy="316800"/>
      </dsp:txXfrm>
    </dsp:sp>
    <dsp:sp modelId="{E7949189-A413-FD42-9994-CDB9D6FDF608}">
      <dsp:nvSpPr>
        <dsp:cNvPr id="0" name=""/>
        <dsp:cNvSpPr/>
      </dsp:nvSpPr>
      <dsp:spPr>
        <a:xfrm>
          <a:off x="6366519" y="720305"/>
          <a:ext cx="1860650" cy="3464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b="1" kern="1200" dirty="0"/>
            <a:t>Usability: </a:t>
          </a:r>
          <a:r>
            <a:rPr lang="en-US" sz="1100" b="0" kern="1200" dirty="0"/>
            <a:t>Assess intuitiveness of the interface, ease of navigation, and clarity of actions.</a:t>
          </a:r>
          <a:endParaRPr lang="en-IN" sz="1100" b="0" kern="1200" dirty="0"/>
        </a:p>
        <a:p>
          <a:pPr marL="57150" lvl="1" indent="-57150" algn="l" defTabSz="488950">
            <a:lnSpc>
              <a:spcPct val="90000"/>
            </a:lnSpc>
            <a:spcBef>
              <a:spcPct val="0"/>
            </a:spcBef>
            <a:spcAft>
              <a:spcPct val="15000"/>
            </a:spcAft>
            <a:buChar char="•"/>
          </a:pPr>
          <a:r>
            <a:rPr lang="en-US" sz="1100" b="1" kern="1200" dirty="0"/>
            <a:t>Accessibility: </a:t>
          </a:r>
          <a:r>
            <a:rPr lang="en-US" sz="1100" b="0" kern="1200" dirty="0"/>
            <a:t>Verify compatibility with assistive technologies for users with disabilities.</a:t>
          </a:r>
          <a:endParaRPr lang="en-IN" sz="1100" b="0" kern="1200" dirty="0"/>
        </a:p>
        <a:p>
          <a:pPr marL="57150" lvl="1" indent="-57150" algn="l" defTabSz="488950">
            <a:lnSpc>
              <a:spcPct val="90000"/>
            </a:lnSpc>
            <a:spcBef>
              <a:spcPct val="0"/>
            </a:spcBef>
            <a:spcAft>
              <a:spcPct val="15000"/>
            </a:spcAft>
            <a:buChar char="•"/>
          </a:pPr>
          <a:r>
            <a:rPr lang="en-US" sz="1100" b="1" kern="1200" dirty="0"/>
            <a:t>Localization: </a:t>
          </a:r>
          <a:r>
            <a:rPr lang="en-US" sz="1100" b="0" kern="1200" dirty="0"/>
            <a:t>Test functionality and user interface elements in relevant languages, if applicable.</a:t>
          </a:r>
          <a:endParaRPr lang="en-IN" sz="1100" b="0" kern="1200" dirty="0"/>
        </a:p>
      </dsp:txBody>
      <dsp:txXfrm>
        <a:off x="6366519" y="720305"/>
        <a:ext cx="1860650" cy="3464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62EBE-1833-A34D-BD3F-15E702843ED0}">
      <dsp:nvSpPr>
        <dsp:cNvPr id="0" name=""/>
        <dsp:cNvSpPr/>
      </dsp:nvSpPr>
      <dsp:spPr>
        <a:xfrm>
          <a:off x="1091803" y="1086481"/>
          <a:ext cx="3736181" cy="37361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9959F-5636-A84F-9728-BFA2E5231177}">
      <dsp:nvSpPr>
        <dsp:cNvPr id="0" name=""/>
        <dsp:cNvSpPr/>
      </dsp:nvSpPr>
      <dsp:spPr>
        <a:xfrm>
          <a:off x="1506830" y="1501508"/>
          <a:ext cx="2906126" cy="29061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80599-4884-5849-B2A8-1C955D860751}">
      <dsp:nvSpPr>
        <dsp:cNvPr id="0" name=""/>
        <dsp:cNvSpPr/>
      </dsp:nvSpPr>
      <dsp:spPr>
        <a:xfrm>
          <a:off x="1921858" y="1916536"/>
          <a:ext cx="2076071" cy="20760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D68DDB-1B97-6C40-AFF3-EB7ED6E5DB0C}">
      <dsp:nvSpPr>
        <dsp:cNvPr id="0" name=""/>
        <dsp:cNvSpPr/>
      </dsp:nvSpPr>
      <dsp:spPr>
        <a:xfrm>
          <a:off x="2337196" y="2331875"/>
          <a:ext cx="1245393" cy="12453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D9B0DF-96BB-F949-9A19-1E0F8814A2BB}">
      <dsp:nvSpPr>
        <dsp:cNvPr id="0" name=""/>
        <dsp:cNvSpPr/>
      </dsp:nvSpPr>
      <dsp:spPr>
        <a:xfrm>
          <a:off x="2752224" y="2746902"/>
          <a:ext cx="415338" cy="41533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9F24E5-5213-6F41-92F2-00EF8E455D9E}">
      <dsp:nvSpPr>
        <dsp:cNvPr id="0" name=""/>
        <dsp:cNvSpPr/>
      </dsp:nvSpPr>
      <dsp:spPr>
        <a:xfrm>
          <a:off x="5450681" y="158912"/>
          <a:ext cx="1868090" cy="65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Ensuring a smooth transition between on-prem and Exchange.</a:t>
          </a:r>
          <a:endParaRPr lang="en-IN" sz="1200" kern="1200" dirty="0"/>
        </a:p>
      </dsp:txBody>
      <dsp:txXfrm>
        <a:off x="5450681" y="158912"/>
        <a:ext cx="1868090" cy="659560"/>
      </dsp:txXfrm>
    </dsp:sp>
    <dsp:sp modelId="{DB9DE22A-3F67-EA44-B907-B2F1A83BB5A5}">
      <dsp:nvSpPr>
        <dsp:cNvPr id="0" name=""/>
        <dsp:cNvSpPr/>
      </dsp:nvSpPr>
      <dsp:spPr>
        <a:xfrm>
          <a:off x="4983658" y="488692"/>
          <a:ext cx="46702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B69C4C-CE12-C049-A2AF-C576000A5E46}">
      <dsp:nvSpPr>
        <dsp:cNvPr id="0" name=""/>
        <dsp:cNvSpPr/>
      </dsp:nvSpPr>
      <dsp:spPr>
        <a:xfrm rot="5400000">
          <a:off x="2737279" y="711306"/>
          <a:ext cx="2465879" cy="2020651"/>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E8153A-5E22-E04D-90E6-E2C4A4797D78}">
      <dsp:nvSpPr>
        <dsp:cNvPr id="0" name=""/>
        <dsp:cNvSpPr/>
      </dsp:nvSpPr>
      <dsp:spPr>
        <a:xfrm>
          <a:off x="5450681" y="856332"/>
          <a:ext cx="1868090" cy="65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Customizing settings for consistency with our current system.</a:t>
          </a:r>
          <a:endParaRPr lang="en-IN" sz="1200" kern="1200" dirty="0"/>
        </a:p>
      </dsp:txBody>
      <dsp:txXfrm>
        <a:off x="5450681" y="856332"/>
        <a:ext cx="1868090" cy="659560"/>
      </dsp:txXfrm>
    </dsp:sp>
    <dsp:sp modelId="{30F8B5CA-E5C5-CA43-97CC-21FB20E5AA61}">
      <dsp:nvSpPr>
        <dsp:cNvPr id="0" name=""/>
        <dsp:cNvSpPr/>
      </dsp:nvSpPr>
      <dsp:spPr>
        <a:xfrm>
          <a:off x="4983658" y="1186113"/>
          <a:ext cx="46702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F31994-7321-D641-828A-483E7F5F9CE4}">
      <dsp:nvSpPr>
        <dsp:cNvPr id="0" name=""/>
        <dsp:cNvSpPr/>
      </dsp:nvSpPr>
      <dsp:spPr>
        <a:xfrm rot="5400000">
          <a:off x="3099626" y="1355735"/>
          <a:ext cx="2053156" cy="171241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D1A5F8-8396-8D4C-9F4E-5966B5BA6A1F}">
      <dsp:nvSpPr>
        <dsp:cNvPr id="0" name=""/>
        <dsp:cNvSpPr/>
      </dsp:nvSpPr>
      <dsp:spPr>
        <a:xfrm>
          <a:off x="5450681" y="1553753"/>
          <a:ext cx="1868090" cy="65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Embracing 365's advanced features.</a:t>
          </a:r>
          <a:endParaRPr lang="en-IN" sz="1200" kern="1200" dirty="0"/>
        </a:p>
      </dsp:txBody>
      <dsp:txXfrm>
        <a:off x="5450681" y="1553753"/>
        <a:ext cx="1868090" cy="659560"/>
      </dsp:txXfrm>
    </dsp:sp>
    <dsp:sp modelId="{B755AADA-481E-C54D-B3C9-BD1981F2163D}">
      <dsp:nvSpPr>
        <dsp:cNvPr id="0" name=""/>
        <dsp:cNvSpPr/>
      </dsp:nvSpPr>
      <dsp:spPr>
        <a:xfrm>
          <a:off x="4983658" y="1883533"/>
          <a:ext cx="46702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FC317F-0323-E241-AFF6-B9274122458A}">
      <dsp:nvSpPr>
        <dsp:cNvPr id="0" name=""/>
        <dsp:cNvSpPr/>
      </dsp:nvSpPr>
      <dsp:spPr>
        <a:xfrm rot="5400000">
          <a:off x="3454937" y="1973824"/>
          <a:ext cx="1619011" cy="1438429"/>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DB5CCC-40DA-EB46-AEBF-37D6B290A62C}">
      <dsp:nvSpPr>
        <dsp:cNvPr id="0" name=""/>
        <dsp:cNvSpPr/>
      </dsp:nvSpPr>
      <dsp:spPr>
        <a:xfrm>
          <a:off x="5450681" y="2236229"/>
          <a:ext cx="1868090" cy="65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Simplifying configurations like databases and mailbox placements.</a:t>
          </a:r>
          <a:endParaRPr lang="en-IN" sz="1200" kern="1200" dirty="0"/>
        </a:p>
      </dsp:txBody>
      <dsp:txXfrm>
        <a:off x="5450681" y="2236229"/>
        <a:ext cx="1868090" cy="659560"/>
      </dsp:txXfrm>
    </dsp:sp>
    <dsp:sp modelId="{28CF858A-0FCB-0F41-960E-5F7CEF8F26A6}">
      <dsp:nvSpPr>
        <dsp:cNvPr id="0" name=""/>
        <dsp:cNvSpPr/>
      </dsp:nvSpPr>
      <dsp:spPr>
        <a:xfrm>
          <a:off x="4983658" y="2566009"/>
          <a:ext cx="46702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C218F-642F-FF40-B511-AB8B5EADAF41}">
      <dsp:nvSpPr>
        <dsp:cNvPr id="0" name=""/>
        <dsp:cNvSpPr/>
      </dsp:nvSpPr>
      <dsp:spPr>
        <a:xfrm rot="5400000">
          <a:off x="3808629" y="2626410"/>
          <a:ext cx="1235430" cy="1114627"/>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099869-718E-7D45-A736-D002D99ECCDE}">
      <dsp:nvSpPr>
        <dsp:cNvPr id="0" name=""/>
        <dsp:cNvSpPr/>
      </dsp:nvSpPr>
      <dsp:spPr>
        <a:xfrm>
          <a:off x="5450681" y="2898778"/>
          <a:ext cx="1868090" cy="659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15240" rIns="15240" bIns="1524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New features to optimize our email system and reduce disaster scenarios.</a:t>
          </a:r>
          <a:endParaRPr lang="en-IN" sz="1200" kern="1200" dirty="0"/>
        </a:p>
      </dsp:txBody>
      <dsp:txXfrm>
        <a:off x="5450681" y="2898778"/>
        <a:ext cx="1868090" cy="659560"/>
      </dsp:txXfrm>
    </dsp:sp>
    <dsp:sp modelId="{5A3B8F9E-9E05-9E4C-A9D1-A7CC32C7000E}">
      <dsp:nvSpPr>
        <dsp:cNvPr id="0" name=""/>
        <dsp:cNvSpPr/>
      </dsp:nvSpPr>
      <dsp:spPr>
        <a:xfrm>
          <a:off x="4983658" y="3228558"/>
          <a:ext cx="46702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2C6C64-DFB3-A54C-90F1-C61BA3E7E65E}">
      <dsp:nvSpPr>
        <dsp:cNvPr id="0" name=""/>
        <dsp:cNvSpPr/>
      </dsp:nvSpPr>
      <dsp:spPr>
        <a:xfrm rot="5400000">
          <a:off x="4143017" y="3259693"/>
          <a:ext cx="871775" cy="80950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79CD2-8CA2-1143-A757-DEE064926695}">
      <dsp:nvSpPr>
        <dsp:cNvPr id="0" name=""/>
        <dsp:cNvSpPr/>
      </dsp:nvSpPr>
      <dsp:spPr>
        <a:xfrm>
          <a:off x="3214" y="65550"/>
          <a:ext cx="1932762" cy="4391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Font typeface="+mj-lt"/>
            <a:buNone/>
          </a:pPr>
          <a:r>
            <a:rPr lang="en-IN" sz="1200" b="1" i="0" kern="1200" dirty="0"/>
            <a:t>Basic Functionality</a:t>
          </a:r>
          <a:endParaRPr lang="en-GB" sz="1200" kern="1200" dirty="0"/>
        </a:p>
      </dsp:txBody>
      <dsp:txXfrm>
        <a:off x="3214" y="65550"/>
        <a:ext cx="1932762" cy="439116"/>
      </dsp:txXfrm>
    </dsp:sp>
    <dsp:sp modelId="{03A5B0FC-E438-D34A-AC31-C4D1041FB019}">
      <dsp:nvSpPr>
        <dsp:cNvPr id="0" name=""/>
        <dsp:cNvSpPr/>
      </dsp:nvSpPr>
      <dsp:spPr>
        <a:xfrm>
          <a:off x="3214" y="504666"/>
          <a:ext cx="1932762" cy="4348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Create Microsoft 365 mailboxes for both new and existing users, utilizing </a:t>
          </a:r>
          <a:r>
            <a:rPr lang="en-IN" sz="1200" b="0" i="0" kern="1200" dirty="0"/>
            <a:t>Exchange Admin </a:t>
          </a:r>
          <a:r>
            <a:rPr lang="en-IN" sz="1200" b="0" i="0" kern="1200" dirty="0" err="1"/>
            <a:t>Center</a:t>
          </a:r>
          <a:r>
            <a:rPr lang="en-IN" sz="1200" b="0" i="0" kern="1200" dirty="0"/>
            <a:t> or Exchange Management Shell.</a:t>
          </a:r>
          <a:endParaRPr lang="en-GB" sz="1200" kern="1200" dirty="0"/>
        </a:p>
        <a:p>
          <a:pPr marL="114300" lvl="1" indent="-114300" algn="l" defTabSz="533400">
            <a:lnSpc>
              <a:spcPct val="90000"/>
            </a:lnSpc>
            <a:spcBef>
              <a:spcPct val="0"/>
            </a:spcBef>
            <a:spcAft>
              <a:spcPct val="15000"/>
            </a:spcAft>
            <a:buChar char="•"/>
          </a:pPr>
          <a:r>
            <a:rPr lang="en-US" sz="1200" kern="1200" dirty="0"/>
            <a:t>.</a:t>
          </a:r>
          <a:r>
            <a:rPr lang="en-US" sz="1200" b="0" i="0" kern="1200" dirty="0"/>
            <a:t>Assign Exchange Online licenses and synchronize users to Office 365 using Azure AD Connect.</a:t>
          </a:r>
          <a:endParaRPr lang="en-GB" sz="1200" kern="1200" dirty="0"/>
        </a:p>
        <a:p>
          <a:pPr marL="114300" lvl="1" indent="-114300" algn="l" defTabSz="533400">
            <a:lnSpc>
              <a:spcPct val="90000"/>
            </a:lnSpc>
            <a:spcBef>
              <a:spcPct val="0"/>
            </a:spcBef>
            <a:spcAft>
              <a:spcPct val="15000"/>
            </a:spcAft>
            <a:buChar char="•"/>
          </a:pPr>
          <a:r>
            <a:rPr lang="en-US" sz="1200" b="0" i="0" kern="1200" dirty="0"/>
            <a:t>Test email flow by sending messages between on-premises and Office 365 mailboxes.</a:t>
          </a:r>
          <a:endParaRPr lang="en-GB" sz="1200" kern="1200" dirty="0"/>
        </a:p>
        <a:p>
          <a:pPr marL="114300" lvl="1" indent="-114300" algn="l" defTabSz="533400">
            <a:lnSpc>
              <a:spcPct val="90000"/>
            </a:lnSpc>
            <a:spcBef>
              <a:spcPct val="0"/>
            </a:spcBef>
            <a:spcAft>
              <a:spcPct val="15000"/>
            </a:spcAft>
            <a:buChar char="•"/>
          </a:pPr>
          <a:r>
            <a:rPr lang="en-US" sz="1200" b="0" i="0" kern="1200" dirty="0"/>
            <a:t>Confirm successful mail flow from Office 365 to on-premises and vice versa.</a:t>
          </a:r>
          <a:endParaRPr lang="en-GB" sz="1200" kern="1200" dirty="0"/>
        </a:p>
        <a:p>
          <a:pPr marL="114300" lvl="1" indent="-114300" algn="l" defTabSz="533400">
            <a:lnSpc>
              <a:spcPct val="90000"/>
            </a:lnSpc>
            <a:spcBef>
              <a:spcPct val="0"/>
            </a:spcBef>
            <a:spcAft>
              <a:spcPct val="15000"/>
            </a:spcAft>
            <a:buChar char="•"/>
          </a:pPr>
          <a:r>
            <a:rPr lang="en-US" sz="1200" b="0" i="0" kern="1200" dirty="0"/>
            <a:t>Ensure external mail flow by sending test emails to and from external email servers like Gmail or Hotmail.</a:t>
          </a:r>
          <a:endParaRPr lang="en-GB" sz="1200" kern="1200" dirty="0"/>
        </a:p>
      </dsp:txBody>
      <dsp:txXfrm>
        <a:off x="3214" y="504666"/>
        <a:ext cx="1932762" cy="4348080"/>
      </dsp:txXfrm>
    </dsp:sp>
    <dsp:sp modelId="{D98C46C8-3465-B64D-93D7-2CF4CA49C8C9}">
      <dsp:nvSpPr>
        <dsp:cNvPr id="0" name=""/>
        <dsp:cNvSpPr/>
      </dsp:nvSpPr>
      <dsp:spPr>
        <a:xfrm>
          <a:off x="2206564" y="65550"/>
          <a:ext cx="1932762" cy="4391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Font typeface="+mj-lt"/>
            <a:buNone/>
          </a:pPr>
          <a:r>
            <a:rPr lang="en-US" sz="1200" b="1" i="0" kern="1200" dirty="0"/>
            <a:t>Verify Global Address List (GAL) Visibility</a:t>
          </a:r>
          <a:endParaRPr lang="en-GB" sz="1200" kern="1200" dirty="0"/>
        </a:p>
      </dsp:txBody>
      <dsp:txXfrm>
        <a:off x="2206564" y="65550"/>
        <a:ext cx="1932762" cy="439116"/>
      </dsp:txXfrm>
    </dsp:sp>
    <dsp:sp modelId="{4288C64A-D6D3-994F-8038-FF8EFB7C9414}">
      <dsp:nvSpPr>
        <dsp:cNvPr id="0" name=""/>
        <dsp:cNvSpPr/>
      </dsp:nvSpPr>
      <dsp:spPr>
        <a:xfrm>
          <a:off x="2185303" y="510841"/>
          <a:ext cx="1932762" cy="4348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Draft emails from both on-premises and Office 365 user mailboxes in Outlook.</a:t>
          </a:r>
          <a:endParaRPr lang="en-GB" sz="1200" b="0" kern="1200" dirty="0"/>
        </a:p>
        <a:p>
          <a:pPr marL="114300" lvl="1" indent="-114300" algn="l" defTabSz="533400">
            <a:lnSpc>
              <a:spcPct val="90000"/>
            </a:lnSpc>
            <a:spcBef>
              <a:spcPct val="0"/>
            </a:spcBef>
            <a:spcAft>
              <a:spcPct val="15000"/>
            </a:spcAft>
            <a:buChar char="•"/>
          </a:pPr>
          <a:r>
            <a:rPr lang="en-US" sz="1200" b="0" i="0" kern="1200" dirty="0"/>
            <a:t>Confirm visibility of users from both on-premises Exchange and Office 365 in the GAL list for on-premises and Office 365 user mailboxes</a:t>
          </a:r>
          <a:endParaRPr lang="en-IN" sz="1200" kern="1200" dirty="0"/>
        </a:p>
        <a:p>
          <a:pPr marL="114300" lvl="1" indent="-114300" algn="l" defTabSz="533400">
            <a:lnSpc>
              <a:spcPct val="90000"/>
            </a:lnSpc>
            <a:spcBef>
              <a:spcPct val="0"/>
            </a:spcBef>
            <a:spcAft>
              <a:spcPct val="15000"/>
            </a:spcAft>
            <a:buChar char="•"/>
          </a:pPr>
          <a:r>
            <a:rPr lang="en-US" sz="1200" b="0" i="0" kern="1200" dirty="0"/>
            <a:t>Test ActiveSync by signing in to the Outlook client on Android or </a:t>
          </a:r>
          <a:r>
            <a:rPr lang="en-US" sz="1200" b="0" i="0" kern="1200" dirty="0" err="1"/>
            <a:t>iOS</a:t>
          </a:r>
          <a:r>
            <a:rPr lang="en-US" sz="1200" b="0" i="0" kern="1200" dirty="0"/>
            <a:t> smartphones.</a:t>
          </a:r>
          <a:endParaRPr lang="en-IN" sz="1200" kern="1200" dirty="0"/>
        </a:p>
        <a:p>
          <a:pPr marL="114300" lvl="1" indent="-114300" algn="l" defTabSz="533400">
            <a:lnSpc>
              <a:spcPct val="90000"/>
            </a:lnSpc>
            <a:spcBef>
              <a:spcPct val="0"/>
            </a:spcBef>
            <a:spcAft>
              <a:spcPct val="15000"/>
            </a:spcAft>
            <a:buChar char="•"/>
          </a:pPr>
          <a:r>
            <a:rPr lang="en-US" sz="1200" b="0" i="0" kern="1200" dirty="0"/>
            <a:t>Send a test email from Office 365 or on-premises Exchange user's account to on-premises and external email servers, such as Gmail.</a:t>
          </a:r>
        </a:p>
      </dsp:txBody>
      <dsp:txXfrm>
        <a:off x="2185303" y="510841"/>
        <a:ext cx="1932762" cy="4348080"/>
      </dsp:txXfrm>
    </dsp:sp>
    <dsp:sp modelId="{CBC54CD2-931C-964F-A951-FC6D05ACF948}">
      <dsp:nvSpPr>
        <dsp:cNvPr id="0" name=""/>
        <dsp:cNvSpPr/>
      </dsp:nvSpPr>
      <dsp:spPr>
        <a:xfrm>
          <a:off x="4409913" y="65550"/>
          <a:ext cx="1932762" cy="4391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Font typeface="+mj-lt"/>
            <a:buNone/>
          </a:pPr>
          <a:r>
            <a:rPr lang="en-US" sz="1200" b="1" i="0" kern="1200" dirty="0"/>
            <a:t>Shared Mailbox Access and Hybrid Mail Flow</a:t>
          </a:r>
          <a:endParaRPr lang="en-GB" sz="1200" kern="1200" dirty="0"/>
        </a:p>
      </dsp:txBody>
      <dsp:txXfrm>
        <a:off x="4409913" y="65550"/>
        <a:ext cx="1932762" cy="439116"/>
      </dsp:txXfrm>
    </dsp:sp>
    <dsp:sp modelId="{BAF069BA-D4FB-4C42-9B76-ECB788D95DA1}">
      <dsp:nvSpPr>
        <dsp:cNvPr id="0" name=""/>
        <dsp:cNvSpPr/>
      </dsp:nvSpPr>
      <dsp:spPr>
        <a:xfrm>
          <a:off x="4409913" y="504666"/>
          <a:ext cx="1932762" cy="4348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Confirm visibility of the Shared Mailbox in both on-premises Exchange and Office 365 using EAC.</a:t>
          </a:r>
          <a:endParaRPr lang="en-GB" sz="1200" b="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Test mail flow to Shared Mailbox by sending emails from both on-premises and Office 365 user accounts in Outlook.</a:t>
          </a:r>
          <a:endParaRPr lang="en-GB" sz="1200" b="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Receive delivery receipts in on-premises Exchange and Office 365 user's Outlook Inbox, confirming functional hybrid mail flow to the Shared Mailbox.</a:t>
          </a:r>
          <a:endParaRPr lang="en-GB" sz="1200" b="0" kern="1200" dirty="0"/>
        </a:p>
      </dsp:txBody>
      <dsp:txXfrm>
        <a:off x="4409913" y="504666"/>
        <a:ext cx="1932762" cy="4348080"/>
      </dsp:txXfrm>
    </dsp:sp>
    <dsp:sp modelId="{2A256EE3-1345-2046-880F-E75D7805F333}">
      <dsp:nvSpPr>
        <dsp:cNvPr id="0" name=""/>
        <dsp:cNvSpPr/>
      </dsp:nvSpPr>
      <dsp:spPr>
        <a:xfrm>
          <a:off x="6613263" y="65550"/>
          <a:ext cx="1932762" cy="4391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Font typeface="+mj-lt"/>
            <a:buNone/>
          </a:pPr>
          <a:r>
            <a:rPr lang="en-IN" sz="1200" b="1" i="0" kern="1200" dirty="0"/>
            <a:t>Send-on-Behalf</a:t>
          </a:r>
          <a:endParaRPr lang="en-IN" sz="1200" kern="1200" dirty="0"/>
        </a:p>
      </dsp:txBody>
      <dsp:txXfrm>
        <a:off x="6613263" y="65550"/>
        <a:ext cx="1932762" cy="439116"/>
      </dsp:txXfrm>
    </dsp:sp>
    <dsp:sp modelId="{E7949189-A413-FD42-9994-CDB9D6FDF608}">
      <dsp:nvSpPr>
        <dsp:cNvPr id="0" name=""/>
        <dsp:cNvSpPr/>
      </dsp:nvSpPr>
      <dsp:spPr>
        <a:xfrm>
          <a:off x="6613263" y="504666"/>
          <a:ext cx="1932762" cy="4348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a:t>Assign permissions for Send-on-Behalf and Delegate Access.</a:t>
          </a:r>
          <a:endParaRPr lang="en-IN" sz="1200" b="0" kern="1200" dirty="0"/>
        </a:p>
        <a:p>
          <a:pPr marL="114300" lvl="1" indent="-114300" algn="l" defTabSz="533400">
            <a:lnSpc>
              <a:spcPct val="90000"/>
            </a:lnSpc>
            <a:spcBef>
              <a:spcPct val="0"/>
            </a:spcBef>
            <a:spcAft>
              <a:spcPct val="15000"/>
            </a:spcAft>
            <a:buChar char="•"/>
          </a:pPr>
          <a:r>
            <a:rPr lang="en-US" sz="1200" b="0" i="0" kern="1200"/>
            <a:t>Verify Send-on-Behalf or Send As capabilities by drafting an email in Outlook from an Office 365 user mailbox.</a:t>
          </a:r>
        </a:p>
        <a:p>
          <a:pPr marL="114300" lvl="1" indent="-114300" algn="l" defTabSz="533400">
            <a:lnSpc>
              <a:spcPct val="90000"/>
            </a:lnSpc>
            <a:spcBef>
              <a:spcPct val="0"/>
            </a:spcBef>
            <a:spcAft>
              <a:spcPct val="15000"/>
            </a:spcAft>
            <a:buChar char="•"/>
          </a:pPr>
          <a:r>
            <a:rPr lang="en-US" sz="1200" b="0" i="0" kern="1200"/>
            <a:t>Confirm the ability to Send As or Send on Behalf of a group or user.</a:t>
          </a:r>
        </a:p>
        <a:p>
          <a:pPr marL="114300" lvl="1" indent="-114300" algn="l" defTabSz="533400">
            <a:lnSpc>
              <a:spcPct val="90000"/>
            </a:lnSpc>
            <a:spcBef>
              <a:spcPct val="0"/>
            </a:spcBef>
            <a:spcAft>
              <a:spcPct val="15000"/>
            </a:spcAft>
            <a:buChar char="•"/>
          </a:pPr>
          <a:r>
            <a:rPr lang="en-US" sz="1200" b="0" i="0" kern="1200"/>
            <a:t>Check delegate access by accessing and modifying the assigned user's calendar from your Office 365 account.</a:t>
          </a:r>
        </a:p>
        <a:p>
          <a:pPr marL="114300" lvl="1" indent="-114300" algn="l" defTabSz="533400">
            <a:lnSpc>
              <a:spcPct val="90000"/>
            </a:lnSpc>
            <a:spcBef>
              <a:spcPct val="0"/>
            </a:spcBef>
            <a:spcAft>
              <a:spcPct val="15000"/>
            </a:spcAft>
            <a:buChar char="•"/>
          </a:pPr>
          <a:r>
            <a:rPr lang="en-US" sz="1200" b="0" i="0" kern="1200" dirty="0"/>
            <a:t>Perform tests to create new events, meetings, or appointments in the user's calendar to ensure delegate access is functional.</a:t>
          </a:r>
        </a:p>
      </dsp:txBody>
      <dsp:txXfrm>
        <a:off x="6613263" y="504666"/>
        <a:ext cx="1932762" cy="434808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08A30-3C1E-1047-90A7-7452CD526308}">
      <dsp:nvSpPr>
        <dsp:cNvPr id="0" name=""/>
        <dsp:cNvSpPr/>
      </dsp:nvSpPr>
      <dsp:spPr>
        <a:xfrm>
          <a:off x="0" y="340489"/>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 </a:t>
          </a:r>
          <a:r>
            <a:rPr lang="en-GB" sz="1500" b="0" kern="1200" dirty="0" err="1"/>
            <a:t>Hasan</a:t>
          </a:r>
          <a:endParaRPr lang="en-GB" sz="1500" b="0" kern="1200" dirty="0"/>
        </a:p>
      </dsp:txBody>
      <dsp:txXfrm>
        <a:off x="0" y="340489"/>
        <a:ext cx="7867651" cy="649687"/>
      </dsp:txXfrm>
    </dsp:sp>
    <dsp:sp modelId="{251D55E3-D9B2-3649-8964-86705285C045}">
      <dsp:nvSpPr>
        <dsp:cNvPr id="0" name=""/>
        <dsp:cNvSpPr/>
      </dsp:nvSpPr>
      <dsp:spPr>
        <a:xfrm>
          <a:off x="393382" y="119089"/>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t>8. Rendezvous</a:t>
          </a:r>
          <a:endParaRPr lang="en-GB" sz="1500" b="1" kern="1200" dirty="0"/>
        </a:p>
      </dsp:txBody>
      <dsp:txXfrm>
        <a:off x="414998" y="140705"/>
        <a:ext cx="5464123" cy="399568"/>
      </dsp:txXfrm>
    </dsp:sp>
    <dsp:sp modelId="{00CFACE8-8C74-4B4C-8E35-E111530401B9}">
      <dsp:nvSpPr>
        <dsp:cNvPr id="0" name=""/>
        <dsp:cNvSpPr/>
      </dsp:nvSpPr>
      <dsp:spPr>
        <a:xfrm>
          <a:off x="0" y="1292576"/>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a:t>
          </a:r>
          <a:r>
            <a:rPr lang="en-GB" sz="1500" kern="1200" dirty="0"/>
            <a:t> John</a:t>
          </a:r>
        </a:p>
      </dsp:txBody>
      <dsp:txXfrm>
        <a:off x="0" y="1292576"/>
        <a:ext cx="7867651" cy="649687"/>
      </dsp:txXfrm>
    </dsp:sp>
    <dsp:sp modelId="{F8ABE533-3D53-654A-BD71-97FA6EC245CF}">
      <dsp:nvSpPr>
        <dsp:cNvPr id="0" name=""/>
        <dsp:cNvSpPr/>
      </dsp:nvSpPr>
      <dsp:spPr>
        <a:xfrm>
          <a:off x="393382" y="1071176"/>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solidFill>
                <a:schemeClr val="bg1"/>
              </a:solidFill>
              <a:effectLst/>
            </a:rPr>
            <a:t>7. </a:t>
          </a:r>
          <a:r>
            <a:rPr lang="en-IN" sz="1500" b="1" kern="1200" dirty="0" err="1">
              <a:solidFill>
                <a:schemeClr val="bg1"/>
              </a:solidFill>
              <a:effectLst/>
            </a:rPr>
            <a:t>Rubrik</a:t>
          </a:r>
          <a:r>
            <a:rPr lang="en-IN" sz="1500" b="1" kern="1200" dirty="0">
              <a:solidFill>
                <a:schemeClr val="bg1"/>
              </a:solidFill>
              <a:effectLst/>
            </a:rPr>
            <a:t> Backups</a:t>
          </a:r>
          <a:endParaRPr lang="en-GB" sz="1500" kern="1200" dirty="0">
            <a:solidFill>
              <a:schemeClr val="bg1"/>
            </a:solidFill>
          </a:endParaRPr>
        </a:p>
      </dsp:txBody>
      <dsp:txXfrm>
        <a:off x="414998" y="1092792"/>
        <a:ext cx="5464123" cy="399568"/>
      </dsp:txXfrm>
    </dsp:sp>
    <dsp:sp modelId="{2F7A14BC-BEEB-B14F-819C-2595BDCB72CD}">
      <dsp:nvSpPr>
        <dsp:cNvPr id="0" name=""/>
        <dsp:cNvSpPr/>
      </dsp:nvSpPr>
      <dsp:spPr>
        <a:xfrm>
          <a:off x="0" y="2244664"/>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a:t>
          </a:r>
          <a:r>
            <a:rPr lang="en-GB" sz="1500" kern="1200" dirty="0"/>
            <a:t> </a:t>
          </a:r>
          <a:r>
            <a:rPr lang="en-IN" sz="1500" kern="1200" dirty="0">
              <a:solidFill>
                <a:srgbClr val="0E101A"/>
              </a:solidFill>
              <a:effectLst/>
            </a:rPr>
            <a:t>Ricky McNair</a:t>
          </a:r>
          <a:endParaRPr lang="en-GB" sz="1500" b="1" kern="1200" dirty="0"/>
        </a:p>
      </dsp:txBody>
      <dsp:txXfrm>
        <a:off x="0" y="2244664"/>
        <a:ext cx="7867651" cy="649687"/>
      </dsp:txXfrm>
    </dsp:sp>
    <dsp:sp modelId="{9949DA8B-F7AB-8147-84FA-05CBCEFEA3EE}">
      <dsp:nvSpPr>
        <dsp:cNvPr id="0" name=""/>
        <dsp:cNvSpPr/>
      </dsp:nvSpPr>
      <dsp:spPr>
        <a:xfrm>
          <a:off x="393382" y="2023264"/>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t>8. </a:t>
          </a:r>
          <a:r>
            <a:rPr lang="en-IN" sz="1500" b="1" kern="1200" dirty="0" err="1"/>
            <a:t>IntApp_Impersonation</a:t>
          </a:r>
          <a:endParaRPr lang="en-GB" sz="1500" b="1" kern="1200" dirty="0"/>
        </a:p>
      </dsp:txBody>
      <dsp:txXfrm>
        <a:off x="414998" y="2044880"/>
        <a:ext cx="5464123" cy="399568"/>
      </dsp:txXfrm>
    </dsp:sp>
    <dsp:sp modelId="{F959FA29-6058-5146-BA1A-02CB93F21F87}">
      <dsp:nvSpPr>
        <dsp:cNvPr id="0" name=""/>
        <dsp:cNvSpPr/>
      </dsp:nvSpPr>
      <dsp:spPr>
        <a:xfrm>
          <a:off x="0" y="3196751"/>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 </a:t>
          </a:r>
          <a:r>
            <a:rPr lang="en-IN" sz="1500" b="0" kern="1200" dirty="0"/>
            <a:t>Rob Welch</a:t>
          </a:r>
          <a:r>
            <a:rPr lang="en-GB" sz="1500" kern="1200" dirty="0"/>
            <a:t> </a:t>
          </a:r>
        </a:p>
      </dsp:txBody>
      <dsp:txXfrm>
        <a:off x="0" y="3196751"/>
        <a:ext cx="7867651" cy="649687"/>
      </dsp:txXfrm>
    </dsp:sp>
    <dsp:sp modelId="{5FDC247A-A894-FC40-9767-1E85E37E78F5}">
      <dsp:nvSpPr>
        <dsp:cNvPr id="0" name=""/>
        <dsp:cNvSpPr/>
      </dsp:nvSpPr>
      <dsp:spPr>
        <a:xfrm>
          <a:off x="393382" y="2975351"/>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solidFill>
                <a:schemeClr val="bg1"/>
              </a:solidFill>
              <a:effectLst/>
            </a:rPr>
            <a:t>9. </a:t>
          </a:r>
          <a:r>
            <a:rPr lang="en-IN" sz="1500" b="1" kern="1200" dirty="0" err="1">
              <a:solidFill>
                <a:schemeClr val="bg1"/>
              </a:solidFill>
              <a:effectLst/>
            </a:rPr>
            <a:t>Veronis</a:t>
          </a:r>
          <a:endParaRPr lang="en-GB" sz="1500" kern="1200" dirty="0">
            <a:solidFill>
              <a:schemeClr val="bg1"/>
            </a:solidFill>
          </a:endParaRPr>
        </a:p>
      </dsp:txBody>
      <dsp:txXfrm>
        <a:off x="414998" y="2996967"/>
        <a:ext cx="5464123" cy="399568"/>
      </dsp:txXfrm>
    </dsp:sp>
    <dsp:sp modelId="{A5FB0A2F-1523-A44A-9384-28578C5C721A}">
      <dsp:nvSpPr>
        <dsp:cNvPr id="0" name=""/>
        <dsp:cNvSpPr/>
      </dsp:nvSpPr>
      <dsp:spPr>
        <a:xfrm>
          <a:off x="0" y="4148839"/>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a:t>
          </a:r>
          <a:r>
            <a:rPr lang="en-GB" sz="1500" kern="1200" dirty="0"/>
            <a:t> </a:t>
          </a:r>
          <a:r>
            <a:rPr lang="en-IN" sz="1500" kern="1200" dirty="0"/>
            <a:t>Galina</a:t>
          </a:r>
          <a:endParaRPr lang="en-GB" sz="1500" kern="1200" dirty="0"/>
        </a:p>
      </dsp:txBody>
      <dsp:txXfrm>
        <a:off x="0" y="4148839"/>
        <a:ext cx="7867651" cy="649687"/>
      </dsp:txXfrm>
    </dsp:sp>
    <dsp:sp modelId="{B2AF39B0-CE93-6E4A-97AB-6652022A56FD}">
      <dsp:nvSpPr>
        <dsp:cNvPr id="0" name=""/>
        <dsp:cNvSpPr/>
      </dsp:nvSpPr>
      <dsp:spPr>
        <a:xfrm>
          <a:off x="393382" y="3927439"/>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solidFill>
                <a:schemeClr val="bg1"/>
              </a:solidFill>
              <a:effectLst/>
            </a:rPr>
            <a:t>10. </a:t>
          </a:r>
          <a:r>
            <a:rPr lang="en-IN" sz="1500" b="1" kern="1200" dirty="0" err="1">
              <a:solidFill>
                <a:schemeClr val="bg1"/>
              </a:solidFill>
              <a:effectLst/>
            </a:rPr>
            <a:t>ePDF</a:t>
          </a:r>
          <a:endParaRPr lang="en-GB" sz="1500" kern="1200" dirty="0">
            <a:solidFill>
              <a:schemeClr val="bg1"/>
            </a:solidFill>
          </a:endParaRPr>
        </a:p>
      </dsp:txBody>
      <dsp:txXfrm>
        <a:off x="414998" y="3949055"/>
        <a:ext cx="5464123" cy="39956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08A30-3C1E-1047-90A7-7452CD526308}">
      <dsp:nvSpPr>
        <dsp:cNvPr id="0" name=""/>
        <dsp:cNvSpPr/>
      </dsp:nvSpPr>
      <dsp:spPr>
        <a:xfrm>
          <a:off x="0" y="340489"/>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 </a:t>
          </a:r>
          <a:r>
            <a:rPr lang="en-IN" sz="1500" b="0" kern="1200" dirty="0"/>
            <a:t>Gary </a:t>
          </a:r>
          <a:r>
            <a:rPr lang="en-IN" sz="1500" b="0" kern="1200" dirty="0" err="1"/>
            <a:t>Wotring</a:t>
          </a:r>
          <a:endParaRPr lang="en-GB" sz="1500" b="0" kern="1200" dirty="0"/>
        </a:p>
      </dsp:txBody>
      <dsp:txXfrm>
        <a:off x="0" y="340489"/>
        <a:ext cx="7867651" cy="649687"/>
      </dsp:txXfrm>
    </dsp:sp>
    <dsp:sp modelId="{251D55E3-D9B2-3649-8964-86705285C045}">
      <dsp:nvSpPr>
        <dsp:cNvPr id="0" name=""/>
        <dsp:cNvSpPr/>
      </dsp:nvSpPr>
      <dsp:spPr>
        <a:xfrm>
          <a:off x="393382" y="119089"/>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t>11. Mailbox Search-</a:t>
          </a:r>
          <a:r>
            <a:rPr lang="en-IN" sz="1500" b="1" kern="1200" dirty="0" err="1"/>
            <a:t>vmwareadmin</a:t>
          </a:r>
          <a:endParaRPr lang="en-GB" sz="1500" b="1" kern="1200" dirty="0"/>
        </a:p>
      </dsp:txBody>
      <dsp:txXfrm>
        <a:off x="414998" y="140705"/>
        <a:ext cx="5464123" cy="399568"/>
      </dsp:txXfrm>
    </dsp:sp>
    <dsp:sp modelId="{00CFACE8-8C74-4B4C-8E35-E111530401B9}">
      <dsp:nvSpPr>
        <dsp:cNvPr id="0" name=""/>
        <dsp:cNvSpPr/>
      </dsp:nvSpPr>
      <dsp:spPr>
        <a:xfrm>
          <a:off x="0" y="1292576"/>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 </a:t>
          </a:r>
          <a:r>
            <a:rPr lang="en-IN" sz="1500" b="0" kern="1200" dirty="0"/>
            <a:t>Jim </a:t>
          </a:r>
          <a:r>
            <a:rPr lang="en-IN" sz="1500" b="0" kern="1200" dirty="0" err="1"/>
            <a:t>Barnabei</a:t>
          </a:r>
          <a:endParaRPr lang="en-GB" sz="1500" b="0" kern="1200" dirty="0"/>
        </a:p>
      </dsp:txBody>
      <dsp:txXfrm>
        <a:off x="0" y="1292576"/>
        <a:ext cx="7867651" cy="649687"/>
      </dsp:txXfrm>
    </dsp:sp>
    <dsp:sp modelId="{F8ABE533-3D53-654A-BD71-97FA6EC245CF}">
      <dsp:nvSpPr>
        <dsp:cNvPr id="0" name=""/>
        <dsp:cNvSpPr/>
      </dsp:nvSpPr>
      <dsp:spPr>
        <a:xfrm>
          <a:off x="393382" y="1071176"/>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solidFill>
                <a:schemeClr val="bg1"/>
              </a:solidFill>
              <a:effectLst/>
            </a:rPr>
            <a:t>12. Mailbox Search-</a:t>
          </a:r>
          <a:r>
            <a:rPr lang="en-IN" sz="1500" b="1" kern="1200" dirty="0" err="1">
              <a:solidFill>
                <a:schemeClr val="bg1"/>
              </a:solidFill>
              <a:effectLst/>
            </a:rPr>
            <a:t>zzsolarwinds</a:t>
          </a:r>
          <a:endParaRPr lang="en-GB" sz="1500" kern="1200" dirty="0">
            <a:solidFill>
              <a:schemeClr val="bg1"/>
            </a:solidFill>
          </a:endParaRPr>
        </a:p>
      </dsp:txBody>
      <dsp:txXfrm>
        <a:off x="414998" y="1092792"/>
        <a:ext cx="5464123" cy="399568"/>
      </dsp:txXfrm>
    </dsp:sp>
    <dsp:sp modelId="{2F7A14BC-BEEB-B14F-819C-2595BDCB72CD}">
      <dsp:nvSpPr>
        <dsp:cNvPr id="0" name=""/>
        <dsp:cNvSpPr/>
      </dsp:nvSpPr>
      <dsp:spPr>
        <a:xfrm>
          <a:off x="0" y="2244664"/>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 </a:t>
          </a:r>
          <a:r>
            <a:rPr lang="en-GB" sz="1500" b="0" kern="1200" dirty="0"/>
            <a:t>Scott</a:t>
          </a:r>
          <a:endParaRPr lang="en-GB" sz="1500" b="1" kern="1200" dirty="0"/>
        </a:p>
      </dsp:txBody>
      <dsp:txXfrm>
        <a:off x="0" y="2244664"/>
        <a:ext cx="7867651" cy="649687"/>
      </dsp:txXfrm>
    </dsp:sp>
    <dsp:sp modelId="{9949DA8B-F7AB-8147-84FA-05CBCEFEA3EE}">
      <dsp:nvSpPr>
        <dsp:cNvPr id="0" name=""/>
        <dsp:cNvSpPr/>
      </dsp:nvSpPr>
      <dsp:spPr>
        <a:xfrm>
          <a:off x="393382" y="2023264"/>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t>13.  </a:t>
          </a:r>
          <a:r>
            <a:rPr lang="en-IN" sz="1500" b="1" kern="1200" dirty="0" err="1"/>
            <a:t>ProofpointTrap</a:t>
          </a:r>
          <a:endParaRPr lang="en-GB" sz="1500" b="1" kern="1200" dirty="0"/>
        </a:p>
      </dsp:txBody>
      <dsp:txXfrm>
        <a:off x="414998" y="2044880"/>
        <a:ext cx="5464123" cy="399568"/>
      </dsp:txXfrm>
    </dsp:sp>
    <dsp:sp modelId="{F959FA29-6058-5146-BA1A-02CB93F21F87}">
      <dsp:nvSpPr>
        <dsp:cNvPr id="0" name=""/>
        <dsp:cNvSpPr/>
      </dsp:nvSpPr>
      <dsp:spPr>
        <a:xfrm>
          <a:off x="0" y="3196751"/>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 </a:t>
          </a:r>
          <a:r>
            <a:rPr lang="en-GB" sz="1500" b="0" kern="1200" dirty="0"/>
            <a:t>Scott</a:t>
          </a:r>
          <a:endParaRPr lang="en-GB" sz="1500" kern="1200" dirty="0"/>
        </a:p>
      </dsp:txBody>
      <dsp:txXfrm>
        <a:off x="0" y="3196751"/>
        <a:ext cx="7867651" cy="649687"/>
      </dsp:txXfrm>
    </dsp:sp>
    <dsp:sp modelId="{5FDC247A-A894-FC40-9767-1E85E37E78F5}">
      <dsp:nvSpPr>
        <dsp:cNvPr id="0" name=""/>
        <dsp:cNvSpPr/>
      </dsp:nvSpPr>
      <dsp:spPr>
        <a:xfrm>
          <a:off x="393382" y="2975351"/>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solidFill>
                <a:schemeClr val="bg1"/>
              </a:solidFill>
              <a:effectLst/>
            </a:rPr>
            <a:t>14. </a:t>
          </a:r>
          <a:r>
            <a:rPr lang="en-IN" sz="1500" b="1" kern="1200" dirty="0" err="1">
              <a:solidFill>
                <a:schemeClr val="bg1"/>
              </a:solidFill>
              <a:effectLst/>
            </a:rPr>
            <a:t>Hubspot</a:t>
          </a:r>
          <a:endParaRPr lang="en-GB" sz="1500" kern="1200" dirty="0">
            <a:solidFill>
              <a:schemeClr val="bg1"/>
            </a:solidFill>
          </a:endParaRPr>
        </a:p>
      </dsp:txBody>
      <dsp:txXfrm>
        <a:off x="414998" y="2996967"/>
        <a:ext cx="5464123" cy="399568"/>
      </dsp:txXfrm>
    </dsp:sp>
    <dsp:sp modelId="{A5FB0A2F-1523-A44A-9384-28578C5C721A}">
      <dsp:nvSpPr>
        <dsp:cNvPr id="0" name=""/>
        <dsp:cNvSpPr/>
      </dsp:nvSpPr>
      <dsp:spPr>
        <a:xfrm>
          <a:off x="0" y="4148839"/>
          <a:ext cx="7867651" cy="6496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312420" rIns="610617"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a:t>🎯</a:t>
          </a:r>
          <a:r>
            <a:rPr lang="en-GB" sz="1500" b="1" kern="1200" dirty="0"/>
            <a:t>Assigned To: </a:t>
          </a:r>
          <a:r>
            <a:rPr lang="en-IN" sz="1500" b="0" kern="1200" dirty="0"/>
            <a:t>Laura </a:t>
          </a:r>
          <a:r>
            <a:rPr lang="en-IN" sz="1500" b="0" kern="1200" dirty="0" err="1"/>
            <a:t>Anglum</a:t>
          </a:r>
          <a:endParaRPr lang="en-GB" sz="1500" b="0" kern="1200" dirty="0"/>
        </a:p>
      </dsp:txBody>
      <dsp:txXfrm>
        <a:off x="0" y="4148839"/>
        <a:ext cx="7867651" cy="649687"/>
      </dsp:txXfrm>
    </dsp:sp>
    <dsp:sp modelId="{B2AF39B0-CE93-6E4A-97AB-6652022A56FD}">
      <dsp:nvSpPr>
        <dsp:cNvPr id="0" name=""/>
        <dsp:cNvSpPr/>
      </dsp:nvSpPr>
      <dsp:spPr>
        <a:xfrm>
          <a:off x="393382" y="3927439"/>
          <a:ext cx="5507355"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666750">
            <a:lnSpc>
              <a:spcPct val="90000"/>
            </a:lnSpc>
            <a:spcBef>
              <a:spcPct val="0"/>
            </a:spcBef>
            <a:spcAft>
              <a:spcPct val="35000"/>
            </a:spcAft>
            <a:buNone/>
          </a:pPr>
          <a:r>
            <a:rPr lang="en-IN" sz="1500" b="1" kern="1200" dirty="0">
              <a:solidFill>
                <a:schemeClr val="bg1"/>
              </a:solidFill>
              <a:effectLst/>
            </a:rPr>
            <a:t>15. WorksiteImpersonation2013/O</a:t>
          </a:r>
          <a:endParaRPr lang="en-GB" sz="1500" kern="1200" dirty="0">
            <a:solidFill>
              <a:schemeClr val="bg1"/>
            </a:solidFill>
          </a:endParaRPr>
        </a:p>
      </dsp:txBody>
      <dsp:txXfrm>
        <a:off x="414998" y="3949055"/>
        <a:ext cx="5464123" cy="39956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08A30-3C1E-1047-90A7-7452CD526308}">
      <dsp:nvSpPr>
        <dsp:cNvPr id="0" name=""/>
        <dsp:cNvSpPr/>
      </dsp:nvSpPr>
      <dsp:spPr>
        <a:xfrm>
          <a:off x="0" y="164730"/>
          <a:ext cx="7867651" cy="6756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229108" rIns="610617"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a:t>
          </a:r>
          <a:r>
            <a:rPr lang="en-GB" sz="1100" b="1" kern="1200" dirty="0"/>
            <a:t>Ensure Flawless Functionality: </a:t>
          </a:r>
          <a:r>
            <a:rPr lang="en-GB" sz="1100" kern="1200" dirty="0"/>
            <a:t>Make sure our MS 365 Hybrid Deployment is successful.</a:t>
          </a:r>
        </a:p>
        <a:p>
          <a:pPr marL="57150" lvl="1" indent="-57150" algn="l" defTabSz="488950">
            <a:lnSpc>
              <a:spcPct val="90000"/>
            </a:lnSpc>
            <a:spcBef>
              <a:spcPct val="0"/>
            </a:spcBef>
            <a:spcAft>
              <a:spcPct val="15000"/>
            </a:spcAft>
            <a:buChar char="•"/>
          </a:pPr>
          <a:r>
            <a:rPr lang="en-GB" sz="1100" kern="1200" dirty="0"/>
            <a:t>🐞 Find and Fix Problems: Catch any issues before everything is finalized.</a:t>
          </a:r>
        </a:p>
      </dsp:txBody>
      <dsp:txXfrm>
        <a:off x="0" y="164730"/>
        <a:ext cx="7867651" cy="675674"/>
      </dsp:txXfrm>
    </dsp:sp>
    <dsp:sp modelId="{251D55E3-D9B2-3649-8964-86705285C045}">
      <dsp:nvSpPr>
        <dsp:cNvPr id="0" name=""/>
        <dsp:cNvSpPr/>
      </dsp:nvSpPr>
      <dsp:spPr>
        <a:xfrm>
          <a:off x="393382" y="2370"/>
          <a:ext cx="5507355"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488950">
            <a:lnSpc>
              <a:spcPct val="90000"/>
            </a:lnSpc>
            <a:spcBef>
              <a:spcPct val="0"/>
            </a:spcBef>
            <a:spcAft>
              <a:spcPct val="35000"/>
            </a:spcAft>
            <a:buNone/>
          </a:pPr>
          <a:r>
            <a:rPr lang="en-GB" sz="1100" b="1" kern="1200" dirty="0"/>
            <a:t>Purpose of Testing</a:t>
          </a:r>
        </a:p>
      </dsp:txBody>
      <dsp:txXfrm>
        <a:off x="409234" y="18222"/>
        <a:ext cx="5475651" cy="293016"/>
      </dsp:txXfrm>
    </dsp:sp>
    <dsp:sp modelId="{00CFACE8-8C74-4B4C-8E35-E111530401B9}">
      <dsp:nvSpPr>
        <dsp:cNvPr id="0" name=""/>
        <dsp:cNvSpPr/>
      </dsp:nvSpPr>
      <dsp:spPr>
        <a:xfrm>
          <a:off x="0" y="1062165"/>
          <a:ext cx="7867651" cy="866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229108" rIns="610617" bIns="78232" numCol="1" spcCol="1270" anchor="t" anchorCtr="0">
          <a:noAutofit/>
        </a:bodyPr>
        <a:lstStyle/>
        <a:p>
          <a:pPr marL="57150" lvl="1" indent="-57150" algn="l" defTabSz="488950">
            <a:lnSpc>
              <a:spcPct val="90000"/>
            </a:lnSpc>
            <a:spcBef>
              <a:spcPct val="0"/>
            </a:spcBef>
            <a:spcAft>
              <a:spcPct val="15000"/>
            </a:spcAft>
            <a:buChar char="•"/>
          </a:pPr>
          <a:r>
            <a:rPr lang="en-IN" sz="1100" kern="1200" dirty="0">
              <a:solidFill>
                <a:srgbClr val="0E101A"/>
              </a:solidFill>
              <a:effectLst/>
            </a:rPr>
            <a:t>📅 </a:t>
          </a:r>
          <a:r>
            <a:rPr lang="en-IN" sz="1100" b="1" kern="1200" dirty="0">
              <a:solidFill>
                <a:srgbClr val="0E101A"/>
              </a:solidFill>
              <a:effectLst/>
            </a:rPr>
            <a:t>In Phases:</a:t>
          </a:r>
          <a:r>
            <a:rPr lang="en-IN" sz="1100" kern="1200" dirty="0">
              <a:solidFill>
                <a:srgbClr val="0E101A"/>
              </a:solidFill>
              <a:effectLst/>
            </a:rPr>
            <a:t> Test different parts step-by-step to ensure smooth integration.</a:t>
          </a:r>
          <a:endParaRPr lang="en-GB" sz="1100" kern="1200" dirty="0"/>
        </a:p>
        <a:p>
          <a:pPr marL="57150" lvl="1" indent="-57150" algn="l" defTabSz="488950">
            <a:lnSpc>
              <a:spcPct val="90000"/>
            </a:lnSpc>
            <a:spcBef>
              <a:spcPct val="0"/>
            </a:spcBef>
            <a:spcAft>
              <a:spcPct val="15000"/>
            </a:spcAft>
            <a:buChar char="•"/>
          </a:pPr>
          <a:r>
            <a:rPr lang="en-IN" sz="1100" kern="1200" dirty="0">
              <a:solidFill>
                <a:srgbClr val="0E101A"/>
              </a:solidFill>
              <a:effectLst/>
            </a:rPr>
            <a:t>🌍 </a:t>
          </a:r>
          <a:r>
            <a:rPr lang="en-IN" sz="1100" b="1" kern="1200" dirty="0">
              <a:solidFill>
                <a:srgbClr val="0E101A"/>
              </a:solidFill>
              <a:effectLst/>
            </a:rPr>
            <a:t>Real-Life Scenarios:</a:t>
          </a:r>
          <a:r>
            <a:rPr lang="en-IN" sz="1100" kern="1200" dirty="0">
              <a:solidFill>
                <a:srgbClr val="0E101A"/>
              </a:solidFill>
              <a:effectLst/>
            </a:rPr>
            <a:t> Use real examples to guarantee practical usability.</a:t>
          </a:r>
        </a:p>
        <a:p>
          <a:pPr marL="57150" lvl="1" indent="-57150" algn="l" defTabSz="488950">
            <a:lnSpc>
              <a:spcPct val="90000"/>
            </a:lnSpc>
            <a:spcBef>
              <a:spcPct val="0"/>
            </a:spcBef>
            <a:spcAft>
              <a:spcPct val="15000"/>
            </a:spcAft>
            <a:buChar char="•"/>
          </a:pPr>
          <a:r>
            <a:rPr lang="en-IN" sz="1100" kern="1200" dirty="0">
              <a:solidFill>
                <a:srgbClr val="0E101A"/>
              </a:solidFill>
              <a:effectLst/>
            </a:rPr>
            <a:t>🔁 </a:t>
          </a:r>
          <a:r>
            <a:rPr lang="en-IN" sz="1100" b="1" kern="1200" dirty="0">
              <a:solidFill>
                <a:srgbClr val="0E101A"/>
              </a:solidFill>
              <a:effectLst/>
            </a:rPr>
            <a:t>Feedback Loop:</a:t>
          </a:r>
          <a:r>
            <a:rPr lang="en-IN" sz="1100" kern="1200" dirty="0">
              <a:solidFill>
                <a:srgbClr val="0E101A"/>
              </a:solidFill>
              <a:effectLst/>
            </a:rPr>
            <a:t> Incorporate feedback for continuous improvement.</a:t>
          </a:r>
        </a:p>
      </dsp:txBody>
      <dsp:txXfrm>
        <a:off x="0" y="1062165"/>
        <a:ext cx="7867651" cy="866250"/>
      </dsp:txXfrm>
    </dsp:sp>
    <dsp:sp modelId="{F8ABE533-3D53-654A-BD71-97FA6EC245CF}">
      <dsp:nvSpPr>
        <dsp:cNvPr id="0" name=""/>
        <dsp:cNvSpPr/>
      </dsp:nvSpPr>
      <dsp:spPr>
        <a:xfrm>
          <a:off x="393382" y="899805"/>
          <a:ext cx="5507355"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488950">
            <a:lnSpc>
              <a:spcPct val="90000"/>
            </a:lnSpc>
            <a:spcBef>
              <a:spcPct val="0"/>
            </a:spcBef>
            <a:spcAft>
              <a:spcPct val="35000"/>
            </a:spcAft>
            <a:buNone/>
          </a:pPr>
          <a:r>
            <a:rPr lang="en-IN" sz="1100" b="1" kern="1200" dirty="0">
              <a:solidFill>
                <a:schemeClr val="bg1"/>
              </a:solidFill>
              <a:effectLst/>
            </a:rPr>
            <a:t>How We Test</a:t>
          </a:r>
          <a:endParaRPr lang="en-GB" sz="1100" kern="1200" dirty="0">
            <a:solidFill>
              <a:schemeClr val="bg1"/>
            </a:solidFill>
          </a:endParaRPr>
        </a:p>
      </dsp:txBody>
      <dsp:txXfrm>
        <a:off x="409234" y="915657"/>
        <a:ext cx="5475651" cy="293016"/>
      </dsp:txXfrm>
    </dsp:sp>
    <dsp:sp modelId="{2F7A14BC-BEEB-B14F-819C-2595BDCB72CD}">
      <dsp:nvSpPr>
        <dsp:cNvPr id="0" name=""/>
        <dsp:cNvSpPr/>
      </dsp:nvSpPr>
      <dsp:spPr>
        <a:xfrm>
          <a:off x="0" y="2150175"/>
          <a:ext cx="7867651" cy="10221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229108" rIns="610617" bIns="78232" numCol="1" spcCol="1270" anchor="t" anchorCtr="0">
          <a:noAutofit/>
        </a:bodyPr>
        <a:lstStyle/>
        <a:p>
          <a:pPr marL="57150" lvl="1" indent="-57150" algn="l" defTabSz="488950">
            <a:lnSpc>
              <a:spcPct val="90000"/>
            </a:lnSpc>
            <a:spcBef>
              <a:spcPct val="0"/>
            </a:spcBef>
            <a:spcAft>
              <a:spcPct val="15000"/>
            </a:spcAft>
            <a:buChar char="•"/>
          </a:pPr>
          <a:r>
            <a:rPr lang="en-IN" sz="1100" kern="1200" dirty="0">
              <a:solidFill>
                <a:srgbClr val="0E101A"/>
              </a:solidFill>
              <a:effectLst/>
            </a:rPr>
            <a:t>📬 </a:t>
          </a:r>
          <a:r>
            <a:rPr lang="en-IN" sz="1100" b="1" kern="1200" dirty="0">
              <a:solidFill>
                <a:srgbClr val="0E101A"/>
              </a:solidFill>
              <a:effectLst/>
            </a:rPr>
            <a:t>Mailbox Migration:</a:t>
          </a:r>
          <a:r>
            <a:rPr lang="en-IN" sz="1100" kern="1200" dirty="0">
              <a:solidFill>
                <a:srgbClr val="0E101A"/>
              </a:solidFill>
              <a:effectLst/>
            </a:rPr>
            <a:t> Verify the seamless transfer of mailboxes to MS 365.</a:t>
          </a:r>
          <a:endParaRPr lang="en-GB" sz="1100" b="1" kern="1200" dirty="0"/>
        </a:p>
        <a:p>
          <a:pPr marL="57150" lvl="1" indent="-57150" algn="l" defTabSz="488950">
            <a:lnSpc>
              <a:spcPct val="90000"/>
            </a:lnSpc>
            <a:spcBef>
              <a:spcPct val="0"/>
            </a:spcBef>
            <a:spcAft>
              <a:spcPct val="15000"/>
            </a:spcAft>
            <a:buChar char="•"/>
          </a:pPr>
          <a:r>
            <a:rPr lang="en-IN" sz="1100" kern="1200">
              <a:solidFill>
                <a:srgbClr val="0E101A"/>
              </a:solidFill>
              <a:effectLst/>
            </a:rPr>
            <a:t>🔒 </a:t>
          </a:r>
          <a:r>
            <a:rPr lang="en-IN" sz="1100" b="1" kern="1200">
              <a:solidFill>
                <a:srgbClr val="0E101A"/>
              </a:solidFill>
              <a:effectLst/>
            </a:rPr>
            <a:t>Network and Firewall Settings:</a:t>
          </a:r>
          <a:r>
            <a:rPr lang="en-IN" sz="1100" kern="1200">
              <a:solidFill>
                <a:srgbClr val="0E101A"/>
              </a:solidFill>
              <a:effectLst/>
            </a:rPr>
            <a:t> Ensure technical configurations are precise for secure and uninterrupted email flow.</a:t>
          </a:r>
          <a:endParaRPr lang="en-IN" sz="1100" kern="1200" dirty="0">
            <a:solidFill>
              <a:srgbClr val="0E101A"/>
            </a:solidFill>
            <a:effectLst/>
          </a:endParaRPr>
        </a:p>
        <a:p>
          <a:pPr marL="57150" lvl="1" indent="-57150" algn="l" defTabSz="488950">
            <a:lnSpc>
              <a:spcPct val="90000"/>
            </a:lnSpc>
            <a:spcBef>
              <a:spcPct val="0"/>
            </a:spcBef>
            <a:spcAft>
              <a:spcPct val="15000"/>
            </a:spcAft>
            <a:buChar char="•"/>
          </a:pPr>
          <a:r>
            <a:rPr lang="en-IN" sz="1100" kern="1200" dirty="0">
              <a:solidFill>
                <a:srgbClr val="0E101A"/>
              </a:solidFill>
              <a:effectLst/>
            </a:rPr>
            <a:t>🔗 </a:t>
          </a:r>
          <a:r>
            <a:rPr lang="en-IN" sz="1100" b="1" kern="1200" dirty="0">
              <a:solidFill>
                <a:srgbClr val="0E101A"/>
              </a:solidFill>
              <a:effectLst/>
            </a:rPr>
            <a:t>Integration with Current Systems:</a:t>
          </a:r>
          <a:r>
            <a:rPr lang="en-IN" sz="1100" kern="1200" dirty="0">
              <a:solidFill>
                <a:srgbClr val="0E101A"/>
              </a:solidFill>
              <a:effectLst/>
            </a:rPr>
            <a:t> Confirm that MS 365 harmonizes with our existing infrastructure.</a:t>
          </a:r>
        </a:p>
      </dsp:txBody>
      <dsp:txXfrm>
        <a:off x="0" y="2150175"/>
        <a:ext cx="7867651" cy="1022175"/>
      </dsp:txXfrm>
    </dsp:sp>
    <dsp:sp modelId="{9949DA8B-F7AB-8147-84FA-05CBCEFEA3EE}">
      <dsp:nvSpPr>
        <dsp:cNvPr id="0" name=""/>
        <dsp:cNvSpPr/>
      </dsp:nvSpPr>
      <dsp:spPr>
        <a:xfrm>
          <a:off x="393382" y="1987815"/>
          <a:ext cx="5507355"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488950">
            <a:lnSpc>
              <a:spcPct val="90000"/>
            </a:lnSpc>
            <a:spcBef>
              <a:spcPct val="0"/>
            </a:spcBef>
            <a:spcAft>
              <a:spcPct val="35000"/>
            </a:spcAft>
            <a:buNone/>
          </a:pPr>
          <a:r>
            <a:rPr lang="en-GB" sz="1100" b="1" kern="1200" dirty="0"/>
            <a:t>Key Testing Components</a:t>
          </a:r>
        </a:p>
      </dsp:txBody>
      <dsp:txXfrm>
        <a:off x="409234" y="2003667"/>
        <a:ext cx="5475651" cy="293016"/>
      </dsp:txXfrm>
    </dsp:sp>
    <dsp:sp modelId="{F959FA29-6058-5146-BA1A-02CB93F21F87}">
      <dsp:nvSpPr>
        <dsp:cNvPr id="0" name=""/>
        <dsp:cNvSpPr/>
      </dsp:nvSpPr>
      <dsp:spPr>
        <a:xfrm>
          <a:off x="0" y="3394110"/>
          <a:ext cx="7867651" cy="6756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229108" rIns="610617" bIns="78232" numCol="1" spcCol="1270" anchor="t" anchorCtr="0">
          <a:noAutofit/>
        </a:bodyPr>
        <a:lstStyle/>
        <a:p>
          <a:pPr marL="57150" lvl="1" indent="-57150" algn="l" defTabSz="488950">
            <a:lnSpc>
              <a:spcPct val="90000"/>
            </a:lnSpc>
            <a:spcBef>
              <a:spcPct val="0"/>
            </a:spcBef>
            <a:spcAft>
              <a:spcPct val="15000"/>
            </a:spcAft>
            <a:buChar char="•"/>
          </a:pPr>
          <a:r>
            <a:rPr lang="en-IN" sz="1100" kern="1200">
              <a:solidFill>
                <a:srgbClr val="0E101A"/>
              </a:solidFill>
              <a:effectLst/>
            </a:rPr>
            <a:t>💡 </a:t>
          </a:r>
          <a:r>
            <a:rPr lang="en-IN" sz="1100" b="1" kern="1200">
              <a:solidFill>
                <a:srgbClr val="0E101A"/>
              </a:solidFill>
              <a:effectLst/>
            </a:rPr>
            <a:t>Tech Experts:</a:t>
          </a:r>
          <a:r>
            <a:rPr lang="en-IN" sz="1100" kern="1200">
              <a:solidFill>
                <a:srgbClr val="0E101A"/>
              </a:solidFill>
              <a:effectLst/>
            </a:rPr>
            <a:t> </a:t>
          </a:r>
          <a:r>
            <a:rPr lang="en-IN" sz="1100" kern="1200">
              <a:solidFill>
                <a:srgbClr val="FF0000"/>
              </a:solidFill>
              <a:effectLst/>
            </a:rPr>
            <a:t>&lt;add names&gt;</a:t>
          </a:r>
          <a:endParaRPr lang="en-GB" sz="1100" kern="1200" dirty="0"/>
        </a:p>
        <a:p>
          <a:pPr marL="57150" lvl="1" indent="-57150" algn="l" defTabSz="488950">
            <a:lnSpc>
              <a:spcPct val="90000"/>
            </a:lnSpc>
            <a:spcBef>
              <a:spcPct val="0"/>
            </a:spcBef>
            <a:spcAft>
              <a:spcPct val="15000"/>
            </a:spcAft>
            <a:buChar char="•"/>
          </a:pPr>
          <a:r>
            <a:rPr lang="en-IN" sz="1100" kern="1200">
              <a:solidFill>
                <a:srgbClr val="0E101A"/>
              </a:solidFill>
              <a:effectLst/>
            </a:rPr>
            <a:t>👥 </a:t>
          </a:r>
          <a:r>
            <a:rPr lang="en-IN" sz="1100" b="1" kern="1200">
              <a:solidFill>
                <a:srgbClr val="0E101A"/>
              </a:solidFill>
              <a:effectLst/>
            </a:rPr>
            <a:t>End Users:</a:t>
          </a:r>
          <a:r>
            <a:rPr lang="en-IN" sz="1100" kern="1200">
              <a:solidFill>
                <a:srgbClr val="0E101A"/>
              </a:solidFill>
              <a:effectLst/>
            </a:rPr>
            <a:t>  </a:t>
          </a:r>
          <a:r>
            <a:rPr lang="en-IN" sz="1100" kern="1200">
              <a:solidFill>
                <a:srgbClr val="FF0000"/>
              </a:solidFill>
              <a:effectLst/>
            </a:rPr>
            <a:t>&lt;add names&gt;</a:t>
          </a:r>
          <a:endParaRPr lang="en-IN" sz="1100" kern="1200" dirty="0">
            <a:solidFill>
              <a:srgbClr val="FF0000"/>
            </a:solidFill>
            <a:effectLst/>
          </a:endParaRPr>
        </a:p>
      </dsp:txBody>
      <dsp:txXfrm>
        <a:off x="0" y="3394110"/>
        <a:ext cx="7867651" cy="675674"/>
      </dsp:txXfrm>
    </dsp:sp>
    <dsp:sp modelId="{5FDC247A-A894-FC40-9767-1E85E37E78F5}">
      <dsp:nvSpPr>
        <dsp:cNvPr id="0" name=""/>
        <dsp:cNvSpPr/>
      </dsp:nvSpPr>
      <dsp:spPr>
        <a:xfrm>
          <a:off x="393382" y="3231750"/>
          <a:ext cx="5507355"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488950">
            <a:lnSpc>
              <a:spcPct val="90000"/>
            </a:lnSpc>
            <a:spcBef>
              <a:spcPct val="0"/>
            </a:spcBef>
            <a:spcAft>
              <a:spcPct val="35000"/>
            </a:spcAft>
            <a:buNone/>
          </a:pPr>
          <a:r>
            <a:rPr lang="en-IN" sz="1100" b="1" kern="1200" dirty="0">
              <a:solidFill>
                <a:schemeClr val="bg1"/>
              </a:solidFill>
              <a:effectLst/>
            </a:rPr>
            <a:t>Testers Involved</a:t>
          </a:r>
          <a:endParaRPr lang="en-GB" sz="1100" kern="1200" dirty="0">
            <a:solidFill>
              <a:schemeClr val="bg1"/>
            </a:solidFill>
          </a:endParaRPr>
        </a:p>
      </dsp:txBody>
      <dsp:txXfrm>
        <a:off x="409234" y="3247602"/>
        <a:ext cx="5475651" cy="293016"/>
      </dsp:txXfrm>
    </dsp:sp>
    <dsp:sp modelId="{A5FB0A2F-1523-A44A-9384-28578C5C721A}">
      <dsp:nvSpPr>
        <dsp:cNvPr id="0" name=""/>
        <dsp:cNvSpPr/>
      </dsp:nvSpPr>
      <dsp:spPr>
        <a:xfrm>
          <a:off x="0" y="4291545"/>
          <a:ext cx="7867651" cy="623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0617" tIns="229108" rIns="610617" bIns="78232" numCol="1" spcCol="1270" anchor="t" anchorCtr="0">
          <a:noAutofit/>
        </a:bodyPr>
        <a:lstStyle/>
        <a:p>
          <a:pPr marL="57150" lvl="1" indent="-57150" algn="l" defTabSz="488950">
            <a:lnSpc>
              <a:spcPct val="90000"/>
            </a:lnSpc>
            <a:spcBef>
              <a:spcPct val="0"/>
            </a:spcBef>
            <a:spcAft>
              <a:spcPct val="15000"/>
            </a:spcAft>
            <a:buChar char="•"/>
          </a:pPr>
          <a:r>
            <a:rPr lang="en-IN" sz="1100" kern="1200" dirty="0">
              <a:solidFill>
                <a:srgbClr val="0E101A"/>
              </a:solidFill>
              <a:effectLst/>
            </a:rPr>
            <a:t>✅ </a:t>
          </a:r>
          <a:r>
            <a:rPr lang="en-IN" sz="1100" b="1" kern="1200" dirty="0">
              <a:solidFill>
                <a:srgbClr val="0E101A"/>
              </a:solidFill>
              <a:effectLst/>
            </a:rPr>
            <a:t>Seamless Operation:</a:t>
          </a:r>
          <a:r>
            <a:rPr lang="en-IN" sz="1100" kern="1200" dirty="0">
              <a:solidFill>
                <a:srgbClr val="0E101A"/>
              </a:solidFill>
              <a:effectLst/>
            </a:rPr>
            <a:t> Aim for a smooth transition so users feel no disruption, only enhancement with MS 365 features.</a:t>
          </a:r>
          <a:endParaRPr lang="en-GB" sz="1100" kern="1200" dirty="0"/>
        </a:p>
      </dsp:txBody>
      <dsp:txXfrm>
        <a:off x="0" y="4291545"/>
        <a:ext cx="7867651" cy="623700"/>
      </dsp:txXfrm>
    </dsp:sp>
    <dsp:sp modelId="{B2AF39B0-CE93-6E4A-97AB-6652022A56FD}">
      <dsp:nvSpPr>
        <dsp:cNvPr id="0" name=""/>
        <dsp:cNvSpPr/>
      </dsp:nvSpPr>
      <dsp:spPr>
        <a:xfrm>
          <a:off x="393382" y="4129185"/>
          <a:ext cx="5507355"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165" tIns="0" rIns="208165" bIns="0" numCol="1" spcCol="1270" anchor="ctr" anchorCtr="0">
          <a:noAutofit/>
        </a:bodyPr>
        <a:lstStyle/>
        <a:p>
          <a:pPr marL="0" lvl="0" indent="0" algn="l" defTabSz="488950">
            <a:lnSpc>
              <a:spcPct val="90000"/>
            </a:lnSpc>
            <a:spcBef>
              <a:spcPct val="0"/>
            </a:spcBef>
            <a:spcAft>
              <a:spcPct val="35000"/>
            </a:spcAft>
            <a:buNone/>
          </a:pPr>
          <a:r>
            <a:rPr lang="en-IN" sz="1100" b="1" kern="1200" dirty="0">
              <a:solidFill>
                <a:schemeClr val="bg1"/>
              </a:solidFill>
              <a:effectLst/>
            </a:rPr>
            <a:t>Success Measure</a:t>
          </a:r>
          <a:endParaRPr lang="en-GB" sz="1100" kern="1200" dirty="0">
            <a:solidFill>
              <a:schemeClr val="bg1"/>
            </a:solidFill>
          </a:endParaRPr>
        </a:p>
      </dsp:txBody>
      <dsp:txXfrm>
        <a:off x="409234" y="4145037"/>
        <a:ext cx="5475651" cy="29301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3D73E-BE0F-2348-85E7-5D9432E5FBEF}">
      <dsp:nvSpPr>
        <dsp:cNvPr id="0" name=""/>
        <dsp:cNvSpPr/>
      </dsp:nvSpPr>
      <dsp:spPr>
        <a:xfrm>
          <a:off x="5505" y="267084"/>
          <a:ext cx="1952325" cy="14573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Every mailbox should transfer smoothly from on-prem to MS 365 without data loss.</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Users should not notice any changes in their email functionality.</a:t>
          </a:r>
        </a:p>
      </dsp:txBody>
      <dsp:txXfrm>
        <a:off x="39653" y="301232"/>
        <a:ext cx="1884029" cy="1423221"/>
      </dsp:txXfrm>
    </dsp:sp>
    <dsp:sp modelId="{B7AD2BCA-781B-4B46-A9B5-EA031A50274D}">
      <dsp:nvSpPr>
        <dsp:cNvPr id="0" name=""/>
        <dsp:cNvSpPr/>
      </dsp:nvSpPr>
      <dsp:spPr>
        <a:xfrm>
          <a:off x="5505" y="1724454"/>
          <a:ext cx="1952325" cy="6266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kern="1200" dirty="0"/>
            <a:t>Successful Mailbox Migration</a:t>
          </a:r>
          <a:endParaRPr lang="en-GB" sz="1400" kern="1200" dirty="0"/>
        </a:p>
      </dsp:txBody>
      <dsp:txXfrm>
        <a:off x="5505" y="1724454"/>
        <a:ext cx="1374877" cy="626669"/>
      </dsp:txXfrm>
    </dsp:sp>
    <dsp:sp modelId="{4ADABA3F-C841-7843-8EBF-98F1D4E07B81}">
      <dsp:nvSpPr>
        <dsp:cNvPr id="0" name=""/>
        <dsp:cNvSpPr/>
      </dsp:nvSpPr>
      <dsp:spPr>
        <a:xfrm>
          <a:off x="1435610" y="1823995"/>
          <a:ext cx="683314" cy="683314"/>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0CEC57-7933-5B4B-9788-BD5E001FEE6C}">
      <dsp:nvSpPr>
        <dsp:cNvPr id="0" name=""/>
        <dsp:cNvSpPr/>
      </dsp:nvSpPr>
      <dsp:spPr>
        <a:xfrm>
          <a:off x="2288211" y="267084"/>
          <a:ext cx="1952325" cy="14573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Migrated mailboxes must work like they did before - emails, calendar invites, and contacts should behave as usual.</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Internal emails should act as if they are within the same system, ensuring privacy and security.</a:t>
          </a:r>
        </a:p>
      </dsp:txBody>
      <dsp:txXfrm>
        <a:off x="2322359" y="301232"/>
        <a:ext cx="1884029" cy="1423221"/>
      </dsp:txXfrm>
    </dsp:sp>
    <dsp:sp modelId="{FD56F5C3-185D-C04A-A7E2-1165574F195E}">
      <dsp:nvSpPr>
        <dsp:cNvPr id="0" name=""/>
        <dsp:cNvSpPr/>
      </dsp:nvSpPr>
      <dsp:spPr>
        <a:xfrm>
          <a:off x="2288211" y="1724454"/>
          <a:ext cx="1952325" cy="6266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kern="1200" dirty="0"/>
            <a:t>Seamless Mailbox Operation</a:t>
          </a:r>
          <a:endParaRPr lang="en-GB" sz="1400" kern="1200" dirty="0"/>
        </a:p>
      </dsp:txBody>
      <dsp:txXfrm>
        <a:off x="2288211" y="1724454"/>
        <a:ext cx="1374877" cy="626669"/>
      </dsp:txXfrm>
    </dsp:sp>
    <dsp:sp modelId="{7C09BE61-9350-F44B-9EFD-08966EE1629A}">
      <dsp:nvSpPr>
        <dsp:cNvPr id="0" name=""/>
        <dsp:cNvSpPr/>
      </dsp:nvSpPr>
      <dsp:spPr>
        <a:xfrm>
          <a:off x="3718317" y="1823995"/>
          <a:ext cx="683314" cy="683314"/>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64A24C-9114-FA49-AD5B-083F3CCEBFB5}">
      <dsp:nvSpPr>
        <dsp:cNvPr id="0" name=""/>
        <dsp:cNvSpPr/>
      </dsp:nvSpPr>
      <dsp:spPr>
        <a:xfrm>
          <a:off x="4570917" y="267084"/>
          <a:ext cx="1952325" cy="14573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Emails to and from outside the organization should continue without any hiccups.</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All external communication routes (inbound and outbound) must remain the same, ensuring business continuity.</a:t>
          </a:r>
        </a:p>
      </dsp:txBody>
      <dsp:txXfrm>
        <a:off x="4605065" y="301232"/>
        <a:ext cx="1884029" cy="1423221"/>
      </dsp:txXfrm>
    </dsp:sp>
    <dsp:sp modelId="{3D8685A7-957A-CD47-A528-AE666857F5FC}">
      <dsp:nvSpPr>
        <dsp:cNvPr id="0" name=""/>
        <dsp:cNvSpPr/>
      </dsp:nvSpPr>
      <dsp:spPr>
        <a:xfrm>
          <a:off x="4570917" y="1724454"/>
          <a:ext cx="1952325" cy="6266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kern="1200" dirty="0"/>
            <a:t>No External Email Disruption</a:t>
          </a:r>
          <a:endParaRPr lang="en-GB" sz="1400" kern="1200" dirty="0"/>
        </a:p>
      </dsp:txBody>
      <dsp:txXfrm>
        <a:off x="4570917" y="1724454"/>
        <a:ext cx="1374877" cy="626669"/>
      </dsp:txXfrm>
    </dsp:sp>
    <dsp:sp modelId="{D40B6AE8-93FC-7143-A9D0-BCE2D3D7F0C9}">
      <dsp:nvSpPr>
        <dsp:cNvPr id="0" name=""/>
        <dsp:cNvSpPr/>
      </dsp:nvSpPr>
      <dsp:spPr>
        <a:xfrm>
          <a:off x="6001023" y="1823995"/>
          <a:ext cx="683314" cy="683314"/>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208322-C7A0-244D-A220-63145AC5F271}">
      <dsp:nvSpPr>
        <dsp:cNvPr id="0" name=""/>
        <dsp:cNvSpPr/>
      </dsp:nvSpPr>
      <dsp:spPr>
        <a:xfrm>
          <a:off x="6853624" y="267084"/>
          <a:ext cx="1952325" cy="14573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Our setup must follow Microsoft's guidelines for a Hybrid deployment.</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This ensures we get the best out of the system and avoid potential issues.</a:t>
          </a:r>
        </a:p>
      </dsp:txBody>
      <dsp:txXfrm>
        <a:off x="6887772" y="301232"/>
        <a:ext cx="1884029" cy="1423221"/>
      </dsp:txXfrm>
    </dsp:sp>
    <dsp:sp modelId="{E38C3F9D-2BBC-E949-8888-25FC96026FCB}">
      <dsp:nvSpPr>
        <dsp:cNvPr id="0" name=""/>
        <dsp:cNvSpPr/>
      </dsp:nvSpPr>
      <dsp:spPr>
        <a:xfrm>
          <a:off x="6853624" y="1724454"/>
          <a:ext cx="1952325" cy="6266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kern="1200" dirty="0"/>
            <a:t>Meeting Microsoft Standards</a:t>
          </a:r>
          <a:endParaRPr lang="en-GB" sz="1400" kern="1200" dirty="0"/>
        </a:p>
      </dsp:txBody>
      <dsp:txXfrm>
        <a:off x="6853624" y="1724454"/>
        <a:ext cx="1374877" cy="626669"/>
      </dsp:txXfrm>
    </dsp:sp>
    <dsp:sp modelId="{E5C4586D-143B-1F4A-9D2A-03C662294789}">
      <dsp:nvSpPr>
        <dsp:cNvPr id="0" name=""/>
        <dsp:cNvSpPr/>
      </dsp:nvSpPr>
      <dsp:spPr>
        <a:xfrm>
          <a:off x="8283729" y="1823995"/>
          <a:ext cx="683314" cy="683314"/>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FB7896-CEDF-0B4F-B5A9-108B8392746E}">
      <dsp:nvSpPr>
        <dsp:cNvPr id="0" name=""/>
        <dsp:cNvSpPr/>
      </dsp:nvSpPr>
      <dsp:spPr>
        <a:xfrm>
          <a:off x="1146858" y="2845740"/>
          <a:ext cx="1952325" cy="14573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FF Helpdesk team must be fully trained to handle the new system.</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Documentation should be clear, helping with common questions and guiding through usual tasks.</a:t>
          </a:r>
        </a:p>
      </dsp:txBody>
      <dsp:txXfrm>
        <a:off x="1181006" y="2879888"/>
        <a:ext cx="1884029" cy="1423221"/>
      </dsp:txXfrm>
    </dsp:sp>
    <dsp:sp modelId="{6E500C6B-CE29-0945-BFCA-2EEE8C5C0DB6}">
      <dsp:nvSpPr>
        <dsp:cNvPr id="0" name=""/>
        <dsp:cNvSpPr/>
      </dsp:nvSpPr>
      <dsp:spPr>
        <a:xfrm>
          <a:off x="1146858" y="4303110"/>
          <a:ext cx="1952325" cy="6266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kern="1200" dirty="0"/>
            <a:t>Effective Training &amp; Clear Documentation</a:t>
          </a:r>
          <a:endParaRPr lang="en-GB" sz="1400" kern="1200" dirty="0"/>
        </a:p>
      </dsp:txBody>
      <dsp:txXfrm>
        <a:off x="1146858" y="4303110"/>
        <a:ext cx="1374877" cy="626669"/>
      </dsp:txXfrm>
    </dsp:sp>
    <dsp:sp modelId="{B7FCF88D-5A77-9C44-9050-5C9EEA1FECC2}">
      <dsp:nvSpPr>
        <dsp:cNvPr id="0" name=""/>
        <dsp:cNvSpPr/>
      </dsp:nvSpPr>
      <dsp:spPr>
        <a:xfrm>
          <a:off x="2576964" y="4402651"/>
          <a:ext cx="683314" cy="683314"/>
        </a:xfrm>
        <a:prstGeom prst="ellipse">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6B1558-9D82-DF4A-A61D-B9659A0CCAE2}">
      <dsp:nvSpPr>
        <dsp:cNvPr id="0" name=""/>
        <dsp:cNvSpPr/>
      </dsp:nvSpPr>
      <dsp:spPr>
        <a:xfrm>
          <a:off x="3429564" y="2845740"/>
          <a:ext cx="1952325" cy="14573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The new system should help us manage large mailboxes better, making our email system more efficient.</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a:t>We aim to reduce our reliance on physical servers, saving space and resources.</a:t>
          </a:r>
        </a:p>
      </dsp:txBody>
      <dsp:txXfrm>
        <a:off x="3463712" y="2879888"/>
        <a:ext cx="1884029" cy="1423221"/>
      </dsp:txXfrm>
    </dsp:sp>
    <dsp:sp modelId="{E6E1741E-DA3C-044B-9898-9FE80C804A40}">
      <dsp:nvSpPr>
        <dsp:cNvPr id="0" name=""/>
        <dsp:cNvSpPr/>
      </dsp:nvSpPr>
      <dsp:spPr>
        <a:xfrm>
          <a:off x="3429564" y="4303110"/>
          <a:ext cx="1952325" cy="6266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kern="1200" dirty="0"/>
            <a:t>Optimized Mailbox Management</a:t>
          </a:r>
          <a:endParaRPr lang="en-GB" sz="1400" kern="1200" dirty="0"/>
        </a:p>
      </dsp:txBody>
      <dsp:txXfrm>
        <a:off x="3429564" y="4303110"/>
        <a:ext cx="1374877" cy="626669"/>
      </dsp:txXfrm>
    </dsp:sp>
    <dsp:sp modelId="{270F22D3-A4A8-4149-A61F-7A7A136D7063}">
      <dsp:nvSpPr>
        <dsp:cNvPr id="0" name=""/>
        <dsp:cNvSpPr/>
      </dsp:nvSpPr>
      <dsp:spPr>
        <a:xfrm>
          <a:off x="4859670" y="4402651"/>
          <a:ext cx="683314" cy="683314"/>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EE586B-AF92-134F-8054-F1E2348D23E7}">
      <dsp:nvSpPr>
        <dsp:cNvPr id="0" name=""/>
        <dsp:cNvSpPr/>
      </dsp:nvSpPr>
      <dsp:spPr>
        <a:xfrm>
          <a:off x="5712270" y="2845740"/>
          <a:ext cx="1952325" cy="1457369"/>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41910" rIns="13970" bIns="1397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a:t>After migration, we need good feedback from users, showing that the system works well and meets their needs.</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We'll measure success through fewer complaints, quicker response times, and positive user surveys.</a:t>
          </a:r>
        </a:p>
      </dsp:txBody>
      <dsp:txXfrm>
        <a:off x="5746418" y="2879888"/>
        <a:ext cx="1884029" cy="1423221"/>
      </dsp:txXfrm>
    </dsp:sp>
    <dsp:sp modelId="{543A1CC8-16BC-564B-A2E0-22A74C7D6E3C}">
      <dsp:nvSpPr>
        <dsp:cNvPr id="0" name=""/>
        <dsp:cNvSpPr/>
      </dsp:nvSpPr>
      <dsp:spPr>
        <a:xfrm>
          <a:off x="5712270" y="4303110"/>
          <a:ext cx="1952325" cy="62666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Font typeface="+mj-lt"/>
            <a:buNone/>
          </a:pPr>
          <a:r>
            <a:rPr lang="en-IN" sz="1400" b="1" kern="1200" dirty="0"/>
            <a:t>Positive Feedback</a:t>
          </a:r>
          <a:endParaRPr lang="en-GB" sz="1400" kern="1200" dirty="0"/>
        </a:p>
      </dsp:txBody>
      <dsp:txXfrm>
        <a:off x="5712270" y="4303110"/>
        <a:ext cx="1374877" cy="626669"/>
      </dsp:txXfrm>
    </dsp:sp>
    <dsp:sp modelId="{0011EB89-4509-884C-8108-E95A882A0218}">
      <dsp:nvSpPr>
        <dsp:cNvPr id="0" name=""/>
        <dsp:cNvSpPr/>
      </dsp:nvSpPr>
      <dsp:spPr>
        <a:xfrm>
          <a:off x="7142376" y="4402651"/>
          <a:ext cx="683314" cy="683314"/>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79CD2-8CA2-1143-A757-DEE064926695}">
      <dsp:nvSpPr>
        <dsp:cNvPr id="0" name=""/>
        <dsp:cNvSpPr/>
      </dsp:nvSpPr>
      <dsp:spPr>
        <a:xfrm>
          <a:off x="3162" y="278179"/>
          <a:ext cx="1901414" cy="503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Font typeface="+mj-lt"/>
            <a:buNone/>
          </a:pPr>
          <a:r>
            <a:rPr lang="en-IN" sz="1400" b="1" kern="1200" dirty="0"/>
            <a:t>Email Access During Migration</a:t>
          </a:r>
          <a:endParaRPr lang="en-GB" sz="1400" kern="1200" dirty="0"/>
        </a:p>
      </dsp:txBody>
      <dsp:txXfrm>
        <a:off x="3162" y="278179"/>
        <a:ext cx="1901414" cy="503709"/>
      </dsp:txXfrm>
    </dsp:sp>
    <dsp:sp modelId="{03A5B0FC-E438-D34A-AC31-C4D1041FB019}">
      <dsp:nvSpPr>
        <dsp:cNvPr id="0" name=""/>
        <dsp:cNvSpPr/>
      </dsp:nvSpPr>
      <dsp:spPr>
        <a:xfrm>
          <a:off x="3162" y="781888"/>
          <a:ext cx="1901414" cy="33722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t>What it means:</a:t>
          </a:r>
          <a:r>
            <a:rPr lang="en-IN" sz="1400" kern="1200" dirty="0"/>
            <a:t> You might have short breaks accessing your emails when we move them.</a:t>
          </a:r>
          <a:endParaRPr lang="en-GB"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t>How we handle it:</a:t>
          </a:r>
          <a:r>
            <a:rPr lang="en-IN" sz="1400" kern="1200" dirty="0"/>
            <a:t> We'll move emails when you're less likely to need them. We'll sync mailbox moves with delegate access to reduce issues.</a:t>
          </a:r>
        </a:p>
      </dsp:txBody>
      <dsp:txXfrm>
        <a:off x="3162" y="781888"/>
        <a:ext cx="1901414" cy="3372232"/>
      </dsp:txXfrm>
    </dsp:sp>
    <dsp:sp modelId="{D98C46C8-3465-B64D-93D7-2CF4CA49C8C9}">
      <dsp:nvSpPr>
        <dsp:cNvPr id="0" name=""/>
        <dsp:cNvSpPr/>
      </dsp:nvSpPr>
      <dsp:spPr>
        <a:xfrm>
          <a:off x="2170774" y="278179"/>
          <a:ext cx="1901414" cy="503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Font typeface="+mj-lt"/>
            <a:buNone/>
          </a:pPr>
          <a:r>
            <a:rPr lang="en-IN" sz="1400" b="1" kern="1200" dirty="0"/>
            <a:t>Outlook Connection</a:t>
          </a:r>
          <a:endParaRPr lang="en-GB" sz="1400" kern="1200" dirty="0"/>
        </a:p>
      </dsp:txBody>
      <dsp:txXfrm>
        <a:off x="2170774" y="278179"/>
        <a:ext cx="1901414" cy="503709"/>
      </dsp:txXfrm>
    </dsp:sp>
    <dsp:sp modelId="{4288C64A-D6D3-994F-8038-FF8EFB7C9414}">
      <dsp:nvSpPr>
        <dsp:cNvPr id="0" name=""/>
        <dsp:cNvSpPr/>
      </dsp:nvSpPr>
      <dsp:spPr>
        <a:xfrm>
          <a:off x="2170774" y="781888"/>
          <a:ext cx="1901414" cy="33722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t>What it means:</a:t>
          </a:r>
          <a:r>
            <a:rPr lang="en-IN" sz="1400" kern="1200" dirty="0"/>
            <a:t> Outlook might disconnect and ask you to restart at the end of moving your mailbox.</a:t>
          </a:r>
          <a:endParaRPr lang="en-GB"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t>How we handle it:</a:t>
          </a:r>
          <a:r>
            <a:rPr lang="en-IN" sz="1400" kern="1200" dirty="0"/>
            <a:t> We'll let you know this might happen. It's a quick fix – just a restart of Outlook.</a:t>
          </a:r>
        </a:p>
      </dsp:txBody>
      <dsp:txXfrm>
        <a:off x="2170774" y="781888"/>
        <a:ext cx="1901414" cy="3372232"/>
      </dsp:txXfrm>
    </dsp:sp>
    <dsp:sp modelId="{CBC54CD2-931C-964F-A951-FC6D05ACF948}">
      <dsp:nvSpPr>
        <dsp:cNvPr id="0" name=""/>
        <dsp:cNvSpPr/>
      </dsp:nvSpPr>
      <dsp:spPr>
        <a:xfrm>
          <a:off x="4338386" y="278179"/>
          <a:ext cx="1901414" cy="503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Font typeface="+mj-lt"/>
            <a:buNone/>
          </a:pPr>
          <a:r>
            <a:rPr lang="en-IN" sz="1400" b="1" kern="1200" dirty="0"/>
            <a:t>Surprises After Moving</a:t>
          </a:r>
          <a:endParaRPr lang="en-GB" sz="1400" kern="1200" dirty="0"/>
        </a:p>
      </dsp:txBody>
      <dsp:txXfrm>
        <a:off x="4338386" y="278179"/>
        <a:ext cx="1901414" cy="503709"/>
      </dsp:txXfrm>
    </dsp:sp>
    <dsp:sp modelId="{BAF069BA-D4FB-4C42-9B76-ECB788D95DA1}">
      <dsp:nvSpPr>
        <dsp:cNvPr id="0" name=""/>
        <dsp:cNvSpPr/>
      </dsp:nvSpPr>
      <dsp:spPr>
        <a:xfrm>
          <a:off x="4338386" y="781888"/>
          <a:ext cx="1901414" cy="33722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t>What it means:</a:t>
          </a:r>
          <a:r>
            <a:rPr lang="en-IN" sz="1400" kern="1200" dirty="0"/>
            <a:t> After we move mailboxes, unexpected issues from other apps you use might pop up.</a:t>
          </a:r>
          <a:endParaRPr lang="en-GB"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dirty="0"/>
            <a:t>How we handle it:</a:t>
          </a:r>
          <a:r>
            <a:rPr lang="en-IN" sz="1400" kern="1200" dirty="0"/>
            <a:t> We're ready to fix these surprises. If needed, we can move your mailbox back, but we'll try to solve it first.</a:t>
          </a:r>
        </a:p>
      </dsp:txBody>
      <dsp:txXfrm>
        <a:off x="4338386" y="781888"/>
        <a:ext cx="1901414" cy="3372232"/>
      </dsp:txXfrm>
    </dsp:sp>
    <dsp:sp modelId="{2A256EE3-1345-2046-880F-E75D7805F333}">
      <dsp:nvSpPr>
        <dsp:cNvPr id="0" name=""/>
        <dsp:cNvSpPr/>
      </dsp:nvSpPr>
      <dsp:spPr>
        <a:xfrm>
          <a:off x="6505998" y="278179"/>
          <a:ext cx="1901414" cy="503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Font typeface="+mj-lt"/>
            <a:buNone/>
          </a:pPr>
          <a:r>
            <a:rPr lang="en-IN" sz="1400" b="1" kern="1200" dirty="0"/>
            <a:t>Email Access for Clients</a:t>
          </a:r>
          <a:endParaRPr lang="en-IN" sz="1400" kern="1200" dirty="0"/>
        </a:p>
      </dsp:txBody>
      <dsp:txXfrm>
        <a:off x="6505998" y="278179"/>
        <a:ext cx="1901414" cy="503709"/>
      </dsp:txXfrm>
    </dsp:sp>
    <dsp:sp modelId="{E7949189-A413-FD42-9994-CDB9D6FDF608}">
      <dsp:nvSpPr>
        <dsp:cNvPr id="0" name=""/>
        <dsp:cNvSpPr/>
      </dsp:nvSpPr>
      <dsp:spPr>
        <a:xfrm>
          <a:off x="6505998" y="781888"/>
          <a:ext cx="1901414" cy="33722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kern="1200"/>
            <a:t>What it means:</a:t>
          </a:r>
          <a:r>
            <a:rPr lang="en-IN" sz="1400" kern="1200"/>
            <a:t> Clients might have a short break in email access because of when their mailbox moves.</a:t>
          </a:r>
          <a:endParaRPr lang="en-IN"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IN" sz="1400" b="1" kern="1200"/>
            <a:t>How we handle it:</a:t>
          </a:r>
          <a:r>
            <a:rPr lang="en-IN" sz="1400" kern="1200"/>
            <a:t> We'll plan mailbox moves carefully, especially for clients, to ensure it's smooth. We'll do the big moves when it's least likely to interrupt your work.</a:t>
          </a:r>
        </a:p>
      </dsp:txBody>
      <dsp:txXfrm>
        <a:off x="6505998" y="781888"/>
        <a:ext cx="1901414" cy="337223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8B7C6-87D0-A444-B972-B3D5293E8B46}">
      <dsp:nvSpPr>
        <dsp:cNvPr id="0" name=""/>
        <dsp:cNvSpPr/>
      </dsp:nvSpPr>
      <dsp:spPr>
        <a:xfrm rot="5400000">
          <a:off x="4796439" y="-1994581"/>
          <a:ext cx="668848" cy="482904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GB"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IN" sz="1100" kern="1200" dirty="0"/>
            <a:t>Security is a top priority.</a:t>
          </a:r>
        </a:p>
        <a:p>
          <a:pPr marL="114300" lvl="2" indent="-57150" algn="l" defTabSz="488950">
            <a:lnSpc>
              <a:spcPct val="90000"/>
            </a:lnSpc>
            <a:spcBef>
              <a:spcPct val="0"/>
            </a:spcBef>
            <a:spcAft>
              <a:spcPct val="15000"/>
            </a:spcAft>
            <a:buFont typeface="Arial" panose="020B0604020202020204" pitchFamily="34" charset="0"/>
            <a:buChar char="•"/>
          </a:pPr>
          <a:r>
            <a:rPr lang="en-IN" sz="1100" kern="1200" dirty="0"/>
            <a:t>Continuous collaboration with the security team throughout the project.</a:t>
          </a:r>
        </a:p>
      </dsp:txBody>
      <dsp:txXfrm rot="-5400000">
        <a:off x="2716339" y="118169"/>
        <a:ext cx="4796398" cy="603548"/>
      </dsp:txXfrm>
    </dsp:sp>
    <dsp:sp modelId="{EA4FE611-16E7-F142-A39C-0CE1D0126394}">
      <dsp:nvSpPr>
        <dsp:cNvPr id="0" name=""/>
        <dsp:cNvSpPr/>
      </dsp:nvSpPr>
      <dsp:spPr>
        <a:xfrm>
          <a:off x="0" y="1912"/>
          <a:ext cx="2716339"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Security Collaboration</a:t>
          </a:r>
          <a:endParaRPr lang="en-GB" sz="1600" kern="1200" dirty="0"/>
        </a:p>
      </dsp:txBody>
      <dsp:txXfrm>
        <a:off x="40813" y="42725"/>
        <a:ext cx="2634713" cy="754434"/>
      </dsp:txXfrm>
    </dsp:sp>
    <dsp:sp modelId="{4CB4F730-C52A-AD44-8A71-7419532BFE87}">
      <dsp:nvSpPr>
        <dsp:cNvPr id="0" name=""/>
        <dsp:cNvSpPr/>
      </dsp:nvSpPr>
      <dsp:spPr>
        <a:xfrm rot="5400000">
          <a:off x="4796439" y="-1116718"/>
          <a:ext cx="668848" cy="482904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GB"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IN" sz="1100" kern="1200" dirty="0"/>
            <a:t>Our work goes hand-in-hand with the Intune project.</a:t>
          </a:r>
        </a:p>
        <a:p>
          <a:pPr marL="114300" lvl="2" indent="-57150" algn="l" defTabSz="488950">
            <a:lnSpc>
              <a:spcPct val="90000"/>
            </a:lnSpc>
            <a:spcBef>
              <a:spcPct val="0"/>
            </a:spcBef>
            <a:spcAft>
              <a:spcPct val="15000"/>
            </a:spcAft>
            <a:buFont typeface="Arial" panose="020B0604020202020204" pitchFamily="34" charset="0"/>
            <a:buChar char="•"/>
          </a:pPr>
          <a:r>
            <a:rPr lang="en-IN" sz="1100" kern="1200" dirty="0"/>
            <a:t>Ensure both projects align for a smooth transition.</a:t>
          </a:r>
        </a:p>
      </dsp:txBody>
      <dsp:txXfrm rot="-5400000">
        <a:off x="2716339" y="996032"/>
        <a:ext cx="4796398" cy="603548"/>
      </dsp:txXfrm>
    </dsp:sp>
    <dsp:sp modelId="{475D8A59-7B82-EE4C-9215-CF9675FED1B5}">
      <dsp:nvSpPr>
        <dsp:cNvPr id="0" name=""/>
        <dsp:cNvSpPr/>
      </dsp:nvSpPr>
      <dsp:spPr>
        <a:xfrm>
          <a:off x="0" y="879775"/>
          <a:ext cx="2716339"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Integration with Intune Project</a:t>
          </a:r>
          <a:endParaRPr lang="en-GB" sz="1600" kern="1200" dirty="0"/>
        </a:p>
      </dsp:txBody>
      <dsp:txXfrm>
        <a:off x="40813" y="920588"/>
        <a:ext cx="2634713" cy="754434"/>
      </dsp:txXfrm>
    </dsp:sp>
    <dsp:sp modelId="{84A26566-FDDB-644E-BB0B-DC76687994A5}">
      <dsp:nvSpPr>
        <dsp:cNvPr id="0" name=""/>
        <dsp:cNvSpPr/>
      </dsp:nvSpPr>
      <dsp:spPr>
        <a:xfrm rot="5400000">
          <a:off x="4796439" y="-238855"/>
          <a:ext cx="668848" cy="482904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endParaRPr lang="en-GB" sz="1100" kern="1200" dirty="0"/>
        </a:p>
        <a:p>
          <a:pPr marL="114300" lvl="2" indent="-57150" algn="l" defTabSz="488950">
            <a:lnSpc>
              <a:spcPct val="90000"/>
            </a:lnSpc>
            <a:spcBef>
              <a:spcPct val="0"/>
            </a:spcBef>
            <a:spcAft>
              <a:spcPct val="15000"/>
            </a:spcAft>
            <a:buFont typeface="Arial" panose="020B0604020202020204" pitchFamily="34" charset="0"/>
            <a:buChar char="•"/>
          </a:pPr>
          <a:r>
            <a:rPr lang="en-IN" sz="1100" kern="1200" dirty="0"/>
            <a:t>Before moving mailboxes to the cloud, thorough testing is crucial.</a:t>
          </a:r>
        </a:p>
        <a:p>
          <a:pPr marL="114300" lvl="2" indent="-57150" algn="l" defTabSz="488950">
            <a:lnSpc>
              <a:spcPct val="90000"/>
            </a:lnSpc>
            <a:spcBef>
              <a:spcPct val="0"/>
            </a:spcBef>
            <a:spcAft>
              <a:spcPct val="15000"/>
            </a:spcAft>
            <a:buFont typeface="Arial" panose="020B0604020202020204" pitchFamily="34" charset="0"/>
            <a:buChar char="•"/>
          </a:pPr>
          <a:r>
            <a:rPr lang="en-IN" sz="1100" kern="1200" dirty="0"/>
            <a:t>Implement strong backup solutions for data safety.</a:t>
          </a:r>
        </a:p>
      </dsp:txBody>
      <dsp:txXfrm rot="-5400000">
        <a:off x="2716339" y="1873895"/>
        <a:ext cx="4796398" cy="603548"/>
      </dsp:txXfrm>
    </dsp:sp>
    <dsp:sp modelId="{5D37F330-CABA-AA4D-A7EF-48BA2F4F0C96}">
      <dsp:nvSpPr>
        <dsp:cNvPr id="0" name=""/>
        <dsp:cNvSpPr/>
      </dsp:nvSpPr>
      <dsp:spPr>
        <a:xfrm>
          <a:off x="0" y="1757638"/>
          <a:ext cx="2716339"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Testing and Backup Preparations</a:t>
          </a:r>
          <a:endParaRPr lang="en-GB" sz="1600" kern="1200" dirty="0"/>
        </a:p>
      </dsp:txBody>
      <dsp:txXfrm>
        <a:off x="40813" y="1798451"/>
        <a:ext cx="2634713" cy="754434"/>
      </dsp:txXfrm>
    </dsp:sp>
    <dsp:sp modelId="{3146DB1E-BEB1-F048-A559-6DDC86FABA68}">
      <dsp:nvSpPr>
        <dsp:cNvPr id="0" name=""/>
        <dsp:cNvSpPr/>
      </dsp:nvSpPr>
      <dsp:spPr>
        <a:xfrm rot="5400000">
          <a:off x="4796439" y="639008"/>
          <a:ext cx="668848" cy="482904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a:t>Developing strategies for large mailbox migration.</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Includes archiving solutions as part of the process.</a:t>
          </a:r>
        </a:p>
      </dsp:txBody>
      <dsp:txXfrm rot="-5400000">
        <a:off x="2716339" y="2751758"/>
        <a:ext cx="4796398" cy="603548"/>
      </dsp:txXfrm>
    </dsp:sp>
    <dsp:sp modelId="{E395AF61-B187-944B-9CC1-35531D68BC9A}">
      <dsp:nvSpPr>
        <dsp:cNvPr id="0" name=""/>
        <dsp:cNvSpPr/>
      </dsp:nvSpPr>
      <dsp:spPr>
        <a:xfrm>
          <a:off x="0" y="2635502"/>
          <a:ext cx="2716339"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Handling Large Mailboxes</a:t>
          </a:r>
          <a:endParaRPr lang="en-GB" sz="1600" kern="1200" dirty="0"/>
        </a:p>
      </dsp:txBody>
      <dsp:txXfrm>
        <a:off x="40813" y="2676315"/>
        <a:ext cx="2634713" cy="754434"/>
      </dsp:txXfrm>
    </dsp:sp>
    <dsp:sp modelId="{0ED9C2BB-9255-304D-8A13-A6AE5CE3E7EF}">
      <dsp:nvSpPr>
        <dsp:cNvPr id="0" name=""/>
        <dsp:cNvSpPr/>
      </dsp:nvSpPr>
      <dsp:spPr>
        <a:xfrm rot="5400000">
          <a:off x="4796439" y="1516871"/>
          <a:ext cx="668848" cy="482904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IN" sz="1100" kern="1200"/>
            <a:t>Close coordination is needed between Network, Applications, and Active Directory teams.</a:t>
          </a:r>
        </a:p>
        <a:p>
          <a:pPr marL="57150" lvl="1" indent="-57150" algn="l" defTabSz="488950">
            <a:lnSpc>
              <a:spcPct val="90000"/>
            </a:lnSpc>
            <a:spcBef>
              <a:spcPct val="0"/>
            </a:spcBef>
            <a:spcAft>
              <a:spcPct val="15000"/>
            </a:spcAft>
            <a:buFont typeface="Arial" panose="020B0604020202020204" pitchFamily="34" charset="0"/>
            <a:buChar char="•"/>
          </a:pPr>
          <a:r>
            <a:rPr lang="en-IN" sz="1100" kern="1200" dirty="0"/>
            <a:t>Ensures smooth project progression without delays.</a:t>
          </a:r>
        </a:p>
      </dsp:txBody>
      <dsp:txXfrm rot="-5400000">
        <a:off x="2716339" y="3629621"/>
        <a:ext cx="4796398" cy="603548"/>
      </dsp:txXfrm>
    </dsp:sp>
    <dsp:sp modelId="{FCFBCAE3-B749-9F46-921C-035242E738FE}">
      <dsp:nvSpPr>
        <dsp:cNvPr id="0" name=""/>
        <dsp:cNvSpPr/>
      </dsp:nvSpPr>
      <dsp:spPr>
        <a:xfrm>
          <a:off x="0" y="3513365"/>
          <a:ext cx="2716339" cy="836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Team Coordination</a:t>
          </a:r>
          <a:endParaRPr lang="en-GB" sz="1600" kern="1200" dirty="0"/>
        </a:p>
      </dsp:txBody>
      <dsp:txXfrm>
        <a:off x="40813" y="3554178"/>
        <a:ext cx="2634713" cy="75443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F9496-C2F9-3644-9F14-C776BB0476CD}">
      <dsp:nvSpPr>
        <dsp:cNvPr id="0" name=""/>
        <dsp:cNvSpPr/>
      </dsp:nvSpPr>
      <dsp:spPr>
        <a:xfrm>
          <a:off x="2018" y="0"/>
          <a:ext cx="1980695" cy="4826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IN" sz="1900" b="1" kern="1200" dirty="0"/>
            <a:t>All Users Affected</a:t>
          </a:r>
          <a:endParaRPr lang="en-GB" sz="1900" kern="1200" dirty="0"/>
        </a:p>
      </dsp:txBody>
      <dsp:txXfrm>
        <a:off x="2018" y="0"/>
        <a:ext cx="1980695" cy="1447929"/>
      </dsp:txXfrm>
    </dsp:sp>
    <dsp:sp modelId="{42CC5728-1284-0A4B-9099-F0BC65A26A91}">
      <dsp:nvSpPr>
        <dsp:cNvPr id="0" name=""/>
        <dsp:cNvSpPr/>
      </dsp:nvSpPr>
      <dsp:spPr>
        <a:xfrm>
          <a:off x="200088" y="1447929"/>
          <a:ext cx="1584556" cy="3137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t" anchorCtr="0">
          <a:noAutofit/>
        </a:bodyPr>
        <a:lstStyle/>
        <a:p>
          <a:pPr marL="0" lvl="0" indent="0" algn="l" defTabSz="533400">
            <a:lnSpc>
              <a:spcPct val="90000"/>
            </a:lnSpc>
            <a:spcBef>
              <a:spcPct val="0"/>
            </a:spcBef>
            <a:spcAft>
              <a:spcPct val="35000"/>
            </a:spcAft>
            <a:buNone/>
          </a:pP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kern="1200" dirty="0"/>
            <a:t>Every user will experience changes as we shift mailboxes to the cloud.</a:t>
          </a:r>
        </a:p>
        <a:p>
          <a:pPr marL="114300" lvl="1" indent="-114300" algn="l" defTabSz="533400">
            <a:lnSpc>
              <a:spcPct val="90000"/>
            </a:lnSpc>
            <a:spcBef>
              <a:spcPct val="0"/>
            </a:spcBef>
            <a:spcAft>
              <a:spcPct val="15000"/>
            </a:spcAft>
            <a:buFont typeface="Arial" panose="020B0604020202020204" pitchFamily="34" charset="0"/>
            <a:buChar char="•"/>
          </a:pPr>
          <a:r>
            <a:rPr lang="en-IN" sz="1200" kern="1200" dirty="0"/>
            <a:t>New mailboxes will also be created directly in the cloud.</a:t>
          </a:r>
        </a:p>
      </dsp:txBody>
      <dsp:txXfrm>
        <a:off x="246498" y="1494339"/>
        <a:ext cx="1491736" cy="3044360"/>
      </dsp:txXfrm>
    </dsp:sp>
    <dsp:sp modelId="{8F2AB9CE-2D53-964A-AD5E-52836F9CE8E6}">
      <dsp:nvSpPr>
        <dsp:cNvPr id="0" name=""/>
        <dsp:cNvSpPr/>
      </dsp:nvSpPr>
      <dsp:spPr>
        <a:xfrm>
          <a:off x="2131266" y="0"/>
          <a:ext cx="1980695" cy="4826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IN" sz="1900" b="1" kern="1200" dirty="0"/>
            <a:t>Smooth Transition</a:t>
          </a:r>
          <a:endParaRPr lang="en-GB" sz="1900" kern="1200" dirty="0"/>
        </a:p>
      </dsp:txBody>
      <dsp:txXfrm>
        <a:off x="2131266" y="0"/>
        <a:ext cx="1980695" cy="1447929"/>
      </dsp:txXfrm>
    </dsp:sp>
    <dsp:sp modelId="{353AB399-81EA-BB45-A870-B122F461347B}">
      <dsp:nvSpPr>
        <dsp:cNvPr id="0" name=""/>
        <dsp:cNvSpPr/>
      </dsp:nvSpPr>
      <dsp:spPr>
        <a:xfrm>
          <a:off x="2329335" y="1447929"/>
          <a:ext cx="1584556" cy="3137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t" anchorCtr="0">
          <a:noAutofit/>
        </a:bodyPr>
        <a:lstStyle/>
        <a:p>
          <a:pPr marL="0" lvl="0" indent="0" algn="l" defTabSz="533400">
            <a:lnSpc>
              <a:spcPct val="90000"/>
            </a:lnSpc>
            <a:spcBef>
              <a:spcPct val="0"/>
            </a:spcBef>
            <a:spcAft>
              <a:spcPct val="35000"/>
            </a:spcAft>
            <a:buNone/>
          </a:pP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kern="1200" dirty="0"/>
            <a:t>We aim for a seamless transition with minimal disruptions.</a:t>
          </a:r>
        </a:p>
        <a:p>
          <a:pPr marL="114300" lvl="1" indent="-114300" algn="l" defTabSz="533400">
            <a:lnSpc>
              <a:spcPct val="90000"/>
            </a:lnSpc>
            <a:spcBef>
              <a:spcPct val="0"/>
            </a:spcBef>
            <a:spcAft>
              <a:spcPct val="15000"/>
            </a:spcAft>
            <a:buFont typeface="Arial" panose="020B0604020202020204" pitchFamily="34" charset="0"/>
            <a:buChar char="•"/>
          </a:pPr>
          <a:r>
            <a:rPr lang="en-IN" sz="1200" kern="1200" dirty="0"/>
            <a:t>Support will be available to guide users through the new setup.</a:t>
          </a:r>
        </a:p>
      </dsp:txBody>
      <dsp:txXfrm>
        <a:off x="2375745" y="1494339"/>
        <a:ext cx="1491736" cy="3044360"/>
      </dsp:txXfrm>
    </dsp:sp>
    <dsp:sp modelId="{27401D02-848C-034D-8468-35D0E8372BBA}">
      <dsp:nvSpPr>
        <dsp:cNvPr id="0" name=""/>
        <dsp:cNvSpPr/>
      </dsp:nvSpPr>
      <dsp:spPr>
        <a:xfrm>
          <a:off x="4260513" y="0"/>
          <a:ext cx="1980695" cy="4826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IN" sz="1900" b="1" kern="1200" dirty="0"/>
            <a:t>Benefits</a:t>
          </a:r>
          <a:endParaRPr lang="en-GB" sz="1900" kern="1200" dirty="0"/>
        </a:p>
      </dsp:txBody>
      <dsp:txXfrm>
        <a:off x="4260513" y="0"/>
        <a:ext cx="1980695" cy="1447929"/>
      </dsp:txXfrm>
    </dsp:sp>
    <dsp:sp modelId="{0098CD94-C001-5B4A-83A3-2D91B72978F0}">
      <dsp:nvSpPr>
        <dsp:cNvPr id="0" name=""/>
        <dsp:cNvSpPr/>
      </dsp:nvSpPr>
      <dsp:spPr>
        <a:xfrm>
          <a:off x="4458583" y="1447929"/>
          <a:ext cx="1584556" cy="3137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t" anchorCtr="0">
          <a:noAutofit/>
        </a:bodyPr>
        <a:lstStyle/>
        <a:p>
          <a:pPr marL="0" lvl="0" indent="0" algn="l" defTabSz="533400">
            <a:lnSpc>
              <a:spcPct val="90000"/>
            </a:lnSpc>
            <a:spcBef>
              <a:spcPct val="0"/>
            </a:spcBef>
            <a:spcAft>
              <a:spcPct val="35000"/>
            </a:spcAft>
            <a:buNone/>
          </a:pP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kern="1200"/>
            <a:t>Enhanced features and improved mailbox management.</a:t>
          </a:r>
        </a:p>
        <a:p>
          <a:pPr marL="114300" lvl="1" indent="-114300" algn="l" defTabSz="533400">
            <a:lnSpc>
              <a:spcPct val="90000"/>
            </a:lnSpc>
            <a:spcBef>
              <a:spcPct val="0"/>
            </a:spcBef>
            <a:spcAft>
              <a:spcPct val="15000"/>
            </a:spcAft>
            <a:buFont typeface="Arial" panose="020B0604020202020204" pitchFamily="34" charset="0"/>
            <a:buChar char="•"/>
          </a:pPr>
          <a:r>
            <a:rPr lang="en-IN" sz="1200" kern="1200" dirty="0"/>
            <a:t>Access to new tools like Advanced Threat Protection and FIND TIME.</a:t>
          </a:r>
        </a:p>
      </dsp:txBody>
      <dsp:txXfrm>
        <a:off x="4504993" y="1494339"/>
        <a:ext cx="1491736" cy="3044360"/>
      </dsp:txXfrm>
    </dsp:sp>
    <dsp:sp modelId="{B4BBFB51-E832-D44E-B74E-E90E054D882E}">
      <dsp:nvSpPr>
        <dsp:cNvPr id="0" name=""/>
        <dsp:cNvSpPr/>
      </dsp:nvSpPr>
      <dsp:spPr>
        <a:xfrm>
          <a:off x="6389761" y="0"/>
          <a:ext cx="1980695" cy="482643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IN" sz="1900" b="1" kern="1200" dirty="0"/>
            <a:t>Training &amp; Communication</a:t>
          </a:r>
          <a:endParaRPr lang="en-GB" sz="1900" kern="1200" dirty="0"/>
        </a:p>
      </dsp:txBody>
      <dsp:txXfrm>
        <a:off x="6389761" y="0"/>
        <a:ext cx="1980695" cy="1447929"/>
      </dsp:txXfrm>
    </dsp:sp>
    <dsp:sp modelId="{D731693A-5DEA-0D49-AF31-5F2D7D9EE308}">
      <dsp:nvSpPr>
        <dsp:cNvPr id="0" name=""/>
        <dsp:cNvSpPr/>
      </dsp:nvSpPr>
      <dsp:spPr>
        <a:xfrm>
          <a:off x="6587830" y="1447929"/>
          <a:ext cx="1584556" cy="3137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t" anchorCtr="0">
          <a:noAutofit/>
        </a:bodyPr>
        <a:lstStyle/>
        <a:p>
          <a:pPr marL="0" lvl="0" indent="0" algn="l" defTabSz="533400">
            <a:lnSpc>
              <a:spcPct val="90000"/>
            </a:lnSpc>
            <a:spcBef>
              <a:spcPct val="0"/>
            </a:spcBef>
            <a:spcAft>
              <a:spcPct val="35000"/>
            </a:spcAft>
            <a:buNone/>
          </a:pP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IN" sz="1200" kern="1200"/>
            <a:t>Training materials and sessions will be provided to help users adapt.</a:t>
          </a:r>
        </a:p>
        <a:p>
          <a:pPr marL="114300" lvl="1" indent="-114300" algn="l" defTabSz="533400">
            <a:lnSpc>
              <a:spcPct val="90000"/>
            </a:lnSpc>
            <a:spcBef>
              <a:spcPct val="0"/>
            </a:spcBef>
            <a:spcAft>
              <a:spcPct val="15000"/>
            </a:spcAft>
            <a:buFont typeface="Arial" panose="020B0604020202020204" pitchFamily="34" charset="0"/>
            <a:buChar char="•"/>
          </a:pPr>
          <a:r>
            <a:rPr lang="en-IN" sz="1200" kern="1200"/>
            <a:t>Helpdesk will be equipped to handle queries and provide assistance.</a:t>
          </a:r>
        </a:p>
        <a:p>
          <a:pPr marL="114300" lvl="1" indent="-114300" algn="l" defTabSz="533400">
            <a:lnSpc>
              <a:spcPct val="90000"/>
            </a:lnSpc>
            <a:spcBef>
              <a:spcPct val="0"/>
            </a:spcBef>
            <a:spcAft>
              <a:spcPct val="15000"/>
            </a:spcAft>
            <a:buFont typeface="Arial" panose="020B0604020202020204" pitchFamily="34" charset="0"/>
            <a:buChar char="•"/>
          </a:pPr>
          <a:r>
            <a:rPr lang="en-IN" sz="1200" kern="1200"/>
            <a:t>Regular updates will be shared to keep everyone informed.</a:t>
          </a:r>
        </a:p>
        <a:p>
          <a:pPr marL="114300" lvl="1" indent="-114300" algn="l" defTabSz="533400">
            <a:lnSpc>
              <a:spcPct val="90000"/>
            </a:lnSpc>
            <a:spcBef>
              <a:spcPct val="0"/>
            </a:spcBef>
            <a:spcAft>
              <a:spcPct val="15000"/>
            </a:spcAft>
            <a:buFont typeface="Arial" panose="020B0604020202020204" pitchFamily="34" charset="0"/>
            <a:buChar char="•"/>
          </a:pPr>
          <a:r>
            <a:rPr lang="en-IN" sz="1200" kern="1200" dirty="0"/>
            <a:t>Feedback channels will be open for questions and concerns.</a:t>
          </a:r>
        </a:p>
      </dsp:txBody>
      <dsp:txXfrm>
        <a:off x="6634240" y="1494339"/>
        <a:ext cx="1491736" cy="304436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4AF4F-369F-4A44-A427-C0B05C515C94}">
      <dsp:nvSpPr>
        <dsp:cNvPr id="0" name=""/>
        <dsp:cNvSpPr/>
      </dsp:nvSpPr>
      <dsp:spPr>
        <a:xfrm rot="10800000">
          <a:off x="1409028" y="189"/>
          <a:ext cx="5017683" cy="58070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75" tIns="45720" rIns="85344"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1" kern="1200" dirty="0"/>
            <a:t>Smooth Transition for Users</a:t>
          </a:r>
          <a:endParaRPr lang="en-IN" sz="1200" kern="1200" dirty="0"/>
        </a:p>
        <a:p>
          <a:pPr marL="0" lvl="0" indent="0" algn="ctr" defTabSz="533400">
            <a:lnSpc>
              <a:spcPct val="90000"/>
            </a:lnSpc>
            <a:spcBef>
              <a:spcPct val="0"/>
            </a:spcBef>
            <a:spcAft>
              <a:spcPct val="35000"/>
            </a:spcAft>
            <a:buFont typeface="Arial" panose="020B0604020202020204" pitchFamily="34" charset="0"/>
            <a:buNone/>
          </a:pPr>
          <a:r>
            <a:rPr lang="en-IN" sz="1000" kern="1200" dirty="0"/>
            <a:t>Users won't notice the change. Their emails, calendars, and contacts work just like before.</a:t>
          </a:r>
          <a:endParaRPr lang="en-GB" sz="1000" kern="1200" dirty="0"/>
        </a:p>
      </dsp:txBody>
      <dsp:txXfrm rot="10800000">
        <a:off x="1554204" y="189"/>
        <a:ext cx="4872507" cy="580705"/>
      </dsp:txXfrm>
    </dsp:sp>
    <dsp:sp modelId="{9AAAFE64-6AF6-E644-BBA5-B74C6FB534DE}">
      <dsp:nvSpPr>
        <dsp:cNvPr id="0" name=""/>
        <dsp:cNvSpPr/>
      </dsp:nvSpPr>
      <dsp:spPr>
        <a:xfrm>
          <a:off x="1118676" y="189"/>
          <a:ext cx="580705" cy="58070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D4FF26D-D7DC-E94B-9891-14BA6BBEAD2D}">
      <dsp:nvSpPr>
        <dsp:cNvPr id="0" name=""/>
        <dsp:cNvSpPr/>
      </dsp:nvSpPr>
      <dsp:spPr>
        <a:xfrm rot="10800000">
          <a:off x="1409028" y="754240"/>
          <a:ext cx="5017683" cy="58070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75" tIns="45720" rIns="85344"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1" kern="1200" dirty="0"/>
            <a:t>Following the Rules</a:t>
          </a:r>
          <a:endParaRPr lang="en-IN" sz="1200" kern="1200" dirty="0"/>
        </a:p>
        <a:p>
          <a:pPr marL="0" lvl="0" indent="0" algn="ctr" defTabSz="533400">
            <a:lnSpc>
              <a:spcPct val="90000"/>
            </a:lnSpc>
            <a:spcBef>
              <a:spcPct val="0"/>
            </a:spcBef>
            <a:spcAft>
              <a:spcPct val="35000"/>
            </a:spcAft>
            <a:buFont typeface="Arial" panose="020B0604020202020204" pitchFamily="34" charset="0"/>
            <a:buNone/>
          </a:pPr>
          <a:r>
            <a:rPr lang="en-IN" sz="1000" kern="1200" dirty="0"/>
            <a:t>We stick to Microsoft's playbook for setting everything up. No shortcuts.</a:t>
          </a:r>
          <a:endParaRPr lang="en-GB" sz="1000" kern="1200" dirty="0"/>
        </a:p>
      </dsp:txBody>
      <dsp:txXfrm rot="10800000">
        <a:off x="1554204" y="754240"/>
        <a:ext cx="4872507" cy="580705"/>
      </dsp:txXfrm>
    </dsp:sp>
    <dsp:sp modelId="{4C10E737-B266-E640-AB30-F56ED1C7CCE4}">
      <dsp:nvSpPr>
        <dsp:cNvPr id="0" name=""/>
        <dsp:cNvSpPr/>
      </dsp:nvSpPr>
      <dsp:spPr>
        <a:xfrm>
          <a:off x="1118676" y="754240"/>
          <a:ext cx="580705" cy="58070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0A3F84E0-511E-2A4A-B896-CCE87FA39497}">
      <dsp:nvSpPr>
        <dsp:cNvPr id="0" name=""/>
        <dsp:cNvSpPr/>
      </dsp:nvSpPr>
      <dsp:spPr>
        <a:xfrm rot="10800000">
          <a:off x="1409028" y="1508290"/>
          <a:ext cx="5017683" cy="58070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75" tIns="45720" rIns="85344"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IN" sz="1200" b="1" kern="1200" dirty="0"/>
            <a:t>Everyone Knows What to Do</a:t>
          </a:r>
          <a:endParaRPr lang="en-IN" sz="1200" kern="1200" dirty="0"/>
        </a:p>
        <a:p>
          <a:pPr marL="0" lvl="0" indent="0" algn="ctr" defTabSz="533400">
            <a:lnSpc>
              <a:spcPct val="90000"/>
            </a:lnSpc>
            <a:spcBef>
              <a:spcPct val="0"/>
            </a:spcBef>
            <a:spcAft>
              <a:spcPct val="35000"/>
            </a:spcAft>
            <a:buFont typeface="Arial" panose="020B0604020202020204" pitchFamily="34" charset="0"/>
            <a:buNone/>
          </a:pPr>
          <a:r>
            <a:rPr lang="en-IN" sz="1000" kern="1200" dirty="0"/>
            <a:t>We train our Helpdesk team well. They'll have guides to help users move their mailboxes without a hitch.</a:t>
          </a:r>
          <a:endParaRPr lang="en-GB" sz="1000" kern="1200" dirty="0"/>
        </a:p>
      </dsp:txBody>
      <dsp:txXfrm rot="10800000">
        <a:off x="1554204" y="1508290"/>
        <a:ext cx="4872507" cy="580705"/>
      </dsp:txXfrm>
    </dsp:sp>
    <dsp:sp modelId="{6AA417C9-6F79-944D-9B9E-F99FDD8E2B3F}">
      <dsp:nvSpPr>
        <dsp:cNvPr id="0" name=""/>
        <dsp:cNvSpPr/>
      </dsp:nvSpPr>
      <dsp:spPr>
        <a:xfrm>
          <a:off x="1118676" y="1508290"/>
          <a:ext cx="580705" cy="58070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B4BF299-76A1-C24A-BA75-927C8708BD62}">
      <dsp:nvSpPr>
        <dsp:cNvPr id="0" name=""/>
        <dsp:cNvSpPr/>
      </dsp:nvSpPr>
      <dsp:spPr>
        <a:xfrm rot="10800000">
          <a:off x="1409028" y="2262341"/>
          <a:ext cx="5017683" cy="58070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75" tIns="45720" rIns="85344"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t>Emails Flow as Usual</a:t>
          </a:r>
        </a:p>
        <a:p>
          <a:pPr marL="0" lvl="0" indent="0" algn="ctr" defTabSz="533400">
            <a:lnSpc>
              <a:spcPct val="90000"/>
            </a:lnSpc>
            <a:spcBef>
              <a:spcPct val="0"/>
            </a:spcBef>
            <a:spcAft>
              <a:spcPct val="35000"/>
            </a:spcAft>
            <a:buFont typeface="+mj-lt"/>
            <a:buNone/>
          </a:pPr>
          <a:r>
            <a:rPr lang="en-IN" sz="1000" kern="1200" dirty="0"/>
            <a:t>External emails? No problem. They'll keep coming and going, business as usual.</a:t>
          </a:r>
          <a:endParaRPr lang="en-GB" sz="1000" kern="1200" dirty="0"/>
        </a:p>
      </dsp:txBody>
      <dsp:txXfrm rot="10800000">
        <a:off x="1554204" y="2262341"/>
        <a:ext cx="4872507" cy="580705"/>
      </dsp:txXfrm>
    </dsp:sp>
    <dsp:sp modelId="{3B198067-43E0-BC44-8A8E-584B75DB9B38}">
      <dsp:nvSpPr>
        <dsp:cNvPr id="0" name=""/>
        <dsp:cNvSpPr/>
      </dsp:nvSpPr>
      <dsp:spPr>
        <a:xfrm>
          <a:off x="1118676" y="2262341"/>
          <a:ext cx="580705" cy="58070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A7A049C-6D1F-DA41-9A50-E852FF4B68E2}">
      <dsp:nvSpPr>
        <dsp:cNvPr id="0" name=""/>
        <dsp:cNvSpPr/>
      </dsp:nvSpPr>
      <dsp:spPr>
        <a:xfrm rot="10800000">
          <a:off x="1409028" y="3016392"/>
          <a:ext cx="5017683" cy="58070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75" tIns="45720" rIns="85344"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t>Better Mailbox Management</a:t>
          </a:r>
        </a:p>
        <a:p>
          <a:pPr marL="0" lvl="0" indent="0" algn="ctr" defTabSz="533400">
            <a:lnSpc>
              <a:spcPct val="90000"/>
            </a:lnSpc>
            <a:spcBef>
              <a:spcPct val="0"/>
            </a:spcBef>
            <a:spcAft>
              <a:spcPct val="35000"/>
            </a:spcAft>
            <a:buFont typeface="+mj-lt"/>
            <a:buNone/>
          </a:pPr>
          <a:r>
            <a:rPr lang="en-IN" sz="1000" kern="1200" dirty="0"/>
            <a:t>We'll use less space in our office for servers. Big mailboxes get trimmed down, making everything neater and more organized.</a:t>
          </a:r>
          <a:endParaRPr lang="en-GB" sz="1000" kern="1200" dirty="0"/>
        </a:p>
      </dsp:txBody>
      <dsp:txXfrm rot="10800000">
        <a:off x="1554204" y="3016392"/>
        <a:ext cx="4872507" cy="580705"/>
      </dsp:txXfrm>
    </dsp:sp>
    <dsp:sp modelId="{C4B3B9D7-B252-5042-BCA2-2763AFDADCA4}">
      <dsp:nvSpPr>
        <dsp:cNvPr id="0" name=""/>
        <dsp:cNvSpPr/>
      </dsp:nvSpPr>
      <dsp:spPr>
        <a:xfrm>
          <a:off x="1118676" y="3016392"/>
          <a:ext cx="580705" cy="58070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1059E7C9-E9BC-BF48-B1A5-8544CD94FECE}">
      <dsp:nvSpPr>
        <dsp:cNvPr id="0" name=""/>
        <dsp:cNvSpPr/>
      </dsp:nvSpPr>
      <dsp:spPr>
        <a:xfrm rot="10800000">
          <a:off x="1409028" y="3770442"/>
          <a:ext cx="5017683" cy="58070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6075" tIns="45720" rIns="85344"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t>We'll Check and Double-Check</a:t>
          </a:r>
        </a:p>
        <a:p>
          <a:pPr marL="0" lvl="0" indent="0" algn="ctr" defTabSz="533400">
            <a:lnSpc>
              <a:spcPct val="90000"/>
            </a:lnSpc>
            <a:spcBef>
              <a:spcPct val="0"/>
            </a:spcBef>
            <a:spcAft>
              <a:spcPct val="35000"/>
            </a:spcAft>
            <a:buFont typeface="+mj-lt"/>
            <a:buNone/>
          </a:pPr>
          <a:r>
            <a:rPr lang="en-IN" sz="1000" kern="1200" dirty="0"/>
            <a:t>After we're done, we'll ask you how it's going and measure everything to make sure it's better, safer, and everyone's happy.</a:t>
          </a:r>
          <a:endParaRPr lang="en-GB" sz="1000" kern="1200" dirty="0"/>
        </a:p>
      </dsp:txBody>
      <dsp:txXfrm rot="10800000">
        <a:off x="1554204" y="3770442"/>
        <a:ext cx="4872507" cy="580705"/>
      </dsp:txXfrm>
    </dsp:sp>
    <dsp:sp modelId="{50F27A7F-8F28-B543-A6E9-34C03306A231}">
      <dsp:nvSpPr>
        <dsp:cNvPr id="0" name=""/>
        <dsp:cNvSpPr/>
      </dsp:nvSpPr>
      <dsp:spPr>
        <a:xfrm>
          <a:off x="1118676" y="3770442"/>
          <a:ext cx="580705" cy="58070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DB872-92FE-5348-897D-E9039DED2295}">
      <dsp:nvSpPr>
        <dsp:cNvPr id="0" name=""/>
        <dsp:cNvSpPr/>
      </dsp:nvSpPr>
      <dsp:spPr>
        <a:xfrm>
          <a:off x="2757" y="697533"/>
          <a:ext cx="3053636" cy="12214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t>Recap of Key Points</a:t>
          </a:r>
          <a:endParaRPr lang="en-GB" sz="2000" kern="1200" dirty="0"/>
        </a:p>
      </dsp:txBody>
      <dsp:txXfrm>
        <a:off x="613484" y="697533"/>
        <a:ext cx="1832182" cy="1221454"/>
      </dsp:txXfrm>
    </dsp:sp>
    <dsp:sp modelId="{5D991EF6-0DD6-D14A-B929-D7E8082CE057}">
      <dsp:nvSpPr>
        <dsp:cNvPr id="0" name=""/>
        <dsp:cNvSpPr/>
      </dsp:nvSpPr>
      <dsp:spPr>
        <a:xfrm>
          <a:off x="2757" y="2071669"/>
          <a:ext cx="2442909" cy="1869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Font typeface="Wingdings" pitchFamily="2" charset="2"/>
            <a:buChar char="Ø"/>
          </a:pPr>
          <a:r>
            <a:rPr lang="en-IN" sz="1200" kern="1200" dirty="0"/>
            <a:t>We are transitioning to a hybrid MS 365 setup, aiming for seamless integration and optimized mailbox management.</a:t>
          </a:r>
        </a:p>
        <a:p>
          <a:pPr marL="114300" lvl="1" indent="-114300" algn="l" defTabSz="533400">
            <a:lnSpc>
              <a:spcPct val="90000"/>
            </a:lnSpc>
            <a:spcBef>
              <a:spcPct val="0"/>
            </a:spcBef>
            <a:spcAft>
              <a:spcPct val="15000"/>
            </a:spcAft>
            <a:buFont typeface="Wingdings" pitchFamily="2" charset="2"/>
            <a:buChar char="Ø"/>
          </a:pPr>
          <a:r>
            <a:rPr lang="en-IN" sz="1200" kern="1200" dirty="0"/>
            <a:t>Our strategy involves thorough testing at each phase to ensure a smooth transition.</a:t>
          </a:r>
        </a:p>
        <a:p>
          <a:pPr marL="114300" lvl="1" indent="-114300" algn="l" defTabSz="533400">
            <a:lnSpc>
              <a:spcPct val="90000"/>
            </a:lnSpc>
            <a:spcBef>
              <a:spcPct val="0"/>
            </a:spcBef>
            <a:spcAft>
              <a:spcPct val="15000"/>
            </a:spcAft>
            <a:buFont typeface="Wingdings" pitchFamily="2" charset="2"/>
            <a:buChar char="Ø"/>
          </a:pPr>
          <a:r>
            <a:rPr lang="en-IN" sz="1200" kern="1200" dirty="0"/>
            <a:t>We are aware of the risks and have plans in place to mitigate them effectively.</a:t>
          </a:r>
        </a:p>
      </dsp:txBody>
      <dsp:txXfrm>
        <a:off x="2757" y="2071669"/>
        <a:ext cx="2442909" cy="1869472"/>
      </dsp:txXfrm>
    </dsp:sp>
    <dsp:sp modelId="{0FB1F7E1-1B75-8A4B-ABDD-03614C507226}">
      <dsp:nvSpPr>
        <dsp:cNvPr id="0" name=""/>
        <dsp:cNvSpPr/>
      </dsp:nvSpPr>
      <dsp:spPr>
        <a:xfrm>
          <a:off x="2840394" y="697533"/>
          <a:ext cx="3053636" cy="12214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t>Next Steps</a:t>
          </a:r>
          <a:endParaRPr lang="en-GB" sz="2000" kern="1200" dirty="0"/>
        </a:p>
      </dsp:txBody>
      <dsp:txXfrm>
        <a:off x="3451121" y="697533"/>
        <a:ext cx="1832182" cy="1221454"/>
      </dsp:txXfrm>
    </dsp:sp>
    <dsp:sp modelId="{C90AE587-D72C-CF4A-ACFB-49275A0FF4AF}">
      <dsp:nvSpPr>
        <dsp:cNvPr id="0" name=""/>
        <dsp:cNvSpPr/>
      </dsp:nvSpPr>
      <dsp:spPr>
        <a:xfrm>
          <a:off x="2840394" y="2071669"/>
          <a:ext cx="2442909" cy="1869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Font typeface="Wingdings" pitchFamily="2" charset="2"/>
            <a:buChar char="Ø"/>
          </a:pPr>
          <a:r>
            <a:rPr lang="en-IN" sz="1200" b="1" kern="1200" dirty="0"/>
            <a:t>Finalize Test Strategy:</a:t>
          </a:r>
          <a:r>
            <a:rPr lang="en-IN" sz="1200" kern="1200" dirty="0"/>
            <a:t> Ensure our testing plan is comprehensive and covers all critical components.</a:t>
          </a:r>
        </a:p>
        <a:p>
          <a:pPr marL="114300" lvl="1" indent="-114300" algn="l" defTabSz="533400">
            <a:lnSpc>
              <a:spcPct val="90000"/>
            </a:lnSpc>
            <a:spcBef>
              <a:spcPct val="0"/>
            </a:spcBef>
            <a:spcAft>
              <a:spcPct val="15000"/>
            </a:spcAft>
            <a:buFont typeface="Wingdings" pitchFamily="2" charset="2"/>
            <a:buChar char="Ø"/>
          </a:pPr>
          <a:r>
            <a:rPr lang="en-IN" sz="1200" b="1" kern="1200" dirty="0"/>
            <a:t>Communicate with Stakeholders:</a:t>
          </a:r>
          <a:r>
            <a:rPr lang="en-IN" sz="1200" kern="1200" dirty="0"/>
            <a:t> Keep everyone informed about the project's progress and what to expect next.</a:t>
          </a:r>
        </a:p>
        <a:p>
          <a:pPr marL="114300" lvl="1" indent="-114300" algn="l" defTabSz="533400">
            <a:lnSpc>
              <a:spcPct val="90000"/>
            </a:lnSpc>
            <a:spcBef>
              <a:spcPct val="0"/>
            </a:spcBef>
            <a:spcAft>
              <a:spcPct val="15000"/>
            </a:spcAft>
            <a:buFont typeface="Wingdings" pitchFamily="2" charset="2"/>
            <a:buChar char="Ø"/>
          </a:pPr>
          <a:r>
            <a:rPr lang="en-IN" sz="1200" b="1" kern="1200" dirty="0"/>
            <a:t>Schedule Next Review Meeting:</a:t>
          </a:r>
          <a:r>
            <a:rPr lang="en-IN" sz="1200" kern="1200" dirty="0"/>
            <a:t> Set a date for the next project review to discuss progress and address any concerns.</a:t>
          </a:r>
        </a:p>
      </dsp:txBody>
      <dsp:txXfrm>
        <a:off x="2840394" y="2071669"/>
        <a:ext cx="2442909" cy="1869472"/>
      </dsp:txXfrm>
    </dsp:sp>
    <dsp:sp modelId="{5063BF5B-36E0-7D42-BFA8-C23B6F9AB3B5}">
      <dsp:nvSpPr>
        <dsp:cNvPr id="0" name=""/>
        <dsp:cNvSpPr/>
      </dsp:nvSpPr>
      <dsp:spPr>
        <a:xfrm>
          <a:off x="5678030" y="697533"/>
          <a:ext cx="3053636" cy="1221454"/>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Font typeface="+mj-lt"/>
            <a:buNone/>
          </a:pPr>
          <a:r>
            <a:rPr lang="en-IN" sz="2000" b="1" kern="1200" dirty="0"/>
            <a:t>Your Role</a:t>
          </a:r>
          <a:endParaRPr lang="en-GB" sz="2000" kern="1200" dirty="0"/>
        </a:p>
      </dsp:txBody>
      <dsp:txXfrm>
        <a:off x="6288757" y="697533"/>
        <a:ext cx="1832182" cy="1221454"/>
      </dsp:txXfrm>
    </dsp:sp>
    <dsp:sp modelId="{9FFED3A5-53DD-E24C-BBD5-3120D55D1E88}">
      <dsp:nvSpPr>
        <dsp:cNvPr id="0" name=""/>
        <dsp:cNvSpPr/>
      </dsp:nvSpPr>
      <dsp:spPr>
        <a:xfrm>
          <a:off x="5678030" y="2071669"/>
          <a:ext cx="2442909" cy="1869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Font typeface="Wingdings" pitchFamily="2" charset="2"/>
            <a:buChar char="Ø"/>
          </a:pPr>
          <a:r>
            <a:rPr lang="en-IN" sz="1200" b="1" kern="1200" dirty="0"/>
            <a:t>Stay Informed:</a:t>
          </a:r>
          <a:r>
            <a:rPr lang="en-IN" sz="1200" kern="1200" dirty="0"/>
            <a:t> Keep up with updates and share any feedback or concerns.</a:t>
          </a:r>
        </a:p>
        <a:p>
          <a:pPr marL="114300" lvl="1" indent="-114300" algn="l" defTabSz="533400">
            <a:lnSpc>
              <a:spcPct val="90000"/>
            </a:lnSpc>
            <a:spcBef>
              <a:spcPct val="0"/>
            </a:spcBef>
            <a:spcAft>
              <a:spcPct val="15000"/>
            </a:spcAft>
            <a:buFont typeface="Wingdings" pitchFamily="2" charset="2"/>
            <a:buChar char="Ø"/>
          </a:pPr>
          <a:r>
            <a:rPr lang="en-IN" sz="1200" b="1" kern="1200" dirty="0"/>
            <a:t>Be Prepared:</a:t>
          </a:r>
          <a:r>
            <a:rPr lang="en-IN" sz="1200" kern="1200" dirty="0"/>
            <a:t> Understand the changes that are coming and how they will affect your work.</a:t>
          </a:r>
        </a:p>
        <a:p>
          <a:pPr marL="114300" lvl="1" indent="-114300" algn="l" defTabSz="533400">
            <a:lnSpc>
              <a:spcPct val="90000"/>
            </a:lnSpc>
            <a:spcBef>
              <a:spcPct val="0"/>
            </a:spcBef>
            <a:spcAft>
              <a:spcPct val="15000"/>
            </a:spcAft>
            <a:buFont typeface="Wingdings" pitchFamily="2" charset="2"/>
            <a:buChar char="Ø"/>
          </a:pPr>
          <a:r>
            <a:rPr lang="en-IN" sz="1200" b="1" kern="1200" dirty="0"/>
            <a:t>Support the Transition:</a:t>
          </a:r>
          <a:r>
            <a:rPr lang="en-IN" sz="1200" kern="1200" dirty="0"/>
            <a:t> Be ready to adapt to the new system and help others do the same.</a:t>
          </a:r>
        </a:p>
      </dsp:txBody>
      <dsp:txXfrm>
        <a:off x="5678030" y="2071669"/>
        <a:ext cx="2442909" cy="18694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9059A-A963-2A46-9E9D-5B3C28975FF2}">
      <dsp:nvSpPr>
        <dsp:cNvPr id="0" name=""/>
        <dsp:cNvSpPr/>
      </dsp:nvSpPr>
      <dsp:spPr>
        <a:xfrm>
          <a:off x="38" y="14424"/>
          <a:ext cx="3650620" cy="50229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Before Transition</a:t>
          </a:r>
          <a:endParaRPr lang="en-GB" sz="1400" kern="1200" dirty="0"/>
        </a:p>
      </dsp:txBody>
      <dsp:txXfrm>
        <a:off x="38" y="14424"/>
        <a:ext cx="3650620" cy="502298"/>
      </dsp:txXfrm>
    </dsp:sp>
    <dsp:sp modelId="{74B5529A-3B90-1E43-980F-62BB67A0B04F}">
      <dsp:nvSpPr>
        <dsp:cNvPr id="0" name=""/>
        <dsp:cNvSpPr/>
      </dsp:nvSpPr>
      <dsp:spPr>
        <a:xfrm>
          <a:off x="38" y="516722"/>
          <a:ext cx="3650620" cy="46764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dirty="0"/>
            <a:t>Exchange Server:</a:t>
          </a:r>
          <a:r>
            <a:rPr lang="en-IN" sz="1400" b="0" i="0" u="none" kern="1200" dirty="0"/>
            <a:t> On-premises servers handling email, calendars, contacts.</a:t>
          </a:r>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dirty="0"/>
            <a:t>Active Directory (AD):</a:t>
          </a:r>
          <a:r>
            <a:rPr lang="en-IN" sz="1400" b="0" i="0" u="none" kern="1200" dirty="0"/>
            <a:t> For user identity management and authentication.</a:t>
          </a:r>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dirty="0"/>
            <a:t>Local Data Storage:</a:t>
          </a:r>
          <a:r>
            <a:rPr lang="en-IN" sz="1400" b="0" i="0" u="none" kern="1200" dirty="0"/>
            <a:t> Emails and other data stored on-site.</a:t>
          </a:r>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a:t>Network Infrastructure:</a:t>
          </a:r>
          <a:r>
            <a:rPr lang="en-IN" sz="1400" b="0" i="0" u="none" kern="1200"/>
            <a:t> Firewalls, load balancers, and VPNs for secure access.</a:t>
          </a:r>
          <a:endParaRPr lang="en-IN" sz="1400" b="0" i="0" u="none" kern="1200" dirty="0"/>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a:t>Backup and Recovery Systems:</a:t>
          </a:r>
          <a:r>
            <a:rPr lang="en-IN" sz="1400" b="0" i="0" u="none" kern="1200"/>
            <a:t> On-premises solutions for data protection.</a:t>
          </a:r>
          <a:endParaRPr lang="en-GB" sz="1400" kern="1200" dirty="0"/>
        </a:p>
      </dsp:txBody>
      <dsp:txXfrm>
        <a:off x="38" y="516722"/>
        <a:ext cx="3650620" cy="4676450"/>
      </dsp:txXfrm>
    </dsp:sp>
    <dsp:sp modelId="{EA014ED6-B25E-5347-827B-8AE305A9DC20}">
      <dsp:nvSpPr>
        <dsp:cNvPr id="0" name=""/>
        <dsp:cNvSpPr/>
      </dsp:nvSpPr>
      <dsp:spPr>
        <a:xfrm>
          <a:off x="4161745" y="14424"/>
          <a:ext cx="3650620" cy="50229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After Transition to Microsoft 365 Hybrid Deployment</a:t>
          </a:r>
          <a:endParaRPr lang="en-GB" sz="1400" kern="1200" dirty="0"/>
        </a:p>
      </dsp:txBody>
      <dsp:txXfrm>
        <a:off x="4161745" y="14424"/>
        <a:ext cx="3650620" cy="502298"/>
      </dsp:txXfrm>
    </dsp:sp>
    <dsp:sp modelId="{546F48B9-2626-7C4A-A6DE-46B1D1041832}">
      <dsp:nvSpPr>
        <dsp:cNvPr id="0" name=""/>
        <dsp:cNvSpPr/>
      </dsp:nvSpPr>
      <dsp:spPr>
        <a:xfrm>
          <a:off x="4161745" y="516722"/>
          <a:ext cx="3650620" cy="46764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dirty="0"/>
            <a:t>Exchange Online:</a:t>
          </a:r>
          <a:r>
            <a:rPr lang="en-IN" sz="1400" b="0" i="0" u="none" kern="1200" dirty="0"/>
            <a:t> Part of the cloud services for email, leveraging Microsoft's global infrastructure.</a:t>
          </a:r>
          <a:endParaRPr lang="en-GB"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a:t>Azure Active Directory (AAD):</a:t>
          </a:r>
          <a:r>
            <a:rPr lang="en-IN" sz="1400" b="0" i="0" u="none" kern="1200"/>
            <a:t> Cloud-based identity and access management service, synced with on-premises AD for hybrid identity.</a:t>
          </a:r>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a:t>Cloud Storage:</a:t>
          </a:r>
          <a:r>
            <a:rPr lang="en-IN" sz="1400" b="0" i="0" u="none" kern="1200"/>
            <a:t> Data stored in Microsoft's data centers, offering high availability and disaster recovery capabilities.</a:t>
          </a:r>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a:t>Network Configuration:</a:t>
          </a:r>
          <a:r>
            <a:rPr lang="en-IN" sz="1400" b="0" i="0" u="none" kern="1200"/>
            <a:t> Adjustments to DNS, firewalls, and routing to support secure cloud connectivity.</a:t>
          </a:r>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a:t>Hybrid Configuration Wizard (HCW):</a:t>
          </a:r>
          <a:r>
            <a:rPr lang="en-IN" sz="1400" b="0" i="0" u="none" kern="1200"/>
            <a:t> Facilitates the integration of on-premises Exchange with Exchange Online, enabling seamless coexistence.</a:t>
          </a:r>
        </a:p>
        <a:p>
          <a:pPr marL="114300" lvl="1" indent="-114300" algn="l" defTabSz="622300">
            <a:lnSpc>
              <a:spcPct val="90000"/>
            </a:lnSpc>
            <a:spcBef>
              <a:spcPct val="0"/>
            </a:spcBef>
            <a:spcAft>
              <a:spcPct val="15000"/>
            </a:spcAft>
            <a:buFont typeface="Arial" panose="020B0604020202020204" pitchFamily="34" charset="0"/>
            <a:buChar char="•"/>
          </a:pPr>
          <a:r>
            <a:rPr lang="en-IN" sz="1400" b="1" i="0" u="none" kern="1200" dirty="0"/>
            <a:t>Security and Compliance:</a:t>
          </a:r>
          <a:r>
            <a:rPr lang="en-IN" sz="1400" b="0" i="0" u="none" kern="1200" dirty="0"/>
            <a:t> Enhanced through Microsoft 365's built-in security features, including Advanced Threat Protection (ATP), data loss prevention (DLP), and compliance standards support.</a:t>
          </a:r>
        </a:p>
      </dsp:txBody>
      <dsp:txXfrm>
        <a:off x="4161745" y="516722"/>
        <a:ext cx="3650620" cy="4676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BF06D-C44B-7542-8D0E-4519A1358196}">
      <dsp:nvSpPr>
        <dsp:cNvPr id="0" name=""/>
        <dsp:cNvSpPr/>
      </dsp:nvSpPr>
      <dsp:spPr>
        <a:xfrm>
          <a:off x="19061" y="0"/>
          <a:ext cx="1544820" cy="6179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Preparation Gate</a:t>
          </a:r>
          <a:endParaRPr lang="en-GB" sz="1400" kern="1200" dirty="0"/>
        </a:p>
      </dsp:txBody>
      <dsp:txXfrm>
        <a:off x="19061" y="0"/>
        <a:ext cx="1544820" cy="617928"/>
      </dsp:txXfrm>
    </dsp:sp>
    <dsp:sp modelId="{B963B647-BA8F-8444-98C3-B6FAB95DB3B5}">
      <dsp:nvSpPr>
        <dsp:cNvPr id="0" name=""/>
        <dsp:cNvSpPr/>
      </dsp:nvSpPr>
      <dsp:spPr>
        <a:xfrm rot="10800000" flipV="1">
          <a:off x="4709" y="717256"/>
          <a:ext cx="1544820" cy="108362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None/>
          </a:pPr>
          <a:r>
            <a:rPr lang="en-IN" sz="900" b="1" i="0" u="none" kern="1200" dirty="0"/>
            <a:t>Acceptance Criteria</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Approval of infrastructure readiness</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Stakeholder buy-in </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Initial training framework</a:t>
          </a:r>
          <a:endParaRPr lang="en-GB" sz="900" kern="1200" dirty="0"/>
        </a:p>
      </dsp:txBody>
      <dsp:txXfrm rot="-10800000">
        <a:off x="4709" y="717256"/>
        <a:ext cx="1544820" cy="1083622"/>
      </dsp:txXfrm>
    </dsp:sp>
    <dsp:sp modelId="{558C2842-4755-D54E-8D06-7F0B9D10665E}">
      <dsp:nvSpPr>
        <dsp:cNvPr id="0" name=""/>
        <dsp:cNvSpPr/>
      </dsp:nvSpPr>
      <dsp:spPr>
        <a:xfrm>
          <a:off x="1755594" y="0"/>
          <a:ext cx="1544820" cy="6179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Technical Setup Gate</a:t>
          </a:r>
          <a:endParaRPr lang="en-GB" sz="1400" kern="1200" dirty="0"/>
        </a:p>
      </dsp:txBody>
      <dsp:txXfrm>
        <a:off x="1755594" y="0"/>
        <a:ext cx="1544820" cy="617928"/>
      </dsp:txXfrm>
    </dsp:sp>
    <dsp:sp modelId="{9D2C3BFB-E5EF-3143-A38B-8B1F7E03C6CB}">
      <dsp:nvSpPr>
        <dsp:cNvPr id="0" name=""/>
        <dsp:cNvSpPr/>
      </dsp:nvSpPr>
      <dsp:spPr>
        <a:xfrm>
          <a:off x="1750009" y="729441"/>
          <a:ext cx="1516936" cy="1088738"/>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None/>
          </a:pPr>
          <a:r>
            <a:rPr lang="en-IN" sz="900" b="1" i="0" u="none" kern="1200" dirty="0"/>
            <a:t>Acceptance Criteria</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Successful hybrid environment setup</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Network performance benchmarks met</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Security standards compliance</a:t>
          </a:r>
          <a:endParaRPr lang="en-GB" sz="900" kern="1200" dirty="0"/>
        </a:p>
      </dsp:txBody>
      <dsp:txXfrm>
        <a:off x="1750009" y="729441"/>
        <a:ext cx="1516936" cy="1088738"/>
      </dsp:txXfrm>
    </dsp:sp>
    <dsp:sp modelId="{D1A9EA9A-0D1F-774B-80EE-4590A5E13DEE}">
      <dsp:nvSpPr>
        <dsp:cNvPr id="0" name=""/>
        <dsp:cNvSpPr/>
      </dsp:nvSpPr>
      <dsp:spPr>
        <a:xfrm>
          <a:off x="3430967" y="0"/>
          <a:ext cx="1544820" cy="6179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Pilot Readiness Gate</a:t>
          </a:r>
          <a:endParaRPr lang="en-GB" sz="1400" kern="1200" dirty="0"/>
        </a:p>
      </dsp:txBody>
      <dsp:txXfrm>
        <a:off x="3430967" y="0"/>
        <a:ext cx="1544820" cy="617928"/>
      </dsp:txXfrm>
    </dsp:sp>
    <dsp:sp modelId="{3F2599D7-F073-2240-B32C-0A37A2DC722B}">
      <dsp:nvSpPr>
        <dsp:cNvPr id="0" name=""/>
        <dsp:cNvSpPr/>
      </dsp:nvSpPr>
      <dsp:spPr>
        <a:xfrm>
          <a:off x="3425190" y="731935"/>
          <a:ext cx="1544820" cy="109298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None/>
          </a:pPr>
          <a:r>
            <a:rPr lang="en-IN" sz="900" b="1" i="0" u="none" kern="1200" dirty="0"/>
            <a:t>Acceptance Criteria</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System stability</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Ability to scale as per demand</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Operational support mechanisms.</a:t>
          </a:r>
          <a:endParaRPr lang="en-GB" sz="900" kern="1200" dirty="0"/>
        </a:p>
      </dsp:txBody>
      <dsp:txXfrm>
        <a:off x="3425190" y="731935"/>
        <a:ext cx="1544820" cy="1092982"/>
      </dsp:txXfrm>
    </dsp:sp>
    <dsp:sp modelId="{9D7DE061-79A6-104F-A06E-287E967275FA}">
      <dsp:nvSpPr>
        <dsp:cNvPr id="0" name=""/>
        <dsp:cNvSpPr/>
      </dsp:nvSpPr>
      <dsp:spPr>
        <a:xfrm>
          <a:off x="5144436" y="0"/>
          <a:ext cx="1544820" cy="6179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Deployment Gate</a:t>
          </a:r>
          <a:endParaRPr lang="en-IN" sz="1400" b="0" i="0" u="none" kern="1200" dirty="0"/>
        </a:p>
      </dsp:txBody>
      <dsp:txXfrm>
        <a:off x="5144436" y="0"/>
        <a:ext cx="1544820" cy="617928"/>
      </dsp:txXfrm>
    </dsp:sp>
    <dsp:sp modelId="{756F231C-5E35-3944-B0F9-B76FB7DDD11B}">
      <dsp:nvSpPr>
        <dsp:cNvPr id="0" name=""/>
        <dsp:cNvSpPr/>
      </dsp:nvSpPr>
      <dsp:spPr>
        <a:xfrm>
          <a:off x="5133499" y="739335"/>
          <a:ext cx="1544820" cy="108086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None/>
          </a:pPr>
          <a:r>
            <a:rPr lang="en-IN" sz="900" b="1" i="0" u="none" kern="1200" dirty="0"/>
            <a:t>Acceptance Criteria</a:t>
          </a:r>
          <a:endParaRPr lang="en-IN" sz="900" b="0" i="0" u="none"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Positive feedback from pilot phases</a:t>
          </a:r>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Readiness of training materials</a:t>
          </a:r>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System performance meets or exceeds targets</a:t>
          </a:r>
        </a:p>
      </dsp:txBody>
      <dsp:txXfrm>
        <a:off x="5133499" y="739335"/>
        <a:ext cx="1544820" cy="1080867"/>
      </dsp:txXfrm>
    </dsp:sp>
    <dsp:sp modelId="{AFD2188A-3013-CA46-B02B-0698BDF6DF19}">
      <dsp:nvSpPr>
        <dsp:cNvPr id="0" name=""/>
        <dsp:cNvSpPr/>
      </dsp:nvSpPr>
      <dsp:spPr>
        <a:xfrm>
          <a:off x="6896001" y="0"/>
          <a:ext cx="1544820" cy="61792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Go-Live Gate</a:t>
          </a:r>
          <a:endParaRPr lang="en-GB" sz="1400" kern="1200" dirty="0"/>
        </a:p>
      </dsp:txBody>
      <dsp:txXfrm>
        <a:off x="6896001" y="0"/>
        <a:ext cx="1544820" cy="617928"/>
      </dsp:txXfrm>
    </dsp:sp>
    <dsp:sp modelId="{2F6E693F-BA1F-3244-B4EF-12E09ED01132}">
      <dsp:nvSpPr>
        <dsp:cNvPr id="0" name=""/>
        <dsp:cNvSpPr/>
      </dsp:nvSpPr>
      <dsp:spPr>
        <a:xfrm>
          <a:off x="6879919" y="738590"/>
          <a:ext cx="1544820" cy="1077663"/>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8006" tIns="48006" rIns="64008" bIns="72009" numCol="1" spcCol="1270" anchor="t" anchorCtr="0">
          <a:noAutofit/>
        </a:bodyPr>
        <a:lstStyle/>
        <a:p>
          <a:pPr marL="57150" lvl="1" indent="-57150" algn="l" defTabSz="400050">
            <a:lnSpc>
              <a:spcPct val="90000"/>
            </a:lnSpc>
            <a:spcBef>
              <a:spcPct val="0"/>
            </a:spcBef>
            <a:spcAft>
              <a:spcPct val="15000"/>
            </a:spcAft>
            <a:buFont typeface="Arial" panose="020B0604020202020204" pitchFamily="34" charset="0"/>
            <a:buNone/>
          </a:pPr>
          <a:r>
            <a:rPr lang="en-IN" sz="900" b="1" i="0" u="none" kern="1200" dirty="0"/>
            <a:t>Acceptance Criteria</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No data integrity issues</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System performing as expected</a:t>
          </a:r>
          <a:endParaRPr lang="en-GB" sz="900" kern="1200" dirty="0"/>
        </a:p>
        <a:p>
          <a:pPr marL="57150" lvl="1" indent="-57150" algn="l" defTabSz="400050">
            <a:lnSpc>
              <a:spcPct val="90000"/>
            </a:lnSpc>
            <a:spcBef>
              <a:spcPct val="0"/>
            </a:spcBef>
            <a:spcAft>
              <a:spcPct val="15000"/>
            </a:spcAft>
            <a:buFont typeface="Arial" panose="020B0604020202020204" pitchFamily="34" charset="0"/>
            <a:buChar char="•"/>
          </a:pPr>
          <a:r>
            <a:rPr lang="en-IN" sz="900" b="0" i="0" u="none" kern="1200" dirty="0"/>
            <a:t>High user readiness level.</a:t>
          </a:r>
          <a:endParaRPr lang="en-GB" sz="900" kern="1200" dirty="0"/>
        </a:p>
      </dsp:txBody>
      <dsp:txXfrm>
        <a:off x="6879919" y="738590"/>
        <a:ext cx="1544820" cy="10776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E550D-B651-2B49-AB82-105716F729D7}">
      <dsp:nvSpPr>
        <dsp:cNvPr id="0" name=""/>
        <dsp:cNvSpPr/>
      </dsp:nvSpPr>
      <dsp:spPr>
        <a:xfrm>
          <a:off x="0" y="27562"/>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mj-lt"/>
            <a:buNone/>
          </a:pPr>
          <a:r>
            <a:rPr lang="en-IN" sz="1100" b="1" i="0" u="none" kern="1200" dirty="0"/>
            <a:t>Inventory of Existing Assets</a:t>
          </a:r>
          <a:endParaRPr lang="en-GB" sz="1100" kern="1200" dirty="0"/>
        </a:p>
      </dsp:txBody>
      <dsp:txXfrm>
        <a:off x="12879" y="40441"/>
        <a:ext cx="7832367" cy="238077"/>
      </dsp:txXfrm>
    </dsp:sp>
    <dsp:sp modelId="{460C26D1-3073-3640-A26F-40ADCEBFB51D}">
      <dsp:nvSpPr>
        <dsp:cNvPr id="0" name=""/>
        <dsp:cNvSpPr/>
      </dsp:nvSpPr>
      <dsp:spPr>
        <a:xfrm>
          <a:off x="0" y="296153"/>
          <a:ext cx="7858125" cy="33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2700" rIns="71120" bIns="12700" numCol="1" spcCol="1270" anchor="t" anchorCtr="0">
          <a:noAutofit/>
        </a:bodyPr>
        <a:lstStyle/>
        <a:p>
          <a:pPr marL="57150" lvl="1" indent="-57150" algn="l" defTabSz="444500">
            <a:lnSpc>
              <a:spcPct val="90000"/>
            </a:lnSpc>
            <a:spcBef>
              <a:spcPct val="0"/>
            </a:spcBef>
            <a:spcAft>
              <a:spcPct val="20000"/>
            </a:spcAft>
            <a:buChar char="•"/>
          </a:pPr>
          <a:r>
            <a:rPr lang="en-IN" sz="1000" kern="1200" dirty="0" err="1"/>
            <a:t>Catalog</a:t>
          </a:r>
          <a:r>
            <a:rPr lang="en-IN" sz="1000" kern="1200" dirty="0"/>
            <a:t> all hardware, software, and network assets.</a:t>
          </a:r>
        </a:p>
        <a:p>
          <a:pPr marL="57150" lvl="1" indent="-57150" algn="l" defTabSz="444500">
            <a:lnSpc>
              <a:spcPct val="90000"/>
            </a:lnSpc>
            <a:spcBef>
              <a:spcPct val="0"/>
            </a:spcBef>
            <a:spcAft>
              <a:spcPct val="20000"/>
            </a:spcAft>
            <a:buChar char="•"/>
          </a:pPr>
          <a:r>
            <a:rPr lang="en-IN" sz="1000" kern="1200" dirty="0"/>
            <a:t>Document current mailboxes, sizes, and usage statistics.</a:t>
          </a:r>
        </a:p>
      </dsp:txBody>
      <dsp:txXfrm>
        <a:off x="0" y="296153"/>
        <a:ext cx="7858125" cy="335857"/>
      </dsp:txXfrm>
    </dsp:sp>
    <dsp:sp modelId="{D515ECDF-20AD-E04C-8415-5E3B15F0F32D}">
      <dsp:nvSpPr>
        <dsp:cNvPr id="0" name=""/>
        <dsp:cNvSpPr/>
      </dsp:nvSpPr>
      <dsp:spPr>
        <a:xfrm>
          <a:off x="0" y="632010"/>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mj-lt"/>
            <a:buNone/>
          </a:pPr>
          <a:r>
            <a:rPr lang="en-IN" sz="1100" b="1" i="0" u="none" kern="1200"/>
            <a:t>Analysis and Planning</a:t>
          </a:r>
          <a:endParaRPr lang="en-GB" sz="1100" kern="1200" dirty="0"/>
        </a:p>
      </dsp:txBody>
      <dsp:txXfrm>
        <a:off x="12879" y="644889"/>
        <a:ext cx="7832367" cy="238077"/>
      </dsp:txXfrm>
    </dsp:sp>
    <dsp:sp modelId="{B42CDBA5-D05D-7F4C-9052-B316198A416F}">
      <dsp:nvSpPr>
        <dsp:cNvPr id="0" name=""/>
        <dsp:cNvSpPr/>
      </dsp:nvSpPr>
      <dsp:spPr>
        <a:xfrm>
          <a:off x="0" y="895845"/>
          <a:ext cx="7858125" cy="33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a:t>Identify and categorize mailboxes and resources to be migrated.</a:t>
          </a:r>
          <a:endParaRPr lang="en-IN" sz="1000" kern="1200" dirty="0"/>
        </a:p>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a:t>Establish migration batches and timelines.</a:t>
          </a:r>
        </a:p>
      </dsp:txBody>
      <dsp:txXfrm>
        <a:off x="0" y="895845"/>
        <a:ext cx="7858125" cy="335857"/>
      </dsp:txXfrm>
    </dsp:sp>
    <dsp:sp modelId="{EF89B72A-9B1D-AA42-958E-3D5E99524B29}">
      <dsp:nvSpPr>
        <dsp:cNvPr id="0" name=""/>
        <dsp:cNvSpPr/>
      </dsp:nvSpPr>
      <dsp:spPr>
        <a:xfrm>
          <a:off x="0" y="1231703"/>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mj-lt"/>
            <a:buNone/>
          </a:pPr>
          <a:r>
            <a:rPr lang="en-IN" sz="1100" b="1" i="0" u="none" kern="1200"/>
            <a:t>Infrastructure Assessment</a:t>
          </a:r>
          <a:endParaRPr lang="en-GB" sz="1100" kern="1200" dirty="0"/>
        </a:p>
      </dsp:txBody>
      <dsp:txXfrm>
        <a:off x="12879" y="1244582"/>
        <a:ext cx="7832367" cy="238077"/>
      </dsp:txXfrm>
    </dsp:sp>
    <dsp:sp modelId="{A794A0EB-9AB2-E342-9157-0C193CBBDF9D}">
      <dsp:nvSpPr>
        <dsp:cNvPr id="0" name=""/>
        <dsp:cNvSpPr/>
      </dsp:nvSpPr>
      <dsp:spPr>
        <a:xfrm>
          <a:off x="0" y="1495538"/>
          <a:ext cx="7858125" cy="500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a:t>Assess current infrastructure for compatibility with cloud services.</a:t>
          </a:r>
          <a:endParaRPr lang="en-IN" sz="1000" kern="1200" dirty="0"/>
        </a:p>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dirty="0"/>
            <a:t>Ensure network capacity for increased cloud traffic.</a:t>
          </a:r>
        </a:p>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a:t>Update necessary hardware and software to meet prerequisites.</a:t>
          </a:r>
        </a:p>
      </dsp:txBody>
      <dsp:txXfrm>
        <a:off x="0" y="1495538"/>
        <a:ext cx="7858125" cy="500940"/>
      </dsp:txXfrm>
    </dsp:sp>
    <dsp:sp modelId="{D031A792-8C67-B64C-9D32-4F92F9317F80}">
      <dsp:nvSpPr>
        <dsp:cNvPr id="0" name=""/>
        <dsp:cNvSpPr/>
      </dsp:nvSpPr>
      <dsp:spPr>
        <a:xfrm>
          <a:off x="0" y="1996478"/>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mj-lt"/>
            <a:buNone/>
          </a:pPr>
          <a:r>
            <a:rPr lang="en-IN" sz="1100" b="1" i="0" u="none" kern="1200"/>
            <a:t>User Communication</a:t>
          </a:r>
          <a:endParaRPr lang="en-GB" sz="1100" kern="1200" dirty="0"/>
        </a:p>
      </dsp:txBody>
      <dsp:txXfrm>
        <a:off x="12879" y="2009357"/>
        <a:ext cx="7832367" cy="238077"/>
      </dsp:txXfrm>
    </dsp:sp>
    <dsp:sp modelId="{C1748CDE-AACC-8A47-B6B5-57A78A0BE310}">
      <dsp:nvSpPr>
        <dsp:cNvPr id="0" name=""/>
        <dsp:cNvSpPr/>
      </dsp:nvSpPr>
      <dsp:spPr>
        <a:xfrm>
          <a:off x="0" y="2260313"/>
          <a:ext cx="7858125" cy="33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dirty="0"/>
            <a:t>Develop a communication plan to inform users about the migration process and timelines.</a:t>
          </a:r>
          <a:endParaRPr lang="en-IN" sz="1000" kern="1200" dirty="0"/>
        </a:p>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dirty="0"/>
            <a:t>Prepare user guides and FAQs for reference.</a:t>
          </a:r>
        </a:p>
      </dsp:txBody>
      <dsp:txXfrm>
        <a:off x="0" y="2260313"/>
        <a:ext cx="7858125" cy="335857"/>
      </dsp:txXfrm>
    </dsp:sp>
    <dsp:sp modelId="{17CF3F69-6F9A-F44C-8C75-EA11EC31A06E}">
      <dsp:nvSpPr>
        <dsp:cNvPr id="0" name=""/>
        <dsp:cNvSpPr/>
      </dsp:nvSpPr>
      <dsp:spPr>
        <a:xfrm>
          <a:off x="0" y="2596170"/>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Font typeface="+mj-lt"/>
            <a:buNone/>
          </a:pPr>
          <a:r>
            <a:rPr lang="en-IN" sz="1100" b="1" i="0" u="none" kern="1200" dirty="0"/>
            <a:t>Security and Compliance</a:t>
          </a:r>
          <a:endParaRPr lang="en-GB" sz="1100" kern="1200" dirty="0"/>
        </a:p>
      </dsp:txBody>
      <dsp:txXfrm>
        <a:off x="12879" y="2609049"/>
        <a:ext cx="7832367" cy="238077"/>
      </dsp:txXfrm>
    </dsp:sp>
    <dsp:sp modelId="{01E0CD2B-D5ED-6247-9C9A-B29FF81E576F}">
      <dsp:nvSpPr>
        <dsp:cNvPr id="0" name=""/>
        <dsp:cNvSpPr/>
      </dsp:nvSpPr>
      <dsp:spPr>
        <a:xfrm>
          <a:off x="0" y="2860005"/>
          <a:ext cx="7858125" cy="33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dirty="0"/>
            <a:t>Review security policies and compliance requirements.</a:t>
          </a:r>
          <a:endParaRPr lang="en-IN" sz="1000" kern="1200" dirty="0"/>
        </a:p>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a:t>Plan for any necessary changes in security posture.</a:t>
          </a:r>
        </a:p>
      </dsp:txBody>
      <dsp:txXfrm>
        <a:off x="0" y="2860005"/>
        <a:ext cx="7858125" cy="335857"/>
      </dsp:txXfrm>
    </dsp:sp>
    <dsp:sp modelId="{D9FF9D6E-2054-BD4C-A3C0-9F1CF2B80A77}">
      <dsp:nvSpPr>
        <dsp:cNvPr id="0" name=""/>
        <dsp:cNvSpPr/>
      </dsp:nvSpPr>
      <dsp:spPr>
        <a:xfrm>
          <a:off x="0" y="3195863"/>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b="1" i="0" u="none" kern="1200"/>
            <a:t>Backup and Data Protection</a:t>
          </a:r>
          <a:endParaRPr lang="en-IN" sz="1000" kern="1200" dirty="0"/>
        </a:p>
      </dsp:txBody>
      <dsp:txXfrm>
        <a:off x="12879" y="3208742"/>
        <a:ext cx="7832367" cy="238077"/>
      </dsp:txXfrm>
    </dsp:sp>
    <dsp:sp modelId="{2E67482B-BD06-D74D-9187-8565DC2B4484}">
      <dsp:nvSpPr>
        <dsp:cNvPr id="0" name=""/>
        <dsp:cNvSpPr/>
      </dsp:nvSpPr>
      <dsp:spPr>
        <a:xfrm>
          <a:off x="0" y="3459698"/>
          <a:ext cx="7858125" cy="33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2700" rIns="71120" bIns="12700" numCol="1" spcCol="1270" anchor="t" anchorCtr="0">
          <a:noAutofit/>
        </a:bodyPr>
        <a:lstStyle/>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dirty="0"/>
            <a:t>Ensure all data is backed up and can be restored.</a:t>
          </a:r>
          <a:endParaRPr lang="en-IN" sz="1000" kern="1200" dirty="0"/>
        </a:p>
        <a:p>
          <a:pPr marL="57150" lvl="1" indent="-57150" algn="l" defTabSz="444500">
            <a:lnSpc>
              <a:spcPct val="90000"/>
            </a:lnSpc>
            <a:spcBef>
              <a:spcPct val="0"/>
            </a:spcBef>
            <a:spcAft>
              <a:spcPct val="20000"/>
            </a:spcAft>
            <a:buFont typeface="Arial" panose="020B0604020202020204" pitchFamily="34" charset="0"/>
            <a:buChar char="•"/>
          </a:pPr>
          <a:r>
            <a:rPr lang="en-IN" sz="1000" b="0" i="0" u="none" kern="1200" dirty="0"/>
            <a:t>Test backup and restoration processes.</a:t>
          </a:r>
        </a:p>
      </dsp:txBody>
      <dsp:txXfrm>
        <a:off x="0" y="3459698"/>
        <a:ext cx="7858125" cy="335857"/>
      </dsp:txXfrm>
    </dsp:sp>
    <dsp:sp modelId="{1A856A1B-8770-E94F-BB46-C93DA92E0F84}">
      <dsp:nvSpPr>
        <dsp:cNvPr id="0" name=""/>
        <dsp:cNvSpPr/>
      </dsp:nvSpPr>
      <dsp:spPr>
        <a:xfrm>
          <a:off x="0" y="3795555"/>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b="1" i="0" u="none" kern="1200" dirty="0"/>
            <a:t>Third-Party Coordination</a:t>
          </a:r>
          <a:endParaRPr lang="en-IN" sz="1100" b="0" i="0" u="none" kern="1200" dirty="0"/>
        </a:p>
      </dsp:txBody>
      <dsp:txXfrm>
        <a:off x="12879" y="3808434"/>
        <a:ext cx="7832367" cy="238077"/>
      </dsp:txXfrm>
    </dsp:sp>
    <dsp:sp modelId="{FB4CF152-D422-3A46-AD46-892C955CAF43}">
      <dsp:nvSpPr>
        <dsp:cNvPr id="0" name=""/>
        <dsp:cNvSpPr/>
      </dsp:nvSpPr>
      <dsp:spPr>
        <a:xfrm>
          <a:off x="0" y="4059390"/>
          <a:ext cx="7858125" cy="307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3970" rIns="78232" bIns="13970" numCol="1" spcCol="1270" anchor="t" anchorCtr="0">
          <a:noAutofit/>
        </a:bodyPr>
        <a:lstStyle/>
        <a:p>
          <a:pPr marL="57150" lvl="1" indent="-57150" algn="l" defTabSz="400050">
            <a:lnSpc>
              <a:spcPct val="90000"/>
            </a:lnSpc>
            <a:spcBef>
              <a:spcPct val="0"/>
            </a:spcBef>
            <a:spcAft>
              <a:spcPct val="20000"/>
            </a:spcAft>
            <a:buFont typeface="Arial" panose="020B0604020202020204" pitchFamily="34" charset="0"/>
            <a:buChar char="•"/>
          </a:pPr>
          <a:r>
            <a:rPr lang="en-IN" sz="900" b="0" i="0" u="none" kern="1200" dirty="0"/>
            <a:t>Coordinate with vendors and support teams for any integrated third-party applications.</a:t>
          </a:r>
        </a:p>
        <a:p>
          <a:pPr marL="57150" lvl="1" indent="-57150" algn="l" defTabSz="400050">
            <a:lnSpc>
              <a:spcPct val="90000"/>
            </a:lnSpc>
            <a:spcBef>
              <a:spcPct val="0"/>
            </a:spcBef>
            <a:spcAft>
              <a:spcPct val="20000"/>
            </a:spcAft>
            <a:buFont typeface="Arial" panose="020B0604020202020204" pitchFamily="34" charset="0"/>
            <a:buChar char="•"/>
          </a:pPr>
          <a:r>
            <a:rPr lang="en-IN" sz="900" b="0" i="0" u="none" kern="1200" dirty="0"/>
            <a:t>Check for updates or patches required for compatibility.</a:t>
          </a:r>
        </a:p>
      </dsp:txBody>
      <dsp:txXfrm>
        <a:off x="0" y="4059390"/>
        <a:ext cx="7858125" cy="307395"/>
      </dsp:txXfrm>
    </dsp:sp>
    <dsp:sp modelId="{F86AB65E-D9A7-7E4B-879D-E8E53A8349E3}">
      <dsp:nvSpPr>
        <dsp:cNvPr id="0" name=""/>
        <dsp:cNvSpPr/>
      </dsp:nvSpPr>
      <dsp:spPr>
        <a:xfrm>
          <a:off x="0" y="4366785"/>
          <a:ext cx="7858125" cy="2638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b="1" i="0" u="none" kern="1200" dirty="0"/>
            <a:t>Final Review and Approval</a:t>
          </a:r>
          <a:endParaRPr lang="en-IN" sz="1100" b="0" i="0" u="none" kern="1200" dirty="0"/>
        </a:p>
      </dsp:txBody>
      <dsp:txXfrm>
        <a:off x="12879" y="4379664"/>
        <a:ext cx="7832367" cy="238077"/>
      </dsp:txXfrm>
    </dsp:sp>
    <dsp:sp modelId="{20D707AA-60EC-F64E-AD82-AB54F41FE2FF}">
      <dsp:nvSpPr>
        <dsp:cNvPr id="0" name=""/>
        <dsp:cNvSpPr/>
      </dsp:nvSpPr>
      <dsp:spPr>
        <a:xfrm>
          <a:off x="0" y="4630620"/>
          <a:ext cx="7858125" cy="307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495" tIns="13970" rIns="78232" bIns="13970" numCol="1" spcCol="1270" anchor="t" anchorCtr="0">
          <a:noAutofit/>
        </a:bodyPr>
        <a:lstStyle/>
        <a:p>
          <a:pPr marL="57150" lvl="1" indent="-57150" algn="l" defTabSz="400050">
            <a:lnSpc>
              <a:spcPct val="90000"/>
            </a:lnSpc>
            <a:spcBef>
              <a:spcPct val="0"/>
            </a:spcBef>
            <a:spcAft>
              <a:spcPct val="20000"/>
            </a:spcAft>
            <a:buFont typeface="Arial" panose="020B0604020202020204" pitchFamily="34" charset="0"/>
            <a:buChar char="•"/>
          </a:pPr>
          <a:r>
            <a:rPr lang="en-IN" sz="900" b="0" i="0" u="none" kern="1200" dirty="0"/>
            <a:t>Conduct a final review of the migration plan with all stakeholders.</a:t>
          </a:r>
        </a:p>
        <a:p>
          <a:pPr marL="57150" lvl="1" indent="-57150" algn="l" defTabSz="400050">
            <a:lnSpc>
              <a:spcPct val="90000"/>
            </a:lnSpc>
            <a:spcBef>
              <a:spcPct val="0"/>
            </a:spcBef>
            <a:spcAft>
              <a:spcPct val="20000"/>
            </a:spcAft>
            <a:buFont typeface="Arial" panose="020B0604020202020204" pitchFamily="34" charset="0"/>
            <a:buChar char="•"/>
          </a:pPr>
          <a:r>
            <a:rPr lang="en-IN" sz="900" b="0" i="0" u="none" kern="1200" dirty="0"/>
            <a:t>Obtain formal approval to proceed with the migration.</a:t>
          </a:r>
        </a:p>
      </dsp:txBody>
      <dsp:txXfrm>
        <a:off x="0" y="4630620"/>
        <a:ext cx="7858125" cy="3073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86F7-EBAB-5E44-A55F-03042A6AB3E3}">
      <dsp:nvSpPr>
        <dsp:cNvPr id="0" name=""/>
        <dsp:cNvSpPr/>
      </dsp:nvSpPr>
      <dsp:spPr>
        <a:xfrm>
          <a:off x="0" y="1366837"/>
          <a:ext cx="8334376" cy="182245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AECF9-A3B3-DF4D-9177-C4982EED0810}">
      <dsp:nvSpPr>
        <dsp:cNvPr id="0" name=""/>
        <dsp:cNvSpPr/>
      </dsp:nvSpPr>
      <dsp:spPr>
        <a:xfrm>
          <a:off x="3754" y="0"/>
          <a:ext cx="1805645" cy="182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1">
          <a:noAutofit/>
        </a:bodyPr>
        <a:lstStyle/>
        <a:p>
          <a:pPr marL="0" lvl="0" indent="0" algn="l" defTabSz="755650">
            <a:lnSpc>
              <a:spcPct val="90000"/>
            </a:lnSpc>
            <a:spcBef>
              <a:spcPct val="0"/>
            </a:spcBef>
            <a:spcAft>
              <a:spcPct val="35000"/>
            </a:spcAft>
            <a:buNone/>
          </a:pPr>
          <a:r>
            <a:rPr lang="en-IN" sz="1700" b="1" i="0" u="none" kern="1200" dirty="0"/>
            <a:t>IT Alpha Phase</a:t>
          </a:r>
          <a:endParaRPr lang="en-GB" sz="1700" kern="1200" dirty="0"/>
        </a:p>
        <a:p>
          <a:pPr marL="114300" lvl="1" indent="-114300" algn="l" defTabSz="577850">
            <a:lnSpc>
              <a:spcPct val="90000"/>
            </a:lnSpc>
            <a:spcBef>
              <a:spcPct val="0"/>
            </a:spcBef>
            <a:spcAft>
              <a:spcPct val="15000"/>
            </a:spcAft>
            <a:buChar char="•"/>
          </a:pPr>
          <a:r>
            <a:rPr lang="en-GB" sz="1300" b="1" kern="1200" dirty="0"/>
            <a:t>Focus</a:t>
          </a:r>
          <a:r>
            <a:rPr lang="en-GB" sz="1300" kern="1200" dirty="0"/>
            <a:t>: Technical Readiness</a:t>
          </a:r>
        </a:p>
        <a:p>
          <a:pPr marL="114300" lvl="1" indent="-114300" algn="l" defTabSz="577850">
            <a:lnSpc>
              <a:spcPct val="90000"/>
            </a:lnSpc>
            <a:spcBef>
              <a:spcPct val="0"/>
            </a:spcBef>
            <a:spcAft>
              <a:spcPct val="15000"/>
            </a:spcAft>
            <a:buChar char="•"/>
          </a:pPr>
          <a:r>
            <a:rPr lang="en-GB" sz="1300" b="1" kern="1200" dirty="0"/>
            <a:t>Status</a:t>
          </a:r>
          <a:r>
            <a:rPr lang="en-GB" sz="1300" kern="1200" dirty="0"/>
            <a:t>: </a:t>
          </a:r>
          <a:r>
            <a:rPr lang="en-GB" sz="1300" i="1" kern="1200" dirty="0">
              <a:solidFill>
                <a:schemeClr val="tx1"/>
              </a:solidFill>
            </a:rPr>
            <a:t>Pending</a:t>
          </a:r>
        </a:p>
        <a:p>
          <a:pPr marL="114300" lvl="1" indent="-114300" algn="l" defTabSz="577850">
            <a:lnSpc>
              <a:spcPct val="90000"/>
            </a:lnSpc>
            <a:spcBef>
              <a:spcPct val="0"/>
            </a:spcBef>
            <a:spcAft>
              <a:spcPct val="15000"/>
            </a:spcAft>
            <a:buChar char="•"/>
          </a:pPr>
          <a:r>
            <a:rPr lang="en-GB" sz="1300" b="1" i="0" kern="1200" dirty="0">
              <a:solidFill>
                <a:schemeClr val="tx1"/>
              </a:solidFill>
            </a:rPr>
            <a:t>End Date</a:t>
          </a:r>
          <a:r>
            <a:rPr lang="en-GB" sz="1300" i="0" kern="1200" dirty="0">
              <a:solidFill>
                <a:schemeClr val="tx1"/>
              </a:solidFill>
            </a:rPr>
            <a:t>: </a:t>
          </a:r>
          <a:r>
            <a:rPr lang="en-IN" sz="1300" i="0" kern="1200" dirty="0">
              <a:solidFill>
                <a:schemeClr val="tx1"/>
              </a:solidFill>
            </a:rPr>
            <a:t>09/02/24</a:t>
          </a:r>
          <a:endParaRPr lang="en-GB" sz="1300" i="0" kern="1200" dirty="0">
            <a:solidFill>
              <a:schemeClr val="tx1"/>
            </a:solidFill>
          </a:endParaRPr>
        </a:p>
        <a:p>
          <a:pPr marL="114300" lvl="1" indent="-114300" algn="l" defTabSz="577850">
            <a:lnSpc>
              <a:spcPct val="90000"/>
            </a:lnSpc>
            <a:spcBef>
              <a:spcPct val="0"/>
            </a:spcBef>
            <a:spcAft>
              <a:spcPct val="15000"/>
            </a:spcAft>
            <a:buChar char="•"/>
          </a:pPr>
          <a:endParaRPr lang="en-GB" sz="1300" i="1" kern="1200" dirty="0">
            <a:solidFill>
              <a:srgbClr val="FF0000"/>
            </a:solidFill>
          </a:endParaRPr>
        </a:p>
      </dsp:txBody>
      <dsp:txXfrm>
        <a:off x="3754" y="0"/>
        <a:ext cx="1805645" cy="1822450"/>
      </dsp:txXfrm>
    </dsp:sp>
    <dsp:sp modelId="{EF5B373E-082E-1E4D-A4F0-EBAACFA0FE46}">
      <dsp:nvSpPr>
        <dsp:cNvPr id="0" name=""/>
        <dsp:cNvSpPr/>
      </dsp:nvSpPr>
      <dsp:spPr>
        <a:xfrm>
          <a:off x="678770" y="2050256"/>
          <a:ext cx="455612" cy="455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779B76-68C1-B749-A84B-1B4CE0FD47DA}">
      <dsp:nvSpPr>
        <dsp:cNvPr id="0" name=""/>
        <dsp:cNvSpPr/>
      </dsp:nvSpPr>
      <dsp:spPr>
        <a:xfrm>
          <a:off x="1899682" y="2733675"/>
          <a:ext cx="1805645" cy="182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1">
          <a:noAutofit/>
        </a:bodyPr>
        <a:lstStyle/>
        <a:p>
          <a:pPr marL="0" lvl="0" indent="0" algn="l" defTabSz="755650">
            <a:lnSpc>
              <a:spcPct val="90000"/>
            </a:lnSpc>
            <a:spcBef>
              <a:spcPct val="0"/>
            </a:spcBef>
            <a:spcAft>
              <a:spcPct val="35000"/>
            </a:spcAft>
            <a:buNone/>
          </a:pPr>
          <a:r>
            <a:rPr lang="en-IN" sz="1700" b="1" i="0" u="none" kern="1200" dirty="0"/>
            <a:t>IT Pilot</a:t>
          </a:r>
          <a:endParaRPr lang="en-GB" sz="1700" kern="1200" dirty="0"/>
        </a:p>
        <a:p>
          <a:pPr marL="114300" lvl="1" indent="-114300" algn="l" defTabSz="577850">
            <a:lnSpc>
              <a:spcPct val="90000"/>
            </a:lnSpc>
            <a:spcBef>
              <a:spcPct val="0"/>
            </a:spcBef>
            <a:spcAft>
              <a:spcPct val="15000"/>
            </a:spcAft>
            <a:buChar char="•"/>
          </a:pPr>
          <a:r>
            <a:rPr lang="en-GB" sz="1300" b="1" kern="1200" dirty="0"/>
            <a:t>Focus</a:t>
          </a:r>
          <a:r>
            <a:rPr lang="en-GB" sz="1300" kern="1200" dirty="0"/>
            <a:t>: </a:t>
          </a:r>
          <a:r>
            <a:rPr lang="en-IN" sz="1300" b="0" i="0" u="none" kern="1200" dirty="0"/>
            <a:t>IT Testing</a:t>
          </a:r>
          <a:endParaRPr lang="en-GB" sz="1300" kern="1200" dirty="0"/>
        </a:p>
        <a:p>
          <a:pPr marL="114300" lvl="1" indent="-114300" algn="l" defTabSz="577850">
            <a:lnSpc>
              <a:spcPct val="90000"/>
            </a:lnSpc>
            <a:spcBef>
              <a:spcPct val="0"/>
            </a:spcBef>
            <a:spcAft>
              <a:spcPct val="15000"/>
            </a:spcAft>
            <a:buChar char="•"/>
          </a:pPr>
          <a:r>
            <a:rPr lang="en-GB" sz="1300" b="1" kern="1200" dirty="0"/>
            <a:t>Status</a:t>
          </a:r>
          <a:r>
            <a:rPr lang="en-GB" sz="1300" kern="1200" dirty="0"/>
            <a:t>: </a:t>
          </a:r>
          <a:r>
            <a:rPr lang="en-GB" sz="1300" i="1" kern="1200" dirty="0">
              <a:solidFill>
                <a:schemeClr val="tx1"/>
              </a:solidFill>
            </a:rPr>
            <a:t>Pending</a:t>
          </a:r>
        </a:p>
        <a:p>
          <a:pPr marL="114300" lvl="1" indent="-114300" algn="l" defTabSz="577850">
            <a:lnSpc>
              <a:spcPct val="90000"/>
            </a:lnSpc>
            <a:spcBef>
              <a:spcPct val="0"/>
            </a:spcBef>
            <a:spcAft>
              <a:spcPct val="15000"/>
            </a:spcAft>
            <a:buChar char="•"/>
          </a:pPr>
          <a:r>
            <a:rPr lang="en-GB" sz="1300" b="1" i="0" kern="1200" dirty="0">
              <a:solidFill>
                <a:schemeClr val="tx1"/>
              </a:solidFill>
            </a:rPr>
            <a:t>End Date</a:t>
          </a:r>
          <a:r>
            <a:rPr lang="en-GB" sz="1300" i="0" kern="1200" dirty="0">
              <a:solidFill>
                <a:schemeClr val="tx1"/>
              </a:solidFill>
            </a:rPr>
            <a:t>: </a:t>
          </a:r>
          <a:r>
            <a:rPr lang="en-IN" sz="1300" i="0" kern="1200" dirty="0">
              <a:solidFill>
                <a:schemeClr val="tx1"/>
              </a:solidFill>
            </a:rPr>
            <a:t>09/02/24</a:t>
          </a:r>
          <a:endParaRPr lang="en-GB" sz="1300" i="0" kern="1200" dirty="0">
            <a:solidFill>
              <a:schemeClr val="tx1"/>
            </a:solidFill>
          </a:endParaRPr>
        </a:p>
      </dsp:txBody>
      <dsp:txXfrm>
        <a:off x="1899682" y="2733675"/>
        <a:ext cx="1805645" cy="1822450"/>
      </dsp:txXfrm>
    </dsp:sp>
    <dsp:sp modelId="{F39BBC75-B8F5-7840-8CC4-1E1846BA854D}">
      <dsp:nvSpPr>
        <dsp:cNvPr id="0" name=""/>
        <dsp:cNvSpPr/>
      </dsp:nvSpPr>
      <dsp:spPr>
        <a:xfrm>
          <a:off x="2574698" y="2050256"/>
          <a:ext cx="455612" cy="455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DF2BB3-1F42-6342-98DC-EDB5679D90EA}">
      <dsp:nvSpPr>
        <dsp:cNvPr id="0" name=""/>
        <dsp:cNvSpPr/>
      </dsp:nvSpPr>
      <dsp:spPr>
        <a:xfrm>
          <a:off x="3795610" y="0"/>
          <a:ext cx="1805645" cy="182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1">
          <a:noAutofit/>
        </a:bodyPr>
        <a:lstStyle/>
        <a:p>
          <a:pPr marL="0" lvl="0" indent="0" algn="l" defTabSz="755650">
            <a:lnSpc>
              <a:spcPct val="90000"/>
            </a:lnSpc>
            <a:spcBef>
              <a:spcPct val="0"/>
            </a:spcBef>
            <a:spcAft>
              <a:spcPct val="35000"/>
            </a:spcAft>
            <a:buNone/>
          </a:pPr>
          <a:r>
            <a:rPr lang="en-IN" sz="1700" b="1" i="0" u="none" kern="1200" dirty="0"/>
            <a:t>Business Pilot</a:t>
          </a:r>
          <a:endParaRPr lang="en-GB" sz="1700" kern="1200" dirty="0"/>
        </a:p>
        <a:p>
          <a:pPr marL="114300" lvl="1" indent="-114300" algn="l" defTabSz="577850">
            <a:lnSpc>
              <a:spcPct val="90000"/>
            </a:lnSpc>
            <a:spcBef>
              <a:spcPct val="0"/>
            </a:spcBef>
            <a:spcAft>
              <a:spcPct val="15000"/>
            </a:spcAft>
            <a:buChar char="•"/>
          </a:pPr>
          <a:r>
            <a:rPr lang="en-GB" sz="1300" b="1" kern="1200" dirty="0"/>
            <a:t>Focus</a:t>
          </a:r>
          <a:r>
            <a:rPr lang="en-GB" sz="1300" kern="1200" dirty="0"/>
            <a:t>: </a:t>
          </a:r>
          <a:r>
            <a:rPr lang="en-IN" sz="1300" b="0" i="0" u="none" kern="1200" dirty="0"/>
            <a:t>User Testing</a:t>
          </a:r>
          <a:endParaRPr lang="en-GB" sz="1300" kern="1200" dirty="0"/>
        </a:p>
        <a:p>
          <a:pPr marL="114300" lvl="1" indent="-114300" algn="l" defTabSz="577850">
            <a:lnSpc>
              <a:spcPct val="90000"/>
            </a:lnSpc>
            <a:spcBef>
              <a:spcPct val="0"/>
            </a:spcBef>
            <a:spcAft>
              <a:spcPct val="15000"/>
            </a:spcAft>
            <a:buChar char="•"/>
          </a:pPr>
          <a:r>
            <a:rPr lang="en-GB" sz="1300" b="1" kern="1200"/>
            <a:t>Status</a:t>
          </a:r>
          <a:r>
            <a:rPr lang="en-GB" sz="1300" kern="1200"/>
            <a:t>: </a:t>
          </a:r>
          <a:r>
            <a:rPr lang="en-GB" sz="1300" i="1" kern="1200">
              <a:solidFill>
                <a:schemeClr val="tx1"/>
              </a:solidFill>
            </a:rPr>
            <a:t>Pending</a:t>
          </a:r>
          <a:endParaRPr lang="en-GB" sz="1300" i="1" kern="1200" dirty="0">
            <a:solidFill>
              <a:schemeClr val="tx1"/>
            </a:solidFill>
          </a:endParaRPr>
        </a:p>
        <a:p>
          <a:pPr marL="114300" lvl="1" indent="-114300" algn="l" defTabSz="577850">
            <a:lnSpc>
              <a:spcPct val="90000"/>
            </a:lnSpc>
            <a:spcBef>
              <a:spcPct val="0"/>
            </a:spcBef>
            <a:spcAft>
              <a:spcPct val="15000"/>
            </a:spcAft>
            <a:buChar char="•"/>
          </a:pPr>
          <a:r>
            <a:rPr lang="en-GB" sz="1300" b="1" i="0" kern="1200" dirty="0">
              <a:solidFill>
                <a:schemeClr val="tx1"/>
              </a:solidFill>
            </a:rPr>
            <a:t>End Date</a:t>
          </a:r>
          <a:r>
            <a:rPr lang="en-GB" sz="1300" i="0" kern="1200" dirty="0">
              <a:solidFill>
                <a:schemeClr val="tx1"/>
              </a:solidFill>
            </a:rPr>
            <a:t>: </a:t>
          </a:r>
          <a:r>
            <a:rPr lang="en-IN" sz="1300" i="0" kern="1200" dirty="0">
              <a:solidFill>
                <a:schemeClr val="tx1"/>
              </a:solidFill>
            </a:rPr>
            <a:t>09/02/24</a:t>
          </a:r>
          <a:endParaRPr lang="en-GB" sz="1300" i="0" kern="1200" dirty="0">
            <a:solidFill>
              <a:schemeClr val="tx1"/>
            </a:solidFill>
          </a:endParaRPr>
        </a:p>
      </dsp:txBody>
      <dsp:txXfrm>
        <a:off x="3795610" y="0"/>
        <a:ext cx="1805645" cy="1822450"/>
      </dsp:txXfrm>
    </dsp:sp>
    <dsp:sp modelId="{157A3129-3126-F946-AF6E-197DB888EC46}">
      <dsp:nvSpPr>
        <dsp:cNvPr id="0" name=""/>
        <dsp:cNvSpPr/>
      </dsp:nvSpPr>
      <dsp:spPr>
        <a:xfrm>
          <a:off x="4470626" y="2050256"/>
          <a:ext cx="455612" cy="455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26F93-6BAA-0941-A67C-12A9D978733B}">
      <dsp:nvSpPr>
        <dsp:cNvPr id="0" name=""/>
        <dsp:cNvSpPr/>
      </dsp:nvSpPr>
      <dsp:spPr>
        <a:xfrm>
          <a:off x="5691538" y="2733675"/>
          <a:ext cx="1805645" cy="182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1">
          <a:noAutofit/>
        </a:bodyPr>
        <a:lstStyle/>
        <a:p>
          <a:pPr marL="0" lvl="0" indent="0" algn="l" defTabSz="755650">
            <a:lnSpc>
              <a:spcPct val="90000"/>
            </a:lnSpc>
            <a:spcBef>
              <a:spcPct val="0"/>
            </a:spcBef>
            <a:spcAft>
              <a:spcPct val="35000"/>
            </a:spcAft>
            <a:buNone/>
          </a:pPr>
          <a:r>
            <a:rPr lang="en-IN" sz="1700" b="1" i="0" u="none" kern="1200" dirty="0"/>
            <a:t>Firmwide Release</a:t>
          </a:r>
          <a:endParaRPr lang="en-GB" sz="1700" i="0" kern="1200" dirty="0">
            <a:solidFill>
              <a:schemeClr val="tx1"/>
            </a:solidFill>
          </a:endParaRPr>
        </a:p>
        <a:p>
          <a:pPr marL="114300" lvl="1" indent="-114300" algn="l" defTabSz="577850">
            <a:lnSpc>
              <a:spcPct val="90000"/>
            </a:lnSpc>
            <a:spcBef>
              <a:spcPct val="0"/>
            </a:spcBef>
            <a:spcAft>
              <a:spcPct val="15000"/>
            </a:spcAft>
            <a:buChar char="•"/>
          </a:pPr>
          <a:r>
            <a:rPr lang="en-GB" sz="1300" b="1" kern="1200" dirty="0"/>
            <a:t>Focus</a:t>
          </a:r>
          <a:r>
            <a:rPr lang="en-GB" sz="1300" kern="1200" dirty="0"/>
            <a:t>: Deployment </a:t>
          </a:r>
          <a:r>
            <a:rPr lang="en-IN" sz="1300" b="0" i="0" u="none" kern="1200" dirty="0"/>
            <a:t>Rollout</a:t>
          </a:r>
          <a:endParaRPr lang="en-GB" sz="1300" kern="1200" dirty="0"/>
        </a:p>
        <a:p>
          <a:pPr marL="114300" lvl="1" indent="-114300" algn="l" defTabSz="577850">
            <a:lnSpc>
              <a:spcPct val="90000"/>
            </a:lnSpc>
            <a:spcBef>
              <a:spcPct val="0"/>
            </a:spcBef>
            <a:spcAft>
              <a:spcPct val="15000"/>
            </a:spcAft>
            <a:buChar char="•"/>
          </a:pPr>
          <a:r>
            <a:rPr lang="en-GB" sz="1300" b="1" kern="1200" dirty="0"/>
            <a:t>Status</a:t>
          </a:r>
          <a:r>
            <a:rPr lang="en-GB" sz="1300" kern="1200" dirty="0"/>
            <a:t>: </a:t>
          </a:r>
          <a:r>
            <a:rPr lang="en-GB" sz="1300" i="1" kern="1200" dirty="0">
              <a:solidFill>
                <a:schemeClr val="tx1"/>
              </a:solidFill>
            </a:rPr>
            <a:t>Pending</a:t>
          </a:r>
        </a:p>
        <a:p>
          <a:pPr marL="114300" lvl="1" indent="-114300" algn="l" defTabSz="577850">
            <a:lnSpc>
              <a:spcPct val="90000"/>
            </a:lnSpc>
            <a:spcBef>
              <a:spcPct val="0"/>
            </a:spcBef>
            <a:spcAft>
              <a:spcPct val="15000"/>
            </a:spcAft>
            <a:buChar char="•"/>
          </a:pPr>
          <a:r>
            <a:rPr lang="en-GB" sz="1300" b="1" i="0" kern="1200" dirty="0">
              <a:solidFill>
                <a:schemeClr val="tx1"/>
              </a:solidFill>
            </a:rPr>
            <a:t>End Date</a:t>
          </a:r>
          <a:r>
            <a:rPr lang="en-GB" sz="1300" i="0" kern="1200" dirty="0">
              <a:solidFill>
                <a:schemeClr val="tx1"/>
              </a:solidFill>
            </a:rPr>
            <a:t>: </a:t>
          </a:r>
          <a:r>
            <a:rPr lang="en-IN" sz="1300" i="0" kern="1200" dirty="0">
              <a:solidFill>
                <a:schemeClr val="tx1"/>
              </a:solidFill>
            </a:rPr>
            <a:t>09/02/24</a:t>
          </a:r>
          <a:endParaRPr lang="en-GB" sz="1300" i="0" kern="1200" dirty="0">
            <a:solidFill>
              <a:schemeClr val="tx1"/>
            </a:solidFill>
          </a:endParaRPr>
        </a:p>
      </dsp:txBody>
      <dsp:txXfrm>
        <a:off x="5691538" y="2733675"/>
        <a:ext cx="1805645" cy="1822450"/>
      </dsp:txXfrm>
    </dsp:sp>
    <dsp:sp modelId="{7CEA45A4-83E9-5147-9534-5C7901CF3A81}">
      <dsp:nvSpPr>
        <dsp:cNvPr id="0" name=""/>
        <dsp:cNvSpPr/>
      </dsp:nvSpPr>
      <dsp:spPr>
        <a:xfrm>
          <a:off x="6366555" y="2050256"/>
          <a:ext cx="455612" cy="4556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B05A7-9B56-F541-AEDF-18E26E300FFE}">
      <dsp:nvSpPr>
        <dsp:cNvPr id="0" name=""/>
        <dsp:cNvSpPr/>
      </dsp:nvSpPr>
      <dsp:spPr>
        <a:xfrm rot="5400000">
          <a:off x="2423410" y="-908994"/>
          <a:ext cx="589542"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8" y="104157"/>
        <a:ext cx="2529509" cy="531984"/>
      </dsp:txXfrm>
    </dsp:sp>
    <dsp:sp modelId="{65EA462D-556E-ED40-847C-FF1579237F72}">
      <dsp:nvSpPr>
        <dsp:cNvPr id="0" name=""/>
        <dsp:cNvSpPr/>
      </dsp:nvSpPr>
      <dsp:spPr>
        <a:xfrm>
          <a:off x="0" y="1685"/>
          <a:ext cx="1439037" cy="736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b="1" i="0" u="none" kern="1200" dirty="0"/>
            <a:t>Environment Assessment</a:t>
          </a:r>
          <a:br>
            <a:rPr lang="en-IN" sz="1200" b="1" i="0" u="none" kern="1200" dirty="0"/>
          </a:br>
          <a:endParaRPr lang="en-GB" sz="1200" kern="1200" dirty="0"/>
        </a:p>
      </dsp:txBody>
      <dsp:txXfrm>
        <a:off x="35974" y="37659"/>
        <a:ext cx="1367089" cy="664980"/>
      </dsp:txXfrm>
    </dsp:sp>
    <dsp:sp modelId="{D38D0C8A-0324-DF4D-8815-8078D90C9B24}">
      <dsp:nvSpPr>
        <dsp:cNvPr id="0" name=""/>
        <dsp:cNvSpPr/>
      </dsp:nvSpPr>
      <dsp:spPr>
        <a:xfrm rot="5400000">
          <a:off x="2423410" y="-135219"/>
          <a:ext cx="589542"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8" y="877932"/>
        <a:ext cx="2529509" cy="531984"/>
      </dsp:txXfrm>
    </dsp:sp>
    <dsp:sp modelId="{4C83B11D-BB1A-5A4C-9F05-58208AE816F8}">
      <dsp:nvSpPr>
        <dsp:cNvPr id="0" name=""/>
        <dsp:cNvSpPr/>
      </dsp:nvSpPr>
      <dsp:spPr>
        <a:xfrm>
          <a:off x="0" y="775460"/>
          <a:ext cx="1439037" cy="736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b="1" i="0" u="none" kern="1200" dirty="0"/>
            <a:t>Hybrid Configuration</a:t>
          </a:r>
          <a:endParaRPr lang="en-GB" sz="1200" kern="1200" dirty="0"/>
        </a:p>
      </dsp:txBody>
      <dsp:txXfrm>
        <a:off x="35974" y="811434"/>
        <a:ext cx="1367089" cy="664980"/>
      </dsp:txXfrm>
    </dsp:sp>
    <dsp:sp modelId="{5F28D050-08F7-714D-9239-BF8B8F8FFF12}">
      <dsp:nvSpPr>
        <dsp:cNvPr id="0" name=""/>
        <dsp:cNvSpPr/>
      </dsp:nvSpPr>
      <dsp:spPr>
        <a:xfrm rot="5400000">
          <a:off x="2423410" y="638555"/>
          <a:ext cx="589542"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8" y="1651707"/>
        <a:ext cx="2529509" cy="531984"/>
      </dsp:txXfrm>
    </dsp:sp>
    <dsp:sp modelId="{EFF072B4-61DF-0443-BB7B-55A5030FF793}">
      <dsp:nvSpPr>
        <dsp:cNvPr id="0" name=""/>
        <dsp:cNvSpPr/>
      </dsp:nvSpPr>
      <dsp:spPr>
        <a:xfrm>
          <a:off x="0" y="1549235"/>
          <a:ext cx="1439037" cy="736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b="1" i="0" u="none" kern="1200" dirty="0"/>
            <a:t>Security and Compliance</a:t>
          </a:r>
          <a:endParaRPr lang="en-IN" sz="1200" kern="1200" dirty="0"/>
        </a:p>
      </dsp:txBody>
      <dsp:txXfrm>
        <a:off x="35974" y="1585209"/>
        <a:ext cx="1367089" cy="664980"/>
      </dsp:txXfrm>
    </dsp:sp>
    <dsp:sp modelId="{A9A9B3F3-617D-EA41-A28A-BC6CEDADC2FE}">
      <dsp:nvSpPr>
        <dsp:cNvPr id="0" name=""/>
        <dsp:cNvSpPr/>
      </dsp:nvSpPr>
      <dsp:spPr>
        <a:xfrm rot="5400000">
          <a:off x="2423410" y="1412330"/>
          <a:ext cx="589542"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8" y="2425482"/>
        <a:ext cx="2529509" cy="531984"/>
      </dsp:txXfrm>
    </dsp:sp>
    <dsp:sp modelId="{FFC10699-44A3-8A40-907A-2154C442C240}">
      <dsp:nvSpPr>
        <dsp:cNvPr id="0" name=""/>
        <dsp:cNvSpPr/>
      </dsp:nvSpPr>
      <dsp:spPr>
        <a:xfrm>
          <a:off x="0" y="2323010"/>
          <a:ext cx="1439037" cy="736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b="1" i="0" u="none" kern="1200" dirty="0"/>
            <a:t>Directory Synchronization Setup</a:t>
          </a:r>
          <a:endParaRPr lang="en-GB" sz="1200" kern="1200" dirty="0"/>
        </a:p>
      </dsp:txBody>
      <dsp:txXfrm>
        <a:off x="35974" y="2358984"/>
        <a:ext cx="1367089" cy="664980"/>
      </dsp:txXfrm>
    </dsp:sp>
    <dsp:sp modelId="{4F994EFA-FCE1-954A-9233-AA5EE30A9CC0}">
      <dsp:nvSpPr>
        <dsp:cNvPr id="0" name=""/>
        <dsp:cNvSpPr/>
      </dsp:nvSpPr>
      <dsp:spPr>
        <a:xfrm rot="5400000">
          <a:off x="2423410" y="2186105"/>
          <a:ext cx="589542" cy="255828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44500">
            <a:lnSpc>
              <a:spcPct val="90000"/>
            </a:lnSpc>
            <a:spcBef>
              <a:spcPct val="0"/>
            </a:spcBef>
            <a:spcAft>
              <a:spcPct val="15000"/>
            </a:spcAft>
            <a:buChar char="•"/>
          </a:pPr>
          <a:r>
            <a:rPr lang="en-GB" sz="1000" b="1" kern="1200" dirty="0"/>
            <a:t>Subtasks</a:t>
          </a:r>
          <a:r>
            <a:rPr lang="en-GB" sz="1000" kern="1200" dirty="0"/>
            <a:t>: &lt;</a:t>
          </a:r>
          <a:r>
            <a:rPr lang="en-GB" sz="1000" i="1" kern="1200" dirty="0"/>
            <a:t>add total and a link to the list</a:t>
          </a:r>
          <a:r>
            <a:rPr lang="en-GB" sz="1000" kern="1200" dirty="0"/>
            <a:t>&gt; </a:t>
          </a:r>
          <a:endParaRPr lang="en-IN" sz="1000" kern="1200" dirty="0"/>
        </a:p>
        <a:p>
          <a:pPr marL="57150" lvl="1" indent="-57150" algn="l" defTabSz="444500">
            <a:lnSpc>
              <a:spcPct val="90000"/>
            </a:lnSpc>
            <a:spcBef>
              <a:spcPct val="0"/>
            </a:spcBef>
            <a:spcAft>
              <a:spcPct val="15000"/>
            </a:spcAft>
            <a:buChar char="•"/>
          </a:pPr>
          <a:r>
            <a:rPr lang="en-GB" sz="1000" b="1" kern="1200" dirty="0"/>
            <a:t>Owner</a:t>
          </a:r>
          <a:r>
            <a:rPr lang="en-GB" sz="1000" kern="1200" dirty="0"/>
            <a:t>: Malika</a:t>
          </a:r>
        </a:p>
        <a:p>
          <a:pPr marL="57150" lvl="1" indent="-57150" algn="l" defTabSz="444500">
            <a:lnSpc>
              <a:spcPct val="90000"/>
            </a:lnSpc>
            <a:spcBef>
              <a:spcPct val="0"/>
            </a:spcBef>
            <a:spcAft>
              <a:spcPct val="15000"/>
            </a:spcAft>
            <a:buChar char="•"/>
          </a:pPr>
          <a:r>
            <a:rPr lang="en-GB" sz="1000" b="1" kern="1200" dirty="0"/>
            <a:t>Status</a:t>
          </a:r>
          <a:r>
            <a:rPr lang="en-GB" sz="1000" kern="1200" dirty="0"/>
            <a:t>: Pending</a:t>
          </a:r>
        </a:p>
      </dsp:txBody>
      <dsp:txXfrm rot="-5400000">
        <a:off x="1439038" y="3199257"/>
        <a:ext cx="2529509" cy="531984"/>
      </dsp:txXfrm>
    </dsp:sp>
    <dsp:sp modelId="{995C2A23-BEE6-BE4A-AB6D-E54233BA559E}">
      <dsp:nvSpPr>
        <dsp:cNvPr id="0" name=""/>
        <dsp:cNvSpPr/>
      </dsp:nvSpPr>
      <dsp:spPr>
        <a:xfrm>
          <a:off x="0" y="3096785"/>
          <a:ext cx="1439037" cy="736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IN" sz="1200" b="1" i="0" u="none" kern="1200" dirty="0"/>
            <a:t>Pilot Mailbox Migration</a:t>
          </a:r>
          <a:endParaRPr lang="en-GB" sz="1200" kern="1200" dirty="0"/>
        </a:p>
      </dsp:txBody>
      <dsp:txXfrm>
        <a:off x="35974" y="3132759"/>
        <a:ext cx="1367089" cy="6649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A5BC-5406-5F43-9D22-01D8B7EB2F7E}">
      <dsp:nvSpPr>
        <dsp:cNvPr id="0" name=""/>
        <dsp:cNvSpPr/>
      </dsp:nvSpPr>
      <dsp:spPr>
        <a:xfrm>
          <a:off x="0" y="0"/>
          <a:ext cx="3141264" cy="49811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i="0" u="none" kern="1200" dirty="0"/>
            <a:t>Acceptance Criteria</a:t>
          </a:r>
          <a:endParaRPr lang="en-GB" sz="1400" kern="1200" dirty="0"/>
        </a:p>
      </dsp:txBody>
      <dsp:txXfrm>
        <a:off x="24316" y="24316"/>
        <a:ext cx="3092632" cy="449485"/>
      </dsp:txXfrm>
    </dsp:sp>
    <dsp:sp modelId="{9A265373-C8B2-0C48-9169-D40932F347F8}">
      <dsp:nvSpPr>
        <dsp:cNvPr id="0" name=""/>
        <dsp:cNvSpPr/>
      </dsp:nvSpPr>
      <dsp:spPr>
        <a:xfrm>
          <a:off x="0" y="536411"/>
          <a:ext cx="3141264"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73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IN" sz="1100" b="1" i="0" u="none" kern="1200" dirty="0"/>
            <a:t>Successful Hybrid Setup:</a:t>
          </a:r>
          <a:r>
            <a:rPr lang="en-IN" sz="1100" b="0" i="0" u="none" kern="1200" dirty="0"/>
            <a:t> Verification that on-premises and cloud environments are correctly integrated and can coexist without issues.</a:t>
          </a:r>
          <a:endParaRPr lang="en-GB" sz="1100" kern="1200" dirty="0"/>
        </a:p>
        <a:p>
          <a:pPr marL="57150" lvl="1" indent="-57150" algn="l" defTabSz="488950">
            <a:lnSpc>
              <a:spcPct val="90000"/>
            </a:lnSpc>
            <a:spcBef>
              <a:spcPct val="0"/>
            </a:spcBef>
            <a:spcAft>
              <a:spcPct val="20000"/>
            </a:spcAft>
            <a:buFont typeface="Arial" panose="020B0604020202020204" pitchFamily="34" charset="0"/>
            <a:buChar char="•"/>
          </a:pPr>
          <a:r>
            <a:rPr lang="en-IN" sz="1100" b="1" i="0" u="none" kern="1200" dirty="0"/>
            <a:t>Data Integrity:</a:t>
          </a:r>
          <a:r>
            <a:rPr lang="en-IN" sz="1100" b="0" i="0" u="none" kern="1200" dirty="0"/>
            <a:t> Confirmation that all migrated data is intact, with no loss or corruption.</a:t>
          </a:r>
        </a:p>
        <a:p>
          <a:pPr marL="57150" lvl="1" indent="-57150" algn="l" defTabSz="488950">
            <a:lnSpc>
              <a:spcPct val="90000"/>
            </a:lnSpc>
            <a:spcBef>
              <a:spcPct val="0"/>
            </a:spcBef>
            <a:spcAft>
              <a:spcPct val="20000"/>
            </a:spcAft>
            <a:buFont typeface="Arial" panose="020B0604020202020204" pitchFamily="34" charset="0"/>
            <a:buChar char="•"/>
          </a:pPr>
          <a:r>
            <a:rPr lang="en-IN" sz="1100" b="1" i="0" u="none" kern="1200" dirty="0"/>
            <a:t>Authentication and Connectivity:</a:t>
          </a:r>
          <a:r>
            <a:rPr lang="en-IN" sz="1100" b="0" i="0" u="none" kern="1200" dirty="0"/>
            <a:t> Ensuring users can authenticate and connect to their mailboxes seamlessly, regardless of their location (on-premises or cloud).</a:t>
          </a:r>
          <a:endParaRPr lang="en-US" sz="1100" kern="1200" dirty="0"/>
        </a:p>
        <a:p>
          <a:pPr marL="57150" lvl="1" indent="-57150" algn="l" defTabSz="488950">
            <a:lnSpc>
              <a:spcPct val="90000"/>
            </a:lnSpc>
            <a:spcBef>
              <a:spcPct val="0"/>
            </a:spcBef>
            <a:spcAft>
              <a:spcPct val="20000"/>
            </a:spcAft>
            <a:buFont typeface="Arial" panose="020B0604020202020204" pitchFamily="34" charset="0"/>
            <a:buChar char="•"/>
          </a:pPr>
          <a:r>
            <a:rPr lang="en-IN" sz="1100" b="1" i="0" u="none" kern="1200" dirty="0"/>
            <a:t>Security Compliance:</a:t>
          </a:r>
          <a:r>
            <a:rPr lang="en-IN" sz="1100" b="0" i="0" u="none" kern="1200" dirty="0"/>
            <a:t> All configurations must comply with organizational security standards and any applicable regulations.</a:t>
          </a:r>
          <a:endParaRPr lang="en-GB" sz="1100" kern="1200" dirty="0"/>
        </a:p>
        <a:p>
          <a:pPr marL="57150" lvl="1" indent="-57150" algn="l" defTabSz="488950">
            <a:lnSpc>
              <a:spcPct val="90000"/>
            </a:lnSpc>
            <a:spcBef>
              <a:spcPct val="0"/>
            </a:spcBef>
            <a:spcAft>
              <a:spcPct val="20000"/>
            </a:spcAft>
            <a:buFont typeface="Arial" panose="020B0604020202020204" pitchFamily="34" charset="0"/>
            <a:buChar char="•"/>
          </a:pPr>
          <a:r>
            <a:rPr lang="en-IN" sz="1100" b="1" i="0" u="none" kern="1200" dirty="0"/>
            <a:t>Positive Feedback from Pilot Users:</a:t>
          </a:r>
          <a:r>
            <a:rPr lang="en-IN" sz="1100" b="0" i="0" u="none" kern="1200" dirty="0"/>
            <a:t> Feedback from users involved in the pilot migration should indicate a smooth transition experience, with minimal disruptions to their daily work.</a:t>
          </a:r>
          <a:endParaRPr lang="en-GB" sz="1100" kern="1200" dirty="0"/>
        </a:p>
      </dsp:txBody>
      <dsp:txXfrm>
        <a:off x="0" y="536411"/>
        <a:ext cx="3141264" cy="27820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nstantia" panose="02030602050306030303"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nstantia" panose="02030602050306030303" pitchFamily="18" charset="0"/>
              </a:defRPr>
            </a:lvl1pPr>
          </a:lstStyle>
          <a:p>
            <a:fld id="{C015B4BD-37F9-492D-B65A-679DAA78E73C}" type="datetimeFigureOut">
              <a:rPr lang="en-US" smtClean="0"/>
              <a:pPr/>
              <a:t>2/12/24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nstantia" panose="02030602050306030303"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nstantia" panose="02030602050306030303" pitchFamily="18" charset="0"/>
              </a:defRPr>
            </a:lvl1pPr>
          </a:lstStyle>
          <a:p>
            <a:fld id="{3FDFA1F0-58BE-4EAD-91C2-B1EF608EA0ED}" type="slidenum">
              <a:rPr lang="en-US" smtClean="0"/>
              <a:pPr/>
              <a:t>‹#›</a:t>
            </a:fld>
            <a:endParaRPr lang="en-US" dirty="0"/>
          </a:p>
        </p:txBody>
      </p:sp>
    </p:spTree>
    <p:extLst>
      <p:ext uri="{BB962C8B-B14F-4D97-AF65-F5344CB8AC3E}">
        <p14:creationId xmlns:p14="http://schemas.microsoft.com/office/powerpoint/2010/main" val="336048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nstantia" panose="02030602050306030303" pitchFamily="18" charset="0"/>
        <a:ea typeface="+mn-ea"/>
        <a:cs typeface="+mn-cs"/>
      </a:defRPr>
    </a:lvl1pPr>
    <a:lvl2pPr marL="457200" algn="l" defTabSz="914400" rtl="0" eaLnBrk="1" latinLnBrk="0" hangingPunct="1">
      <a:defRPr sz="1200" kern="1200">
        <a:solidFill>
          <a:schemeClr val="tx1"/>
        </a:solidFill>
        <a:latin typeface="Constantia" panose="02030602050306030303" pitchFamily="18" charset="0"/>
        <a:ea typeface="+mn-ea"/>
        <a:cs typeface="+mn-cs"/>
      </a:defRPr>
    </a:lvl2pPr>
    <a:lvl3pPr marL="914400" algn="l" defTabSz="914400" rtl="0" eaLnBrk="1" latinLnBrk="0" hangingPunct="1">
      <a:defRPr sz="1200" kern="1200">
        <a:solidFill>
          <a:schemeClr val="tx1"/>
        </a:solidFill>
        <a:latin typeface="Constantia" panose="02030602050306030303" pitchFamily="18" charset="0"/>
        <a:ea typeface="+mn-ea"/>
        <a:cs typeface="+mn-cs"/>
      </a:defRPr>
    </a:lvl3pPr>
    <a:lvl4pPr marL="1371600" algn="l" defTabSz="914400" rtl="0" eaLnBrk="1" latinLnBrk="0" hangingPunct="1">
      <a:defRPr sz="1200" kern="1200">
        <a:solidFill>
          <a:schemeClr val="tx1"/>
        </a:solidFill>
        <a:latin typeface="Constantia" panose="02030602050306030303" pitchFamily="18" charset="0"/>
        <a:ea typeface="+mn-ea"/>
        <a:cs typeface="+mn-cs"/>
      </a:defRPr>
    </a:lvl4pPr>
    <a:lvl5pPr marL="1828800" algn="l" defTabSz="914400" rtl="0" eaLnBrk="1" latinLnBrk="0" hangingPunct="1">
      <a:defRPr sz="1200" kern="1200">
        <a:solidFill>
          <a:schemeClr val="tx1"/>
        </a:solidFill>
        <a:latin typeface="Constantia" panose="0203060205030603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DFA1F0-58BE-4EAD-91C2-B1EF608EA0ED}" type="slidenum">
              <a:rPr lang="en-US" smtClean="0"/>
              <a:pPr/>
              <a:t>1</a:t>
            </a:fld>
            <a:endParaRPr lang="en-US" dirty="0"/>
          </a:p>
        </p:txBody>
      </p:sp>
    </p:spTree>
    <p:extLst>
      <p:ext uri="{BB962C8B-B14F-4D97-AF65-F5344CB8AC3E}">
        <p14:creationId xmlns:p14="http://schemas.microsoft.com/office/powerpoint/2010/main" val="1920700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17</a:t>
            </a:fld>
            <a:endParaRPr lang="en-US" dirty="0"/>
          </a:p>
        </p:txBody>
      </p:sp>
    </p:spTree>
    <p:extLst>
      <p:ext uri="{BB962C8B-B14F-4D97-AF65-F5344CB8AC3E}">
        <p14:creationId xmlns:p14="http://schemas.microsoft.com/office/powerpoint/2010/main" val="255667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18</a:t>
            </a:fld>
            <a:endParaRPr lang="en-US" dirty="0"/>
          </a:p>
        </p:txBody>
      </p:sp>
    </p:spTree>
    <p:extLst>
      <p:ext uri="{BB962C8B-B14F-4D97-AF65-F5344CB8AC3E}">
        <p14:creationId xmlns:p14="http://schemas.microsoft.com/office/powerpoint/2010/main" val="249944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19</a:t>
            </a:fld>
            <a:endParaRPr lang="en-US" dirty="0"/>
          </a:p>
        </p:txBody>
      </p:sp>
    </p:spTree>
    <p:extLst>
      <p:ext uri="{BB962C8B-B14F-4D97-AF65-F5344CB8AC3E}">
        <p14:creationId xmlns:p14="http://schemas.microsoft.com/office/powerpoint/2010/main" val="4173727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20</a:t>
            </a:fld>
            <a:endParaRPr lang="en-US" dirty="0"/>
          </a:p>
        </p:txBody>
      </p:sp>
    </p:spTree>
    <p:extLst>
      <p:ext uri="{BB962C8B-B14F-4D97-AF65-F5344CB8AC3E}">
        <p14:creationId xmlns:p14="http://schemas.microsoft.com/office/powerpoint/2010/main" val="3888765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22</a:t>
            </a:fld>
            <a:endParaRPr lang="en-US" dirty="0"/>
          </a:p>
        </p:txBody>
      </p:sp>
    </p:spTree>
    <p:extLst>
      <p:ext uri="{BB962C8B-B14F-4D97-AF65-F5344CB8AC3E}">
        <p14:creationId xmlns:p14="http://schemas.microsoft.com/office/powerpoint/2010/main" val="3596314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23</a:t>
            </a:fld>
            <a:endParaRPr lang="en-US" dirty="0"/>
          </a:p>
        </p:txBody>
      </p:sp>
    </p:spTree>
    <p:extLst>
      <p:ext uri="{BB962C8B-B14F-4D97-AF65-F5344CB8AC3E}">
        <p14:creationId xmlns:p14="http://schemas.microsoft.com/office/powerpoint/2010/main" val="3689053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24</a:t>
            </a:fld>
            <a:endParaRPr lang="en-US" dirty="0"/>
          </a:p>
        </p:txBody>
      </p:sp>
    </p:spTree>
    <p:extLst>
      <p:ext uri="{BB962C8B-B14F-4D97-AF65-F5344CB8AC3E}">
        <p14:creationId xmlns:p14="http://schemas.microsoft.com/office/powerpoint/2010/main" val="220403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33</a:t>
            </a:fld>
            <a:endParaRPr lang="en-US" dirty="0"/>
          </a:p>
        </p:txBody>
      </p:sp>
    </p:spTree>
    <p:extLst>
      <p:ext uri="{BB962C8B-B14F-4D97-AF65-F5344CB8AC3E}">
        <p14:creationId xmlns:p14="http://schemas.microsoft.com/office/powerpoint/2010/main" val="3522646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34</a:t>
            </a:fld>
            <a:endParaRPr lang="en-US" dirty="0"/>
          </a:p>
        </p:txBody>
      </p:sp>
    </p:spTree>
    <p:extLst>
      <p:ext uri="{BB962C8B-B14F-4D97-AF65-F5344CB8AC3E}">
        <p14:creationId xmlns:p14="http://schemas.microsoft.com/office/powerpoint/2010/main" val="1411189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35</a:t>
            </a:fld>
            <a:endParaRPr lang="en-US" dirty="0"/>
          </a:p>
        </p:txBody>
      </p:sp>
    </p:spTree>
    <p:extLst>
      <p:ext uri="{BB962C8B-B14F-4D97-AF65-F5344CB8AC3E}">
        <p14:creationId xmlns:p14="http://schemas.microsoft.com/office/powerpoint/2010/main" val="106954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2</a:t>
            </a:fld>
            <a:endParaRPr lang="en-US" dirty="0"/>
          </a:p>
        </p:txBody>
      </p:sp>
    </p:spTree>
    <p:extLst>
      <p:ext uri="{BB962C8B-B14F-4D97-AF65-F5344CB8AC3E}">
        <p14:creationId xmlns:p14="http://schemas.microsoft.com/office/powerpoint/2010/main" val="3756145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36</a:t>
            </a:fld>
            <a:endParaRPr lang="en-US" dirty="0"/>
          </a:p>
        </p:txBody>
      </p:sp>
    </p:spTree>
    <p:extLst>
      <p:ext uri="{BB962C8B-B14F-4D97-AF65-F5344CB8AC3E}">
        <p14:creationId xmlns:p14="http://schemas.microsoft.com/office/powerpoint/2010/main" val="2533021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37</a:t>
            </a:fld>
            <a:endParaRPr lang="en-US" dirty="0"/>
          </a:p>
        </p:txBody>
      </p:sp>
    </p:spTree>
    <p:extLst>
      <p:ext uri="{BB962C8B-B14F-4D97-AF65-F5344CB8AC3E}">
        <p14:creationId xmlns:p14="http://schemas.microsoft.com/office/powerpoint/2010/main" val="2802710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38</a:t>
            </a:fld>
            <a:endParaRPr lang="en-US" dirty="0"/>
          </a:p>
        </p:txBody>
      </p:sp>
    </p:spTree>
    <p:extLst>
      <p:ext uri="{BB962C8B-B14F-4D97-AF65-F5344CB8AC3E}">
        <p14:creationId xmlns:p14="http://schemas.microsoft.com/office/powerpoint/2010/main" val="799538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39</a:t>
            </a:fld>
            <a:endParaRPr lang="en-US" dirty="0"/>
          </a:p>
        </p:txBody>
      </p:sp>
    </p:spTree>
    <p:extLst>
      <p:ext uri="{BB962C8B-B14F-4D97-AF65-F5344CB8AC3E}">
        <p14:creationId xmlns:p14="http://schemas.microsoft.com/office/powerpoint/2010/main" val="399671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40</a:t>
            </a:fld>
            <a:endParaRPr lang="en-US" dirty="0"/>
          </a:p>
        </p:txBody>
      </p:sp>
    </p:spTree>
    <p:extLst>
      <p:ext uri="{BB962C8B-B14F-4D97-AF65-F5344CB8AC3E}">
        <p14:creationId xmlns:p14="http://schemas.microsoft.com/office/powerpoint/2010/main" val="297113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4</a:t>
            </a:fld>
            <a:endParaRPr lang="en-US" dirty="0"/>
          </a:p>
        </p:txBody>
      </p:sp>
    </p:spTree>
    <p:extLst>
      <p:ext uri="{BB962C8B-B14F-4D97-AF65-F5344CB8AC3E}">
        <p14:creationId xmlns:p14="http://schemas.microsoft.com/office/powerpoint/2010/main" val="182125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6</a:t>
            </a:fld>
            <a:endParaRPr lang="en-US" dirty="0"/>
          </a:p>
        </p:txBody>
      </p:sp>
    </p:spTree>
    <p:extLst>
      <p:ext uri="{BB962C8B-B14F-4D97-AF65-F5344CB8AC3E}">
        <p14:creationId xmlns:p14="http://schemas.microsoft.com/office/powerpoint/2010/main" val="345193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7</a:t>
            </a:fld>
            <a:endParaRPr lang="en-US" dirty="0"/>
          </a:p>
        </p:txBody>
      </p:sp>
    </p:spTree>
    <p:extLst>
      <p:ext uri="{BB962C8B-B14F-4D97-AF65-F5344CB8AC3E}">
        <p14:creationId xmlns:p14="http://schemas.microsoft.com/office/powerpoint/2010/main" val="479818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8</a:t>
            </a:fld>
            <a:endParaRPr lang="en-US" dirty="0"/>
          </a:p>
        </p:txBody>
      </p:sp>
    </p:spTree>
    <p:extLst>
      <p:ext uri="{BB962C8B-B14F-4D97-AF65-F5344CB8AC3E}">
        <p14:creationId xmlns:p14="http://schemas.microsoft.com/office/powerpoint/2010/main" val="2330235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11</a:t>
            </a:fld>
            <a:endParaRPr lang="en-US" dirty="0"/>
          </a:p>
        </p:txBody>
      </p:sp>
    </p:spTree>
    <p:extLst>
      <p:ext uri="{BB962C8B-B14F-4D97-AF65-F5344CB8AC3E}">
        <p14:creationId xmlns:p14="http://schemas.microsoft.com/office/powerpoint/2010/main" val="134616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13</a:t>
            </a:fld>
            <a:endParaRPr lang="en-US" dirty="0"/>
          </a:p>
        </p:txBody>
      </p:sp>
    </p:spTree>
    <p:extLst>
      <p:ext uri="{BB962C8B-B14F-4D97-AF65-F5344CB8AC3E}">
        <p14:creationId xmlns:p14="http://schemas.microsoft.com/office/powerpoint/2010/main" val="3218736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FA1F0-58BE-4EAD-91C2-B1EF608EA0ED}" type="slidenum">
              <a:rPr lang="en-US" smtClean="0"/>
              <a:pPr/>
              <a:t>15</a:t>
            </a:fld>
            <a:endParaRPr lang="en-US" dirty="0"/>
          </a:p>
        </p:txBody>
      </p:sp>
    </p:spTree>
    <p:extLst>
      <p:ext uri="{BB962C8B-B14F-4D97-AF65-F5344CB8AC3E}">
        <p14:creationId xmlns:p14="http://schemas.microsoft.com/office/powerpoint/2010/main" val="297668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A58B-EF97-F744-9896-C2C52059476B}"/>
              </a:ext>
            </a:extLst>
          </p:cNvPr>
          <p:cNvSpPr>
            <a:spLocks noGrp="1"/>
          </p:cNvSpPr>
          <p:nvPr>
            <p:ph type="ctrTitle"/>
          </p:nvPr>
        </p:nvSpPr>
        <p:spPr>
          <a:xfrm>
            <a:off x="371475" y="2114576"/>
            <a:ext cx="4967288" cy="1319504"/>
          </a:xfrm>
          <a:prstGeom prst="rect">
            <a:avLst/>
          </a:prstGeom>
        </p:spPr>
        <p:txBody>
          <a:bodyPr wrap="square" anchor="t" anchorCtr="0"/>
          <a:lstStyle>
            <a:lvl1pPr algn="l">
              <a:lnSpc>
                <a:spcPct val="87000"/>
              </a:lnSpc>
              <a:defRPr sz="3900" spc="-30" baseline="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83EFFBF-0AD0-E249-81F2-D9530FE29E29}"/>
              </a:ext>
            </a:extLst>
          </p:cNvPr>
          <p:cNvSpPr>
            <a:spLocks noGrp="1"/>
          </p:cNvSpPr>
          <p:nvPr>
            <p:ph type="subTitle" idx="1"/>
          </p:nvPr>
        </p:nvSpPr>
        <p:spPr>
          <a:xfrm>
            <a:off x="371475" y="3434832"/>
            <a:ext cx="4967288" cy="547888"/>
          </a:xfrm>
        </p:spPr>
        <p:txBody>
          <a:bodyPr>
            <a:normAutofit/>
          </a:bodyPr>
          <a:lstStyle>
            <a:lvl1pPr marL="0" indent="0" algn="l">
              <a:buNone/>
              <a:defRPr sz="1725" spc="30" baseline="0">
                <a:solidFill>
                  <a:schemeClr val="accent1"/>
                </a:solidFill>
                <a:latin typeface="+mn-lt"/>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D39C24AD-A763-4E42-BB16-A4E1882CF0E6}"/>
              </a:ext>
            </a:extLst>
          </p:cNvPr>
          <p:cNvSpPr txBox="1">
            <a:spLocks/>
          </p:cNvSpPr>
          <p:nvPr/>
        </p:nvSpPr>
        <p:spPr>
          <a:xfrm>
            <a:off x="306504" y="282913"/>
            <a:ext cx="2057400" cy="222434"/>
          </a:xfrm>
          <a:prstGeom prst="rect">
            <a:avLst/>
          </a:prstGeom>
          <a:solidFill>
            <a:schemeClr val="bg1"/>
          </a:solidFill>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EA5B00-577D-4258-A5B0-D5135FD2814E}" type="datetime4">
              <a:rPr lang="en-US" sz="900" kern="1200" spc="30" baseline="0" smtClean="0">
                <a:solidFill>
                  <a:schemeClr val="accent1"/>
                </a:solidFill>
                <a:latin typeface="+mn-lt"/>
                <a:ea typeface="+mn-ea"/>
                <a:cs typeface="Arial" panose="020B0604020202020204" pitchFamily="34" charset="0"/>
              </a:rPr>
              <a:t>February 12, 2024</a:t>
            </a:fld>
            <a:endParaRPr lang="en-US" sz="900" kern="1200" spc="30" baseline="0" dirty="0">
              <a:solidFill>
                <a:schemeClr val="accent1"/>
              </a:solidFill>
              <a:latin typeface="+mn-lt"/>
              <a:ea typeface="+mn-ea"/>
              <a:cs typeface="Arial" panose="020B0604020202020204" pitchFamily="34" charset="0"/>
            </a:endParaRPr>
          </a:p>
        </p:txBody>
      </p:sp>
      <p:sp>
        <p:nvSpPr>
          <p:cNvPr id="17" name="TextBox 16">
            <a:extLst>
              <a:ext uri="{FF2B5EF4-FFF2-40B4-BE49-F238E27FC236}">
                <a16:creationId xmlns:a16="http://schemas.microsoft.com/office/drawing/2014/main" id="{B1FC3A77-0F68-47D2-967F-E7C533B4D318}"/>
              </a:ext>
            </a:extLst>
          </p:cNvPr>
          <p:cNvSpPr txBox="1"/>
          <p:nvPr/>
        </p:nvSpPr>
        <p:spPr>
          <a:xfrm>
            <a:off x="3964331" y="6548147"/>
            <a:ext cx="1371600" cy="265544"/>
          </a:xfrm>
          <a:prstGeom prst="rect">
            <a:avLst/>
          </a:prstGeom>
          <a:noFill/>
        </p:spPr>
        <p:txBody>
          <a:bodyPr wrap="square" lIns="0" tIns="0" rIns="0" bIns="0" rtlCol="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dirty="0">
                <a:ln>
                  <a:noFill/>
                </a:ln>
                <a:solidFill>
                  <a:schemeClr val="accent1"/>
                </a:solidFill>
                <a:effectLst/>
                <a:uLnTx/>
                <a:uFillTx/>
                <a:latin typeface="+mn-lt"/>
                <a:ea typeface="+mn-ea"/>
                <a:cs typeface="+mn-cs"/>
              </a:rPr>
              <a:t>friedfrank.com</a:t>
            </a:r>
          </a:p>
        </p:txBody>
      </p:sp>
      <p:sp>
        <p:nvSpPr>
          <p:cNvPr id="26" name="Graphic 23">
            <a:extLst>
              <a:ext uri="{FF2B5EF4-FFF2-40B4-BE49-F238E27FC236}">
                <a16:creationId xmlns:a16="http://schemas.microsoft.com/office/drawing/2014/main" id="{9A20E25B-3C84-7148-9A03-415F65086749}"/>
              </a:ext>
            </a:extLst>
          </p:cNvPr>
          <p:cNvSpPr/>
          <p:nvPr userDrawn="1"/>
        </p:nvSpPr>
        <p:spPr>
          <a:xfrm>
            <a:off x="5486400" y="955720"/>
            <a:ext cx="3666939" cy="5902280"/>
          </a:xfrm>
          <a:custGeom>
            <a:avLst/>
            <a:gdLst>
              <a:gd name="connsiteX0" fmla="*/ 0 w 4478019"/>
              <a:gd name="connsiteY0" fmla="*/ 0 h 6857999"/>
              <a:gd name="connsiteX1" fmla="*/ 0 w 4478019"/>
              <a:gd name="connsiteY1" fmla="*/ 6858000 h 6857999"/>
              <a:gd name="connsiteX2" fmla="*/ 4478020 w 4478019"/>
              <a:gd name="connsiteY2" fmla="*/ 3722370 h 6857999"/>
              <a:gd name="connsiteX3" fmla="*/ 4478020 w 4478019"/>
              <a:gd name="connsiteY3" fmla="*/ 0 h 6857999"/>
            </a:gdLst>
            <a:ahLst/>
            <a:cxnLst>
              <a:cxn ang="0">
                <a:pos x="connsiteX0" y="connsiteY0"/>
              </a:cxn>
              <a:cxn ang="0">
                <a:pos x="connsiteX1" y="connsiteY1"/>
              </a:cxn>
              <a:cxn ang="0">
                <a:pos x="connsiteX2" y="connsiteY2"/>
              </a:cxn>
              <a:cxn ang="0">
                <a:pos x="connsiteX3" y="connsiteY3"/>
              </a:cxn>
            </a:cxnLst>
            <a:rect l="l" t="t" r="r" b="b"/>
            <a:pathLst>
              <a:path w="4478019" h="6857999">
                <a:moveTo>
                  <a:pt x="0" y="0"/>
                </a:moveTo>
                <a:lnTo>
                  <a:pt x="0" y="6858000"/>
                </a:lnTo>
                <a:lnTo>
                  <a:pt x="4478020" y="3722370"/>
                </a:lnTo>
                <a:lnTo>
                  <a:pt x="4478020" y="0"/>
                </a:lnTo>
                <a:close/>
              </a:path>
            </a:pathLst>
          </a:custGeom>
          <a:solidFill>
            <a:srgbClr val="00394A"/>
          </a:solidFill>
          <a:ln w="6350" cap="flat">
            <a:noFill/>
            <a:prstDash val="solid"/>
            <a:miter/>
          </a:ln>
        </p:spPr>
        <p:txBody>
          <a:bodyPr rtlCol="0" anchor="ctr"/>
          <a:lstStyle/>
          <a:p>
            <a:endParaRPr lang="en-US" dirty="0"/>
          </a:p>
        </p:txBody>
      </p:sp>
      <p:cxnSp>
        <p:nvCxnSpPr>
          <p:cNvPr id="27" name="Straight Connector 26">
            <a:extLst>
              <a:ext uri="{FF2B5EF4-FFF2-40B4-BE49-F238E27FC236}">
                <a16:creationId xmlns:a16="http://schemas.microsoft.com/office/drawing/2014/main" id="{6A76BA0B-2EEC-2C4D-B7B2-C08746440BBD}"/>
              </a:ext>
            </a:extLst>
          </p:cNvPr>
          <p:cNvCxnSpPr>
            <a:cxnSpLocks/>
          </p:cNvCxnSpPr>
          <p:nvPr userDrawn="1"/>
        </p:nvCxnSpPr>
        <p:spPr>
          <a:xfrm>
            <a:off x="0" y="4151313"/>
            <a:ext cx="9148084" cy="0"/>
          </a:xfrm>
          <a:prstGeom prst="line">
            <a:avLst/>
          </a:prstGeom>
          <a:ln w="19050">
            <a:solidFill>
              <a:schemeClr val="tx2"/>
            </a:solidFill>
          </a:ln>
        </p:spPr>
        <p:style>
          <a:lnRef idx="1">
            <a:schemeClr val="accent2"/>
          </a:lnRef>
          <a:fillRef idx="0">
            <a:schemeClr val="accent2"/>
          </a:fillRef>
          <a:effectRef idx="0">
            <a:schemeClr val="accent2"/>
          </a:effectRef>
          <a:fontRef idx="minor">
            <a:schemeClr val="tx1"/>
          </a:fontRef>
        </p:style>
      </p:cxnSp>
      <p:grpSp>
        <p:nvGrpSpPr>
          <p:cNvPr id="28" name="Group 27">
            <a:extLst>
              <a:ext uri="{FF2B5EF4-FFF2-40B4-BE49-F238E27FC236}">
                <a16:creationId xmlns:a16="http://schemas.microsoft.com/office/drawing/2014/main" id="{29DFAA39-897E-924D-B12A-516C8D1391A2}"/>
              </a:ext>
            </a:extLst>
          </p:cNvPr>
          <p:cNvGrpSpPr/>
          <p:nvPr userDrawn="1"/>
        </p:nvGrpSpPr>
        <p:grpSpPr>
          <a:xfrm>
            <a:off x="7815580" y="5597222"/>
            <a:ext cx="960120" cy="1266805"/>
            <a:chOff x="5529579" y="2675889"/>
            <a:chExt cx="1127125" cy="1503044"/>
          </a:xfrm>
        </p:grpSpPr>
        <p:sp>
          <p:nvSpPr>
            <p:cNvPr id="29" name="Freeform 16">
              <a:extLst>
                <a:ext uri="{FF2B5EF4-FFF2-40B4-BE49-F238E27FC236}">
                  <a16:creationId xmlns:a16="http://schemas.microsoft.com/office/drawing/2014/main" id="{20936830-1023-C345-88EA-806258416D26}"/>
                </a:ext>
              </a:extLst>
            </p:cNvPr>
            <p:cNvSpPr/>
            <p:nvPr/>
          </p:nvSpPr>
          <p:spPr>
            <a:xfrm>
              <a:off x="5529579" y="2675889"/>
              <a:ext cx="1127125" cy="1503044"/>
            </a:xfrm>
            <a:custGeom>
              <a:avLst/>
              <a:gdLst>
                <a:gd name="connsiteX0" fmla="*/ 1127125 w 1127125"/>
                <a:gd name="connsiteY0" fmla="*/ 976630 h 1503044"/>
                <a:gd name="connsiteX1" fmla="*/ 1127125 w 1127125"/>
                <a:gd name="connsiteY1" fmla="*/ 0 h 1503044"/>
                <a:gd name="connsiteX2" fmla="*/ 0 w 1127125"/>
                <a:gd name="connsiteY2" fmla="*/ 0 h 1503044"/>
                <a:gd name="connsiteX3" fmla="*/ 0 w 1127125"/>
                <a:gd name="connsiteY3" fmla="*/ 1503045 h 1503044"/>
                <a:gd name="connsiteX4" fmla="*/ 375285 w 1127125"/>
                <a:gd name="connsiteY4" fmla="*/ 1503045 h 150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125" h="1503044">
                  <a:moveTo>
                    <a:pt x="1127125" y="976630"/>
                  </a:moveTo>
                  <a:lnTo>
                    <a:pt x="1127125" y="0"/>
                  </a:lnTo>
                  <a:lnTo>
                    <a:pt x="0" y="0"/>
                  </a:lnTo>
                  <a:lnTo>
                    <a:pt x="0" y="1503045"/>
                  </a:lnTo>
                  <a:lnTo>
                    <a:pt x="375285" y="1503045"/>
                  </a:lnTo>
                  <a:close/>
                </a:path>
              </a:pathLst>
            </a:custGeom>
            <a:solidFill>
              <a:srgbClr val="101820"/>
            </a:solidFill>
            <a:ln w="6350" cap="flat">
              <a:noFill/>
              <a:prstDash val="solid"/>
              <a:miter/>
            </a:ln>
          </p:spPr>
          <p:txBody>
            <a:bodyPr rtlCol="0" anchor="ctr"/>
            <a:lstStyle/>
            <a:p>
              <a:endParaRPr lang="en-US" dirty="0"/>
            </a:p>
          </p:txBody>
        </p:sp>
        <p:sp>
          <p:nvSpPr>
            <p:cNvPr id="30" name="Freeform 17">
              <a:extLst>
                <a:ext uri="{FF2B5EF4-FFF2-40B4-BE49-F238E27FC236}">
                  <a16:creationId xmlns:a16="http://schemas.microsoft.com/office/drawing/2014/main" id="{6770D2B0-6706-4640-82B0-D2A213696470}"/>
                </a:ext>
              </a:extLst>
            </p:cNvPr>
            <p:cNvSpPr/>
            <p:nvPr/>
          </p:nvSpPr>
          <p:spPr>
            <a:xfrm>
              <a:off x="5641975" y="2763520"/>
              <a:ext cx="917575" cy="530859"/>
            </a:xfrm>
            <a:custGeom>
              <a:avLst/>
              <a:gdLst>
                <a:gd name="connsiteX0" fmla="*/ 330835 w 917575"/>
                <a:gd name="connsiteY0" fmla="*/ 82550 h 530859"/>
                <a:gd name="connsiteX1" fmla="*/ 385445 w 917575"/>
                <a:gd name="connsiteY1" fmla="*/ 82550 h 530859"/>
                <a:gd name="connsiteX2" fmla="*/ 385445 w 917575"/>
                <a:gd name="connsiteY2" fmla="*/ 254635 h 530859"/>
                <a:gd name="connsiteX3" fmla="*/ 330835 w 917575"/>
                <a:gd name="connsiteY3" fmla="*/ 254635 h 530859"/>
                <a:gd name="connsiteX4" fmla="*/ 330835 w 917575"/>
                <a:gd name="connsiteY4" fmla="*/ 82550 h 530859"/>
                <a:gd name="connsiteX5" fmla="*/ 591820 w 917575"/>
                <a:gd name="connsiteY5" fmla="*/ 168275 h 530859"/>
                <a:gd name="connsiteX6" fmla="*/ 675640 w 917575"/>
                <a:gd name="connsiteY6" fmla="*/ 76835 h 530859"/>
                <a:gd name="connsiteX7" fmla="*/ 728980 w 917575"/>
                <a:gd name="connsiteY7" fmla="*/ 95885 h 530859"/>
                <a:gd name="connsiteX8" fmla="*/ 728980 w 917575"/>
                <a:gd name="connsiteY8" fmla="*/ 12700 h 530859"/>
                <a:gd name="connsiteX9" fmla="*/ 783590 w 917575"/>
                <a:gd name="connsiteY9" fmla="*/ 12700 h 530859"/>
                <a:gd name="connsiteX10" fmla="*/ 783590 w 917575"/>
                <a:gd name="connsiteY10" fmla="*/ 254635 h 530859"/>
                <a:gd name="connsiteX11" fmla="*/ 728980 w 917575"/>
                <a:gd name="connsiteY11" fmla="*/ 254635 h 530859"/>
                <a:gd name="connsiteX12" fmla="*/ 728980 w 917575"/>
                <a:gd name="connsiteY12" fmla="*/ 240665 h 530859"/>
                <a:gd name="connsiteX13" fmla="*/ 675640 w 917575"/>
                <a:gd name="connsiteY13" fmla="*/ 259715 h 530859"/>
                <a:gd name="connsiteX14" fmla="*/ 591820 w 917575"/>
                <a:gd name="connsiteY14" fmla="*/ 168275 h 530859"/>
                <a:gd name="connsiteX15" fmla="*/ 645795 w 917575"/>
                <a:gd name="connsiteY15" fmla="*/ 168275 h 530859"/>
                <a:gd name="connsiteX16" fmla="*/ 687070 w 917575"/>
                <a:gd name="connsiteY16" fmla="*/ 212725 h 530859"/>
                <a:gd name="connsiteX17" fmla="*/ 728980 w 917575"/>
                <a:gd name="connsiteY17" fmla="*/ 168275 h 530859"/>
                <a:gd name="connsiteX18" fmla="*/ 687070 w 917575"/>
                <a:gd name="connsiteY18" fmla="*/ 123825 h 530859"/>
                <a:gd name="connsiteX19" fmla="*/ 645795 w 917575"/>
                <a:gd name="connsiteY19" fmla="*/ 168275 h 530859"/>
                <a:gd name="connsiteX20" fmla="*/ 401320 w 917575"/>
                <a:gd name="connsiteY20" fmla="*/ 168275 h 530859"/>
                <a:gd name="connsiteX21" fmla="*/ 492760 w 917575"/>
                <a:gd name="connsiteY21" fmla="*/ 76835 h 530859"/>
                <a:gd name="connsiteX22" fmla="*/ 581660 w 917575"/>
                <a:gd name="connsiteY22" fmla="*/ 168275 h 530859"/>
                <a:gd name="connsiteX23" fmla="*/ 581660 w 917575"/>
                <a:gd name="connsiteY23" fmla="*/ 182245 h 530859"/>
                <a:gd name="connsiteX24" fmla="*/ 455295 w 917575"/>
                <a:gd name="connsiteY24" fmla="*/ 182245 h 530859"/>
                <a:gd name="connsiteX25" fmla="*/ 492125 w 917575"/>
                <a:gd name="connsiteY25" fmla="*/ 215265 h 530859"/>
                <a:gd name="connsiteX26" fmla="*/ 528955 w 917575"/>
                <a:gd name="connsiteY26" fmla="*/ 195580 h 530859"/>
                <a:gd name="connsiteX27" fmla="*/ 577850 w 917575"/>
                <a:gd name="connsiteY27" fmla="*/ 205740 h 530859"/>
                <a:gd name="connsiteX28" fmla="*/ 492760 w 917575"/>
                <a:gd name="connsiteY28" fmla="*/ 259715 h 530859"/>
                <a:gd name="connsiteX29" fmla="*/ 401320 w 917575"/>
                <a:gd name="connsiteY29" fmla="*/ 168275 h 530859"/>
                <a:gd name="connsiteX30" fmla="*/ 456565 w 917575"/>
                <a:gd name="connsiteY30" fmla="*/ 148590 h 530859"/>
                <a:gd name="connsiteX31" fmla="*/ 527685 w 917575"/>
                <a:gd name="connsiteY31" fmla="*/ 148590 h 530859"/>
                <a:gd name="connsiteX32" fmla="*/ 492760 w 917575"/>
                <a:gd name="connsiteY32" fmla="*/ 121285 h 530859"/>
                <a:gd name="connsiteX33" fmla="*/ 456565 w 917575"/>
                <a:gd name="connsiteY33" fmla="*/ 148590 h 530859"/>
                <a:gd name="connsiteX34" fmla="*/ 358140 w 917575"/>
                <a:gd name="connsiteY34" fmla="*/ 62230 h 530859"/>
                <a:gd name="connsiteX35" fmla="*/ 389255 w 917575"/>
                <a:gd name="connsiteY35" fmla="*/ 31115 h 530859"/>
                <a:gd name="connsiteX36" fmla="*/ 358140 w 917575"/>
                <a:gd name="connsiteY36" fmla="*/ 0 h 530859"/>
                <a:gd name="connsiteX37" fmla="*/ 327025 w 917575"/>
                <a:gd name="connsiteY37" fmla="*/ 31115 h 530859"/>
                <a:gd name="connsiteX38" fmla="*/ 358140 w 917575"/>
                <a:gd name="connsiteY38" fmla="*/ 62230 h 530859"/>
                <a:gd name="connsiteX39" fmla="*/ 835660 w 917575"/>
                <a:gd name="connsiteY39" fmla="*/ 433705 h 530859"/>
                <a:gd name="connsiteX40" fmla="*/ 909320 w 917575"/>
                <a:gd name="connsiteY40" fmla="*/ 353695 h 530859"/>
                <a:gd name="connsiteX41" fmla="*/ 845820 w 917575"/>
                <a:gd name="connsiteY41" fmla="*/ 353695 h 530859"/>
                <a:gd name="connsiteX42" fmla="*/ 795020 w 917575"/>
                <a:gd name="connsiteY42" fmla="*/ 412115 h 530859"/>
                <a:gd name="connsiteX43" fmla="*/ 784225 w 917575"/>
                <a:gd name="connsiteY43" fmla="*/ 412115 h 530859"/>
                <a:gd name="connsiteX44" fmla="*/ 784225 w 917575"/>
                <a:gd name="connsiteY44" fmla="*/ 284480 h 530859"/>
                <a:gd name="connsiteX45" fmla="*/ 729615 w 917575"/>
                <a:gd name="connsiteY45" fmla="*/ 284480 h 530859"/>
                <a:gd name="connsiteX46" fmla="*/ 729615 w 917575"/>
                <a:gd name="connsiteY46" fmla="*/ 525780 h 530859"/>
                <a:gd name="connsiteX47" fmla="*/ 784225 w 917575"/>
                <a:gd name="connsiteY47" fmla="*/ 525780 h 530859"/>
                <a:gd name="connsiteX48" fmla="*/ 784225 w 917575"/>
                <a:gd name="connsiteY48" fmla="*/ 463550 h 530859"/>
                <a:gd name="connsiteX49" fmla="*/ 797560 w 917575"/>
                <a:gd name="connsiteY49" fmla="*/ 463550 h 530859"/>
                <a:gd name="connsiteX50" fmla="*/ 850265 w 917575"/>
                <a:gd name="connsiteY50" fmla="*/ 525780 h 530859"/>
                <a:gd name="connsiteX51" fmla="*/ 917575 w 917575"/>
                <a:gd name="connsiteY51" fmla="*/ 525780 h 530859"/>
                <a:gd name="connsiteX52" fmla="*/ 835660 w 917575"/>
                <a:gd name="connsiteY52" fmla="*/ 433705 h 530859"/>
                <a:gd name="connsiteX53" fmla="*/ 642620 w 917575"/>
                <a:gd name="connsiteY53" fmla="*/ 348615 h 530859"/>
                <a:gd name="connsiteX54" fmla="*/ 589915 w 917575"/>
                <a:gd name="connsiteY54" fmla="*/ 370205 h 530859"/>
                <a:gd name="connsiteX55" fmla="*/ 589915 w 917575"/>
                <a:gd name="connsiteY55" fmla="*/ 353695 h 530859"/>
                <a:gd name="connsiteX56" fmla="*/ 535305 w 917575"/>
                <a:gd name="connsiteY56" fmla="*/ 353695 h 530859"/>
                <a:gd name="connsiteX57" fmla="*/ 535305 w 917575"/>
                <a:gd name="connsiteY57" fmla="*/ 525780 h 530859"/>
                <a:gd name="connsiteX58" fmla="*/ 589915 w 917575"/>
                <a:gd name="connsiteY58" fmla="*/ 525780 h 530859"/>
                <a:gd name="connsiteX59" fmla="*/ 589915 w 917575"/>
                <a:gd name="connsiteY59" fmla="*/ 445770 h 530859"/>
                <a:gd name="connsiteX60" fmla="*/ 625475 w 917575"/>
                <a:gd name="connsiteY60" fmla="*/ 397510 h 530859"/>
                <a:gd name="connsiteX61" fmla="*/ 654685 w 917575"/>
                <a:gd name="connsiteY61" fmla="*/ 431165 h 530859"/>
                <a:gd name="connsiteX62" fmla="*/ 654685 w 917575"/>
                <a:gd name="connsiteY62" fmla="*/ 525780 h 530859"/>
                <a:gd name="connsiteX63" fmla="*/ 709295 w 917575"/>
                <a:gd name="connsiteY63" fmla="*/ 525780 h 530859"/>
                <a:gd name="connsiteX64" fmla="*/ 709295 w 917575"/>
                <a:gd name="connsiteY64" fmla="*/ 420370 h 530859"/>
                <a:gd name="connsiteX65" fmla="*/ 642620 w 917575"/>
                <a:gd name="connsiteY65" fmla="*/ 348615 h 530859"/>
                <a:gd name="connsiteX66" fmla="*/ 458470 w 917575"/>
                <a:gd name="connsiteY66" fmla="*/ 353695 h 530859"/>
                <a:gd name="connsiteX67" fmla="*/ 513080 w 917575"/>
                <a:gd name="connsiteY67" fmla="*/ 353695 h 530859"/>
                <a:gd name="connsiteX68" fmla="*/ 513080 w 917575"/>
                <a:gd name="connsiteY68" fmla="*/ 525780 h 530859"/>
                <a:gd name="connsiteX69" fmla="*/ 458470 w 917575"/>
                <a:gd name="connsiteY69" fmla="*/ 525780 h 530859"/>
                <a:gd name="connsiteX70" fmla="*/ 458470 w 917575"/>
                <a:gd name="connsiteY70" fmla="*/ 511810 h 530859"/>
                <a:gd name="connsiteX71" fmla="*/ 405130 w 917575"/>
                <a:gd name="connsiteY71" fmla="*/ 530860 h 530859"/>
                <a:gd name="connsiteX72" fmla="*/ 321310 w 917575"/>
                <a:gd name="connsiteY72" fmla="*/ 439420 h 530859"/>
                <a:gd name="connsiteX73" fmla="*/ 405130 w 917575"/>
                <a:gd name="connsiteY73" fmla="*/ 347980 h 530859"/>
                <a:gd name="connsiteX74" fmla="*/ 458470 w 917575"/>
                <a:gd name="connsiteY74" fmla="*/ 367030 h 530859"/>
                <a:gd name="connsiteX75" fmla="*/ 458470 w 917575"/>
                <a:gd name="connsiteY75" fmla="*/ 353695 h 530859"/>
                <a:gd name="connsiteX76" fmla="*/ 458470 w 917575"/>
                <a:gd name="connsiteY76" fmla="*/ 440055 h 530859"/>
                <a:gd name="connsiteX77" fmla="*/ 416560 w 917575"/>
                <a:gd name="connsiteY77" fmla="*/ 395605 h 530859"/>
                <a:gd name="connsiteX78" fmla="*/ 375285 w 917575"/>
                <a:gd name="connsiteY78" fmla="*/ 440055 h 530859"/>
                <a:gd name="connsiteX79" fmla="*/ 416560 w 917575"/>
                <a:gd name="connsiteY79" fmla="*/ 484505 h 530859"/>
                <a:gd name="connsiteX80" fmla="*/ 458470 w 917575"/>
                <a:gd name="connsiteY80" fmla="*/ 440055 h 530859"/>
                <a:gd name="connsiteX81" fmla="*/ 244475 w 917575"/>
                <a:gd name="connsiteY81" fmla="*/ 386715 h 530859"/>
                <a:gd name="connsiteX82" fmla="*/ 244475 w 917575"/>
                <a:gd name="connsiteY82" fmla="*/ 353695 h 530859"/>
                <a:gd name="connsiteX83" fmla="*/ 189865 w 917575"/>
                <a:gd name="connsiteY83" fmla="*/ 353695 h 530859"/>
                <a:gd name="connsiteX84" fmla="*/ 189865 w 917575"/>
                <a:gd name="connsiteY84" fmla="*/ 525780 h 530859"/>
                <a:gd name="connsiteX85" fmla="*/ 244475 w 917575"/>
                <a:gd name="connsiteY85" fmla="*/ 525780 h 530859"/>
                <a:gd name="connsiteX86" fmla="*/ 244475 w 917575"/>
                <a:gd name="connsiteY86" fmla="*/ 471805 h 530859"/>
                <a:gd name="connsiteX87" fmla="*/ 303530 w 917575"/>
                <a:gd name="connsiteY87" fmla="*/ 407670 h 530859"/>
                <a:gd name="connsiteX88" fmla="*/ 313690 w 917575"/>
                <a:gd name="connsiteY88" fmla="*/ 407670 h 530859"/>
                <a:gd name="connsiteX89" fmla="*/ 313690 w 917575"/>
                <a:gd name="connsiteY89" fmla="*/ 352425 h 530859"/>
                <a:gd name="connsiteX90" fmla="*/ 303530 w 917575"/>
                <a:gd name="connsiteY90" fmla="*/ 351790 h 530859"/>
                <a:gd name="connsiteX91" fmla="*/ 244475 w 917575"/>
                <a:gd name="connsiteY91" fmla="*/ 386715 h 530859"/>
                <a:gd name="connsiteX92" fmla="*/ 244475 w 917575"/>
                <a:gd name="connsiteY92" fmla="*/ 200660 h 530859"/>
                <a:gd name="connsiteX93" fmla="*/ 303530 w 917575"/>
                <a:gd name="connsiteY93" fmla="*/ 136525 h 530859"/>
                <a:gd name="connsiteX94" fmla="*/ 313690 w 917575"/>
                <a:gd name="connsiteY94" fmla="*/ 136525 h 530859"/>
                <a:gd name="connsiteX95" fmla="*/ 313690 w 917575"/>
                <a:gd name="connsiteY95" fmla="*/ 81280 h 530859"/>
                <a:gd name="connsiteX96" fmla="*/ 303530 w 917575"/>
                <a:gd name="connsiteY96" fmla="*/ 80645 h 530859"/>
                <a:gd name="connsiteX97" fmla="*/ 244475 w 917575"/>
                <a:gd name="connsiteY97" fmla="*/ 116205 h 530859"/>
                <a:gd name="connsiteX98" fmla="*/ 244475 w 917575"/>
                <a:gd name="connsiteY98" fmla="*/ 83185 h 530859"/>
                <a:gd name="connsiteX99" fmla="*/ 189865 w 917575"/>
                <a:gd name="connsiteY99" fmla="*/ 83185 h 530859"/>
                <a:gd name="connsiteX100" fmla="*/ 189865 w 917575"/>
                <a:gd name="connsiteY100" fmla="*/ 255270 h 530859"/>
                <a:gd name="connsiteX101" fmla="*/ 244475 w 917575"/>
                <a:gd name="connsiteY101" fmla="*/ 255270 h 530859"/>
                <a:gd name="connsiteX102" fmla="*/ 244475 w 917575"/>
                <a:gd name="connsiteY102" fmla="*/ 200660 h 530859"/>
                <a:gd name="connsiteX103" fmla="*/ 57150 w 917575"/>
                <a:gd name="connsiteY103" fmla="*/ 173990 h 530859"/>
                <a:gd name="connsiteX104" fmla="*/ 172085 w 917575"/>
                <a:gd name="connsiteY104" fmla="*/ 173990 h 530859"/>
                <a:gd name="connsiteX105" fmla="*/ 172085 w 917575"/>
                <a:gd name="connsiteY105" fmla="*/ 123825 h 530859"/>
                <a:gd name="connsiteX106" fmla="*/ 57150 w 917575"/>
                <a:gd name="connsiteY106" fmla="*/ 123825 h 530859"/>
                <a:gd name="connsiteX107" fmla="*/ 57150 w 917575"/>
                <a:gd name="connsiteY107" fmla="*/ 74930 h 530859"/>
                <a:gd name="connsiteX108" fmla="*/ 172085 w 917575"/>
                <a:gd name="connsiteY108" fmla="*/ 74930 h 530859"/>
                <a:gd name="connsiteX109" fmla="*/ 172085 w 917575"/>
                <a:gd name="connsiteY109" fmla="*/ 25400 h 530859"/>
                <a:gd name="connsiteX110" fmla="*/ 0 w 917575"/>
                <a:gd name="connsiteY110" fmla="*/ 25400 h 530859"/>
                <a:gd name="connsiteX111" fmla="*/ 0 w 917575"/>
                <a:gd name="connsiteY111" fmla="*/ 254635 h 530859"/>
                <a:gd name="connsiteX112" fmla="*/ 57150 w 917575"/>
                <a:gd name="connsiteY112" fmla="*/ 254635 h 530859"/>
                <a:gd name="connsiteX113" fmla="*/ 57150 w 917575"/>
                <a:gd name="connsiteY113" fmla="*/ 173990 h 530859"/>
                <a:gd name="connsiteX114" fmla="*/ 57150 w 917575"/>
                <a:gd name="connsiteY114" fmla="*/ 445770 h 530859"/>
                <a:gd name="connsiteX115" fmla="*/ 172085 w 917575"/>
                <a:gd name="connsiteY115" fmla="*/ 445770 h 530859"/>
                <a:gd name="connsiteX116" fmla="*/ 172085 w 917575"/>
                <a:gd name="connsiteY116" fmla="*/ 395605 h 530859"/>
                <a:gd name="connsiteX117" fmla="*/ 57150 w 917575"/>
                <a:gd name="connsiteY117" fmla="*/ 395605 h 530859"/>
                <a:gd name="connsiteX118" fmla="*/ 57150 w 917575"/>
                <a:gd name="connsiteY118" fmla="*/ 346075 h 530859"/>
                <a:gd name="connsiteX119" fmla="*/ 172085 w 917575"/>
                <a:gd name="connsiteY119" fmla="*/ 346075 h 530859"/>
                <a:gd name="connsiteX120" fmla="*/ 172085 w 917575"/>
                <a:gd name="connsiteY120" fmla="*/ 296545 h 530859"/>
                <a:gd name="connsiteX121" fmla="*/ 0 w 917575"/>
                <a:gd name="connsiteY121" fmla="*/ 296545 h 530859"/>
                <a:gd name="connsiteX122" fmla="*/ 0 w 917575"/>
                <a:gd name="connsiteY122" fmla="*/ 525780 h 530859"/>
                <a:gd name="connsiteX123" fmla="*/ 57150 w 917575"/>
                <a:gd name="connsiteY123" fmla="*/ 525780 h 530859"/>
                <a:gd name="connsiteX124" fmla="*/ 57150 w 917575"/>
                <a:gd name="connsiteY124" fmla="*/ 445770 h 53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917575" h="530859">
                  <a:moveTo>
                    <a:pt x="330835" y="82550"/>
                  </a:moveTo>
                  <a:lnTo>
                    <a:pt x="385445" y="82550"/>
                  </a:lnTo>
                  <a:lnTo>
                    <a:pt x="385445" y="254635"/>
                  </a:lnTo>
                  <a:lnTo>
                    <a:pt x="330835" y="254635"/>
                  </a:lnTo>
                  <a:lnTo>
                    <a:pt x="330835" y="82550"/>
                  </a:lnTo>
                  <a:close/>
                  <a:moveTo>
                    <a:pt x="591820" y="168275"/>
                  </a:moveTo>
                  <a:cubicBezTo>
                    <a:pt x="591820" y="114300"/>
                    <a:pt x="629920" y="76835"/>
                    <a:pt x="675640" y="76835"/>
                  </a:cubicBezTo>
                  <a:cubicBezTo>
                    <a:pt x="697865" y="76835"/>
                    <a:pt x="715645" y="83820"/>
                    <a:pt x="728980" y="95885"/>
                  </a:cubicBezTo>
                  <a:lnTo>
                    <a:pt x="728980" y="12700"/>
                  </a:lnTo>
                  <a:lnTo>
                    <a:pt x="783590" y="12700"/>
                  </a:lnTo>
                  <a:lnTo>
                    <a:pt x="783590" y="254635"/>
                  </a:lnTo>
                  <a:lnTo>
                    <a:pt x="728980" y="254635"/>
                  </a:lnTo>
                  <a:lnTo>
                    <a:pt x="728980" y="240665"/>
                  </a:lnTo>
                  <a:cubicBezTo>
                    <a:pt x="715645" y="252730"/>
                    <a:pt x="697865" y="259715"/>
                    <a:pt x="675640" y="259715"/>
                  </a:cubicBezTo>
                  <a:cubicBezTo>
                    <a:pt x="630555" y="259715"/>
                    <a:pt x="591820" y="222885"/>
                    <a:pt x="591820" y="168275"/>
                  </a:cubicBezTo>
                  <a:close/>
                  <a:moveTo>
                    <a:pt x="645795" y="168275"/>
                  </a:moveTo>
                  <a:cubicBezTo>
                    <a:pt x="645795" y="195580"/>
                    <a:pt x="663575" y="212725"/>
                    <a:pt x="687070" y="212725"/>
                  </a:cubicBezTo>
                  <a:cubicBezTo>
                    <a:pt x="709295" y="212725"/>
                    <a:pt x="728980" y="195580"/>
                    <a:pt x="728980" y="168275"/>
                  </a:cubicBezTo>
                  <a:cubicBezTo>
                    <a:pt x="728980" y="140970"/>
                    <a:pt x="708660" y="123825"/>
                    <a:pt x="687070" y="123825"/>
                  </a:cubicBezTo>
                  <a:cubicBezTo>
                    <a:pt x="663575" y="123825"/>
                    <a:pt x="645795" y="141605"/>
                    <a:pt x="645795" y="168275"/>
                  </a:cubicBezTo>
                  <a:close/>
                  <a:moveTo>
                    <a:pt x="401320" y="168275"/>
                  </a:moveTo>
                  <a:cubicBezTo>
                    <a:pt x="401320" y="114300"/>
                    <a:pt x="442595" y="76835"/>
                    <a:pt x="492760" y="76835"/>
                  </a:cubicBezTo>
                  <a:cubicBezTo>
                    <a:pt x="541655" y="76835"/>
                    <a:pt x="580390" y="111760"/>
                    <a:pt x="581660" y="168275"/>
                  </a:cubicBezTo>
                  <a:lnTo>
                    <a:pt x="581660" y="182245"/>
                  </a:lnTo>
                  <a:lnTo>
                    <a:pt x="455295" y="182245"/>
                  </a:lnTo>
                  <a:cubicBezTo>
                    <a:pt x="459740" y="202565"/>
                    <a:pt x="473710" y="215265"/>
                    <a:pt x="492125" y="215265"/>
                  </a:cubicBezTo>
                  <a:cubicBezTo>
                    <a:pt x="504825" y="215265"/>
                    <a:pt x="519430" y="212090"/>
                    <a:pt x="528955" y="195580"/>
                  </a:cubicBezTo>
                  <a:lnTo>
                    <a:pt x="577850" y="205740"/>
                  </a:lnTo>
                  <a:cubicBezTo>
                    <a:pt x="563245" y="241935"/>
                    <a:pt x="532130" y="259715"/>
                    <a:pt x="492760" y="259715"/>
                  </a:cubicBezTo>
                  <a:cubicBezTo>
                    <a:pt x="442595" y="259715"/>
                    <a:pt x="401320" y="222885"/>
                    <a:pt x="401320" y="168275"/>
                  </a:cubicBezTo>
                  <a:close/>
                  <a:moveTo>
                    <a:pt x="456565" y="148590"/>
                  </a:moveTo>
                  <a:lnTo>
                    <a:pt x="527685" y="148590"/>
                  </a:lnTo>
                  <a:cubicBezTo>
                    <a:pt x="522605" y="130175"/>
                    <a:pt x="508635" y="121285"/>
                    <a:pt x="492760" y="121285"/>
                  </a:cubicBezTo>
                  <a:cubicBezTo>
                    <a:pt x="476885" y="121920"/>
                    <a:pt x="461645" y="131445"/>
                    <a:pt x="456565" y="148590"/>
                  </a:cubicBezTo>
                  <a:close/>
                  <a:moveTo>
                    <a:pt x="358140" y="62230"/>
                  </a:moveTo>
                  <a:cubicBezTo>
                    <a:pt x="375285" y="62230"/>
                    <a:pt x="389255" y="48260"/>
                    <a:pt x="389255" y="31115"/>
                  </a:cubicBezTo>
                  <a:cubicBezTo>
                    <a:pt x="389255" y="13970"/>
                    <a:pt x="375285" y="0"/>
                    <a:pt x="358140" y="0"/>
                  </a:cubicBezTo>
                  <a:cubicBezTo>
                    <a:pt x="340995" y="0"/>
                    <a:pt x="327025" y="13970"/>
                    <a:pt x="327025" y="31115"/>
                  </a:cubicBezTo>
                  <a:cubicBezTo>
                    <a:pt x="327660" y="48260"/>
                    <a:pt x="341630" y="62230"/>
                    <a:pt x="358140" y="62230"/>
                  </a:cubicBezTo>
                  <a:close/>
                  <a:moveTo>
                    <a:pt x="835660" y="433705"/>
                  </a:moveTo>
                  <a:lnTo>
                    <a:pt x="909320" y="353695"/>
                  </a:lnTo>
                  <a:lnTo>
                    <a:pt x="845820" y="353695"/>
                  </a:lnTo>
                  <a:lnTo>
                    <a:pt x="795020" y="412115"/>
                  </a:lnTo>
                  <a:lnTo>
                    <a:pt x="784225" y="412115"/>
                  </a:lnTo>
                  <a:lnTo>
                    <a:pt x="784225" y="284480"/>
                  </a:lnTo>
                  <a:lnTo>
                    <a:pt x="729615" y="284480"/>
                  </a:lnTo>
                  <a:lnTo>
                    <a:pt x="729615" y="525780"/>
                  </a:lnTo>
                  <a:lnTo>
                    <a:pt x="784225" y="525780"/>
                  </a:lnTo>
                  <a:lnTo>
                    <a:pt x="784225" y="463550"/>
                  </a:lnTo>
                  <a:lnTo>
                    <a:pt x="797560" y="463550"/>
                  </a:lnTo>
                  <a:lnTo>
                    <a:pt x="850265" y="525780"/>
                  </a:lnTo>
                  <a:lnTo>
                    <a:pt x="917575" y="525780"/>
                  </a:lnTo>
                  <a:lnTo>
                    <a:pt x="835660" y="433705"/>
                  </a:lnTo>
                  <a:close/>
                  <a:moveTo>
                    <a:pt x="642620" y="348615"/>
                  </a:moveTo>
                  <a:cubicBezTo>
                    <a:pt x="621030" y="348615"/>
                    <a:pt x="602615" y="356235"/>
                    <a:pt x="589915" y="370205"/>
                  </a:cubicBezTo>
                  <a:lnTo>
                    <a:pt x="589915" y="353695"/>
                  </a:lnTo>
                  <a:lnTo>
                    <a:pt x="535305" y="353695"/>
                  </a:lnTo>
                  <a:lnTo>
                    <a:pt x="535305" y="525780"/>
                  </a:lnTo>
                  <a:lnTo>
                    <a:pt x="589915" y="525780"/>
                  </a:lnTo>
                  <a:lnTo>
                    <a:pt x="589915" y="445770"/>
                  </a:lnTo>
                  <a:cubicBezTo>
                    <a:pt x="589915" y="412750"/>
                    <a:pt x="603885" y="397510"/>
                    <a:pt x="625475" y="397510"/>
                  </a:cubicBezTo>
                  <a:cubicBezTo>
                    <a:pt x="643255" y="397510"/>
                    <a:pt x="654685" y="411480"/>
                    <a:pt x="654685" y="431165"/>
                  </a:cubicBezTo>
                  <a:lnTo>
                    <a:pt x="654685" y="525780"/>
                  </a:lnTo>
                  <a:lnTo>
                    <a:pt x="709295" y="525780"/>
                  </a:lnTo>
                  <a:lnTo>
                    <a:pt x="709295" y="420370"/>
                  </a:lnTo>
                  <a:cubicBezTo>
                    <a:pt x="709295" y="377190"/>
                    <a:pt x="682625" y="348615"/>
                    <a:pt x="642620" y="348615"/>
                  </a:cubicBezTo>
                  <a:close/>
                  <a:moveTo>
                    <a:pt x="458470" y="353695"/>
                  </a:moveTo>
                  <a:lnTo>
                    <a:pt x="513080" y="353695"/>
                  </a:lnTo>
                  <a:lnTo>
                    <a:pt x="513080" y="525780"/>
                  </a:lnTo>
                  <a:lnTo>
                    <a:pt x="458470" y="525780"/>
                  </a:lnTo>
                  <a:lnTo>
                    <a:pt x="458470" y="511810"/>
                  </a:lnTo>
                  <a:cubicBezTo>
                    <a:pt x="445135" y="523875"/>
                    <a:pt x="427355" y="530860"/>
                    <a:pt x="405130" y="530860"/>
                  </a:cubicBezTo>
                  <a:cubicBezTo>
                    <a:pt x="359410" y="530860"/>
                    <a:pt x="321310" y="494030"/>
                    <a:pt x="321310" y="439420"/>
                  </a:cubicBezTo>
                  <a:cubicBezTo>
                    <a:pt x="321310" y="385445"/>
                    <a:pt x="359410" y="347980"/>
                    <a:pt x="405130" y="347980"/>
                  </a:cubicBezTo>
                  <a:cubicBezTo>
                    <a:pt x="427355" y="347980"/>
                    <a:pt x="445135" y="354965"/>
                    <a:pt x="458470" y="367030"/>
                  </a:cubicBezTo>
                  <a:lnTo>
                    <a:pt x="458470" y="353695"/>
                  </a:lnTo>
                  <a:close/>
                  <a:moveTo>
                    <a:pt x="458470" y="440055"/>
                  </a:moveTo>
                  <a:cubicBezTo>
                    <a:pt x="458470" y="412750"/>
                    <a:pt x="438150" y="395605"/>
                    <a:pt x="416560" y="395605"/>
                  </a:cubicBezTo>
                  <a:cubicBezTo>
                    <a:pt x="392430" y="395605"/>
                    <a:pt x="375285" y="413385"/>
                    <a:pt x="375285" y="440055"/>
                  </a:cubicBezTo>
                  <a:cubicBezTo>
                    <a:pt x="375285" y="467360"/>
                    <a:pt x="393065" y="484505"/>
                    <a:pt x="416560" y="484505"/>
                  </a:cubicBezTo>
                  <a:cubicBezTo>
                    <a:pt x="438150" y="484505"/>
                    <a:pt x="458470" y="467360"/>
                    <a:pt x="458470" y="440055"/>
                  </a:cubicBezTo>
                  <a:close/>
                  <a:moveTo>
                    <a:pt x="244475" y="386715"/>
                  </a:moveTo>
                  <a:lnTo>
                    <a:pt x="244475" y="353695"/>
                  </a:lnTo>
                  <a:lnTo>
                    <a:pt x="189865" y="353695"/>
                  </a:lnTo>
                  <a:lnTo>
                    <a:pt x="189865" y="525780"/>
                  </a:lnTo>
                  <a:lnTo>
                    <a:pt x="244475" y="525780"/>
                  </a:lnTo>
                  <a:lnTo>
                    <a:pt x="244475" y="471805"/>
                  </a:lnTo>
                  <a:cubicBezTo>
                    <a:pt x="244475" y="427355"/>
                    <a:pt x="265430" y="407670"/>
                    <a:pt x="303530" y="407670"/>
                  </a:cubicBezTo>
                  <a:lnTo>
                    <a:pt x="313690" y="407670"/>
                  </a:lnTo>
                  <a:lnTo>
                    <a:pt x="313690" y="352425"/>
                  </a:lnTo>
                  <a:cubicBezTo>
                    <a:pt x="310515" y="351790"/>
                    <a:pt x="307340" y="351790"/>
                    <a:pt x="303530" y="351790"/>
                  </a:cubicBezTo>
                  <a:cubicBezTo>
                    <a:pt x="276225" y="351155"/>
                    <a:pt x="257175" y="366395"/>
                    <a:pt x="244475" y="386715"/>
                  </a:cubicBezTo>
                  <a:close/>
                  <a:moveTo>
                    <a:pt x="244475" y="200660"/>
                  </a:moveTo>
                  <a:cubicBezTo>
                    <a:pt x="244475" y="156210"/>
                    <a:pt x="265430" y="136525"/>
                    <a:pt x="303530" y="136525"/>
                  </a:cubicBezTo>
                  <a:lnTo>
                    <a:pt x="313690" y="136525"/>
                  </a:lnTo>
                  <a:lnTo>
                    <a:pt x="313690" y="81280"/>
                  </a:lnTo>
                  <a:cubicBezTo>
                    <a:pt x="310515" y="80645"/>
                    <a:pt x="307340" y="80645"/>
                    <a:pt x="303530" y="80645"/>
                  </a:cubicBezTo>
                  <a:cubicBezTo>
                    <a:pt x="275590" y="80645"/>
                    <a:pt x="256540" y="95250"/>
                    <a:pt x="244475" y="116205"/>
                  </a:cubicBezTo>
                  <a:lnTo>
                    <a:pt x="244475" y="83185"/>
                  </a:lnTo>
                  <a:lnTo>
                    <a:pt x="189865" y="83185"/>
                  </a:lnTo>
                  <a:lnTo>
                    <a:pt x="189865" y="255270"/>
                  </a:lnTo>
                  <a:lnTo>
                    <a:pt x="244475" y="255270"/>
                  </a:lnTo>
                  <a:lnTo>
                    <a:pt x="244475" y="200660"/>
                  </a:lnTo>
                  <a:close/>
                  <a:moveTo>
                    <a:pt x="57150" y="173990"/>
                  </a:moveTo>
                  <a:lnTo>
                    <a:pt x="172085" y="173990"/>
                  </a:lnTo>
                  <a:lnTo>
                    <a:pt x="172085" y="123825"/>
                  </a:lnTo>
                  <a:lnTo>
                    <a:pt x="57150" y="123825"/>
                  </a:lnTo>
                  <a:lnTo>
                    <a:pt x="57150" y="74930"/>
                  </a:lnTo>
                  <a:lnTo>
                    <a:pt x="172085" y="74930"/>
                  </a:lnTo>
                  <a:lnTo>
                    <a:pt x="172085" y="25400"/>
                  </a:lnTo>
                  <a:lnTo>
                    <a:pt x="0" y="25400"/>
                  </a:lnTo>
                  <a:lnTo>
                    <a:pt x="0" y="254635"/>
                  </a:lnTo>
                  <a:lnTo>
                    <a:pt x="57150" y="254635"/>
                  </a:lnTo>
                  <a:lnTo>
                    <a:pt x="57150" y="173990"/>
                  </a:lnTo>
                  <a:close/>
                  <a:moveTo>
                    <a:pt x="57150" y="445770"/>
                  </a:moveTo>
                  <a:lnTo>
                    <a:pt x="172085" y="445770"/>
                  </a:lnTo>
                  <a:lnTo>
                    <a:pt x="172085" y="395605"/>
                  </a:lnTo>
                  <a:lnTo>
                    <a:pt x="57150" y="395605"/>
                  </a:lnTo>
                  <a:lnTo>
                    <a:pt x="57150" y="346075"/>
                  </a:lnTo>
                  <a:lnTo>
                    <a:pt x="172085" y="346075"/>
                  </a:lnTo>
                  <a:lnTo>
                    <a:pt x="172085" y="296545"/>
                  </a:lnTo>
                  <a:lnTo>
                    <a:pt x="0" y="296545"/>
                  </a:lnTo>
                  <a:lnTo>
                    <a:pt x="0" y="525780"/>
                  </a:lnTo>
                  <a:lnTo>
                    <a:pt x="57150" y="525780"/>
                  </a:lnTo>
                  <a:lnTo>
                    <a:pt x="57150" y="445770"/>
                  </a:lnTo>
                  <a:close/>
                </a:path>
              </a:pathLst>
            </a:custGeom>
            <a:solidFill>
              <a:srgbClr val="FFFFFF"/>
            </a:solidFill>
            <a:ln w="6350" cap="flat">
              <a:noFill/>
              <a:prstDash val="solid"/>
              <a:miter/>
            </a:ln>
          </p:spPr>
          <p:txBody>
            <a:bodyPr rtlCol="0" anchor="ctr"/>
            <a:lstStyle/>
            <a:p>
              <a:endParaRPr lang="en-US" dirty="0"/>
            </a:p>
          </p:txBody>
        </p:sp>
      </p:grpSp>
      <p:sp>
        <p:nvSpPr>
          <p:cNvPr id="31" name="Rectangle 30">
            <a:extLst>
              <a:ext uri="{FF2B5EF4-FFF2-40B4-BE49-F238E27FC236}">
                <a16:creationId xmlns:a16="http://schemas.microsoft.com/office/drawing/2014/main" id="{79F81FA6-D4B1-CE48-832E-A82199B5A268}"/>
              </a:ext>
            </a:extLst>
          </p:cNvPr>
          <p:cNvSpPr/>
          <p:nvPr userDrawn="1"/>
        </p:nvSpPr>
        <p:spPr>
          <a:xfrm>
            <a:off x="5486400" y="0"/>
            <a:ext cx="3661684" cy="95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134181"/>
      </p:ext>
    </p:extLst>
  </p:cSld>
  <p:clrMapOvr>
    <a:masterClrMapping/>
  </p:clrMapOvr>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724494F-62DF-49F2-B0F5-F261A10D9711}"/>
              </a:ext>
            </a:extLst>
          </p:cNvPr>
          <p:cNvSpPr>
            <a:spLocks noGrp="1"/>
          </p:cNvSpPr>
          <p:nvPr>
            <p:ph type="title"/>
          </p:nvPr>
        </p:nvSpPr>
        <p:spPr>
          <a:xfrm>
            <a:off x="371475" y="638635"/>
            <a:ext cx="4344459" cy="372731"/>
          </a:xfrm>
          <a:prstGeom prst="rect">
            <a:avLst/>
          </a:prstGeom>
        </p:spPr>
        <p:txBody>
          <a:bodyPr vert="horz" wrap="none" lIns="0" tIns="0" rIns="0" bIns="0" rtlCol="0" anchor="t" anchorCtr="0">
            <a:spAutoFit/>
          </a:bodyPr>
          <a:lstStyle>
            <a:lvl1pPr>
              <a:lnSpc>
                <a:spcPct val="86000"/>
              </a:lnSpc>
              <a:defRPr sz="2800"/>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4347E01A-CC6F-4951-B675-B83907D654EE}"/>
              </a:ext>
            </a:extLst>
          </p:cNvPr>
          <p:cNvSpPr>
            <a:spLocks noGrp="1"/>
          </p:cNvSpPr>
          <p:nvPr>
            <p:ph idx="1"/>
          </p:nvPr>
        </p:nvSpPr>
        <p:spPr>
          <a:xfrm>
            <a:off x="371475" y="1301352"/>
            <a:ext cx="7544991"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114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CDE27-1FAC-9C4E-A7AD-59E7E5AFF1EF}"/>
              </a:ext>
            </a:extLst>
          </p:cNvPr>
          <p:cNvSpPr>
            <a:spLocks noGrp="1"/>
          </p:cNvSpPr>
          <p:nvPr>
            <p:ph sz="half" idx="1"/>
          </p:nvPr>
        </p:nvSpPr>
        <p:spPr>
          <a:xfrm>
            <a:off x="371475" y="1371600"/>
            <a:ext cx="4143375" cy="4351338"/>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2B91639-939D-344B-BDE7-78A53EB3BA17}"/>
              </a:ext>
            </a:extLst>
          </p:cNvPr>
          <p:cNvSpPr>
            <a:spLocks noGrp="1"/>
          </p:cNvSpPr>
          <p:nvPr>
            <p:ph sz="half" idx="2"/>
          </p:nvPr>
        </p:nvSpPr>
        <p:spPr>
          <a:xfrm>
            <a:off x="4629150" y="1371600"/>
            <a:ext cx="4143375" cy="4351338"/>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1">
            <a:extLst>
              <a:ext uri="{FF2B5EF4-FFF2-40B4-BE49-F238E27FC236}">
                <a16:creationId xmlns:a16="http://schemas.microsoft.com/office/drawing/2014/main" id="{EF0BFA3E-279C-4311-9598-AA1E0CDA898C}"/>
              </a:ext>
            </a:extLst>
          </p:cNvPr>
          <p:cNvSpPr>
            <a:spLocks noGrp="1"/>
          </p:cNvSpPr>
          <p:nvPr>
            <p:ph type="title"/>
          </p:nvPr>
        </p:nvSpPr>
        <p:spPr>
          <a:xfrm>
            <a:off x="371475" y="638635"/>
            <a:ext cx="4188583" cy="359394"/>
          </a:xfrm>
          <a:prstGeom prst="rect">
            <a:avLst/>
          </a:prstGeom>
        </p:spPr>
        <p:txBody>
          <a:bodyPr vert="horz" wrap="none" lIns="0" tIns="0" rIns="0" bIns="0" rtlCol="0" anchor="t" anchorCtr="0">
            <a:spAutoFit/>
          </a:bodyPr>
          <a:lstStyle/>
          <a:p>
            <a:r>
              <a:rPr lang="en-US"/>
              <a:t>Click to edit Master title style</a:t>
            </a:r>
            <a:endParaRPr lang="en-US" dirty="0"/>
          </a:p>
        </p:txBody>
      </p:sp>
    </p:spTree>
    <p:extLst>
      <p:ext uri="{BB962C8B-B14F-4D97-AF65-F5344CB8AC3E}">
        <p14:creationId xmlns:p14="http://schemas.microsoft.com/office/powerpoint/2010/main" val="33298683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24FD5703-5ACD-4F9E-9DD2-1D813457DB86}"/>
              </a:ext>
            </a:extLst>
          </p:cNvPr>
          <p:cNvSpPr>
            <a:spLocks noGrp="1"/>
          </p:cNvSpPr>
          <p:nvPr>
            <p:ph type="title"/>
          </p:nvPr>
        </p:nvSpPr>
        <p:spPr>
          <a:xfrm>
            <a:off x="371475" y="638635"/>
            <a:ext cx="4188583" cy="359394"/>
          </a:xfrm>
          <a:prstGeom prst="rect">
            <a:avLst/>
          </a:prstGeom>
        </p:spPr>
        <p:txBody>
          <a:bodyPr vert="horz" wrap="none" lIns="0" tIns="0" rIns="0" bIns="0" rtlCol="0" anchor="t" anchorCtr="0">
            <a:spAutoFit/>
          </a:bodyPr>
          <a:lstStyle/>
          <a:p>
            <a:r>
              <a:rPr lang="en-US"/>
              <a:t>Click to edit Master title style</a:t>
            </a:r>
            <a:endParaRPr lang="en-US" dirty="0"/>
          </a:p>
        </p:txBody>
      </p:sp>
    </p:spTree>
    <p:extLst>
      <p:ext uri="{BB962C8B-B14F-4D97-AF65-F5344CB8AC3E}">
        <p14:creationId xmlns:p14="http://schemas.microsoft.com/office/powerpoint/2010/main" val="165810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373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1AB98EB-98D3-4E0D-90BB-73C9BE888954}"/>
              </a:ext>
            </a:extLst>
          </p:cNvPr>
          <p:cNvGrpSpPr/>
          <p:nvPr userDrawn="1"/>
        </p:nvGrpSpPr>
        <p:grpSpPr>
          <a:xfrm>
            <a:off x="-1" y="0"/>
            <a:ext cx="9144001" cy="6858000"/>
            <a:chOff x="-1" y="857250"/>
            <a:chExt cx="9144001" cy="5143500"/>
          </a:xfrm>
        </p:grpSpPr>
        <p:sp>
          <p:nvSpPr>
            <p:cNvPr id="4" name="Rectangle 3">
              <a:extLst>
                <a:ext uri="{FF2B5EF4-FFF2-40B4-BE49-F238E27FC236}">
                  <a16:creationId xmlns:a16="http://schemas.microsoft.com/office/drawing/2014/main" id="{AC0305DA-5AED-44A2-9E6E-4E29DDEB462A}"/>
                </a:ext>
              </a:extLst>
            </p:cNvPr>
            <p:cNvSpPr/>
            <p:nvPr/>
          </p:nvSpPr>
          <p:spPr>
            <a:xfrm>
              <a:off x="-1" y="4287193"/>
              <a:ext cx="9144000" cy="1713557"/>
            </a:xfrm>
            <a:prstGeom prst="rect">
              <a:avLst/>
            </a:prstGeom>
            <a:solidFill>
              <a:srgbClr val="B9E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accent5"/>
                </a:solidFill>
              </a:endParaRPr>
            </a:p>
          </p:txBody>
        </p:sp>
        <p:sp>
          <p:nvSpPr>
            <p:cNvPr id="5" name="Rectangle 4">
              <a:extLst>
                <a:ext uri="{FF2B5EF4-FFF2-40B4-BE49-F238E27FC236}">
                  <a16:creationId xmlns:a16="http://schemas.microsoft.com/office/drawing/2014/main" id="{A9276F24-F343-4060-AC44-AA5E6AD30FBD}"/>
                </a:ext>
              </a:extLst>
            </p:cNvPr>
            <p:cNvSpPr/>
            <p:nvPr/>
          </p:nvSpPr>
          <p:spPr>
            <a:xfrm>
              <a:off x="-1" y="2570806"/>
              <a:ext cx="9144000" cy="1713557"/>
            </a:xfrm>
            <a:prstGeom prst="rect">
              <a:avLst/>
            </a:prstGeom>
            <a:solidFill>
              <a:srgbClr val="6BB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accent5"/>
                </a:solidFill>
              </a:endParaRPr>
            </a:p>
          </p:txBody>
        </p:sp>
        <p:sp>
          <p:nvSpPr>
            <p:cNvPr id="6" name="Rectangle 5">
              <a:extLst>
                <a:ext uri="{FF2B5EF4-FFF2-40B4-BE49-F238E27FC236}">
                  <a16:creationId xmlns:a16="http://schemas.microsoft.com/office/drawing/2014/main" id="{97CBF3F1-4752-4869-B398-52FDCB47716A}"/>
                </a:ext>
              </a:extLst>
            </p:cNvPr>
            <p:cNvSpPr/>
            <p:nvPr/>
          </p:nvSpPr>
          <p:spPr>
            <a:xfrm>
              <a:off x="0" y="857250"/>
              <a:ext cx="9144000" cy="1713557"/>
            </a:xfrm>
            <a:prstGeom prst="rect">
              <a:avLst/>
            </a:prstGeom>
            <a:solidFill>
              <a:srgbClr val="037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accent5"/>
                </a:solidFill>
              </a:endParaRPr>
            </a:p>
          </p:txBody>
        </p:sp>
      </p:grpSp>
      <p:grpSp>
        <p:nvGrpSpPr>
          <p:cNvPr id="9" name="Group 8">
            <a:extLst>
              <a:ext uri="{FF2B5EF4-FFF2-40B4-BE49-F238E27FC236}">
                <a16:creationId xmlns:a16="http://schemas.microsoft.com/office/drawing/2014/main" id="{7C3834CF-0049-4560-AAC3-B62B880B4EF9}"/>
              </a:ext>
            </a:extLst>
          </p:cNvPr>
          <p:cNvGrpSpPr/>
          <p:nvPr userDrawn="1"/>
        </p:nvGrpSpPr>
        <p:grpSpPr>
          <a:xfrm>
            <a:off x="7815580" y="5597222"/>
            <a:ext cx="960120" cy="1266805"/>
            <a:chOff x="5529579" y="2675889"/>
            <a:chExt cx="1127125" cy="1503044"/>
          </a:xfrm>
        </p:grpSpPr>
        <p:sp>
          <p:nvSpPr>
            <p:cNvPr id="10" name="Freeform 16">
              <a:extLst>
                <a:ext uri="{FF2B5EF4-FFF2-40B4-BE49-F238E27FC236}">
                  <a16:creationId xmlns:a16="http://schemas.microsoft.com/office/drawing/2014/main" id="{DAD6FE10-A726-4DBE-B09C-8DF54DC421F9}"/>
                </a:ext>
              </a:extLst>
            </p:cNvPr>
            <p:cNvSpPr/>
            <p:nvPr/>
          </p:nvSpPr>
          <p:spPr>
            <a:xfrm>
              <a:off x="5529579" y="2675889"/>
              <a:ext cx="1127125" cy="1503044"/>
            </a:xfrm>
            <a:custGeom>
              <a:avLst/>
              <a:gdLst>
                <a:gd name="connsiteX0" fmla="*/ 1127125 w 1127125"/>
                <a:gd name="connsiteY0" fmla="*/ 976630 h 1503044"/>
                <a:gd name="connsiteX1" fmla="*/ 1127125 w 1127125"/>
                <a:gd name="connsiteY1" fmla="*/ 0 h 1503044"/>
                <a:gd name="connsiteX2" fmla="*/ 0 w 1127125"/>
                <a:gd name="connsiteY2" fmla="*/ 0 h 1503044"/>
                <a:gd name="connsiteX3" fmla="*/ 0 w 1127125"/>
                <a:gd name="connsiteY3" fmla="*/ 1503045 h 1503044"/>
                <a:gd name="connsiteX4" fmla="*/ 375285 w 1127125"/>
                <a:gd name="connsiteY4" fmla="*/ 1503045 h 150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125" h="1503044">
                  <a:moveTo>
                    <a:pt x="1127125" y="976630"/>
                  </a:moveTo>
                  <a:lnTo>
                    <a:pt x="1127125" y="0"/>
                  </a:lnTo>
                  <a:lnTo>
                    <a:pt x="0" y="0"/>
                  </a:lnTo>
                  <a:lnTo>
                    <a:pt x="0" y="1503045"/>
                  </a:lnTo>
                  <a:lnTo>
                    <a:pt x="375285" y="1503045"/>
                  </a:lnTo>
                  <a:close/>
                </a:path>
              </a:pathLst>
            </a:custGeom>
            <a:solidFill>
              <a:srgbClr val="101820"/>
            </a:solidFill>
            <a:ln w="6350" cap="flat">
              <a:noFill/>
              <a:prstDash val="solid"/>
              <a:miter/>
            </a:ln>
          </p:spPr>
          <p:txBody>
            <a:bodyPr rtlCol="0" anchor="ctr"/>
            <a:lstStyle/>
            <a:p>
              <a:endParaRPr lang="en-US" dirty="0"/>
            </a:p>
          </p:txBody>
        </p:sp>
        <p:sp>
          <p:nvSpPr>
            <p:cNvPr id="11" name="Freeform 17">
              <a:extLst>
                <a:ext uri="{FF2B5EF4-FFF2-40B4-BE49-F238E27FC236}">
                  <a16:creationId xmlns:a16="http://schemas.microsoft.com/office/drawing/2014/main" id="{5A4A341E-CAEC-4CC1-9508-6A06191060A0}"/>
                </a:ext>
              </a:extLst>
            </p:cNvPr>
            <p:cNvSpPr/>
            <p:nvPr/>
          </p:nvSpPr>
          <p:spPr>
            <a:xfrm>
              <a:off x="5641975" y="2763520"/>
              <a:ext cx="917575" cy="530859"/>
            </a:xfrm>
            <a:custGeom>
              <a:avLst/>
              <a:gdLst>
                <a:gd name="connsiteX0" fmla="*/ 330835 w 917575"/>
                <a:gd name="connsiteY0" fmla="*/ 82550 h 530859"/>
                <a:gd name="connsiteX1" fmla="*/ 385445 w 917575"/>
                <a:gd name="connsiteY1" fmla="*/ 82550 h 530859"/>
                <a:gd name="connsiteX2" fmla="*/ 385445 w 917575"/>
                <a:gd name="connsiteY2" fmla="*/ 254635 h 530859"/>
                <a:gd name="connsiteX3" fmla="*/ 330835 w 917575"/>
                <a:gd name="connsiteY3" fmla="*/ 254635 h 530859"/>
                <a:gd name="connsiteX4" fmla="*/ 330835 w 917575"/>
                <a:gd name="connsiteY4" fmla="*/ 82550 h 530859"/>
                <a:gd name="connsiteX5" fmla="*/ 591820 w 917575"/>
                <a:gd name="connsiteY5" fmla="*/ 168275 h 530859"/>
                <a:gd name="connsiteX6" fmla="*/ 675640 w 917575"/>
                <a:gd name="connsiteY6" fmla="*/ 76835 h 530859"/>
                <a:gd name="connsiteX7" fmla="*/ 728980 w 917575"/>
                <a:gd name="connsiteY7" fmla="*/ 95885 h 530859"/>
                <a:gd name="connsiteX8" fmla="*/ 728980 w 917575"/>
                <a:gd name="connsiteY8" fmla="*/ 12700 h 530859"/>
                <a:gd name="connsiteX9" fmla="*/ 783590 w 917575"/>
                <a:gd name="connsiteY9" fmla="*/ 12700 h 530859"/>
                <a:gd name="connsiteX10" fmla="*/ 783590 w 917575"/>
                <a:gd name="connsiteY10" fmla="*/ 254635 h 530859"/>
                <a:gd name="connsiteX11" fmla="*/ 728980 w 917575"/>
                <a:gd name="connsiteY11" fmla="*/ 254635 h 530859"/>
                <a:gd name="connsiteX12" fmla="*/ 728980 w 917575"/>
                <a:gd name="connsiteY12" fmla="*/ 240665 h 530859"/>
                <a:gd name="connsiteX13" fmla="*/ 675640 w 917575"/>
                <a:gd name="connsiteY13" fmla="*/ 259715 h 530859"/>
                <a:gd name="connsiteX14" fmla="*/ 591820 w 917575"/>
                <a:gd name="connsiteY14" fmla="*/ 168275 h 530859"/>
                <a:gd name="connsiteX15" fmla="*/ 645795 w 917575"/>
                <a:gd name="connsiteY15" fmla="*/ 168275 h 530859"/>
                <a:gd name="connsiteX16" fmla="*/ 687070 w 917575"/>
                <a:gd name="connsiteY16" fmla="*/ 212725 h 530859"/>
                <a:gd name="connsiteX17" fmla="*/ 728980 w 917575"/>
                <a:gd name="connsiteY17" fmla="*/ 168275 h 530859"/>
                <a:gd name="connsiteX18" fmla="*/ 687070 w 917575"/>
                <a:gd name="connsiteY18" fmla="*/ 123825 h 530859"/>
                <a:gd name="connsiteX19" fmla="*/ 645795 w 917575"/>
                <a:gd name="connsiteY19" fmla="*/ 168275 h 530859"/>
                <a:gd name="connsiteX20" fmla="*/ 401320 w 917575"/>
                <a:gd name="connsiteY20" fmla="*/ 168275 h 530859"/>
                <a:gd name="connsiteX21" fmla="*/ 492760 w 917575"/>
                <a:gd name="connsiteY21" fmla="*/ 76835 h 530859"/>
                <a:gd name="connsiteX22" fmla="*/ 581660 w 917575"/>
                <a:gd name="connsiteY22" fmla="*/ 168275 h 530859"/>
                <a:gd name="connsiteX23" fmla="*/ 581660 w 917575"/>
                <a:gd name="connsiteY23" fmla="*/ 182245 h 530859"/>
                <a:gd name="connsiteX24" fmla="*/ 455295 w 917575"/>
                <a:gd name="connsiteY24" fmla="*/ 182245 h 530859"/>
                <a:gd name="connsiteX25" fmla="*/ 492125 w 917575"/>
                <a:gd name="connsiteY25" fmla="*/ 215265 h 530859"/>
                <a:gd name="connsiteX26" fmla="*/ 528955 w 917575"/>
                <a:gd name="connsiteY26" fmla="*/ 195580 h 530859"/>
                <a:gd name="connsiteX27" fmla="*/ 577850 w 917575"/>
                <a:gd name="connsiteY27" fmla="*/ 205740 h 530859"/>
                <a:gd name="connsiteX28" fmla="*/ 492760 w 917575"/>
                <a:gd name="connsiteY28" fmla="*/ 259715 h 530859"/>
                <a:gd name="connsiteX29" fmla="*/ 401320 w 917575"/>
                <a:gd name="connsiteY29" fmla="*/ 168275 h 530859"/>
                <a:gd name="connsiteX30" fmla="*/ 456565 w 917575"/>
                <a:gd name="connsiteY30" fmla="*/ 148590 h 530859"/>
                <a:gd name="connsiteX31" fmla="*/ 527685 w 917575"/>
                <a:gd name="connsiteY31" fmla="*/ 148590 h 530859"/>
                <a:gd name="connsiteX32" fmla="*/ 492760 w 917575"/>
                <a:gd name="connsiteY32" fmla="*/ 121285 h 530859"/>
                <a:gd name="connsiteX33" fmla="*/ 456565 w 917575"/>
                <a:gd name="connsiteY33" fmla="*/ 148590 h 530859"/>
                <a:gd name="connsiteX34" fmla="*/ 358140 w 917575"/>
                <a:gd name="connsiteY34" fmla="*/ 62230 h 530859"/>
                <a:gd name="connsiteX35" fmla="*/ 389255 w 917575"/>
                <a:gd name="connsiteY35" fmla="*/ 31115 h 530859"/>
                <a:gd name="connsiteX36" fmla="*/ 358140 w 917575"/>
                <a:gd name="connsiteY36" fmla="*/ 0 h 530859"/>
                <a:gd name="connsiteX37" fmla="*/ 327025 w 917575"/>
                <a:gd name="connsiteY37" fmla="*/ 31115 h 530859"/>
                <a:gd name="connsiteX38" fmla="*/ 358140 w 917575"/>
                <a:gd name="connsiteY38" fmla="*/ 62230 h 530859"/>
                <a:gd name="connsiteX39" fmla="*/ 835660 w 917575"/>
                <a:gd name="connsiteY39" fmla="*/ 433705 h 530859"/>
                <a:gd name="connsiteX40" fmla="*/ 909320 w 917575"/>
                <a:gd name="connsiteY40" fmla="*/ 353695 h 530859"/>
                <a:gd name="connsiteX41" fmla="*/ 845820 w 917575"/>
                <a:gd name="connsiteY41" fmla="*/ 353695 h 530859"/>
                <a:gd name="connsiteX42" fmla="*/ 795020 w 917575"/>
                <a:gd name="connsiteY42" fmla="*/ 412115 h 530859"/>
                <a:gd name="connsiteX43" fmla="*/ 784225 w 917575"/>
                <a:gd name="connsiteY43" fmla="*/ 412115 h 530859"/>
                <a:gd name="connsiteX44" fmla="*/ 784225 w 917575"/>
                <a:gd name="connsiteY44" fmla="*/ 284480 h 530859"/>
                <a:gd name="connsiteX45" fmla="*/ 729615 w 917575"/>
                <a:gd name="connsiteY45" fmla="*/ 284480 h 530859"/>
                <a:gd name="connsiteX46" fmla="*/ 729615 w 917575"/>
                <a:gd name="connsiteY46" fmla="*/ 525780 h 530859"/>
                <a:gd name="connsiteX47" fmla="*/ 784225 w 917575"/>
                <a:gd name="connsiteY47" fmla="*/ 525780 h 530859"/>
                <a:gd name="connsiteX48" fmla="*/ 784225 w 917575"/>
                <a:gd name="connsiteY48" fmla="*/ 463550 h 530859"/>
                <a:gd name="connsiteX49" fmla="*/ 797560 w 917575"/>
                <a:gd name="connsiteY49" fmla="*/ 463550 h 530859"/>
                <a:gd name="connsiteX50" fmla="*/ 850265 w 917575"/>
                <a:gd name="connsiteY50" fmla="*/ 525780 h 530859"/>
                <a:gd name="connsiteX51" fmla="*/ 917575 w 917575"/>
                <a:gd name="connsiteY51" fmla="*/ 525780 h 530859"/>
                <a:gd name="connsiteX52" fmla="*/ 835660 w 917575"/>
                <a:gd name="connsiteY52" fmla="*/ 433705 h 530859"/>
                <a:gd name="connsiteX53" fmla="*/ 642620 w 917575"/>
                <a:gd name="connsiteY53" fmla="*/ 348615 h 530859"/>
                <a:gd name="connsiteX54" fmla="*/ 589915 w 917575"/>
                <a:gd name="connsiteY54" fmla="*/ 370205 h 530859"/>
                <a:gd name="connsiteX55" fmla="*/ 589915 w 917575"/>
                <a:gd name="connsiteY55" fmla="*/ 353695 h 530859"/>
                <a:gd name="connsiteX56" fmla="*/ 535305 w 917575"/>
                <a:gd name="connsiteY56" fmla="*/ 353695 h 530859"/>
                <a:gd name="connsiteX57" fmla="*/ 535305 w 917575"/>
                <a:gd name="connsiteY57" fmla="*/ 525780 h 530859"/>
                <a:gd name="connsiteX58" fmla="*/ 589915 w 917575"/>
                <a:gd name="connsiteY58" fmla="*/ 525780 h 530859"/>
                <a:gd name="connsiteX59" fmla="*/ 589915 w 917575"/>
                <a:gd name="connsiteY59" fmla="*/ 445770 h 530859"/>
                <a:gd name="connsiteX60" fmla="*/ 625475 w 917575"/>
                <a:gd name="connsiteY60" fmla="*/ 397510 h 530859"/>
                <a:gd name="connsiteX61" fmla="*/ 654685 w 917575"/>
                <a:gd name="connsiteY61" fmla="*/ 431165 h 530859"/>
                <a:gd name="connsiteX62" fmla="*/ 654685 w 917575"/>
                <a:gd name="connsiteY62" fmla="*/ 525780 h 530859"/>
                <a:gd name="connsiteX63" fmla="*/ 709295 w 917575"/>
                <a:gd name="connsiteY63" fmla="*/ 525780 h 530859"/>
                <a:gd name="connsiteX64" fmla="*/ 709295 w 917575"/>
                <a:gd name="connsiteY64" fmla="*/ 420370 h 530859"/>
                <a:gd name="connsiteX65" fmla="*/ 642620 w 917575"/>
                <a:gd name="connsiteY65" fmla="*/ 348615 h 530859"/>
                <a:gd name="connsiteX66" fmla="*/ 458470 w 917575"/>
                <a:gd name="connsiteY66" fmla="*/ 353695 h 530859"/>
                <a:gd name="connsiteX67" fmla="*/ 513080 w 917575"/>
                <a:gd name="connsiteY67" fmla="*/ 353695 h 530859"/>
                <a:gd name="connsiteX68" fmla="*/ 513080 w 917575"/>
                <a:gd name="connsiteY68" fmla="*/ 525780 h 530859"/>
                <a:gd name="connsiteX69" fmla="*/ 458470 w 917575"/>
                <a:gd name="connsiteY69" fmla="*/ 525780 h 530859"/>
                <a:gd name="connsiteX70" fmla="*/ 458470 w 917575"/>
                <a:gd name="connsiteY70" fmla="*/ 511810 h 530859"/>
                <a:gd name="connsiteX71" fmla="*/ 405130 w 917575"/>
                <a:gd name="connsiteY71" fmla="*/ 530860 h 530859"/>
                <a:gd name="connsiteX72" fmla="*/ 321310 w 917575"/>
                <a:gd name="connsiteY72" fmla="*/ 439420 h 530859"/>
                <a:gd name="connsiteX73" fmla="*/ 405130 w 917575"/>
                <a:gd name="connsiteY73" fmla="*/ 347980 h 530859"/>
                <a:gd name="connsiteX74" fmla="*/ 458470 w 917575"/>
                <a:gd name="connsiteY74" fmla="*/ 367030 h 530859"/>
                <a:gd name="connsiteX75" fmla="*/ 458470 w 917575"/>
                <a:gd name="connsiteY75" fmla="*/ 353695 h 530859"/>
                <a:gd name="connsiteX76" fmla="*/ 458470 w 917575"/>
                <a:gd name="connsiteY76" fmla="*/ 440055 h 530859"/>
                <a:gd name="connsiteX77" fmla="*/ 416560 w 917575"/>
                <a:gd name="connsiteY77" fmla="*/ 395605 h 530859"/>
                <a:gd name="connsiteX78" fmla="*/ 375285 w 917575"/>
                <a:gd name="connsiteY78" fmla="*/ 440055 h 530859"/>
                <a:gd name="connsiteX79" fmla="*/ 416560 w 917575"/>
                <a:gd name="connsiteY79" fmla="*/ 484505 h 530859"/>
                <a:gd name="connsiteX80" fmla="*/ 458470 w 917575"/>
                <a:gd name="connsiteY80" fmla="*/ 440055 h 530859"/>
                <a:gd name="connsiteX81" fmla="*/ 244475 w 917575"/>
                <a:gd name="connsiteY81" fmla="*/ 386715 h 530859"/>
                <a:gd name="connsiteX82" fmla="*/ 244475 w 917575"/>
                <a:gd name="connsiteY82" fmla="*/ 353695 h 530859"/>
                <a:gd name="connsiteX83" fmla="*/ 189865 w 917575"/>
                <a:gd name="connsiteY83" fmla="*/ 353695 h 530859"/>
                <a:gd name="connsiteX84" fmla="*/ 189865 w 917575"/>
                <a:gd name="connsiteY84" fmla="*/ 525780 h 530859"/>
                <a:gd name="connsiteX85" fmla="*/ 244475 w 917575"/>
                <a:gd name="connsiteY85" fmla="*/ 525780 h 530859"/>
                <a:gd name="connsiteX86" fmla="*/ 244475 w 917575"/>
                <a:gd name="connsiteY86" fmla="*/ 471805 h 530859"/>
                <a:gd name="connsiteX87" fmla="*/ 303530 w 917575"/>
                <a:gd name="connsiteY87" fmla="*/ 407670 h 530859"/>
                <a:gd name="connsiteX88" fmla="*/ 313690 w 917575"/>
                <a:gd name="connsiteY88" fmla="*/ 407670 h 530859"/>
                <a:gd name="connsiteX89" fmla="*/ 313690 w 917575"/>
                <a:gd name="connsiteY89" fmla="*/ 352425 h 530859"/>
                <a:gd name="connsiteX90" fmla="*/ 303530 w 917575"/>
                <a:gd name="connsiteY90" fmla="*/ 351790 h 530859"/>
                <a:gd name="connsiteX91" fmla="*/ 244475 w 917575"/>
                <a:gd name="connsiteY91" fmla="*/ 386715 h 530859"/>
                <a:gd name="connsiteX92" fmla="*/ 244475 w 917575"/>
                <a:gd name="connsiteY92" fmla="*/ 200660 h 530859"/>
                <a:gd name="connsiteX93" fmla="*/ 303530 w 917575"/>
                <a:gd name="connsiteY93" fmla="*/ 136525 h 530859"/>
                <a:gd name="connsiteX94" fmla="*/ 313690 w 917575"/>
                <a:gd name="connsiteY94" fmla="*/ 136525 h 530859"/>
                <a:gd name="connsiteX95" fmla="*/ 313690 w 917575"/>
                <a:gd name="connsiteY95" fmla="*/ 81280 h 530859"/>
                <a:gd name="connsiteX96" fmla="*/ 303530 w 917575"/>
                <a:gd name="connsiteY96" fmla="*/ 80645 h 530859"/>
                <a:gd name="connsiteX97" fmla="*/ 244475 w 917575"/>
                <a:gd name="connsiteY97" fmla="*/ 116205 h 530859"/>
                <a:gd name="connsiteX98" fmla="*/ 244475 w 917575"/>
                <a:gd name="connsiteY98" fmla="*/ 83185 h 530859"/>
                <a:gd name="connsiteX99" fmla="*/ 189865 w 917575"/>
                <a:gd name="connsiteY99" fmla="*/ 83185 h 530859"/>
                <a:gd name="connsiteX100" fmla="*/ 189865 w 917575"/>
                <a:gd name="connsiteY100" fmla="*/ 255270 h 530859"/>
                <a:gd name="connsiteX101" fmla="*/ 244475 w 917575"/>
                <a:gd name="connsiteY101" fmla="*/ 255270 h 530859"/>
                <a:gd name="connsiteX102" fmla="*/ 244475 w 917575"/>
                <a:gd name="connsiteY102" fmla="*/ 200660 h 530859"/>
                <a:gd name="connsiteX103" fmla="*/ 57150 w 917575"/>
                <a:gd name="connsiteY103" fmla="*/ 173990 h 530859"/>
                <a:gd name="connsiteX104" fmla="*/ 172085 w 917575"/>
                <a:gd name="connsiteY104" fmla="*/ 173990 h 530859"/>
                <a:gd name="connsiteX105" fmla="*/ 172085 w 917575"/>
                <a:gd name="connsiteY105" fmla="*/ 123825 h 530859"/>
                <a:gd name="connsiteX106" fmla="*/ 57150 w 917575"/>
                <a:gd name="connsiteY106" fmla="*/ 123825 h 530859"/>
                <a:gd name="connsiteX107" fmla="*/ 57150 w 917575"/>
                <a:gd name="connsiteY107" fmla="*/ 74930 h 530859"/>
                <a:gd name="connsiteX108" fmla="*/ 172085 w 917575"/>
                <a:gd name="connsiteY108" fmla="*/ 74930 h 530859"/>
                <a:gd name="connsiteX109" fmla="*/ 172085 w 917575"/>
                <a:gd name="connsiteY109" fmla="*/ 25400 h 530859"/>
                <a:gd name="connsiteX110" fmla="*/ 0 w 917575"/>
                <a:gd name="connsiteY110" fmla="*/ 25400 h 530859"/>
                <a:gd name="connsiteX111" fmla="*/ 0 w 917575"/>
                <a:gd name="connsiteY111" fmla="*/ 254635 h 530859"/>
                <a:gd name="connsiteX112" fmla="*/ 57150 w 917575"/>
                <a:gd name="connsiteY112" fmla="*/ 254635 h 530859"/>
                <a:gd name="connsiteX113" fmla="*/ 57150 w 917575"/>
                <a:gd name="connsiteY113" fmla="*/ 173990 h 530859"/>
                <a:gd name="connsiteX114" fmla="*/ 57150 w 917575"/>
                <a:gd name="connsiteY114" fmla="*/ 445770 h 530859"/>
                <a:gd name="connsiteX115" fmla="*/ 172085 w 917575"/>
                <a:gd name="connsiteY115" fmla="*/ 445770 h 530859"/>
                <a:gd name="connsiteX116" fmla="*/ 172085 w 917575"/>
                <a:gd name="connsiteY116" fmla="*/ 395605 h 530859"/>
                <a:gd name="connsiteX117" fmla="*/ 57150 w 917575"/>
                <a:gd name="connsiteY117" fmla="*/ 395605 h 530859"/>
                <a:gd name="connsiteX118" fmla="*/ 57150 w 917575"/>
                <a:gd name="connsiteY118" fmla="*/ 346075 h 530859"/>
                <a:gd name="connsiteX119" fmla="*/ 172085 w 917575"/>
                <a:gd name="connsiteY119" fmla="*/ 346075 h 530859"/>
                <a:gd name="connsiteX120" fmla="*/ 172085 w 917575"/>
                <a:gd name="connsiteY120" fmla="*/ 296545 h 530859"/>
                <a:gd name="connsiteX121" fmla="*/ 0 w 917575"/>
                <a:gd name="connsiteY121" fmla="*/ 296545 h 530859"/>
                <a:gd name="connsiteX122" fmla="*/ 0 w 917575"/>
                <a:gd name="connsiteY122" fmla="*/ 525780 h 530859"/>
                <a:gd name="connsiteX123" fmla="*/ 57150 w 917575"/>
                <a:gd name="connsiteY123" fmla="*/ 525780 h 530859"/>
                <a:gd name="connsiteX124" fmla="*/ 57150 w 917575"/>
                <a:gd name="connsiteY124" fmla="*/ 445770 h 53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917575" h="530859">
                  <a:moveTo>
                    <a:pt x="330835" y="82550"/>
                  </a:moveTo>
                  <a:lnTo>
                    <a:pt x="385445" y="82550"/>
                  </a:lnTo>
                  <a:lnTo>
                    <a:pt x="385445" y="254635"/>
                  </a:lnTo>
                  <a:lnTo>
                    <a:pt x="330835" y="254635"/>
                  </a:lnTo>
                  <a:lnTo>
                    <a:pt x="330835" y="82550"/>
                  </a:lnTo>
                  <a:close/>
                  <a:moveTo>
                    <a:pt x="591820" y="168275"/>
                  </a:moveTo>
                  <a:cubicBezTo>
                    <a:pt x="591820" y="114300"/>
                    <a:pt x="629920" y="76835"/>
                    <a:pt x="675640" y="76835"/>
                  </a:cubicBezTo>
                  <a:cubicBezTo>
                    <a:pt x="697865" y="76835"/>
                    <a:pt x="715645" y="83820"/>
                    <a:pt x="728980" y="95885"/>
                  </a:cubicBezTo>
                  <a:lnTo>
                    <a:pt x="728980" y="12700"/>
                  </a:lnTo>
                  <a:lnTo>
                    <a:pt x="783590" y="12700"/>
                  </a:lnTo>
                  <a:lnTo>
                    <a:pt x="783590" y="254635"/>
                  </a:lnTo>
                  <a:lnTo>
                    <a:pt x="728980" y="254635"/>
                  </a:lnTo>
                  <a:lnTo>
                    <a:pt x="728980" y="240665"/>
                  </a:lnTo>
                  <a:cubicBezTo>
                    <a:pt x="715645" y="252730"/>
                    <a:pt x="697865" y="259715"/>
                    <a:pt x="675640" y="259715"/>
                  </a:cubicBezTo>
                  <a:cubicBezTo>
                    <a:pt x="630555" y="259715"/>
                    <a:pt x="591820" y="222885"/>
                    <a:pt x="591820" y="168275"/>
                  </a:cubicBezTo>
                  <a:close/>
                  <a:moveTo>
                    <a:pt x="645795" y="168275"/>
                  </a:moveTo>
                  <a:cubicBezTo>
                    <a:pt x="645795" y="195580"/>
                    <a:pt x="663575" y="212725"/>
                    <a:pt x="687070" y="212725"/>
                  </a:cubicBezTo>
                  <a:cubicBezTo>
                    <a:pt x="709295" y="212725"/>
                    <a:pt x="728980" y="195580"/>
                    <a:pt x="728980" y="168275"/>
                  </a:cubicBezTo>
                  <a:cubicBezTo>
                    <a:pt x="728980" y="140970"/>
                    <a:pt x="708660" y="123825"/>
                    <a:pt x="687070" y="123825"/>
                  </a:cubicBezTo>
                  <a:cubicBezTo>
                    <a:pt x="663575" y="123825"/>
                    <a:pt x="645795" y="141605"/>
                    <a:pt x="645795" y="168275"/>
                  </a:cubicBezTo>
                  <a:close/>
                  <a:moveTo>
                    <a:pt x="401320" y="168275"/>
                  </a:moveTo>
                  <a:cubicBezTo>
                    <a:pt x="401320" y="114300"/>
                    <a:pt x="442595" y="76835"/>
                    <a:pt x="492760" y="76835"/>
                  </a:cubicBezTo>
                  <a:cubicBezTo>
                    <a:pt x="541655" y="76835"/>
                    <a:pt x="580390" y="111760"/>
                    <a:pt x="581660" y="168275"/>
                  </a:cubicBezTo>
                  <a:lnTo>
                    <a:pt x="581660" y="182245"/>
                  </a:lnTo>
                  <a:lnTo>
                    <a:pt x="455295" y="182245"/>
                  </a:lnTo>
                  <a:cubicBezTo>
                    <a:pt x="459740" y="202565"/>
                    <a:pt x="473710" y="215265"/>
                    <a:pt x="492125" y="215265"/>
                  </a:cubicBezTo>
                  <a:cubicBezTo>
                    <a:pt x="504825" y="215265"/>
                    <a:pt x="519430" y="212090"/>
                    <a:pt x="528955" y="195580"/>
                  </a:cubicBezTo>
                  <a:lnTo>
                    <a:pt x="577850" y="205740"/>
                  </a:lnTo>
                  <a:cubicBezTo>
                    <a:pt x="563245" y="241935"/>
                    <a:pt x="532130" y="259715"/>
                    <a:pt x="492760" y="259715"/>
                  </a:cubicBezTo>
                  <a:cubicBezTo>
                    <a:pt x="442595" y="259715"/>
                    <a:pt x="401320" y="222885"/>
                    <a:pt x="401320" y="168275"/>
                  </a:cubicBezTo>
                  <a:close/>
                  <a:moveTo>
                    <a:pt x="456565" y="148590"/>
                  </a:moveTo>
                  <a:lnTo>
                    <a:pt x="527685" y="148590"/>
                  </a:lnTo>
                  <a:cubicBezTo>
                    <a:pt x="522605" y="130175"/>
                    <a:pt x="508635" y="121285"/>
                    <a:pt x="492760" y="121285"/>
                  </a:cubicBezTo>
                  <a:cubicBezTo>
                    <a:pt x="476885" y="121920"/>
                    <a:pt x="461645" y="131445"/>
                    <a:pt x="456565" y="148590"/>
                  </a:cubicBezTo>
                  <a:close/>
                  <a:moveTo>
                    <a:pt x="358140" y="62230"/>
                  </a:moveTo>
                  <a:cubicBezTo>
                    <a:pt x="375285" y="62230"/>
                    <a:pt x="389255" y="48260"/>
                    <a:pt x="389255" y="31115"/>
                  </a:cubicBezTo>
                  <a:cubicBezTo>
                    <a:pt x="389255" y="13970"/>
                    <a:pt x="375285" y="0"/>
                    <a:pt x="358140" y="0"/>
                  </a:cubicBezTo>
                  <a:cubicBezTo>
                    <a:pt x="340995" y="0"/>
                    <a:pt x="327025" y="13970"/>
                    <a:pt x="327025" y="31115"/>
                  </a:cubicBezTo>
                  <a:cubicBezTo>
                    <a:pt x="327660" y="48260"/>
                    <a:pt x="341630" y="62230"/>
                    <a:pt x="358140" y="62230"/>
                  </a:cubicBezTo>
                  <a:close/>
                  <a:moveTo>
                    <a:pt x="835660" y="433705"/>
                  </a:moveTo>
                  <a:lnTo>
                    <a:pt x="909320" y="353695"/>
                  </a:lnTo>
                  <a:lnTo>
                    <a:pt x="845820" y="353695"/>
                  </a:lnTo>
                  <a:lnTo>
                    <a:pt x="795020" y="412115"/>
                  </a:lnTo>
                  <a:lnTo>
                    <a:pt x="784225" y="412115"/>
                  </a:lnTo>
                  <a:lnTo>
                    <a:pt x="784225" y="284480"/>
                  </a:lnTo>
                  <a:lnTo>
                    <a:pt x="729615" y="284480"/>
                  </a:lnTo>
                  <a:lnTo>
                    <a:pt x="729615" y="525780"/>
                  </a:lnTo>
                  <a:lnTo>
                    <a:pt x="784225" y="525780"/>
                  </a:lnTo>
                  <a:lnTo>
                    <a:pt x="784225" y="463550"/>
                  </a:lnTo>
                  <a:lnTo>
                    <a:pt x="797560" y="463550"/>
                  </a:lnTo>
                  <a:lnTo>
                    <a:pt x="850265" y="525780"/>
                  </a:lnTo>
                  <a:lnTo>
                    <a:pt x="917575" y="525780"/>
                  </a:lnTo>
                  <a:lnTo>
                    <a:pt x="835660" y="433705"/>
                  </a:lnTo>
                  <a:close/>
                  <a:moveTo>
                    <a:pt x="642620" y="348615"/>
                  </a:moveTo>
                  <a:cubicBezTo>
                    <a:pt x="621030" y="348615"/>
                    <a:pt x="602615" y="356235"/>
                    <a:pt x="589915" y="370205"/>
                  </a:cubicBezTo>
                  <a:lnTo>
                    <a:pt x="589915" y="353695"/>
                  </a:lnTo>
                  <a:lnTo>
                    <a:pt x="535305" y="353695"/>
                  </a:lnTo>
                  <a:lnTo>
                    <a:pt x="535305" y="525780"/>
                  </a:lnTo>
                  <a:lnTo>
                    <a:pt x="589915" y="525780"/>
                  </a:lnTo>
                  <a:lnTo>
                    <a:pt x="589915" y="445770"/>
                  </a:lnTo>
                  <a:cubicBezTo>
                    <a:pt x="589915" y="412750"/>
                    <a:pt x="603885" y="397510"/>
                    <a:pt x="625475" y="397510"/>
                  </a:cubicBezTo>
                  <a:cubicBezTo>
                    <a:pt x="643255" y="397510"/>
                    <a:pt x="654685" y="411480"/>
                    <a:pt x="654685" y="431165"/>
                  </a:cubicBezTo>
                  <a:lnTo>
                    <a:pt x="654685" y="525780"/>
                  </a:lnTo>
                  <a:lnTo>
                    <a:pt x="709295" y="525780"/>
                  </a:lnTo>
                  <a:lnTo>
                    <a:pt x="709295" y="420370"/>
                  </a:lnTo>
                  <a:cubicBezTo>
                    <a:pt x="709295" y="377190"/>
                    <a:pt x="682625" y="348615"/>
                    <a:pt x="642620" y="348615"/>
                  </a:cubicBezTo>
                  <a:close/>
                  <a:moveTo>
                    <a:pt x="458470" y="353695"/>
                  </a:moveTo>
                  <a:lnTo>
                    <a:pt x="513080" y="353695"/>
                  </a:lnTo>
                  <a:lnTo>
                    <a:pt x="513080" y="525780"/>
                  </a:lnTo>
                  <a:lnTo>
                    <a:pt x="458470" y="525780"/>
                  </a:lnTo>
                  <a:lnTo>
                    <a:pt x="458470" y="511810"/>
                  </a:lnTo>
                  <a:cubicBezTo>
                    <a:pt x="445135" y="523875"/>
                    <a:pt x="427355" y="530860"/>
                    <a:pt x="405130" y="530860"/>
                  </a:cubicBezTo>
                  <a:cubicBezTo>
                    <a:pt x="359410" y="530860"/>
                    <a:pt x="321310" y="494030"/>
                    <a:pt x="321310" y="439420"/>
                  </a:cubicBezTo>
                  <a:cubicBezTo>
                    <a:pt x="321310" y="385445"/>
                    <a:pt x="359410" y="347980"/>
                    <a:pt x="405130" y="347980"/>
                  </a:cubicBezTo>
                  <a:cubicBezTo>
                    <a:pt x="427355" y="347980"/>
                    <a:pt x="445135" y="354965"/>
                    <a:pt x="458470" y="367030"/>
                  </a:cubicBezTo>
                  <a:lnTo>
                    <a:pt x="458470" y="353695"/>
                  </a:lnTo>
                  <a:close/>
                  <a:moveTo>
                    <a:pt x="458470" y="440055"/>
                  </a:moveTo>
                  <a:cubicBezTo>
                    <a:pt x="458470" y="412750"/>
                    <a:pt x="438150" y="395605"/>
                    <a:pt x="416560" y="395605"/>
                  </a:cubicBezTo>
                  <a:cubicBezTo>
                    <a:pt x="392430" y="395605"/>
                    <a:pt x="375285" y="413385"/>
                    <a:pt x="375285" y="440055"/>
                  </a:cubicBezTo>
                  <a:cubicBezTo>
                    <a:pt x="375285" y="467360"/>
                    <a:pt x="393065" y="484505"/>
                    <a:pt x="416560" y="484505"/>
                  </a:cubicBezTo>
                  <a:cubicBezTo>
                    <a:pt x="438150" y="484505"/>
                    <a:pt x="458470" y="467360"/>
                    <a:pt x="458470" y="440055"/>
                  </a:cubicBezTo>
                  <a:close/>
                  <a:moveTo>
                    <a:pt x="244475" y="386715"/>
                  </a:moveTo>
                  <a:lnTo>
                    <a:pt x="244475" y="353695"/>
                  </a:lnTo>
                  <a:lnTo>
                    <a:pt x="189865" y="353695"/>
                  </a:lnTo>
                  <a:lnTo>
                    <a:pt x="189865" y="525780"/>
                  </a:lnTo>
                  <a:lnTo>
                    <a:pt x="244475" y="525780"/>
                  </a:lnTo>
                  <a:lnTo>
                    <a:pt x="244475" y="471805"/>
                  </a:lnTo>
                  <a:cubicBezTo>
                    <a:pt x="244475" y="427355"/>
                    <a:pt x="265430" y="407670"/>
                    <a:pt x="303530" y="407670"/>
                  </a:cubicBezTo>
                  <a:lnTo>
                    <a:pt x="313690" y="407670"/>
                  </a:lnTo>
                  <a:lnTo>
                    <a:pt x="313690" y="352425"/>
                  </a:lnTo>
                  <a:cubicBezTo>
                    <a:pt x="310515" y="351790"/>
                    <a:pt x="307340" y="351790"/>
                    <a:pt x="303530" y="351790"/>
                  </a:cubicBezTo>
                  <a:cubicBezTo>
                    <a:pt x="276225" y="351155"/>
                    <a:pt x="257175" y="366395"/>
                    <a:pt x="244475" y="386715"/>
                  </a:cubicBezTo>
                  <a:close/>
                  <a:moveTo>
                    <a:pt x="244475" y="200660"/>
                  </a:moveTo>
                  <a:cubicBezTo>
                    <a:pt x="244475" y="156210"/>
                    <a:pt x="265430" y="136525"/>
                    <a:pt x="303530" y="136525"/>
                  </a:cubicBezTo>
                  <a:lnTo>
                    <a:pt x="313690" y="136525"/>
                  </a:lnTo>
                  <a:lnTo>
                    <a:pt x="313690" y="81280"/>
                  </a:lnTo>
                  <a:cubicBezTo>
                    <a:pt x="310515" y="80645"/>
                    <a:pt x="307340" y="80645"/>
                    <a:pt x="303530" y="80645"/>
                  </a:cubicBezTo>
                  <a:cubicBezTo>
                    <a:pt x="275590" y="80645"/>
                    <a:pt x="256540" y="95250"/>
                    <a:pt x="244475" y="116205"/>
                  </a:cubicBezTo>
                  <a:lnTo>
                    <a:pt x="244475" y="83185"/>
                  </a:lnTo>
                  <a:lnTo>
                    <a:pt x="189865" y="83185"/>
                  </a:lnTo>
                  <a:lnTo>
                    <a:pt x="189865" y="255270"/>
                  </a:lnTo>
                  <a:lnTo>
                    <a:pt x="244475" y="255270"/>
                  </a:lnTo>
                  <a:lnTo>
                    <a:pt x="244475" y="200660"/>
                  </a:lnTo>
                  <a:close/>
                  <a:moveTo>
                    <a:pt x="57150" y="173990"/>
                  </a:moveTo>
                  <a:lnTo>
                    <a:pt x="172085" y="173990"/>
                  </a:lnTo>
                  <a:lnTo>
                    <a:pt x="172085" y="123825"/>
                  </a:lnTo>
                  <a:lnTo>
                    <a:pt x="57150" y="123825"/>
                  </a:lnTo>
                  <a:lnTo>
                    <a:pt x="57150" y="74930"/>
                  </a:lnTo>
                  <a:lnTo>
                    <a:pt x="172085" y="74930"/>
                  </a:lnTo>
                  <a:lnTo>
                    <a:pt x="172085" y="25400"/>
                  </a:lnTo>
                  <a:lnTo>
                    <a:pt x="0" y="25400"/>
                  </a:lnTo>
                  <a:lnTo>
                    <a:pt x="0" y="254635"/>
                  </a:lnTo>
                  <a:lnTo>
                    <a:pt x="57150" y="254635"/>
                  </a:lnTo>
                  <a:lnTo>
                    <a:pt x="57150" y="173990"/>
                  </a:lnTo>
                  <a:close/>
                  <a:moveTo>
                    <a:pt x="57150" y="445770"/>
                  </a:moveTo>
                  <a:lnTo>
                    <a:pt x="172085" y="445770"/>
                  </a:lnTo>
                  <a:lnTo>
                    <a:pt x="172085" y="395605"/>
                  </a:lnTo>
                  <a:lnTo>
                    <a:pt x="57150" y="395605"/>
                  </a:lnTo>
                  <a:lnTo>
                    <a:pt x="57150" y="346075"/>
                  </a:lnTo>
                  <a:lnTo>
                    <a:pt x="172085" y="346075"/>
                  </a:lnTo>
                  <a:lnTo>
                    <a:pt x="172085" y="296545"/>
                  </a:lnTo>
                  <a:lnTo>
                    <a:pt x="0" y="296545"/>
                  </a:lnTo>
                  <a:lnTo>
                    <a:pt x="0" y="525780"/>
                  </a:lnTo>
                  <a:lnTo>
                    <a:pt x="57150" y="525780"/>
                  </a:lnTo>
                  <a:lnTo>
                    <a:pt x="57150" y="445770"/>
                  </a:lnTo>
                  <a:close/>
                </a:path>
              </a:pathLst>
            </a:custGeom>
            <a:solidFill>
              <a:srgbClr val="FFFFFF"/>
            </a:solidFill>
            <a:ln w="6350" cap="flat">
              <a:noFill/>
              <a:prstDash val="solid"/>
              <a:miter/>
            </a:ln>
          </p:spPr>
          <p:txBody>
            <a:bodyPr rtlCol="0" anchor="ctr"/>
            <a:lstStyle/>
            <a:p>
              <a:endParaRPr lang="en-US" dirty="0"/>
            </a:p>
          </p:txBody>
        </p:sp>
      </p:grpSp>
      <p:sp>
        <p:nvSpPr>
          <p:cNvPr id="12" name="TextBox 11">
            <a:extLst>
              <a:ext uri="{FF2B5EF4-FFF2-40B4-BE49-F238E27FC236}">
                <a16:creationId xmlns:a16="http://schemas.microsoft.com/office/drawing/2014/main" id="{0B31F380-C6DA-B64D-921F-9C3993DF0428}"/>
              </a:ext>
            </a:extLst>
          </p:cNvPr>
          <p:cNvSpPr txBox="1"/>
          <p:nvPr userDrawn="1"/>
        </p:nvSpPr>
        <p:spPr>
          <a:xfrm>
            <a:off x="2560320" y="6548147"/>
            <a:ext cx="2775611" cy="265544"/>
          </a:xfrm>
          <a:prstGeom prst="rect">
            <a:avLst/>
          </a:prstGeom>
          <a:noFill/>
        </p:spPr>
        <p:txBody>
          <a:bodyPr wrap="square" lIns="0" tIns="0" rIns="0" bIns="0" rtlCol="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chemeClr val="accent1"/>
                </a:solidFill>
                <a:effectLst/>
                <a:uLnTx/>
                <a:uFillTx/>
                <a:latin typeface="+mn-lt"/>
                <a:ea typeface="+mn-ea"/>
                <a:cs typeface="+mn-cs"/>
              </a:rPr>
              <a:t>FRIED, FRANK, HARRIS, SHRIVER &amp; JACOBSON LLP.  </a:t>
            </a:r>
            <a:r>
              <a:rPr kumimoji="0" lang="en-US" sz="700" b="0" i="1" u="none" strike="noStrike" kern="1200" cap="none" spc="0" normalizeH="0" baseline="0" noProof="0" dirty="0">
                <a:ln>
                  <a:noFill/>
                </a:ln>
                <a:solidFill>
                  <a:schemeClr val="accent1"/>
                </a:solidFill>
                <a:effectLst/>
                <a:uLnTx/>
                <a:uFillTx/>
                <a:latin typeface="+mn-lt"/>
                <a:ea typeface="+mn-ea"/>
                <a:cs typeface="+mn-cs"/>
              </a:rPr>
              <a:t>•   friedfrank.com</a:t>
            </a:r>
          </a:p>
        </p:txBody>
      </p:sp>
      <p:sp>
        <p:nvSpPr>
          <p:cNvPr id="14" name="TextBox 13">
            <a:extLst>
              <a:ext uri="{FF2B5EF4-FFF2-40B4-BE49-F238E27FC236}">
                <a16:creationId xmlns:a16="http://schemas.microsoft.com/office/drawing/2014/main" id="{A36F0338-5560-A24F-A426-85C89E8A1630}"/>
              </a:ext>
            </a:extLst>
          </p:cNvPr>
          <p:cNvSpPr txBox="1"/>
          <p:nvPr userDrawn="1"/>
        </p:nvSpPr>
        <p:spPr>
          <a:xfrm>
            <a:off x="368300" y="6447520"/>
            <a:ext cx="1497813" cy="265544"/>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200"/>
              </a:spcBef>
              <a:spcAft>
                <a:spcPts val="0"/>
              </a:spcAft>
              <a:buClrTx/>
              <a:buSzTx/>
              <a:buFontTx/>
              <a:buNone/>
              <a:tabLst/>
              <a:defRPr/>
            </a:pPr>
            <a:r>
              <a:rPr lang="en-US" altLang="en-US" sz="700" b="0" dirty="0">
                <a:solidFill>
                  <a:schemeClr val="accent1"/>
                </a:solidFill>
                <a:latin typeface="+mn-lt"/>
              </a:rPr>
              <a:t>Attorney advertising. Prior results do not guarantee a similar outcome. </a:t>
            </a:r>
          </a:p>
        </p:txBody>
      </p:sp>
    </p:spTree>
    <p:extLst>
      <p:ext uri="{BB962C8B-B14F-4D97-AF65-F5344CB8AC3E}">
        <p14:creationId xmlns:p14="http://schemas.microsoft.com/office/powerpoint/2010/main" val="1951130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04B17-46F4-FE41-B242-273D3E191BA9}"/>
              </a:ext>
            </a:extLst>
          </p:cNvPr>
          <p:cNvSpPr>
            <a:spLocks noGrp="1"/>
          </p:cNvSpPr>
          <p:nvPr>
            <p:ph type="title"/>
          </p:nvPr>
        </p:nvSpPr>
        <p:spPr>
          <a:xfrm>
            <a:off x="371475" y="638635"/>
            <a:ext cx="4344459" cy="372731"/>
          </a:xfrm>
          <a:prstGeom prst="rect">
            <a:avLst/>
          </a:prstGeom>
        </p:spPr>
        <p:txBody>
          <a:bodyPr vert="horz" wrap="non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6360EA2-F7DE-FA4A-A09E-9627E1B3D35E}"/>
              </a:ext>
            </a:extLst>
          </p:cNvPr>
          <p:cNvSpPr>
            <a:spLocks noGrp="1"/>
          </p:cNvSpPr>
          <p:nvPr>
            <p:ph type="body" idx="1"/>
          </p:nvPr>
        </p:nvSpPr>
        <p:spPr>
          <a:xfrm>
            <a:off x="371475" y="1301352"/>
            <a:ext cx="7544991"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5">
            <a:extLst>
              <a:ext uri="{FF2B5EF4-FFF2-40B4-BE49-F238E27FC236}">
                <a16:creationId xmlns:a16="http://schemas.microsoft.com/office/drawing/2014/main" id="{67CB39CD-0A4E-BF4C-8506-A3A1659E4766}"/>
              </a:ext>
            </a:extLst>
          </p:cNvPr>
          <p:cNvSpPr txBox="1">
            <a:spLocks/>
          </p:cNvSpPr>
          <p:nvPr/>
        </p:nvSpPr>
        <p:spPr>
          <a:xfrm>
            <a:off x="306506" y="84855"/>
            <a:ext cx="545330"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CDBFFE-4F23-3349-A4AB-078D25353DA0}" type="slidenum">
              <a:rPr lang="en-US" sz="1200" kern="1200" smtClean="0">
                <a:solidFill>
                  <a:schemeClr val="accent4"/>
                </a:solidFill>
                <a:latin typeface="+mj-lt"/>
                <a:ea typeface="+mn-ea"/>
                <a:cs typeface="+mn-cs"/>
              </a:rPr>
              <a:t>‹#›</a:t>
            </a:fld>
            <a:endParaRPr lang="en-US" sz="1200" kern="1200" dirty="0">
              <a:solidFill>
                <a:schemeClr val="accent4"/>
              </a:solidFill>
              <a:latin typeface="+mj-lt"/>
              <a:ea typeface="+mn-ea"/>
              <a:cs typeface="+mn-cs"/>
            </a:endParaRPr>
          </a:p>
        </p:txBody>
      </p:sp>
      <p:grpSp>
        <p:nvGrpSpPr>
          <p:cNvPr id="16" name="Group 15">
            <a:extLst>
              <a:ext uri="{FF2B5EF4-FFF2-40B4-BE49-F238E27FC236}">
                <a16:creationId xmlns:a16="http://schemas.microsoft.com/office/drawing/2014/main" id="{85F6B3E6-6775-D148-8E6C-0F8CB7696880}"/>
              </a:ext>
            </a:extLst>
          </p:cNvPr>
          <p:cNvGrpSpPr/>
          <p:nvPr userDrawn="1"/>
        </p:nvGrpSpPr>
        <p:grpSpPr>
          <a:xfrm>
            <a:off x="8322055" y="6257289"/>
            <a:ext cx="450470" cy="600711"/>
            <a:chOff x="5529579" y="2675889"/>
            <a:chExt cx="1127125" cy="1503044"/>
          </a:xfrm>
        </p:grpSpPr>
        <p:sp>
          <p:nvSpPr>
            <p:cNvPr id="17" name="Freeform 16">
              <a:extLst>
                <a:ext uri="{FF2B5EF4-FFF2-40B4-BE49-F238E27FC236}">
                  <a16:creationId xmlns:a16="http://schemas.microsoft.com/office/drawing/2014/main" id="{D26C1A15-AEBF-9349-9160-7C00BA81B8D5}"/>
                </a:ext>
              </a:extLst>
            </p:cNvPr>
            <p:cNvSpPr/>
            <p:nvPr/>
          </p:nvSpPr>
          <p:spPr>
            <a:xfrm>
              <a:off x="5529579" y="2675889"/>
              <a:ext cx="1127125" cy="1503044"/>
            </a:xfrm>
            <a:custGeom>
              <a:avLst/>
              <a:gdLst>
                <a:gd name="connsiteX0" fmla="*/ 1127125 w 1127125"/>
                <a:gd name="connsiteY0" fmla="*/ 976630 h 1503044"/>
                <a:gd name="connsiteX1" fmla="*/ 1127125 w 1127125"/>
                <a:gd name="connsiteY1" fmla="*/ 0 h 1503044"/>
                <a:gd name="connsiteX2" fmla="*/ 0 w 1127125"/>
                <a:gd name="connsiteY2" fmla="*/ 0 h 1503044"/>
                <a:gd name="connsiteX3" fmla="*/ 0 w 1127125"/>
                <a:gd name="connsiteY3" fmla="*/ 1503045 h 1503044"/>
                <a:gd name="connsiteX4" fmla="*/ 375285 w 1127125"/>
                <a:gd name="connsiteY4" fmla="*/ 1503045 h 1503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7125" h="1503044">
                  <a:moveTo>
                    <a:pt x="1127125" y="976630"/>
                  </a:moveTo>
                  <a:lnTo>
                    <a:pt x="1127125" y="0"/>
                  </a:lnTo>
                  <a:lnTo>
                    <a:pt x="0" y="0"/>
                  </a:lnTo>
                  <a:lnTo>
                    <a:pt x="0" y="1503045"/>
                  </a:lnTo>
                  <a:lnTo>
                    <a:pt x="375285" y="1503045"/>
                  </a:lnTo>
                  <a:close/>
                </a:path>
              </a:pathLst>
            </a:custGeom>
            <a:solidFill>
              <a:srgbClr val="101820"/>
            </a:solidFill>
            <a:ln w="6350" cap="flat">
              <a:noFill/>
              <a:prstDash val="solid"/>
              <a:miter/>
            </a:ln>
          </p:spPr>
          <p:txBody>
            <a:bodyPr rtlCol="0" anchor="ctr"/>
            <a:lstStyle/>
            <a:p>
              <a:endParaRPr lang="en-US" dirty="0"/>
            </a:p>
          </p:txBody>
        </p:sp>
        <p:sp>
          <p:nvSpPr>
            <p:cNvPr id="18" name="Freeform 17">
              <a:extLst>
                <a:ext uri="{FF2B5EF4-FFF2-40B4-BE49-F238E27FC236}">
                  <a16:creationId xmlns:a16="http://schemas.microsoft.com/office/drawing/2014/main" id="{558FE9E2-DC40-C24E-82F7-7F8BA67B102D}"/>
                </a:ext>
              </a:extLst>
            </p:cNvPr>
            <p:cNvSpPr/>
            <p:nvPr/>
          </p:nvSpPr>
          <p:spPr>
            <a:xfrm>
              <a:off x="5641975" y="2763520"/>
              <a:ext cx="917575" cy="530859"/>
            </a:xfrm>
            <a:custGeom>
              <a:avLst/>
              <a:gdLst>
                <a:gd name="connsiteX0" fmla="*/ 330835 w 917575"/>
                <a:gd name="connsiteY0" fmla="*/ 82550 h 530859"/>
                <a:gd name="connsiteX1" fmla="*/ 385445 w 917575"/>
                <a:gd name="connsiteY1" fmla="*/ 82550 h 530859"/>
                <a:gd name="connsiteX2" fmla="*/ 385445 w 917575"/>
                <a:gd name="connsiteY2" fmla="*/ 254635 h 530859"/>
                <a:gd name="connsiteX3" fmla="*/ 330835 w 917575"/>
                <a:gd name="connsiteY3" fmla="*/ 254635 h 530859"/>
                <a:gd name="connsiteX4" fmla="*/ 330835 w 917575"/>
                <a:gd name="connsiteY4" fmla="*/ 82550 h 530859"/>
                <a:gd name="connsiteX5" fmla="*/ 591820 w 917575"/>
                <a:gd name="connsiteY5" fmla="*/ 168275 h 530859"/>
                <a:gd name="connsiteX6" fmla="*/ 675640 w 917575"/>
                <a:gd name="connsiteY6" fmla="*/ 76835 h 530859"/>
                <a:gd name="connsiteX7" fmla="*/ 728980 w 917575"/>
                <a:gd name="connsiteY7" fmla="*/ 95885 h 530859"/>
                <a:gd name="connsiteX8" fmla="*/ 728980 w 917575"/>
                <a:gd name="connsiteY8" fmla="*/ 12700 h 530859"/>
                <a:gd name="connsiteX9" fmla="*/ 783590 w 917575"/>
                <a:gd name="connsiteY9" fmla="*/ 12700 h 530859"/>
                <a:gd name="connsiteX10" fmla="*/ 783590 w 917575"/>
                <a:gd name="connsiteY10" fmla="*/ 254635 h 530859"/>
                <a:gd name="connsiteX11" fmla="*/ 728980 w 917575"/>
                <a:gd name="connsiteY11" fmla="*/ 254635 h 530859"/>
                <a:gd name="connsiteX12" fmla="*/ 728980 w 917575"/>
                <a:gd name="connsiteY12" fmla="*/ 240665 h 530859"/>
                <a:gd name="connsiteX13" fmla="*/ 675640 w 917575"/>
                <a:gd name="connsiteY13" fmla="*/ 259715 h 530859"/>
                <a:gd name="connsiteX14" fmla="*/ 591820 w 917575"/>
                <a:gd name="connsiteY14" fmla="*/ 168275 h 530859"/>
                <a:gd name="connsiteX15" fmla="*/ 645795 w 917575"/>
                <a:gd name="connsiteY15" fmla="*/ 168275 h 530859"/>
                <a:gd name="connsiteX16" fmla="*/ 687070 w 917575"/>
                <a:gd name="connsiteY16" fmla="*/ 212725 h 530859"/>
                <a:gd name="connsiteX17" fmla="*/ 728980 w 917575"/>
                <a:gd name="connsiteY17" fmla="*/ 168275 h 530859"/>
                <a:gd name="connsiteX18" fmla="*/ 687070 w 917575"/>
                <a:gd name="connsiteY18" fmla="*/ 123825 h 530859"/>
                <a:gd name="connsiteX19" fmla="*/ 645795 w 917575"/>
                <a:gd name="connsiteY19" fmla="*/ 168275 h 530859"/>
                <a:gd name="connsiteX20" fmla="*/ 401320 w 917575"/>
                <a:gd name="connsiteY20" fmla="*/ 168275 h 530859"/>
                <a:gd name="connsiteX21" fmla="*/ 492760 w 917575"/>
                <a:gd name="connsiteY21" fmla="*/ 76835 h 530859"/>
                <a:gd name="connsiteX22" fmla="*/ 581660 w 917575"/>
                <a:gd name="connsiteY22" fmla="*/ 168275 h 530859"/>
                <a:gd name="connsiteX23" fmla="*/ 581660 w 917575"/>
                <a:gd name="connsiteY23" fmla="*/ 182245 h 530859"/>
                <a:gd name="connsiteX24" fmla="*/ 455295 w 917575"/>
                <a:gd name="connsiteY24" fmla="*/ 182245 h 530859"/>
                <a:gd name="connsiteX25" fmla="*/ 492125 w 917575"/>
                <a:gd name="connsiteY25" fmla="*/ 215265 h 530859"/>
                <a:gd name="connsiteX26" fmla="*/ 528955 w 917575"/>
                <a:gd name="connsiteY26" fmla="*/ 195580 h 530859"/>
                <a:gd name="connsiteX27" fmla="*/ 577850 w 917575"/>
                <a:gd name="connsiteY27" fmla="*/ 205740 h 530859"/>
                <a:gd name="connsiteX28" fmla="*/ 492760 w 917575"/>
                <a:gd name="connsiteY28" fmla="*/ 259715 h 530859"/>
                <a:gd name="connsiteX29" fmla="*/ 401320 w 917575"/>
                <a:gd name="connsiteY29" fmla="*/ 168275 h 530859"/>
                <a:gd name="connsiteX30" fmla="*/ 456565 w 917575"/>
                <a:gd name="connsiteY30" fmla="*/ 148590 h 530859"/>
                <a:gd name="connsiteX31" fmla="*/ 527685 w 917575"/>
                <a:gd name="connsiteY31" fmla="*/ 148590 h 530859"/>
                <a:gd name="connsiteX32" fmla="*/ 492760 w 917575"/>
                <a:gd name="connsiteY32" fmla="*/ 121285 h 530859"/>
                <a:gd name="connsiteX33" fmla="*/ 456565 w 917575"/>
                <a:gd name="connsiteY33" fmla="*/ 148590 h 530859"/>
                <a:gd name="connsiteX34" fmla="*/ 358140 w 917575"/>
                <a:gd name="connsiteY34" fmla="*/ 62230 h 530859"/>
                <a:gd name="connsiteX35" fmla="*/ 389255 w 917575"/>
                <a:gd name="connsiteY35" fmla="*/ 31115 h 530859"/>
                <a:gd name="connsiteX36" fmla="*/ 358140 w 917575"/>
                <a:gd name="connsiteY36" fmla="*/ 0 h 530859"/>
                <a:gd name="connsiteX37" fmla="*/ 327025 w 917575"/>
                <a:gd name="connsiteY37" fmla="*/ 31115 h 530859"/>
                <a:gd name="connsiteX38" fmla="*/ 358140 w 917575"/>
                <a:gd name="connsiteY38" fmla="*/ 62230 h 530859"/>
                <a:gd name="connsiteX39" fmla="*/ 835660 w 917575"/>
                <a:gd name="connsiteY39" fmla="*/ 433705 h 530859"/>
                <a:gd name="connsiteX40" fmla="*/ 909320 w 917575"/>
                <a:gd name="connsiteY40" fmla="*/ 353695 h 530859"/>
                <a:gd name="connsiteX41" fmla="*/ 845820 w 917575"/>
                <a:gd name="connsiteY41" fmla="*/ 353695 h 530859"/>
                <a:gd name="connsiteX42" fmla="*/ 795020 w 917575"/>
                <a:gd name="connsiteY42" fmla="*/ 412115 h 530859"/>
                <a:gd name="connsiteX43" fmla="*/ 784225 w 917575"/>
                <a:gd name="connsiteY43" fmla="*/ 412115 h 530859"/>
                <a:gd name="connsiteX44" fmla="*/ 784225 w 917575"/>
                <a:gd name="connsiteY44" fmla="*/ 284480 h 530859"/>
                <a:gd name="connsiteX45" fmla="*/ 729615 w 917575"/>
                <a:gd name="connsiteY45" fmla="*/ 284480 h 530859"/>
                <a:gd name="connsiteX46" fmla="*/ 729615 w 917575"/>
                <a:gd name="connsiteY46" fmla="*/ 525780 h 530859"/>
                <a:gd name="connsiteX47" fmla="*/ 784225 w 917575"/>
                <a:gd name="connsiteY47" fmla="*/ 525780 h 530859"/>
                <a:gd name="connsiteX48" fmla="*/ 784225 w 917575"/>
                <a:gd name="connsiteY48" fmla="*/ 463550 h 530859"/>
                <a:gd name="connsiteX49" fmla="*/ 797560 w 917575"/>
                <a:gd name="connsiteY49" fmla="*/ 463550 h 530859"/>
                <a:gd name="connsiteX50" fmla="*/ 850265 w 917575"/>
                <a:gd name="connsiteY50" fmla="*/ 525780 h 530859"/>
                <a:gd name="connsiteX51" fmla="*/ 917575 w 917575"/>
                <a:gd name="connsiteY51" fmla="*/ 525780 h 530859"/>
                <a:gd name="connsiteX52" fmla="*/ 835660 w 917575"/>
                <a:gd name="connsiteY52" fmla="*/ 433705 h 530859"/>
                <a:gd name="connsiteX53" fmla="*/ 642620 w 917575"/>
                <a:gd name="connsiteY53" fmla="*/ 348615 h 530859"/>
                <a:gd name="connsiteX54" fmla="*/ 589915 w 917575"/>
                <a:gd name="connsiteY54" fmla="*/ 370205 h 530859"/>
                <a:gd name="connsiteX55" fmla="*/ 589915 w 917575"/>
                <a:gd name="connsiteY55" fmla="*/ 353695 h 530859"/>
                <a:gd name="connsiteX56" fmla="*/ 535305 w 917575"/>
                <a:gd name="connsiteY56" fmla="*/ 353695 h 530859"/>
                <a:gd name="connsiteX57" fmla="*/ 535305 w 917575"/>
                <a:gd name="connsiteY57" fmla="*/ 525780 h 530859"/>
                <a:gd name="connsiteX58" fmla="*/ 589915 w 917575"/>
                <a:gd name="connsiteY58" fmla="*/ 525780 h 530859"/>
                <a:gd name="connsiteX59" fmla="*/ 589915 w 917575"/>
                <a:gd name="connsiteY59" fmla="*/ 445770 h 530859"/>
                <a:gd name="connsiteX60" fmla="*/ 625475 w 917575"/>
                <a:gd name="connsiteY60" fmla="*/ 397510 h 530859"/>
                <a:gd name="connsiteX61" fmla="*/ 654685 w 917575"/>
                <a:gd name="connsiteY61" fmla="*/ 431165 h 530859"/>
                <a:gd name="connsiteX62" fmla="*/ 654685 w 917575"/>
                <a:gd name="connsiteY62" fmla="*/ 525780 h 530859"/>
                <a:gd name="connsiteX63" fmla="*/ 709295 w 917575"/>
                <a:gd name="connsiteY63" fmla="*/ 525780 h 530859"/>
                <a:gd name="connsiteX64" fmla="*/ 709295 w 917575"/>
                <a:gd name="connsiteY64" fmla="*/ 420370 h 530859"/>
                <a:gd name="connsiteX65" fmla="*/ 642620 w 917575"/>
                <a:gd name="connsiteY65" fmla="*/ 348615 h 530859"/>
                <a:gd name="connsiteX66" fmla="*/ 458470 w 917575"/>
                <a:gd name="connsiteY66" fmla="*/ 353695 h 530859"/>
                <a:gd name="connsiteX67" fmla="*/ 513080 w 917575"/>
                <a:gd name="connsiteY67" fmla="*/ 353695 h 530859"/>
                <a:gd name="connsiteX68" fmla="*/ 513080 w 917575"/>
                <a:gd name="connsiteY68" fmla="*/ 525780 h 530859"/>
                <a:gd name="connsiteX69" fmla="*/ 458470 w 917575"/>
                <a:gd name="connsiteY69" fmla="*/ 525780 h 530859"/>
                <a:gd name="connsiteX70" fmla="*/ 458470 w 917575"/>
                <a:gd name="connsiteY70" fmla="*/ 511810 h 530859"/>
                <a:gd name="connsiteX71" fmla="*/ 405130 w 917575"/>
                <a:gd name="connsiteY71" fmla="*/ 530860 h 530859"/>
                <a:gd name="connsiteX72" fmla="*/ 321310 w 917575"/>
                <a:gd name="connsiteY72" fmla="*/ 439420 h 530859"/>
                <a:gd name="connsiteX73" fmla="*/ 405130 w 917575"/>
                <a:gd name="connsiteY73" fmla="*/ 347980 h 530859"/>
                <a:gd name="connsiteX74" fmla="*/ 458470 w 917575"/>
                <a:gd name="connsiteY74" fmla="*/ 367030 h 530859"/>
                <a:gd name="connsiteX75" fmla="*/ 458470 w 917575"/>
                <a:gd name="connsiteY75" fmla="*/ 353695 h 530859"/>
                <a:gd name="connsiteX76" fmla="*/ 458470 w 917575"/>
                <a:gd name="connsiteY76" fmla="*/ 440055 h 530859"/>
                <a:gd name="connsiteX77" fmla="*/ 416560 w 917575"/>
                <a:gd name="connsiteY77" fmla="*/ 395605 h 530859"/>
                <a:gd name="connsiteX78" fmla="*/ 375285 w 917575"/>
                <a:gd name="connsiteY78" fmla="*/ 440055 h 530859"/>
                <a:gd name="connsiteX79" fmla="*/ 416560 w 917575"/>
                <a:gd name="connsiteY79" fmla="*/ 484505 h 530859"/>
                <a:gd name="connsiteX80" fmla="*/ 458470 w 917575"/>
                <a:gd name="connsiteY80" fmla="*/ 440055 h 530859"/>
                <a:gd name="connsiteX81" fmla="*/ 244475 w 917575"/>
                <a:gd name="connsiteY81" fmla="*/ 386715 h 530859"/>
                <a:gd name="connsiteX82" fmla="*/ 244475 w 917575"/>
                <a:gd name="connsiteY82" fmla="*/ 353695 h 530859"/>
                <a:gd name="connsiteX83" fmla="*/ 189865 w 917575"/>
                <a:gd name="connsiteY83" fmla="*/ 353695 h 530859"/>
                <a:gd name="connsiteX84" fmla="*/ 189865 w 917575"/>
                <a:gd name="connsiteY84" fmla="*/ 525780 h 530859"/>
                <a:gd name="connsiteX85" fmla="*/ 244475 w 917575"/>
                <a:gd name="connsiteY85" fmla="*/ 525780 h 530859"/>
                <a:gd name="connsiteX86" fmla="*/ 244475 w 917575"/>
                <a:gd name="connsiteY86" fmla="*/ 471805 h 530859"/>
                <a:gd name="connsiteX87" fmla="*/ 303530 w 917575"/>
                <a:gd name="connsiteY87" fmla="*/ 407670 h 530859"/>
                <a:gd name="connsiteX88" fmla="*/ 313690 w 917575"/>
                <a:gd name="connsiteY88" fmla="*/ 407670 h 530859"/>
                <a:gd name="connsiteX89" fmla="*/ 313690 w 917575"/>
                <a:gd name="connsiteY89" fmla="*/ 352425 h 530859"/>
                <a:gd name="connsiteX90" fmla="*/ 303530 w 917575"/>
                <a:gd name="connsiteY90" fmla="*/ 351790 h 530859"/>
                <a:gd name="connsiteX91" fmla="*/ 244475 w 917575"/>
                <a:gd name="connsiteY91" fmla="*/ 386715 h 530859"/>
                <a:gd name="connsiteX92" fmla="*/ 244475 w 917575"/>
                <a:gd name="connsiteY92" fmla="*/ 200660 h 530859"/>
                <a:gd name="connsiteX93" fmla="*/ 303530 w 917575"/>
                <a:gd name="connsiteY93" fmla="*/ 136525 h 530859"/>
                <a:gd name="connsiteX94" fmla="*/ 313690 w 917575"/>
                <a:gd name="connsiteY94" fmla="*/ 136525 h 530859"/>
                <a:gd name="connsiteX95" fmla="*/ 313690 w 917575"/>
                <a:gd name="connsiteY95" fmla="*/ 81280 h 530859"/>
                <a:gd name="connsiteX96" fmla="*/ 303530 w 917575"/>
                <a:gd name="connsiteY96" fmla="*/ 80645 h 530859"/>
                <a:gd name="connsiteX97" fmla="*/ 244475 w 917575"/>
                <a:gd name="connsiteY97" fmla="*/ 116205 h 530859"/>
                <a:gd name="connsiteX98" fmla="*/ 244475 w 917575"/>
                <a:gd name="connsiteY98" fmla="*/ 83185 h 530859"/>
                <a:gd name="connsiteX99" fmla="*/ 189865 w 917575"/>
                <a:gd name="connsiteY99" fmla="*/ 83185 h 530859"/>
                <a:gd name="connsiteX100" fmla="*/ 189865 w 917575"/>
                <a:gd name="connsiteY100" fmla="*/ 255270 h 530859"/>
                <a:gd name="connsiteX101" fmla="*/ 244475 w 917575"/>
                <a:gd name="connsiteY101" fmla="*/ 255270 h 530859"/>
                <a:gd name="connsiteX102" fmla="*/ 244475 w 917575"/>
                <a:gd name="connsiteY102" fmla="*/ 200660 h 530859"/>
                <a:gd name="connsiteX103" fmla="*/ 57150 w 917575"/>
                <a:gd name="connsiteY103" fmla="*/ 173990 h 530859"/>
                <a:gd name="connsiteX104" fmla="*/ 172085 w 917575"/>
                <a:gd name="connsiteY104" fmla="*/ 173990 h 530859"/>
                <a:gd name="connsiteX105" fmla="*/ 172085 w 917575"/>
                <a:gd name="connsiteY105" fmla="*/ 123825 h 530859"/>
                <a:gd name="connsiteX106" fmla="*/ 57150 w 917575"/>
                <a:gd name="connsiteY106" fmla="*/ 123825 h 530859"/>
                <a:gd name="connsiteX107" fmla="*/ 57150 w 917575"/>
                <a:gd name="connsiteY107" fmla="*/ 74930 h 530859"/>
                <a:gd name="connsiteX108" fmla="*/ 172085 w 917575"/>
                <a:gd name="connsiteY108" fmla="*/ 74930 h 530859"/>
                <a:gd name="connsiteX109" fmla="*/ 172085 w 917575"/>
                <a:gd name="connsiteY109" fmla="*/ 25400 h 530859"/>
                <a:gd name="connsiteX110" fmla="*/ 0 w 917575"/>
                <a:gd name="connsiteY110" fmla="*/ 25400 h 530859"/>
                <a:gd name="connsiteX111" fmla="*/ 0 w 917575"/>
                <a:gd name="connsiteY111" fmla="*/ 254635 h 530859"/>
                <a:gd name="connsiteX112" fmla="*/ 57150 w 917575"/>
                <a:gd name="connsiteY112" fmla="*/ 254635 h 530859"/>
                <a:gd name="connsiteX113" fmla="*/ 57150 w 917575"/>
                <a:gd name="connsiteY113" fmla="*/ 173990 h 530859"/>
                <a:gd name="connsiteX114" fmla="*/ 57150 w 917575"/>
                <a:gd name="connsiteY114" fmla="*/ 445770 h 530859"/>
                <a:gd name="connsiteX115" fmla="*/ 172085 w 917575"/>
                <a:gd name="connsiteY115" fmla="*/ 445770 h 530859"/>
                <a:gd name="connsiteX116" fmla="*/ 172085 w 917575"/>
                <a:gd name="connsiteY116" fmla="*/ 395605 h 530859"/>
                <a:gd name="connsiteX117" fmla="*/ 57150 w 917575"/>
                <a:gd name="connsiteY117" fmla="*/ 395605 h 530859"/>
                <a:gd name="connsiteX118" fmla="*/ 57150 w 917575"/>
                <a:gd name="connsiteY118" fmla="*/ 346075 h 530859"/>
                <a:gd name="connsiteX119" fmla="*/ 172085 w 917575"/>
                <a:gd name="connsiteY119" fmla="*/ 346075 h 530859"/>
                <a:gd name="connsiteX120" fmla="*/ 172085 w 917575"/>
                <a:gd name="connsiteY120" fmla="*/ 296545 h 530859"/>
                <a:gd name="connsiteX121" fmla="*/ 0 w 917575"/>
                <a:gd name="connsiteY121" fmla="*/ 296545 h 530859"/>
                <a:gd name="connsiteX122" fmla="*/ 0 w 917575"/>
                <a:gd name="connsiteY122" fmla="*/ 525780 h 530859"/>
                <a:gd name="connsiteX123" fmla="*/ 57150 w 917575"/>
                <a:gd name="connsiteY123" fmla="*/ 525780 h 530859"/>
                <a:gd name="connsiteX124" fmla="*/ 57150 w 917575"/>
                <a:gd name="connsiteY124" fmla="*/ 445770 h 53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917575" h="530859">
                  <a:moveTo>
                    <a:pt x="330835" y="82550"/>
                  </a:moveTo>
                  <a:lnTo>
                    <a:pt x="385445" y="82550"/>
                  </a:lnTo>
                  <a:lnTo>
                    <a:pt x="385445" y="254635"/>
                  </a:lnTo>
                  <a:lnTo>
                    <a:pt x="330835" y="254635"/>
                  </a:lnTo>
                  <a:lnTo>
                    <a:pt x="330835" y="82550"/>
                  </a:lnTo>
                  <a:close/>
                  <a:moveTo>
                    <a:pt x="591820" y="168275"/>
                  </a:moveTo>
                  <a:cubicBezTo>
                    <a:pt x="591820" y="114300"/>
                    <a:pt x="629920" y="76835"/>
                    <a:pt x="675640" y="76835"/>
                  </a:cubicBezTo>
                  <a:cubicBezTo>
                    <a:pt x="697865" y="76835"/>
                    <a:pt x="715645" y="83820"/>
                    <a:pt x="728980" y="95885"/>
                  </a:cubicBezTo>
                  <a:lnTo>
                    <a:pt x="728980" y="12700"/>
                  </a:lnTo>
                  <a:lnTo>
                    <a:pt x="783590" y="12700"/>
                  </a:lnTo>
                  <a:lnTo>
                    <a:pt x="783590" y="254635"/>
                  </a:lnTo>
                  <a:lnTo>
                    <a:pt x="728980" y="254635"/>
                  </a:lnTo>
                  <a:lnTo>
                    <a:pt x="728980" y="240665"/>
                  </a:lnTo>
                  <a:cubicBezTo>
                    <a:pt x="715645" y="252730"/>
                    <a:pt x="697865" y="259715"/>
                    <a:pt x="675640" y="259715"/>
                  </a:cubicBezTo>
                  <a:cubicBezTo>
                    <a:pt x="630555" y="259715"/>
                    <a:pt x="591820" y="222885"/>
                    <a:pt x="591820" y="168275"/>
                  </a:cubicBezTo>
                  <a:close/>
                  <a:moveTo>
                    <a:pt x="645795" y="168275"/>
                  </a:moveTo>
                  <a:cubicBezTo>
                    <a:pt x="645795" y="195580"/>
                    <a:pt x="663575" y="212725"/>
                    <a:pt x="687070" y="212725"/>
                  </a:cubicBezTo>
                  <a:cubicBezTo>
                    <a:pt x="709295" y="212725"/>
                    <a:pt x="728980" y="195580"/>
                    <a:pt x="728980" y="168275"/>
                  </a:cubicBezTo>
                  <a:cubicBezTo>
                    <a:pt x="728980" y="140970"/>
                    <a:pt x="708660" y="123825"/>
                    <a:pt x="687070" y="123825"/>
                  </a:cubicBezTo>
                  <a:cubicBezTo>
                    <a:pt x="663575" y="123825"/>
                    <a:pt x="645795" y="141605"/>
                    <a:pt x="645795" y="168275"/>
                  </a:cubicBezTo>
                  <a:close/>
                  <a:moveTo>
                    <a:pt x="401320" y="168275"/>
                  </a:moveTo>
                  <a:cubicBezTo>
                    <a:pt x="401320" y="114300"/>
                    <a:pt x="442595" y="76835"/>
                    <a:pt x="492760" y="76835"/>
                  </a:cubicBezTo>
                  <a:cubicBezTo>
                    <a:pt x="541655" y="76835"/>
                    <a:pt x="580390" y="111760"/>
                    <a:pt x="581660" y="168275"/>
                  </a:cubicBezTo>
                  <a:lnTo>
                    <a:pt x="581660" y="182245"/>
                  </a:lnTo>
                  <a:lnTo>
                    <a:pt x="455295" y="182245"/>
                  </a:lnTo>
                  <a:cubicBezTo>
                    <a:pt x="459740" y="202565"/>
                    <a:pt x="473710" y="215265"/>
                    <a:pt x="492125" y="215265"/>
                  </a:cubicBezTo>
                  <a:cubicBezTo>
                    <a:pt x="504825" y="215265"/>
                    <a:pt x="519430" y="212090"/>
                    <a:pt x="528955" y="195580"/>
                  </a:cubicBezTo>
                  <a:lnTo>
                    <a:pt x="577850" y="205740"/>
                  </a:lnTo>
                  <a:cubicBezTo>
                    <a:pt x="563245" y="241935"/>
                    <a:pt x="532130" y="259715"/>
                    <a:pt x="492760" y="259715"/>
                  </a:cubicBezTo>
                  <a:cubicBezTo>
                    <a:pt x="442595" y="259715"/>
                    <a:pt x="401320" y="222885"/>
                    <a:pt x="401320" y="168275"/>
                  </a:cubicBezTo>
                  <a:close/>
                  <a:moveTo>
                    <a:pt x="456565" y="148590"/>
                  </a:moveTo>
                  <a:lnTo>
                    <a:pt x="527685" y="148590"/>
                  </a:lnTo>
                  <a:cubicBezTo>
                    <a:pt x="522605" y="130175"/>
                    <a:pt x="508635" y="121285"/>
                    <a:pt x="492760" y="121285"/>
                  </a:cubicBezTo>
                  <a:cubicBezTo>
                    <a:pt x="476885" y="121920"/>
                    <a:pt x="461645" y="131445"/>
                    <a:pt x="456565" y="148590"/>
                  </a:cubicBezTo>
                  <a:close/>
                  <a:moveTo>
                    <a:pt x="358140" y="62230"/>
                  </a:moveTo>
                  <a:cubicBezTo>
                    <a:pt x="375285" y="62230"/>
                    <a:pt x="389255" y="48260"/>
                    <a:pt x="389255" y="31115"/>
                  </a:cubicBezTo>
                  <a:cubicBezTo>
                    <a:pt x="389255" y="13970"/>
                    <a:pt x="375285" y="0"/>
                    <a:pt x="358140" y="0"/>
                  </a:cubicBezTo>
                  <a:cubicBezTo>
                    <a:pt x="340995" y="0"/>
                    <a:pt x="327025" y="13970"/>
                    <a:pt x="327025" y="31115"/>
                  </a:cubicBezTo>
                  <a:cubicBezTo>
                    <a:pt x="327660" y="48260"/>
                    <a:pt x="341630" y="62230"/>
                    <a:pt x="358140" y="62230"/>
                  </a:cubicBezTo>
                  <a:close/>
                  <a:moveTo>
                    <a:pt x="835660" y="433705"/>
                  </a:moveTo>
                  <a:lnTo>
                    <a:pt x="909320" y="353695"/>
                  </a:lnTo>
                  <a:lnTo>
                    <a:pt x="845820" y="353695"/>
                  </a:lnTo>
                  <a:lnTo>
                    <a:pt x="795020" y="412115"/>
                  </a:lnTo>
                  <a:lnTo>
                    <a:pt x="784225" y="412115"/>
                  </a:lnTo>
                  <a:lnTo>
                    <a:pt x="784225" y="284480"/>
                  </a:lnTo>
                  <a:lnTo>
                    <a:pt x="729615" y="284480"/>
                  </a:lnTo>
                  <a:lnTo>
                    <a:pt x="729615" y="525780"/>
                  </a:lnTo>
                  <a:lnTo>
                    <a:pt x="784225" y="525780"/>
                  </a:lnTo>
                  <a:lnTo>
                    <a:pt x="784225" y="463550"/>
                  </a:lnTo>
                  <a:lnTo>
                    <a:pt x="797560" y="463550"/>
                  </a:lnTo>
                  <a:lnTo>
                    <a:pt x="850265" y="525780"/>
                  </a:lnTo>
                  <a:lnTo>
                    <a:pt x="917575" y="525780"/>
                  </a:lnTo>
                  <a:lnTo>
                    <a:pt x="835660" y="433705"/>
                  </a:lnTo>
                  <a:close/>
                  <a:moveTo>
                    <a:pt x="642620" y="348615"/>
                  </a:moveTo>
                  <a:cubicBezTo>
                    <a:pt x="621030" y="348615"/>
                    <a:pt x="602615" y="356235"/>
                    <a:pt x="589915" y="370205"/>
                  </a:cubicBezTo>
                  <a:lnTo>
                    <a:pt x="589915" y="353695"/>
                  </a:lnTo>
                  <a:lnTo>
                    <a:pt x="535305" y="353695"/>
                  </a:lnTo>
                  <a:lnTo>
                    <a:pt x="535305" y="525780"/>
                  </a:lnTo>
                  <a:lnTo>
                    <a:pt x="589915" y="525780"/>
                  </a:lnTo>
                  <a:lnTo>
                    <a:pt x="589915" y="445770"/>
                  </a:lnTo>
                  <a:cubicBezTo>
                    <a:pt x="589915" y="412750"/>
                    <a:pt x="603885" y="397510"/>
                    <a:pt x="625475" y="397510"/>
                  </a:cubicBezTo>
                  <a:cubicBezTo>
                    <a:pt x="643255" y="397510"/>
                    <a:pt x="654685" y="411480"/>
                    <a:pt x="654685" y="431165"/>
                  </a:cubicBezTo>
                  <a:lnTo>
                    <a:pt x="654685" y="525780"/>
                  </a:lnTo>
                  <a:lnTo>
                    <a:pt x="709295" y="525780"/>
                  </a:lnTo>
                  <a:lnTo>
                    <a:pt x="709295" y="420370"/>
                  </a:lnTo>
                  <a:cubicBezTo>
                    <a:pt x="709295" y="377190"/>
                    <a:pt x="682625" y="348615"/>
                    <a:pt x="642620" y="348615"/>
                  </a:cubicBezTo>
                  <a:close/>
                  <a:moveTo>
                    <a:pt x="458470" y="353695"/>
                  </a:moveTo>
                  <a:lnTo>
                    <a:pt x="513080" y="353695"/>
                  </a:lnTo>
                  <a:lnTo>
                    <a:pt x="513080" y="525780"/>
                  </a:lnTo>
                  <a:lnTo>
                    <a:pt x="458470" y="525780"/>
                  </a:lnTo>
                  <a:lnTo>
                    <a:pt x="458470" y="511810"/>
                  </a:lnTo>
                  <a:cubicBezTo>
                    <a:pt x="445135" y="523875"/>
                    <a:pt x="427355" y="530860"/>
                    <a:pt x="405130" y="530860"/>
                  </a:cubicBezTo>
                  <a:cubicBezTo>
                    <a:pt x="359410" y="530860"/>
                    <a:pt x="321310" y="494030"/>
                    <a:pt x="321310" y="439420"/>
                  </a:cubicBezTo>
                  <a:cubicBezTo>
                    <a:pt x="321310" y="385445"/>
                    <a:pt x="359410" y="347980"/>
                    <a:pt x="405130" y="347980"/>
                  </a:cubicBezTo>
                  <a:cubicBezTo>
                    <a:pt x="427355" y="347980"/>
                    <a:pt x="445135" y="354965"/>
                    <a:pt x="458470" y="367030"/>
                  </a:cubicBezTo>
                  <a:lnTo>
                    <a:pt x="458470" y="353695"/>
                  </a:lnTo>
                  <a:close/>
                  <a:moveTo>
                    <a:pt x="458470" y="440055"/>
                  </a:moveTo>
                  <a:cubicBezTo>
                    <a:pt x="458470" y="412750"/>
                    <a:pt x="438150" y="395605"/>
                    <a:pt x="416560" y="395605"/>
                  </a:cubicBezTo>
                  <a:cubicBezTo>
                    <a:pt x="392430" y="395605"/>
                    <a:pt x="375285" y="413385"/>
                    <a:pt x="375285" y="440055"/>
                  </a:cubicBezTo>
                  <a:cubicBezTo>
                    <a:pt x="375285" y="467360"/>
                    <a:pt x="393065" y="484505"/>
                    <a:pt x="416560" y="484505"/>
                  </a:cubicBezTo>
                  <a:cubicBezTo>
                    <a:pt x="438150" y="484505"/>
                    <a:pt x="458470" y="467360"/>
                    <a:pt x="458470" y="440055"/>
                  </a:cubicBezTo>
                  <a:close/>
                  <a:moveTo>
                    <a:pt x="244475" y="386715"/>
                  </a:moveTo>
                  <a:lnTo>
                    <a:pt x="244475" y="353695"/>
                  </a:lnTo>
                  <a:lnTo>
                    <a:pt x="189865" y="353695"/>
                  </a:lnTo>
                  <a:lnTo>
                    <a:pt x="189865" y="525780"/>
                  </a:lnTo>
                  <a:lnTo>
                    <a:pt x="244475" y="525780"/>
                  </a:lnTo>
                  <a:lnTo>
                    <a:pt x="244475" y="471805"/>
                  </a:lnTo>
                  <a:cubicBezTo>
                    <a:pt x="244475" y="427355"/>
                    <a:pt x="265430" y="407670"/>
                    <a:pt x="303530" y="407670"/>
                  </a:cubicBezTo>
                  <a:lnTo>
                    <a:pt x="313690" y="407670"/>
                  </a:lnTo>
                  <a:lnTo>
                    <a:pt x="313690" y="352425"/>
                  </a:lnTo>
                  <a:cubicBezTo>
                    <a:pt x="310515" y="351790"/>
                    <a:pt x="307340" y="351790"/>
                    <a:pt x="303530" y="351790"/>
                  </a:cubicBezTo>
                  <a:cubicBezTo>
                    <a:pt x="276225" y="351155"/>
                    <a:pt x="257175" y="366395"/>
                    <a:pt x="244475" y="386715"/>
                  </a:cubicBezTo>
                  <a:close/>
                  <a:moveTo>
                    <a:pt x="244475" y="200660"/>
                  </a:moveTo>
                  <a:cubicBezTo>
                    <a:pt x="244475" y="156210"/>
                    <a:pt x="265430" y="136525"/>
                    <a:pt x="303530" y="136525"/>
                  </a:cubicBezTo>
                  <a:lnTo>
                    <a:pt x="313690" y="136525"/>
                  </a:lnTo>
                  <a:lnTo>
                    <a:pt x="313690" y="81280"/>
                  </a:lnTo>
                  <a:cubicBezTo>
                    <a:pt x="310515" y="80645"/>
                    <a:pt x="307340" y="80645"/>
                    <a:pt x="303530" y="80645"/>
                  </a:cubicBezTo>
                  <a:cubicBezTo>
                    <a:pt x="275590" y="80645"/>
                    <a:pt x="256540" y="95250"/>
                    <a:pt x="244475" y="116205"/>
                  </a:cubicBezTo>
                  <a:lnTo>
                    <a:pt x="244475" y="83185"/>
                  </a:lnTo>
                  <a:lnTo>
                    <a:pt x="189865" y="83185"/>
                  </a:lnTo>
                  <a:lnTo>
                    <a:pt x="189865" y="255270"/>
                  </a:lnTo>
                  <a:lnTo>
                    <a:pt x="244475" y="255270"/>
                  </a:lnTo>
                  <a:lnTo>
                    <a:pt x="244475" y="200660"/>
                  </a:lnTo>
                  <a:close/>
                  <a:moveTo>
                    <a:pt x="57150" y="173990"/>
                  </a:moveTo>
                  <a:lnTo>
                    <a:pt x="172085" y="173990"/>
                  </a:lnTo>
                  <a:lnTo>
                    <a:pt x="172085" y="123825"/>
                  </a:lnTo>
                  <a:lnTo>
                    <a:pt x="57150" y="123825"/>
                  </a:lnTo>
                  <a:lnTo>
                    <a:pt x="57150" y="74930"/>
                  </a:lnTo>
                  <a:lnTo>
                    <a:pt x="172085" y="74930"/>
                  </a:lnTo>
                  <a:lnTo>
                    <a:pt x="172085" y="25400"/>
                  </a:lnTo>
                  <a:lnTo>
                    <a:pt x="0" y="25400"/>
                  </a:lnTo>
                  <a:lnTo>
                    <a:pt x="0" y="254635"/>
                  </a:lnTo>
                  <a:lnTo>
                    <a:pt x="57150" y="254635"/>
                  </a:lnTo>
                  <a:lnTo>
                    <a:pt x="57150" y="173990"/>
                  </a:lnTo>
                  <a:close/>
                  <a:moveTo>
                    <a:pt x="57150" y="445770"/>
                  </a:moveTo>
                  <a:lnTo>
                    <a:pt x="172085" y="445770"/>
                  </a:lnTo>
                  <a:lnTo>
                    <a:pt x="172085" y="395605"/>
                  </a:lnTo>
                  <a:lnTo>
                    <a:pt x="57150" y="395605"/>
                  </a:lnTo>
                  <a:lnTo>
                    <a:pt x="57150" y="346075"/>
                  </a:lnTo>
                  <a:lnTo>
                    <a:pt x="172085" y="346075"/>
                  </a:lnTo>
                  <a:lnTo>
                    <a:pt x="172085" y="296545"/>
                  </a:lnTo>
                  <a:lnTo>
                    <a:pt x="0" y="296545"/>
                  </a:lnTo>
                  <a:lnTo>
                    <a:pt x="0" y="525780"/>
                  </a:lnTo>
                  <a:lnTo>
                    <a:pt x="57150" y="525780"/>
                  </a:lnTo>
                  <a:lnTo>
                    <a:pt x="57150" y="445770"/>
                  </a:lnTo>
                  <a:close/>
                </a:path>
              </a:pathLst>
            </a:custGeom>
            <a:solidFill>
              <a:srgbClr val="FFFFFF"/>
            </a:solidFill>
            <a:ln w="635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365995993"/>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Lst>
  <p:hf hdr="0" dt="0"/>
  <p:txStyles>
    <p:titleStyle>
      <a:lvl1pPr algn="l" defTabSz="685800" rtl="0" eaLnBrk="1" latinLnBrk="0" hangingPunct="1">
        <a:lnSpc>
          <a:spcPct val="86000"/>
        </a:lnSpc>
        <a:spcBef>
          <a:spcPct val="0"/>
        </a:spcBef>
        <a:buNone/>
        <a:defRPr sz="2800" b="0" i="1" kern="1200" spc="-30" baseline="0">
          <a:solidFill>
            <a:schemeClr val="accent1"/>
          </a:solidFill>
          <a:latin typeface="Constantia" panose="02030602050306030303" pitchFamily="18" charset="0"/>
          <a:ea typeface="+mj-ea"/>
          <a:cs typeface="+mj-cs"/>
        </a:defRPr>
      </a:lvl1pPr>
    </p:titleStyle>
    <p:bodyStyle>
      <a:lvl1pPr marL="0" indent="0" algn="l" defTabSz="685800" rtl="0" eaLnBrk="1" latinLnBrk="0" hangingPunct="1">
        <a:lnSpc>
          <a:spcPct val="100000"/>
        </a:lnSpc>
        <a:spcBef>
          <a:spcPts val="600"/>
        </a:spcBef>
        <a:buFont typeface="Arial" panose="020B0604020202020204" pitchFamily="34" charset="0"/>
        <a:buNone/>
        <a:defRPr sz="1050" kern="1200" spc="0" baseline="0">
          <a:solidFill>
            <a:schemeClr val="accent1"/>
          </a:solidFill>
          <a:latin typeface="+mn-lt"/>
          <a:ea typeface="+mn-ea"/>
          <a:cs typeface="Arial" panose="020B0604020202020204" pitchFamily="34"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3pPr>
      <a:lvl4pPr marL="12001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4pPr>
      <a:lvl5pPr marL="15430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32" userDrawn="1">
          <p15:clr>
            <a:srgbClr val="F26B43"/>
          </p15:clr>
        </p15:guide>
        <p15:guide id="4" pos="1054" userDrawn="1">
          <p15:clr>
            <a:srgbClr val="F26B43"/>
          </p15:clr>
        </p15:guide>
        <p15:guide id="5" pos="1126" userDrawn="1">
          <p15:clr>
            <a:srgbClr val="F26B43"/>
          </p15:clr>
        </p15:guide>
        <p15:guide id="6" pos="1949" userDrawn="1">
          <p15:clr>
            <a:srgbClr val="F26B43"/>
          </p15:clr>
        </p15:guide>
        <p15:guide id="7" pos="2021" userDrawn="1">
          <p15:clr>
            <a:srgbClr val="F26B43"/>
          </p15:clr>
        </p15:guide>
        <p15:guide id="8" pos="2844" userDrawn="1">
          <p15:clr>
            <a:srgbClr val="F26B43"/>
          </p15:clr>
        </p15:guide>
        <p15:guide id="9" pos="2916" userDrawn="1">
          <p15:clr>
            <a:srgbClr val="F26B43"/>
          </p15:clr>
        </p15:guide>
        <p15:guide id="10" pos="3738" userDrawn="1">
          <p15:clr>
            <a:srgbClr val="F26B43"/>
          </p15:clr>
        </p15:guide>
        <p15:guide id="11" pos="3810" userDrawn="1">
          <p15:clr>
            <a:srgbClr val="F26B43"/>
          </p15:clr>
        </p15:guide>
        <p15:guide id="12" pos="4633" userDrawn="1">
          <p15:clr>
            <a:srgbClr val="F26B43"/>
          </p15:clr>
        </p15:guide>
        <p15:guide id="13" pos="4705" userDrawn="1">
          <p15:clr>
            <a:srgbClr val="F26B43"/>
          </p15:clr>
        </p15:guide>
        <p15:guide id="14" pos="5528" userDrawn="1">
          <p15:clr>
            <a:srgbClr val="F26B43"/>
          </p15:clr>
        </p15:guide>
        <p15:guide id="17" orient="horz" pos="136" userDrawn="1">
          <p15:clr>
            <a:srgbClr val="F26B43"/>
          </p15:clr>
        </p15:guide>
        <p15:guide id="18" orient="horz" pos="4184" userDrawn="1">
          <p15:clr>
            <a:srgbClr val="F26B43"/>
          </p15:clr>
        </p15:guide>
        <p15:guide id="19" orient="horz" pos="275" userDrawn="1">
          <p15:clr>
            <a:srgbClr val="F26B43"/>
          </p15:clr>
        </p15:guide>
        <p15:guide id="20" orient="horz" pos="4043" userDrawn="1">
          <p15:clr>
            <a:srgbClr val="F26B43"/>
          </p15:clr>
        </p15:guide>
        <p15:guide id="21"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0.xml"/><Relationship Id="rId13" Type="http://schemas.openxmlformats.org/officeDocument/2006/relationships/diagramColors" Target="../diagrams/colors11.xml"/><Relationship Id="rId3" Type="http://schemas.openxmlformats.org/officeDocument/2006/relationships/image" Target="../media/image15.png"/><Relationship Id="rId7" Type="http://schemas.openxmlformats.org/officeDocument/2006/relationships/diagramQuickStyle" Target="../diagrams/quickStyle10.xml"/><Relationship Id="rId12" Type="http://schemas.openxmlformats.org/officeDocument/2006/relationships/diagramQuickStyle" Target="../diagrams/quickStyle1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10.xml"/><Relationship Id="rId11" Type="http://schemas.openxmlformats.org/officeDocument/2006/relationships/diagramLayout" Target="../diagrams/layout11.xml"/><Relationship Id="rId5" Type="http://schemas.openxmlformats.org/officeDocument/2006/relationships/diagramData" Target="../diagrams/data10.xml"/><Relationship Id="rId10" Type="http://schemas.openxmlformats.org/officeDocument/2006/relationships/diagramData" Target="../diagrams/data11.xml"/><Relationship Id="rId4" Type="http://schemas.openxmlformats.org/officeDocument/2006/relationships/image" Target="../media/image16.svg"/><Relationship Id="rId9" Type="http://schemas.microsoft.com/office/2007/relationships/diagramDrawing" Target="../diagrams/drawing10.xml"/><Relationship Id="rId14" Type="http://schemas.microsoft.com/office/2007/relationships/diagramDrawing" Target="../diagrams/drawin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2.xml"/><Relationship Id="rId13" Type="http://schemas.openxmlformats.org/officeDocument/2006/relationships/diagramColors" Target="../diagrams/colors13.xml"/><Relationship Id="rId3" Type="http://schemas.openxmlformats.org/officeDocument/2006/relationships/image" Target="../media/image15.png"/><Relationship Id="rId7" Type="http://schemas.openxmlformats.org/officeDocument/2006/relationships/diagramQuickStyle" Target="../diagrams/quickStyle12.xml"/><Relationship Id="rId12" Type="http://schemas.openxmlformats.org/officeDocument/2006/relationships/diagramQuickStyle" Target="../diagrams/quickStyle1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12.xml"/><Relationship Id="rId11" Type="http://schemas.openxmlformats.org/officeDocument/2006/relationships/diagramLayout" Target="../diagrams/layout13.xml"/><Relationship Id="rId5" Type="http://schemas.openxmlformats.org/officeDocument/2006/relationships/diagramData" Target="../diagrams/data12.xml"/><Relationship Id="rId10" Type="http://schemas.openxmlformats.org/officeDocument/2006/relationships/diagramData" Target="../diagrams/data13.xml"/><Relationship Id="rId4" Type="http://schemas.openxmlformats.org/officeDocument/2006/relationships/image" Target="../media/image16.svg"/><Relationship Id="rId9" Type="http://schemas.microsoft.com/office/2007/relationships/diagramDrawing" Target="../diagrams/drawing12.xml"/><Relationship Id="rId14" Type="http://schemas.microsoft.com/office/2007/relationships/diagramDrawing" Target="../diagrams/drawing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4.xml"/><Relationship Id="rId13" Type="http://schemas.openxmlformats.org/officeDocument/2006/relationships/diagramColors" Target="../diagrams/colors15.xml"/><Relationship Id="rId3" Type="http://schemas.openxmlformats.org/officeDocument/2006/relationships/image" Target="../media/image15.png"/><Relationship Id="rId7" Type="http://schemas.openxmlformats.org/officeDocument/2006/relationships/diagramQuickStyle" Target="../diagrams/quickStyle14.xml"/><Relationship Id="rId12" Type="http://schemas.openxmlformats.org/officeDocument/2006/relationships/diagramQuickStyle" Target="../diagrams/quickStyle1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14.xml"/><Relationship Id="rId11" Type="http://schemas.openxmlformats.org/officeDocument/2006/relationships/diagramLayout" Target="../diagrams/layout15.xml"/><Relationship Id="rId5" Type="http://schemas.openxmlformats.org/officeDocument/2006/relationships/diagramData" Target="../diagrams/data14.xml"/><Relationship Id="rId10" Type="http://schemas.openxmlformats.org/officeDocument/2006/relationships/diagramData" Target="../diagrams/data15.xml"/><Relationship Id="rId4" Type="http://schemas.openxmlformats.org/officeDocument/2006/relationships/image" Target="../media/image16.svg"/><Relationship Id="rId9" Type="http://schemas.microsoft.com/office/2007/relationships/diagramDrawing" Target="../diagrams/drawing14.xml"/><Relationship Id="rId14" Type="http://schemas.microsoft.com/office/2007/relationships/diagramDrawing" Target="../diagrams/drawing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19.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21.xml"/><Relationship Id="rId13" Type="http://schemas.openxmlformats.org/officeDocument/2006/relationships/diagramData" Target="../diagrams/data22.xml"/><Relationship Id="rId18" Type="http://schemas.openxmlformats.org/officeDocument/2006/relationships/diagramData" Target="../diagrams/data23.xml"/><Relationship Id="rId3" Type="http://schemas.openxmlformats.org/officeDocument/2006/relationships/diagramData" Target="../diagrams/data20.xml"/><Relationship Id="rId21" Type="http://schemas.openxmlformats.org/officeDocument/2006/relationships/diagramColors" Target="../diagrams/colors23.xml"/><Relationship Id="rId7" Type="http://schemas.microsoft.com/office/2007/relationships/diagramDrawing" Target="../diagrams/drawing20.xml"/><Relationship Id="rId12" Type="http://schemas.microsoft.com/office/2007/relationships/diagramDrawing" Target="../diagrams/drawing21.xml"/><Relationship Id="rId17" Type="http://schemas.microsoft.com/office/2007/relationships/diagramDrawing" Target="../diagrams/drawing22.xml"/><Relationship Id="rId2" Type="http://schemas.openxmlformats.org/officeDocument/2006/relationships/notesSlide" Target="../notesSlides/notesSlide13.xml"/><Relationship Id="rId16" Type="http://schemas.openxmlformats.org/officeDocument/2006/relationships/diagramColors" Target="../diagrams/colors22.xml"/><Relationship Id="rId20" Type="http://schemas.openxmlformats.org/officeDocument/2006/relationships/diagramQuickStyle" Target="../diagrams/quickStyle23.xml"/><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5" Type="http://schemas.openxmlformats.org/officeDocument/2006/relationships/diagramQuickStyle" Target="../diagrams/quickStyle22.xml"/><Relationship Id="rId10" Type="http://schemas.openxmlformats.org/officeDocument/2006/relationships/diagramQuickStyle" Target="../diagrams/quickStyle21.xml"/><Relationship Id="rId19" Type="http://schemas.openxmlformats.org/officeDocument/2006/relationships/diagramLayout" Target="../diagrams/layout23.xml"/><Relationship Id="rId4" Type="http://schemas.openxmlformats.org/officeDocument/2006/relationships/diagramLayout" Target="../diagrams/layout20.xml"/><Relationship Id="rId9" Type="http://schemas.openxmlformats.org/officeDocument/2006/relationships/diagramLayout" Target="../diagrams/layout21.xml"/><Relationship Id="rId14" Type="http://schemas.openxmlformats.org/officeDocument/2006/relationships/diagramLayout" Target="../diagrams/layout22.xml"/><Relationship Id="rId22" Type="http://schemas.microsoft.com/office/2007/relationships/diagramDrawing" Target="../diagrams/drawing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6.xml"/><Relationship Id="rId3" Type="http://schemas.openxmlformats.org/officeDocument/2006/relationships/image" Target="../media/image15.png"/><Relationship Id="rId7" Type="http://schemas.openxmlformats.org/officeDocument/2006/relationships/diagramQuickStyle" Target="../diagrams/quickStyle2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26.xml"/><Relationship Id="rId5" Type="http://schemas.openxmlformats.org/officeDocument/2006/relationships/diagramData" Target="../diagrams/data26.xml"/><Relationship Id="rId4" Type="http://schemas.openxmlformats.org/officeDocument/2006/relationships/image" Target="../media/image16.svg"/><Relationship Id="rId9" Type="http://schemas.microsoft.com/office/2007/relationships/diagramDrawing" Target="../diagrams/drawing2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openxmlformats.org/officeDocument/2006/relationships/image" Target="../media/image16.svg"/><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2AF8-B61C-E34C-9BED-CFB89F600689}"/>
              </a:ext>
            </a:extLst>
          </p:cNvPr>
          <p:cNvSpPr>
            <a:spLocks noGrp="1"/>
          </p:cNvSpPr>
          <p:nvPr>
            <p:ph type="ctrTitle"/>
          </p:nvPr>
        </p:nvSpPr>
        <p:spPr>
          <a:xfrm>
            <a:off x="371475" y="2114576"/>
            <a:ext cx="4967288" cy="1929374"/>
          </a:xfrm>
        </p:spPr>
        <p:txBody>
          <a:bodyPr/>
          <a:lstStyle/>
          <a:p>
            <a:r>
              <a:rPr lang="en-US" altLang="en-US" sz="3600" dirty="0"/>
              <a:t>Exchange 365 Hybrid Deployment: Test Strategy Plan and Acceptance Criteria</a:t>
            </a:r>
            <a:endParaRPr lang="en-US" dirty="0"/>
          </a:p>
        </p:txBody>
      </p:sp>
    </p:spTree>
    <p:extLst>
      <p:ext uri="{BB962C8B-B14F-4D97-AF65-F5344CB8AC3E}">
        <p14:creationId xmlns:p14="http://schemas.microsoft.com/office/powerpoint/2010/main" val="28037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3637599" cy="372731"/>
          </a:xfrm>
        </p:spPr>
        <p:txBody>
          <a:bodyPr/>
          <a:lstStyle/>
          <a:p>
            <a:r>
              <a:rPr lang="en-US" dirty="0"/>
              <a:t>IT Alpha Phase - Tracker</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042298"/>
            <a:ext cx="7544991" cy="557928"/>
          </a:xfrm>
        </p:spPr>
        <p:txBody>
          <a:bodyPr>
            <a:normAutofit/>
          </a:bodyPr>
          <a:lstStyle/>
          <a:p>
            <a:r>
              <a:rPr lang="en-IN" sz="1600" dirty="0"/>
              <a:t>Initial Testing with a Small, Controlled Group.</a:t>
            </a:r>
            <a:endParaRPr lang="en-US" sz="1600" dirty="0"/>
          </a:p>
        </p:txBody>
      </p:sp>
      <p:graphicFrame>
        <p:nvGraphicFramePr>
          <p:cNvPr id="10" name="Table 5">
            <a:extLst>
              <a:ext uri="{FF2B5EF4-FFF2-40B4-BE49-F238E27FC236}">
                <a16:creationId xmlns:a16="http://schemas.microsoft.com/office/drawing/2014/main" id="{D454D84E-91F0-A04F-BAC2-FA3699139CCA}"/>
              </a:ext>
            </a:extLst>
          </p:cNvPr>
          <p:cNvGraphicFramePr>
            <a:graphicFrameLocks noGrp="1"/>
          </p:cNvGraphicFramePr>
          <p:nvPr>
            <p:extLst>
              <p:ext uri="{D42A27DB-BD31-4B8C-83A1-F6EECF244321}">
                <p14:modId xmlns:p14="http://schemas.microsoft.com/office/powerpoint/2010/main" val="3800998846"/>
              </p:ext>
            </p:extLst>
          </p:nvPr>
        </p:nvGraphicFramePr>
        <p:xfrm>
          <a:off x="371476" y="1600226"/>
          <a:ext cx="7848599" cy="2242597"/>
        </p:xfrm>
        <a:graphic>
          <a:graphicData uri="http://schemas.openxmlformats.org/drawingml/2006/table">
            <a:tbl>
              <a:tblPr firstRow="1" bandRow="1">
                <a:tableStyleId>{5C22544A-7EE6-4342-B048-85BDC9FD1C3A}</a:tableStyleId>
              </a:tblPr>
              <a:tblGrid>
                <a:gridCol w="1085739">
                  <a:extLst>
                    <a:ext uri="{9D8B030D-6E8A-4147-A177-3AD203B41FA5}">
                      <a16:colId xmlns:a16="http://schemas.microsoft.com/office/drawing/2014/main" val="3145367574"/>
                    </a:ext>
                  </a:extLst>
                </a:gridCol>
                <a:gridCol w="3152500">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Gate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Technical Setup</a:t>
                      </a:r>
                      <a:endParaRPr lang="en-US" sz="1100" dirty="0"/>
                    </a:p>
                  </a:txBody>
                  <a:tcPr/>
                </a:tc>
                <a:tc>
                  <a:txBody>
                    <a:bodyPr/>
                    <a:lstStyle/>
                    <a:p>
                      <a:r>
                        <a:rPr lang="en-IN" sz="1100" dirty="0"/>
                        <a:t>Ensure all necessary Cloud configurations and permissions are in place.</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908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User Selection</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Confirm the selection of a diverse group of users that represent a cross-section of the organization for the alpha test.</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Pre-Migration Checklist</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Complete a pre-migration checklist for each mailbox, ensuring data integrity and backup.</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graphicFrame>
        <p:nvGraphicFramePr>
          <p:cNvPr id="12" name="Table 5">
            <a:extLst>
              <a:ext uri="{FF2B5EF4-FFF2-40B4-BE49-F238E27FC236}">
                <a16:creationId xmlns:a16="http://schemas.microsoft.com/office/drawing/2014/main" id="{F95F7669-0F1D-BD43-8EFD-FCF2393DF529}"/>
              </a:ext>
            </a:extLst>
          </p:cNvPr>
          <p:cNvGraphicFramePr>
            <a:graphicFrameLocks noGrp="1"/>
          </p:cNvGraphicFramePr>
          <p:nvPr>
            <p:extLst>
              <p:ext uri="{D42A27DB-BD31-4B8C-83A1-F6EECF244321}">
                <p14:modId xmlns:p14="http://schemas.microsoft.com/office/powerpoint/2010/main" val="2362525278"/>
              </p:ext>
            </p:extLst>
          </p:nvPr>
        </p:nvGraphicFramePr>
        <p:xfrm>
          <a:off x="371476" y="4134522"/>
          <a:ext cx="7848599" cy="2119428"/>
        </p:xfrm>
        <a:graphic>
          <a:graphicData uri="http://schemas.openxmlformats.org/drawingml/2006/table">
            <a:tbl>
              <a:tblPr firstRow="1" bandRow="1">
                <a:tableStyleId>{5C22544A-7EE6-4342-B048-85BDC9FD1C3A}</a:tableStyleId>
              </a:tblPr>
              <a:tblGrid>
                <a:gridCol w="1209674">
                  <a:extLst>
                    <a:ext uri="{9D8B030D-6E8A-4147-A177-3AD203B41FA5}">
                      <a16:colId xmlns:a16="http://schemas.microsoft.com/office/drawing/2014/main" val="3145367574"/>
                    </a:ext>
                  </a:extLst>
                </a:gridCol>
                <a:gridCol w="3028565">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Health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Migration Success Rate</a:t>
                      </a:r>
                      <a:endParaRPr lang="en-US" sz="1100" dirty="0"/>
                    </a:p>
                  </a:txBody>
                  <a:tcPr/>
                </a:tc>
                <a:tc>
                  <a:txBody>
                    <a:bodyPr/>
                    <a:lstStyle/>
                    <a:p>
                      <a:r>
                        <a:rPr lang="en-IN" sz="1100" dirty="0"/>
                        <a:t>Monitor and record the success rate of mailbox migrations, noting any errors or issues.</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71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User Communication</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Verify that users have received proper instructions and support documentation.</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System Performance</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Check the performance of the Cloud mail system for speed, delivery, and latency.</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spTree>
    <p:extLst>
      <p:ext uri="{BB962C8B-B14F-4D97-AF65-F5344CB8AC3E}">
        <p14:creationId xmlns:p14="http://schemas.microsoft.com/office/powerpoint/2010/main" val="90899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1103379" cy="372731"/>
          </a:xfrm>
        </p:spPr>
        <p:txBody>
          <a:bodyPr/>
          <a:lstStyle/>
          <a:p>
            <a:r>
              <a:rPr lang="en-US" dirty="0"/>
              <a:t>IT Pilot</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301352"/>
            <a:ext cx="7544991" cy="557928"/>
          </a:xfrm>
        </p:spPr>
        <p:txBody>
          <a:bodyPr>
            <a:normAutofit/>
          </a:bodyPr>
          <a:lstStyle/>
          <a:p>
            <a:r>
              <a:rPr lang="en-IN" sz="1600" dirty="0"/>
              <a:t>Comprehensive evaluation of the hybrid deployment in a controlled, yet realistic IT environment.</a:t>
            </a:r>
            <a:endParaRPr lang="en-US" sz="1600" dirty="0"/>
          </a:p>
        </p:txBody>
      </p:sp>
      <p:sp>
        <p:nvSpPr>
          <p:cNvPr id="9" name="TextBox 8">
            <a:extLst>
              <a:ext uri="{FF2B5EF4-FFF2-40B4-BE49-F238E27FC236}">
                <a16:creationId xmlns:a16="http://schemas.microsoft.com/office/drawing/2014/main" id="{F4019E7F-1E22-0340-AB6C-EA242F809BD8}"/>
              </a:ext>
            </a:extLst>
          </p:cNvPr>
          <p:cNvSpPr txBox="1"/>
          <p:nvPr/>
        </p:nvSpPr>
        <p:spPr>
          <a:xfrm flipH="1">
            <a:off x="589279" y="1922749"/>
            <a:ext cx="6294690" cy="492443"/>
          </a:xfrm>
          <a:prstGeom prst="rect">
            <a:avLst/>
          </a:prstGeom>
          <a:noFill/>
        </p:spPr>
        <p:txBody>
          <a:bodyPr wrap="square" lIns="0" tIns="0" rIns="0" bIns="0" rtlCol="0">
            <a:spAutoFit/>
          </a:bodyPr>
          <a:lstStyle/>
          <a:p>
            <a:pPr algn="l"/>
            <a:r>
              <a:rPr lang="en-IN" sz="1600" b="1" dirty="0"/>
              <a:t>FOCUS</a:t>
            </a:r>
            <a:r>
              <a:rPr lang="en-IN" sz="1600" dirty="0"/>
              <a:t> </a:t>
            </a:r>
            <a:r>
              <a:rPr lang="en-IN" sz="1600" i="1" dirty="0"/>
              <a:t>: Validating the comprehensive functionality and integration of the new setup within a controlled environment before a broader rollout.</a:t>
            </a:r>
            <a:endParaRPr lang="en-US" sz="1600" i="1" dirty="0"/>
          </a:p>
        </p:txBody>
      </p:sp>
      <p:pic>
        <p:nvPicPr>
          <p:cNvPr id="11" name="Graphic 10" descr="Lightbulb with solid fill">
            <a:extLst>
              <a:ext uri="{FF2B5EF4-FFF2-40B4-BE49-F238E27FC236}">
                <a16:creationId xmlns:a16="http://schemas.microsoft.com/office/drawing/2014/main" id="{5B5DAA18-9CD0-6F46-BCE3-1FDDFA96AB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377" y="2017186"/>
            <a:ext cx="290195" cy="290195"/>
          </a:xfrm>
          <a:prstGeom prst="rect">
            <a:avLst/>
          </a:prstGeom>
        </p:spPr>
      </p:pic>
      <p:graphicFrame>
        <p:nvGraphicFramePr>
          <p:cNvPr id="14" name="Diagram 13">
            <a:extLst>
              <a:ext uri="{FF2B5EF4-FFF2-40B4-BE49-F238E27FC236}">
                <a16:creationId xmlns:a16="http://schemas.microsoft.com/office/drawing/2014/main" id="{568B8CAC-EE80-CF4B-98EC-D1F3B9442DAF}"/>
              </a:ext>
            </a:extLst>
          </p:cNvPr>
          <p:cNvGraphicFramePr/>
          <p:nvPr>
            <p:extLst>
              <p:ext uri="{D42A27DB-BD31-4B8C-83A1-F6EECF244321}">
                <p14:modId xmlns:p14="http://schemas.microsoft.com/office/powerpoint/2010/main" val="3541868631"/>
              </p:ext>
            </p:extLst>
          </p:nvPr>
        </p:nvGraphicFramePr>
        <p:xfrm>
          <a:off x="371474" y="2677160"/>
          <a:ext cx="3997326" cy="3835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5" name="Diagram 14">
            <a:extLst>
              <a:ext uri="{FF2B5EF4-FFF2-40B4-BE49-F238E27FC236}">
                <a16:creationId xmlns:a16="http://schemas.microsoft.com/office/drawing/2014/main" id="{12FBDAF3-2EC7-7141-A77A-719A7AA190EC}"/>
              </a:ext>
            </a:extLst>
          </p:cNvPr>
          <p:cNvGraphicFramePr/>
          <p:nvPr>
            <p:extLst>
              <p:ext uri="{D42A27DB-BD31-4B8C-83A1-F6EECF244321}">
                <p14:modId xmlns:p14="http://schemas.microsoft.com/office/powerpoint/2010/main" val="4011893834"/>
              </p:ext>
            </p:extLst>
          </p:nvPr>
        </p:nvGraphicFramePr>
        <p:xfrm>
          <a:off x="4775202" y="2698541"/>
          <a:ext cx="3141264" cy="370225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119342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2497671" cy="372731"/>
          </a:xfrm>
        </p:spPr>
        <p:txBody>
          <a:bodyPr/>
          <a:lstStyle/>
          <a:p>
            <a:r>
              <a:rPr lang="en-US" dirty="0"/>
              <a:t>IT Pilot - Tracker</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042298"/>
            <a:ext cx="7544991" cy="372731"/>
          </a:xfrm>
        </p:spPr>
        <p:txBody>
          <a:bodyPr>
            <a:normAutofit/>
          </a:bodyPr>
          <a:lstStyle/>
          <a:p>
            <a:r>
              <a:rPr lang="en-IN" sz="1600" dirty="0"/>
              <a:t>Broader Testing with the IT Department</a:t>
            </a:r>
            <a:endParaRPr lang="en-US" sz="1600" dirty="0"/>
          </a:p>
        </p:txBody>
      </p:sp>
      <p:graphicFrame>
        <p:nvGraphicFramePr>
          <p:cNvPr id="10" name="Table 5">
            <a:extLst>
              <a:ext uri="{FF2B5EF4-FFF2-40B4-BE49-F238E27FC236}">
                <a16:creationId xmlns:a16="http://schemas.microsoft.com/office/drawing/2014/main" id="{D454D84E-91F0-A04F-BAC2-FA3699139CCA}"/>
              </a:ext>
            </a:extLst>
          </p:cNvPr>
          <p:cNvGraphicFramePr>
            <a:graphicFrameLocks noGrp="1"/>
          </p:cNvGraphicFramePr>
          <p:nvPr>
            <p:extLst>
              <p:ext uri="{D42A27DB-BD31-4B8C-83A1-F6EECF244321}">
                <p14:modId xmlns:p14="http://schemas.microsoft.com/office/powerpoint/2010/main" val="1976395573"/>
              </p:ext>
            </p:extLst>
          </p:nvPr>
        </p:nvGraphicFramePr>
        <p:xfrm>
          <a:off x="371476" y="1600226"/>
          <a:ext cx="7848599" cy="2254752"/>
        </p:xfrm>
        <a:graphic>
          <a:graphicData uri="http://schemas.openxmlformats.org/drawingml/2006/table">
            <a:tbl>
              <a:tblPr firstRow="1" bandRow="1">
                <a:tableStyleId>{5C22544A-7EE6-4342-B048-85BDC9FD1C3A}</a:tableStyleId>
              </a:tblPr>
              <a:tblGrid>
                <a:gridCol w="1085739">
                  <a:extLst>
                    <a:ext uri="{9D8B030D-6E8A-4147-A177-3AD203B41FA5}">
                      <a16:colId xmlns:a16="http://schemas.microsoft.com/office/drawing/2014/main" val="3145367574"/>
                    </a:ext>
                  </a:extLst>
                </a:gridCol>
                <a:gridCol w="3152500">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Gate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Alpha Feedback Incorporation</a:t>
                      </a:r>
                      <a:endParaRPr lang="en-US" sz="1100" dirty="0"/>
                    </a:p>
                  </a:txBody>
                  <a:tcPr/>
                </a:tc>
                <a:tc>
                  <a:txBody>
                    <a:bodyPr/>
                    <a:lstStyle/>
                    <a:p>
                      <a:r>
                        <a:rPr lang="en-IN" sz="1100" dirty="0"/>
                        <a:t>Implement changes based on feedback from the Alpha Pilot.</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908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IT Readiness</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Confirm that the IT team is prepared to support the migration and handle inquiries.</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Security Measures</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Ensure all security protocols are in place and functioning as expected.</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graphicFrame>
        <p:nvGraphicFramePr>
          <p:cNvPr id="12" name="Table 5">
            <a:extLst>
              <a:ext uri="{FF2B5EF4-FFF2-40B4-BE49-F238E27FC236}">
                <a16:creationId xmlns:a16="http://schemas.microsoft.com/office/drawing/2014/main" id="{F95F7669-0F1D-BD43-8EFD-FCF2393DF529}"/>
              </a:ext>
            </a:extLst>
          </p:cNvPr>
          <p:cNvGraphicFramePr>
            <a:graphicFrameLocks noGrp="1"/>
          </p:cNvGraphicFramePr>
          <p:nvPr>
            <p:extLst>
              <p:ext uri="{D42A27DB-BD31-4B8C-83A1-F6EECF244321}">
                <p14:modId xmlns:p14="http://schemas.microsoft.com/office/powerpoint/2010/main" val="3675696353"/>
              </p:ext>
            </p:extLst>
          </p:nvPr>
        </p:nvGraphicFramePr>
        <p:xfrm>
          <a:off x="371476" y="4134522"/>
          <a:ext cx="7848599" cy="2235056"/>
        </p:xfrm>
        <a:graphic>
          <a:graphicData uri="http://schemas.openxmlformats.org/drawingml/2006/table">
            <a:tbl>
              <a:tblPr firstRow="1" bandRow="1">
                <a:tableStyleId>{5C22544A-7EE6-4342-B048-85BDC9FD1C3A}</a:tableStyleId>
              </a:tblPr>
              <a:tblGrid>
                <a:gridCol w="1209674">
                  <a:extLst>
                    <a:ext uri="{9D8B030D-6E8A-4147-A177-3AD203B41FA5}">
                      <a16:colId xmlns:a16="http://schemas.microsoft.com/office/drawing/2014/main" val="3145367574"/>
                    </a:ext>
                  </a:extLst>
                </a:gridCol>
                <a:gridCol w="3028565">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Health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IT Feedback</a:t>
                      </a:r>
                      <a:endParaRPr lang="en-US" sz="1100" dirty="0"/>
                    </a:p>
                  </a:txBody>
                  <a:tcPr/>
                </a:tc>
                <a:tc>
                  <a:txBody>
                    <a:bodyPr/>
                    <a:lstStyle/>
                    <a:p>
                      <a:r>
                        <a:rPr lang="en-IN" sz="1100" dirty="0"/>
                        <a:t>Gather and assess feedback from the IT department on migration process, system performance, and any encountered issues.</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71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Support Request Analysis</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Analyze support requests to identify common issues or trends that need addressing.</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Access and Security Testing</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Conduct thorough testing of access controls and security measures post-migration.</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spTree>
    <p:extLst>
      <p:ext uri="{BB962C8B-B14F-4D97-AF65-F5344CB8AC3E}">
        <p14:creationId xmlns:p14="http://schemas.microsoft.com/office/powerpoint/2010/main" val="421228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2074799" cy="372731"/>
          </a:xfrm>
        </p:spPr>
        <p:txBody>
          <a:bodyPr/>
          <a:lstStyle/>
          <a:p>
            <a:r>
              <a:rPr lang="en-US" dirty="0"/>
              <a:t>Business Pilot</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140827"/>
            <a:ext cx="7544991" cy="689460"/>
          </a:xfrm>
        </p:spPr>
        <p:txBody>
          <a:bodyPr>
            <a:noAutofit/>
          </a:bodyPr>
          <a:lstStyle/>
          <a:p>
            <a:r>
              <a:rPr lang="en-IN" sz="1600" dirty="0"/>
              <a:t>Evaluating the cloud-based system's performance from a business operational perspective, ensuring it meets the practical needs of the end-users and integrates seamlessly into daily workflows.</a:t>
            </a:r>
            <a:endParaRPr lang="en-US" sz="1600" dirty="0"/>
          </a:p>
        </p:txBody>
      </p:sp>
      <p:sp>
        <p:nvSpPr>
          <p:cNvPr id="9" name="TextBox 8">
            <a:extLst>
              <a:ext uri="{FF2B5EF4-FFF2-40B4-BE49-F238E27FC236}">
                <a16:creationId xmlns:a16="http://schemas.microsoft.com/office/drawing/2014/main" id="{F4019E7F-1E22-0340-AB6C-EA242F809BD8}"/>
              </a:ext>
            </a:extLst>
          </p:cNvPr>
          <p:cNvSpPr txBox="1"/>
          <p:nvPr/>
        </p:nvSpPr>
        <p:spPr>
          <a:xfrm flipH="1">
            <a:off x="589279" y="2024349"/>
            <a:ext cx="6294690" cy="646331"/>
          </a:xfrm>
          <a:prstGeom prst="rect">
            <a:avLst/>
          </a:prstGeom>
          <a:noFill/>
        </p:spPr>
        <p:txBody>
          <a:bodyPr wrap="square" lIns="0" tIns="0" rIns="0" bIns="0" rtlCol="0">
            <a:spAutoFit/>
          </a:bodyPr>
          <a:lstStyle/>
          <a:p>
            <a:pPr algn="l"/>
            <a:r>
              <a:rPr lang="en-IN" sz="1400" b="1" dirty="0"/>
              <a:t>FOCUS</a:t>
            </a:r>
            <a:r>
              <a:rPr lang="en-IN" sz="1400" dirty="0"/>
              <a:t> : </a:t>
            </a:r>
            <a:r>
              <a:rPr lang="en-IN" sz="1400" i="1" dirty="0"/>
              <a:t>Ensuring the deployment not only meets technical specifications but also aligns with and supports the organization's business objectives, paving the way for a successful organization-wide rollout.</a:t>
            </a:r>
            <a:endParaRPr lang="en-US" sz="1400" i="1" dirty="0"/>
          </a:p>
        </p:txBody>
      </p:sp>
      <p:pic>
        <p:nvPicPr>
          <p:cNvPr id="11" name="Graphic 10" descr="Lightbulb with solid fill">
            <a:extLst>
              <a:ext uri="{FF2B5EF4-FFF2-40B4-BE49-F238E27FC236}">
                <a16:creationId xmlns:a16="http://schemas.microsoft.com/office/drawing/2014/main" id="{5B5DAA18-9CD0-6F46-BCE3-1FDDFA96AB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377" y="2159426"/>
            <a:ext cx="290195" cy="290195"/>
          </a:xfrm>
          <a:prstGeom prst="rect">
            <a:avLst/>
          </a:prstGeom>
        </p:spPr>
      </p:pic>
      <p:graphicFrame>
        <p:nvGraphicFramePr>
          <p:cNvPr id="14" name="Diagram 13">
            <a:extLst>
              <a:ext uri="{FF2B5EF4-FFF2-40B4-BE49-F238E27FC236}">
                <a16:creationId xmlns:a16="http://schemas.microsoft.com/office/drawing/2014/main" id="{568B8CAC-EE80-CF4B-98EC-D1F3B9442DAF}"/>
              </a:ext>
            </a:extLst>
          </p:cNvPr>
          <p:cNvGraphicFramePr/>
          <p:nvPr>
            <p:extLst>
              <p:ext uri="{D42A27DB-BD31-4B8C-83A1-F6EECF244321}">
                <p14:modId xmlns:p14="http://schemas.microsoft.com/office/powerpoint/2010/main" val="1392609867"/>
              </p:ext>
            </p:extLst>
          </p:nvPr>
        </p:nvGraphicFramePr>
        <p:xfrm>
          <a:off x="371474" y="2778760"/>
          <a:ext cx="3997326" cy="3835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5" name="Diagram 14">
            <a:extLst>
              <a:ext uri="{FF2B5EF4-FFF2-40B4-BE49-F238E27FC236}">
                <a16:creationId xmlns:a16="http://schemas.microsoft.com/office/drawing/2014/main" id="{12FBDAF3-2EC7-7141-A77A-719A7AA190EC}"/>
              </a:ext>
            </a:extLst>
          </p:cNvPr>
          <p:cNvGraphicFramePr/>
          <p:nvPr>
            <p:extLst>
              <p:ext uri="{D42A27DB-BD31-4B8C-83A1-F6EECF244321}">
                <p14:modId xmlns:p14="http://schemas.microsoft.com/office/powerpoint/2010/main" val="1196981221"/>
              </p:ext>
            </p:extLst>
          </p:nvPr>
        </p:nvGraphicFramePr>
        <p:xfrm>
          <a:off x="4775202" y="2800141"/>
          <a:ext cx="3141264" cy="370225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4853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3469091" cy="372731"/>
          </a:xfrm>
        </p:spPr>
        <p:txBody>
          <a:bodyPr/>
          <a:lstStyle/>
          <a:p>
            <a:r>
              <a:rPr lang="en-US" dirty="0"/>
              <a:t>Business Pilot - Tracker</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042298"/>
            <a:ext cx="7544991" cy="372731"/>
          </a:xfrm>
        </p:spPr>
        <p:txBody>
          <a:bodyPr>
            <a:normAutofit/>
          </a:bodyPr>
          <a:lstStyle/>
          <a:p>
            <a:r>
              <a:rPr lang="en-IN" sz="1600" dirty="0"/>
              <a:t>Targeted Rollout to Business Services Departments</a:t>
            </a:r>
            <a:endParaRPr lang="en-US" sz="1600" dirty="0"/>
          </a:p>
        </p:txBody>
      </p:sp>
      <p:graphicFrame>
        <p:nvGraphicFramePr>
          <p:cNvPr id="10" name="Table 5">
            <a:extLst>
              <a:ext uri="{FF2B5EF4-FFF2-40B4-BE49-F238E27FC236}">
                <a16:creationId xmlns:a16="http://schemas.microsoft.com/office/drawing/2014/main" id="{D454D84E-91F0-A04F-BAC2-FA3699139CCA}"/>
              </a:ext>
            </a:extLst>
          </p:cNvPr>
          <p:cNvGraphicFramePr>
            <a:graphicFrameLocks noGrp="1"/>
          </p:cNvGraphicFramePr>
          <p:nvPr>
            <p:extLst>
              <p:ext uri="{D42A27DB-BD31-4B8C-83A1-F6EECF244321}">
                <p14:modId xmlns:p14="http://schemas.microsoft.com/office/powerpoint/2010/main" val="3044209890"/>
              </p:ext>
            </p:extLst>
          </p:nvPr>
        </p:nvGraphicFramePr>
        <p:xfrm>
          <a:off x="371476" y="1600226"/>
          <a:ext cx="7848599" cy="2242597"/>
        </p:xfrm>
        <a:graphic>
          <a:graphicData uri="http://schemas.openxmlformats.org/drawingml/2006/table">
            <a:tbl>
              <a:tblPr firstRow="1" bandRow="1">
                <a:tableStyleId>{5C22544A-7EE6-4342-B048-85BDC9FD1C3A}</a:tableStyleId>
              </a:tblPr>
              <a:tblGrid>
                <a:gridCol w="1209674">
                  <a:extLst>
                    <a:ext uri="{9D8B030D-6E8A-4147-A177-3AD203B41FA5}">
                      <a16:colId xmlns:a16="http://schemas.microsoft.com/office/drawing/2014/main" val="3145367574"/>
                    </a:ext>
                  </a:extLst>
                </a:gridCol>
                <a:gridCol w="3028565">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Gate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IT Pilot Learnings</a:t>
                      </a:r>
                      <a:endParaRPr lang="en-US" sz="1100" dirty="0"/>
                    </a:p>
                  </a:txBody>
                  <a:tcPr/>
                </a:tc>
                <a:tc>
                  <a:txBody>
                    <a:bodyPr/>
                    <a:lstStyle/>
                    <a:p>
                      <a:r>
                        <a:rPr lang="en-IN" sz="1100" dirty="0"/>
                        <a:t>Apply lessons learned and improvements from the IT Pilot phase.</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908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Business Impact Assessment</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Evaluate potential impacts on business operations and ensure mitigation strategies are in place.</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Training and Documentation</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Confirm that targeted training sessions and updated documentation are available for Business Services users.</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graphicFrame>
        <p:nvGraphicFramePr>
          <p:cNvPr id="12" name="Table 5">
            <a:extLst>
              <a:ext uri="{FF2B5EF4-FFF2-40B4-BE49-F238E27FC236}">
                <a16:creationId xmlns:a16="http://schemas.microsoft.com/office/drawing/2014/main" id="{F95F7669-0F1D-BD43-8EFD-FCF2393DF529}"/>
              </a:ext>
            </a:extLst>
          </p:cNvPr>
          <p:cNvGraphicFramePr>
            <a:graphicFrameLocks noGrp="1"/>
          </p:cNvGraphicFramePr>
          <p:nvPr>
            <p:extLst>
              <p:ext uri="{D42A27DB-BD31-4B8C-83A1-F6EECF244321}">
                <p14:modId xmlns:p14="http://schemas.microsoft.com/office/powerpoint/2010/main" val="2675553263"/>
              </p:ext>
            </p:extLst>
          </p:nvPr>
        </p:nvGraphicFramePr>
        <p:xfrm>
          <a:off x="371476" y="4134522"/>
          <a:ext cx="7848599" cy="2358225"/>
        </p:xfrm>
        <a:graphic>
          <a:graphicData uri="http://schemas.openxmlformats.org/drawingml/2006/table">
            <a:tbl>
              <a:tblPr firstRow="1" bandRow="1">
                <a:tableStyleId>{5C22544A-7EE6-4342-B048-85BDC9FD1C3A}</a:tableStyleId>
              </a:tblPr>
              <a:tblGrid>
                <a:gridCol w="1209674">
                  <a:extLst>
                    <a:ext uri="{9D8B030D-6E8A-4147-A177-3AD203B41FA5}">
                      <a16:colId xmlns:a16="http://schemas.microsoft.com/office/drawing/2014/main" val="3145367574"/>
                    </a:ext>
                  </a:extLst>
                </a:gridCol>
                <a:gridCol w="3028565">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Health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Operational Impact</a:t>
                      </a:r>
                      <a:endParaRPr lang="en-US" sz="1100" dirty="0"/>
                    </a:p>
                  </a:txBody>
                  <a:tcPr/>
                </a:tc>
                <a:tc>
                  <a:txBody>
                    <a:bodyPr/>
                    <a:lstStyle/>
                    <a:p>
                      <a:r>
                        <a:rPr lang="en-IN" sz="1100" dirty="0"/>
                        <a:t>Monitor the operational impact on Business Services, ensuring that there are no disruptions to daily activities.</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71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User Satisfaction</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Survey users to assess satisfaction with the migration process and Cloud mailbox functionality.</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Compliance and Data Integrity</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Verify compliance with regulatory requirements and check for any issues with data integrity post-migration.</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spTree>
    <p:extLst>
      <p:ext uri="{BB962C8B-B14F-4D97-AF65-F5344CB8AC3E}">
        <p14:creationId xmlns:p14="http://schemas.microsoft.com/office/powerpoint/2010/main" val="39606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2570384" cy="372731"/>
          </a:xfrm>
        </p:spPr>
        <p:txBody>
          <a:bodyPr/>
          <a:lstStyle/>
          <a:p>
            <a:r>
              <a:rPr lang="en-US" dirty="0"/>
              <a:t>Firmwide Release</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140827"/>
            <a:ext cx="7544991" cy="689460"/>
          </a:xfrm>
        </p:spPr>
        <p:txBody>
          <a:bodyPr>
            <a:noAutofit/>
          </a:bodyPr>
          <a:lstStyle/>
          <a:p>
            <a:r>
              <a:rPr lang="en-IN" sz="1600" dirty="0"/>
              <a:t>The final phase in the deployment process, marking the transition to the cloud-based system across the entire organization.</a:t>
            </a:r>
            <a:endParaRPr lang="en-US" sz="1600" dirty="0"/>
          </a:p>
        </p:txBody>
      </p:sp>
      <p:sp>
        <p:nvSpPr>
          <p:cNvPr id="9" name="TextBox 8">
            <a:extLst>
              <a:ext uri="{FF2B5EF4-FFF2-40B4-BE49-F238E27FC236}">
                <a16:creationId xmlns:a16="http://schemas.microsoft.com/office/drawing/2014/main" id="{F4019E7F-1E22-0340-AB6C-EA242F809BD8}"/>
              </a:ext>
            </a:extLst>
          </p:cNvPr>
          <p:cNvSpPr txBox="1"/>
          <p:nvPr/>
        </p:nvSpPr>
        <p:spPr>
          <a:xfrm flipH="1">
            <a:off x="579754" y="1830287"/>
            <a:ext cx="6294690" cy="738664"/>
          </a:xfrm>
          <a:prstGeom prst="rect">
            <a:avLst/>
          </a:prstGeom>
          <a:noFill/>
        </p:spPr>
        <p:txBody>
          <a:bodyPr wrap="square" lIns="0" tIns="0" rIns="0" bIns="0" rtlCol="0">
            <a:spAutoFit/>
          </a:bodyPr>
          <a:lstStyle/>
          <a:p>
            <a:pPr algn="l"/>
            <a:r>
              <a:rPr lang="en-IN" sz="1600" b="1" dirty="0"/>
              <a:t>FOCUS</a:t>
            </a:r>
            <a:r>
              <a:rPr lang="en-IN" sz="1600" dirty="0"/>
              <a:t> : </a:t>
            </a:r>
            <a:r>
              <a:rPr lang="en-IN" sz="1600" i="1" dirty="0"/>
              <a:t>Ensuring the cloud-based system is fully integrated into the organization's operations, providing a modern, scalable, and efficient communication and collaboration platform.</a:t>
            </a:r>
            <a:endParaRPr lang="en-US" sz="1600" i="1" dirty="0"/>
          </a:p>
        </p:txBody>
      </p:sp>
      <p:pic>
        <p:nvPicPr>
          <p:cNvPr id="11" name="Graphic 10" descr="Lightbulb with solid fill">
            <a:extLst>
              <a:ext uri="{FF2B5EF4-FFF2-40B4-BE49-F238E27FC236}">
                <a16:creationId xmlns:a16="http://schemas.microsoft.com/office/drawing/2014/main" id="{5B5DAA18-9CD0-6F46-BCE3-1FDDFA96AB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6852" y="1965364"/>
            <a:ext cx="290195" cy="290195"/>
          </a:xfrm>
          <a:prstGeom prst="rect">
            <a:avLst/>
          </a:prstGeom>
        </p:spPr>
      </p:pic>
      <p:graphicFrame>
        <p:nvGraphicFramePr>
          <p:cNvPr id="14" name="Diagram 13">
            <a:extLst>
              <a:ext uri="{FF2B5EF4-FFF2-40B4-BE49-F238E27FC236}">
                <a16:creationId xmlns:a16="http://schemas.microsoft.com/office/drawing/2014/main" id="{568B8CAC-EE80-CF4B-98EC-D1F3B9442DAF}"/>
              </a:ext>
            </a:extLst>
          </p:cNvPr>
          <p:cNvGraphicFramePr/>
          <p:nvPr>
            <p:extLst>
              <p:ext uri="{D42A27DB-BD31-4B8C-83A1-F6EECF244321}">
                <p14:modId xmlns:p14="http://schemas.microsoft.com/office/powerpoint/2010/main" val="1677328097"/>
              </p:ext>
            </p:extLst>
          </p:nvPr>
        </p:nvGraphicFramePr>
        <p:xfrm>
          <a:off x="371474" y="2778760"/>
          <a:ext cx="3997326" cy="3835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5" name="Diagram 14">
            <a:extLst>
              <a:ext uri="{FF2B5EF4-FFF2-40B4-BE49-F238E27FC236}">
                <a16:creationId xmlns:a16="http://schemas.microsoft.com/office/drawing/2014/main" id="{12FBDAF3-2EC7-7141-A77A-719A7AA190EC}"/>
              </a:ext>
            </a:extLst>
          </p:cNvPr>
          <p:cNvGraphicFramePr/>
          <p:nvPr>
            <p:extLst>
              <p:ext uri="{D42A27DB-BD31-4B8C-83A1-F6EECF244321}">
                <p14:modId xmlns:p14="http://schemas.microsoft.com/office/powerpoint/2010/main" val="1241353242"/>
              </p:ext>
            </p:extLst>
          </p:nvPr>
        </p:nvGraphicFramePr>
        <p:xfrm>
          <a:off x="4775202" y="2800141"/>
          <a:ext cx="3141264" cy="370225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08574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3964675" cy="372731"/>
          </a:xfrm>
        </p:spPr>
        <p:txBody>
          <a:bodyPr/>
          <a:lstStyle/>
          <a:p>
            <a:r>
              <a:rPr lang="en-US" dirty="0"/>
              <a:t>Firmwide Release - Tracker</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042298"/>
            <a:ext cx="7544991" cy="372731"/>
          </a:xfrm>
        </p:spPr>
        <p:txBody>
          <a:bodyPr>
            <a:normAutofit/>
          </a:bodyPr>
          <a:lstStyle/>
          <a:p>
            <a:r>
              <a:rPr lang="en-IN" sz="1600" dirty="0"/>
              <a:t>Final Rollout to the Entire Organization</a:t>
            </a:r>
            <a:endParaRPr lang="en-US" sz="1600" dirty="0"/>
          </a:p>
        </p:txBody>
      </p:sp>
      <p:graphicFrame>
        <p:nvGraphicFramePr>
          <p:cNvPr id="10" name="Table 5">
            <a:extLst>
              <a:ext uri="{FF2B5EF4-FFF2-40B4-BE49-F238E27FC236}">
                <a16:creationId xmlns:a16="http://schemas.microsoft.com/office/drawing/2014/main" id="{D454D84E-91F0-A04F-BAC2-FA3699139CCA}"/>
              </a:ext>
            </a:extLst>
          </p:cNvPr>
          <p:cNvGraphicFramePr>
            <a:graphicFrameLocks noGrp="1"/>
          </p:cNvGraphicFramePr>
          <p:nvPr>
            <p:extLst>
              <p:ext uri="{D42A27DB-BD31-4B8C-83A1-F6EECF244321}">
                <p14:modId xmlns:p14="http://schemas.microsoft.com/office/powerpoint/2010/main" val="1962091797"/>
              </p:ext>
            </p:extLst>
          </p:nvPr>
        </p:nvGraphicFramePr>
        <p:xfrm>
          <a:off x="371476" y="1600226"/>
          <a:ext cx="7848599" cy="2242597"/>
        </p:xfrm>
        <a:graphic>
          <a:graphicData uri="http://schemas.openxmlformats.org/drawingml/2006/table">
            <a:tbl>
              <a:tblPr firstRow="1" bandRow="1">
                <a:tableStyleId>{5C22544A-7EE6-4342-B048-85BDC9FD1C3A}</a:tableStyleId>
              </a:tblPr>
              <a:tblGrid>
                <a:gridCol w="1209674">
                  <a:extLst>
                    <a:ext uri="{9D8B030D-6E8A-4147-A177-3AD203B41FA5}">
                      <a16:colId xmlns:a16="http://schemas.microsoft.com/office/drawing/2014/main" val="3145367574"/>
                    </a:ext>
                  </a:extLst>
                </a:gridCol>
                <a:gridCol w="3028565">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Gate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Preparation of Findings</a:t>
                      </a:r>
                      <a:endParaRPr lang="en-US" sz="1100" dirty="0"/>
                    </a:p>
                  </a:txBody>
                  <a:tcPr/>
                </a:tc>
                <a:tc>
                  <a:txBody>
                    <a:bodyPr/>
                    <a:lstStyle/>
                    <a:p>
                      <a:r>
                        <a:rPr lang="en-IN" sz="1100" dirty="0"/>
                        <a:t>Review and incorporate findings from previous pilots to refine the migration strategy.</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908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Full-Scale Deployment Plan</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Ensure a comprehensive deployment plan is in place, including timelines, user communication, and support.</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Training and Support Readiness</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Confirm that training materials are updated and support teams are ready for firmwide rollout.</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graphicFrame>
        <p:nvGraphicFramePr>
          <p:cNvPr id="12" name="Table 5">
            <a:extLst>
              <a:ext uri="{FF2B5EF4-FFF2-40B4-BE49-F238E27FC236}">
                <a16:creationId xmlns:a16="http://schemas.microsoft.com/office/drawing/2014/main" id="{F95F7669-0F1D-BD43-8EFD-FCF2393DF529}"/>
              </a:ext>
            </a:extLst>
          </p:cNvPr>
          <p:cNvGraphicFramePr>
            <a:graphicFrameLocks noGrp="1"/>
          </p:cNvGraphicFramePr>
          <p:nvPr>
            <p:extLst>
              <p:ext uri="{D42A27DB-BD31-4B8C-83A1-F6EECF244321}">
                <p14:modId xmlns:p14="http://schemas.microsoft.com/office/powerpoint/2010/main" val="1112492054"/>
              </p:ext>
            </p:extLst>
          </p:nvPr>
        </p:nvGraphicFramePr>
        <p:xfrm>
          <a:off x="371476" y="4134522"/>
          <a:ext cx="7848599" cy="2358225"/>
        </p:xfrm>
        <a:graphic>
          <a:graphicData uri="http://schemas.openxmlformats.org/drawingml/2006/table">
            <a:tbl>
              <a:tblPr firstRow="1" bandRow="1">
                <a:tableStyleId>{5C22544A-7EE6-4342-B048-85BDC9FD1C3A}</a:tableStyleId>
              </a:tblPr>
              <a:tblGrid>
                <a:gridCol w="1209674">
                  <a:extLst>
                    <a:ext uri="{9D8B030D-6E8A-4147-A177-3AD203B41FA5}">
                      <a16:colId xmlns:a16="http://schemas.microsoft.com/office/drawing/2014/main" val="3145367574"/>
                    </a:ext>
                  </a:extLst>
                </a:gridCol>
                <a:gridCol w="3028565">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Health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Deployment Monitoring</a:t>
                      </a:r>
                      <a:endParaRPr lang="en-US" sz="1100" dirty="0"/>
                    </a:p>
                  </a:txBody>
                  <a:tcPr/>
                </a:tc>
                <a:tc>
                  <a:txBody>
                    <a:bodyPr/>
                    <a:lstStyle/>
                    <a:p>
                      <a:r>
                        <a:rPr lang="en-IN" sz="1100" dirty="0"/>
                        <a:t>Closely monitor the migration process for any issues or delays, implementing real-time adjustments as needed.</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71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System Stability and Performance</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Assess the stability and performance of the Cloud system under full load conditions.</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Feedback and Resolution</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Establish a feedback loop with users to quickly identify and resolve any issues arising from the firmwide rollout.</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spTree>
    <p:extLst>
      <p:ext uri="{BB962C8B-B14F-4D97-AF65-F5344CB8AC3E}">
        <p14:creationId xmlns:p14="http://schemas.microsoft.com/office/powerpoint/2010/main" val="2288964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457660"/>
            <a:ext cx="1825500" cy="372731"/>
          </a:xfrm>
        </p:spPr>
        <p:txBody>
          <a:bodyPr/>
          <a:lstStyle/>
          <a:p>
            <a:r>
              <a:rPr lang="en-US" dirty="0"/>
              <a:t>Integrations</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893177"/>
            <a:ext cx="7544991" cy="479651"/>
          </a:xfrm>
        </p:spPr>
        <p:txBody>
          <a:bodyPr>
            <a:noAutofit/>
          </a:bodyPr>
          <a:lstStyle/>
          <a:p>
            <a:r>
              <a:rPr lang="en-IN" sz="1600" dirty="0"/>
              <a:t>Testing Schedule for Exchange-Integrated Applications.</a:t>
            </a:r>
            <a:endParaRPr lang="en-US" sz="1600" dirty="0"/>
          </a:p>
        </p:txBody>
      </p:sp>
      <p:sp>
        <p:nvSpPr>
          <p:cNvPr id="9" name="TextBox 8">
            <a:extLst>
              <a:ext uri="{FF2B5EF4-FFF2-40B4-BE49-F238E27FC236}">
                <a16:creationId xmlns:a16="http://schemas.microsoft.com/office/drawing/2014/main" id="{F4019E7F-1E22-0340-AB6C-EA242F809BD8}"/>
              </a:ext>
            </a:extLst>
          </p:cNvPr>
          <p:cNvSpPr txBox="1"/>
          <p:nvPr/>
        </p:nvSpPr>
        <p:spPr>
          <a:xfrm flipH="1">
            <a:off x="732727" y="1256067"/>
            <a:ext cx="6294690" cy="492443"/>
          </a:xfrm>
          <a:prstGeom prst="rect">
            <a:avLst/>
          </a:prstGeom>
          <a:noFill/>
        </p:spPr>
        <p:txBody>
          <a:bodyPr wrap="square" lIns="0" tIns="0" rIns="0" bIns="0" rtlCol="0">
            <a:spAutoFit/>
          </a:bodyPr>
          <a:lstStyle/>
          <a:p>
            <a:pPr algn="l"/>
            <a:r>
              <a:rPr lang="en-IN" sz="1600" b="1" dirty="0"/>
              <a:t>FOCUS</a:t>
            </a:r>
            <a:r>
              <a:rPr lang="en-IN" sz="1600" dirty="0"/>
              <a:t> : </a:t>
            </a:r>
            <a:r>
              <a:rPr lang="en-IN" sz="1600" i="1" dirty="0"/>
              <a:t>Ensuring robust compatibility and peak performance, guaranteeing a streamlined experience for all our users. </a:t>
            </a:r>
            <a:endParaRPr lang="en-US" sz="1600" i="1" dirty="0"/>
          </a:p>
        </p:txBody>
      </p:sp>
      <p:pic>
        <p:nvPicPr>
          <p:cNvPr id="11" name="Graphic 10" descr="Lightbulb with solid fill">
            <a:extLst>
              <a:ext uri="{FF2B5EF4-FFF2-40B4-BE49-F238E27FC236}">
                <a16:creationId xmlns:a16="http://schemas.microsoft.com/office/drawing/2014/main" id="{5B5DAA18-9CD0-6F46-BCE3-1FDDFA96AB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9825" y="1351739"/>
            <a:ext cx="290195" cy="290195"/>
          </a:xfrm>
          <a:prstGeom prst="rect">
            <a:avLst/>
          </a:prstGeom>
        </p:spPr>
      </p:pic>
      <p:graphicFrame>
        <p:nvGraphicFramePr>
          <p:cNvPr id="8" name="Table 5">
            <a:extLst>
              <a:ext uri="{FF2B5EF4-FFF2-40B4-BE49-F238E27FC236}">
                <a16:creationId xmlns:a16="http://schemas.microsoft.com/office/drawing/2014/main" id="{3B8D6B92-EA70-3C40-84DD-5A5AF13D1E1F}"/>
              </a:ext>
            </a:extLst>
          </p:cNvPr>
          <p:cNvGraphicFramePr>
            <a:graphicFrameLocks noGrp="1"/>
          </p:cNvGraphicFramePr>
          <p:nvPr>
            <p:extLst>
              <p:ext uri="{D42A27DB-BD31-4B8C-83A1-F6EECF244321}">
                <p14:modId xmlns:p14="http://schemas.microsoft.com/office/powerpoint/2010/main" val="191078151"/>
              </p:ext>
            </p:extLst>
          </p:nvPr>
        </p:nvGraphicFramePr>
        <p:xfrm>
          <a:off x="369825" y="1831390"/>
          <a:ext cx="7869299" cy="4777740"/>
        </p:xfrm>
        <a:graphic>
          <a:graphicData uri="http://schemas.openxmlformats.org/drawingml/2006/table">
            <a:tbl>
              <a:tblPr firstRow="1" bandRow="1">
                <a:tableStyleId>{5C22544A-7EE6-4342-B048-85BDC9FD1C3A}</a:tableStyleId>
              </a:tblPr>
              <a:tblGrid>
                <a:gridCol w="2035082">
                  <a:extLst>
                    <a:ext uri="{9D8B030D-6E8A-4147-A177-3AD203B41FA5}">
                      <a16:colId xmlns:a16="http://schemas.microsoft.com/office/drawing/2014/main" val="3145367574"/>
                    </a:ext>
                  </a:extLst>
                </a:gridCol>
                <a:gridCol w="1363399">
                  <a:extLst>
                    <a:ext uri="{9D8B030D-6E8A-4147-A177-3AD203B41FA5}">
                      <a16:colId xmlns:a16="http://schemas.microsoft.com/office/drawing/2014/main" val="3358728963"/>
                    </a:ext>
                  </a:extLst>
                </a:gridCol>
                <a:gridCol w="1386845">
                  <a:extLst>
                    <a:ext uri="{9D8B030D-6E8A-4147-A177-3AD203B41FA5}">
                      <a16:colId xmlns:a16="http://schemas.microsoft.com/office/drawing/2014/main" val="4158762278"/>
                    </a:ext>
                  </a:extLst>
                </a:gridCol>
                <a:gridCol w="1107354">
                  <a:extLst>
                    <a:ext uri="{9D8B030D-6E8A-4147-A177-3AD203B41FA5}">
                      <a16:colId xmlns:a16="http://schemas.microsoft.com/office/drawing/2014/main" val="4084375886"/>
                    </a:ext>
                  </a:extLst>
                </a:gridCol>
                <a:gridCol w="1976619">
                  <a:extLst>
                    <a:ext uri="{9D8B030D-6E8A-4147-A177-3AD203B41FA5}">
                      <a16:colId xmlns:a16="http://schemas.microsoft.com/office/drawing/2014/main" val="2395716182"/>
                    </a:ext>
                  </a:extLst>
                </a:gridCol>
              </a:tblGrid>
              <a:tr h="21246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050" dirty="0">
                          <a:solidFill>
                            <a:schemeClr val="bg1"/>
                          </a:solidFill>
                        </a:rPr>
                        <a:t>App</a:t>
                      </a:r>
                      <a:endParaRPr lang="en-GB" sz="1050" dirty="0">
                        <a:solidFill>
                          <a:schemeClr val="bg1"/>
                        </a:solidFill>
                      </a:endParaRPr>
                    </a:p>
                  </a:txBody>
                  <a:tcPr>
                    <a:solidFill>
                      <a:schemeClr val="accent1"/>
                    </a:solidFill>
                  </a:tcPr>
                </a:tc>
                <a:tc>
                  <a:txBody>
                    <a:bodyPr/>
                    <a:lstStyle/>
                    <a:p>
                      <a:r>
                        <a:rPr lang="en-US" sz="1050" dirty="0">
                          <a:solidFill>
                            <a:schemeClr val="bg1"/>
                          </a:solidFill>
                        </a:rPr>
                        <a:t>Owner</a:t>
                      </a:r>
                    </a:p>
                  </a:txBody>
                  <a:tcPr>
                    <a:solidFill>
                      <a:schemeClr val="accent1"/>
                    </a:solidFill>
                  </a:tcPr>
                </a:tc>
                <a:tc>
                  <a:txBody>
                    <a:bodyPr/>
                    <a:lstStyle/>
                    <a:p>
                      <a:r>
                        <a:rPr lang="en-US" sz="1050" dirty="0">
                          <a:solidFill>
                            <a:schemeClr val="bg1"/>
                          </a:solidFill>
                        </a:rPr>
                        <a:t>Migration Phase</a:t>
                      </a:r>
                    </a:p>
                  </a:txBody>
                  <a:tcPr>
                    <a:solidFill>
                      <a:schemeClr val="accent1"/>
                    </a:solidFill>
                  </a:tcPr>
                </a:tc>
                <a:tc>
                  <a:txBody>
                    <a:bodyPr/>
                    <a:lstStyle/>
                    <a:p>
                      <a:r>
                        <a:rPr lang="en-US" sz="1050" dirty="0">
                          <a:solidFill>
                            <a:schemeClr val="bg1"/>
                          </a:solidFill>
                        </a:rPr>
                        <a:t>Status</a:t>
                      </a:r>
                    </a:p>
                  </a:txBody>
                  <a:tcPr>
                    <a:solidFill>
                      <a:schemeClr val="accent1"/>
                    </a:solidFill>
                  </a:tcPr>
                </a:tc>
                <a:tc>
                  <a:txBody>
                    <a:bodyPr/>
                    <a:lstStyle/>
                    <a:p>
                      <a:r>
                        <a:rPr lang="en-US" sz="105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19315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dirty="0" err="1">
                          <a:solidFill>
                            <a:schemeClr val="accent1"/>
                          </a:solidFill>
                        </a:rPr>
                        <a:t>CiscoWebex</a:t>
                      </a:r>
                      <a:r>
                        <a:rPr lang="en-IN" sz="900" b="1" dirty="0">
                          <a:solidFill>
                            <a:schemeClr val="accent1"/>
                          </a:solidFill>
                        </a:rPr>
                        <a:t> Calendar Service</a:t>
                      </a:r>
                      <a:endParaRPr lang="en-US" sz="900" b="1" dirty="0">
                        <a:solidFill>
                          <a:schemeClr val="accent1"/>
                        </a:solidFill>
                      </a:endParaRPr>
                    </a:p>
                  </a:txBody>
                  <a:tcPr/>
                </a:tc>
                <a:tc>
                  <a:txBody>
                    <a:bodyPr/>
                    <a:lstStyle/>
                    <a:p>
                      <a:r>
                        <a:rPr lang="en-US" sz="900" dirty="0"/>
                        <a:t>Andrew M</a:t>
                      </a:r>
                    </a:p>
                  </a:txBody>
                  <a:tcPr/>
                </a:tc>
                <a:tc>
                  <a:txBody>
                    <a:bodyPr/>
                    <a:lstStyle/>
                    <a:p>
                      <a:r>
                        <a:rPr lang="en-US" sz="900" dirty="0"/>
                        <a:t>IT Pilot</a:t>
                      </a:r>
                    </a:p>
                  </a:txBody>
                  <a:tcPr/>
                </a:tc>
                <a:tc>
                  <a:txBody>
                    <a:bodyPr/>
                    <a:lstStyle/>
                    <a:p>
                      <a:r>
                        <a:rPr lang="en-US" sz="900" dirty="0"/>
                        <a:t>Pending</a:t>
                      </a:r>
                    </a:p>
                  </a:txBody>
                  <a:tcPr/>
                </a:tc>
                <a:tc>
                  <a:txBody>
                    <a:bodyPr/>
                    <a:lstStyle/>
                    <a:p>
                      <a:endParaRPr lang="en-US" sz="900" dirty="0"/>
                    </a:p>
                  </a:txBody>
                  <a:tcPr/>
                </a:tc>
                <a:extLst>
                  <a:ext uri="{0D108BD9-81ED-4DB2-BD59-A6C34878D82A}">
                    <a16:rowId xmlns:a16="http://schemas.microsoft.com/office/drawing/2014/main" val="1884160912"/>
                  </a:ext>
                </a:extLst>
              </a:tr>
              <a:tr h="19315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dirty="0">
                          <a:solidFill>
                            <a:schemeClr val="accent1"/>
                          </a:solidFill>
                        </a:rPr>
                        <a:t>CodeTwo</a:t>
                      </a:r>
                      <a:endParaRPr lang="en-US"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Scott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r>
                        <a:rPr lang="en-US" sz="900" dirty="0"/>
                        <a:t>Pending</a:t>
                      </a:r>
                    </a:p>
                  </a:txBody>
                  <a:tcPr/>
                </a:tc>
                <a:tc>
                  <a:txBody>
                    <a:bodyPr/>
                    <a:lstStyle/>
                    <a:p>
                      <a:endParaRPr lang="en-US" sz="900" dirty="0"/>
                    </a:p>
                  </a:txBody>
                  <a:tcPr/>
                </a:tc>
                <a:extLst>
                  <a:ext uri="{0D108BD9-81ED-4DB2-BD59-A6C34878D82A}">
                    <a16:rowId xmlns:a16="http://schemas.microsoft.com/office/drawing/2014/main" val="437526409"/>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err="1">
                          <a:solidFill>
                            <a:schemeClr val="accent1"/>
                          </a:solidFill>
                        </a:rPr>
                        <a:t>Hoxhunt</a:t>
                      </a:r>
                      <a:r>
                        <a:rPr lang="en-GB" sz="900" b="1" dirty="0">
                          <a:solidFill>
                            <a:schemeClr val="accent1"/>
                          </a:solidFill>
                        </a:rPr>
                        <a:t> Outlook Add-in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Tash</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r>
                        <a:rPr lang="en-US" sz="900" dirty="0"/>
                        <a:t>Pending</a:t>
                      </a:r>
                    </a:p>
                  </a:txBody>
                  <a:tcPr/>
                </a:tc>
                <a:tc>
                  <a:txBody>
                    <a:bodyPr/>
                    <a:lstStyle/>
                    <a:p>
                      <a:endParaRPr lang="en-US" sz="900" dirty="0"/>
                    </a:p>
                  </a:txBody>
                  <a:tcPr/>
                </a:tc>
                <a:extLst>
                  <a:ext uri="{0D108BD9-81ED-4DB2-BD59-A6C34878D82A}">
                    <a16:rowId xmlns:a16="http://schemas.microsoft.com/office/drawing/2014/main" val="761101894"/>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err="1">
                          <a:solidFill>
                            <a:schemeClr val="accent1"/>
                          </a:solidFill>
                        </a:rPr>
                        <a:t>InteractionSync</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Hasan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UAT</a:t>
                      </a:r>
                    </a:p>
                  </a:txBody>
                  <a:tcPr/>
                </a:tc>
                <a:tc>
                  <a:txBody>
                    <a:bodyPr/>
                    <a:lstStyle/>
                    <a:p>
                      <a:r>
                        <a:rPr lang="en-US" sz="900" dirty="0"/>
                        <a:t>Pending</a:t>
                      </a:r>
                    </a:p>
                  </a:txBody>
                  <a:tcPr/>
                </a:tc>
                <a:tc>
                  <a:txBody>
                    <a:bodyPr/>
                    <a:lstStyle/>
                    <a:p>
                      <a:endParaRPr lang="en-US" sz="900" dirty="0"/>
                    </a:p>
                  </a:txBody>
                  <a:tcPr/>
                </a:tc>
                <a:extLst>
                  <a:ext uri="{0D108BD9-81ED-4DB2-BD59-A6C34878D82A}">
                    <a16:rowId xmlns:a16="http://schemas.microsoft.com/office/drawing/2014/main" val="3852769087"/>
                  </a:ext>
                </a:extLst>
              </a:tr>
              <a:tr h="42493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Proofpoint </a:t>
                      </a:r>
                      <a:r>
                        <a:rPr lang="en-GB" sz="900" b="1" dirty="0" err="1">
                          <a:solidFill>
                            <a:schemeClr val="accent1"/>
                          </a:solidFill>
                        </a:rPr>
                        <a:t>ContinuityExchImpersonator</a:t>
                      </a:r>
                      <a:r>
                        <a:rPr lang="en-GB" sz="900" b="1" dirty="0">
                          <a:solidFill>
                            <a:schemeClr val="accent1"/>
                          </a:solidFill>
                        </a:rPr>
                        <a:t> (Calendar/Contact Sync)</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Scott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r>
                        <a:rPr lang="en-US" sz="900" dirty="0"/>
                        <a:t>Pending</a:t>
                      </a:r>
                    </a:p>
                  </a:txBody>
                  <a:tcPr/>
                </a:tc>
                <a:tc>
                  <a:txBody>
                    <a:bodyPr/>
                    <a:lstStyle/>
                    <a:p>
                      <a:endParaRPr lang="en-US" sz="900" dirty="0"/>
                    </a:p>
                  </a:txBody>
                  <a:tcPr/>
                </a:tc>
                <a:extLst>
                  <a:ext uri="{0D108BD9-81ED-4DB2-BD59-A6C34878D82A}">
                    <a16:rowId xmlns:a16="http://schemas.microsoft.com/office/drawing/2014/main" val="2089097041"/>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dirty="0" err="1">
                          <a:solidFill>
                            <a:schemeClr val="accent1"/>
                          </a:solidFill>
                        </a:rPr>
                        <a:t>ProofpointTrap</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Scott</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r>
                        <a:rPr lang="en-US" sz="900" dirty="0"/>
                        <a:t>Pending</a:t>
                      </a:r>
                    </a:p>
                  </a:txBody>
                  <a:tcPr/>
                </a:tc>
                <a:tc>
                  <a:txBody>
                    <a:bodyPr/>
                    <a:lstStyle/>
                    <a:p>
                      <a:endParaRPr lang="en-US" sz="900" dirty="0"/>
                    </a:p>
                  </a:txBody>
                  <a:tcPr/>
                </a:tc>
                <a:extLst>
                  <a:ext uri="{0D108BD9-81ED-4DB2-BD59-A6C34878D82A}">
                    <a16:rowId xmlns:a16="http://schemas.microsoft.com/office/drawing/2014/main" val="1396380390"/>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Rendezvous</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Hasan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IT Pilot</a:t>
                      </a:r>
                    </a:p>
                  </a:txBody>
                  <a:tcPr/>
                </a:tc>
                <a:tc>
                  <a:txBody>
                    <a:bodyPr/>
                    <a:lstStyle/>
                    <a:p>
                      <a:r>
                        <a:rPr lang="en-US" sz="900" dirty="0"/>
                        <a:t>Pending</a:t>
                      </a:r>
                    </a:p>
                  </a:txBody>
                  <a:tcPr/>
                </a:tc>
                <a:tc>
                  <a:txBody>
                    <a:bodyPr/>
                    <a:lstStyle/>
                    <a:p>
                      <a:endParaRPr lang="en-US" sz="900" dirty="0"/>
                    </a:p>
                  </a:txBody>
                  <a:tcPr/>
                </a:tc>
                <a:extLst>
                  <a:ext uri="{0D108BD9-81ED-4DB2-BD59-A6C34878D82A}">
                    <a16:rowId xmlns:a16="http://schemas.microsoft.com/office/drawing/2014/main" val="3486383927"/>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Rubrik Backups</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John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UAT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Pending</a:t>
                      </a:r>
                    </a:p>
                  </a:txBody>
                  <a:tcPr/>
                </a:tc>
                <a:tc>
                  <a:txBody>
                    <a:bodyPr/>
                    <a:lstStyle/>
                    <a:p>
                      <a:endParaRPr lang="en-US" sz="900" dirty="0"/>
                    </a:p>
                  </a:txBody>
                  <a:tcPr/>
                </a:tc>
                <a:extLst>
                  <a:ext uri="{0D108BD9-81ED-4DB2-BD59-A6C34878D82A}">
                    <a16:rowId xmlns:a16="http://schemas.microsoft.com/office/drawing/2014/main" val="1641061065"/>
                  </a:ext>
                </a:extLst>
              </a:tr>
              <a:tr h="30904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err="1">
                          <a:solidFill>
                            <a:schemeClr val="accent1"/>
                          </a:solidFill>
                        </a:rPr>
                        <a:t>IntApp_Impersonation</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Ricky McNair</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Pending</a:t>
                      </a:r>
                    </a:p>
                    <a:p>
                      <a:endParaRPr lang="en-US" sz="900" dirty="0"/>
                    </a:p>
                  </a:txBody>
                  <a:tcPr/>
                </a:tc>
                <a:tc>
                  <a:txBody>
                    <a:bodyPr/>
                    <a:lstStyle/>
                    <a:p>
                      <a:endParaRPr lang="en-US" sz="900" dirty="0"/>
                    </a:p>
                  </a:txBody>
                  <a:tcPr/>
                </a:tc>
                <a:extLst>
                  <a:ext uri="{0D108BD9-81ED-4DB2-BD59-A6C34878D82A}">
                    <a16:rowId xmlns:a16="http://schemas.microsoft.com/office/drawing/2014/main" val="2964825151"/>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err="1">
                          <a:solidFill>
                            <a:schemeClr val="accent1"/>
                          </a:solidFill>
                        </a:rPr>
                        <a:t>Veronis</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Rob Welch</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Pending</a:t>
                      </a:r>
                    </a:p>
                  </a:txBody>
                  <a:tcPr/>
                </a:tc>
                <a:tc>
                  <a:txBody>
                    <a:bodyPr/>
                    <a:lstStyle/>
                    <a:p>
                      <a:endParaRPr lang="en-US" sz="900" dirty="0"/>
                    </a:p>
                  </a:txBody>
                  <a:tcPr/>
                </a:tc>
                <a:extLst>
                  <a:ext uri="{0D108BD9-81ED-4DB2-BD59-A6C34878D82A}">
                    <a16:rowId xmlns:a16="http://schemas.microsoft.com/office/drawing/2014/main" val="2101230359"/>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err="1">
                          <a:solidFill>
                            <a:schemeClr val="accent1"/>
                          </a:solidFill>
                        </a:rPr>
                        <a:t>ePDF</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Galina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6171F"/>
                          </a:solidFill>
                          <a:effectLst/>
                          <a:uLnTx/>
                          <a:uFillTx/>
                          <a:latin typeface="Bierstadt"/>
                          <a:ea typeface="+mn-ea"/>
                          <a:cs typeface="+mn-cs"/>
                        </a:rPr>
                        <a:t>NA</a:t>
                      </a:r>
                      <a:endParaRPr kumimoji="0" lang="en-US" sz="900" b="0" i="0" u="none" strike="noStrike" kern="1200" cap="none" spc="0" normalizeH="0" baseline="0" noProof="0" dirty="0">
                        <a:ln>
                          <a:noFill/>
                        </a:ln>
                        <a:solidFill>
                          <a:srgbClr val="06171F"/>
                        </a:solidFill>
                        <a:effectLst/>
                        <a:uLnTx/>
                        <a:uFillTx/>
                        <a:latin typeface="Bierstad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2903215577"/>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EU BlackBerry Server</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4260705789"/>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Mailbox Search-</a:t>
                      </a:r>
                      <a:r>
                        <a:rPr lang="en-GB" sz="900" b="1" dirty="0" err="1">
                          <a:solidFill>
                            <a:schemeClr val="accent1"/>
                          </a:solidFill>
                        </a:rPr>
                        <a:t>vmwareadmin</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3176698351"/>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Mailbox Search-</a:t>
                      </a:r>
                      <a:r>
                        <a:rPr lang="en-GB" sz="900" b="1" dirty="0" err="1">
                          <a:solidFill>
                            <a:schemeClr val="accent1"/>
                          </a:solidFill>
                        </a:rPr>
                        <a:t>zzsolarwinds</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Jim </a:t>
                      </a:r>
                      <a:r>
                        <a:rPr lang="en-US" sz="900" dirty="0" err="1"/>
                        <a:t>Barnabei</a:t>
                      </a:r>
                      <a:endParaRPr lang="en-US" sz="9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1699902197"/>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US BlackBerry Server</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3932031873"/>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err="1">
                          <a:solidFill>
                            <a:schemeClr val="accent1"/>
                          </a:solidFill>
                        </a:rPr>
                        <a:t>Hubspot</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Scott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4220083246"/>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a:solidFill>
                            <a:schemeClr val="accent1"/>
                          </a:solidFill>
                        </a:rPr>
                        <a:t>WorksiteImpersonation2013</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1668476673"/>
                  </a:ext>
                </a:extLst>
              </a:tr>
              <a:tr h="2159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900" b="1" dirty="0" err="1">
                          <a:solidFill>
                            <a:schemeClr val="accent1"/>
                          </a:solidFill>
                        </a:rPr>
                        <a:t>WorksiteImpersonationLO</a:t>
                      </a:r>
                      <a:endParaRPr lang="en-GB" sz="900" b="1" dirty="0">
                        <a:solidFill>
                          <a:schemeClr val="accent1"/>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NA</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6171F"/>
                          </a:solidFill>
                          <a:effectLst/>
                          <a:uLnTx/>
                          <a:uFillTx/>
                          <a:latin typeface="Bierstadt"/>
                          <a:ea typeface="+mn-ea"/>
                          <a:cs typeface="+mn-cs"/>
                        </a:rPr>
                        <a:t>Pending</a:t>
                      </a:r>
                      <a:endParaRPr lang="en-US" sz="900" dirty="0"/>
                    </a:p>
                  </a:txBody>
                  <a:tcPr/>
                </a:tc>
                <a:tc>
                  <a:txBody>
                    <a:bodyPr/>
                    <a:lstStyle/>
                    <a:p>
                      <a:endParaRPr lang="en-US" sz="900" dirty="0"/>
                    </a:p>
                  </a:txBody>
                  <a:tcPr/>
                </a:tc>
                <a:extLst>
                  <a:ext uri="{0D108BD9-81ED-4DB2-BD59-A6C34878D82A}">
                    <a16:rowId xmlns:a16="http://schemas.microsoft.com/office/drawing/2014/main" val="330759472"/>
                  </a:ext>
                </a:extLst>
              </a:tr>
            </a:tbl>
          </a:graphicData>
        </a:graphic>
      </p:graphicFrame>
    </p:spTree>
    <p:extLst>
      <p:ext uri="{BB962C8B-B14F-4D97-AF65-F5344CB8AC3E}">
        <p14:creationId xmlns:p14="http://schemas.microsoft.com/office/powerpoint/2010/main" val="1520442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2387770" cy="372731"/>
          </a:xfrm>
        </p:spPr>
        <p:txBody>
          <a:bodyPr/>
          <a:lstStyle/>
          <a:p>
            <a:r>
              <a:rPr lang="en-US" dirty="0"/>
              <a:t>Testing Criteria </a:t>
            </a:r>
          </a:p>
        </p:txBody>
      </p:sp>
      <p:graphicFrame>
        <p:nvGraphicFramePr>
          <p:cNvPr id="14" name="Diagram 13">
            <a:extLst>
              <a:ext uri="{FF2B5EF4-FFF2-40B4-BE49-F238E27FC236}">
                <a16:creationId xmlns:a16="http://schemas.microsoft.com/office/drawing/2014/main" id="{568B8CAC-EE80-CF4B-98EC-D1F3B9442DAF}"/>
              </a:ext>
            </a:extLst>
          </p:cNvPr>
          <p:cNvGraphicFramePr/>
          <p:nvPr>
            <p:extLst>
              <p:ext uri="{D42A27DB-BD31-4B8C-83A1-F6EECF244321}">
                <p14:modId xmlns:p14="http://schemas.microsoft.com/office/powerpoint/2010/main" val="2796431829"/>
              </p:ext>
            </p:extLst>
          </p:nvPr>
        </p:nvGraphicFramePr>
        <p:xfrm>
          <a:off x="4553079" y="1950692"/>
          <a:ext cx="3818585" cy="3637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a:extLst>
              <a:ext uri="{FF2B5EF4-FFF2-40B4-BE49-F238E27FC236}">
                <a16:creationId xmlns:a16="http://schemas.microsoft.com/office/drawing/2014/main" id="{12FBDAF3-2EC7-7141-A77A-719A7AA190EC}"/>
              </a:ext>
            </a:extLst>
          </p:cNvPr>
          <p:cNvGraphicFramePr/>
          <p:nvPr>
            <p:extLst>
              <p:ext uri="{D42A27DB-BD31-4B8C-83A1-F6EECF244321}">
                <p14:modId xmlns:p14="http://schemas.microsoft.com/office/powerpoint/2010/main" val="1645672397"/>
              </p:ext>
            </p:extLst>
          </p:nvPr>
        </p:nvGraphicFramePr>
        <p:xfrm>
          <a:off x="278132" y="1040471"/>
          <a:ext cx="3684268" cy="45475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7" name="Group 16">
            <a:extLst>
              <a:ext uri="{FF2B5EF4-FFF2-40B4-BE49-F238E27FC236}">
                <a16:creationId xmlns:a16="http://schemas.microsoft.com/office/drawing/2014/main" id="{125FBA67-B966-DA4D-8EF1-809BAB47ED29}"/>
              </a:ext>
            </a:extLst>
          </p:cNvPr>
          <p:cNvGrpSpPr/>
          <p:nvPr/>
        </p:nvGrpSpPr>
        <p:grpSpPr>
          <a:xfrm>
            <a:off x="4455964" y="1373640"/>
            <a:ext cx="3946355" cy="499853"/>
            <a:chOff x="0" y="0"/>
            <a:chExt cx="3141264" cy="499853"/>
          </a:xfrm>
        </p:grpSpPr>
        <p:sp>
          <p:nvSpPr>
            <p:cNvPr id="18" name="Rounded Rectangle 17">
              <a:extLst>
                <a:ext uri="{FF2B5EF4-FFF2-40B4-BE49-F238E27FC236}">
                  <a16:creationId xmlns:a16="http://schemas.microsoft.com/office/drawing/2014/main" id="{5B4C1B5F-E7B6-7947-8D75-EFF53F4024C0}"/>
                </a:ext>
              </a:extLst>
            </p:cNvPr>
            <p:cNvSpPr/>
            <p:nvPr/>
          </p:nvSpPr>
          <p:spPr>
            <a:xfrm>
              <a:off x="0" y="0"/>
              <a:ext cx="3141264" cy="4998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A2A621FA-AACD-1443-A24D-E0FEC60619E0}"/>
                </a:ext>
              </a:extLst>
            </p:cNvPr>
            <p:cNvSpPr txBox="1"/>
            <p:nvPr/>
          </p:nvSpPr>
          <p:spPr>
            <a:xfrm>
              <a:off x="24401" y="24401"/>
              <a:ext cx="3092462" cy="4510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622300">
                <a:lnSpc>
                  <a:spcPct val="90000"/>
                </a:lnSpc>
                <a:spcBef>
                  <a:spcPct val="0"/>
                </a:spcBef>
                <a:spcAft>
                  <a:spcPct val="35000"/>
                </a:spcAft>
              </a:pPr>
              <a:r>
                <a:rPr lang="en-IN" b="1" i="0" u="none" dirty="0"/>
                <a:t>Unit Testing</a:t>
              </a:r>
              <a:endParaRPr lang="en-GB" dirty="0"/>
            </a:p>
          </p:txBody>
        </p:sp>
      </p:grpSp>
    </p:spTree>
    <p:extLst>
      <p:ext uri="{BB962C8B-B14F-4D97-AF65-F5344CB8AC3E}">
        <p14:creationId xmlns:p14="http://schemas.microsoft.com/office/powerpoint/2010/main" val="378167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4569713" cy="372731"/>
          </a:xfrm>
        </p:spPr>
        <p:txBody>
          <a:bodyPr/>
          <a:lstStyle/>
          <a:p>
            <a:r>
              <a:rPr lang="en-US" sz="2800" dirty="0"/>
              <a:t>Testing Checklist and Schedule</a:t>
            </a:r>
          </a:p>
        </p:txBody>
      </p:sp>
      <p:sp>
        <p:nvSpPr>
          <p:cNvPr id="6" name="TextBox 5">
            <a:extLst>
              <a:ext uri="{FF2B5EF4-FFF2-40B4-BE49-F238E27FC236}">
                <a16:creationId xmlns:a16="http://schemas.microsoft.com/office/drawing/2014/main" id="{58C43FDD-426A-0742-A090-3EE490ACC488}"/>
              </a:ext>
            </a:extLst>
          </p:cNvPr>
          <p:cNvSpPr txBox="1"/>
          <p:nvPr/>
        </p:nvSpPr>
        <p:spPr>
          <a:xfrm>
            <a:off x="542925" y="5981700"/>
            <a:ext cx="7400925" cy="492443"/>
          </a:xfrm>
          <a:prstGeom prst="rect">
            <a:avLst/>
          </a:prstGeom>
          <a:noFill/>
        </p:spPr>
        <p:txBody>
          <a:bodyPr wrap="square" lIns="0" tIns="0" rIns="0" bIns="0" rtlCol="0">
            <a:spAutoFit/>
          </a:bodyPr>
          <a:lstStyle/>
          <a:p>
            <a:pPr>
              <a:spcBef>
                <a:spcPts val="0"/>
              </a:spcBef>
              <a:spcAft>
                <a:spcPts val="0"/>
              </a:spcAft>
            </a:pPr>
            <a:r>
              <a:rPr lang="en-IN" sz="1200" b="1" dirty="0">
                <a:solidFill>
                  <a:srgbClr val="0E101A"/>
                </a:solidFill>
                <a:effectLst/>
              </a:rPr>
              <a:t>Note:</a:t>
            </a:r>
            <a:endParaRPr lang="en-IN" sz="1200" dirty="0">
              <a:solidFill>
                <a:srgbClr val="0E101A"/>
              </a:solidFill>
              <a:effectLst/>
            </a:endParaRPr>
          </a:p>
          <a:p>
            <a:pPr>
              <a:spcBef>
                <a:spcPts val="0"/>
              </a:spcBef>
              <a:spcAft>
                <a:spcPts val="0"/>
              </a:spcAft>
              <a:buFont typeface="Arial" panose="020B0604020202020204" pitchFamily="34" charset="0"/>
              <a:buChar char="•"/>
            </a:pPr>
            <a:r>
              <a:rPr lang="en-IN" sz="1000" dirty="0">
                <a:solidFill>
                  <a:srgbClr val="0E101A"/>
                </a:solidFill>
                <a:effectLst/>
              </a:rPr>
              <a:t>All dates are tentative and subject to change based on project progress and feedback.</a:t>
            </a:r>
          </a:p>
          <a:p>
            <a:pPr>
              <a:spcBef>
                <a:spcPts val="0"/>
              </a:spcBef>
              <a:spcAft>
                <a:spcPts val="0"/>
              </a:spcAft>
              <a:buFont typeface="Arial" panose="020B0604020202020204" pitchFamily="34" charset="0"/>
              <a:buChar char="•"/>
            </a:pPr>
            <a:r>
              <a:rPr lang="en-IN" sz="1000" dirty="0">
                <a:solidFill>
                  <a:srgbClr val="0E101A"/>
                </a:solidFill>
                <a:effectLst/>
              </a:rPr>
              <a:t>Regular updates will be provided to keep everyone informed.</a:t>
            </a:r>
          </a:p>
        </p:txBody>
      </p:sp>
      <p:graphicFrame>
        <p:nvGraphicFramePr>
          <p:cNvPr id="10" name="Content Placeholder 9">
            <a:extLst>
              <a:ext uri="{FF2B5EF4-FFF2-40B4-BE49-F238E27FC236}">
                <a16:creationId xmlns:a16="http://schemas.microsoft.com/office/drawing/2014/main" id="{E31DC841-B917-944E-B18A-0D3460E19D53}"/>
              </a:ext>
            </a:extLst>
          </p:cNvPr>
          <p:cNvGraphicFramePr>
            <a:graphicFrameLocks noGrp="1"/>
          </p:cNvGraphicFramePr>
          <p:nvPr>
            <p:ph idx="1"/>
            <p:extLst>
              <p:ext uri="{D42A27DB-BD31-4B8C-83A1-F6EECF244321}">
                <p14:modId xmlns:p14="http://schemas.microsoft.com/office/powerpoint/2010/main" val="3940223376"/>
              </p:ext>
            </p:extLst>
          </p:nvPr>
        </p:nvGraphicFramePr>
        <p:xfrm>
          <a:off x="3439796" y="1628749"/>
          <a:ext cx="5531484" cy="3764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a:extLst>
              <a:ext uri="{FF2B5EF4-FFF2-40B4-BE49-F238E27FC236}">
                <a16:creationId xmlns:a16="http://schemas.microsoft.com/office/drawing/2014/main" id="{7BCF62E9-C7C0-614D-A446-1ABF7268C246}"/>
              </a:ext>
            </a:extLst>
          </p:cNvPr>
          <p:cNvGraphicFramePr>
            <a:graphicFrameLocks/>
          </p:cNvGraphicFramePr>
          <p:nvPr>
            <p:extLst>
              <p:ext uri="{D42A27DB-BD31-4B8C-83A1-F6EECF244321}">
                <p14:modId xmlns:p14="http://schemas.microsoft.com/office/powerpoint/2010/main" val="3356335021"/>
              </p:ext>
            </p:extLst>
          </p:nvPr>
        </p:nvGraphicFramePr>
        <p:xfrm>
          <a:off x="175333" y="2143545"/>
          <a:ext cx="3136949" cy="31799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7" name="Group 6">
            <a:extLst>
              <a:ext uri="{FF2B5EF4-FFF2-40B4-BE49-F238E27FC236}">
                <a16:creationId xmlns:a16="http://schemas.microsoft.com/office/drawing/2014/main" id="{DB7C259A-EF03-1F4B-ACDC-F2C03645BD30}"/>
              </a:ext>
            </a:extLst>
          </p:cNvPr>
          <p:cNvGrpSpPr/>
          <p:nvPr/>
        </p:nvGrpSpPr>
        <p:grpSpPr>
          <a:xfrm>
            <a:off x="165173" y="1577949"/>
            <a:ext cx="3141264" cy="499853"/>
            <a:chOff x="0" y="0"/>
            <a:chExt cx="3141264" cy="499853"/>
          </a:xfrm>
        </p:grpSpPr>
        <p:sp>
          <p:nvSpPr>
            <p:cNvPr id="8" name="Rounded Rectangle 7">
              <a:extLst>
                <a:ext uri="{FF2B5EF4-FFF2-40B4-BE49-F238E27FC236}">
                  <a16:creationId xmlns:a16="http://schemas.microsoft.com/office/drawing/2014/main" id="{11F58C65-4E2E-5146-9865-E7FF63BD739E}"/>
                </a:ext>
              </a:extLst>
            </p:cNvPr>
            <p:cNvSpPr/>
            <p:nvPr/>
          </p:nvSpPr>
          <p:spPr>
            <a:xfrm>
              <a:off x="0" y="0"/>
              <a:ext cx="3141264" cy="4998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9CFA96AF-07C2-6F4B-9928-C254EF69CF84}"/>
                </a:ext>
              </a:extLst>
            </p:cNvPr>
            <p:cNvSpPr txBox="1"/>
            <p:nvPr/>
          </p:nvSpPr>
          <p:spPr>
            <a:xfrm>
              <a:off x="24401" y="24401"/>
              <a:ext cx="3092462" cy="4510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Checklist</a:t>
              </a:r>
              <a:endParaRPr lang="en-GB" sz="1400" kern="1200" dirty="0"/>
            </a:p>
          </p:txBody>
        </p:sp>
      </p:grpSp>
    </p:spTree>
    <p:extLst>
      <p:ext uri="{BB962C8B-B14F-4D97-AF65-F5344CB8AC3E}">
        <p14:creationId xmlns:p14="http://schemas.microsoft.com/office/powerpoint/2010/main" val="22080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2658485" cy="372731"/>
          </a:xfrm>
        </p:spPr>
        <p:txBody>
          <a:bodyPr/>
          <a:lstStyle/>
          <a:p>
            <a:r>
              <a:rPr lang="en-US" sz="2800" dirty="0"/>
              <a:t>Project Definition</a:t>
            </a:r>
          </a:p>
        </p:txBody>
      </p:sp>
      <p:sp>
        <p:nvSpPr>
          <p:cNvPr id="3" name="Content Placeholder 2">
            <a:extLst>
              <a:ext uri="{FF2B5EF4-FFF2-40B4-BE49-F238E27FC236}">
                <a16:creationId xmlns:a16="http://schemas.microsoft.com/office/drawing/2014/main" id="{1F3B8316-DA0D-5D4A-950A-FB20994BA766}"/>
              </a:ext>
            </a:extLst>
          </p:cNvPr>
          <p:cNvSpPr>
            <a:spLocks noGrp="1"/>
          </p:cNvSpPr>
          <p:nvPr>
            <p:ph idx="1"/>
          </p:nvPr>
        </p:nvSpPr>
        <p:spPr>
          <a:xfrm>
            <a:off x="445477" y="1253332"/>
            <a:ext cx="7726973" cy="994568"/>
          </a:xfrm>
        </p:spPr>
        <p:txBody>
          <a:bodyPr>
            <a:normAutofit/>
          </a:bodyPr>
          <a:lstStyle/>
          <a:p>
            <a:r>
              <a:rPr lang="en-US" sz="1800" dirty="0"/>
              <a:t>This project aims to move our current on-premises Exchange to a Cloud system with MS 365. </a:t>
            </a:r>
          </a:p>
          <a:p>
            <a:endParaRPr lang="en-US" sz="1800" dirty="0"/>
          </a:p>
          <a:p>
            <a:endParaRPr lang="en-US" sz="2000" b="1" dirty="0"/>
          </a:p>
        </p:txBody>
      </p:sp>
      <p:graphicFrame>
        <p:nvGraphicFramePr>
          <p:cNvPr id="4" name="Diagram 3">
            <a:extLst>
              <a:ext uri="{FF2B5EF4-FFF2-40B4-BE49-F238E27FC236}">
                <a16:creationId xmlns:a16="http://schemas.microsoft.com/office/drawing/2014/main" id="{1695187F-58D1-5B4B-A4D0-614CC6575575}"/>
              </a:ext>
            </a:extLst>
          </p:cNvPr>
          <p:cNvGraphicFramePr/>
          <p:nvPr>
            <p:extLst>
              <p:ext uri="{D42A27DB-BD31-4B8C-83A1-F6EECF244321}">
                <p14:modId xmlns:p14="http://schemas.microsoft.com/office/powerpoint/2010/main" val="354838278"/>
              </p:ext>
            </p:extLst>
          </p:nvPr>
        </p:nvGraphicFramePr>
        <p:xfrm>
          <a:off x="3295649" y="2108866"/>
          <a:ext cx="4943476" cy="394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05D3F94F-8176-3041-9113-7D352A6FA988}"/>
              </a:ext>
            </a:extLst>
          </p:cNvPr>
          <p:cNvGrpSpPr/>
          <p:nvPr/>
        </p:nvGrpSpPr>
        <p:grpSpPr>
          <a:xfrm>
            <a:off x="445477" y="3766394"/>
            <a:ext cx="3141264" cy="498117"/>
            <a:chOff x="0" y="0"/>
            <a:chExt cx="3141264" cy="498117"/>
          </a:xfrm>
        </p:grpSpPr>
        <p:sp>
          <p:nvSpPr>
            <p:cNvPr id="6" name="Rounded Rectangle 5">
              <a:extLst>
                <a:ext uri="{FF2B5EF4-FFF2-40B4-BE49-F238E27FC236}">
                  <a16:creationId xmlns:a16="http://schemas.microsoft.com/office/drawing/2014/main" id="{B70BE363-4A27-6740-8A98-56200F1DAFB1}"/>
                </a:ext>
              </a:extLst>
            </p:cNvPr>
            <p:cNvSpPr/>
            <p:nvPr/>
          </p:nvSpPr>
          <p:spPr>
            <a:xfrm>
              <a:off x="0" y="0"/>
              <a:ext cx="3141264" cy="49811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400E2FD3-4EC8-1445-B51C-8917E2D085D4}"/>
                </a:ext>
              </a:extLst>
            </p:cNvPr>
            <p:cNvSpPr txBox="1"/>
            <p:nvPr/>
          </p:nvSpPr>
          <p:spPr>
            <a:xfrm>
              <a:off x="24316" y="24316"/>
              <a:ext cx="3092632" cy="4494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2000" b="1" dirty="0"/>
                <a:t>Scope</a:t>
              </a:r>
              <a:endParaRPr lang="en-GB" sz="2000" kern="1200" dirty="0"/>
            </a:p>
          </p:txBody>
        </p:sp>
      </p:grpSp>
    </p:spTree>
    <p:extLst>
      <p:ext uri="{BB962C8B-B14F-4D97-AF65-F5344CB8AC3E}">
        <p14:creationId xmlns:p14="http://schemas.microsoft.com/office/powerpoint/2010/main" val="92300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405726" y="467634"/>
            <a:ext cx="4710970" cy="372731"/>
          </a:xfrm>
        </p:spPr>
        <p:txBody>
          <a:bodyPr/>
          <a:lstStyle/>
          <a:p>
            <a:r>
              <a:rPr lang="en-US" dirty="0"/>
              <a:t>Outlook Mobile Testing Criteria</a:t>
            </a:r>
          </a:p>
        </p:txBody>
      </p:sp>
      <p:graphicFrame>
        <p:nvGraphicFramePr>
          <p:cNvPr id="15" name="Diagram 14">
            <a:extLst>
              <a:ext uri="{FF2B5EF4-FFF2-40B4-BE49-F238E27FC236}">
                <a16:creationId xmlns:a16="http://schemas.microsoft.com/office/drawing/2014/main" id="{12FBDAF3-2EC7-7141-A77A-719A7AA190EC}"/>
              </a:ext>
            </a:extLst>
          </p:cNvPr>
          <p:cNvGraphicFramePr/>
          <p:nvPr>
            <p:extLst>
              <p:ext uri="{D42A27DB-BD31-4B8C-83A1-F6EECF244321}">
                <p14:modId xmlns:p14="http://schemas.microsoft.com/office/powerpoint/2010/main" val="83216193"/>
              </p:ext>
            </p:extLst>
          </p:nvPr>
        </p:nvGraphicFramePr>
        <p:xfrm>
          <a:off x="278132" y="1020151"/>
          <a:ext cx="3141264" cy="2408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4">
            <a:extLst>
              <a:ext uri="{FF2B5EF4-FFF2-40B4-BE49-F238E27FC236}">
                <a16:creationId xmlns:a16="http://schemas.microsoft.com/office/drawing/2014/main" id="{DE95423E-351F-C648-B07F-9E355CDF0E26}"/>
              </a:ext>
            </a:extLst>
          </p:cNvPr>
          <p:cNvGraphicFramePr>
            <a:graphicFrameLocks noGrp="1"/>
          </p:cNvGraphicFramePr>
          <p:nvPr>
            <p:ph idx="1"/>
            <p:extLst>
              <p:ext uri="{D42A27DB-BD31-4B8C-83A1-F6EECF244321}">
                <p14:modId xmlns:p14="http://schemas.microsoft.com/office/powerpoint/2010/main" val="2834718917"/>
              </p:ext>
            </p:extLst>
          </p:nvPr>
        </p:nvGraphicFramePr>
        <p:xfrm>
          <a:off x="372903" y="4241318"/>
          <a:ext cx="2984782" cy="23395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2" name="Group 11">
            <a:extLst>
              <a:ext uri="{FF2B5EF4-FFF2-40B4-BE49-F238E27FC236}">
                <a16:creationId xmlns:a16="http://schemas.microsoft.com/office/drawing/2014/main" id="{74225B09-7D58-5946-B5D7-6414AFCE0C31}"/>
              </a:ext>
            </a:extLst>
          </p:cNvPr>
          <p:cNvGrpSpPr/>
          <p:nvPr/>
        </p:nvGrpSpPr>
        <p:grpSpPr>
          <a:xfrm>
            <a:off x="271303" y="3675428"/>
            <a:ext cx="3141264" cy="499853"/>
            <a:chOff x="0" y="0"/>
            <a:chExt cx="3141264" cy="499853"/>
          </a:xfrm>
        </p:grpSpPr>
        <p:sp>
          <p:nvSpPr>
            <p:cNvPr id="13" name="Rounded Rectangle 12">
              <a:extLst>
                <a:ext uri="{FF2B5EF4-FFF2-40B4-BE49-F238E27FC236}">
                  <a16:creationId xmlns:a16="http://schemas.microsoft.com/office/drawing/2014/main" id="{DBB513D6-9381-BB43-91D2-BD624585690B}"/>
                </a:ext>
              </a:extLst>
            </p:cNvPr>
            <p:cNvSpPr/>
            <p:nvPr/>
          </p:nvSpPr>
          <p:spPr>
            <a:xfrm>
              <a:off x="0" y="0"/>
              <a:ext cx="3141264" cy="4998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67B042A4-8927-1C45-8484-0C6725244F4F}"/>
                </a:ext>
              </a:extLst>
            </p:cNvPr>
            <p:cNvSpPr txBox="1"/>
            <p:nvPr/>
          </p:nvSpPr>
          <p:spPr>
            <a:xfrm>
              <a:off x="24401" y="24401"/>
              <a:ext cx="3092462" cy="4510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i="0" u="none" kern="1200" dirty="0"/>
                <a:t>Checklist</a:t>
              </a:r>
              <a:endParaRPr lang="en-GB" sz="1400" kern="1200" dirty="0"/>
            </a:p>
          </p:txBody>
        </p:sp>
      </p:grpSp>
      <p:graphicFrame>
        <p:nvGraphicFramePr>
          <p:cNvPr id="17" name="Content Placeholder 9">
            <a:extLst>
              <a:ext uri="{FF2B5EF4-FFF2-40B4-BE49-F238E27FC236}">
                <a16:creationId xmlns:a16="http://schemas.microsoft.com/office/drawing/2014/main" id="{01EFE028-C9F0-A74B-B272-A7B7E4820F48}"/>
              </a:ext>
            </a:extLst>
          </p:cNvPr>
          <p:cNvGraphicFramePr>
            <a:graphicFrameLocks/>
          </p:cNvGraphicFramePr>
          <p:nvPr>
            <p:extLst>
              <p:ext uri="{D42A27DB-BD31-4B8C-83A1-F6EECF244321}">
                <p14:modId xmlns:p14="http://schemas.microsoft.com/office/powerpoint/2010/main" val="956312328"/>
              </p:ext>
            </p:extLst>
          </p:nvPr>
        </p:nvGraphicFramePr>
        <p:xfrm>
          <a:off x="3465710" y="4308859"/>
          <a:ext cx="5352574" cy="26772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5" name="Diagram 24">
            <a:extLst>
              <a:ext uri="{FF2B5EF4-FFF2-40B4-BE49-F238E27FC236}">
                <a16:creationId xmlns:a16="http://schemas.microsoft.com/office/drawing/2014/main" id="{7CEF01F4-49E2-014E-A44C-27CBCC283CB3}"/>
              </a:ext>
            </a:extLst>
          </p:cNvPr>
          <p:cNvGraphicFramePr/>
          <p:nvPr>
            <p:extLst>
              <p:ext uri="{D42A27DB-BD31-4B8C-83A1-F6EECF244321}">
                <p14:modId xmlns:p14="http://schemas.microsoft.com/office/powerpoint/2010/main" val="3390546001"/>
              </p:ext>
            </p:extLst>
          </p:nvPr>
        </p:nvGraphicFramePr>
        <p:xfrm>
          <a:off x="4572000" y="1439482"/>
          <a:ext cx="2886075" cy="291389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6" name="Group 25">
            <a:extLst>
              <a:ext uri="{FF2B5EF4-FFF2-40B4-BE49-F238E27FC236}">
                <a16:creationId xmlns:a16="http://schemas.microsoft.com/office/drawing/2014/main" id="{EE486DA5-3DF9-9341-AB67-35BD2002DB22}"/>
              </a:ext>
            </a:extLst>
          </p:cNvPr>
          <p:cNvGrpSpPr/>
          <p:nvPr/>
        </p:nvGrpSpPr>
        <p:grpSpPr>
          <a:xfrm>
            <a:off x="4570730" y="939629"/>
            <a:ext cx="3141264" cy="499853"/>
            <a:chOff x="0" y="0"/>
            <a:chExt cx="3141264" cy="499853"/>
          </a:xfrm>
        </p:grpSpPr>
        <p:sp>
          <p:nvSpPr>
            <p:cNvPr id="27" name="Rounded Rectangle 26">
              <a:extLst>
                <a:ext uri="{FF2B5EF4-FFF2-40B4-BE49-F238E27FC236}">
                  <a16:creationId xmlns:a16="http://schemas.microsoft.com/office/drawing/2014/main" id="{93DFE2F7-1B9D-C344-AC06-5B958AF78D94}"/>
                </a:ext>
              </a:extLst>
            </p:cNvPr>
            <p:cNvSpPr/>
            <p:nvPr/>
          </p:nvSpPr>
          <p:spPr>
            <a:xfrm>
              <a:off x="0" y="0"/>
              <a:ext cx="3141264" cy="49985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ounded Rectangle 4">
              <a:extLst>
                <a:ext uri="{FF2B5EF4-FFF2-40B4-BE49-F238E27FC236}">
                  <a16:creationId xmlns:a16="http://schemas.microsoft.com/office/drawing/2014/main" id="{AB4B0189-E73E-884D-BF9C-9FB6594CAA5D}"/>
                </a:ext>
              </a:extLst>
            </p:cNvPr>
            <p:cNvSpPr txBox="1"/>
            <p:nvPr/>
          </p:nvSpPr>
          <p:spPr>
            <a:xfrm>
              <a:off x="24401" y="24401"/>
              <a:ext cx="3092462" cy="45105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622300">
                <a:lnSpc>
                  <a:spcPct val="90000"/>
                </a:lnSpc>
                <a:spcBef>
                  <a:spcPct val="0"/>
                </a:spcBef>
                <a:spcAft>
                  <a:spcPct val="35000"/>
                </a:spcAft>
              </a:pPr>
              <a:r>
                <a:rPr lang="en-IN" sz="1400" b="1" i="0" u="none" dirty="0"/>
                <a:t>Unit Testing</a:t>
              </a:r>
              <a:endParaRPr lang="en-GB" sz="1400" dirty="0"/>
            </a:p>
          </p:txBody>
        </p:sp>
      </p:grpSp>
    </p:spTree>
    <p:extLst>
      <p:ext uri="{BB962C8B-B14F-4D97-AF65-F5344CB8AC3E}">
        <p14:creationId xmlns:p14="http://schemas.microsoft.com/office/powerpoint/2010/main" val="2459685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5906425" cy="372731"/>
          </a:xfrm>
        </p:spPr>
        <p:txBody>
          <a:bodyPr/>
          <a:lstStyle/>
          <a:p>
            <a:r>
              <a:rPr lang="en-US" dirty="0"/>
              <a:t>Outlook Mobile Configuration - Tracker</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042298"/>
            <a:ext cx="7544991" cy="372731"/>
          </a:xfrm>
        </p:spPr>
        <p:txBody>
          <a:bodyPr>
            <a:normAutofit/>
          </a:bodyPr>
          <a:lstStyle/>
          <a:p>
            <a:r>
              <a:rPr lang="en-IN" sz="1600" dirty="0"/>
              <a:t>Final Rollout to the Entire Organization</a:t>
            </a:r>
            <a:endParaRPr lang="en-US" sz="1600" dirty="0"/>
          </a:p>
        </p:txBody>
      </p:sp>
      <p:graphicFrame>
        <p:nvGraphicFramePr>
          <p:cNvPr id="7" name="Table 5">
            <a:extLst>
              <a:ext uri="{FF2B5EF4-FFF2-40B4-BE49-F238E27FC236}">
                <a16:creationId xmlns:a16="http://schemas.microsoft.com/office/drawing/2014/main" id="{5EA3779F-D96E-9342-86F6-15A4451B1499}"/>
              </a:ext>
            </a:extLst>
          </p:cNvPr>
          <p:cNvGraphicFramePr>
            <a:graphicFrameLocks noGrp="1"/>
          </p:cNvGraphicFramePr>
          <p:nvPr>
            <p:extLst>
              <p:ext uri="{D42A27DB-BD31-4B8C-83A1-F6EECF244321}">
                <p14:modId xmlns:p14="http://schemas.microsoft.com/office/powerpoint/2010/main" val="1799335628"/>
              </p:ext>
            </p:extLst>
          </p:nvPr>
        </p:nvGraphicFramePr>
        <p:xfrm>
          <a:off x="371476" y="1600226"/>
          <a:ext cx="7848599" cy="2242597"/>
        </p:xfrm>
        <a:graphic>
          <a:graphicData uri="http://schemas.openxmlformats.org/drawingml/2006/table">
            <a:tbl>
              <a:tblPr firstRow="1" bandRow="1">
                <a:tableStyleId>{5C22544A-7EE6-4342-B048-85BDC9FD1C3A}</a:tableStyleId>
              </a:tblPr>
              <a:tblGrid>
                <a:gridCol w="1085739">
                  <a:extLst>
                    <a:ext uri="{9D8B030D-6E8A-4147-A177-3AD203B41FA5}">
                      <a16:colId xmlns:a16="http://schemas.microsoft.com/office/drawing/2014/main" val="3145367574"/>
                    </a:ext>
                  </a:extLst>
                </a:gridCol>
                <a:gridCol w="3152500">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Gate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Technical Setup</a:t>
                      </a:r>
                      <a:endParaRPr lang="en-US" sz="1100" dirty="0"/>
                    </a:p>
                  </a:txBody>
                  <a:tcPr/>
                </a:tc>
                <a:tc>
                  <a:txBody>
                    <a:bodyPr/>
                    <a:lstStyle/>
                    <a:p>
                      <a:r>
                        <a:rPr lang="en-IN" sz="1100" dirty="0"/>
                        <a:t>Ensure all necessary Cloud configurations and permissions are in place.</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908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User Selection</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Confirm the selection of a diverse group of users that represent a cross-section of the organization for the alpha test.</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Pre-Migration Checklist</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Complete a pre-migration checklist for each mailbox, ensuring data integrity and backup.</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graphicFrame>
        <p:nvGraphicFramePr>
          <p:cNvPr id="8" name="Table 5">
            <a:extLst>
              <a:ext uri="{FF2B5EF4-FFF2-40B4-BE49-F238E27FC236}">
                <a16:creationId xmlns:a16="http://schemas.microsoft.com/office/drawing/2014/main" id="{A7BB3BD1-C319-4D48-B018-FC0E92EE70E9}"/>
              </a:ext>
            </a:extLst>
          </p:cNvPr>
          <p:cNvGraphicFramePr>
            <a:graphicFrameLocks noGrp="1"/>
          </p:cNvGraphicFramePr>
          <p:nvPr>
            <p:extLst>
              <p:ext uri="{D42A27DB-BD31-4B8C-83A1-F6EECF244321}">
                <p14:modId xmlns:p14="http://schemas.microsoft.com/office/powerpoint/2010/main" val="3590133014"/>
              </p:ext>
            </p:extLst>
          </p:nvPr>
        </p:nvGraphicFramePr>
        <p:xfrm>
          <a:off x="371476" y="4134522"/>
          <a:ext cx="7848599" cy="2119428"/>
        </p:xfrm>
        <a:graphic>
          <a:graphicData uri="http://schemas.openxmlformats.org/drawingml/2006/table">
            <a:tbl>
              <a:tblPr firstRow="1" bandRow="1">
                <a:tableStyleId>{5C22544A-7EE6-4342-B048-85BDC9FD1C3A}</a:tableStyleId>
              </a:tblPr>
              <a:tblGrid>
                <a:gridCol w="1209674">
                  <a:extLst>
                    <a:ext uri="{9D8B030D-6E8A-4147-A177-3AD203B41FA5}">
                      <a16:colId xmlns:a16="http://schemas.microsoft.com/office/drawing/2014/main" val="3145367574"/>
                    </a:ext>
                  </a:extLst>
                </a:gridCol>
                <a:gridCol w="3028565">
                  <a:extLst>
                    <a:ext uri="{9D8B030D-6E8A-4147-A177-3AD203B41FA5}">
                      <a16:colId xmlns:a16="http://schemas.microsoft.com/office/drawing/2014/main" val="506022568"/>
                    </a:ext>
                  </a:extLst>
                </a:gridCol>
                <a:gridCol w="675187">
                  <a:extLst>
                    <a:ext uri="{9D8B030D-6E8A-4147-A177-3AD203B41FA5}">
                      <a16:colId xmlns:a16="http://schemas.microsoft.com/office/drawing/2014/main" val="4084375886"/>
                    </a:ext>
                  </a:extLst>
                </a:gridCol>
                <a:gridCol w="2935173">
                  <a:extLst>
                    <a:ext uri="{9D8B030D-6E8A-4147-A177-3AD203B41FA5}">
                      <a16:colId xmlns:a16="http://schemas.microsoft.com/office/drawing/2014/main" val="2395716182"/>
                    </a:ext>
                  </a:extLst>
                </a:gridCol>
              </a:tblGrid>
              <a:tr h="145677">
                <a:tc gridSpan="4">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1400" dirty="0"/>
                        <a:t>Health Check</a:t>
                      </a:r>
                    </a:p>
                  </a:txBody>
                  <a:tcPr/>
                </a:tc>
                <a:tc hMerge="1">
                  <a:txBody>
                    <a:bodyPr/>
                    <a:lstStyle/>
                    <a:p>
                      <a:endParaRPr lang="en-US" sz="1100" dirty="0"/>
                    </a:p>
                  </a:txBody>
                  <a:tcPr/>
                </a:tc>
                <a:tc hMerge="1">
                  <a:txBody>
                    <a:bodyPr/>
                    <a:lstStyle/>
                    <a:p>
                      <a:endParaRPr lang="en-US" sz="1100" dirty="0"/>
                    </a:p>
                  </a:txBody>
                  <a:tcPr/>
                </a:tc>
                <a:tc hMerge="1">
                  <a:txBody>
                    <a:bodyPr/>
                    <a:lstStyle/>
                    <a:p>
                      <a:endParaRPr lang="en-US" sz="1100" dirty="0"/>
                    </a:p>
                  </a:txBody>
                  <a:tcPr/>
                </a:tc>
                <a:extLst>
                  <a:ext uri="{0D108BD9-81ED-4DB2-BD59-A6C34878D82A}">
                    <a16:rowId xmlns:a16="http://schemas.microsoft.com/office/drawing/2014/main" val="1667272943"/>
                  </a:ext>
                </a:extLst>
              </a:tr>
              <a:tr h="1380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Item</a:t>
                      </a:r>
                      <a:endParaRPr lang="en-GB" sz="1100" dirty="0">
                        <a:solidFill>
                          <a:schemeClr val="bg1"/>
                        </a:solidFill>
                      </a:endParaRPr>
                    </a:p>
                  </a:txBody>
                  <a:tcPr>
                    <a:solidFill>
                      <a:schemeClr val="accent1"/>
                    </a:solidFill>
                  </a:tcPr>
                </a:tc>
                <a:tc>
                  <a:txBody>
                    <a:bodyPr/>
                    <a:lstStyle/>
                    <a:p>
                      <a:r>
                        <a:rPr lang="en-US" sz="1100" dirty="0">
                          <a:solidFill>
                            <a:schemeClr val="bg1"/>
                          </a:solidFill>
                        </a:rPr>
                        <a:t>Description</a:t>
                      </a:r>
                    </a:p>
                  </a:txBody>
                  <a:tcPr>
                    <a:solidFill>
                      <a:schemeClr val="accent1"/>
                    </a:solidFill>
                  </a:tcPr>
                </a:tc>
                <a:tc>
                  <a:txBody>
                    <a:bodyPr/>
                    <a:lstStyle/>
                    <a:p>
                      <a:r>
                        <a:rPr lang="en-US" sz="1100" dirty="0">
                          <a:solidFill>
                            <a:schemeClr val="bg1"/>
                          </a:solidFill>
                        </a:rPr>
                        <a:t>Status</a:t>
                      </a:r>
                    </a:p>
                  </a:txBody>
                  <a:tcPr>
                    <a:solidFill>
                      <a:schemeClr val="accent1"/>
                    </a:solidFill>
                  </a:tcPr>
                </a:tc>
                <a:tc>
                  <a:txBody>
                    <a:bodyPr/>
                    <a:lstStyle/>
                    <a:p>
                      <a:r>
                        <a:rPr lang="en-US" sz="1100" dirty="0">
                          <a:solidFill>
                            <a:schemeClr val="bg1"/>
                          </a:solidFill>
                        </a:rPr>
                        <a:t>Comments</a:t>
                      </a:r>
                    </a:p>
                  </a:txBody>
                  <a:tcPr>
                    <a:solidFill>
                      <a:schemeClr val="accent1"/>
                    </a:solidFill>
                  </a:tcPr>
                </a:tc>
                <a:extLst>
                  <a:ext uri="{0D108BD9-81ED-4DB2-BD59-A6C34878D82A}">
                    <a16:rowId xmlns:a16="http://schemas.microsoft.com/office/drawing/2014/main" val="2565716981"/>
                  </a:ext>
                </a:extLst>
              </a:tr>
              <a:tr h="4787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Migration Success Rate</a:t>
                      </a:r>
                      <a:endParaRPr lang="en-US" sz="1100" dirty="0"/>
                    </a:p>
                  </a:txBody>
                  <a:tcPr/>
                </a:tc>
                <a:tc>
                  <a:txBody>
                    <a:bodyPr/>
                    <a:lstStyle/>
                    <a:p>
                      <a:r>
                        <a:rPr lang="en-IN" sz="1100" dirty="0"/>
                        <a:t>Monitor and record the success rate of mailbox migrations, noting any errors or issues.</a:t>
                      </a:r>
                      <a:endParaRPr lang="en-US" sz="1100" dirty="0"/>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884160912"/>
                  </a:ext>
                </a:extLst>
              </a:tr>
              <a:tr h="4711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User Communication</a:t>
                      </a:r>
                      <a:endParaRPr lang="en-US"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Verify that users have received proper instructions and support documentation.</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437526409"/>
                  </a:ext>
                </a:extLst>
              </a:tr>
              <a:tr h="60562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100" dirty="0"/>
                        <a:t>System Performance</a:t>
                      </a:r>
                      <a:endParaRPr lang="en-GB" sz="11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100" dirty="0"/>
                        <a:t>Check the performance of the Cloud mail system for speed, delivery, and latency.</a:t>
                      </a:r>
                    </a:p>
                  </a:txBody>
                  <a:tcPr/>
                </a:tc>
                <a:tc>
                  <a:txBody>
                    <a:bodyPr/>
                    <a:lstStyle/>
                    <a:p>
                      <a:r>
                        <a:rPr lang="en-US" sz="1100" dirty="0"/>
                        <a:t>Pending</a:t>
                      </a:r>
                    </a:p>
                  </a:txBody>
                  <a:tcPr/>
                </a:tc>
                <a:tc>
                  <a:txBody>
                    <a:bodyPr/>
                    <a:lstStyle/>
                    <a:p>
                      <a:endParaRPr lang="en-US" sz="1100" dirty="0"/>
                    </a:p>
                  </a:txBody>
                  <a:tcPr/>
                </a:tc>
                <a:extLst>
                  <a:ext uri="{0D108BD9-81ED-4DB2-BD59-A6C34878D82A}">
                    <a16:rowId xmlns:a16="http://schemas.microsoft.com/office/drawing/2014/main" val="1396380390"/>
                  </a:ext>
                </a:extLst>
              </a:tr>
            </a:tbl>
          </a:graphicData>
        </a:graphic>
      </p:graphicFrame>
    </p:spTree>
    <p:extLst>
      <p:ext uri="{BB962C8B-B14F-4D97-AF65-F5344CB8AC3E}">
        <p14:creationId xmlns:p14="http://schemas.microsoft.com/office/powerpoint/2010/main" val="537355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2553520" cy="372731"/>
          </a:xfrm>
        </p:spPr>
        <p:txBody>
          <a:bodyPr/>
          <a:lstStyle/>
          <a:p>
            <a:r>
              <a:rPr lang="en-US" dirty="0"/>
              <a:t>Go Live Checklist</a:t>
            </a:r>
            <a:endParaRPr lang="en-US" sz="2800" dirty="0"/>
          </a:p>
        </p:txBody>
      </p:sp>
      <p:graphicFrame>
        <p:nvGraphicFramePr>
          <p:cNvPr id="5" name="Content Placeholder 4">
            <a:extLst>
              <a:ext uri="{FF2B5EF4-FFF2-40B4-BE49-F238E27FC236}">
                <a16:creationId xmlns:a16="http://schemas.microsoft.com/office/drawing/2014/main" id="{B271BF6E-CECD-094C-BF2D-79DAAA8B2704}"/>
              </a:ext>
            </a:extLst>
          </p:cNvPr>
          <p:cNvGraphicFramePr>
            <a:graphicFrameLocks noGrp="1"/>
          </p:cNvGraphicFramePr>
          <p:nvPr>
            <p:ph idx="1"/>
            <p:extLst>
              <p:ext uri="{D42A27DB-BD31-4B8C-83A1-F6EECF244321}">
                <p14:modId xmlns:p14="http://schemas.microsoft.com/office/powerpoint/2010/main" val="3313691110"/>
              </p:ext>
            </p:extLst>
          </p:nvPr>
        </p:nvGraphicFramePr>
        <p:xfrm>
          <a:off x="371474" y="1179830"/>
          <a:ext cx="8609965" cy="5414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041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4" y="503569"/>
            <a:ext cx="5110181" cy="372731"/>
          </a:xfrm>
        </p:spPr>
        <p:txBody>
          <a:bodyPr/>
          <a:lstStyle/>
          <a:p>
            <a:r>
              <a:rPr lang="en-US" sz="2800" dirty="0"/>
              <a:t>Known Issues and Resolution Plan</a:t>
            </a:r>
          </a:p>
        </p:txBody>
      </p:sp>
      <p:sp>
        <p:nvSpPr>
          <p:cNvPr id="6" name="TextBox 5">
            <a:extLst>
              <a:ext uri="{FF2B5EF4-FFF2-40B4-BE49-F238E27FC236}">
                <a16:creationId xmlns:a16="http://schemas.microsoft.com/office/drawing/2014/main" id="{58C43FDD-426A-0742-A090-3EE490ACC488}"/>
              </a:ext>
            </a:extLst>
          </p:cNvPr>
          <p:cNvSpPr txBox="1"/>
          <p:nvPr/>
        </p:nvSpPr>
        <p:spPr>
          <a:xfrm>
            <a:off x="542925" y="6077432"/>
            <a:ext cx="7400925" cy="553998"/>
          </a:xfrm>
          <a:prstGeom prst="rect">
            <a:avLst/>
          </a:prstGeom>
          <a:noFill/>
        </p:spPr>
        <p:txBody>
          <a:bodyPr wrap="square" lIns="0" tIns="0" rIns="0" bIns="0" rtlCol="0">
            <a:spAutoFit/>
          </a:bodyPr>
          <a:lstStyle/>
          <a:p>
            <a:pPr>
              <a:spcBef>
                <a:spcPts val="0"/>
              </a:spcBef>
              <a:spcAft>
                <a:spcPts val="0"/>
              </a:spcAft>
            </a:pPr>
            <a:r>
              <a:rPr lang="en-IN" sz="1200" b="1" dirty="0">
                <a:solidFill>
                  <a:srgbClr val="0E101A"/>
                </a:solidFill>
                <a:effectLst/>
              </a:rPr>
              <a:t>Note:</a:t>
            </a:r>
          </a:p>
          <a:p>
            <a:pPr>
              <a:spcBef>
                <a:spcPts val="0"/>
              </a:spcBef>
              <a:spcAft>
                <a:spcPts val="0"/>
              </a:spcAft>
            </a:pPr>
            <a:r>
              <a:rPr lang="en-IN" sz="1200" i="1" dirty="0">
                <a:solidFill>
                  <a:srgbClr val="0E101A"/>
                </a:solidFill>
                <a:effectLst/>
              </a:rPr>
              <a:t>Remember, each of these issues will be resolved as we move forward with our MS 365 Hybrid Deployment, making our email system more efficient and user-friendly.</a:t>
            </a:r>
            <a:endParaRPr lang="en-IN" sz="1200" dirty="0">
              <a:solidFill>
                <a:srgbClr val="0E101A"/>
              </a:solidFill>
              <a:effectLst/>
            </a:endParaRPr>
          </a:p>
        </p:txBody>
      </p:sp>
      <p:graphicFrame>
        <p:nvGraphicFramePr>
          <p:cNvPr id="10" name="Content Placeholder 9">
            <a:extLst>
              <a:ext uri="{FF2B5EF4-FFF2-40B4-BE49-F238E27FC236}">
                <a16:creationId xmlns:a16="http://schemas.microsoft.com/office/drawing/2014/main" id="{C20A616C-C04E-1F42-9202-32E89E8C05D6}"/>
              </a:ext>
            </a:extLst>
          </p:cNvPr>
          <p:cNvGraphicFramePr>
            <a:graphicFrameLocks noGrp="1"/>
          </p:cNvGraphicFramePr>
          <p:nvPr>
            <p:ph idx="1"/>
            <p:extLst>
              <p:ext uri="{D42A27DB-BD31-4B8C-83A1-F6EECF244321}">
                <p14:modId xmlns:p14="http://schemas.microsoft.com/office/powerpoint/2010/main" val="3623662409"/>
              </p:ext>
            </p:extLst>
          </p:nvPr>
        </p:nvGraphicFramePr>
        <p:xfrm>
          <a:off x="371474" y="1011366"/>
          <a:ext cx="7980045" cy="4970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812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1262910" cy="372731"/>
          </a:xfrm>
        </p:spPr>
        <p:txBody>
          <a:bodyPr/>
          <a:lstStyle/>
          <a:p>
            <a:r>
              <a:rPr lang="en-US" dirty="0"/>
              <a:t>Training</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140827"/>
            <a:ext cx="7544991" cy="689460"/>
          </a:xfrm>
        </p:spPr>
        <p:txBody>
          <a:bodyPr>
            <a:noAutofit/>
          </a:bodyPr>
          <a:lstStyle/>
          <a:p>
            <a:r>
              <a:rPr lang="en-IN" sz="1600" dirty="0"/>
              <a:t>Training will be a systematic process tailored to ensure a smooth transition for all users.</a:t>
            </a:r>
            <a:endParaRPr lang="en-US" sz="1600" dirty="0"/>
          </a:p>
        </p:txBody>
      </p:sp>
      <p:sp>
        <p:nvSpPr>
          <p:cNvPr id="9" name="TextBox 8">
            <a:extLst>
              <a:ext uri="{FF2B5EF4-FFF2-40B4-BE49-F238E27FC236}">
                <a16:creationId xmlns:a16="http://schemas.microsoft.com/office/drawing/2014/main" id="{F4019E7F-1E22-0340-AB6C-EA242F809BD8}"/>
              </a:ext>
            </a:extLst>
          </p:cNvPr>
          <p:cNvSpPr txBox="1"/>
          <p:nvPr/>
        </p:nvSpPr>
        <p:spPr>
          <a:xfrm flipH="1">
            <a:off x="579754" y="1830287"/>
            <a:ext cx="6294690" cy="492443"/>
          </a:xfrm>
          <a:prstGeom prst="rect">
            <a:avLst/>
          </a:prstGeom>
          <a:noFill/>
        </p:spPr>
        <p:txBody>
          <a:bodyPr wrap="square" lIns="0" tIns="0" rIns="0" bIns="0" rtlCol="0">
            <a:spAutoFit/>
          </a:bodyPr>
          <a:lstStyle/>
          <a:p>
            <a:pPr algn="l"/>
            <a:r>
              <a:rPr lang="en-IN" sz="1600" b="1" dirty="0"/>
              <a:t>FOCUS</a:t>
            </a:r>
            <a:r>
              <a:rPr lang="en-IN" sz="1600" dirty="0"/>
              <a:t>:</a:t>
            </a:r>
            <a:r>
              <a:rPr lang="en-IN" sz="1600" i="1" dirty="0"/>
              <a:t> To equip users with the knowledge and skills necessary to navigate the new cloud environment efficiently and confidently.</a:t>
            </a:r>
            <a:endParaRPr lang="en-US" sz="1600" i="1" dirty="0"/>
          </a:p>
        </p:txBody>
      </p:sp>
      <p:pic>
        <p:nvPicPr>
          <p:cNvPr id="11" name="Graphic 10" descr="Lightbulb with solid fill">
            <a:extLst>
              <a:ext uri="{FF2B5EF4-FFF2-40B4-BE49-F238E27FC236}">
                <a16:creationId xmlns:a16="http://schemas.microsoft.com/office/drawing/2014/main" id="{5B5DAA18-9CD0-6F46-BCE3-1FDDFA96AB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6852" y="1965364"/>
            <a:ext cx="290195" cy="290195"/>
          </a:xfrm>
          <a:prstGeom prst="rect">
            <a:avLst/>
          </a:prstGeom>
        </p:spPr>
      </p:pic>
      <p:graphicFrame>
        <p:nvGraphicFramePr>
          <p:cNvPr id="15" name="Diagram 14">
            <a:extLst>
              <a:ext uri="{FF2B5EF4-FFF2-40B4-BE49-F238E27FC236}">
                <a16:creationId xmlns:a16="http://schemas.microsoft.com/office/drawing/2014/main" id="{12FBDAF3-2EC7-7141-A77A-719A7AA190EC}"/>
              </a:ext>
            </a:extLst>
          </p:cNvPr>
          <p:cNvGraphicFramePr/>
          <p:nvPr>
            <p:extLst>
              <p:ext uri="{D42A27DB-BD31-4B8C-83A1-F6EECF244321}">
                <p14:modId xmlns:p14="http://schemas.microsoft.com/office/powerpoint/2010/main" val="3123738468"/>
              </p:ext>
            </p:extLst>
          </p:nvPr>
        </p:nvGraphicFramePr>
        <p:xfrm>
          <a:off x="371476" y="2669506"/>
          <a:ext cx="7544990" cy="35498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8659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FCBB-1725-49F0-80F3-1ECCA1EEEBF7}"/>
              </a:ext>
            </a:extLst>
          </p:cNvPr>
          <p:cNvSpPr>
            <a:spLocks noGrp="1"/>
          </p:cNvSpPr>
          <p:nvPr>
            <p:ph type="title"/>
          </p:nvPr>
        </p:nvSpPr>
        <p:spPr>
          <a:xfrm>
            <a:off x="371475" y="638635"/>
            <a:ext cx="4799519" cy="370551"/>
          </a:xfrm>
        </p:spPr>
        <p:txBody>
          <a:bodyPr/>
          <a:lstStyle/>
          <a:p>
            <a:r>
              <a:rPr lang="en-US" dirty="0"/>
              <a:t>Technical set up: Considerations</a:t>
            </a:r>
          </a:p>
        </p:txBody>
      </p:sp>
      <p:graphicFrame>
        <p:nvGraphicFramePr>
          <p:cNvPr id="4" name="Content Placeholder 4">
            <a:extLst>
              <a:ext uri="{FF2B5EF4-FFF2-40B4-BE49-F238E27FC236}">
                <a16:creationId xmlns:a16="http://schemas.microsoft.com/office/drawing/2014/main" id="{4AB5287C-75BD-974B-B13F-CB2EA779F41A}"/>
              </a:ext>
            </a:extLst>
          </p:cNvPr>
          <p:cNvGraphicFramePr>
            <a:graphicFrameLocks noGrp="1"/>
          </p:cNvGraphicFramePr>
          <p:nvPr>
            <p:ph idx="1"/>
          </p:nvPr>
        </p:nvGraphicFramePr>
        <p:xfrm>
          <a:off x="371474" y="1301750"/>
          <a:ext cx="8365119" cy="470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093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1227" y="1602463"/>
            <a:ext cx="6726155" cy="3327794"/>
            <a:chOff x="-3435028" y="639250"/>
            <a:chExt cx="6726155" cy="3327794"/>
          </a:xfrm>
        </p:grpSpPr>
        <p:sp>
          <p:nvSpPr>
            <p:cNvPr id="15" name="Rectangle 14"/>
            <p:cNvSpPr/>
            <p:nvPr/>
          </p:nvSpPr>
          <p:spPr>
            <a:xfrm>
              <a:off x="-3435028" y="639250"/>
              <a:ext cx="6726155" cy="3327794"/>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2836" y="964529"/>
              <a:ext cx="1705817" cy="30025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endParaRPr lang="en-US" sz="1100" b="0" i="0" kern="1200" dirty="0"/>
            </a:p>
          </p:txBody>
        </p:sp>
      </p:grpSp>
      <p:sp>
        <p:nvSpPr>
          <p:cNvPr id="2" name="Title 1">
            <a:extLst>
              <a:ext uri="{FF2B5EF4-FFF2-40B4-BE49-F238E27FC236}">
                <a16:creationId xmlns:a16="http://schemas.microsoft.com/office/drawing/2014/main" id="{E5F9FCBB-1725-49F0-80F3-1ECCA1EEEBF7}"/>
              </a:ext>
            </a:extLst>
          </p:cNvPr>
          <p:cNvSpPr>
            <a:spLocks noGrp="1"/>
          </p:cNvSpPr>
          <p:nvPr>
            <p:ph type="title"/>
          </p:nvPr>
        </p:nvSpPr>
        <p:spPr>
          <a:xfrm>
            <a:off x="371475" y="638635"/>
            <a:ext cx="2382383" cy="743280"/>
          </a:xfrm>
        </p:spPr>
        <p:txBody>
          <a:bodyPr/>
          <a:lstStyle/>
          <a:p>
            <a:r>
              <a:rPr lang="en-US" dirty="0"/>
              <a:t>Technical setup</a:t>
            </a:r>
            <a:br>
              <a:rPr lang="en-US" dirty="0"/>
            </a:br>
            <a:endParaRPr lang="en-US" dirty="0"/>
          </a:p>
        </p:txBody>
      </p:sp>
      <p:sp>
        <p:nvSpPr>
          <p:cNvPr id="3" name="Content Placeholder 2">
            <a:extLst>
              <a:ext uri="{FF2B5EF4-FFF2-40B4-BE49-F238E27FC236}">
                <a16:creationId xmlns:a16="http://schemas.microsoft.com/office/drawing/2014/main" id="{BFF5E296-C2C4-4453-86E2-80BF0F9F764E}"/>
              </a:ext>
            </a:extLst>
          </p:cNvPr>
          <p:cNvSpPr>
            <a:spLocks noGrp="1"/>
          </p:cNvSpPr>
          <p:nvPr>
            <p:ph idx="1"/>
          </p:nvPr>
        </p:nvSpPr>
        <p:spPr/>
        <p:txBody>
          <a:bodyPr>
            <a:normAutofit/>
          </a:bodyPr>
          <a:lstStyle/>
          <a:p>
            <a:pPr marL="285750" indent="-285750">
              <a:buFont typeface="Arial" pitchFamily="34" charset="0"/>
              <a:buChar char="•"/>
            </a:pPr>
            <a:endParaRPr lang="en-US" sz="1800" dirty="0"/>
          </a:p>
          <a:p>
            <a:pPr marL="285750" indent="-285750">
              <a:buFont typeface="Arial" pitchFamily="34" charset="0"/>
              <a:buChar char="•"/>
            </a:pPr>
            <a:endParaRPr lang="en-US" sz="1800" dirty="0"/>
          </a:p>
          <a:p>
            <a:pPr marL="285750" indent="-285750">
              <a:buFont typeface="Arial" pitchFamily="34" charset="0"/>
              <a:buChar char="•"/>
            </a:pPr>
            <a:r>
              <a:rPr lang="en-US" sz="1800" dirty="0"/>
              <a:t>Microsoft Exchange Management Shell (EMS)</a:t>
            </a:r>
          </a:p>
          <a:p>
            <a:pPr marL="285750" indent="-285750">
              <a:buFont typeface="Arial" pitchFamily="34" charset="0"/>
              <a:buChar char="•"/>
            </a:pPr>
            <a:r>
              <a:rPr lang="en-US" sz="1800" dirty="0"/>
              <a:t>Office 365 Admin Portal</a:t>
            </a:r>
          </a:p>
          <a:p>
            <a:pPr marL="285750" indent="-285750">
              <a:buFont typeface="Arial" pitchFamily="34" charset="0"/>
              <a:buChar char="•"/>
            </a:pPr>
            <a:r>
              <a:rPr lang="en-US" sz="1800" dirty="0"/>
              <a:t>Test user accounts</a:t>
            </a:r>
          </a:p>
          <a:p>
            <a:pPr marL="285750" indent="-285750">
              <a:buFont typeface="Arial" pitchFamily="34" charset="0"/>
              <a:buChar char="•"/>
            </a:pPr>
            <a:r>
              <a:rPr lang="en-US" sz="1800" dirty="0"/>
              <a:t>Migration tools (if applicable)</a:t>
            </a:r>
          </a:p>
          <a:p>
            <a:pPr marL="285750" indent="-285750">
              <a:buFont typeface="Arial" pitchFamily="34" charset="0"/>
              <a:buChar char="•"/>
            </a:pPr>
            <a:r>
              <a:rPr lang="en-US" sz="1800" dirty="0"/>
              <a:t>User feedback forms</a:t>
            </a:r>
          </a:p>
          <a:p>
            <a:pPr marL="285750" indent="-285750">
              <a:buFont typeface="Arial" pitchFamily="34" charset="0"/>
              <a:buChar char="•"/>
            </a:pPr>
            <a:r>
              <a:rPr lang="en-US" sz="1800" dirty="0"/>
              <a:t>Connectivity test tools (Ex: Microsoft Test Connectivity)</a:t>
            </a:r>
          </a:p>
          <a:p>
            <a:pPr marL="285750" indent="-285750">
              <a:buFont typeface="Arial" pitchFamily="34" charset="0"/>
              <a:buChar char="•"/>
            </a:pPr>
            <a:r>
              <a:rPr lang="en-US" sz="1800" dirty="0"/>
              <a:t>Mobile device management (MDM) solution (optional)</a:t>
            </a:r>
          </a:p>
          <a:p>
            <a:endParaRPr lang="en-US" sz="1200" b="1" dirty="0"/>
          </a:p>
        </p:txBody>
      </p:sp>
      <p:sp>
        <p:nvSpPr>
          <p:cNvPr id="9" name="Round Same Side Corner Rectangle 4"/>
          <p:cNvSpPr/>
          <p:nvPr/>
        </p:nvSpPr>
        <p:spPr>
          <a:xfrm>
            <a:off x="417626" y="1390175"/>
            <a:ext cx="6135262" cy="336959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4290" tIns="17145" rIns="34290" bIns="17145" numCol="1" spcCol="1270" anchor="ctr" anchorCtr="0">
            <a:noAutofit/>
          </a:bodyPr>
          <a:lstStyle/>
          <a:p>
            <a:endParaRPr lang="en-US" dirty="0"/>
          </a:p>
        </p:txBody>
      </p:sp>
      <p:grpSp>
        <p:nvGrpSpPr>
          <p:cNvPr id="11" name="Group 10"/>
          <p:cNvGrpSpPr/>
          <p:nvPr/>
        </p:nvGrpSpPr>
        <p:grpSpPr>
          <a:xfrm>
            <a:off x="-2" y="1301352"/>
            <a:ext cx="4988461" cy="507736"/>
            <a:chOff x="408" y="939133"/>
            <a:chExt cx="2601095" cy="1026000"/>
          </a:xfrm>
        </p:grpSpPr>
        <p:sp>
          <p:nvSpPr>
            <p:cNvPr id="12" name="Chevron 11"/>
            <p:cNvSpPr/>
            <p:nvPr/>
          </p:nvSpPr>
          <p:spPr>
            <a:xfrm>
              <a:off x="408" y="939133"/>
              <a:ext cx="2601095" cy="1026000"/>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hevron 4"/>
            <p:cNvSpPr/>
            <p:nvPr/>
          </p:nvSpPr>
          <p:spPr>
            <a:xfrm>
              <a:off x="513409" y="939133"/>
              <a:ext cx="1575096" cy="1026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defTabSz="889000">
                <a:lnSpc>
                  <a:spcPct val="90000"/>
                </a:lnSpc>
                <a:spcBef>
                  <a:spcPct val="0"/>
                </a:spcBef>
                <a:spcAft>
                  <a:spcPct val="35000"/>
                </a:spcAft>
              </a:pPr>
              <a:r>
                <a:rPr lang="en-US" sz="2000" b="1" dirty="0"/>
                <a:t>Tools and Resources</a:t>
              </a:r>
              <a:endParaRPr lang="en-GB" sz="2000" kern="1200" dirty="0"/>
            </a:p>
          </p:txBody>
        </p:sp>
      </p:grpSp>
    </p:spTree>
    <p:extLst>
      <p:ext uri="{BB962C8B-B14F-4D97-AF65-F5344CB8AC3E}">
        <p14:creationId xmlns:p14="http://schemas.microsoft.com/office/powerpoint/2010/main" val="2831077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1476" y="1711842"/>
            <a:ext cx="7306462" cy="3306725"/>
          </a:xfrm>
          <a:prstGeom prst="rect">
            <a:avLst/>
          </a:prstGeom>
        </p:spPr>
        <p:style>
          <a:lnRef idx="1">
            <a:schemeClr val="dk1"/>
          </a:lnRef>
          <a:fillRef idx="2">
            <a:schemeClr val="dk1"/>
          </a:fillRef>
          <a:effectRef idx="1">
            <a:schemeClr val="dk1"/>
          </a:effectRef>
          <a:fontRef idx="minor">
            <a:schemeClr val="dk1"/>
          </a:fontRef>
        </p:style>
        <p:txBody>
          <a:bodyPr wrap="square" lIns="182880" tIns="457200" rIns="182880" rtlCol="0" anchor="ctr">
            <a:noAutofit/>
          </a:bodyPr>
          <a:lstStyle/>
          <a:p>
            <a:pPr algn="l">
              <a:spcAft>
                <a:spcPts val="1000"/>
              </a:spcAft>
            </a:pPr>
            <a:endParaRPr lang="en-IN" sz="1600" dirty="0">
              <a:solidFill>
                <a:schemeClr val="accent2"/>
              </a:solidFill>
            </a:endParaRPr>
          </a:p>
        </p:txBody>
      </p:sp>
      <p:sp>
        <p:nvSpPr>
          <p:cNvPr id="2" name="Title 1">
            <a:extLst>
              <a:ext uri="{FF2B5EF4-FFF2-40B4-BE49-F238E27FC236}">
                <a16:creationId xmlns:a16="http://schemas.microsoft.com/office/drawing/2014/main" id="{A02B23B0-78CB-4FBA-94EF-5A8F3C342309}"/>
              </a:ext>
            </a:extLst>
          </p:cNvPr>
          <p:cNvSpPr>
            <a:spLocks noGrp="1"/>
          </p:cNvSpPr>
          <p:nvPr>
            <p:ph type="title"/>
          </p:nvPr>
        </p:nvSpPr>
        <p:spPr>
          <a:xfrm>
            <a:off x="371475" y="638635"/>
            <a:ext cx="4053610" cy="372731"/>
          </a:xfrm>
        </p:spPr>
        <p:txBody>
          <a:bodyPr/>
          <a:lstStyle/>
          <a:p>
            <a:r>
              <a:rPr lang="en-US" dirty="0"/>
              <a:t>Wins why we are doing this</a:t>
            </a:r>
          </a:p>
        </p:txBody>
      </p:sp>
      <p:sp>
        <p:nvSpPr>
          <p:cNvPr id="3" name="Content Placeholder 2">
            <a:extLst>
              <a:ext uri="{FF2B5EF4-FFF2-40B4-BE49-F238E27FC236}">
                <a16:creationId xmlns:a16="http://schemas.microsoft.com/office/drawing/2014/main" id="{94BCD591-CC97-4E57-BCF1-6DACF141591B}"/>
              </a:ext>
            </a:extLst>
          </p:cNvPr>
          <p:cNvSpPr>
            <a:spLocks noGrp="1"/>
          </p:cNvSpPr>
          <p:nvPr>
            <p:ph idx="1"/>
          </p:nvPr>
        </p:nvSpPr>
        <p:spPr>
          <a:solidFill>
            <a:schemeClr val="bg1">
              <a:lumMod val="85000"/>
            </a:schemeClr>
          </a:solidFill>
        </p:spPr>
        <p:txBody>
          <a:bodyPr/>
          <a:lstStyle/>
          <a:p>
            <a:endParaRPr lang="en-US" dirty="0">
              <a:solidFill>
                <a:schemeClr val="tx1"/>
              </a:solidFill>
              <a:latin typeface="Arial" pitchFamily="34" charset="0"/>
            </a:endParaRPr>
          </a:p>
          <a:p>
            <a:endParaRPr lang="en-US" dirty="0">
              <a:solidFill>
                <a:schemeClr val="tx1"/>
              </a:solidFill>
              <a:latin typeface="Arial" pitchFamily="34" charset="0"/>
            </a:endParaRPr>
          </a:p>
          <a:p>
            <a:pPr marL="171450" indent="-171450">
              <a:buFont typeface="Arial" pitchFamily="34" charset="0"/>
              <a:buChar char="•"/>
            </a:pPr>
            <a:r>
              <a:rPr lang="en-US" dirty="0">
                <a:solidFill>
                  <a:schemeClr val="tx1"/>
                </a:solidFill>
                <a:latin typeface="Arial" pitchFamily="34" charset="0"/>
              </a:rPr>
              <a:t>Secure mail routing between on-premises and Exchange Online organizations.</a:t>
            </a:r>
          </a:p>
          <a:p>
            <a:pPr marL="171450" indent="-171450">
              <a:buFont typeface="Arial" pitchFamily="34" charset="0"/>
              <a:buChar char="•"/>
            </a:pPr>
            <a:r>
              <a:rPr lang="en-US" dirty="0">
                <a:solidFill>
                  <a:schemeClr val="tx1"/>
                </a:solidFill>
                <a:latin typeface="Arial" pitchFamily="34" charset="0"/>
              </a:rPr>
              <a:t>Mail routing with a shared domain namespace. For example, both on-premises and Exchange Online organizations use the @contoso.com SMTP domain.</a:t>
            </a:r>
          </a:p>
          <a:p>
            <a:pPr marL="171450" indent="-171450">
              <a:buFont typeface="Arial" pitchFamily="34" charset="0"/>
              <a:buChar char="•"/>
            </a:pPr>
            <a:r>
              <a:rPr lang="en-US" dirty="0">
                <a:solidFill>
                  <a:schemeClr val="tx1"/>
                </a:solidFill>
                <a:latin typeface="Arial" pitchFamily="34" charset="0"/>
              </a:rPr>
              <a:t>A unified global address list (GAL), also called a "shared address book."</a:t>
            </a:r>
          </a:p>
          <a:p>
            <a:pPr marL="171450" indent="-171450">
              <a:buFont typeface="Arial" pitchFamily="34" charset="0"/>
              <a:buChar char="•"/>
            </a:pPr>
            <a:r>
              <a:rPr lang="en-US" dirty="0">
                <a:solidFill>
                  <a:schemeClr val="tx1"/>
                </a:solidFill>
                <a:latin typeface="Arial" pitchFamily="34" charset="0"/>
              </a:rPr>
              <a:t>Free/busy and calendar sharing between on-premises and Exchange Online organizations.</a:t>
            </a:r>
          </a:p>
          <a:p>
            <a:pPr marL="171450" indent="-171450">
              <a:buFont typeface="Arial" pitchFamily="34" charset="0"/>
              <a:buChar char="•"/>
            </a:pPr>
            <a:r>
              <a:rPr lang="en-US" dirty="0">
                <a:solidFill>
                  <a:schemeClr val="tx1"/>
                </a:solidFill>
                <a:latin typeface="Arial" pitchFamily="34" charset="0"/>
              </a:rPr>
              <a:t>Centralized control of inbound and outbound mail flow. You can configure all inbound and outbound Exchange Online messages to be routed through the on-premises Exchange organization.</a:t>
            </a:r>
          </a:p>
          <a:p>
            <a:pPr marL="171450" indent="-171450">
              <a:buFont typeface="Arial" pitchFamily="34" charset="0"/>
              <a:buChar char="•"/>
            </a:pPr>
            <a:r>
              <a:rPr lang="en-US" dirty="0">
                <a:solidFill>
                  <a:schemeClr val="tx1"/>
                </a:solidFill>
                <a:latin typeface="Arial" pitchFamily="34" charset="0"/>
              </a:rPr>
              <a:t>A single Outlook on the web URL for both the on-premises and Exchange Online organizations.</a:t>
            </a:r>
          </a:p>
          <a:p>
            <a:pPr marL="171450" indent="-171450">
              <a:buFont typeface="Arial" pitchFamily="34" charset="0"/>
              <a:buChar char="•"/>
            </a:pPr>
            <a:r>
              <a:rPr lang="en-US" dirty="0">
                <a:solidFill>
                  <a:schemeClr val="tx1"/>
                </a:solidFill>
                <a:latin typeface="Arial" pitchFamily="34" charset="0"/>
              </a:rPr>
              <a:t>The ability to move existing on-premises mailboxes to the Exchange Online organization. Exchange Online mailboxes can also be moved back to the on-premises organization if needed.</a:t>
            </a:r>
          </a:p>
          <a:p>
            <a:pPr marL="171450" indent="-171450">
              <a:buFont typeface="Arial" pitchFamily="34" charset="0"/>
              <a:buChar char="•"/>
            </a:pPr>
            <a:r>
              <a:rPr lang="en-US" dirty="0">
                <a:solidFill>
                  <a:schemeClr val="tx1"/>
                </a:solidFill>
                <a:latin typeface="Arial" pitchFamily="34" charset="0"/>
              </a:rPr>
              <a:t>Centralized mailbox management using the on-premises Exchange admin center (EAC).</a:t>
            </a:r>
          </a:p>
          <a:p>
            <a:pPr marL="171450" indent="-171450">
              <a:buFont typeface="Arial" pitchFamily="34" charset="0"/>
              <a:buChar char="•"/>
            </a:pPr>
            <a:r>
              <a:rPr lang="en-US" dirty="0">
                <a:solidFill>
                  <a:schemeClr val="tx1"/>
                </a:solidFill>
                <a:latin typeface="Arial" pitchFamily="34" charset="0"/>
              </a:rPr>
              <a:t>Message tracking, MailTips, and multi-mailbox search between on-premises and Exchange Online organizations.</a:t>
            </a:r>
          </a:p>
          <a:p>
            <a:pPr marL="171450" indent="-171450">
              <a:buFont typeface="Arial" pitchFamily="34" charset="0"/>
              <a:buChar char="•"/>
            </a:pPr>
            <a:r>
              <a:rPr lang="en-US" dirty="0">
                <a:solidFill>
                  <a:schemeClr val="tx1"/>
                </a:solidFill>
                <a:latin typeface="Arial" pitchFamily="34" charset="0"/>
              </a:rPr>
              <a:t>Cloud-based message archiving for on-premises Exchange mailboxes. Exchange Online Archiving can be used with a hybrid deployment. </a:t>
            </a:r>
          </a:p>
          <a:p>
            <a:endParaRPr lang="en-US" dirty="0">
              <a:solidFill>
                <a:schemeClr val="tx1"/>
              </a:solidFill>
            </a:endParaRPr>
          </a:p>
        </p:txBody>
      </p:sp>
      <p:grpSp>
        <p:nvGrpSpPr>
          <p:cNvPr id="9" name="Group 8"/>
          <p:cNvGrpSpPr/>
          <p:nvPr/>
        </p:nvGrpSpPr>
        <p:grpSpPr>
          <a:xfrm>
            <a:off x="98241" y="1083581"/>
            <a:ext cx="2720528" cy="435539"/>
            <a:chOff x="408" y="939133"/>
            <a:chExt cx="2601095" cy="1026000"/>
          </a:xfrm>
        </p:grpSpPr>
        <p:sp>
          <p:nvSpPr>
            <p:cNvPr id="10" name="Chevron 9"/>
            <p:cNvSpPr/>
            <p:nvPr/>
          </p:nvSpPr>
          <p:spPr>
            <a:xfrm>
              <a:off x="408" y="939133"/>
              <a:ext cx="2601095" cy="1026000"/>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Chevron 4"/>
            <p:cNvSpPr/>
            <p:nvPr/>
          </p:nvSpPr>
          <p:spPr>
            <a:xfrm>
              <a:off x="513409" y="939133"/>
              <a:ext cx="1575096" cy="1026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b="1" dirty="0"/>
                <a:t>Benefits</a:t>
              </a:r>
              <a:endParaRPr lang="en-GB" sz="2000" kern="1200" dirty="0"/>
            </a:p>
          </p:txBody>
        </p:sp>
      </p:grpSp>
    </p:spTree>
    <p:extLst>
      <p:ext uri="{BB962C8B-B14F-4D97-AF65-F5344CB8AC3E}">
        <p14:creationId xmlns:p14="http://schemas.microsoft.com/office/powerpoint/2010/main" val="1812531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4895-FA69-4770-926D-7D7EB982A7BF}"/>
              </a:ext>
            </a:extLst>
          </p:cNvPr>
          <p:cNvSpPr>
            <a:spLocks noGrp="1"/>
          </p:cNvSpPr>
          <p:nvPr>
            <p:ph type="title"/>
          </p:nvPr>
        </p:nvSpPr>
        <p:spPr>
          <a:xfrm>
            <a:off x="371475" y="638635"/>
            <a:ext cx="5496889" cy="372731"/>
          </a:xfrm>
        </p:spPr>
        <p:txBody>
          <a:bodyPr/>
          <a:lstStyle/>
          <a:p>
            <a:r>
              <a:rPr lang="en-US" dirty="0"/>
              <a:t>Outlook mobile Testing and checklist</a:t>
            </a:r>
          </a:p>
        </p:txBody>
      </p:sp>
      <p:graphicFrame>
        <p:nvGraphicFramePr>
          <p:cNvPr id="4" name="Content Placeholder 6">
            <a:extLst>
              <a:ext uri="{FF2B5EF4-FFF2-40B4-BE49-F238E27FC236}">
                <a16:creationId xmlns:a16="http://schemas.microsoft.com/office/drawing/2014/main" id="{F169D4EA-C067-0B42-9D91-4A02DA039505}"/>
              </a:ext>
            </a:extLst>
          </p:cNvPr>
          <p:cNvGraphicFramePr>
            <a:graphicFrameLocks noGrp="1"/>
          </p:cNvGraphicFramePr>
          <p:nvPr>
            <p:ph idx="1"/>
          </p:nvPr>
        </p:nvGraphicFramePr>
        <p:xfrm>
          <a:off x="371475" y="1301750"/>
          <a:ext cx="75453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389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4895-FA69-4770-926D-7D7EB982A7BF}"/>
              </a:ext>
            </a:extLst>
          </p:cNvPr>
          <p:cNvSpPr>
            <a:spLocks noGrp="1"/>
          </p:cNvSpPr>
          <p:nvPr>
            <p:ph type="title"/>
          </p:nvPr>
        </p:nvSpPr>
        <p:spPr>
          <a:xfrm>
            <a:off x="371475" y="638635"/>
            <a:ext cx="5496889" cy="372731"/>
          </a:xfrm>
        </p:spPr>
        <p:txBody>
          <a:bodyPr/>
          <a:lstStyle/>
          <a:p>
            <a:r>
              <a:rPr lang="en-US" dirty="0"/>
              <a:t>Outlook mobile Testing and checklist</a:t>
            </a:r>
          </a:p>
        </p:txBody>
      </p:sp>
      <p:graphicFrame>
        <p:nvGraphicFramePr>
          <p:cNvPr id="4" name="Content Placeholder 7">
            <a:extLst>
              <a:ext uri="{FF2B5EF4-FFF2-40B4-BE49-F238E27FC236}">
                <a16:creationId xmlns:a16="http://schemas.microsoft.com/office/drawing/2014/main" id="{F6109EF2-8173-3D45-A3D2-0C26833863B0}"/>
              </a:ext>
            </a:extLst>
          </p:cNvPr>
          <p:cNvGraphicFramePr>
            <a:graphicFrameLocks noGrp="1"/>
          </p:cNvGraphicFramePr>
          <p:nvPr>
            <p:ph idx="1"/>
          </p:nvPr>
        </p:nvGraphicFramePr>
        <p:xfrm>
          <a:off x="371475" y="1301749"/>
          <a:ext cx="8230265" cy="4588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18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23B0-78CB-4FBA-94EF-5A8F3C342309}"/>
              </a:ext>
            </a:extLst>
          </p:cNvPr>
          <p:cNvSpPr>
            <a:spLocks noGrp="1"/>
          </p:cNvSpPr>
          <p:nvPr>
            <p:ph type="title"/>
          </p:nvPr>
        </p:nvSpPr>
        <p:spPr>
          <a:xfrm>
            <a:off x="371475" y="638635"/>
            <a:ext cx="4462055" cy="372731"/>
          </a:xfrm>
        </p:spPr>
        <p:txBody>
          <a:bodyPr/>
          <a:lstStyle/>
          <a:p>
            <a:r>
              <a:rPr lang="en-US" dirty="0"/>
              <a:t>Wins (why are we doing this?)</a:t>
            </a:r>
          </a:p>
        </p:txBody>
      </p:sp>
      <p:graphicFrame>
        <p:nvGraphicFramePr>
          <p:cNvPr id="4" name="Content Placeholder 10">
            <a:extLst>
              <a:ext uri="{FF2B5EF4-FFF2-40B4-BE49-F238E27FC236}">
                <a16:creationId xmlns:a16="http://schemas.microsoft.com/office/drawing/2014/main" id="{3A3A789F-662F-D341-8034-ADC7C5FD091C}"/>
              </a:ext>
            </a:extLst>
          </p:cNvPr>
          <p:cNvGraphicFramePr>
            <a:graphicFrameLocks noGrp="1"/>
          </p:cNvGraphicFramePr>
          <p:nvPr>
            <p:ph idx="1"/>
            <p:extLst>
              <p:ext uri="{D42A27DB-BD31-4B8C-83A1-F6EECF244321}">
                <p14:modId xmlns:p14="http://schemas.microsoft.com/office/powerpoint/2010/main" val="1346213862"/>
              </p:ext>
            </p:extLst>
          </p:nvPr>
        </p:nvGraphicFramePr>
        <p:xfrm>
          <a:off x="371475" y="2104390"/>
          <a:ext cx="8132445" cy="4753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7E85A66-247D-5A4D-AF5A-46BB3E36378B}"/>
              </a:ext>
            </a:extLst>
          </p:cNvPr>
          <p:cNvSpPr txBox="1"/>
          <p:nvPr/>
        </p:nvSpPr>
        <p:spPr>
          <a:xfrm>
            <a:off x="371475" y="1234712"/>
            <a:ext cx="8289018" cy="646331"/>
          </a:xfrm>
          <a:prstGeom prst="rect">
            <a:avLst/>
          </a:prstGeom>
          <a:noFill/>
        </p:spPr>
        <p:txBody>
          <a:bodyPr wrap="square">
            <a:spAutoFit/>
          </a:bodyPr>
          <a:lstStyle/>
          <a:p>
            <a:r>
              <a:rPr lang="en-US" sz="1800" dirty="0"/>
              <a:t>To ensure everyone understands the deployment steps, along with their respective roles and responsibilities, facilitating a smooth transition.</a:t>
            </a:r>
          </a:p>
        </p:txBody>
      </p:sp>
    </p:spTree>
    <p:extLst>
      <p:ext uri="{BB962C8B-B14F-4D97-AF65-F5344CB8AC3E}">
        <p14:creationId xmlns:p14="http://schemas.microsoft.com/office/powerpoint/2010/main" val="1928706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2243-21D3-40E5-B8FF-1E04F9F4C114}"/>
              </a:ext>
            </a:extLst>
          </p:cNvPr>
          <p:cNvSpPr>
            <a:spLocks noGrp="1"/>
          </p:cNvSpPr>
          <p:nvPr>
            <p:ph type="title"/>
          </p:nvPr>
        </p:nvSpPr>
        <p:spPr>
          <a:xfrm>
            <a:off x="371475" y="638635"/>
            <a:ext cx="2382447" cy="372731"/>
          </a:xfrm>
        </p:spPr>
        <p:txBody>
          <a:bodyPr/>
          <a:lstStyle/>
          <a:p>
            <a:r>
              <a:rPr lang="en-US" dirty="0"/>
              <a:t>Go live checklist</a:t>
            </a:r>
          </a:p>
        </p:txBody>
      </p:sp>
      <p:graphicFrame>
        <p:nvGraphicFramePr>
          <p:cNvPr id="11" name="Content Placeholder 7">
            <a:extLst>
              <a:ext uri="{FF2B5EF4-FFF2-40B4-BE49-F238E27FC236}">
                <a16:creationId xmlns:a16="http://schemas.microsoft.com/office/drawing/2014/main" id="{F6109EF2-8173-3D45-A3D2-0C26833863B0}"/>
              </a:ext>
            </a:extLst>
          </p:cNvPr>
          <p:cNvGraphicFramePr>
            <a:graphicFrameLocks noGrp="1"/>
          </p:cNvGraphicFramePr>
          <p:nvPr>
            <p:ph idx="1"/>
          </p:nvPr>
        </p:nvGraphicFramePr>
        <p:xfrm>
          <a:off x="371475" y="1079738"/>
          <a:ext cx="8549241" cy="4918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29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2243-21D3-40E5-B8FF-1E04F9F4C114}"/>
              </a:ext>
            </a:extLst>
          </p:cNvPr>
          <p:cNvSpPr>
            <a:spLocks noGrp="1"/>
          </p:cNvSpPr>
          <p:nvPr>
            <p:ph type="title"/>
          </p:nvPr>
        </p:nvSpPr>
        <p:spPr>
          <a:xfrm>
            <a:off x="371475" y="638635"/>
            <a:ext cx="3939027" cy="370551"/>
          </a:xfrm>
        </p:spPr>
        <p:txBody>
          <a:bodyPr/>
          <a:lstStyle/>
          <a:p>
            <a:r>
              <a:rPr lang="en-US" dirty="0"/>
              <a:t>Applications Test checklist</a:t>
            </a:r>
          </a:p>
        </p:txBody>
      </p:sp>
      <p:sp>
        <p:nvSpPr>
          <p:cNvPr id="4" name="Content Placeholder 3"/>
          <p:cNvSpPr>
            <a:spLocks noGrp="1"/>
          </p:cNvSpPr>
          <p:nvPr>
            <p:ph idx="1"/>
          </p:nvPr>
        </p:nvSpPr>
        <p:spPr/>
        <p:txBody>
          <a:bodyPr/>
          <a:lstStyle/>
          <a:p>
            <a:endParaRPr lang="en-IN"/>
          </a:p>
        </p:txBody>
      </p:sp>
      <p:graphicFrame>
        <p:nvGraphicFramePr>
          <p:cNvPr id="7" name="Content Placeholder 9">
            <a:extLst>
              <a:ext uri="{FF2B5EF4-FFF2-40B4-BE49-F238E27FC236}">
                <a16:creationId xmlns:a16="http://schemas.microsoft.com/office/drawing/2014/main" id="{F91FA96A-4A3B-DF43-9D0B-ABD97BA5980B}"/>
              </a:ext>
            </a:extLst>
          </p:cNvPr>
          <p:cNvGraphicFramePr>
            <a:graphicFrameLocks/>
          </p:cNvGraphicFramePr>
          <p:nvPr/>
        </p:nvGraphicFramePr>
        <p:xfrm>
          <a:off x="371474" y="1301749"/>
          <a:ext cx="7867651" cy="4917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5225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2243-21D3-40E5-B8FF-1E04F9F4C114}"/>
              </a:ext>
            </a:extLst>
          </p:cNvPr>
          <p:cNvSpPr>
            <a:spLocks noGrp="1"/>
          </p:cNvSpPr>
          <p:nvPr>
            <p:ph type="title"/>
          </p:nvPr>
        </p:nvSpPr>
        <p:spPr>
          <a:xfrm>
            <a:off x="371475" y="638635"/>
            <a:ext cx="3939027" cy="370551"/>
          </a:xfrm>
        </p:spPr>
        <p:txBody>
          <a:bodyPr/>
          <a:lstStyle/>
          <a:p>
            <a:r>
              <a:rPr lang="en-US" dirty="0"/>
              <a:t>Applications Test checklist</a:t>
            </a:r>
          </a:p>
        </p:txBody>
      </p:sp>
      <p:sp>
        <p:nvSpPr>
          <p:cNvPr id="4" name="Content Placeholder 3"/>
          <p:cNvSpPr>
            <a:spLocks noGrp="1"/>
          </p:cNvSpPr>
          <p:nvPr>
            <p:ph idx="1"/>
          </p:nvPr>
        </p:nvSpPr>
        <p:spPr/>
        <p:txBody>
          <a:bodyPr/>
          <a:lstStyle/>
          <a:p>
            <a:endParaRPr lang="en-IN"/>
          </a:p>
        </p:txBody>
      </p:sp>
      <p:graphicFrame>
        <p:nvGraphicFramePr>
          <p:cNvPr id="7" name="Content Placeholder 9">
            <a:extLst>
              <a:ext uri="{FF2B5EF4-FFF2-40B4-BE49-F238E27FC236}">
                <a16:creationId xmlns:a16="http://schemas.microsoft.com/office/drawing/2014/main" id="{F91FA96A-4A3B-DF43-9D0B-ABD97BA5980B}"/>
              </a:ext>
            </a:extLst>
          </p:cNvPr>
          <p:cNvGraphicFramePr>
            <a:graphicFrameLocks/>
          </p:cNvGraphicFramePr>
          <p:nvPr/>
        </p:nvGraphicFramePr>
        <p:xfrm>
          <a:off x="371474" y="1301749"/>
          <a:ext cx="7867651" cy="4917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6005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3599832" cy="475790"/>
          </a:xfrm>
        </p:spPr>
        <p:txBody>
          <a:bodyPr/>
          <a:lstStyle/>
          <a:p>
            <a:r>
              <a:rPr lang="en-US" sz="2800" dirty="0"/>
              <a:t>Test Strategy - Overview</a:t>
            </a:r>
            <a:br>
              <a:rPr lang="en-US" sz="2800" dirty="0"/>
            </a:br>
            <a:endParaRPr lang="en-US" sz="2800" dirty="0"/>
          </a:p>
        </p:txBody>
      </p:sp>
      <p:graphicFrame>
        <p:nvGraphicFramePr>
          <p:cNvPr id="10" name="Content Placeholder 9">
            <a:extLst>
              <a:ext uri="{FF2B5EF4-FFF2-40B4-BE49-F238E27FC236}">
                <a16:creationId xmlns:a16="http://schemas.microsoft.com/office/drawing/2014/main" id="{F91FA96A-4A3B-DF43-9D0B-ABD97BA5980B}"/>
              </a:ext>
            </a:extLst>
          </p:cNvPr>
          <p:cNvGraphicFramePr>
            <a:graphicFrameLocks noGrp="1"/>
          </p:cNvGraphicFramePr>
          <p:nvPr>
            <p:ph idx="1"/>
          </p:nvPr>
        </p:nvGraphicFramePr>
        <p:xfrm>
          <a:off x="371474" y="1301749"/>
          <a:ext cx="7867651" cy="4917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2138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6737550" cy="372731"/>
          </a:xfrm>
        </p:spPr>
        <p:txBody>
          <a:bodyPr/>
          <a:lstStyle/>
          <a:p>
            <a:r>
              <a:rPr lang="en-US" sz="2800" dirty="0"/>
              <a:t>Acceptance Criteria for a Seamless Transition</a:t>
            </a:r>
          </a:p>
        </p:txBody>
      </p:sp>
      <p:graphicFrame>
        <p:nvGraphicFramePr>
          <p:cNvPr id="11" name="Content Placeholder 10">
            <a:extLst>
              <a:ext uri="{FF2B5EF4-FFF2-40B4-BE49-F238E27FC236}">
                <a16:creationId xmlns:a16="http://schemas.microsoft.com/office/drawing/2014/main" id="{4DA965F9-C3B2-4D47-926E-A7B096E364CC}"/>
              </a:ext>
            </a:extLst>
          </p:cNvPr>
          <p:cNvGraphicFramePr>
            <a:graphicFrameLocks noGrp="1"/>
          </p:cNvGraphicFramePr>
          <p:nvPr>
            <p:ph idx="1"/>
            <p:extLst>
              <p:ext uri="{D42A27DB-BD31-4B8C-83A1-F6EECF244321}">
                <p14:modId xmlns:p14="http://schemas.microsoft.com/office/powerpoint/2010/main" val="2063179818"/>
              </p:ext>
            </p:extLst>
          </p:nvPr>
        </p:nvGraphicFramePr>
        <p:xfrm>
          <a:off x="85725" y="1011366"/>
          <a:ext cx="8972549" cy="5353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12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5996385" cy="372731"/>
          </a:xfrm>
        </p:spPr>
        <p:txBody>
          <a:bodyPr/>
          <a:lstStyle/>
          <a:p>
            <a:r>
              <a:rPr lang="en-US" sz="2800" dirty="0"/>
              <a:t>Project Risks and How We Handle Them</a:t>
            </a:r>
          </a:p>
        </p:txBody>
      </p:sp>
      <p:sp>
        <p:nvSpPr>
          <p:cNvPr id="6" name="TextBox 5">
            <a:extLst>
              <a:ext uri="{FF2B5EF4-FFF2-40B4-BE49-F238E27FC236}">
                <a16:creationId xmlns:a16="http://schemas.microsoft.com/office/drawing/2014/main" id="{58C43FDD-426A-0742-A090-3EE490ACC488}"/>
              </a:ext>
            </a:extLst>
          </p:cNvPr>
          <p:cNvSpPr txBox="1"/>
          <p:nvPr/>
        </p:nvSpPr>
        <p:spPr>
          <a:xfrm>
            <a:off x="542925" y="5981700"/>
            <a:ext cx="7400925" cy="738664"/>
          </a:xfrm>
          <a:prstGeom prst="rect">
            <a:avLst/>
          </a:prstGeom>
          <a:noFill/>
        </p:spPr>
        <p:txBody>
          <a:bodyPr wrap="square" lIns="0" tIns="0" rIns="0" bIns="0" rtlCol="0">
            <a:spAutoFit/>
          </a:bodyPr>
          <a:lstStyle/>
          <a:p>
            <a:pPr>
              <a:spcBef>
                <a:spcPts val="0"/>
              </a:spcBef>
              <a:spcAft>
                <a:spcPts val="0"/>
              </a:spcAft>
            </a:pPr>
            <a:r>
              <a:rPr lang="en-IN" sz="1200" b="1" dirty="0">
                <a:solidFill>
                  <a:srgbClr val="0E101A"/>
                </a:solidFill>
                <a:effectLst/>
              </a:rPr>
              <a:t>Note:</a:t>
            </a:r>
          </a:p>
          <a:p>
            <a:pPr>
              <a:spcBef>
                <a:spcPts val="0"/>
              </a:spcBef>
              <a:spcAft>
                <a:spcPts val="0"/>
              </a:spcAft>
            </a:pPr>
            <a:r>
              <a:rPr lang="en-IN" sz="1200" i="1" dirty="0">
                <a:solidFill>
                  <a:srgbClr val="0E101A"/>
                </a:solidFill>
                <a:effectLst/>
              </a:rPr>
              <a:t>Each point addresses a potential risk by clearly stating the risk and immediately following up with a straightforward, understandable mitigation strategy. This approach keeps the information accessible and actionable.</a:t>
            </a:r>
            <a:endParaRPr lang="en-IN" sz="1200" dirty="0">
              <a:solidFill>
                <a:srgbClr val="0E101A"/>
              </a:solidFill>
              <a:effectLst/>
            </a:endParaRPr>
          </a:p>
        </p:txBody>
      </p:sp>
      <p:graphicFrame>
        <p:nvGraphicFramePr>
          <p:cNvPr id="8" name="Content Placeholder 7">
            <a:extLst>
              <a:ext uri="{FF2B5EF4-FFF2-40B4-BE49-F238E27FC236}">
                <a16:creationId xmlns:a16="http://schemas.microsoft.com/office/drawing/2014/main" id="{F6109EF2-8173-3D45-A3D2-0C26833863B0}"/>
              </a:ext>
            </a:extLst>
          </p:cNvPr>
          <p:cNvGraphicFramePr>
            <a:graphicFrameLocks noGrp="1"/>
          </p:cNvGraphicFramePr>
          <p:nvPr>
            <p:ph idx="1"/>
            <p:extLst>
              <p:ext uri="{D42A27DB-BD31-4B8C-83A1-F6EECF244321}">
                <p14:modId xmlns:p14="http://schemas.microsoft.com/office/powerpoint/2010/main" val="2052033832"/>
              </p:ext>
            </p:extLst>
          </p:nvPr>
        </p:nvGraphicFramePr>
        <p:xfrm>
          <a:off x="371474" y="1301750"/>
          <a:ext cx="8410575" cy="4432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9495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2686313" cy="372731"/>
          </a:xfrm>
        </p:spPr>
        <p:txBody>
          <a:bodyPr/>
          <a:lstStyle/>
          <a:p>
            <a:r>
              <a:rPr lang="en-US" sz="2800" dirty="0"/>
              <a:t>Interdependencies</a:t>
            </a:r>
          </a:p>
        </p:txBody>
      </p:sp>
      <p:sp>
        <p:nvSpPr>
          <p:cNvPr id="6" name="TextBox 5">
            <a:extLst>
              <a:ext uri="{FF2B5EF4-FFF2-40B4-BE49-F238E27FC236}">
                <a16:creationId xmlns:a16="http://schemas.microsoft.com/office/drawing/2014/main" id="{58C43FDD-426A-0742-A090-3EE490ACC488}"/>
              </a:ext>
            </a:extLst>
          </p:cNvPr>
          <p:cNvSpPr txBox="1"/>
          <p:nvPr/>
        </p:nvSpPr>
        <p:spPr>
          <a:xfrm>
            <a:off x="542925" y="5981700"/>
            <a:ext cx="7400925" cy="553998"/>
          </a:xfrm>
          <a:prstGeom prst="rect">
            <a:avLst/>
          </a:prstGeom>
          <a:noFill/>
        </p:spPr>
        <p:txBody>
          <a:bodyPr wrap="square" lIns="0" tIns="0" rIns="0" bIns="0" rtlCol="0">
            <a:spAutoFit/>
          </a:bodyPr>
          <a:lstStyle/>
          <a:p>
            <a:pPr>
              <a:spcBef>
                <a:spcPts val="0"/>
              </a:spcBef>
              <a:spcAft>
                <a:spcPts val="0"/>
              </a:spcAft>
            </a:pPr>
            <a:r>
              <a:rPr lang="en-IN" sz="1200" b="1" dirty="0">
                <a:solidFill>
                  <a:srgbClr val="0E101A"/>
                </a:solidFill>
                <a:effectLst/>
              </a:rPr>
              <a:t>Summary:</a:t>
            </a:r>
            <a:endParaRPr lang="en-IN" sz="1200" dirty="0">
              <a:solidFill>
                <a:srgbClr val="0E101A"/>
              </a:solidFill>
              <a:effectLst/>
            </a:endParaRPr>
          </a:p>
          <a:p>
            <a:pPr>
              <a:spcBef>
                <a:spcPts val="0"/>
              </a:spcBef>
              <a:spcAft>
                <a:spcPts val="0"/>
              </a:spcAft>
            </a:pPr>
            <a:r>
              <a:rPr lang="en-IN" sz="1200" i="1" dirty="0">
                <a:solidFill>
                  <a:srgbClr val="0E101A"/>
                </a:solidFill>
                <a:effectLst/>
              </a:rPr>
              <a:t>Our project's success depends on working closely with different teams and projects. Understanding and managing these interdependencies ensures a seamless and efficient transition to our new system.</a:t>
            </a:r>
          </a:p>
        </p:txBody>
      </p:sp>
      <p:graphicFrame>
        <p:nvGraphicFramePr>
          <p:cNvPr id="5" name="Content Placeholder 4">
            <a:extLst>
              <a:ext uri="{FF2B5EF4-FFF2-40B4-BE49-F238E27FC236}">
                <a16:creationId xmlns:a16="http://schemas.microsoft.com/office/drawing/2014/main" id="{4AB5287C-75BD-974B-B13F-CB2EA779F41A}"/>
              </a:ext>
            </a:extLst>
          </p:cNvPr>
          <p:cNvGraphicFramePr>
            <a:graphicFrameLocks noGrp="1"/>
          </p:cNvGraphicFramePr>
          <p:nvPr>
            <p:ph idx="1"/>
            <p:extLst>
              <p:ext uri="{D42A27DB-BD31-4B8C-83A1-F6EECF244321}">
                <p14:modId xmlns:p14="http://schemas.microsoft.com/office/powerpoint/2010/main" val="1474068598"/>
              </p:ext>
            </p:extLst>
          </p:nvPr>
        </p:nvGraphicFramePr>
        <p:xfrm>
          <a:off x="371475" y="1301750"/>
          <a:ext cx="75453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450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2443489" cy="372731"/>
          </a:xfrm>
        </p:spPr>
        <p:txBody>
          <a:bodyPr/>
          <a:lstStyle/>
          <a:p>
            <a:r>
              <a:rPr lang="en-US" sz="2800" dirty="0"/>
              <a:t>Impact on Users</a:t>
            </a:r>
          </a:p>
        </p:txBody>
      </p:sp>
      <p:sp>
        <p:nvSpPr>
          <p:cNvPr id="6" name="TextBox 5">
            <a:extLst>
              <a:ext uri="{FF2B5EF4-FFF2-40B4-BE49-F238E27FC236}">
                <a16:creationId xmlns:a16="http://schemas.microsoft.com/office/drawing/2014/main" id="{58C43FDD-426A-0742-A090-3EE490ACC488}"/>
              </a:ext>
            </a:extLst>
          </p:cNvPr>
          <p:cNvSpPr txBox="1"/>
          <p:nvPr/>
        </p:nvSpPr>
        <p:spPr>
          <a:xfrm>
            <a:off x="552450" y="6219365"/>
            <a:ext cx="7400925" cy="553998"/>
          </a:xfrm>
          <a:prstGeom prst="rect">
            <a:avLst/>
          </a:prstGeom>
          <a:noFill/>
        </p:spPr>
        <p:txBody>
          <a:bodyPr wrap="square" lIns="0" tIns="0" rIns="0" bIns="0" rtlCol="0">
            <a:spAutoFit/>
          </a:bodyPr>
          <a:lstStyle/>
          <a:p>
            <a:r>
              <a:rPr lang="en-IN" sz="1200" b="1" dirty="0">
                <a:solidFill>
                  <a:srgbClr val="0E101A"/>
                </a:solidFill>
                <a:effectLst/>
              </a:rPr>
              <a:t>Note:</a:t>
            </a:r>
            <a:endParaRPr lang="en-IN" sz="1200" b="1" dirty="0">
              <a:solidFill>
                <a:srgbClr val="0E101A"/>
              </a:solidFill>
            </a:endParaRPr>
          </a:p>
          <a:p>
            <a:r>
              <a:rPr lang="en-IN" sz="1200" i="1" dirty="0">
                <a:solidFill>
                  <a:srgbClr val="0E101A"/>
                </a:solidFill>
                <a:effectLst/>
              </a:rPr>
              <a:t>We understand the importance of every user in this transition and are committed to ensuring a positive experience for all.</a:t>
            </a:r>
          </a:p>
        </p:txBody>
      </p:sp>
      <p:graphicFrame>
        <p:nvGraphicFramePr>
          <p:cNvPr id="8" name="Content Placeholder 7">
            <a:extLst>
              <a:ext uri="{FF2B5EF4-FFF2-40B4-BE49-F238E27FC236}">
                <a16:creationId xmlns:a16="http://schemas.microsoft.com/office/drawing/2014/main" id="{E86ED2B2-9F7B-CB4A-B567-551BAE6DD630}"/>
              </a:ext>
            </a:extLst>
          </p:cNvPr>
          <p:cNvGraphicFramePr>
            <a:graphicFrameLocks noGrp="1"/>
          </p:cNvGraphicFramePr>
          <p:nvPr>
            <p:ph idx="1"/>
            <p:extLst>
              <p:ext uri="{D42A27DB-BD31-4B8C-83A1-F6EECF244321}">
                <p14:modId xmlns:p14="http://schemas.microsoft.com/office/powerpoint/2010/main" val="251150886"/>
              </p:ext>
            </p:extLst>
          </p:nvPr>
        </p:nvGraphicFramePr>
        <p:xfrm>
          <a:off x="371475" y="1098118"/>
          <a:ext cx="8372475" cy="4826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0627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2443489" cy="372731"/>
          </a:xfrm>
        </p:spPr>
        <p:txBody>
          <a:bodyPr/>
          <a:lstStyle/>
          <a:p>
            <a:r>
              <a:rPr lang="en-US" sz="2800" dirty="0"/>
              <a:t>Success Criteria</a:t>
            </a:r>
          </a:p>
        </p:txBody>
      </p:sp>
      <p:graphicFrame>
        <p:nvGraphicFramePr>
          <p:cNvPr id="5" name="Content Placeholder 4">
            <a:extLst>
              <a:ext uri="{FF2B5EF4-FFF2-40B4-BE49-F238E27FC236}">
                <a16:creationId xmlns:a16="http://schemas.microsoft.com/office/drawing/2014/main" id="{B271BF6E-CECD-094C-BF2D-79DAAA8B2704}"/>
              </a:ext>
            </a:extLst>
          </p:cNvPr>
          <p:cNvGraphicFramePr>
            <a:graphicFrameLocks noGrp="1"/>
          </p:cNvGraphicFramePr>
          <p:nvPr>
            <p:ph idx="1"/>
            <p:extLst>
              <p:ext uri="{D42A27DB-BD31-4B8C-83A1-F6EECF244321}">
                <p14:modId xmlns:p14="http://schemas.microsoft.com/office/powerpoint/2010/main" val="2094158529"/>
              </p:ext>
            </p:extLst>
          </p:nvPr>
        </p:nvGraphicFramePr>
        <p:xfrm>
          <a:off x="371475" y="1301750"/>
          <a:ext cx="754538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473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3964099" cy="372731"/>
          </a:xfrm>
        </p:spPr>
        <p:txBody>
          <a:bodyPr/>
          <a:lstStyle/>
          <a:p>
            <a:r>
              <a:rPr lang="en-US" sz="2800" dirty="0"/>
              <a:t>Conclusion and Next Steps</a:t>
            </a:r>
          </a:p>
        </p:txBody>
      </p:sp>
      <p:graphicFrame>
        <p:nvGraphicFramePr>
          <p:cNvPr id="7" name="Content Placeholder 6">
            <a:extLst>
              <a:ext uri="{FF2B5EF4-FFF2-40B4-BE49-F238E27FC236}">
                <a16:creationId xmlns:a16="http://schemas.microsoft.com/office/drawing/2014/main" id="{F169D4EA-C067-0B42-9D91-4A02DA039505}"/>
              </a:ext>
            </a:extLst>
          </p:cNvPr>
          <p:cNvGraphicFramePr>
            <a:graphicFrameLocks noGrp="1"/>
          </p:cNvGraphicFramePr>
          <p:nvPr>
            <p:ph idx="1"/>
            <p:extLst>
              <p:ext uri="{D42A27DB-BD31-4B8C-83A1-F6EECF244321}">
                <p14:modId xmlns:p14="http://schemas.microsoft.com/office/powerpoint/2010/main" val="4216755789"/>
              </p:ext>
            </p:extLst>
          </p:nvPr>
        </p:nvGraphicFramePr>
        <p:xfrm>
          <a:off x="204787" y="1095374"/>
          <a:ext cx="8734425" cy="4638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A4EDE05-4C7F-BE46-81C0-665A8C419753}"/>
              </a:ext>
            </a:extLst>
          </p:cNvPr>
          <p:cNvSpPr txBox="1"/>
          <p:nvPr/>
        </p:nvSpPr>
        <p:spPr>
          <a:xfrm>
            <a:off x="542925" y="5981700"/>
            <a:ext cx="7400925" cy="553998"/>
          </a:xfrm>
          <a:prstGeom prst="rect">
            <a:avLst/>
          </a:prstGeom>
          <a:noFill/>
        </p:spPr>
        <p:txBody>
          <a:bodyPr wrap="square" lIns="0" tIns="0" rIns="0" bIns="0" rtlCol="0">
            <a:spAutoFit/>
          </a:bodyPr>
          <a:lstStyle/>
          <a:p>
            <a:pPr>
              <a:spcBef>
                <a:spcPts val="0"/>
              </a:spcBef>
              <a:spcAft>
                <a:spcPts val="0"/>
              </a:spcAft>
            </a:pPr>
            <a:r>
              <a:rPr lang="en-IN" sz="1200" b="1" dirty="0">
                <a:solidFill>
                  <a:srgbClr val="0E101A"/>
                </a:solidFill>
                <a:effectLst/>
              </a:rPr>
              <a:t>Remember:</a:t>
            </a:r>
            <a:endParaRPr lang="en-IN" sz="1200" dirty="0">
              <a:solidFill>
                <a:srgbClr val="0E101A"/>
              </a:solidFill>
              <a:effectLst/>
            </a:endParaRPr>
          </a:p>
          <a:p>
            <a:pPr>
              <a:spcBef>
                <a:spcPts val="0"/>
              </a:spcBef>
              <a:spcAft>
                <a:spcPts val="0"/>
              </a:spcAft>
            </a:pPr>
            <a:r>
              <a:rPr lang="en-IN" sz="1200" i="1" dirty="0">
                <a:solidFill>
                  <a:srgbClr val="0E101A"/>
                </a:solidFill>
                <a:effectLst/>
              </a:rPr>
              <a:t>This transition is a team effort, and every single contribution is valuable in making this shift successful and beneficial for all of us.</a:t>
            </a:r>
          </a:p>
        </p:txBody>
      </p:sp>
    </p:spTree>
    <p:extLst>
      <p:ext uri="{BB962C8B-B14F-4D97-AF65-F5344CB8AC3E}">
        <p14:creationId xmlns:p14="http://schemas.microsoft.com/office/powerpoint/2010/main" val="76662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3351943" cy="372731"/>
          </a:xfrm>
        </p:spPr>
        <p:txBody>
          <a:bodyPr/>
          <a:lstStyle/>
          <a:p>
            <a:r>
              <a:rPr lang="en-US" sz="2800" dirty="0"/>
              <a:t>Measurable Objectives</a:t>
            </a:r>
          </a:p>
        </p:txBody>
      </p:sp>
      <p:graphicFrame>
        <p:nvGraphicFramePr>
          <p:cNvPr id="40" name="Content Placeholder 39">
            <a:extLst>
              <a:ext uri="{FF2B5EF4-FFF2-40B4-BE49-F238E27FC236}">
                <a16:creationId xmlns:a16="http://schemas.microsoft.com/office/drawing/2014/main" id="{B8A2C571-A98C-844F-A254-7961FB01D7BC}"/>
              </a:ext>
            </a:extLst>
          </p:cNvPr>
          <p:cNvGraphicFramePr>
            <a:graphicFrameLocks noGrp="1"/>
          </p:cNvGraphicFramePr>
          <p:nvPr>
            <p:ph idx="1"/>
            <p:extLst>
              <p:ext uri="{D42A27DB-BD31-4B8C-83A1-F6EECF244321}">
                <p14:modId xmlns:p14="http://schemas.microsoft.com/office/powerpoint/2010/main" val="3608939141"/>
              </p:ext>
            </p:extLst>
          </p:nvPr>
        </p:nvGraphicFramePr>
        <p:xfrm>
          <a:off x="371475" y="1152525"/>
          <a:ext cx="8410575" cy="4981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3678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706604" cy="372731"/>
          </a:xfrm>
        </p:spPr>
        <p:txBody>
          <a:bodyPr/>
          <a:lstStyle/>
          <a:p>
            <a:pPr algn="l"/>
            <a:r>
              <a:rPr lang="en-IN" b="1" i="0" u="none" strike="noStrike" dirty="0">
                <a:effectLst/>
                <a:latin typeface="Söhne"/>
              </a:rPr>
              <a:t>Q&amp;A</a:t>
            </a:r>
          </a:p>
        </p:txBody>
      </p:sp>
      <p:sp>
        <p:nvSpPr>
          <p:cNvPr id="4" name="Content Placeholder 3">
            <a:extLst>
              <a:ext uri="{FF2B5EF4-FFF2-40B4-BE49-F238E27FC236}">
                <a16:creationId xmlns:a16="http://schemas.microsoft.com/office/drawing/2014/main" id="{D3FD3E0C-7519-4D4C-8D72-B59C8D698AC2}"/>
              </a:ext>
            </a:extLst>
          </p:cNvPr>
          <p:cNvSpPr>
            <a:spLocks noGrp="1"/>
          </p:cNvSpPr>
          <p:nvPr>
            <p:ph idx="1"/>
          </p:nvPr>
        </p:nvSpPr>
        <p:spPr/>
        <p:txBody>
          <a:bodyPr/>
          <a:lstStyle/>
          <a:p>
            <a:pPr>
              <a:spcBef>
                <a:spcPts val="0"/>
              </a:spcBef>
              <a:spcAft>
                <a:spcPts val="0"/>
              </a:spcAft>
            </a:pPr>
            <a:r>
              <a:rPr lang="en-IN" sz="1600" b="1" dirty="0">
                <a:solidFill>
                  <a:srgbClr val="012633"/>
                </a:solidFill>
                <a:effectLst/>
              </a:rPr>
              <a:t>Have Any Questions?</a:t>
            </a:r>
            <a:endParaRPr lang="en-IN" sz="1600" dirty="0">
              <a:solidFill>
                <a:srgbClr val="012633"/>
              </a:solidFill>
              <a:effectLst/>
            </a:endParaRPr>
          </a:p>
          <a:p>
            <a:pPr>
              <a:spcBef>
                <a:spcPts val="0"/>
              </a:spcBef>
              <a:spcAft>
                <a:spcPts val="0"/>
              </a:spcAft>
            </a:pPr>
            <a:r>
              <a:rPr lang="en-IN" sz="1200" dirty="0">
                <a:solidFill>
                  <a:srgbClr val="0E101A"/>
                </a:solidFill>
                <a:effectLst/>
              </a:rPr>
              <a:t>We're here to help clear up any queries or concerns you might have! Feel free to ask about:</a:t>
            </a:r>
          </a:p>
          <a:p>
            <a:pPr>
              <a:spcBef>
                <a:spcPts val="0"/>
              </a:spcBef>
              <a:spcAft>
                <a:spcPts val="0"/>
              </a:spcAft>
            </a:pPr>
            <a:endParaRPr lang="en-IN" sz="1200" dirty="0">
              <a:solidFill>
                <a:srgbClr val="0E101A"/>
              </a:solidFill>
              <a:effectLst/>
            </a:endParaRPr>
          </a:p>
          <a:p>
            <a:pPr marL="171450" indent="-171450">
              <a:lnSpc>
                <a:spcPct val="150000"/>
              </a:lnSpc>
              <a:spcBef>
                <a:spcPts val="0"/>
              </a:spcBef>
              <a:spcAft>
                <a:spcPts val="0"/>
              </a:spcAft>
              <a:buFont typeface="Arial" panose="020B0604020202020204" pitchFamily="34" charset="0"/>
              <a:buChar char="•"/>
            </a:pPr>
            <a:r>
              <a:rPr lang="en-IN" sz="1200" b="1" dirty="0">
                <a:solidFill>
                  <a:srgbClr val="0E101A"/>
                </a:solidFill>
                <a:effectLst/>
              </a:rPr>
              <a:t>Project Details:</a:t>
            </a:r>
            <a:r>
              <a:rPr lang="en-IN" sz="1200" dirty="0">
                <a:solidFill>
                  <a:srgbClr val="0E101A"/>
                </a:solidFill>
                <a:effectLst/>
              </a:rPr>
              <a:t> Need more info on specific parts of the project?</a:t>
            </a:r>
          </a:p>
          <a:p>
            <a:pPr marL="171450" indent="-171450">
              <a:lnSpc>
                <a:spcPct val="150000"/>
              </a:lnSpc>
              <a:spcBef>
                <a:spcPts val="0"/>
              </a:spcBef>
              <a:spcAft>
                <a:spcPts val="0"/>
              </a:spcAft>
              <a:buFont typeface="Arial" panose="020B0604020202020204" pitchFamily="34" charset="0"/>
              <a:buChar char="•"/>
            </a:pPr>
            <a:r>
              <a:rPr lang="en-IN" sz="1200" b="1" dirty="0">
                <a:solidFill>
                  <a:srgbClr val="0E101A"/>
                </a:solidFill>
                <a:effectLst/>
              </a:rPr>
              <a:t>Test Strategy:</a:t>
            </a:r>
            <a:r>
              <a:rPr lang="en-IN" sz="1200" dirty="0">
                <a:solidFill>
                  <a:srgbClr val="0E101A"/>
                </a:solidFill>
                <a:effectLst/>
              </a:rPr>
              <a:t> Wondering how we'll ensure everything works smoothly?</a:t>
            </a:r>
          </a:p>
          <a:p>
            <a:pPr marL="171450" indent="-171450">
              <a:lnSpc>
                <a:spcPct val="150000"/>
              </a:lnSpc>
              <a:spcBef>
                <a:spcPts val="0"/>
              </a:spcBef>
              <a:spcAft>
                <a:spcPts val="0"/>
              </a:spcAft>
              <a:buFont typeface="Arial" panose="020B0604020202020204" pitchFamily="34" charset="0"/>
              <a:buChar char="•"/>
            </a:pPr>
            <a:r>
              <a:rPr lang="en-IN" sz="1200" b="1" dirty="0">
                <a:solidFill>
                  <a:srgbClr val="0E101A"/>
                </a:solidFill>
                <a:effectLst/>
              </a:rPr>
              <a:t>Risks &amp; Solutions:</a:t>
            </a:r>
            <a:r>
              <a:rPr lang="en-IN" sz="1200" dirty="0">
                <a:solidFill>
                  <a:srgbClr val="0E101A"/>
                </a:solidFill>
                <a:effectLst/>
              </a:rPr>
              <a:t> Worried about potential hiccups? Let's talk about our safety nets!</a:t>
            </a:r>
          </a:p>
          <a:p>
            <a:pPr marL="171450" indent="-171450">
              <a:lnSpc>
                <a:spcPct val="150000"/>
              </a:lnSpc>
              <a:spcBef>
                <a:spcPts val="0"/>
              </a:spcBef>
              <a:spcAft>
                <a:spcPts val="0"/>
              </a:spcAft>
              <a:buFont typeface="Arial" panose="020B0604020202020204" pitchFamily="34" charset="0"/>
              <a:buChar char="•"/>
            </a:pPr>
            <a:r>
              <a:rPr lang="en-IN" sz="1200" b="1" dirty="0">
                <a:solidFill>
                  <a:srgbClr val="0E101A"/>
                </a:solidFill>
                <a:effectLst/>
              </a:rPr>
              <a:t>Next Steps:</a:t>
            </a:r>
            <a:r>
              <a:rPr lang="en-IN" sz="1200" dirty="0">
                <a:solidFill>
                  <a:srgbClr val="0E101A"/>
                </a:solidFill>
                <a:effectLst/>
              </a:rPr>
              <a:t> Curious about what happens after this meeting?</a:t>
            </a:r>
          </a:p>
          <a:p>
            <a:pPr>
              <a:spcBef>
                <a:spcPts val="0"/>
              </a:spcBef>
              <a:spcAft>
                <a:spcPts val="0"/>
              </a:spcAft>
            </a:pPr>
            <a:endParaRPr lang="en-IN" b="1" dirty="0">
              <a:solidFill>
                <a:srgbClr val="0E101A"/>
              </a:solidFill>
              <a:effectLst/>
            </a:endParaRPr>
          </a:p>
          <a:p>
            <a:pPr>
              <a:spcBef>
                <a:spcPts val="0"/>
              </a:spcBef>
              <a:spcAft>
                <a:spcPts val="0"/>
              </a:spcAft>
            </a:pPr>
            <a:endParaRPr lang="en-IN" b="1" dirty="0">
              <a:solidFill>
                <a:srgbClr val="0E101A"/>
              </a:solidFill>
            </a:endParaRPr>
          </a:p>
          <a:p>
            <a:pPr>
              <a:spcBef>
                <a:spcPts val="0"/>
              </a:spcBef>
              <a:spcAft>
                <a:spcPts val="0"/>
              </a:spcAft>
            </a:pPr>
            <a:endParaRPr lang="en-IN" b="1" dirty="0">
              <a:solidFill>
                <a:srgbClr val="0E101A"/>
              </a:solidFill>
              <a:effectLst/>
            </a:endParaRPr>
          </a:p>
          <a:p>
            <a:pPr>
              <a:spcBef>
                <a:spcPts val="0"/>
              </a:spcBef>
              <a:spcAft>
                <a:spcPts val="0"/>
              </a:spcAft>
            </a:pPr>
            <a:r>
              <a:rPr lang="en-IN" sz="1600" b="1" dirty="0">
                <a:solidFill>
                  <a:srgbClr val="0E101A"/>
                </a:solidFill>
                <a:effectLst/>
              </a:rPr>
              <a:t>Your Thoughts Matter!</a:t>
            </a:r>
            <a:endParaRPr lang="en-IN" sz="1600" dirty="0">
              <a:solidFill>
                <a:srgbClr val="0E101A"/>
              </a:solidFill>
              <a:effectLst/>
            </a:endParaRPr>
          </a:p>
          <a:p>
            <a:pPr>
              <a:spcBef>
                <a:spcPts val="0"/>
              </a:spcBef>
              <a:spcAft>
                <a:spcPts val="0"/>
              </a:spcAft>
            </a:pPr>
            <a:r>
              <a:rPr lang="en-IN" sz="1200" dirty="0">
                <a:solidFill>
                  <a:srgbClr val="0E101A"/>
                </a:solidFill>
                <a:effectLst/>
              </a:rPr>
              <a:t>Your feedback, ideas, and insights are crucial for our success. If there's anything on your mind, now's the time to share!</a:t>
            </a:r>
          </a:p>
          <a:p>
            <a:endParaRPr lang="en-US" dirty="0"/>
          </a:p>
        </p:txBody>
      </p:sp>
    </p:spTree>
    <p:extLst>
      <p:ext uri="{BB962C8B-B14F-4D97-AF65-F5344CB8AC3E}">
        <p14:creationId xmlns:p14="http://schemas.microsoft.com/office/powerpoint/2010/main" val="3192732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24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FCBB-1725-49F0-80F3-1ECCA1EEEBF7}"/>
              </a:ext>
            </a:extLst>
          </p:cNvPr>
          <p:cNvSpPr>
            <a:spLocks noGrp="1"/>
          </p:cNvSpPr>
          <p:nvPr>
            <p:ph type="title"/>
          </p:nvPr>
        </p:nvSpPr>
        <p:spPr>
          <a:xfrm>
            <a:off x="371475" y="638635"/>
            <a:ext cx="6519349" cy="372731"/>
          </a:xfrm>
        </p:spPr>
        <p:txBody>
          <a:bodyPr/>
          <a:lstStyle/>
          <a:p>
            <a:r>
              <a:rPr lang="en-US" dirty="0"/>
              <a:t>Technical Setup: Before and After Transition</a:t>
            </a:r>
          </a:p>
        </p:txBody>
      </p:sp>
      <p:graphicFrame>
        <p:nvGraphicFramePr>
          <p:cNvPr id="5" name="Content Placeholder 4">
            <a:extLst>
              <a:ext uri="{FF2B5EF4-FFF2-40B4-BE49-F238E27FC236}">
                <a16:creationId xmlns:a16="http://schemas.microsoft.com/office/drawing/2014/main" id="{C443AA46-5221-7B47-9AF3-9CC0FE008A35}"/>
              </a:ext>
            </a:extLst>
          </p:cNvPr>
          <p:cNvGraphicFramePr>
            <a:graphicFrameLocks noGrp="1"/>
          </p:cNvGraphicFramePr>
          <p:nvPr>
            <p:ph idx="1"/>
            <p:extLst>
              <p:ext uri="{D42A27DB-BD31-4B8C-83A1-F6EECF244321}">
                <p14:modId xmlns:p14="http://schemas.microsoft.com/office/powerpoint/2010/main" val="3917835646"/>
              </p:ext>
            </p:extLst>
          </p:nvPr>
        </p:nvGraphicFramePr>
        <p:xfrm>
          <a:off x="371474" y="1301749"/>
          <a:ext cx="7812405" cy="52075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BFCBF137-0154-D646-867E-551806D29B00}"/>
              </a:ext>
            </a:extLst>
          </p:cNvPr>
          <p:cNvSpPr txBox="1">
            <a:spLocks/>
          </p:cNvSpPr>
          <p:nvPr/>
        </p:nvSpPr>
        <p:spPr>
          <a:xfrm>
            <a:off x="4486275" y="1301350"/>
            <a:ext cx="3891915" cy="4918013"/>
          </a:xfrm>
          <a:prstGeom prst="rect">
            <a:avLst/>
          </a:prstGeom>
        </p:spPr>
        <p:txBody>
          <a:bodyPr vert="horz" lIns="0" tIns="0" rIns="0" bIns="0" rtlCol="0">
            <a:normAutofit/>
          </a:bodyPr>
          <a:lstStyle>
            <a:lvl1pPr marL="0" indent="0" algn="l" defTabSz="685800" rtl="0" eaLnBrk="1" latinLnBrk="0" hangingPunct="1">
              <a:lnSpc>
                <a:spcPct val="100000"/>
              </a:lnSpc>
              <a:spcBef>
                <a:spcPts val="600"/>
              </a:spcBef>
              <a:buFont typeface="Arial" panose="020B0604020202020204" pitchFamily="34" charset="0"/>
              <a:buNone/>
              <a:defRPr sz="1050" kern="1200" spc="0" baseline="0">
                <a:solidFill>
                  <a:schemeClr val="accent1"/>
                </a:solidFill>
                <a:latin typeface="+mn-lt"/>
                <a:ea typeface="+mn-ea"/>
                <a:cs typeface="Arial" panose="020B0604020202020204" pitchFamily="34"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3pPr>
            <a:lvl4pPr marL="12001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4pPr>
            <a:lvl5pPr marL="15430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2014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F776-2537-B545-B466-9762EE026222}"/>
              </a:ext>
            </a:extLst>
          </p:cNvPr>
          <p:cNvSpPr>
            <a:spLocks noGrp="1"/>
          </p:cNvSpPr>
          <p:nvPr>
            <p:ph type="title"/>
          </p:nvPr>
        </p:nvSpPr>
        <p:spPr>
          <a:xfrm>
            <a:off x="371475" y="505285"/>
            <a:ext cx="7753148" cy="319511"/>
          </a:xfrm>
        </p:spPr>
        <p:txBody>
          <a:bodyPr/>
          <a:lstStyle/>
          <a:p>
            <a:r>
              <a:rPr lang="en-US" sz="2400" dirty="0"/>
              <a:t>Gate Checks: Activities, Deliverables, and Acceptance Criteria</a:t>
            </a:r>
          </a:p>
        </p:txBody>
      </p:sp>
      <p:graphicFrame>
        <p:nvGraphicFramePr>
          <p:cNvPr id="4" name="Content Placeholder 3">
            <a:extLst>
              <a:ext uri="{FF2B5EF4-FFF2-40B4-BE49-F238E27FC236}">
                <a16:creationId xmlns:a16="http://schemas.microsoft.com/office/drawing/2014/main" id="{4A4D6378-05E7-5942-A441-257D58FA21F3}"/>
              </a:ext>
            </a:extLst>
          </p:cNvPr>
          <p:cNvGraphicFramePr>
            <a:graphicFrameLocks noGrp="1"/>
          </p:cNvGraphicFramePr>
          <p:nvPr>
            <p:ph idx="1"/>
            <p:extLst>
              <p:ext uri="{D42A27DB-BD31-4B8C-83A1-F6EECF244321}">
                <p14:modId xmlns:p14="http://schemas.microsoft.com/office/powerpoint/2010/main" val="3579127195"/>
              </p:ext>
            </p:extLst>
          </p:nvPr>
        </p:nvGraphicFramePr>
        <p:xfrm>
          <a:off x="156211" y="1039993"/>
          <a:ext cx="8597264" cy="5570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5">
            <a:extLst>
              <a:ext uri="{FF2B5EF4-FFF2-40B4-BE49-F238E27FC236}">
                <a16:creationId xmlns:a16="http://schemas.microsoft.com/office/drawing/2014/main" id="{F05C4670-5164-2F48-89EE-9987AEC93A0D}"/>
              </a:ext>
            </a:extLst>
          </p:cNvPr>
          <p:cNvGraphicFramePr>
            <a:graphicFrameLocks noGrp="1"/>
          </p:cNvGraphicFramePr>
          <p:nvPr>
            <p:extLst>
              <p:ext uri="{D42A27DB-BD31-4B8C-83A1-F6EECF244321}">
                <p14:modId xmlns:p14="http://schemas.microsoft.com/office/powerpoint/2010/main" val="1525020224"/>
              </p:ext>
            </p:extLst>
          </p:nvPr>
        </p:nvGraphicFramePr>
        <p:xfrm>
          <a:off x="175261" y="2946710"/>
          <a:ext cx="1543050" cy="1410184"/>
        </p:xfrm>
        <a:graphic>
          <a:graphicData uri="http://schemas.openxmlformats.org/drawingml/2006/table">
            <a:tbl>
              <a:tblPr firstRow="1" bandRow="1">
                <a:tableStyleId>{5C22544A-7EE6-4342-B048-85BDC9FD1C3A}</a:tableStyleId>
              </a:tblPr>
              <a:tblGrid>
                <a:gridCol w="885824">
                  <a:extLst>
                    <a:ext uri="{9D8B030D-6E8A-4147-A177-3AD203B41FA5}">
                      <a16:colId xmlns:a16="http://schemas.microsoft.com/office/drawing/2014/main" val="3145367574"/>
                    </a:ext>
                  </a:extLst>
                </a:gridCol>
                <a:gridCol w="657226">
                  <a:extLst>
                    <a:ext uri="{9D8B030D-6E8A-4147-A177-3AD203B41FA5}">
                      <a16:colId xmlns:a16="http://schemas.microsoft.com/office/drawing/2014/main" val="506022568"/>
                    </a:ext>
                  </a:extLst>
                </a:gridCol>
              </a:tblGrid>
              <a:tr h="26898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Activities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3552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Infrastructure Assessment</a:t>
                      </a:r>
                      <a:endParaRPr lang="en-US" sz="900" dirty="0"/>
                    </a:p>
                  </a:txBody>
                  <a:tcPr/>
                </a:tc>
                <a:tc>
                  <a:txBody>
                    <a:bodyPr/>
                    <a:lstStyle/>
                    <a:p>
                      <a:r>
                        <a:rPr lang="en-US" sz="900" dirty="0"/>
                        <a:t>Pending</a:t>
                      </a:r>
                    </a:p>
                  </a:txBody>
                  <a:tcPr/>
                </a:tc>
                <a:extLst>
                  <a:ext uri="{0D108BD9-81ED-4DB2-BD59-A6C34878D82A}">
                    <a16:rowId xmlns:a16="http://schemas.microsoft.com/office/drawing/2014/main" val="1884160912"/>
                  </a:ext>
                </a:extLst>
              </a:tr>
              <a:tr h="3552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Stakeholder Alignment</a:t>
                      </a:r>
                      <a:endParaRPr lang="en-US" sz="900" dirty="0"/>
                    </a:p>
                  </a:txBody>
                  <a:tcPr/>
                </a:tc>
                <a:tc>
                  <a:txBody>
                    <a:bodyPr/>
                    <a:lstStyle/>
                    <a:p>
                      <a:r>
                        <a:rPr lang="en-US" sz="900" dirty="0"/>
                        <a:t>Pending</a:t>
                      </a:r>
                    </a:p>
                  </a:txBody>
                  <a:tcPr/>
                </a:tc>
                <a:extLst>
                  <a:ext uri="{0D108BD9-81ED-4DB2-BD59-A6C34878D82A}">
                    <a16:rowId xmlns:a16="http://schemas.microsoft.com/office/drawing/2014/main" val="437526409"/>
                  </a:ext>
                </a:extLst>
              </a:tr>
              <a:tr h="40968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Preliminary Training Plan</a:t>
                      </a:r>
                      <a:endParaRPr lang="en-GB" sz="900" dirty="0"/>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6" name="Table 5">
            <a:extLst>
              <a:ext uri="{FF2B5EF4-FFF2-40B4-BE49-F238E27FC236}">
                <a16:creationId xmlns:a16="http://schemas.microsoft.com/office/drawing/2014/main" id="{14E767E8-22D9-8241-87B0-D2021712C775}"/>
              </a:ext>
            </a:extLst>
          </p:cNvPr>
          <p:cNvGraphicFramePr>
            <a:graphicFrameLocks noGrp="1"/>
          </p:cNvGraphicFramePr>
          <p:nvPr>
            <p:extLst>
              <p:ext uri="{D42A27DB-BD31-4B8C-83A1-F6EECF244321}">
                <p14:modId xmlns:p14="http://schemas.microsoft.com/office/powerpoint/2010/main" val="3157670836"/>
              </p:ext>
            </p:extLst>
          </p:nvPr>
        </p:nvGraphicFramePr>
        <p:xfrm>
          <a:off x="175261" y="4443263"/>
          <a:ext cx="1543050" cy="1718952"/>
        </p:xfrm>
        <a:graphic>
          <a:graphicData uri="http://schemas.openxmlformats.org/drawingml/2006/table">
            <a:tbl>
              <a:tblPr firstRow="1" bandRow="1">
                <a:tableStyleId>{5C22544A-7EE6-4342-B048-85BDC9FD1C3A}</a:tableStyleId>
              </a:tblPr>
              <a:tblGrid>
                <a:gridCol w="882014">
                  <a:extLst>
                    <a:ext uri="{9D8B030D-6E8A-4147-A177-3AD203B41FA5}">
                      <a16:colId xmlns:a16="http://schemas.microsoft.com/office/drawing/2014/main" val="3145367574"/>
                    </a:ext>
                  </a:extLst>
                </a:gridCol>
                <a:gridCol w="661036">
                  <a:extLst>
                    <a:ext uri="{9D8B030D-6E8A-4147-A177-3AD203B41FA5}">
                      <a16:colId xmlns:a16="http://schemas.microsoft.com/office/drawing/2014/main" val="506022568"/>
                    </a:ext>
                  </a:extLst>
                </a:gridCol>
              </a:tblGrid>
              <a:tr h="3627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i="0" u="none" dirty="0"/>
                        <a:t>Deliverables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401833">
                <a:tc>
                  <a:txBody>
                    <a:bodyPr/>
                    <a:lstStyle/>
                    <a:p>
                      <a:pPr lvl="0"/>
                      <a:r>
                        <a:rPr lang="en-IN" sz="900" b="0" i="0" u="none" dirty="0"/>
                        <a:t>Assessment Report</a:t>
                      </a:r>
                      <a:endParaRPr lang="en-GB" sz="900" dirty="0"/>
                    </a:p>
                  </a:txBody>
                  <a:tcPr/>
                </a:tc>
                <a:tc>
                  <a:txBody>
                    <a:bodyPr/>
                    <a:lstStyle/>
                    <a:p>
                      <a:r>
                        <a:rPr lang="en-US" sz="900" dirty="0"/>
                        <a:t>Pending</a:t>
                      </a:r>
                    </a:p>
                  </a:txBody>
                  <a:tcPr/>
                </a:tc>
                <a:extLst>
                  <a:ext uri="{0D108BD9-81ED-4DB2-BD59-A6C34878D82A}">
                    <a16:rowId xmlns:a16="http://schemas.microsoft.com/office/drawing/2014/main" val="1884160912"/>
                  </a:ext>
                </a:extLst>
              </a:tr>
              <a:tr h="552520">
                <a:tc>
                  <a:txBody>
                    <a:bodyPr/>
                    <a:lstStyle/>
                    <a:p>
                      <a:pPr lvl="0"/>
                      <a:r>
                        <a:rPr lang="en-IN" sz="900" b="0" i="0" u="none" dirty="0"/>
                        <a:t>Stakeholder Engagement Plan</a:t>
                      </a:r>
                      <a:endParaRPr lang="en-GB" sz="900" dirty="0"/>
                    </a:p>
                  </a:txBody>
                  <a:tcPr/>
                </a:tc>
                <a:tc>
                  <a:txBody>
                    <a:bodyPr/>
                    <a:lstStyle/>
                    <a:p>
                      <a:r>
                        <a:rPr lang="en-US" sz="900" dirty="0"/>
                        <a:t>Pending</a:t>
                      </a:r>
                    </a:p>
                  </a:txBody>
                  <a:tcPr/>
                </a:tc>
                <a:extLst>
                  <a:ext uri="{0D108BD9-81ED-4DB2-BD59-A6C34878D82A}">
                    <a16:rowId xmlns:a16="http://schemas.microsoft.com/office/drawing/2014/main" val="437526409"/>
                  </a:ext>
                </a:extLst>
              </a:tr>
              <a:tr h="401833">
                <a:tc>
                  <a:txBody>
                    <a:bodyPr/>
                    <a:lstStyle/>
                    <a:p>
                      <a:pPr lvl="0"/>
                      <a:r>
                        <a:rPr lang="en-IN" sz="900" b="0" i="0" u="none" dirty="0"/>
                        <a:t>Training Outline</a:t>
                      </a:r>
                      <a:endParaRPr lang="en-GB" sz="900" dirty="0"/>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9" name="Table 5">
            <a:extLst>
              <a:ext uri="{FF2B5EF4-FFF2-40B4-BE49-F238E27FC236}">
                <a16:creationId xmlns:a16="http://schemas.microsoft.com/office/drawing/2014/main" id="{F90917DA-FEFD-F846-ACFF-A9C8B794EC14}"/>
              </a:ext>
            </a:extLst>
          </p:cNvPr>
          <p:cNvGraphicFramePr>
            <a:graphicFrameLocks noGrp="1"/>
          </p:cNvGraphicFramePr>
          <p:nvPr>
            <p:extLst>
              <p:ext uri="{D42A27DB-BD31-4B8C-83A1-F6EECF244321}">
                <p14:modId xmlns:p14="http://schemas.microsoft.com/office/powerpoint/2010/main" val="3345079219"/>
              </p:ext>
            </p:extLst>
          </p:nvPr>
        </p:nvGraphicFramePr>
        <p:xfrm>
          <a:off x="1902143" y="2944597"/>
          <a:ext cx="1543050" cy="1412297"/>
        </p:xfrm>
        <a:graphic>
          <a:graphicData uri="http://schemas.openxmlformats.org/drawingml/2006/table">
            <a:tbl>
              <a:tblPr firstRow="1" bandRow="1">
                <a:tableStyleId>{5C22544A-7EE6-4342-B048-85BDC9FD1C3A}</a:tableStyleId>
              </a:tblPr>
              <a:tblGrid>
                <a:gridCol w="863602">
                  <a:extLst>
                    <a:ext uri="{9D8B030D-6E8A-4147-A177-3AD203B41FA5}">
                      <a16:colId xmlns:a16="http://schemas.microsoft.com/office/drawing/2014/main" val="3145367574"/>
                    </a:ext>
                  </a:extLst>
                </a:gridCol>
                <a:gridCol w="679448">
                  <a:extLst>
                    <a:ext uri="{9D8B030D-6E8A-4147-A177-3AD203B41FA5}">
                      <a16:colId xmlns:a16="http://schemas.microsoft.com/office/drawing/2014/main" val="506022568"/>
                    </a:ext>
                  </a:extLst>
                </a:gridCol>
              </a:tblGrid>
              <a:tr h="3150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Activities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34894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Hybrid Configuration</a:t>
                      </a:r>
                    </a:p>
                  </a:txBody>
                  <a:tcPr/>
                </a:tc>
                <a:tc>
                  <a:txBody>
                    <a:bodyPr/>
                    <a:lstStyle/>
                    <a:p>
                      <a:r>
                        <a:rPr lang="en-US" sz="900" dirty="0"/>
                        <a:t>Pending</a:t>
                      </a:r>
                    </a:p>
                  </a:txBody>
                  <a:tcPr/>
                </a:tc>
                <a:extLst>
                  <a:ext uri="{0D108BD9-81ED-4DB2-BD59-A6C34878D82A}">
                    <a16:rowId xmlns:a16="http://schemas.microsoft.com/office/drawing/2014/main" val="1884160912"/>
                  </a:ext>
                </a:extLst>
              </a:tr>
              <a:tr h="348942">
                <a:tc>
                  <a:txBody>
                    <a:bodyPr/>
                    <a:lstStyle/>
                    <a:p>
                      <a:r>
                        <a:rPr lang="en-IN" sz="900" kern="1200" dirty="0">
                          <a:solidFill>
                            <a:schemeClr val="dk1"/>
                          </a:solidFill>
                          <a:effectLst/>
                          <a:latin typeface="+mn-lt"/>
                          <a:ea typeface="+mn-ea"/>
                          <a:cs typeface="+mn-cs"/>
                        </a:rPr>
                        <a:t>Network Adjustments</a:t>
                      </a:r>
                    </a:p>
                  </a:txBody>
                  <a:tcPr/>
                </a:tc>
                <a:tc>
                  <a:txBody>
                    <a:bodyPr/>
                    <a:lstStyle/>
                    <a:p>
                      <a:r>
                        <a:rPr lang="en-US" sz="900" dirty="0"/>
                        <a:t>Pending</a:t>
                      </a:r>
                    </a:p>
                  </a:txBody>
                  <a:tcPr/>
                </a:tc>
                <a:extLst>
                  <a:ext uri="{0D108BD9-81ED-4DB2-BD59-A6C34878D82A}">
                    <a16:rowId xmlns:a16="http://schemas.microsoft.com/office/drawing/2014/main" val="437526409"/>
                  </a:ext>
                </a:extLst>
              </a:tr>
              <a:tr h="3150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kern="1200" dirty="0">
                          <a:solidFill>
                            <a:schemeClr val="dk1"/>
                          </a:solidFill>
                          <a:effectLst/>
                          <a:latin typeface="+mn-lt"/>
                          <a:ea typeface="+mn-ea"/>
                          <a:cs typeface="+mn-cs"/>
                        </a:rPr>
                        <a:t>Security Measures</a:t>
                      </a:r>
                      <a:endParaRPr lang="en-GB" sz="900" dirty="0"/>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10" name="Table 9">
            <a:extLst>
              <a:ext uri="{FF2B5EF4-FFF2-40B4-BE49-F238E27FC236}">
                <a16:creationId xmlns:a16="http://schemas.microsoft.com/office/drawing/2014/main" id="{AF2B9A76-5D2A-B641-8CC8-6DF8846D84C8}"/>
              </a:ext>
            </a:extLst>
          </p:cNvPr>
          <p:cNvGraphicFramePr>
            <a:graphicFrameLocks noGrp="1"/>
          </p:cNvGraphicFramePr>
          <p:nvPr>
            <p:extLst>
              <p:ext uri="{D42A27DB-BD31-4B8C-83A1-F6EECF244321}">
                <p14:modId xmlns:p14="http://schemas.microsoft.com/office/powerpoint/2010/main" val="1107253919"/>
              </p:ext>
            </p:extLst>
          </p:nvPr>
        </p:nvGraphicFramePr>
        <p:xfrm>
          <a:off x="1902143" y="4443263"/>
          <a:ext cx="1543050" cy="1718952"/>
        </p:xfrm>
        <a:graphic>
          <a:graphicData uri="http://schemas.openxmlformats.org/drawingml/2006/table">
            <a:tbl>
              <a:tblPr firstRow="1" bandRow="1">
                <a:tableStyleId>{5C22544A-7EE6-4342-B048-85BDC9FD1C3A}</a:tableStyleId>
              </a:tblPr>
              <a:tblGrid>
                <a:gridCol w="885824">
                  <a:extLst>
                    <a:ext uri="{9D8B030D-6E8A-4147-A177-3AD203B41FA5}">
                      <a16:colId xmlns:a16="http://schemas.microsoft.com/office/drawing/2014/main" val="3145367574"/>
                    </a:ext>
                  </a:extLst>
                </a:gridCol>
                <a:gridCol w="657226">
                  <a:extLst>
                    <a:ext uri="{9D8B030D-6E8A-4147-A177-3AD203B41FA5}">
                      <a16:colId xmlns:a16="http://schemas.microsoft.com/office/drawing/2014/main" val="506022568"/>
                    </a:ext>
                  </a:extLst>
                </a:gridCol>
              </a:tblGrid>
              <a:tr h="3627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i="0" u="none" dirty="0"/>
                        <a:t>Deliverables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401833">
                <a:tc>
                  <a:txBody>
                    <a:bodyPr/>
                    <a:lstStyle/>
                    <a:p>
                      <a:r>
                        <a:rPr lang="en-IN" sz="900" kern="1200" dirty="0">
                          <a:solidFill>
                            <a:schemeClr val="dk1"/>
                          </a:solidFill>
                          <a:effectLst/>
                          <a:latin typeface="+mn-lt"/>
                          <a:ea typeface="+mn-ea"/>
                          <a:cs typeface="+mn-cs"/>
                        </a:rPr>
                        <a:t>Configuration Document</a:t>
                      </a:r>
                    </a:p>
                  </a:txBody>
                  <a:tcPr/>
                </a:tc>
                <a:tc>
                  <a:txBody>
                    <a:bodyPr/>
                    <a:lstStyle/>
                    <a:p>
                      <a:r>
                        <a:rPr lang="en-US" sz="900" dirty="0"/>
                        <a:t>Pending</a:t>
                      </a:r>
                    </a:p>
                  </a:txBody>
                  <a:tcPr/>
                </a:tc>
                <a:extLst>
                  <a:ext uri="{0D108BD9-81ED-4DB2-BD59-A6C34878D82A}">
                    <a16:rowId xmlns:a16="http://schemas.microsoft.com/office/drawing/2014/main" val="1884160912"/>
                  </a:ext>
                </a:extLst>
              </a:tr>
              <a:tr h="401833">
                <a:tc>
                  <a:txBody>
                    <a:bodyPr/>
                    <a:lstStyle/>
                    <a:p>
                      <a:r>
                        <a:rPr lang="en-IN" sz="900" kern="1200" dirty="0">
                          <a:solidFill>
                            <a:schemeClr val="dk1"/>
                          </a:solidFill>
                          <a:effectLst/>
                          <a:latin typeface="+mn-lt"/>
                          <a:ea typeface="+mn-ea"/>
                          <a:cs typeface="+mn-cs"/>
                        </a:rPr>
                        <a:t>Network Setup Report</a:t>
                      </a:r>
                    </a:p>
                  </a:txBody>
                  <a:tcPr/>
                </a:tc>
                <a:tc>
                  <a:txBody>
                    <a:bodyPr/>
                    <a:lstStyle/>
                    <a:p>
                      <a:r>
                        <a:rPr lang="en-US" sz="900" dirty="0"/>
                        <a:t>Pending</a:t>
                      </a:r>
                    </a:p>
                  </a:txBody>
                  <a:tcPr/>
                </a:tc>
                <a:extLst>
                  <a:ext uri="{0D108BD9-81ED-4DB2-BD59-A6C34878D82A}">
                    <a16:rowId xmlns:a16="http://schemas.microsoft.com/office/drawing/2014/main" val="437526409"/>
                  </a:ext>
                </a:extLst>
              </a:tr>
              <a:tr h="552520">
                <a:tc>
                  <a:txBody>
                    <a:bodyPr/>
                    <a:lstStyle/>
                    <a:p>
                      <a:r>
                        <a:rPr lang="en-IN" sz="900" kern="1200" dirty="0">
                          <a:solidFill>
                            <a:schemeClr val="dk1"/>
                          </a:solidFill>
                          <a:effectLst/>
                          <a:latin typeface="+mn-lt"/>
                          <a:ea typeface="+mn-ea"/>
                          <a:cs typeface="+mn-cs"/>
                        </a:rPr>
                        <a:t>Security Compliance Verification</a:t>
                      </a:r>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8" name="Table 5">
            <a:extLst>
              <a:ext uri="{FF2B5EF4-FFF2-40B4-BE49-F238E27FC236}">
                <a16:creationId xmlns:a16="http://schemas.microsoft.com/office/drawing/2014/main" id="{4E01D977-1E28-D048-AA78-D4FAFF5E6A1F}"/>
              </a:ext>
            </a:extLst>
          </p:cNvPr>
          <p:cNvGraphicFramePr>
            <a:graphicFrameLocks noGrp="1"/>
          </p:cNvGraphicFramePr>
          <p:nvPr>
            <p:extLst>
              <p:ext uri="{D42A27DB-BD31-4B8C-83A1-F6EECF244321}">
                <p14:modId xmlns:p14="http://schemas.microsoft.com/office/powerpoint/2010/main" val="4121546888"/>
              </p:ext>
            </p:extLst>
          </p:nvPr>
        </p:nvGraphicFramePr>
        <p:xfrm>
          <a:off x="3610452" y="2963006"/>
          <a:ext cx="1543050" cy="1412297"/>
        </p:xfrm>
        <a:graphic>
          <a:graphicData uri="http://schemas.openxmlformats.org/drawingml/2006/table">
            <a:tbl>
              <a:tblPr firstRow="1" bandRow="1">
                <a:tableStyleId>{5C22544A-7EE6-4342-B048-85BDC9FD1C3A}</a:tableStyleId>
              </a:tblPr>
              <a:tblGrid>
                <a:gridCol w="863602">
                  <a:extLst>
                    <a:ext uri="{9D8B030D-6E8A-4147-A177-3AD203B41FA5}">
                      <a16:colId xmlns:a16="http://schemas.microsoft.com/office/drawing/2014/main" val="3145367574"/>
                    </a:ext>
                  </a:extLst>
                </a:gridCol>
                <a:gridCol w="679448">
                  <a:extLst>
                    <a:ext uri="{9D8B030D-6E8A-4147-A177-3AD203B41FA5}">
                      <a16:colId xmlns:a16="http://schemas.microsoft.com/office/drawing/2014/main" val="506022568"/>
                    </a:ext>
                  </a:extLst>
                </a:gridCol>
              </a:tblGrid>
              <a:tr h="3150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Activities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348942">
                <a:tc>
                  <a:txBody>
                    <a:bodyPr/>
                    <a:lstStyle/>
                    <a:p>
                      <a:r>
                        <a:rPr lang="en-IN" sz="900" b="0" i="0" u="none" strike="noStrike" kern="1200" dirty="0">
                          <a:solidFill>
                            <a:schemeClr val="dk1"/>
                          </a:solidFill>
                          <a:effectLst/>
                          <a:latin typeface="+mn-lt"/>
                          <a:ea typeface="+mn-ea"/>
                          <a:cs typeface="+mn-cs"/>
                        </a:rPr>
                        <a:t>Pre-pilot Testing</a:t>
                      </a:r>
                      <a:endParaRPr lang="en-IN" sz="900" kern="1200" dirty="0">
                        <a:solidFill>
                          <a:schemeClr val="dk1"/>
                        </a:solidFill>
                        <a:effectLst/>
                        <a:latin typeface="+mn-lt"/>
                        <a:ea typeface="+mn-ea"/>
                        <a:cs typeface="+mn-cs"/>
                      </a:endParaRPr>
                    </a:p>
                  </a:txBody>
                  <a:tcPr/>
                </a:tc>
                <a:tc>
                  <a:txBody>
                    <a:bodyPr/>
                    <a:lstStyle/>
                    <a:p>
                      <a:r>
                        <a:rPr lang="en-US" sz="900" dirty="0"/>
                        <a:t>Pending</a:t>
                      </a:r>
                    </a:p>
                  </a:txBody>
                  <a:tcPr/>
                </a:tc>
                <a:extLst>
                  <a:ext uri="{0D108BD9-81ED-4DB2-BD59-A6C34878D82A}">
                    <a16:rowId xmlns:a16="http://schemas.microsoft.com/office/drawing/2014/main" val="1884160912"/>
                  </a:ext>
                </a:extLst>
              </a:tr>
              <a:tr h="348942">
                <a:tc>
                  <a:txBody>
                    <a:bodyPr/>
                    <a:lstStyle/>
                    <a:p>
                      <a:r>
                        <a:rPr lang="en-IN" sz="900" b="0" i="0" u="none" strike="noStrike" kern="1200" dirty="0">
                          <a:solidFill>
                            <a:schemeClr val="dk1"/>
                          </a:solidFill>
                          <a:effectLst/>
                          <a:latin typeface="+mn-lt"/>
                          <a:ea typeface="+mn-ea"/>
                          <a:cs typeface="+mn-cs"/>
                        </a:rPr>
                        <a:t>Scalability Assessment</a:t>
                      </a:r>
                      <a:endParaRPr lang="en-IN" sz="900" kern="1200" dirty="0">
                        <a:solidFill>
                          <a:schemeClr val="dk1"/>
                        </a:solidFill>
                        <a:effectLst/>
                        <a:latin typeface="+mn-lt"/>
                        <a:ea typeface="+mn-ea"/>
                        <a:cs typeface="+mn-cs"/>
                      </a:endParaRPr>
                    </a:p>
                  </a:txBody>
                  <a:tcPr/>
                </a:tc>
                <a:tc>
                  <a:txBody>
                    <a:bodyPr/>
                    <a:lstStyle/>
                    <a:p>
                      <a:r>
                        <a:rPr lang="en-US" sz="900" dirty="0"/>
                        <a:t>Pending</a:t>
                      </a:r>
                    </a:p>
                  </a:txBody>
                  <a:tcPr/>
                </a:tc>
                <a:extLst>
                  <a:ext uri="{0D108BD9-81ED-4DB2-BD59-A6C34878D82A}">
                    <a16:rowId xmlns:a16="http://schemas.microsoft.com/office/drawing/2014/main" val="437526409"/>
                  </a:ext>
                </a:extLst>
              </a:tr>
              <a:tr h="315017">
                <a:tc>
                  <a:txBody>
                    <a:bodyPr/>
                    <a:lstStyle/>
                    <a:p>
                      <a:r>
                        <a:rPr lang="en-IN" sz="900" b="0" i="0" u="none" strike="noStrike" kern="1200" dirty="0">
                          <a:solidFill>
                            <a:schemeClr val="dk1"/>
                          </a:solidFill>
                          <a:effectLst/>
                          <a:latin typeface="+mn-lt"/>
                          <a:ea typeface="+mn-ea"/>
                          <a:cs typeface="+mn-cs"/>
                        </a:rPr>
                        <a:t>Support Setup</a:t>
                      </a:r>
                      <a:endParaRPr lang="en-IN" sz="900" kern="1200" dirty="0">
                        <a:solidFill>
                          <a:schemeClr val="dk1"/>
                        </a:solidFill>
                        <a:effectLst/>
                        <a:latin typeface="+mn-lt"/>
                        <a:ea typeface="+mn-ea"/>
                        <a:cs typeface="+mn-cs"/>
                      </a:endParaRPr>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11" name="Table 10">
            <a:extLst>
              <a:ext uri="{FF2B5EF4-FFF2-40B4-BE49-F238E27FC236}">
                <a16:creationId xmlns:a16="http://schemas.microsoft.com/office/drawing/2014/main" id="{B84E34CF-BAC6-0140-8BB2-D8E131A7AFC3}"/>
              </a:ext>
            </a:extLst>
          </p:cNvPr>
          <p:cNvGraphicFramePr>
            <a:graphicFrameLocks noGrp="1"/>
          </p:cNvGraphicFramePr>
          <p:nvPr>
            <p:extLst>
              <p:ext uri="{D42A27DB-BD31-4B8C-83A1-F6EECF244321}">
                <p14:modId xmlns:p14="http://schemas.microsoft.com/office/powerpoint/2010/main" val="412916797"/>
              </p:ext>
            </p:extLst>
          </p:nvPr>
        </p:nvGraphicFramePr>
        <p:xfrm>
          <a:off x="3610452" y="4456760"/>
          <a:ext cx="1543050" cy="1718952"/>
        </p:xfrm>
        <a:graphic>
          <a:graphicData uri="http://schemas.openxmlformats.org/drawingml/2006/table">
            <a:tbl>
              <a:tblPr firstRow="1" bandRow="1">
                <a:tableStyleId>{5C22544A-7EE6-4342-B048-85BDC9FD1C3A}</a:tableStyleId>
              </a:tblPr>
              <a:tblGrid>
                <a:gridCol w="885824">
                  <a:extLst>
                    <a:ext uri="{9D8B030D-6E8A-4147-A177-3AD203B41FA5}">
                      <a16:colId xmlns:a16="http://schemas.microsoft.com/office/drawing/2014/main" val="3145367574"/>
                    </a:ext>
                  </a:extLst>
                </a:gridCol>
                <a:gridCol w="657226">
                  <a:extLst>
                    <a:ext uri="{9D8B030D-6E8A-4147-A177-3AD203B41FA5}">
                      <a16:colId xmlns:a16="http://schemas.microsoft.com/office/drawing/2014/main" val="506022568"/>
                    </a:ext>
                  </a:extLst>
                </a:gridCol>
              </a:tblGrid>
              <a:tr h="3627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i="0" u="none" dirty="0"/>
                        <a:t>Deliverables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401833">
                <a:tc>
                  <a:txBody>
                    <a:bodyPr/>
                    <a:lstStyle/>
                    <a:p>
                      <a:r>
                        <a:rPr lang="en-IN" sz="900" b="0" i="0" u="none" strike="noStrike" kern="1200" dirty="0">
                          <a:solidFill>
                            <a:schemeClr val="dk1"/>
                          </a:solidFill>
                          <a:effectLst/>
                          <a:latin typeface="+mn-lt"/>
                          <a:ea typeface="+mn-ea"/>
                          <a:cs typeface="+mn-cs"/>
                        </a:rPr>
                        <a:t>Testing Reports</a:t>
                      </a:r>
                      <a:endParaRPr lang="en-IN" sz="900" kern="1200" dirty="0">
                        <a:solidFill>
                          <a:schemeClr val="dk1"/>
                        </a:solidFill>
                        <a:effectLst/>
                        <a:latin typeface="+mn-lt"/>
                        <a:ea typeface="+mn-ea"/>
                        <a:cs typeface="+mn-cs"/>
                      </a:endParaRPr>
                    </a:p>
                  </a:txBody>
                  <a:tcPr/>
                </a:tc>
                <a:tc>
                  <a:txBody>
                    <a:bodyPr/>
                    <a:lstStyle/>
                    <a:p>
                      <a:r>
                        <a:rPr lang="en-US" sz="900" dirty="0"/>
                        <a:t>Pending</a:t>
                      </a:r>
                    </a:p>
                  </a:txBody>
                  <a:tcPr/>
                </a:tc>
                <a:extLst>
                  <a:ext uri="{0D108BD9-81ED-4DB2-BD59-A6C34878D82A}">
                    <a16:rowId xmlns:a16="http://schemas.microsoft.com/office/drawing/2014/main" val="1884160912"/>
                  </a:ext>
                </a:extLst>
              </a:tr>
              <a:tr h="401833">
                <a:tc>
                  <a:txBody>
                    <a:bodyPr/>
                    <a:lstStyle/>
                    <a:p>
                      <a:r>
                        <a:rPr lang="en-IN" sz="900" b="0" i="0" u="none" strike="noStrike" kern="1200" dirty="0">
                          <a:solidFill>
                            <a:schemeClr val="dk1"/>
                          </a:solidFill>
                          <a:effectLst/>
                          <a:latin typeface="+mn-lt"/>
                          <a:ea typeface="+mn-ea"/>
                          <a:cs typeface="+mn-cs"/>
                        </a:rPr>
                        <a:t>Scalability Analysis</a:t>
                      </a:r>
                      <a:endParaRPr lang="en-IN" sz="900" kern="1200" dirty="0">
                        <a:solidFill>
                          <a:schemeClr val="dk1"/>
                        </a:solidFill>
                        <a:effectLst/>
                        <a:latin typeface="+mn-lt"/>
                        <a:ea typeface="+mn-ea"/>
                        <a:cs typeface="+mn-cs"/>
                      </a:endParaRPr>
                    </a:p>
                  </a:txBody>
                  <a:tcPr/>
                </a:tc>
                <a:tc>
                  <a:txBody>
                    <a:bodyPr/>
                    <a:lstStyle/>
                    <a:p>
                      <a:r>
                        <a:rPr lang="en-US" sz="900" dirty="0"/>
                        <a:t>Pending</a:t>
                      </a:r>
                    </a:p>
                  </a:txBody>
                  <a:tcPr/>
                </a:tc>
                <a:extLst>
                  <a:ext uri="{0D108BD9-81ED-4DB2-BD59-A6C34878D82A}">
                    <a16:rowId xmlns:a16="http://schemas.microsoft.com/office/drawing/2014/main" val="437526409"/>
                  </a:ext>
                </a:extLst>
              </a:tr>
              <a:tr h="552520">
                <a:tc>
                  <a:txBody>
                    <a:bodyPr/>
                    <a:lstStyle/>
                    <a:p>
                      <a:r>
                        <a:rPr lang="en-IN" sz="900" b="0" i="0" u="none" strike="noStrike" kern="1200" dirty="0">
                          <a:solidFill>
                            <a:schemeClr val="dk1"/>
                          </a:solidFill>
                          <a:effectLst/>
                          <a:latin typeface="+mn-lt"/>
                          <a:ea typeface="+mn-ea"/>
                          <a:cs typeface="+mn-cs"/>
                        </a:rPr>
                        <a:t>Support Operational Plan</a:t>
                      </a:r>
                      <a:endParaRPr lang="en-IN" sz="900" kern="1200" dirty="0">
                        <a:solidFill>
                          <a:schemeClr val="dk1"/>
                        </a:solidFill>
                        <a:effectLst/>
                        <a:latin typeface="+mn-lt"/>
                        <a:ea typeface="+mn-ea"/>
                        <a:cs typeface="+mn-cs"/>
                      </a:endParaRPr>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12" name="Table 5">
            <a:extLst>
              <a:ext uri="{FF2B5EF4-FFF2-40B4-BE49-F238E27FC236}">
                <a16:creationId xmlns:a16="http://schemas.microsoft.com/office/drawing/2014/main" id="{5934FEC7-F0CB-A64F-B713-6D5C3B8305E6}"/>
              </a:ext>
            </a:extLst>
          </p:cNvPr>
          <p:cNvGraphicFramePr>
            <a:graphicFrameLocks noGrp="1"/>
          </p:cNvGraphicFramePr>
          <p:nvPr>
            <p:extLst>
              <p:ext uri="{D42A27DB-BD31-4B8C-83A1-F6EECF244321}">
                <p14:modId xmlns:p14="http://schemas.microsoft.com/office/powerpoint/2010/main" val="3078214080"/>
              </p:ext>
            </p:extLst>
          </p:nvPr>
        </p:nvGraphicFramePr>
        <p:xfrm>
          <a:off x="5318761" y="2963006"/>
          <a:ext cx="1543050" cy="1412297"/>
        </p:xfrm>
        <a:graphic>
          <a:graphicData uri="http://schemas.openxmlformats.org/drawingml/2006/table">
            <a:tbl>
              <a:tblPr firstRow="1" bandRow="1">
                <a:tableStyleId>{5C22544A-7EE6-4342-B048-85BDC9FD1C3A}</a:tableStyleId>
              </a:tblPr>
              <a:tblGrid>
                <a:gridCol w="863602">
                  <a:extLst>
                    <a:ext uri="{9D8B030D-6E8A-4147-A177-3AD203B41FA5}">
                      <a16:colId xmlns:a16="http://schemas.microsoft.com/office/drawing/2014/main" val="3145367574"/>
                    </a:ext>
                  </a:extLst>
                </a:gridCol>
                <a:gridCol w="679448">
                  <a:extLst>
                    <a:ext uri="{9D8B030D-6E8A-4147-A177-3AD203B41FA5}">
                      <a16:colId xmlns:a16="http://schemas.microsoft.com/office/drawing/2014/main" val="506022568"/>
                    </a:ext>
                  </a:extLst>
                </a:gridCol>
              </a:tblGrid>
              <a:tr h="3150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Activities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348942">
                <a:tc>
                  <a:txBody>
                    <a:bodyPr/>
                    <a:lstStyle/>
                    <a:p>
                      <a:r>
                        <a:rPr lang="en-IN" sz="900" kern="1200" dirty="0">
                          <a:solidFill>
                            <a:schemeClr val="dk1"/>
                          </a:solidFill>
                          <a:effectLst/>
                          <a:latin typeface="+mn-lt"/>
                          <a:ea typeface="+mn-ea"/>
                          <a:cs typeface="+mn-cs"/>
                        </a:rPr>
                        <a:t>Evaluation of pilot results</a:t>
                      </a:r>
                    </a:p>
                  </a:txBody>
                  <a:tcPr/>
                </a:tc>
                <a:tc>
                  <a:txBody>
                    <a:bodyPr/>
                    <a:lstStyle/>
                    <a:p>
                      <a:r>
                        <a:rPr lang="en-US" sz="900" dirty="0"/>
                        <a:t>Pending</a:t>
                      </a:r>
                    </a:p>
                  </a:txBody>
                  <a:tcPr/>
                </a:tc>
                <a:extLst>
                  <a:ext uri="{0D108BD9-81ED-4DB2-BD59-A6C34878D82A}">
                    <a16:rowId xmlns:a16="http://schemas.microsoft.com/office/drawing/2014/main" val="1884160912"/>
                  </a:ext>
                </a:extLst>
              </a:tr>
              <a:tr h="348942">
                <a:tc>
                  <a:txBody>
                    <a:bodyPr/>
                    <a:lstStyle/>
                    <a:p>
                      <a:r>
                        <a:rPr lang="en-IN" sz="900" kern="1200" dirty="0">
                          <a:solidFill>
                            <a:schemeClr val="dk1"/>
                          </a:solidFill>
                          <a:effectLst/>
                          <a:latin typeface="+mn-lt"/>
                          <a:ea typeface="+mn-ea"/>
                          <a:cs typeface="+mn-cs"/>
                        </a:rPr>
                        <a:t>Final training materials</a:t>
                      </a:r>
                    </a:p>
                  </a:txBody>
                  <a:tcPr/>
                </a:tc>
                <a:tc>
                  <a:txBody>
                    <a:bodyPr/>
                    <a:lstStyle/>
                    <a:p>
                      <a:r>
                        <a:rPr lang="en-US" sz="900" dirty="0"/>
                        <a:t>Pending</a:t>
                      </a:r>
                    </a:p>
                  </a:txBody>
                  <a:tcPr/>
                </a:tc>
                <a:extLst>
                  <a:ext uri="{0D108BD9-81ED-4DB2-BD59-A6C34878D82A}">
                    <a16:rowId xmlns:a16="http://schemas.microsoft.com/office/drawing/2014/main" val="437526409"/>
                  </a:ext>
                </a:extLst>
              </a:tr>
              <a:tr h="315017">
                <a:tc>
                  <a:txBody>
                    <a:bodyPr/>
                    <a:lstStyle/>
                    <a:p>
                      <a:r>
                        <a:rPr lang="en-IN" sz="900" kern="1200" dirty="0">
                          <a:solidFill>
                            <a:schemeClr val="dk1"/>
                          </a:solidFill>
                          <a:effectLst/>
                          <a:latin typeface="+mn-lt"/>
                          <a:ea typeface="+mn-ea"/>
                          <a:cs typeface="+mn-cs"/>
                        </a:rPr>
                        <a:t>Performance optimization</a:t>
                      </a:r>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13" name="Table 12">
            <a:extLst>
              <a:ext uri="{FF2B5EF4-FFF2-40B4-BE49-F238E27FC236}">
                <a16:creationId xmlns:a16="http://schemas.microsoft.com/office/drawing/2014/main" id="{41FC95B0-8FEA-B549-B2F3-3F3A18D5BE37}"/>
              </a:ext>
            </a:extLst>
          </p:cNvPr>
          <p:cNvGraphicFramePr>
            <a:graphicFrameLocks noGrp="1"/>
          </p:cNvGraphicFramePr>
          <p:nvPr>
            <p:extLst>
              <p:ext uri="{D42A27DB-BD31-4B8C-83A1-F6EECF244321}">
                <p14:modId xmlns:p14="http://schemas.microsoft.com/office/powerpoint/2010/main" val="2708701935"/>
              </p:ext>
            </p:extLst>
          </p:nvPr>
        </p:nvGraphicFramePr>
        <p:xfrm>
          <a:off x="5318761" y="4456760"/>
          <a:ext cx="1543050" cy="1718952"/>
        </p:xfrm>
        <a:graphic>
          <a:graphicData uri="http://schemas.openxmlformats.org/drawingml/2006/table">
            <a:tbl>
              <a:tblPr firstRow="1" bandRow="1">
                <a:tableStyleId>{5C22544A-7EE6-4342-B048-85BDC9FD1C3A}</a:tableStyleId>
              </a:tblPr>
              <a:tblGrid>
                <a:gridCol w="885824">
                  <a:extLst>
                    <a:ext uri="{9D8B030D-6E8A-4147-A177-3AD203B41FA5}">
                      <a16:colId xmlns:a16="http://schemas.microsoft.com/office/drawing/2014/main" val="3145367574"/>
                    </a:ext>
                  </a:extLst>
                </a:gridCol>
                <a:gridCol w="657226">
                  <a:extLst>
                    <a:ext uri="{9D8B030D-6E8A-4147-A177-3AD203B41FA5}">
                      <a16:colId xmlns:a16="http://schemas.microsoft.com/office/drawing/2014/main" val="506022568"/>
                    </a:ext>
                  </a:extLst>
                </a:gridCol>
              </a:tblGrid>
              <a:tr h="3627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i="0" u="none" dirty="0"/>
                        <a:t>Deliverables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401833">
                <a:tc>
                  <a:txBody>
                    <a:bodyPr/>
                    <a:lstStyle/>
                    <a:p>
                      <a:r>
                        <a:rPr lang="en-IN" sz="900" kern="1200" dirty="0">
                          <a:solidFill>
                            <a:schemeClr val="dk1"/>
                          </a:solidFill>
                          <a:effectLst/>
                          <a:latin typeface="+mn-lt"/>
                          <a:ea typeface="+mn-ea"/>
                          <a:cs typeface="+mn-cs"/>
                        </a:rPr>
                        <a:t>Evaluation Report</a:t>
                      </a:r>
                    </a:p>
                  </a:txBody>
                  <a:tcPr/>
                </a:tc>
                <a:tc>
                  <a:txBody>
                    <a:bodyPr/>
                    <a:lstStyle/>
                    <a:p>
                      <a:r>
                        <a:rPr lang="en-US" sz="900" dirty="0"/>
                        <a:t>Pending</a:t>
                      </a:r>
                    </a:p>
                  </a:txBody>
                  <a:tcPr/>
                </a:tc>
                <a:extLst>
                  <a:ext uri="{0D108BD9-81ED-4DB2-BD59-A6C34878D82A}">
                    <a16:rowId xmlns:a16="http://schemas.microsoft.com/office/drawing/2014/main" val="1884160912"/>
                  </a:ext>
                </a:extLst>
              </a:tr>
              <a:tr h="401833">
                <a:tc>
                  <a:txBody>
                    <a:bodyPr/>
                    <a:lstStyle/>
                    <a:p>
                      <a:r>
                        <a:rPr lang="en-IN" sz="900" kern="1200" dirty="0">
                          <a:solidFill>
                            <a:schemeClr val="dk1"/>
                          </a:solidFill>
                          <a:effectLst/>
                          <a:latin typeface="+mn-lt"/>
                          <a:ea typeface="+mn-ea"/>
                          <a:cs typeface="+mn-cs"/>
                        </a:rPr>
                        <a:t>Training Materials</a:t>
                      </a:r>
                    </a:p>
                  </a:txBody>
                  <a:tcPr/>
                </a:tc>
                <a:tc>
                  <a:txBody>
                    <a:bodyPr/>
                    <a:lstStyle/>
                    <a:p>
                      <a:r>
                        <a:rPr lang="en-US" sz="900" dirty="0"/>
                        <a:t>Pending</a:t>
                      </a:r>
                    </a:p>
                  </a:txBody>
                  <a:tcPr/>
                </a:tc>
                <a:extLst>
                  <a:ext uri="{0D108BD9-81ED-4DB2-BD59-A6C34878D82A}">
                    <a16:rowId xmlns:a16="http://schemas.microsoft.com/office/drawing/2014/main" val="437526409"/>
                  </a:ext>
                </a:extLst>
              </a:tr>
              <a:tr h="552520">
                <a:tc>
                  <a:txBody>
                    <a:bodyPr/>
                    <a:lstStyle/>
                    <a:p>
                      <a:r>
                        <a:rPr lang="en-IN" sz="900" kern="1200" dirty="0">
                          <a:solidFill>
                            <a:schemeClr val="dk1"/>
                          </a:solidFill>
                          <a:effectLst/>
                          <a:latin typeface="+mn-lt"/>
                          <a:ea typeface="+mn-ea"/>
                          <a:cs typeface="+mn-cs"/>
                        </a:rPr>
                        <a:t>Performance Optimization Checklist</a:t>
                      </a:r>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14" name="Table 5">
            <a:extLst>
              <a:ext uri="{FF2B5EF4-FFF2-40B4-BE49-F238E27FC236}">
                <a16:creationId xmlns:a16="http://schemas.microsoft.com/office/drawing/2014/main" id="{685D1290-D561-374C-A23A-23D4450BF403}"/>
              </a:ext>
            </a:extLst>
          </p:cNvPr>
          <p:cNvGraphicFramePr>
            <a:graphicFrameLocks noGrp="1"/>
          </p:cNvGraphicFramePr>
          <p:nvPr>
            <p:extLst>
              <p:ext uri="{D42A27DB-BD31-4B8C-83A1-F6EECF244321}">
                <p14:modId xmlns:p14="http://schemas.microsoft.com/office/powerpoint/2010/main" val="261471746"/>
              </p:ext>
            </p:extLst>
          </p:nvPr>
        </p:nvGraphicFramePr>
        <p:xfrm>
          <a:off x="7027070" y="2944597"/>
          <a:ext cx="1543050" cy="1412297"/>
        </p:xfrm>
        <a:graphic>
          <a:graphicData uri="http://schemas.openxmlformats.org/drawingml/2006/table">
            <a:tbl>
              <a:tblPr firstRow="1" bandRow="1">
                <a:tableStyleId>{5C22544A-7EE6-4342-B048-85BDC9FD1C3A}</a:tableStyleId>
              </a:tblPr>
              <a:tblGrid>
                <a:gridCol w="888205">
                  <a:extLst>
                    <a:ext uri="{9D8B030D-6E8A-4147-A177-3AD203B41FA5}">
                      <a16:colId xmlns:a16="http://schemas.microsoft.com/office/drawing/2014/main" val="3145367574"/>
                    </a:ext>
                  </a:extLst>
                </a:gridCol>
                <a:gridCol w="654845">
                  <a:extLst>
                    <a:ext uri="{9D8B030D-6E8A-4147-A177-3AD203B41FA5}">
                      <a16:colId xmlns:a16="http://schemas.microsoft.com/office/drawing/2014/main" val="506022568"/>
                    </a:ext>
                  </a:extLst>
                </a:gridCol>
              </a:tblGrid>
              <a:tr h="3150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dirty="0"/>
                        <a:t>Activities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348942">
                <a:tc>
                  <a:txBody>
                    <a:bodyPr/>
                    <a:lstStyle/>
                    <a:p>
                      <a:r>
                        <a:rPr lang="en-IN" sz="900" kern="1200" dirty="0">
                          <a:solidFill>
                            <a:schemeClr val="dk1"/>
                          </a:solidFill>
                          <a:effectLst/>
                          <a:latin typeface="+mn-lt"/>
                          <a:ea typeface="+mn-ea"/>
                          <a:cs typeface="+mn-cs"/>
                        </a:rPr>
                        <a:t>Data Integrity Check</a:t>
                      </a:r>
                    </a:p>
                  </a:txBody>
                  <a:tcPr/>
                </a:tc>
                <a:tc>
                  <a:txBody>
                    <a:bodyPr/>
                    <a:lstStyle/>
                    <a:p>
                      <a:r>
                        <a:rPr lang="en-US" sz="900" dirty="0"/>
                        <a:t>Pending</a:t>
                      </a:r>
                    </a:p>
                  </a:txBody>
                  <a:tcPr/>
                </a:tc>
                <a:extLst>
                  <a:ext uri="{0D108BD9-81ED-4DB2-BD59-A6C34878D82A}">
                    <a16:rowId xmlns:a16="http://schemas.microsoft.com/office/drawing/2014/main" val="1884160912"/>
                  </a:ext>
                </a:extLst>
              </a:tr>
              <a:tr h="348942">
                <a:tc>
                  <a:txBody>
                    <a:bodyPr/>
                    <a:lstStyle/>
                    <a:p>
                      <a:r>
                        <a:rPr lang="en-IN" sz="900" kern="1200" dirty="0">
                          <a:solidFill>
                            <a:schemeClr val="dk1"/>
                          </a:solidFill>
                          <a:effectLst/>
                          <a:latin typeface="+mn-lt"/>
                          <a:ea typeface="+mn-ea"/>
                          <a:cs typeface="+mn-cs"/>
                        </a:rPr>
                        <a:t>Performance Review</a:t>
                      </a:r>
                    </a:p>
                  </a:txBody>
                  <a:tcPr/>
                </a:tc>
                <a:tc>
                  <a:txBody>
                    <a:bodyPr/>
                    <a:lstStyle/>
                    <a:p>
                      <a:r>
                        <a:rPr lang="en-US" sz="900" dirty="0"/>
                        <a:t>Pending</a:t>
                      </a:r>
                    </a:p>
                  </a:txBody>
                  <a:tcPr/>
                </a:tc>
                <a:extLst>
                  <a:ext uri="{0D108BD9-81ED-4DB2-BD59-A6C34878D82A}">
                    <a16:rowId xmlns:a16="http://schemas.microsoft.com/office/drawing/2014/main" val="437526409"/>
                  </a:ext>
                </a:extLst>
              </a:tr>
              <a:tr h="315017">
                <a:tc>
                  <a:txBody>
                    <a:bodyPr/>
                    <a:lstStyle/>
                    <a:p>
                      <a:r>
                        <a:rPr lang="en-IN" sz="900" kern="1200" dirty="0">
                          <a:solidFill>
                            <a:schemeClr val="dk1"/>
                          </a:solidFill>
                          <a:effectLst/>
                          <a:latin typeface="+mn-lt"/>
                          <a:ea typeface="+mn-ea"/>
                          <a:cs typeface="+mn-cs"/>
                        </a:rPr>
                        <a:t>Readiness Assessment</a:t>
                      </a:r>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graphicFrame>
        <p:nvGraphicFramePr>
          <p:cNvPr id="15" name="Table 14">
            <a:extLst>
              <a:ext uri="{FF2B5EF4-FFF2-40B4-BE49-F238E27FC236}">
                <a16:creationId xmlns:a16="http://schemas.microsoft.com/office/drawing/2014/main" id="{D786BD2B-4ABE-844D-9A7B-7FF54AD2DD57}"/>
              </a:ext>
            </a:extLst>
          </p:cNvPr>
          <p:cNvGraphicFramePr>
            <a:graphicFrameLocks noGrp="1"/>
          </p:cNvGraphicFramePr>
          <p:nvPr>
            <p:extLst>
              <p:ext uri="{D42A27DB-BD31-4B8C-83A1-F6EECF244321}">
                <p14:modId xmlns:p14="http://schemas.microsoft.com/office/powerpoint/2010/main" val="910661192"/>
              </p:ext>
            </p:extLst>
          </p:nvPr>
        </p:nvGraphicFramePr>
        <p:xfrm>
          <a:off x="7027070" y="4438352"/>
          <a:ext cx="1543050" cy="1718952"/>
        </p:xfrm>
        <a:graphic>
          <a:graphicData uri="http://schemas.openxmlformats.org/drawingml/2006/table">
            <a:tbl>
              <a:tblPr firstRow="1" bandRow="1">
                <a:tableStyleId>{5C22544A-7EE6-4342-B048-85BDC9FD1C3A}</a:tableStyleId>
              </a:tblPr>
              <a:tblGrid>
                <a:gridCol w="885824">
                  <a:extLst>
                    <a:ext uri="{9D8B030D-6E8A-4147-A177-3AD203B41FA5}">
                      <a16:colId xmlns:a16="http://schemas.microsoft.com/office/drawing/2014/main" val="3145367574"/>
                    </a:ext>
                  </a:extLst>
                </a:gridCol>
                <a:gridCol w="657226">
                  <a:extLst>
                    <a:ext uri="{9D8B030D-6E8A-4147-A177-3AD203B41FA5}">
                      <a16:colId xmlns:a16="http://schemas.microsoft.com/office/drawing/2014/main" val="506022568"/>
                    </a:ext>
                  </a:extLst>
                </a:gridCol>
              </a:tblGrid>
              <a:tr h="34261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900" b="1" i="0" u="none" dirty="0"/>
                        <a:t>Deliverables</a:t>
                      </a:r>
                      <a:endParaRPr lang="en-GB" sz="900" dirty="0"/>
                    </a:p>
                  </a:txBody>
                  <a:tcPr/>
                </a:tc>
                <a:tc>
                  <a:txBody>
                    <a:bodyPr/>
                    <a:lstStyle/>
                    <a:p>
                      <a:r>
                        <a:rPr lang="en-US" sz="900" dirty="0"/>
                        <a:t>Status</a:t>
                      </a:r>
                    </a:p>
                  </a:txBody>
                  <a:tcPr/>
                </a:tc>
                <a:extLst>
                  <a:ext uri="{0D108BD9-81ED-4DB2-BD59-A6C34878D82A}">
                    <a16:rowId xmlns:a16="http://schemas.microsoft.com/office/drawing/2014/main" val="2565716981"/>
                  </a:ext>
                </a:extLst>
              </a:tr>
              <a:tr h="474987">
                <a:tc>
                  <a:txBody>
                    <a:bodyPr/>
                    <a:lstStyle/>
                    <a:p>
                      <a:r>
                        <a:rPr lang="en-IN" sz="900" kern="1200" dirty="0">
                          <a:solidFill>
                            <a:schemeClr val="dk1"/>
                          </a:solidFill>
                          <a:effectLst/>
                          <a:latin typeface="+mn-lt"/>
                          <a:ea typeface="+mn-ea"/>
                          <a:cs typeface="+mn-cs"/>
                        </a:rPr>
                        <a:t>Data Integrity Report</a:t>
                      </a:r>
                    </a:p>
                  </a:txBody>
                  <a:tcPr/>
                </a:tc>
                <a:tc>
                  <a:txBody>
                    <a:bodyPr/>
                    <a:lstStyle/>
                    <a:p>
                      <a:r>
                        <a:rPr lang="en-US" sz="900" dirty="0"/>
                        <a:t>Pending</a:t>
                      </a:r>
                    </a:p>
                  </a:txBody>
                  <a:tcPr/>
                </a:tc>
                <a:extLst>
                  <a:ext uri="{0D108BD9-81ED-4DB2-BD59-A6C34878D82A}">
                    <a16:rowId xmlns:a16="http://schemas.microsoft.com/office/drawing/2014/main" val="1884160912"/>
                  </a:ext>
                </a:extLst>
              </a:tr>
              <a:tr h="379515">
                <a:tc>
                  <a:txBody>
                    <a:bodyPr/>
                    <a:lstStyle/>
                    <a:p>
                      <a:r>
                        <a:rPr lang="en-IN" sz="900" kern="1200" dirty="0">
                          <a:solidFill>
                            <a:schemeClr val="dk1"/>
                          </a:solidFill>
                          <a:effectLst/>
                          <a:latin typeface="+mn-lt"/>
                          <a:ea typeface="+mn-ea"/>
                          <a:cs typeface="+mn-cs"/>
                        </a:rPr>
                        <a:t>Performance Report</a:t>
                      </a:r>
                    </a:p>
                  </a:txBody>
                  <a:tcPr/>
                </a:tc>
                <a:tc>
                  <a:txBody>
                    <a:bodyPr/>
                    <a:lstStyle/>
                    <a:p>
                      <a:r>
                        <a:rPr lang="en-US" sz="900" dirty="0"/>
                        <a:t>Pending</a:t>
                      </a:r>
                    </a:p>
                  </a:txBody>
                  <a:tcPr/>
                </a:tc>
                <a:extLst>
                  <a:ext uri="{0D108BD9-81ED-4DB2-BD59-A6C34878D82A}">
                    <a16:rowId xmlns:a16="http://schemas.microsoft.com/office/drawing/2014/main" val="437526409"/>
                  </a:ext>
                </a:extLst>
              </a:tr>
              <a:tr h="521832">
                <a:tc>
                  <a:txBody>
                    <a:bodyPr/>
                    <a:lstStyle/>
                    <a:p>
                      <a:r>
                        <a:rPr lang="en-IN" sz="900" kern="1200" dirty="0">
                          <a:solidFill>
                            <a:schemeClr val="dk1"/>
                          </a:solidFill>
                          <a:effectLst/>
                          <a:latin typeface="+mn-lt"/>
                          <a:ea typeface="+mn-ea"/>
                          <a:cs typeface="+mn-cs"/>
                        </a:rPr>
                        <a:t>System Readiness Report</a:t>
                      </a:r>
                    </a:p>
                  </a:txBody>
                  <a:tcPr/>
                </a:tc>
                <a:tc>
                  <a:txBody>
                    <a:bodyPr/>
                    <a:lstStyle/>
                    <a:p>
                      <a:r>
                        <a:rPr lang="en-US" sz="900" dirty="0"/>
                        <a:t>Pending</a:t>
                      </a:r>
                    </a:p>
                  </a:txBody>
                  <a:tcPr/>
                </a:tc>
                <a:extLst>
                  <a:ext uri="{0D108BD9-81ED-4DB2-BD59-A6C34878D82A}">
                    <a16:rowId xmlns:a16="http://schemas.microsoft.com/office/drawing/2014/main" val="1396380390"/>
                  </a:ext>
                </a:extLst>
              </a:tr>
            </a:tbl>
          </a:graphicData>
        </a:graphic>
      </p:graphicFrame>
    </p:spTree>
    <p:extLst>
      <p:ext uri="{BB962C8B-B14F-4D97-AF65-F5344CB8AC3E}">
        <p14:creationId xmlns:p14="http://schemas.microsoft.com/office/powerpoint/2010/main" val="269707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4" y="445484"/>
            <a:ext cx="3538213" cy="372731"/>
          </a:xfrm>
        </p:spPr>
        <p:txBody>
          <a:bodyPr/>
          <a:lstStyle/>
          <a:p>
            <a:r>
              <a:rPr lang="en-US" dirty="0"/>
              <a:t>Pre-migration Checklist</a:t>
            </a:r>
            <a:endParaRPr lang="en-US" sz="2800" dirty="0"/>
          </a:p>
        </p:txBody>
      </p:sp>
      <p:graphicFrame>
        <p:nvGraphicFramePr>
          <p:cNvPr id="6" name="Content Placeholder 9">
            <a:extLst>
              <a:ext uri="{FF2B5EF4-FFF2-40B4-BE49-F238E27FC236}">
                <a16:creationId xmlns:a16="http://schemas.microsoft.com/office/drawing/2014/main" id="{474A8109-0D7E-904B-8D04-E23B4E459911}"/>
              </a:ext>
            </a:extLst>
          </p:cNvPr>
          <p:cNvGraphicFramePr>
            <a:graphicFrameLocks noGrp="1"/>
          </p:cNvGraphicFramePr>
          <p:nvPr>
            <p:ph idx="1"/>
            <p:extLst>
              <p:ext uri="{D42A27DB-BD31-4B8C-83A1-F6EECF244321}">
                <p14:modId xmlns:p14="http://schemas.microsoft.com/office/powerpoint/2010/main" val="3032092953"/>
              </p:ext>
            </p:extLst>
          </p:nvPr>
        </p:nvGraphicFramePr>
        <p:xfrm>
          <a:off x="371475" y="1582866"/>
          <a:ext cx="7858125" cy="4970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5">
            <a:extLst>
              <a:ext uri="{FF2B5EF4-FFF2-40B4-BE49-F238E27FC236}">
                <a16:creationId xmlns:a16="http://schemas.microsoft.com/office/drawing/2014/main" id="{EC078478-422D-6C4F-BA99-EF98E7C78F27}"/>
              </a:ext>
            </a:extLst>
          </p:cNvPr>
          <p:cNvSpPr txBox="1">
            <a:spLocks/>
          </p:cNvSpPr>
          <p:nvPr/>
        </p:nvSpPr>
        <p:spPr>
          <a:xfrm>
            <a:off x="371475" y="1011366"/>
            <a:ext cx="7544991" cy="557928"/>
          </a:xfrm>
          <a:prstGeom prst="rect">
            <a:avLst/>
          </a:prstGeom>
        </p:spPr>
        <p:txBody>
          <a:bodyPr vert="horz" lIns="0" tIns="0" rIns="0" bIns="0" rtlCol="0">
            <a:normAutofit/>
          </a:bodyPr>
          <a:lstStyle>
            <a:lvl1pPr marL="0" indent="0" algn="l" defTabSz="685800" rtl="0" eaLnBrk="1" latinLnBrk="0" hangingPunct="1">
              <a:lnSpc>
                <a:spcPct val="100000"/>
              </a:lnSpc>
              <a:spcBef>
                <a:spcPts val="600"/>
              </a:spcBef>
              <a:buFont typeface="Arial" panose="020B0604020202020204" pitchFamily="34" charset="0"/>
              <a:buNone/>
              <a:defRPr sz="1050" kern="1200" spc="0" baseline="0">
                <a:solidFill>
                  <a:schemeClr val="accent1"/>
                </a:solidFill>
                <a:latin typeface="+mn-lt"/>
                <a:ea typeface="+mn-ea"/>
                <a:cs typeface="Arial" panose="020B0604020202020204" pitchFamily="34"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3pPr>
            <a:lvl4pPr marL="12001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4pPr>
            <a:lvl5pPr marL="15430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600" dirty="0"/>
          </a:p>
        </p:txBody>
      </p:sp>
      <p:sp>
        <p:nvSpPr>
          <p:cNvPr id="9" name="Content Placeholder 5">
            <a:extLst>
              <a:ext uri="{FF2B5EF4-FFF2-40B4-BE49-F238E27FC236}">
                <a16:creationId xmlns:a16="http://schemas.microsoft.com/office/drawing/2014/main" id="{654B8C46-D1B4-DE4B-ABA9-44F97892431F}"/>
              </a:ext>
            </a:extLst>
          </p:cNvPr>
          <p:cNvSpPr txBox="1">
            <a:spLocks/>
          </p:cNvSpPr>
          <p:nvPr/>
        </p:nvSpPr>
        <p:spPr>
          <a:xfrm>
            <a:off x="371474" y="1011366"/>
            <a:ext cx="7544991" cy="514350"/>
          </a:xfrm>
          <a:prstGeom prst="rect">
            <a:avLst/>
          </a:prstGeom>
        </p:spPr>
        <p:txBody>
          <a:bodyPr vert="horz" lIns="0" tIns="0" rIns="0" bIns="0" rtlCol="0">
            <a:normAutofit/>
          </a:bodyPr>
          <a:lstStyle>
            <a:lvl1pPr marL="0" indent="0" algn="l" defTabSz="685800" rtl="0" eaLnBrk="1" latinLnBrk="0" hangingPunct="1">
              <a:lnSpc>
                <a:spcPct val="100000"/>
              </a:lnSpc>
              <a:spcBef>
                <a:spcPts val="600"/>
              </a:spcBef>
              <a:buFont typeface="Arial" panose="020B0604020202020204" pitchFamily="34" charset="0"/>
              <a:buNone/>
              <a:defRPr sz="1050" kern="1200" spc="0" baseline="0">
                <a:solidFill>
                  <a:schemeClr val="accent1"/>
                </a:solidFill>
                <a:latin typeface="+mn-lt"/>
                <a:ea typeface="+mn-ea"/>
                <a:cs typeface="Arial" panose="020B0604020202020204" pitchFamily="34"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3pPr>
            <a:lvl4pPr marL="12001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4pPr>
            <a:lvl5pPr marL="1543050" indent="-171450" algn="l" defTabSz="685800" rtl="0" eaLnBrk="1" latinLnBrk="0" hangingPunct="1">
              <a:lnSpc>
                <a:spcPct val="100000"/>
              </a:lnSpc>
              <a:spcBef>
                <a:spcPts val="375"/>
              </a:spcBef>
              <a:buFont typeface="Arial" panose="020B0604020202020204" pitchFamily="34" charset="0"/>
              <a:buChar char="•"/>
              <a:defRPr sz="1050" kern="1200" spc="0" baseline="0">
                <a:solidFill>
                  <a:schemeClr val="accent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sz="1600" dirty="0"/>
              <a:t>A general pre-migration checklist based on common practices for transitioning from an on-premises Exchange server to a cloud-based solution like Microsoft 365.</a:t>
            </a:r>
            <a:endParaRPr lang="en-US" sz="1600" dirty="0"/>
          </a:p>
        </p:txBody>
      </p:sp>
    </p:spTree>
    <p:extLst>
      <p:ext uri="{BB962C8B-B14F-4D97-AF65-F5344CB8AC3E}">
        <p14:creationId xmlns:p14="http://schemas.microsoft.com/office/powerpoint/2010/main" val="211612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9606E-114E-724A-BACA-C5279737433A}"/>
              </a:ext>
            </a:extLst>
          </p:cNvPr>
          <p:cNvSpPr>
            <a:spLocks noGrp="1"/>
          </p:cNvSpPr>
          <p:nvPr>
            <p:ph type="title"/>
          </p:nvPr>
        </p:nvSpPr>
        <p:spPr>
          <a:xfrm>
            <a:off x="371475" y="638635"/>
            <a:ext cx="5112040" cy="372731"/>
          </a:xfrm>
        </p:spPr>
        <p:txBody>
          <a:bodyPr/>
          <a:lstStyle/>
          <a:p>
            <a:r>
              <a:rPr lang="en-US" sz="2800" dirty="0"/>
              <a:t>Deployment Phases and Schedule</a:t>
            </a:r>
          </a:p>
        </p:txBody>
      </p:sp>
      <p:sp>
        <p:nvSpPr>
          <p:cNvPr id="6" name="TextBox 5">
            <a:extLst>
              <a:ext uri="{FF2B5EF4-FFF2-40B4-BE49-F238E27FC236}">
                <a16:creationId xmlns:a16="http://schemas.microsoft.com/office/drawing/2014/main" id="{58C43FDD-426A-0742-A090-3EE490ACC488}"/>
              </a:ext>
            </a:extLst>
          </p:cNvPr>
          <p:cNvSpPr txBox="1"/>
          <p:nvPr/>
        </p:nvSpPr>
        <p:spPr>
          <a:xfrm>
            <a:off x="542925" y="5981700"/>
            <a:ext cx="7400925" cy="492443"/>
          </a:xfrm>
          <a:prstGeom prst="rect">
            <a:avLst/>
          </a:prstGeom>
          <a:noFill/>
        </p:spPr>
        <p:txBody>
          <a:bodyPr wrap="square" lIns="0" tIns="0" rIns="0" bIns="0" rtlCol="0">
            <a:spAutoFit/>
          </a:bodyPr>
          <a:lstStyle/>
          <a:p>
            <a:pPr>
              <a:spcBef>
                <a:spcPts val="0"/>
              </a:spcBef>
              <a:spcAft>
                <a:spcPts val="0"/>
              </a:spcAft>
            </a:pPr>
            <a:r>
              <a:rPr lang="en-IN" sz="1200" b="1" dirty="0">
                <a:solidFill>
                  <a:srgbClr val="0E101A"/>
                </a:solidFill>
                <a:effectLst/>
              </a:rPr>
              <a:t>Note:</a:t>
            </a:r>
            <a:endParaRPr lang="en-IN" sz="1200" dirty="0">
              <a:solidFill>
                <a:srgbClr val="0E101A"/>
              </a:solidFill>
              <a:effectLst/>
            </a:endParaRPr>
          </a:p>
          <a:p>
            <a:pPr>
              <a:spcBef>
                <a:spcPts val="0"/>
              </a:spcBef>
              <a:spcAft>
                <a:spcPts val="0"/>
              </a:spcAft>
              <a:buFont typeface="Arial" panose="020B0604020202020204" pitchFamily="34" charset="0"/>
              <a:buChar char="•"/>
            </a:pPr>
            <a:r>
              <a:rPr lang="en-IN" sz="1000" dirty="0">
                <a:solidFill>
                  <a:srgbClr val="0E101A"/>
                </a:solidFill>
                <a:effectLst/>
              </a:rPr>
              <a:t>All dates are tentative and subject to change based on project progress and feedback.</a:t>
            </a:r>
          </a:p>
          <a:p>
            <a:pPr>
              <a:spcBef>
                <a:spcPts val="0"/>
              </a:spcBef>
              <a:spcAft>
                <a:spcPts val="0"/>
              </a:spcAft>
              <a:buFont typeface="Arial" panose="020B0604020202020204" pitchFamily="34" charset="0"/>
              <a:buChar char="•"/>
            </a:pPr>
            <a:r>
              <a:rPr lang="en-IN" sz="1000" dirty="0">
                <a:solidFill>
                  <a:srgbClr val="0E101A"/>
                </a:solidFill>
                <a:effectLst/>
              </a:rPr>
              <a:t>Regular updates will be provided to keep everyone informed.</a:t>
            </a:r>
          </a:p>
        </p:txBody>
      </p:sp>
      <p:graphicFrame>
        <p:nvGraphicFramePr>
          <p:cNvPr id="10" name="Content Placeholder 9">
            <a:extLst>
              <a:ext uri="{FF2B5EF4-FFF2-40B4-BE49-F238E27FC236}">
                <a16:creationId xmlns:a16="http://schemas.microsoft.com/office/drawing/2014/main" id="{E31DC841-B917-944E-B18A-0D3460E19D53}"/>
              </a:ext>
            </a:extLst>
          </p:cNvPr>
          <p:cNvGraphicFramePr>
            <a:graphicFrameLocks noGrp="1"/>
          </p:cNvGraphicFramePr>
          <p:nvPr>
            <p:ph idx="1"/>
            <p:extLst>
              <p:ext uri="{D42A27DB-BD31-4B8C-83A1-F6EECF244321}">
                <p14:modId xmlns:p14="http://schemas.microsoft.com/office/powerpoint/2010/main" val="35690536"/>
              </p:ext>
            </p:extLst>
          </p:nvPr>
        </p:nvGraphicFramePr>
        <p:xfrm>
          <a:off x="371475" y="1301750"/>
          <a:ext cx="8334376" cy="4556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32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AA0F-BACC-44B8-B479-552F764EF622}"/>
              </a:ext>
            </a:extLst>
          </p:cNvPr>
          <p:cNvSpPr>
            <a:spLocks noGrp="1"/>
          </p:cNvSpPr>
          <p:nvPr>
            <p:ph type="title"/>
          </p:nvPr>
        </p:nvSpPr>
        <p:spPr>
          <a:xfrm>
            <a:off x="371475" y="638635"/>
            <a:ext cx="2243306" cy="372731"/>
          </a:xfrm>
        </p:spPr>
        <p:txBody>
          <a:bodyPr/>
          <a:lstStyle/>
          <a:p>
            <a:r>
              <a:rPr lang="en-US" dirty="0"/>
              <a:t>IT Alpha Phase</a:t>
            </a:r>
          </a:p>
        </p:txBody>
      </p:sp>
      <p:sp>
        <p:nvSpPr>
          <p:cNvPr id="6" name="Content Placeholder 5">
            <a:extLst>
              <a:ext uri="{FF2B5EF4-FFF2-40B4-BE49-F238E27FC236}">
                <a16:creationId xmlns:a16="http://schemas.microsoft.com/office/drawing/2014/main" id="{F0FBFE02-4849-7840-944D-55D97993D85D}"/>
              </a:ext>
            </a:extLst>
          </p:cNvPr>
          <p:cNvSpPr>
            <a:spLocks noGrp="1"/>
          </p:cNvSpPr>
          <p:nvPr>
            <p:ph idx="1"/>
          </p:nvPr>
        </p:nvSpPr>
        <p:spPr>
          <a:xfrm>
            <a:off x="371475" y="1301352"/>
            <a:ext cx="7544991" cy="557928"/>
          </a:xfrm>
        </p:spPr>
        <p:txBody>
          <a:bodyPr>
            <a:normAutofit/>
          </a:bodyPr>
          <a:lstStyle/>
          <a:p>
            <a:r>
              <a:rPr lang="en-IN" sz="1600" dirty="0"/>
              <a:t>Preliminary stage in the transition from on-premises Exchange to a cloud-based Microsoft 365 environment.</a:t>
            </a:r>
            <a:endParaRPr lang="en-US" sz="1600" dirty="0"/>
          </a:p>
        </p:txBody>
      </p:sp>
      <p:sp>
        <p:nvSpPr>
          <p:cNvPr id="9" name="TextBox 8">
            <a:extLst>
              <a:ext uri="{FF2B5EF4-FFF2-40B4-BE49-F238E27FC236}">
                <a16:creationId xmlns:a16="http://schemas.microsoft.com/office/drawing/2014/main" id="{F4019E7F-1E22-0340-AB6C-EA242F809BD8}"/>
              </a:ext>
            </a:extLst>
          </p:cNvPr>
          <p:cNvSpPr txBox="1"/>
          <p:nvPr/>
        </p:nvSpPr>
        <p:spPr>
          <a:xfrm flipH="1">
            <a:off x="589279" y="2044669"/>
            <a:ext cx="6294690" cy="492443"/>
          </a:xfrm>
          <a:prstGeom prst="rect">
            <a:avLst/>
          </a:prstGeom>
          <a:noFill/>
        </p:spPr>
        <p:txBody>
          <a:bodyPr wrap="square" lIns="0" tIns="0" rIns="0" bIns="0" rtlCol="0">
            <a:spAutoFit/>
          </a:bodyPr>
          <a:lstStyle/>
          <a:p>
            <a:pPr algn="l"/>
            <a:r>
              <a:rPr lang="en-IN" sz="1600" b="1" dirty="0"/>
              <a:t>FOCUS</a:t>
            </a:r>
            <a:r>
              <a:rPr lang="en-IN" sz="1600" i="1" dirty="0"/>
              <a:t> : Establishing the technical foundation required for a smooth migration process.</a:t>
            </a:r>
            <a:endParaRPr lang="en-US" sz="1600" i="1" dirty="0"/>
          </a:p>
        </p:txBody>
      </p:sp>
      <p:pic>
        <p:nvPicPr>
          <p:cNvPr id="11" name="Graphic 10" descr="Lightbulb with solid fill">
            <a:extLst>
              <a:ext uri="{FF2B5EF4-FFF2-40B4-BE49-F238E27FC236}">
                <a16:creationId xmlns:a16="http://schemas.microsoft.com/office/drawing/2014/main" id="{5B5DAA18-9CD0-6F46-BCE3-1FDDFA96AB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377" y="2149266"/>
            <a:ext cx="290195" cy="290195"/>
          </a:xfrm>
          <a:prstGeom prst="rect">
            <a:avLst/>
          </a:prstGeom>
        </p:spPr>
      </p:pic>
      <p:graphicFrame>
        <p:nvGraphicFramePr>
          <p:cNvPr id="14" name="Diagram 13">
            <a:extLst>
              <a:ext uri="{FF2B5EF4-FFF2-40B4-BE49-F238E27FC236}">
                <a16:creationId xmlns:a16="http://schemas.microsoft.com/office/drawing/2014/main" id="{568B8CAC-EE80-CF4B-98EC-D1F3B9442DAF}"/>
              </a:ext>
            </a:extLst>
          </p:cNvPr>
          <p:cNvGraphicFramePr/>
          <p:nvPr>
            <p:extLst>
              <p:ext uri="{D42A27DB-BD31-4B8C-83A1-F6EECF244321}">
                <p14:modId xmlns:p14="http://schemas.microsoft.com/office/powerpoint/2010/main" val="1912207793"/>
              </p:ext>
            </p:extLst>
          </p:nvPr>
        </p:nvGraphicFramePr>
        <p:xfrm>
          <a:off x="371474" y="2677160"/>
          <a:ext cx="3997326" cy="383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Diagram 14">
            <a:extLst>
              <a:ext uri="{FF2B5EF4-FFF2-40B4-BE49-F238E27FC236}">
                <a16:creationId xmlns:a16="http://schemas.microsoft.com/office/drawing/2014/main" id="{12FBDAF3-2EC7-7141-A77A-719A7AA190EC}"/>
              </a:ext>
            </a:extLst>
          </p:cNvPr>
          <p:cNvGraphicFramePr/>
          <p:nvPr>
            <p:extLst>
              <p:ext uri="{D42A27DB-BD31-4B8C-83A1-F6EECF244321}">
                <p14:modId xmlns:p14="http://schemas.microsoft.com/office/powerpoint/2010/main" val="1574325952"/>
              </p:ext>
            </p:extLst>
          </p:nvPr>
        </p:nvGraphicFramePr>
        <p:xfrm>
          <a:off x="4775202" y="2698541"/>
          <a:ext cx="3141264" cy="37022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070110708"/>
      </p:ext>
    </p:extLst>
  </p:cSld>
  <p:clrMapOvr>
    <a:masterClrMapping/>
  </p:clrMapOvr>
</p:sld>
</file>

<file path=ppt/theme/theme1.xml><?xml version="1.0" encoding="utf-8"?>
<a:theme xmlns:a="http://schemas.openxmlformats.org/drawingml/2006/main" name="FriedFrank2021">
  <a:themeElements>
    <a:clrScheme name="Fried Frank">
      <a:dk1>
        <a:srgbClr val="06171F"/>
      </a:dk1>
      <a:lt1>
        <a:srgbClr val="FFFFFF"/>
      </a:lt1>
      <a:dk2>
        <a:srgbClr val="1CCBFF"/>
      </a:dk2>
      <a:lt2>
        <a:srgbClr val="D6F5FF"/>
      </a:lt2>
      <a:accent1>
        <a:srgbClr val="00394A"/>
      </a:accent1>
      <a:accent2>
        <a:srgbClr val="037185"/>
      </a:accent2>
      <a:accent3>
        <a:srgbClr val="3F96A8"/>
      </a:accent3>
      <a:accent4>
        <a:srgbClr val="6BB9C9"/>
      </a:accent4>
      <a:accent5>
        <a:srgbClr val="95D2E1"/>
      </a:accent5>
      <a:accent6>
        <a:srgbClr val="B9E6F4"/>
      </a:accent6>
      <a:hlink>
        <a:srgbClr val="1CCBFF"/>
      </a:hlink>
      <a:folHlink>
        <a:srgbClr val="00394A"/>
      </a:folHlink>
    </a:clrScheme>
    <a:fontScheme name="Fried Frank">
      <a:majorFont>
        <a:latin typeface="Constantia"/>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alpha val="50000"/>
          </a:schemeClr>
        </a:solidFill>
      </a:spPr>
      <a:bodyPr wrap="square" lIns="182880" tIns="457200" rIns="182880">
        <a:noAutofit/>
      </a:bodyPr>
      <a:lstStyle>
        <a:defPPr algn="l">
          <a:spcAft>
            <a:spcPts val="1000"/>
          </a:spcAft>
          <a:defRPr sz="1600" dirty="0">
            <a:solidFill>
              <a:schemeClr val="accent2"/>
            </a:solidFill>
          </a:defRPr>
        </a:defPPr>
      </a:lstStyle>
    </a:spDef>
    <a:lnDef>
      <a:spPr>
        <a:ln w="19050">
          <a:solidFill>
            <a:schemeClr val="accent5"/>
          </a:solidFill>
        </a:ln>
      </a:spPr>
      <a:bodyPr/>
      <a:lstStyle/>
      <a:style>
        <a:lnRef idx="1">
          <a:schemeClr val="accent2"/>
        </a:lnRef>
        <a:fillRef idx="0">
          <a:schemeClr val="accent2"/>
        </a:fillRef>
        <a:effectRef idx="0">
          <a:schemeClr val="accent2"/>
        </a:effectRef>
        <a:fontRef idx="minor">
          <a:schemeClr val="tx1"/>
        </a:fontRef>
      </a:style>
    </a:lnDef>
    <a:txDef>
      <a:spPr>
        <a:noFill/>
      </a:spPr>
      <a:bodyPr wrap="square" lIns="0" tIns="0" rIns="0" bIns="0" rtlCol="0">
        <a:spAutoFit/>
      </a:bodyPr>
      <a:lstStyle>
        <a:defPPr algn="l">
          <a:defRPr sz="1200" dirty="0"/>
        </a:defPPr>
      </a:lstStyle>
    </a:txDef>
  </a:objectDefaults>
  <a:extraClrSchemeLst/>
  <a:extLst>
    <a:ext uri="{05A4C25C-085E-4340-85A3-A5531E510DB2}">
      <thm15:themeFamily xmlns:thm15="http://schemas.microsoft.com/office/thememl/2012/main" name="FF_PPT_4x3-Template.pptx" id="{FE9857C1-3A8F-41DB-B0D6-9636486365CD}" vid="{2C30FEEE-7013-4E80-8707-F67F3F054C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A0BF2A431C9646B5B52047D0F02FD0" ma:contentTypeVersion="1" ma:contentTypeDescription="Create a new document." ma:contentTypeScope="" ma:versionID="204b4a58b0554e34cd6532348319f1ea">
  <xsd:schema xmlns:xsd="http://www.w3.org/2001/XMLSchema" xmlns:xs="http://www.w3.org/2001/XMLSchema" xmlns:p="http://schemas.microsoft.com/office/2006/metadata/properties" xmlns:ns2="c1cc7b21-c6ee-47d7-9726-0b6169e2d4a5" targetNamespace="http://schemas.microsoft.com/office/2006/metadata/properties" ma:root="true" ma:fieldsID="59985e675dc80839b4bd6845f042e2d6" ns2:_="">
    <xsd:import namespace="c1cc7b21-c6ee-47d7-9726-0b6169e2d4a5"/>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cc7b21-c6ee-47d7-9726-0b6169e2d4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4770AE-8B12-4A7C-99A7-26B78F3D910C}">
  <ds:schemaRefs>
    <ds:schemaRef ds:uri="http://schemas.microsoft.com/sharepoint/v3/contenttype/forms"/>
  </ds:schemaRefs>
</ds:datastoreItem>
</file>

<file path=customXml/itemProps2.xml><?xml version="1.0" encoding="utf-8"?>
<ds:datastoreItem xmlns:ds="http://schemas.openxmlformats.org/officeDocument/2006/customXml" ds:itemID="{D6AB901D-557B-487A-A4E8-996421B26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cc7b21-c6ee-47d7-9726-0b6169e2d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AF48D1-E1C9-4695-87C5-F587E9CC51EF}">
  <ds:schemaRefs>
    <ds:schemaRef ds:uri="http://schemas.microsoft.com/office/2006/metadata/properties"/>
    <ds:schemaRef ds:uri="http://purl.org/dc/dcmitype/"/>
    <ds:schemaRef ds:uri="http://schemas.microsoft.com/office/2006/documentManagement/types"/>
    <ds:schemaRef ds:uri="http://purl.org/dc/terms/"/>
    <ds:schemaRef ds:uri="http://www.w3.org/XML/1998/namespace"/>
    <ds:schemaRef ds:uri="http://purl.org/dc/elements/1.1/"/>
    <ds:schemaRef ds:uri="http://schemas.microsoft.com/office/infopath/2007/PartnerControls"/>
    <ds:schemaRef ds:uri="http://schemas.openxmlformats.org/package/2006/metadata/core-properties"/>
    <ds:schemaRef ds:uri="c1cc7b21-c6ee-47d7-9726-0b6169e2d4a5"/>
  </ds:schemaRefs>
</ds:datastoreItem>
</file>

<file path=docProps/app.xml><?xml version="1.0" encoding="utf-8"?>
<Properties xmlns="http://schemas.openxmlformats.org/officeDocument/2006/extended-properties" xmlns:vt="http://schemas.openxmlformats.org/officeDocument/2006/docPropsVTypes">
  <Template>blank</Template>
  <TotalTime>4317</TotalTime>
  <Words>6339</Words>
  <Application>Microsoft Macintosh PowerPoint</Application>
  <PresentationFormat>Letter Paper (8.5x11 in)</PresentationFormat>
  <Paragraphs>947</Paragraphs>
  <Slides>41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Bierstadt</vt:lpstr>
      <vt:lpstr>Constantia</vt:lpstr>
      <vt:lpstr>Söhne</vt:lpstr>
      <vt:lpstr>Wingdings</vt:lpstr>
      <vt:lpstr>FriedFrank2021</vt:lpstr>
      <vt:lpstr>Exchange 365 Hybrid Deployment: Test Strategy Plan and Acceptance Criteria</vt:lpstr>
      <vt:lpstr>Project Definition</vt:lpstr>
      <vt:lpstr>Wins (why are we doing this?)</vt:lpstr>
      <vt:lpstr>Measurable Objectives</vt:lpstr>
      <vt:lpstr>Technical Setup: Before and After Transition</vt:lpstr>
      <vt:lpstr>Gate Checks: Activities, Deliverables, and Acceptance Criteria</vt:lpstr>
      <vt:lpstr>Pre-migration Checklist</vt:lpstr>
      <vt:lpstr>Deployment Phases and Schedule</vt:lpstr>
      <vt:lpstr>IT Alpha Phase</vt:lpstr>
      <vt:lpstr>IT Alpha Phase - Tracker</vt:lpstr>
      <vt:lpstr>IT Pilot</vt:lpstr>
      <vt:lpstr>IT Pilot - Tracker</vt:lpstr>
      <vt:lpstr>Business Pilot</vt:lpstr>
      <vt:lpstr>Business Pilot - Tracker</vt:lpstr>
      <vt:lpstr>Firmwide Release</vt:lpstr>
      <vt:lpstr>Firmwide Release - Tracker</vt:lpstr>
      <vt:lpstr>Integrations</vt:lpstr>
      <vt:lpstr>Testing Criteria </vt:lpstr>
      <vt:lpstr>Testing Checklist and Schedule</vt:lpstr>
      <vt:lpstr>Outlook Mobile Testing Criteria</vt:lpstr>
      <vt:lpstr>Outlook Mobile Configuration - Tracker</vt:lpstr>
      <vt:lpstr>Go Live Checklist</vt:lpstr>
      <vt:lpstr>Known Issues and Resolution Plan</vt:lpstr>
      <vt:lpstr>Training</vt:lpstr>
      <vt:lpstr>Technical set up: Considerations</vt:lpstr>
      <vt:lpstr>Technical setup </vt:lpstr>
      <vt:lpstr>Wins why we are doing this</vt:lpstr>
      <vt:lpstr>Outlook mobile Testing and checklist</vt:lpstr>
      <vt:lpstr>Outlook mobile Testing and checklist</vt:lpstr>
      <vt:lpstr>Go live checklist</vt:lpstr>
      <vt:lpstr>Applications Test checklist</vt:lpstr>
      <vt:lpstr>Applications Test checklist</vt:lpstr>
      <vt:lpstr>Test Strategy - Overview </vt:lpstr>
      <vt:lpstr>Acceptance Criteria for a Seamless Transition</vt:lpstr>
      <vt:lpstr>Project Risks and How We Handle Them</vt:lpstr>
      <vt:lpstr>Interdependencies</vt:lpstr>
      <vt:lpstr>Impact on Users</vt:lpstr>
      <vt:lpstr>Success Criteria</vt:lpstr>
      <vt:lpstr>Conclusion and Next Steps</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Status Report</dc:title>
  <dc:creator>Fragliossi, Cindy</dc:creator>
  <cp:lastModifiedBy>Microsoft Office User</cp:lastModifiedBy>
  <cp:revision>56</cp:revision>
  <dcterms:created xsi:type="dcterms:W3CDTF">2022-09-07T15:11:32Z</dcterms:created>
  <dcterms:modified xsi:type="dcterms:W3CDTF">2024-02-12T16:57:11Z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0x01010056A0BF2A431C9646B5B52047D0F02FD0</vt:lpwstr>
  </property>
</Properties>
</file>